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2"/>
  </p:notesMasterIdLst>
  <p:sldIdLst>
    <p:sldId id="256" r:id="rId2"/>
    <p:sldId id="696" r:id="rId3"/>
    <p:sldId id="424" r:id="rId4"/>
    <p:sldId id="532" r:id="rId5"/>
    <p:sldId id="425" r:id="rId6"/>
    <p:sldId id="426" r:id="rId7"/>
    <p:sldId id="698" r:id="rId8"/>
    <p:sldId id="468" r:id="rId9"/>
    <p:sldId id="467" r:id="rId10"/>
    <p:sldId id="427" r:id="rId11"/>
    <p:sldId id="684" r:id="rId12"/>
    <p:sldId id="685" r:id="rId13"/>
    <p:sldId id="686" r:id="rId14"/>
    <p:sldId id="680" r:id="rId15"/>
    <p:sldId id="689" r:id="rId16"/>
    <p:sldId id="428" r:id="rId17"/>
    <p:sldId id="429" r:id="rId18"/>
    <p:sldId id="681" r:id="rId19"/>
    <p:sldId id="682" r:id="rId20"/>
    <p:sldId id="690" r:id="rId21"/>
    <p:sldId id="430" r:id="rId22"/>
    <p:sldId id="683" r:id="rId23"/>
    <p:sldId id="431" r:id="rId24"/>
    <p:sldId id="432" r:id="rId25"/>
    <p:sldId id="700" r:id="rId26"/>
    <p:sldId id="511" r:id="rId27"/>
    <p:sldId id="688" r:id="rId28"/>
    <p:sldId id="512" r:id="rId29"/>
    <p:sldId id="513" r:id="rId30"/>
    <p:sldId id="514" r:id="rId31"/>
    <p:sldId id="691" r:id="rId32"/>
    <p:sldId id="701" r:id="rId33"/>
    <p:sldId id="515" r:id="rId34"/>
    <p:sldId id="516" r:id="rId35"/>
    <p:sldId id="702" r:id="rId36"/>
    <p:sldId id="517" r:id="rId37"/>
    <p:sldId id="518" r:id="rId38"/>
    <p:sldId id="699" r:id="rId39"/>
    <p:sldId id="519" r:id="rId40"/>
    <p:sldId id="692" r:id="rId41"/>
    <p:sldId id="520" r:id="rId42"/>
    <p:sldId id="521" r:id="rId43"/>
    <p:sldId id="522" r:id="rId44"/>
    <p:sldId id="523" r:id="rId45"/>
    <p:sldId id="694" r:id="rId46"/>
    <p:sldId id="695" r:id="rId47"/>
    <p:sldId id="524" r:id="rId48"/>
    <p:sldId id="510" r:id="rId49"/>
    <p:sldId id="704" r:id="rId50"/>
    <p:sldId id="703"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17D"/>
    <a:srgbClr val="316886"/>
    <a:srgbClr val="3A7B9F"/>
    <a:srgbClr val="20455A"/>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1828E6-3187-45FF-8A1C-6DA2AF72A663}" v="35" dt="2024-03-13T14:08:40.886"/>
    <p1510:client id="{D7B623FB-6EDD-490A-B6BE-851387F0B2FF}" v="166" dt="2024-03-12T16:58:21.874"/>
  </p1510:revLst>
</p1510:revInfo>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1" autoAdjust="0"/>
    <p:restoredTop sz="74441" autoAdjust="0"/>
  </p:normalViewPr>
  <p:slideViewPr>
    <p:cSldViewPr snapToGrid="0">
      <p:cViewPr varScale="1">
        <p:scale>
          <a:sx n="99" d="100"/>
          <a:sy n="99" d="100"/>
        </p:scale>
        <p:origin x="2373" y="72"/>
      </p:cViewPr>
      <p:guideLst/>
    </p:cSldViewPr>
  </p:slideViewPr>
  <p:outlineViewPr>
    <p:cViewPr>
      <p:scale>
        <a:sx n="33" d="100"/>
        <a:sy n="33" d="100"/>
      </p:scale>
      <p:origin x="0" y="-35154"/>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王" userId="b965477fa0aef5e6" providerId="LiveId" clId="{A21828E6-3187-45FF-8A1C-6DA2AF72A663}"/>
    <pc:docChg chg="undo custSel addSld delSld modSld modMainMaster">
      <pc:chgData name="欣捷 王" userId="b965477fa0aef5e6" providerId="LiveId" clId="{A21828E6-3187-45FF-8A1C-6DA2AF72A663}" dt="2024-03-13T14:11:28.741" v="152" actId="47"/>
      <pc:docMkLst>
        <pc:docMk/>
      </pc:docMkLst>
      <pc:sldChg chg="modSp mod">
        <pc:chgData name="欣捷 王" userId="b965477fa0aef5e6" providerId="LiveId" clId="{A21828E6-3187-45FF-8A1C-6DA2AF72A663}" dt="2024-03-05T05:30:17.250" v="1" actId="27636"/>
        <pc:sldMkLst>
          <pc:docMk/>
          <pc:sldMk cId="2470898374" sldId="256"/>
        </pc:sldMkLst>
        <pc:spChg chg="mod">
          <ac:chgData name="欣捷 王" userId="b965477fa0aef5e6" providerId="LiveId" clId="{A21828E6-3187-45FF-8A1C-6DA2AF72A663}" dt="2024-03-05T05:30:17.108" v="0"/>
          <ac:spMkLst>
            <pc:docMk/>
            <pc:sldMk cId="2470898374" sldId="256"/>
            <ac:spMk id="2" creationId="{E7DC3515-54D4-4A44-A409-1AD3C10C63ED}"/>
          </ac:spMkLst>
        </pc:spChg>
        <pc:spChg chg="mod">
          <ac:chgData name="欣捷 王" userId="b965477fa0aef5e6" providerId="LiveId" clId="{A21828E6-3187-45FF-8A1C-6DA2AF72A663}" dt="2024-03-05T05:30:17.250" v="1" actId="27636"/>
          <ac:spMkLst>
            <pc:docMk/>
            <pc:sldMk cId="2470898374" sldId="256"/>
            <ac:spMk id="3" creationId="{B9F7C19A-4716-4FDA-9AAE-2A3CD35E521D}"/>
          </ac:spMkLst>
        </pc:spChg>
      </pc:sldChg>
      <pc:sldChg chg="modSp del mod modShow">
        <pc:chgData name="欣捷 王" userId="b965477fa0aef5e6" providerId="LiveId" clId="{A21828E6-3187-45FF-8A1C-6DA2AF72A663}" dt="2024-03-13T14:11:09.449" v="147" actId="47"/>
        <pc:sldMkLst>
          <pc:docMk/>
          <pc:sldMk cId="0" sldId="355"/>
        </pc:sldMkLst>
        <pc:spChg chg="mod">
          <ac:chgData name="欣捷 王" userId="b965477fa0aef5e6" providerId="LiveId" clId="{A21828E6-3187-45FF-8A1C-6DA2AF72A663}" dt="2024-03-05T05:30:17.108" v="0"/>
          <ac:spMkLst>
            <pc:docMk/>
            <pc:sldMk cId="0" sldId="355"/>
            <ac:spMk id="39938" creationId="{482B894D-295F-4482-93F0-F3AC36BA5123}"/>
          </ac:spMkLst>
        </pc:spChg>
        <pc:spChg chg="mod">
          <ac:chgData name="欣捷 王" userId="b965477fa0aef5e6" providerId="LiveId" clId="{A21828E6-3187-45FF-8A1C-6DA2AF72A663}" dt="2024-03-05T05:30:17.108" v="0"/>
          <ac:spMkLst>
            <pc:docMk/>
            <pc:sldMk cId="0" sldId="355"/>
            <ac:spMk id="39939" creationId="{CC6E6673-B103-4B4D-BBB7-DBE5A09EA693}"/>
          </ac:spMkLst>
        </pc:spChg>
      </pc:sldChg>
      <pc:sldChg chg="modSp">
        <pc:chgData name="欣捷 王" userId="b965477fa0aef5e6" providerId="LiveId" clId="{A21828E6-3187-45FF-8A1C-6DA2AF72A663}" dt="2024-03-05T05:30:17.108" v="0"/>
        <pc:sldMkLst>
          <pc:docMk/>
          <pc:sldMk cId="0" sldId="424"/>
        </pc:sldMkLst>
        <pc:spChg chg="mod">
          <ac:chgData name="欣捷 王" userId="b965477fa0aef5e6" providerId="LiveId" clId="{A21828E6-3187-45FF-8A1C-6DA2AF72A663}" dt="2024-03-05T05:30:17.108" v="0"/>
          <ac:spMkLst>
            <pc:docMk/>
            <pc:sldMk cId="0" sldId="424"/>
            <ac:spMk id="7170" creationId="{49323AC3-7E38-40D7-9F6C-EE259A96F090}"/>
          </ac:spMkLst>
        </pc:spChg>
        <pc:spChg chg="mod">
          <ac:chgData name="欣捷 王" userId="b965477fa0aef5e6" providerId="LiveId" clId="{A21828E6-3187-45FF-8A1C-6DA2AF72A663}" dt="2024-03-05T05:30:17.108" v="0"/>
          <ac:spMkLst>
            <pc:docMk/>
            <pc:sldMk cId="0" sldId="424"/>
            <ac:spMk id="7171" creationId="{977D443E-A6E2-484A-BCFB-B8D5108053D8}"/>
          </ac:spMkLst>
        </pc:spChg>
      </pc:sldChg>
      <pc:sldChg chg="modSp">
        <pc:chgData name="欣捷 王" userId="b965477fa0aef5e6" providerId="LiveId" clId="{A21828E6-3187-45FF-8A1C-6DA2AF72A663}" dt="2024-03-05T05:30:17.108" v="0"/>
        <pc:sldMkLst>
          <pc:docMk/>
          <pc:sldMk cId="0" sldId="425"/>
        </pc:sldMkLst>
        <pc:spChg chg="mod">
          <ac:chgData name="欣捷 王" userId="b965477fa0aef5e6" providerId="LiveId" clId="{A21828E6-3187-45FF-8A1C-6DA2AF72A663}" dt="2024-03-05T05:30:17.108" v="0"/>
          <ac:spMkLst>
            <pc:docMk/>
            <pc:sldMk cId="0" sldId="425"/>
            <ac:spMk id="11266" creationId="{8E6F37E1-098E-474D-B7B6-A72E35ECA8C7}"/>
          </ac:spMkLst>
        </pc:spChg>
        <pc:spChg chg="mod">
          <ac:chgData name="欣捷 王" userId="b965477fa0aef5e6" providerId="LiveId" clId="{A21828E6-3187-45FF-8A1C-6DA2AF72A663}" dt="2024-03-05T05:30:17.108" v="0"/>
          <ac:spMkLst>
            <pc:docMk/>
            <pc:sldMk cId="0" sldId="425"/>
            <ac:spMk id="11267" creationId="{A362D178-762E-48EE-A99D-A1C94D63FD76}"/>
          </ac:spMkLst>
        </pc:spChg>
      </pc:sldChg>
      <pc:sldChg chg="modSp mod">
        <pc:chgData name="欣捷 王" userId="b965477fa0aef5e6" providerId="LiveId" clId="{A21828E6-3187-45FF-8A1C-6DA2AF72A663}" dt="2024-03-13T14:08:40.886" v="143"/>
        <pc:sldMkLst>
          <pc:docMk/>
          <pc:sldMk cId="0" sldId="426"/>
        </pc:sldMkLst>
        <pc:spChg chg="mod">
          <ac:chgData name="欣捷 王" userId="b965477fa0aef5e6" providerId="LiveId" clId="{A21828E6-3187-45FF-8A1C-6DA2AF72A663}" dt="2024-03-05T05:30:17.108" v="0"/>
          <ac:spMkLst>
            <pc:docMk/>
            <pc:sldMk cId="0" sldId="426"/>
            <ac:spMk id="13314" creationId="{826B8B63-70FE-420B-A80A-37642E863B66}"/>
          </ac:spMkLst>
        </pc:spChg>
        <pc:spChg chg="mod">
          <ac:chgData name="欣捷 王" userId="b965477fa0aef5e6" providerId="LiveId" clId="{A21828E6-3187-45FF-8A1C-6DA2AF72A663}" dt="2024-03-13T14:08:40.886" v="143"/>
          <ac:spMkLst>
            <pc:docMk/>
            <pc:sldMk cId="0" sldId="426"/>
            <ac:spMk id="13315" creationId="{B66D64E1-49B4-4904-8609-66FA215FE031}"/>
          </ac:spMkLst>
        </pc:spChg>
      </pc:sldChg>
      <pc:sldChg chg="modSp">
        <pc:chgData name="欣捷 王" userId="b965477fa0aef5e6" providerId="LiveId" clId="{A21828E6-3187-45FF-8A1C-6DA2AF72A663}" dt="2024-03-05T05:30:17.108" v="0"/>
        <pc:sldMkLst>
          <pc:docMk/>
          <pc:sldMk cId="0" sldId="427"/>
        </pc:sldMkLst>
        <pc:spChg chg="mod">
          <ac:chgData name="欣捷 王" userId="b965477fa0aef5e6" providerId="LiveId" clId="{A21828E6-3187-45FF-8A1C-6DA2AF72A663}" dt="2024-03-05T05:30:17.108" v="0"/>
          <ac:spMkLst>
            <pc:docMk/>
            <pc:sldMk cId="0" sldId="427"/>
            <ac:spMk id="19458" creationId="{2C2803DC-2AF6-40F1-B17B-D64AE35F6855}"/>
          </ac:spMkLst>
        </pc:spChg>
      </pc:sldChg>
      <pc:sldChg chg="modSp">
        <pc:chgData name="欣捷 王" userId="b965477fa0aef5e6" providerId="LiveId" clId="{A21828E6-3187-45FF-8A1C-6DA2AF72A663}" dt="2024-03-05T05:30:17.108" v="0"/>
        <pc:sldMkLst>
          <pc:docMk/>
          <pc:sldMk cId="0" sldId="428"/>
        </pc:sldMkLst>
        <pc:spChg chg="mod">
          <ac:chgData name="欣捷 王" userId="b965477fa0aef5e6" providerId="LiveId" clId="{A21828E6-3187-45FF-8A1C-6DA2AF72A663}" dt="2024-03-05T05:30:17.108" v="0"/>
          <ac:spMkLst>
            <pc:docMk/>
            <pc:sldMk cId="0" sldId="428"/>
            <ac:spMk id="21506" creationId="{A933F36D-D881-4731-A03C-21734A2FAE23}"/>
          </ac:spMkLst>
        </pc:spChg>
        <pc:spChg chg="mod">
          <ac:chgData name="欣捷 王" userId="b965477fa0aef5e6" providerId="LiveId" clId="{A21828E6-3187-45FF-8A1C-6DA2AF72A663}" dt="2024-03-05T05:30:17.108" v="0"/>
          <ac:spMkLst>
            <pc:docMk/>
            <pc:sldMk cId="0" sldId="428"/>
            <ac:spMk id="21507" creationId="{6E08A70E-4213-4A97-971E-241854F66260}"/>
          </ac:spMkLst>
        </pc:spChg>
      </pc:sldChg>
      <pc:sldChg chg="modSp">
        <pc:chgData name="欣捷 王" userId="b965477fa0aef5e6" providerId="LiveId" clId="{A21828E6-3187-45FF-8A1C-6DA2AF72A663}" dt="2024-03-05T05:30:17.108" v="0"/>
        <pc:sldMkLst>
          <pc:docMk/>
          <pc:sldMk cId="0" sldId="429"/>
        </pc:sldMkLst>
        <pc:spChg chg="mod">
          <ac:chgData name="欣捷 王" userId="b965477fa0aef5e6" providerId="LiveId" clId="{A21828E6-3187-45FF-8A1C-6DA2AF72A663}" dt="2024-03-05T05:30:17.108" v="0"/>
          <ac:spMkLst>
            <pc:docMk/>
            <pc:sldMk cId="0" sldId="429"/>
            <ac:spMk id="22530" creationId="{D30B04FC-420B-4D52-B2B2-BAEE3A355CC8}"/>
          </ac:spMkLst>
        </pc:spChg>
        <pc:spChg chg="mod">
          <ac:chgData name="欣捷 王" userId="b965477fa0aef5e6" providerId="LiveId" clId="{A21828E6-3187-45FF-8A1C-6DA2AF72A663}" dt="2024-03-05T05:30:17.108" v="0"/>
          <ac:spMkLst>
            <pc:docMk/>
            <pc:sldMk cId="0" sldId="429"/>
            <ac:spMk id="22531" creationId="{9312CE2C-3C53-4D6A-9E41-440F087992CA}"/>
          </ac:spMkLst>
        </pc:spChg>
      </pc:sldChg>
      <pc:sldChg chg="modSp">
        <pc:chgData name="欣捷 王" userId="b965477fa0aef5e6" providerId="LiveId" clId="{A21828E6-3187-45FF-8A1C-6DA2AF72A663}" dt="2024-03-05T05:30:17.108" v="0"/>
        <pc:sldMkLst>
          <pc:docMk/>
          <pc:sldMk cId="0" sldId="430"/>
        </pc:sldMkLst>
        <pc:spChg chg="mod">
          <ac:chgData name="欣捷 王" userId="b965477fa0aef5e6" providerId="LiveId" clId="{A21828E6-3187-45FF-8A1C-6DA2AF72A663}" dt="2024-03-05T05:30:17.108" v="0"/>
          <ac:spMkLst>
            <pc:docMk/>
            <pc:sldMk cId="0" sldId="430"/>
            <ac:spMk id="23554" creationId="{1D609C88-8275-4DE0-8008-3637ED52DF42}"/>
          </ac:spMkLst>
        </pc:spChg>
        <pc:spChg chg="mod">
          <ac:chgData name="欣捷 王" userId="b965477fa0aef5e6" providerId="LiveId" clId="{A21828E6-3187-45FF-8A1C-6DA2AF72A663}" dt="2024-03-05T05:30:17.108" v="0"/>
          <ac:spMkLst>
            <pc:docMk/>
            <pc:sldMk cId="0" sldId="430"/>
            <ac:spMk id="23555" creationId="{8D3784EB-B069-4820-9873-D715C4882CB5}"/>
          </ac:spMkLst>
        </pc:spChg>
      </pc:sldChg>
      <pc:sldChg chg="modSp">
        <pc:chgData name="欣捷 王" userId="b965477fa0aef5e6" providerId="LiveId" clId="{A21828E6-3187-45FF-8A1C-6DA2AF72A663}" dt="2024-03-05T05:30:17.108" v="0"/>
        <pc:sldMkLst>
          <pc:docMk/>
          <pc:sldMk cId="0" sldId="431"/>
        </pc:sldMkLst>
        <pc:spChg chg="mod">
          <ac:chgData name="欣捷 王" userId="b965477fa0aef5e6" providerId="LiveId" clId="{A21828E6-3187-45FF-8A1C-6DA2AF72A663}" dt="2024-03-05T05:30:17.108" v="0"/>
          <ac:spMkLst>
            <pc:docMk/>
            <pc:sldMk cId="0" sldId="431"/>
            <ac:spMk id="24578" creationId="{D684E47F-1568-4D7C-90BA-AB7C7EAE3261}"/>
          </ac:spMkLst>
        </pc:spChg>
        <pc:spChg chg="mod">
          <ac:chgData name="欣捷 王" userId="b965477fa0aef5e6" providerId="LiveId" clId="{A21828E6-3187-45FF-8A1C-6DA2AF72A663}" dt="2024-03-05T05:30:17.108" v="0"/>
          <ac:spMkLst>
            <pc:docMk/>
            <pc:sldMk cId="0" sldId="431"/>
            <ac:spMk id="24579" creationId="{563602A6-CF4D-48BC-80C4-6E5EA311EED9}"/>
          </ac:spMkLst>
        </pc:spChg>
      </pc:sldChg>
      <pc:sldChg chg="modSp">
        <pc:chgData name="欣捷 王" userId="b965477fa0aef5e6" providerId="LiveId" clId="{A21828E6-3187-45FF-8A1C-6DA2AF72A663}" dt="2024-03-05T05:30:17.108" v="0"/>
        <pc:sldMkLst>
          <pc:docMk/>
          <pc:sldMk cId="0" sldId="432"/>
        </pc:sldMkLst>
        <pc:spChg chg="mod">
          <ac:chgData name="欣捷 王" userId="b965477fa0aef5e6" providerId="LiveId" clId="{A21828E6-3187-45FF-8A1C-6DA2AF72A663}" dt="2024-03-05T05:30:17.108" v="0"/>
          <ac:spMkLst>
            <pc:docMk/>
            <pc:sldMk cId="0" sldId="432"/>
            <ac:spMk id="25602" creationId="{F7FD0B4B-E8E7-4A50-A299-58FB2DD03EB4}"/>
          </ac:spMkLst>
        </pc:spChg>
        <pc:spChg chg="mod">
          <ac:chgData name="欣捷 王" userId="b965477fa0aef5e6" providerId="LiveId" clId="{A21828E6-3187-45FF-8A1C-6DA2AF72A663}" dt="2024-03-05T05:30:17.108" v="0"/>
          <ac:spMkLst>
            <pc:docMk/>
            <pc:sldMk cId="0" sldId="432"/>
            <ac:spMk id="25603" creationId="{46C461B4-7B5E-4710-A4A4-FA405E70B9EB}"/>
          </ac:spMkLst>
        </pc:spChg>
      </pc:sldChg>
      <pc:sldChg chg="modSp add del">
        <pc:chgData name="欣捷 王" userId="b965477fa0aef5e6" providerId="LiveId" clId="{A21828E6-3187-45FF-8A1C-6DA2AF72A663}" dt="2024-03-13T14:11:28.741" v="152" actId="47"/>
        <pc:sldMkLst>
          <pc:docMk/>
          <pc:sldMk cId="0" sldId="452"/>
        </pc:sldMkLst>
        <pc:spChg chg="mod">
          <ac:chgData name="欣捷 王" userId="b965477fa0aef5e6" providerId="LiveId" clId="{A21828E6-3187-45FF-8A1C-6DA2AF72A663}" dt="2024-03-05T05:30:17.108" v="0"/>
          <ac:spMkLst>
            <pc:docMk/>
            <pc:sldMk cId="0" sldId="452"/>
            <ac:spMk id="18434" creationId="{6EE6111F-D789-4720-A324-CB984C03CAEF}"/>
          </ac:spMkLst>
        </pc:spChg>
        <pc:spChg chg="mod">
          <ac:chgData name="欣捷 王" userId="b965477fa0aef5e6" providerId="LiveId" clId="{A21828E6-3187-45FF-8A1C-6DA2AF72A663}" dt="2024-03-05T05:30:17.108" v="0"/>
          <ac:spMkLst>
            <pc:docMk/>
            <pc:sldMk cId="0" sldId="452"/>
            <ac:spMk id="18435" creationId="{0691137F-C89C-4328-9EFA-CF207120492B}"/>
          </ac:spMkLst>
        </pc:spChg>
      </pc:sldChg>
      <pc:sldChg chg="modSp del mod modShow">
        <pc:chgData name="欣捷 王" userId="b965477fa0aef5e6" providerId="LiveId" clId="{A21828E6-3187-45FF-8A1C-6DA2AF72A663}" dt="2024-03-13T14:11:09.449" v="147" actId="47"/>
        <pc:sldMkLst>
          <pc:docMk/>
          <pc:sldMk cId="0" sldId="466"/>
        </pc:sldMkLst>
        <pc:spChg chg="mod">
          <ac:chgData name="欣捷 王" userId="b965477fa0aef5e6" providerId="LiveId" clId="{A21828E6-3187-45FF-8A1C-6DA2AF72A663}" dt="2024-03-05T05:30:17.108" v="0"/>
          <ac:spMkLst>
            <pc:docMk/>
            <pc:sldMk cId="0" sldId="466"/>
            <ac:spMk id="14338" creationId="{00E2773D-1C37-4793-A49C-613C8394C63B}"/>
          </ac:spMkLst>
        </pc:spChg>
        <pc:spChg chg="mod">
          <ac:chgData name="欣捷 王" userId="b965477fa0aef5e6" providerId="LiveId" clId="{A21828E6-3187-45FF-8A1C-6DA2AF72A663}" dt="2024-03-05T05:30:17.108" v="0"/>
          <ac:spMkLst>
            <pc:docMk/>
            <pc:sldMk cId="0" sldId="466"/>
            <ac:spMk id="14339" creationId="{B5FEA635-4AAB-43EC-894B-F35BB2CB79F6}"/>
          </ac:spMkLst>
        </pc:spChg>
      </pc:sldChg>
      <pc:sldChg chg="modSp mod">
        <pc:chgData name="欣捷 王" userId="b965477fa0aef5e6" providerId="LiveId" clId="{A21828E6-3187-45FF-8A1C-6DA2AF72A663}" dt="2024-03-13T14:10:48.067" v="145"/>
        <pc:sldMkLst>
          <pc:docMk/>
          <pc:sldMk cId="0" sldId="467"/>
        </pc:sldMkLst>
        <pc:spChg chg="mod">
          <ac:chgData name="欣捷 王" userId="b965477fa0aef5e6" providerId="LiveId" clId="{A21828E6-3187-45FF-8A1C-6DA2AF72A663}" dt="2024-03-13T14:10:48.067" v="145"/>
          <ac:spMkLst>
            <pc:docMk/>
            <pc:sldMk cId="0" sldId="467"/>
            <ac:spMk id="16386" creationId="{D4A2C7B7-CEBB-493E-804D-CA1072452DAA}"/>
          </ac:spMkLst>
        </pc:spChg>
        <pc:spChg chg="mod">
          <ac:chgData name="欣捷 王" userId="b965477fa0aef5e6" providerId="LiveId" clId="{A21828E6-3187-45FF-8A1C-6DA2AF72A663}" dt="2024-03-05T05:30:17.108" v="0"/>
          <ac:spMkLst>
            <pc:docMk/>
            <pc:sldMk cId="0" sldId="467"/>
            <ac:spMk id="16387" creationId="{732E5339-342D-4947-BF3B-120FA5F2D224}"/>
          </ac:spMkLst>
        </pc:spChg>
      </pc:sldChg>
      <pc:sldChg chg="modSp mod">
        <pc:chgData name="欣捷 王" userId="b965477fa0aef5e6" providerId="LiveId" clId="{A21828E6-3187-45FF-8A1C-6DA2AF72A663}" dt="2024-03-13T14:10:50.929" v="146"/>
        <pc:sldMkLst>
          <pc:docMk/>
          <pc:sldMk cId="0" sldId="468"/>
        </pc:sldMkLst>
        <pc:spChg chg="mod">
          <ac:chgData name="欣捷 王" userId="b965477fa0aef5e6" providerId="LiveId" clId="{A21828E6-3187-45FF-8A1C-6DA2AF72A663}" dt="2024-03-13T14:10:50.929" v="146"/>
          <ac:spMkLst>
            <pc:docMk/>
            <pc:sldMk cId="0" sldId="468"/>
            <ac:spMk id="15362" creationId="{1E9F1D30-9312-4A32-B810-E2F4D5DDFB97}"/>
          </ac:spMkLst>
        </pc:spChg>
        <pc:spChg chg="mod">
          <ac:chgData name="欣捷 王" userId="b965477fa0aef5e6" providerId="LiveId" clId="{A21828E6-3187-45FF-8A1C-6DA2AF72A663}" dt="2024-03-05T05:30:17.108" v="0"/>
          <ac:spMkLst>
            <pc:docMk/>
            <pc:sldMk cId="0" sldId="468"/>
            <ac:spMk id="15363" creationId="{3632859E-FB12-4F4E-902C-939299023611}"/>
          </ac:spMkLst>
        </pc:spChg>
      </pc:sldChg>
      <pc:sldChg chg="addSp delSp modSp mod">
        <pc:chgData name="欣捷 王" userId="b965477fa0aef5e6" providerId="LiveId" clId="{A21828E6-3187-45FF-8A1C-6DA2AF72A663}" dt="2024-03-13T14:01:51.162" v="13" actId="21"/>
        <pc:sldMkLst>
          <pc:docMk/>
          <pc:sldMk cId="0" sldId="510"/>
        </pc:sldMkLst>
        <pc:spChg chg="mod">
          <ac:chgData name="欣捷 王" userId="b965477fa0aef5e6" providerId="LiveId" clId="{A21828E6-3187-45FF-8A1C-6DA2AF72A663}" dt="2024-03-05T05:30:17.108" v="0"/>
          <ac:spMkLst>
            <pc:docMk/>
            <pc:sldMk cId="0" sldId="510"/>
            <ac:spMk id="45058" creationId="{9BF5FE2D-46CF-4D58-86D5-14ACBD829498}"/>
          </ac:spMkLst>
        </pc:spChg>
        <pc:spChg chg="mod">
          <ac:chgData name="欣捷 王" userId="b965477fa0aef5e6" providerId="LiveId" clId="{A21828E6-3187-45FF-8A1C-6DA2AF72A663}" dt="2024-03-05T05:30:17.108" v="0"/>
          <ac:spMkLst>
            <pc:docMk/>
            <pc:sldMk cId="0" sldId="510"/>
            <ac:spMk id="61443" creationId="{7020876E-E8E4-4B6E-8ED2-C3CF006C1DEF}"/>
          </ac:spMkLst>
        </pc:spChg>
        <pc:picChg chg="add del mod modCrop">
          <ac:chgData name="欣捷 王" userId="b965477fa0aef5e6" providerId="LiveId" clId="{A21828E6-3187-45FF-8A1C-6DA2AF72A663}" dt="2024-03-13T14:01:51.162" v="13" actId="21"/>
          <ac:picMkLst>
            <pc:docMk/>
            <pc:sldMk cId="0" sldId="510"/>
            <ac:picMk id="6" creationId="{DFC6F6EB-B16B-D126-BA56-7D8D04EF726A}"/>
          </ac:picMkLst>
        </pc:picChg>
      </pc:sldChg>
      <pc:sldChg chg="modSp">
        <pc:chgData name="欣捷 王" userId="b965477fa0aef5e6" providerId="LiveId" clId="{A21828E6-3187-45FF-8A1C-6DA2AF72A663}" dt="2024-03-05T05:30:17.108" v="0"/>
        <pc:sldMkLst>
          <pc:docMk/>
          <pc:sldMk cId="0" sldId="511"/>
        </pc:sldMkLst>
        <pc:spChg chg="mod">
          <ac:chgData name="欣捷 王" userId="b965477fa0aef5e6" providerId="LiveId" clId="{A21828E6-3187-45FF-8A1C-6DA2AF72A663}" dt="2024-03-05T05:30:17.108" v="0"/>
          <ac:spMkLst>
            <pc:docMk/>
            <pc:sldMk cId="0" sldId="511"/>
            <ac:spMk id="26626" creationId="{0C7054D0-BFDF-4D12-B69B-9BB54FFC387A}"/>
          </ac:spMkLst>
        </pc:spChg>
        <pc:spChg chg="mod">
          <ac:chgData name="欣捷 王" userId="b965477fa0aef5e6" providerId="LiveId" clId="{A21828E6-3187-45FF-8A1C-6DA2AF72A663}" dt="2024-03-05T05:30:17.108" v="0"/>
          <ac:spMkLst>
            <pc:docMk/>
            <pc:sldMk cId="0" sldId="511"/>
            <ac:spMk id="26627" creationId="{BD5122D6-A751-4203-AAC5-D7D9A6C17801}"/>
          </ac:spMkLst>
        </pc:spChg>
      </pc:sldChg>
      <pc:sldChg chg="modSp">
        <pc:chgData name="欣捷 王" userId="b965477fa0aef5e6" providerId="LiveId" clId="{A21828E6-3187-45FF-8A1C-6DA2AF72A663}" dt="2024-03-05T05:30:17.108" v="0"/>
        <pc:sldMkLst>
          <pc:docMk/>
          <pc:sldMk cId="0" sldId="512"/>
        </pc:sldMkLst>
        <pc:spChg chg="mod">
          <ac:chgData name="欣捷 王" userId="b965477fa0aef5e6" providerId="LiveId" clId="{A21828E6-3187-45FF-8A1C-6DA2AF72A663}" dt="2024-03-05T05:30:17.108" v="0"/>
          <ac:spMkLst>
            <pc:docMk/>
            <pc:sldMk cId="0" sldId="512"/>
            <ac:spMk id="28674" creationId="{EA1BB52D-C811-4A5E-B398-0509720382F0}"/>
          </ac:spMkLst>
        </pc:spChg>
        <pc:spChg chg="mod">
          <ac:chgData name="欣捷 王" userId="b965477fa0aef5e6" providerId="LiveId" clId="{A21828E6-3187-45FF-8A1C-6DA2AF72A663}" dt="2024-03-05T05:30:17.108" v="0"/>
          <ac:spMkLst>
            <pc:docMk/>
            <pc:sldMk cId="0" sldId="512"/>
            <ac:spMk id="28675" creationId="{8EE927BC-FFC9-43C8-8257-03C91B161DC8}"/>
          </ac:spMkLst>
        </pc:spChg>
      </pc:sldChg>
      <pc:sldChg chg="modSp">
        <pc:chgData name="欣捷 王" userId="b965477fa0aef5e6" providerId="LiveId" clId="{A21828E6-3187-45FF-8A1C-6DA2AF72A663}" dt="2024-03-05T05:30:17.108" v="0"/>
        <pc:sldMkLst>
          <pc:docMk/>
          <pc:sldMk cId="0" sldId="513"/>
        </pc:sldMkLst>
        <pc:spChg chg="mod">
          <ac:chgData name="欣捷 王" userId="b965477fa0aef5e6" providerId="LiveId" clId="{A21828E6-3187-45FF-8A1C-6DA2AF72A663}" dt="2024-03-05T05:30:17.108" v="0"/>
          <ac:spMkLst>
            <pc:docMk/>
            <pc:sldMk cId="0" sldId="513"/>
            <ac:spMk id="29698" creationId="{009189B8-2837-4DE3-AC03-81176C271699}"/>
          </ac:spMkLst>
        </pc:spChg>
        <pc:spChg chg="mod">
          <ac:chgData name="欣捷 王" userId="b965477fa0aef5e6" providerId="LiveId" clId="{A21828E6-3187-45FF-8A1C-6DA2AF72A663}" dt="2024-03-05T05:30:17.108" v="0"/>
          <ac:spMkLst>
            <pc:docMk/>
            <pc:sldMk cId="0" sldId="513"/>
            <ac:spMk id="29699" creationId="{4979CB5E-D4CE-4E93-876F-5B5FFE141823}"/>
          </ac:spMkLst>
        </pc:spChg>
      </pc:sldChg>
      <pc:sldChg chg="modSp">
        <pc:chgData name="欣捷 王" userId="b965477fa0aef5e6" providerId="LiveId" clId="{A21828E6-3187-45FF-8A1C-6DA2AF72A663}" dt="2024-03-05T05:30:17.108" v="0"/>
        <pc:sldMkLst>
          <pc:docMk/>
          <pc:sldMk cId="0" sldId="514"/>
        </pc:sldMkLst>
        <pc:spChg chg="mod">
          <ac:chgData name="欣捷 王" userId="b965477fa0aef5e6" providerId="LiveId" clId="{A21828E6-3187-45FF-8A1C-6DA2AF72A663}" dt="2024-03-05T05:30:17.108" v="0"/>
          <ac:spMkLst>
            <pc:docMk/>
            <pc:sldMk cId="0" sldId="514"/>
            <ac:spMk id="30722" creationId="{C40D4801-8BA2-44DF-B340-BE136A07B0AA}"/>
          </ac:spMkLst>
        </pc:spChg>
        <pc:spChg chg="mod">
          <ac:chgData name="欣捷 王" userId="b965477fa0aef5e6" providerId="LiveId" clId="{A21828E6-3187-45FF-8A1C-6DA2AF72A663}" dt="2024-03-05T05:30:17.108" v="0"/>
          <ac:spMkLst>
            <pc:docMk/>
            <pc:sldMk cId="0" sldId="514"/>
            <ac:spMk id="30723" creationId="{E0A3FAB9-9E3F-4E10-BFE0-DEB1C03F6DA3}"/>
          </ac:spMkLst>
        </pc:spChg>
      </pc:sldChg>
      <pc:sldChg chg="modSp">
        <pc:chgData name="欣捷 王" userId="b965477fa0aef5e6" providerId="LiveId" clId="{A21828E6-3187-45FF-8A1C-6DA2AF72A663}" dt="2024-03-05T05:30:17.108" v="0"/>
        <pc:sldMkLst>
          <pc:docMk/>
          <pc:sldMk cId="0" sldId="515"/>
        </pc:sldMkLst>
        <pc:spChg chg="mod">
          <ac:chgData name="欣捷 王" userId="b965477fa0aef5e6" providerId="LiveId" clId="{A21828E6-3187-45FF-8A1C-6DA2AF72A663}" dt="2024-03-05T05:30:17.108" v="0"/>
          <ac:spMkLst>
            <pc:docMk/>
            <pc:sldMk cId="0" sldId="515"/>
            <ac:spMk id="32770" creationId="{6C1C38E5-E3C3-4F9A-B323-124EFAF55EB6}"/>
          </ac:spMkLst>
        </pc:spChg>
        <pc:spChg chg="mod">
          <ac:chgData name="欣捷 王" userId="b965477fa0aef5e6" providerId="LiveId" clId="{A21828E6-3187-45FF-8A1C-6DA2AF72A663}" dt="2024-03-05T05:30:17.108" v="0"/>
          <ac:spMkLst>
            <pc:docMk/>
            <pc:sldMk cId="0" sldId="515"/>
            <ac:spMk id="32771" creationId="{27CEDA3C-F2CD-4ACC-9D5A-D91470289AF5}"/>
          </ac:spMkLst>
        </pc:spChg>
      </pc:sldChg>
      <pc:sldChg chg="modSp">
        <pc:chgData name="欣捷 王" userId="b965477fa0aef5e6" providerId="LiveId" clId="{A21828E6-3187-45FF-8A1C-6DA2AF72A663}" dt="2024-03-05T05:30:17.108" v="0"/>
        <pc:sldMkLst>
          <pc:docMk/>
          <pc:sldMk cId="0" sldId="516"/>
        </pc:sldMkLst>
        <pc:spChg chg="mod">
          <ac:chgData name="欣捷 王" userId="b965477fa0aef5e6" providerId="LiveId" clId="{A21828E6-3187-45FF-8A1C-6DA2AF72A663}" dt="2024-03-05T05:30:17.108" v="0"/>
          <ac:spMkLst>
            <pc:docMk/>
            <pc:sldMk cId="0" sldId="516"/>
            <ac:spMk id="33794" creationId="{204154D8-7A4C-4466-A3D3-132EDA9D210B}"/>
          </ac:spMkLst>
        </pc:spChg>
      </pc:sldChg>
      <pc:sldChg chg="modSp">
        <pc:chgData name="欣捷 王" userId="b965477fa0aef5e6" providerId="LiveId" clId="{A21828E6-3187-45FF-8A1C-6DA2AF72A663}" dt="2024-03-05T05:30:17.108" v="0"/>
        <pc:sldMkLst>
          <pc:docMk/>
          <pc:sldMk cId="0" sldId="517"/>
        </pc:sldMkLst>
        <pc:spChg chg="mod">
          <ac:chgData name="欣捷 王" userId="b965477fa0aef5e6" providerId="LiveId" clId="{A21828E6-3187-45FF-8A1C-6DA2AF72A663}" dt="2024-03-05T05:30:17.108" v="0"/>
          <ac:spMkLst>
            <pc:docMk/>
            <pc:sldMk cId="0" sldId="517"/>
            <ac:spMk id="35842" creationId="{ACFF13E1-D749-4DB0-85F4-9CE4E84C2EAA}"/>
          </ac:spMkLst>
        </pc:spChg>
        <pc:spChg chg="mod">
          <ac:chgData name="欣捷 王" userId="b965477fa0aef5e6" providerId="LiveId" clId="{A21828E6-3187-45FF-8A1C-6DA2AF72A663}" dt="2024-03-05T05:30:17.108" v="0"/>
          <ac:spMkLst>
            <pc:docMk/>
            <pc:sldMk cId="0" sldId="517"/>
            <ac:spMk id="243715" creationId="{691AEC94-8E0F-46FA-AB11-7D22B5C0427C}"/>
          </ac:spMkLst>
        </pc:spChg>
      </pc:sldChg>
      <pc:sldChg chg="modSp">
        <pc:chgData name="欣捷 王" userId="b965477fa0aef5e6" providerId="LiveId" clId="{A21828E6-3187-45FF-8A1C-6DA2AF72A663}" dt="2024-03-05T05:30:17.108" v="0"/>
        <pc:sldMkLst>
          <pc:docMk/>
          <pc:sldMk cId="0" sldId="518"/>
        </pc:sldMkLst>
        <pc:spChg chg="mod">
          <ac:chgData name="欣捷 王" userId="b965477fa0aef5e6" providerId="LiveId" clId="{A21828E6-3187-45FF-8A1C-6DA2AF72A663}" dt="2024-03-05T05:30:17.108" v="0"/>
          <ac:spMkLst>
            <pc:docMk/>
            <pc:sldMk cId="0" sldId="518"/>
            <ac:spMk id="36866" creationId="{8F842D6F-F68D-4280-8817-AE6FF1CD1FE8}"/>
          </ac:spMkLst>
        </pc:spChg>
        <pc:spChg chg="mod">
          <ac:chgData name="欣捷 王" userId="b965477fa0aef5e6" providerId="LiveId" clId="{A21828E6-3187-45FF-8A1C-6DA2AF72A663}" dt="2024-03-05T05:30:17.108" v="0"/>
          <ac:spMkLst>
            <pc:docMk/>
            <pc:sldMk cId="0" sldId="518"/>
            <ac:spMk id="36867" creationId="{1A386BC1-3AFD-4AF0-9F56-CBAA88BEF38E}"/>
          </ac:spMkLst>
        </pc:spChg>
      </pc:sldChg>
      <pc:sldChg chg="modSp">
        <pc:chgData name="欣捷 王" userId="b965477fa0aef5e6" providerId="LiveId" clId="{A21828E6-3187-45FF-8A1C-6DA2AF72A663}" dt="2024-03-05T05:30:17.108" v="0"/>
        <pc:sldMkLst>
          <pc:docMk/>
          <pc:sldMk cId="0" sldId="519"/>
        </pc:sldMkLst>
        <pc:spChg chg="mod">
          <ac:chgData name="欣捷 王" userId="b965477fa0aef5e6" providerId="LiveId" clId="{A21828E6-3187-45FF-8A1C-6DA2AF72A663}" dt="2024-03-05T05:30:17.108" v="0"/>
          <ac:spMkLst>
            <pc:docMk/>
            <pc:sldMk cId="0" sldId="519"/>
            <ac:spMk id="37890" creationId="{68D5D8A7-8C9C-43E1-966E-42124429D6C6}"/>
          </ac:spMkLst>
        </pc:spChg>
        <pc:spChg chg="mod">
          <ac:chgData name="欣捷 王" userId="b965477fa0aef5e6" providerId="LiveId" clId="{A21828E6-3187-45FF-8A1C-6DA2AF72A663}" dt="2024-03-05T05:30:17.108" v="0"/>
          <ac:spMkLst>
            <pc:docMk/>
            <pc:sldMk cId="0" sldId="519"/>
            <ac:spMk id="245763" creationId="{66491404-240A-4DB5-9AC0-2227631596F4}"/>
          </ac:spMkLst>
        </pc:spChg>
      </pc:sldChg>
      <pc:sldChg chg="modSp">
        <pc:chgData name="欣捷 王" userId="b965477fa0aef5e6" providerId="LiveId" clId="{A21828E6-3187-45FF-8A1C-6DA2AF72A663}" dt="2024-03-05T05:30:17.108" v="0"/>
        <pc:sldMkLst>
          <pc:docMk/>
          <pc:sldMk cId="0" sldId="520"/>
        </pc:sldMkLst>
        <pc:spChg chg="mod">
          <ac:chgData name="欣捷 王" userId="b965477fa0aef5e6" providerId="LiveId" clId="{A21828E6-3187-45FF-8A1C-6DA2AF72A663}" dt="2024-03-05T05:30:17.108" v="0"/>
          <ac:spMkLst>
            <pc:docMk/>
            <pc:sldMk cId="0" sldId="520"/>
            <ac:spMk id="38914" creationId="{0037874C-8987-4D21-A83D-FAE2B17BC1EC}"/>
          </ac:spMkLst>
        </pc:spChg>
        <pc:spChg chg="mod">
          <ac:chgData name="欣捷 王" userId="b965477fa0aef5e6" providerId="LiveId" clId="{A21828E6-3187-45FF-8A1C-6DA2AF72A663}" dt="2024-03-05T05:30:17.108" v="0"/>
          <ac:spMkLst>
            <pc:docMk/>
            <pc:sldMk cId="0" sldId="520"/>
            <ac:spMk id="246787" creationId="{C60CB069-C35C-425C-AE47-E7B01713E2D2}"/>
          </ac:spMkLst>
        </pc:spChg>
      </pc:sldChg>
      <pc:sldChg chg="modSp">
        <pc:chgData name="欣捷 王" userId="b965477fa0aef5e6" providerId="LiveId" clId="{A21828E6-3187-45FF-8A1C-6DA2AF72A663}" dt="2024-03-05T05:30:17.108" v="0"/>
        <pc:sldMkLst>
          <pc:docMk/>
          <pc:sldMk cId="0" sldId="521"/>
        </pc:sldMkLst>
        <pc:spChg chg="mod">
          <ac:chgData name="欣捷 王" userId="b965477fa0aef5e6" providerId="LiveId" clId="{A21828E6-3187-45FF-8A1C-6DA2AF72A663}" dt="2024-03-05T05:30:17.108" v="0"/>
          <ac:spMkLst>
            <pc:docMk/>
            <pc:sldMk cId="0" sldId="521"/>
            <ac:spMk id="39938" creationId="{60CFDCB3-2801-4E7E-B203-7C30D986904F}"/>
          </ac:spMkLst>
        </pc:spChg>
        <pc:spChg chg="mod">
          <ac:chgData name="欣捷 王" userId="b965477fa0aef5e6" providerId="LiveId" clId="{A21828E6-3187-45FF-8A1C-6DA2AF72A663}" dt="2024-03-05T05:30:17.108" v="0"/>
          <ac:spMkLst>
            <pc:docMk/>
            <pc:sldMk cId="0" sldId="521"/>
            <ac:spMk id="247811" creationId="{964E39BE-D00A-4350-A7D5-7468CF189704}"/>
          </ac:spMkLst>
        </pc:spChg>
      </pc:sldChg>
      <pc:sldChg chg="modSp">
        <pc:chgData name="欣捷 王" userId="b965477fa0aef5e6" providerId="LiveId" clId="{A21828E6-3187-45FF-8A1C-6DA2AF72A663}" dt="2024-03-05T05:30:17.108" v="0"/>
        <pc:sldMkLst>
          <pc:docMk/>
          <pc:sldMk cId="0" sldId="522"/>
        </pc:sldMkLst>
        <pc:spChg chg="mod">
          <ac:chgData name="欣捷 王" userId="b965477fa0aef5e6" providerId="LiveId" clId="{A21828E6-3187-45FF-8A1C-6DA2AF72A663}" dt="2024-03-05T05:30:17.108" v="0"/>
          <ac:spMkLst>
            <pc:docMk/>
            <pc:sldMk cId="0" sldId="522"/>
            <ac:spMk id="40962" creationId="{A55E32AE-938B-45C4-8C23-57A9C1D7F1AB}"/>
          </ac:spMkLst>
        </pc:spChg>
        <pc:spChg chg="mod">
          <ac:chgData name="欣捷 王" userId="b965477fa0aef5e6" providerId="LiveId" clId="{A21828E6-3187-45FF-8A1C-6DA2AF72A663}" dt="2024-03-05T05:30:17.108" v="0"/>
          <ac:spMkLst>
            <pc:docMk/>
            <pc:sldMk cId="0" sldId="522"/>
            <ac:spMk id="248835" creationId="{F1A0254C-A25D-4C9B-B1A8-853852748C91}"/>
          </ac:spMkLst>
        </pc:spChg>
      </pc:sldChg>
      <pc:sldChg chg="modSp">
        <pc:chgData name="欣捷 王" userId="b965477fa0aef5e6" providerId="LiveId" clId="{A21828E6-3187-45FF-8A1C-6DA2AF72A663}" dt="2024-03-05T05:30:17.108" v="0"/>
        <pc:sldMkLst>
          <pc:docMk/>
          <pc:sldMk cId="0" sldId="523"/>
        </pc:sldMkLst>
        <pc:spChg chg="mod">
          <ac:chgData name="欣捷 王" userId="b965477fa0aef5e6" providerId="LiveId" clId="{A21828E6-3187-45FF-8A1C-6DA2AF72A663}" dt="2024-03-05T05:30:17.108" v="0"/>
          <ac:spMkLst>
            <pc:docMk/>
            <pc:sldMk cId="0" sldId="523"/>
            <ac:spMk id="2" creationId="{EAB2D161-2223-4CDC-9396-94D832EB1F41}"/>
          </ac:spMkLst>
        </pc:spChg>
        <pc:spChg chg="mod">
          <ac:chgData name="欣捷 王" userId="b965477fa0aef5e6" providerId="LiveId" clId="{A21828E6-3187-45FF-8A1C-6DA2AF72A663}" dt="2024-03-05T05:30:17.108" v="0"/>
          <ac:spMkLst>
            <pc:docMk/>
            <pc:sldMk cId="0" sldId="523"/>
            <ac:spMk id="41986" creationId="{0A421F92-FF47-48EC-AFDB-6D9CE992760C}"/>
          </ac:spMkLst>
        </pc:spChg>
      </pc:sldChg>
      <pc:sldChg chg="modSp">
        <pc:chgData name="欣捷 王" userId="b965477fa0aef5e6" providerId="LiveId" clId="{A21828E6-3187-45FF-8A1C-6DA2AF72A663}" dt="2024-03-05T05:30:17.108" v="0"/>
        <pc:sldMkLst>
          <pc:docMk/>
          <pc:sldMk cId="0" sldId="524"/>
        </pc:sldMkLst>
        <pc:spChg chg="mod">
          <ac:chgData name="欣捷 王" userId="b965477fa0aef5e6" providerId="LiveId" clId="{A21828E6-3187-45FF-8A1C-6DA2AF72A663}" dt="2024-03-05T05:30:17.108" v="0"/>
          <ac:spMkLst>
            <pc:docMk/>
            <pc:sldMk cId="0" sldId="524"/>
            <ac:spMk id="43010" creationId="{337D37AD-175F-4389-8FD2-8D20544BEAED}"/>
          </ac:spMkLst>
        </pc:spChg>
        <pc:spChg chg="mod">
          <ac:chgData name="欣捷 王" userId="b965477fa0aef5e6" providerId="LiveId" clId="{A21828E6-3187-45FF-8A1C-6DA2AF72A663}" dt="2024-03-05T05:30:17.108" v="0"/>
          <ac:spMkLst>
            <pc:docMk/>
            <pc:sldMk cId="0" sldId="524"/>
            <ac:spMk id="250883" creationId="{A7F51CB9-F153-4898-9A2E-954362086310}"/>
          </ac:spMkLst>
        </pc:spChg>
      </pc:sldChg>
      <pc:sldChg chg="modSp">
        <pc:chgData name="欣捷 王" userId="b965477fa0aef5e6" providerId="LiveId" clId="{A21828E6-3187-45FF-8A1C-6DA2AF72A663}" dt="2024-03-05T05:30:17.108" v="0"/>
        <pc:sldMkLst>
          <pc:docMk/>
          <pc:sldMk cId="0" sldId="532"/>
        </pc:sldMkLst>
        <pc:spChg chg="mod">
          <ac:chgData name="欣捷 王" userId="b965477fa0aef5e6" providerId="LiveId" clId="{A21828E6-3187-45FF-8A1C-6DA2AF72A663}" dt="2024-03-05T05:30:17.108" v="0"/>
          <ac:spMkLst>
            <pc:docMk/>
            <pc:sldMk cId="0" sldId="532"/>
            <ac:spMk id="7171" creationId="{C57BF3B5-6E77-4ACC-B569-C25B5EA5B6DC}"/>
          </ac:spMkLst>
        </pc:spChg>
        <pc:spChg chg="mod">
          <ac:chgData name="欣捷 王" userId="b965477fa0aef5e6" providerId="LiveId" clId="{A21828E6-3187-45FF-8A1C-6DA2AF72A663}" dt="2024-03-05T05:30:17.108" v="0"/>
          <ac:spMkLst>
            <pc:docMk/>
            <pc:sldMk cId="0" sldId="532"/>
            <ac:spMk id="9218" creationId="{ED6DA191-16E8-4EE0-83AF-46E67C7AA6E7}"/>
          </ac:spMkLst>
        </pc:spChg>
      </pc:sldChg>
      <pc:sldChg chg="modSp">
        <pc:chgData name="欣捷 王" userId="b965477fa0aef5e6" providerId="LiveId" clId="{A21828E6-3187-45FF-8A1C-6DA2AF72A663}" dt="2024-03-05T05:30:17.108" v="0"/>
        <pc:sldMkLst>
          <pc:docMk/>
          <pc:sldMk cId="0" sldId="593"/>
        </pc:sldMkLst>
        <pc:spChg chg="mod">
          <ac:chgData name="欣捷 王" userId="b965477fa0aef5e6" providerId="LiveId" clId="{A21828E6-3187-45FF-8A1C-6DA2AF72A663}" dt="2024-03-05T05:30:17.108" v="0"/>
          <ac:spMkLst>
            <pc:docMk/>
            <pc:sldMk cId="0" sldId="593"/>
            <ac:spMk id="61442" creationId="{F3A0C5E3-BF61-4231-B3A4-42EDA6315FC9}"/>
          </ac:spMkLst>
        </pc:spChg>
        <pc:spChg chg="mod">
          <ac:chgData name="欣捷 王" userId="b965477fa0aef5e6" providerId="LiveId" clId="{A21828E6-3187-45FF-8A1C-6DA2AF72A663}" dt="2024-03-05T05:30:17.108" v="0"/>
          <ac:spMkLst>
            <pc:docMk/>
            <pc:sldMk cId="0" sldId="593"/>
            <ac:spMk id="61443" creationId="{52618716-150C-4225-BFF6-1D3A4CE6A986}"/>
          </ac:spMkLst>
        </pc:spChg>
      </pc:sldChg>
      <pc:sldChg chg="modSp">
        <pc:chgData name="欣捷 王" userId="b965477fa0aef5e6" providerId="LiveId" clId="{A21828E6-3187-45FF-8A1C-6DA2AF72A663}" dt="2024-03-05T05:30:17.108" v="0"/>
        <pc:sldMkLst>
          <pc:docMk/>
          <pc:sldMk cId="0" sldId="667"/>
        </pc:sldMkLst>
        <pc:spChg chg="mod">
          <ac:chgData name="欣捷 王" userId="b965477fa0aef5e6" providerId="LiveId" clId="{A21828E6-3187-45FF-8A1C-6DA2AF72A663}" dt="2024-03-05T05:30:17.108" v="0"/>
          <ac:spMkLst>
            <pc:docMk/>
            <pc:sldMk cId="0" sldId="667"/>
            <ac:spMk id="59394" creationId="{71274AA2-7FE2-4395-8483-43F23DD4F39E}"/>
          </ac:spMkLst>
        </pc:spChg>
        <pc:spChg chg="mod">
          <ac:chgData name="欣捷 王" userId="b965477fa0aef5e6" providerId="LiveId" clId="{A21828E6-3187-45FF-8A1C-6DA2AF72A663}" dt="2024-03-05T05:30:17.108" v="0"/>
          <ac:spMkLst>
            <pc:docMk/>
            <pc:sldMk cId="0" sldId="667"/>
            <ac:spMk id="59395" creationId="{CF42D7E0-2CF3-46B9-8EC4-0D9AA2BD094B}"/>
          </ac:spMkLst>
        </pc:spChg>
      </pc:sldChg>
      <pc:sldChg chg="modSp">
        <pc:chgData name="欣捷 王" userId="b965477fa0aef5e6" providerId="LiveId" clId="{A21828E6-3187-45FF-8A1C-6DA2AF72A663}" dt="2024-03-05T05:30:17.108" v="0"/>
        <pc:sldMkLst>
          <pc:docMk/>
          <pc:sldMk cId="0" sldId="668"/>
        </pc:sldMkLst>
        <pc:spChg chg="mod">
          <ac:chgData name="欣捷 王" userId="b965477fa0aef5e6" providerId="LiveId" clId="{A21828E6-3187-45FF-8A1C-6DA2AF72A663}" dt="2024-03-05T05:30:17.108" v="0"/>
          <ac:spMkLst>
            <pc:docMk/>
            <pc:sldMk cId="0" sldId="668"/>
            <ac:spMk id="60418" creationId="{7C374AE4-C65A-494E-88F3-697C9F3DBEB3}"/>
          </ac:spMkLst>
        </pc:spChg>
        <pc:spChg chg="mod">
          <ac:chgData name="欣捷 王" userId="b965477fa0aef5e6" providerId="LiveId" clId="{A21828E6-3187-45FF-8A1C-6DA2AF72A663}" dt="2024-03-05T05:30:17.108" v="0"/>
          <ac:spMkLst>
            <pc:docMk/>
            <pc:sldMk cId="0" sldId="668"/>
            <ac:spMk id="60419" creationId="{0FAB5C03-F9C0-4780-9E8F-013C3A99CF81}"/>
          </ac:spMkLst>
        </pc:spChg>
      </pc:sldChg>
      <pc:sldChg chg="modSp del mod modShow">
        <pc:chgData name="欣捷 王" userId="b965477fa0aef5e6" providerId="LiveId" clId="{A21828E6-3187-45FF-8A1C-6DA2AF72A663}" dt="2024-03-13T14:11:09.449" v="147" actId="47"/>
        <pc:sldMkLst>
          <pc:docMk/>
          <pc:sldMk cId="776371190" sldId="674"/>
        </pc:sldMkLst>
        <pc:spChg chg="mod">
          <ac:chgData name="欣捷 王" userId="b965477fa0aef5e6" providerId="LiveId" clId="{A21828E6-3187-45FF-8A1C-6DA2AF72A663}" dt="2024-03-05T05:30:17.108" v="0"/>
          <ac:spMkLst>
            <pc:docMk/>
            <pc:sldMk cId="776371190" sldId="674"/>
            <ac:spMk id="2" creationId="{43F25B62-3956-4FBC-8ECB-2F9FB319DDB3}"/>
          </ac:spMkLst>
        </pc:spChg>
        <pc:spChg chg="mod">
          <ac:chgData name="欣捷 王" userId="b965477fa0aef5e6" providerId="LiveId" clId="{A21828E6-3187-45FF-8A1C-6DA2AF72A663}" dt="2024-03-05T05:30:17.108" v="0"/>
          <ac:spMkLst>
            <pc:docMk/>
            <pc:sldMk cId="776371190" sldId="674"/>
            <ac:spMk id="37890" creationId="{0C7CACF2-BD06-4334-87F7-E543B56E6F64}"/>
          </ac:spMkLst>
        </pc:spChg>
      </pc:sldChg>
      <pc:sldChg chg="modSp del mod modShow">
        <pc:chgData name="欣捷 王" userId="b965477fa0aef5e6" providerId="LiveId" clId="{A21828E6-3187-45FF-8A1C-6DA2AF72A663}" dt="2024-03-13T14:11:09.449" v="147" actId="47"/>
        <pc:sldMkLst>
          <pc:docMk/>
          <pc:sldMk cId="3883850044" sldId="676"/>
        </pc:sldMkLst>
        <pc:spChg chg="mod">
          <ac:chgData name="欣捷 王" userId="b965477fa0aef5e6" providerId="LiveId" clId="{A21828E6-3187-45FF-8A1C-6DA2AF72A663}" dt="2024-03-05T05:30:17.108" v="0"/>
          <ac:spMkLst>
            <pc:docMk/>
            <pc:sldMk cId="3883850044" sldId="676"/>
            <ac:spMk id="39938" creationId="{482B894D-295F-4482-93F0-F3AC36BA5123}"/>
          </ac:spMkLst>
        </pc:spChg>
        <pc:spChg chg="mod">
          <ac:chgData name="欣捷 王" userId="b965477fa0aef5e6" providerId="LiveId" clId="{A21828E6-3187-45FF-8A1C-6DA2AF72A663}" dt="2024-03-05T05:30:17.266" v="2" actId="27636"/>
          <ac:spMkLst>
            <pc:docMk/>
            <pc:sldMk cId="3883850044" sldId="676"/>
            <ac:spMk id="39939" creationId="{CC6E6673-B103-4B4D-BBB7-DBE5A09EA693}"/>
          </ac:spMkLst>
        </pc:spChg>
      </pc:sldChg>
      <pc:sldChg chg="modSp del mod modShow">
        <pc:chgData name="欣捷 王" userId="b965477fa0aef5e6" providerId="LiveId" clId="{A21828E6-3187-45FF-8A1C-6DA2AF72A663}" dt="2024-03-13T14:11:09.449" v="147" actId="47"/>
        <pc:sldMkLst>
          <pc:docMk/>
          <pc:sldMk cId="550670068" sldId="677"/>
        </pc:sldMkLst>
        <pc:spChg chg="mod">
          <ac:chgData name="欣捷 王" userId="b965477fa0aef5e6" providerId="LiveId" clId="{A21828E6-3187-45FF-8A1C-6DA2AF72A663}" dt="2024-03-05T05:30:17.108" v="0"/>
          <ac:spMkLst>
            <pc:docMk/>
            <pc:sldMk cId="550670068" sldId="677"/>
            <ac:spMk id="39938" creationId="{482B894D-295F-4482-93F0-F3AC36BA5123}"/>
          </ac:spMkLst>
        </pc:spChg>
        <pc:spChg chg="mod">
          <ac:chgData name="欣捷 王" userId="b965477fa0aef5e6" providerId="LiveId" clId="{A21828E6-3187-45FF-8A1C-6DA2AF72A663}" dt="2024-03-05T05:30:17.108" v="0"/>
          <ac:spMkLst>
            <pc:docMk/>
            <pc:sldMk cId="550670068" sldId="677"/>
            <ac:spMk id="39939" creationId="{CC6E6673-B103-4B4D-BBB7-DBE5A09EA693}"/>
          </ac:spMkLst>
        </pc:spChg>
      </pc:sldChg>
      <pc:sldChg chg="modSp del mod modShow">
        <pc:chgData name="欣捷 王" userId="b965477fa0aef5e6" providerId="LiveId" clId="{A21828E6-3187-45FF-8A1C-6DA2AF72A663}" dt="2024-03-13T14:11:09.449" v="147" actId="47"/>
        <pc:sldMkLst>
          <pc:docMk/>
          <pc:sldMk cId="1058712284" sldId="678"/>
        </pc:sldMkLst>
        <pc:spChg chg="mod">
          <ac:chgData name="欣捷 王" userId="b965477fa0aef5e6" providerId="LiveId" clId="{A21828E6-3187-45FF-8A1C-6DA2AF72A663}" dt="2024-03-05T05:30:17.108" v="0"/>
          <ac:spMkLst>
            <pc:docMk/>
            <pc:sldMk cId="1058712284" sldId="678"/>
            <ac:spMk id="39938" creationId="{482B894D-295F-4482-93F0-F3AC36BA5123}"/>
          </ac:spMkLst>
        </pc:spChg>
        <pc:spChg chg="mod">
          <ac:chgData name="欣捷 王" userId="b965477fa0aef5e6" providerId="LiveId" clId="{A21828E6-3187-45FF-8A1C-6DA2AF72A663}" dt="2024-03-05T05:30:17.108" v="0"/>
          <ac:spMkLst>
            <pc:docMk/>
            <pc:sldMk cId="1058712284" sldId="678"/>
            <ac:spMk id="39939" creationId="{CC6E6673-B103-4B4D-BBB7-DBE5A09EA693}"/>
          </ac:spMkLst>
        </pc:spChg>
      </pc:sldChg>
      <pc:sldChg chg="modSp del mod modShow">
        <pc:chgData name="欣捷 王" userId="b965477fa0aef5e6" providerId="LiveId" clId="{A21828E6-3187-45FF-8A1C-6DA2AF72A663}" dt="2024-03-13T14:11:09.449" v="147" actId="47"/>
        <pc:sldMkLst>
          <pc:docMk/>
          <pc:sldMk cId="2929340413" sldId="679"/>
        </pc:sldMkLst>
        <pc:spChg chg="mod">
          <ac:chgData name="欣捷 王" userId="b965477fa0aef5e6" providerId="LiveId" clId="{A21828E6-3187-45FF-8A1C-6DA2AF72A663}" dt="2024-03-05T05:30:17.108" v="0"/>
          <ac:spMkLst>
            <pc:docMk/>
            <pc:sldMk cId="2929340413" sldId="679"/>
            <ac:spMk id="39938" creationId="{482B894D-295F-4482-93F0-F3AC36BA5123}"/>
          </ac:spMkLst>
        </pc:spChg>
        <pc:spChg chg="mod">
          <ac:chgData name="欣捷 王" userId="b965477fa0aef5e6" providerId="LiveId" clId="{A21828E6-3187-45FF-8A1C-6DA2AF72A663}" dt="2024-03-05T05:30:17.108" v="0"/>
          <ac:spMkLst>
            <pc:docMk/>
            <pc:sldMk cId="2929340413" sldId="679"/>
            <ac:spMk id="39939" creationId="{CC6E6673-B103-4B4D-BBB7-DBE5A09EA693}"/>
          </ac:spMkLst>
        </pc:spChg>
      </pc:sldChg>
      <pc:sldChg chg="modSp">
        <pc:chgData name="欣捷 王" userId="b965477fa0aef5e6" providerId="LiveId" clId="{A21828E6-3187-45FF-8A1C-6DA2AF72A663}" dt="2024-03-05T05:30:17.108" v="0"/>
        <pc:sldMkLst>
          <pc:docMk/>
          <pc:sldMk cId="1259140683" sldId="680"/>
        </pc:sldMkLst>
        <pc:spChg chg="mod">
          <ac:chgData name="欣捷 王" userId="b965477fa0aef5e6" providerId="LiveId" clId="{A21828E6-3187-45FF-8A1C-6DA2AF72A663}" dt="2024-03-05T05:30:17.108" v="0"/>
          <ac:spMkLst>
            <pc:docMk/>
            <pc:sldMk cId="1259140683" sldId="680"/>
            <ac:spMk id="2" creationId="{768C0DF6-5450-487E-B087-0950D1F1C751}"/>
          </ac:spMkLst>
        </pc:spChg>
        <pc:spChg chg="mod">
          <ac:chgData name="欣捷 王" userId="b965477fa0aef5e6" providerId="LiveId" clId="{A21828E6-3187-45FF-8A1C-6DA2AF72A663}" dt="2024-03-05T05:30:17.108" v="0"/>
          <ac:spMkLst>
            <pc:docMk/>
            <pc:sldMk cId="1259140683" sldId="680"/>
            <ac:spMk id="3" creationId="{2D393DEE-2848-41A6-8CFC-2FE3141128C8}"/>
          </ac:spMkLst>
        </pc:spChg>
      </pc:sldChg>
      <pc:sldChg chg="modSp">
        <pc:chgData name="欣捷 王" userId="b965477fa0aef5e6" providerId="LiveId" clId="{A21828E6-3187-45FF-8A1C-6DA2AF72A663}" dt="2024-03-05T05:30:17.108" v="0"/>
        <pc:sldMkLst>
          <pc:docMk/>
          <pc:sldMk cId="287539924" sldId="681"/>
        </pc:sldMkLst>
        <pc:spChg chg="mod">
          <ac:chgData name="欣捷 王" userId="b965477fa0aef5e6" providerId="LiveId" clId="{A21828E6-3187-45FF-8A1C-6DA2AF72A663}" dt="2024-03-05T05:30:17.108" v="0"/>
          <ac:spMkLst>
            <pc:docMk/>
            <pc:sldMk cId="287539924" sldId="681"/>
            <ac:spMk id="22530" creationId="{D30B04FC-420B-4D52-B2B2-BAEE3A355CC8}"/>
          </ac:spMkLst>
        </pc:spChg>
        <pc:spChg chg="mod">
          <ac:chgData name="欣捷 王" userId="b965477fa0aef5e6" providerId="LiveId" clId="{A21828E6-3187-45FF-8A1C-6DA2AF72A663}" dt="2024-03-05T05:30:17.108" v="0"/>
          <ac:spMkLst>
            <pc:docMk/>
            <pc:sldMk cId="287539924" sldId="681"/>
            <ac:spMk id="22531" creationId="{9312CE2C-3C53-4D6A-9E41-440F087992CA}"/>
          </ac:spMkLst>
        </pc:spChg>
      </pc:sldChg>
      <pc:sldChg chg="modSp">
        <pc:chgData name="欣捷 王" userId="b965477fa0aef5e6" providerId="LiveId" clId="{A21828E6-3187-45FF-8A1C-6DA2AF72A663}" dt="2024-03-05T05:30:17.108" v="0"/>
        <pc:sldMkLst>
          <pc:docMk/>
          <pc:sldMk cId="2847054240" sldId="682"/>
        </pc:sldMkLst>
        <pc:spChg chg="mod">
          <ac:chgData name="欣捷 王" userId="b965477fa0aef5e6" providerId="LiveId" clId="{A21828E6-3187-45FF-8A1C-6DA2AF72A663}" dt="2024-03-05T05:30:17.108" v="0"/>
          <ac:spMkLst>
            <pc:docMk/>
            <pc:sldMk cId="2847054240" sldId="682"/>
            <ac:spMk id="22530" creationId="{D30B04FC-420B-4D52-B2B2-BAEE3A355CC8}"/>
          </ac:spMkLst>
        </pc:spChg>
        <pc:spChg chg="mod">
          <ac:chgData name="欣捷 王" userId="b965477fa0aef5e6" providerId="LiveId" clId="{A21828E6-3187-45FF-8A1C-6DA2AF72A663}" dt="2024-03-05T05:30:17.108" v="0"/>
          <ac:spMkLst>
            <pc:docMk/>
            <pc:sldMk cId="2847054240" sldId="682"/>
            <ac:spMk id="22531" creationId="{9312CE2C-3C53-4D6A-9E41-440F087992CA}"/>
          </ac:spMkLst>
        </pc:spChg>
      </pc:sldChg>
      <pc:sldChg chg="modSp">
        <pc:chgData name="欣捷 王" userId="b965477fa0aef5e6" providerId="LiveId" clId="{A21828E6-3187-45FF-8A1C-6DA2AF72A663}" dt="2024-03-05T05:30:17.108" v="0"/>
        <pc:sldMkLst>
          <pc:docMk/>
          <pc:sldMk cId="290685608" sldId="683"/>
        </pc:sldMkLst>
        <pc:spChg chg="mod">
          <ac:chgData name="欣捷 王" userId="b965477fa0aef5e6" providerId="LiveId" clId="{A21828E6-3187-45FF-8A1C-6DA2AF72A663}" dt="2024-03-05T05:30:17.108" v="0"/>
          <ac:spMkLst>
            <pc:docMk/>
            <pc:sldMk cId="290685608" sldId="683"/>
            <ac:spMk id="23554" creationId="{1D609C88-8275-4DE0-8008-3637ED52DF42}"/>
          </ac:spMkLst>
        </pc:spChg>
        <pc:spChg chg="mod">
          <ac:chgData name="欣捷 王" userId="b965477fa0aef5e6" providerId="LiveId" clId="{A21828E6-3187-45FF-8A1C-6DA2AF72A663}" dt="2024-03-05T05:30:17.108" v="0"/>
          <ac:spMkLst>
            <pc:docMk/>
            <pc:sldMk cId="290685608" sldId="683"/>
            <ac:spMk id="23555" creationId="{8D3784EB-B069-4820-9873-D715C4882CB5}"/>
          </ac:spMkLst>
        </pc:spChg>
      </pc:sldChg>
      <pc:sldChg chg="modSp">
        <pc:chgData name="欣捷 王" userId="b965477fa0aef5e6" providerId="LiveId" clId="{A21828E6-3187-45FF-8A1C-6DA2AF72A663}" dt="2024-03-05T05:30:17.108" v="0"/>
        <pc:sldMkLst>
          <pc:docMk/>
          <pc:sldMk cId="2304705803" sldId="684"/>
        </pc:sldMkLst>
        <pc:spChg chg="mod">
          <ac:chgData name="欣捷 王" userId="b965477fa0aef5e6" providerId="LiveId" clId="{A21828E6-3187-45FF-8A1C-6DA2AF72A663}" dt="2024-03-05T05:30:17.108" v="0"/>
          <ac:spMkLst>
            <pc:docMk/>
            <pc:sldMk cId="2304705803" sldId="684"/>
            <ac:spMk id="2" creationId="{E9315216-ADFD-4884-811A-194B7042F9F3}"/>
          </ac:spMkLst>
        </pc:spChg>
        <pc:spChg chg="mod">
          <ac:chgData name="欣捷 王" userId="b965477fa0aef5e6" providerId="LiveId" clId="{A21828E6-3187-45FF-8A1C-6DA2AF72A663}" dt="2024-03-05T05:30:17.108" v="0"/>
          <ac:spMkLst>
            <pc:docMk/>
            <pc:sldMk cId="2304705803" sldId="684"/>
            <ac:spMk id="3" creationId="{988E9A3A-E5FB-420E-B787-7A418CBB5A06}"/>
          </ac:spMkLst>
        </pc:spChg>
      </pc:sldChg>
      <pc:sldChg chg="modSp">
        <pc:chgData name="欣捷 王" userId="b965477fa0aef5e6" providerId="LiveId" clId="{A21828E6-3187-45FF-8A1C-6DA2AF72A663}" dt="2024-03-05T05:30:17.108" v="0"/>
        <pc:sldMkLst>
          <pc:docMk/>
          <pc:sldMk cId="284524760" sldId="685"/>
        </pc:sldMkLst>
        <pc:spChg chg="mod">
          <ac:chgData name="欣捷 王" userId="b965477fa0aef5e6" providerId="LiveId" clId="{A21828E6-3187-45FF-8A1C-6DA2AF72A663}" dt="2024-03-05T05:30:17.108" v="0"/>
          <ac:spMkLst>
            <pc:docMk/>
            <pc:sldMk cId="284524760" sldId="685"/>
            <ac:spMk id="2" creationId="{7C3FE6A8-953B-407E-91A9-685E83F51BD3}"/>
          </ac:spMkLst>
        </pc:spChg>
        <pc:spChg chg="mod">
          <ac:chgData name="欣捷 王" userId="b965477fa0aef5e6" providerId="LiveId" clId="{A21828E6-3187-45FF-8A1C-6DA2AF72A663}" dt="2024-03-05T05:30:17.108" v="0"/>
          <ac:spMkLst>
            <pc:docMk/>
            <pc:sldMk cId="284524760" sldId="685"/>
            <ac:spMk id="3" creationId="{50091C52-AC35-4AED-8BCC-B281209C939E}"/>
          </ac:spMkLst>
        </pc:spChg>
      </pc:sldChg>
      <pc:sldChg chg="modSp">
        <pc:chgData name="欣捷 王" userId="b965477fa0aef5e6" providerId="LiveId" clId="{A21828E6-3187-45FF-8A1C-6DA2AF72A663}" dt="2024-03-05T05:30:17.108" v="0"/>
        <pc:sldMkLst>
          <pc:docMk/>
          <pc:sldMk cId="2277536708" sldId="686"/>
        </pc:sldMkLst>
        <pc:spChg chg="mod">
          <ac:chgData name="欣捷 王" userId="b965477fa0aef5e6" providerId="LiveId" clId="{A21828E6-3187-45FF-8A1C-6DA2AF72A663}" dt="2024-03-05T05:30:17.108" v="0"/>
          <ac:spMkLst>
            <pc:docMk/>
            <pc:sldMk cId="2277536708" sldId="686"/>
            <ac:spMk id="2" creationId="{7C3FE6A8-953B-407E-91A9-685E83F51BD3}"/>
          </ac:spMkLst>
        </pc:spChg>
        <pc:spChg chg="mod">
          <ac:chgData name="欣捷 王" userId="b965477fa0aef5e6" providerId="LiveId" clId="{A21828E6-3187-45FF-8A1C-6DA2AF72A663}" dt="2024-03-05T05:30:17.108" v="0"/>
          <ac:spMkLst>
            <pc:docMk/>
            <pc:sldMk cId="2277536708" sldId="686"/>
            <ac:spMk id="3" creationId="{50091C52-AC35-4AED-8BCC-B281209C939E}"/>
          </ac:spMkLst>
        </pc:spChg>
      </pc:sldChg>
      <pc:sldChg chg="modSp">
        <pc:chgData name="欣捷 王" userId="b965477fa0aef5e6" providerId="LiveId" clId="{A21828E6-3187-45FF-8A1C-6DA2AF72A663}" dt="2024-03-05T05:30:17.108" v="0"/>
        <pc:sldMkLst>
          <pc:docMk/>
          <pc:sldMk cId="2160281606" sldId="688"/>
        </pc:sldMkLst>
        <pc:spChg chg="mod">
          <ac:chgData name="欣捷 王" userId="b965477fa0aef5e6" providerId="LiveId" clId="{A21828E6-3187-45FF-8A1C-6DA2AF72A663}" dt="2024-03-05T05:30:17.108" v="0"/>
          <ac:spMkLst>
            <pc:docMk/>
            <pc:sldMk cId="2160281606" sldId="688"/>
            <ac:spMk id="26626" creationId="{0C7054D0-BFDF-4D12-B69B-9BB54FFC387A}"/>
          </ac:spMkLst>
        </pc:spChg>
        <pc:spChg chg="mod">
          <ac:chgData name="欣捷 王" userId="b965477fa0aef5e6" providerId="LiveId" clId="{A21828E6-3187-45FF-8A1C-6DA2AF72A663}" dt="2024-03-05T05:30:17.108" v="0"/>
          <ac:spMkLst>
            <pc:docMk/>
            <pc:sldMk cId="2160281606" sldId="688"/>
            <ac:spMk id="26627" creationId="{BD5122D6-A751-4203-AAC5-D7D9A6C17801}"/>
          </ac:spMkLst>
        </pc:spChg>
      </pc:sldChg>
      <pc:sldChg chg="modSp">
        <pc:chgData name="欣捷 王" userId="b965477fa0aef5e6" providerId="LiveId" clId="{A21828E6-3187-45FF-8A1C-6DA2AF72A663}" dt="2024-03-05T05:30:17.108" v="0"/>
        <pc:sldMkLst>
          <pc:docMk/>
          <pc:sldMk cId="1641143844" sldId="689"/>
        </pc:sldMkLst>
        <pc:spChg chg="mod">
          <ac:chgData name="欣捷 王" userId="b965477fa0aef5e6" providerId="LiveId" clId="{A21828E6-3187-45FF-8A1C-6DA2AF72A663}" dt="2024-03-05T05:30:17.108" v="0"/>
          <ac:spMkLst>
            <pc:docMk/>
            <pc:sldMk cId="1641143844" sldId="689"/>
            <ac:spMk id="2" creationId="{CFA2606C-F168-40F0-8149-06086D102FA8}"/>
          </ac:spMkLst>
        </pc:spChg>
        <pc:spChg chg="mod">
          <ac:chgData name="欣捷 王" userId="b965477fa0aef5e6" providerId="LiveId" clId="{A21828E6-3187-45FF-8A1C-6DA2AF72A663}" dt="2024-03-05T05:30:17.108" v="0"/>
          <ac:spMkLst>
            <pc:docMk/>
            <pc:sldMk cId="1641143844" sldId="689"/>
            <ac:spMk id="3" creationId="{8585D645-F397-414F-AA9D-182AC77EA9EF}"/>
          </ac:spMkLst>
        </pc:spChg>
      </pc:sldChg>
      <pc:sldChg chg="modSp">
        <pc:chgData name="欣捷 王" userId="b965477fa0aef5e6" providerId="LiveId" clId="{A21828E6-3187-45FF-8A1C-6DA2AF72A663}" dt="2024-03-05T05:30:17.108" v="0"/>
        <pc:sldMkLst>
          <pc:docMk/>
          <pc:sldMk cId="2591651197" sldId="690"/>
        </pc:sldMkLst>
        <pc:spChg chg="mod">
          <ac:chgData name="欣捷 王" userId="b965477fa0aef5e6" providerId="LiveId" clId="{A21828E6-3187-45FF-8A1C-6DA2AF72A663}" dt="2024-03-05T05:30:17.108" v="0"/>
          <ac:spMkLst>
            <pc:docMk/>
            <pc:sldMk cId="2591651197" sldId="690"/>
            <ac:spMk id="22530" creationId="{D30B04FC-420B-4D52-B2B2-BAEE3A355CC8}"/>
          </ac:spMkLst>
        </pc:spChg>
        <pc:spChg chg="mod">
          <ac:chgData name="欣捷 王" userId="b965477fa0aef5e6" providerId="LiveId" clId="{A21828E6-3187-45FF-8A1C-6DA2AF72A663}" dt="2024-03-05T05:30:17.108" v="0"/>
          <ac:spMkLst>
            <pc:docMk/>
            <pc:sldMk cId="2591651197" sldId="690"/>
            <ac:spMk id="22531" creationId="{9312CE2C-3C53-4D6A-9E41-440F087992CA}"/>
          </ac:spMkLst>
        </pc:spChg>
      </pc:sldChg>
      <pc:sldChg chg="modSp">
        <pc:chgData name="欣捷 王" userId="b965477fa0aef5e6" providerId="LiveId" clId="{A21828E6-3187-45FF-8A1C-6DA2AF72A663}" dt="2024-03-05T05:30:17.108" v="0"/>
        <pc:sldMkLst>
          <pc:docMk/>
          <pc:sldMk cId="539638726" sldId="691"/>
        </pc:sldMkLst>
        <pc:spChg chg="mod">
          <ac:chgData name="欣捷 王" userId="b965477fa0aef5e6" providerId="LiveId" clId="{A21828E6-3187-45FF-8A1C-6DA2AF72A663}" dt="2024-03-05T05:30:17.108" v="0"/>
          <ac:spMkLst>
            <pc:docMk/>
            <pc:sldMk cId="539638726" sldId="691"/>
            <ac:spMk id="30722" creationId="{C40D4801-8BA2-44DF-B340-BE136A07B0AA}"/>
          </ac:spMkLst>
        </pc:spChg>
        <pc:spChg chg="mod">
          <ac:chgData name="欣捷 王" userId="b965477fa0aef5e6" providerId="LiveId" clId="{A21828E6-3187-45FF-8A1C-6DA2AF72A663}" dt="2024-03-05T05:30:17.108" v="0"/>
          <ac:spMkLst>
            <pc:docMk/>
            <pc:sldMk cId="539638726" sldId="691"/>
            <ac:spMk id="30723" creationId="{E0A3FAB9-9E3F-4E10-BFE0-DEB1C03F6DA3}"/>
          </ac:spMkLst>
        </pc:spChg>
      </pc:sldChg>
      <pc:sldChg chg="modSp">
        <pc:chgData name="欣捷 王" userId="b965477fa0aef5e6" providerId="LiveId" clId="{A21828E6-3187-45FF-8A1C-6DA2AF72A663}" dt="2024-03-05T05:30:17.108" v="0"/>
        <pc:sldMkLst>
          <pc:docMk/>
          <pc:sldMk cId="10875615" sldId="692"/>
        </pc:sldMkLst>
        <pc:spChg chg="mod">
          <ac:chgData name="欣捷 王" userId="b965477fa0aef5e6" providerId="LiveId" clId="{A21828E6-3187-45FF-8A1C-6DA2AF72A663}" dt="2024-03-05T05:30:17.108" v="0"/>
          <ac:spMkLst>
            <pc:docMk/>
            <pc:sldMk cId="10875615" sldId="692"/>
            <ac:spMk id="37890" creationId="{68D5D8A7-8C9C-43E1-966E-42124429D6C6}"/>
          </ac:spMkLst>
        </pc:spChg>
        <pc:spChg chg="mod">
          <ac:chgData name="欣捷 王" userId="b965477fa0aef5e6" providerId="LiveId" clId="{A21828E6-3187-45FF-8A1C-6DA2AF72A663}" dt="2024-03-05T05:30:17.108" v="0"/>
          <ac:spMkLst>
            <pc:docMk/>
            <pc:sldMk cId="10875615" sldId="692"/>
            <ac:spMk id="245763" creationId="{66491404-240A-4DB5-9AC0-2227631596F4}"/>
          </ac:spMkLst>
        </pc:spChg>
      </pc:sldChg>
      <pc:sldChg chg="modSp">
        <pc:chgData name="欣捷 王" userId="b965477fa0aef5e6" providerId="LiveId" clId="{A21828E6-3187-45FF-8A1C-6DA2AF72A663}" dt="2024-03-05T05:30:17.108" v="0"/>
        <pc:sldMkLst>
          <pc:docMk/>
          <pc:sldMk cId="10502981" sldId="693"/>
        </pc:sldMkLst>
        <pc:spChg chg="mod">
          <ac:chgData name="欣捷 王" userId="b965477fa0aef5e6" providerId="LiveId" clId="{A21828E6-3187-45FF-8A1C-6DA2AF72A663}" dt="2024-03-05T05:30:17.108" v="0"/>
          <ac:spMkLst>
            <pc:docMk/>
            <pc:sldMk cId="10502981" sldId="693"/>
            <ac:spMk id="2" creationId="{2B1920EC-71C1-465F-9362-A2BAFE0C6A30}"/>
          </ac:spMkLst>
        </pc:spChg>
        <pc:spChg chg="mod">
          <ac:chgData name="欣捷 王" userId="b965477fa0aef5e6" providerId="LiveId" clId="{A21828E6-3187-45FF-8A1C-6DA2AF72A663}" dt="2024-03-05T05:30:17.108" v="0"/>
          <ac:spMkLst>
            <pc:docMk/>
            <pc:sldMk cId="10502981" sldId="693"/>
            <ac:spMk id="3" creationId="{96592E50-9497-4A58-B678-EC795CAF8D34}"/>
          </ac:spMkLst>
        </pc:spChg>
      </pc:sldChg>
      <pc:sldChg chg="modSp">
        <pc:chgData name="欣捷 王" userId="b965477fa0aef5e6" providerId="LiveId" clId="{A21828E6-3187-45FF-8A1C-6DA2AF72A663}" dt="2024-03-05T05:30:17.108" v="0"/>
        <pc:sldMkLst>
          <pc:docMk/>
          <pc:sldMk cId="677758098" sldId="694"/>
        </pc:sldMkLst>
        <pc:spChg chg="mod">
          <ac:chgData name="欣捷 王" userId="b965477fa0aef5e6" providerId="LiveId" clId="{A21828E6-3187-45FF-8A1C-6DA2AF72A663}" dt="2024-03-05T05:30:17.108" v="0"/>
          <ac:spMkLst>
            <pc:docMk/>
            <pc:sldMk cId="677758098" sldId="694"/>
            <ac:spMk id="41986" creationId="{0A421F92-FF47-48EC-AFDB-6D9CE992760C}"/>
          </ac:spMkLst>
        </pc:spChg>
        <pc:spChg chg="mod">
          <ac:chgData name="欣捷 王" userId="b965477fa0aef5e6" providerId="LiveId" clId="{A21828E6-3187-45FF-8A1C-6DA2AF72A663}" dt="2024-03-05T05:30:17.108" v="0"/>
          <ac:spMkLst>
            <pc:docMk/>
            <pc:sldMk cId="677758098" sldId="694"/>
            <ac:spMk id="249859" creationId="{5625A8C0-D3DF-4FDD-BA16-70B37A5C8CC0}"/>
          </ac:spMkLst>
        </pc:spChg>
      </pc:sldChg>
      <pc:sldChg chg="modSp">
        <pc:chgData name="欣捷 王" userId="b965477fa0aef5e6" providerId="LiveId" clId="{A21828E6-3187-45FF-8A1C-6DA2AF72A663}" dt="2024-03-05T05:30:17.108" v="0"/>
        <pc:sldMkLst>
          <pc:docMk/>
          <pc:sldMk cId="2589128610" sldId="695"/>
        </pc:sldMkLst>
        <pc:spChg chg="mod">
          <ac:chgData name="欣捷 王" userId="b965477fa0aef5e6" providerId="LiveId" clId="{A21828E6-3187-45FF-8A1C-6DA2AF72A663}" dt="2024-03-05T05:30:17.108" v="0"/>
          <ac:spMkLst>
            <pc:docMk/>
            <pc:sldMk cId="2589128610" sldId="695"/>
            <ac:spMk id="41986" creationId="{0A421F92-FF47-48EC-AFDB-6D9CE992760C}"/>
          </ac:spMkLst>
        </pc:spChg>
        <pc:spChg chg="mod">
          <ac:chgData name="欣捷 王" userId="b965477fa0aef5e6" providerId="LiveId" clId="{A21828E6-3187-45FF-8A1C-6DA2AF72A663}" dt="2024-03-05T05:30:17.108" v="0"/>
          <ac:spMkLst>
            <pc:docMk/>
            <pc:sldMk cId="2589128610" sldId="695"/>
            <ac:spMk id="249859" creationId="{5625A8C0-D3DF-4FDD-BA16-70B37A5C8CC0}"/>
          </ac:spMkLst>
        </pc:spChg>
      </pc:sldChg>
      <pc:sldChg chg="modSp">
        <pc:chgData name="欣捷 王" userId="b965477fa0aef5e6" providerId="LiveId" clId="{A21828E6-3187-45FF-8A1C-6DA2AF72A663}" dt="2024-03-05T05:30:17.108" v="0"/>
        <pc:sldMkLst>
          <pc:docMk/>
          <pc:sldMk cId="2215816073" sldId="696"/>
        </pc:sldMkLst>
        <pc:spChg chg="mod">
          <ac:chgData name="欣捷 王" userId="b965477fa0aef5e6" providerId="LiveId" clId="{A21828E6-3187-45FF-8A1C-6DA2AF72A663}" dt="2024-03-05T05:30:17.108" v="0"/>
          <ac:spMkLst>
            <pc:docMk/>
            <pc:sldMk cId="2215816073" sldId="696"/>
            <ac:spMk id="2" creationId="{809EE20D-92AA-4418-B8C3-8C45EA7D1D78}"/>
          </ac:spMkLst>
        </pc:spChg>
      </pc:sldChg>
      <pc:sldChg chg="modSp mod">
        <pc:chgData name="欣捷 王" userId="b965477fa0aef5e6" providerId="LiveId" clId="{A21828E6-3187-45FF-8A1C-6DA2AF72A663}" dt="2024-03-13T14:11:13.073" v="149" actId="27636"/>
        <pc:sldMkLst>
          <pc:docMk/>
          <pc:sldMk cId="2460572756" sldId="698"/>
        </pc:sldMkLst>
        <pc:spChg chg="mod">
          <ac:chgData name="欣捷 王" userId="b965477fa0aef5e6" providerId="LiveId" clId="{A21828E6-3187-45FF-8A1C-6DA2AF72A663}" dt="2024-03-05T05:30:17.108" v="0"/>
          <ac:spMkLst>
            <pc:docMk/>
            <pc:sldMk cId="2460572756" sldId="698"/>
            <ac:spMk id="45058" creationId="{9BF5FE2D-46CF-4D58-86D5-14ACBD829498}"/>
          </ac:spMkLst>
        </pc:spChg>
        <pc:spChg chg="mod">
          <ac:chgData name="欣捷 王" userId="b965477fa0aef5e6" providerId="LiveId" clId="{A21828E6-3187-45FF-8A1C-6DA2AF72A663}" dt="2024-03-13T14:11:13.073" v="149" actId="27636"/>
          <ac:spMkLst>
            <pc:docMk/>
            <pc:sldMk cId="2460572756" sldId="698"/>
            <ac:spMk id="61443" creationId="{7020876E-E8E4-4B6E-8ED2-C3CF006C1DEF}"/>
          </ac:spMkLst>
        </pc:spChg>
      </pc:sldChg>
      <pc:sldChg chg="modSp">
        <pc:chgData name="欣捷 王" userId="b965477fa0aef5e6" providerId="LiveId" clId="{A21828E6-3187-45FF-8A1C-6DA2AF72A663}" dt="2024-03-05T05:30:17.108" v="0"/>
        <pc:sldMkLst>
          <pc:docMk/>
          <pc:sldMk cId="691316557" sldId="699"/>
        </pc:sldMkLst>
        <pc:spChg chg="mod">
          <ac:chgData name="欣捷 王" userId="b965477fa0aef5e6" providerId="LiveId" clId="{A21828E6-3187-45FF-8A1C-6DA2AF72A663}" dt="2024-03-05T05:30:17.108" v="0"/>
          <ac:spMkLst>
            <pc:docMk/>
            <pc:sldMk cId="691316557" sldId="699"/>
            <ac:spMk id="36866" creationId="{8F842D6F-F68D-4280-8817-AE6FF1CD1FE8}"/>
          </ac:spMkLst>
        </pc:spChg>
      </pc:sldChg>
      <pc:sldChg chg="modSp mod">
        <pc:chgData name="欣捷 王" userId="b965477fa0aef5e6" providerId="LiveId" clId="{A21828E6-3187-45FF-8A1C-6DA2AF72A663}" dt="2024-03-13T14:06:42.501" v="122" actId="1076"/>
        <pc:sldMkLst>
          <pc:docMk/>
          <pc:sldMk cId="3351074624" sldId="703"/>
        </pc:sldMkLst>
        <pc:spChg chg="mod">
          <ac:chgData name="欣捷 王" userId="b965477fa0aef5e6" providerId="LiveId" clId="{A21828E6-3187-45FF-8A1C-6DA2AF72A663}" dt="2024-03-13T14:06:22.686" v="121"/>
          <ac:spMkLst>
            <pc:docMk/>
            <pc:sldMk cId="3351074624" sldId="703"/>
            <ac:spMk id="3" creationId="{346DF18A-A175-3CE0-6FE9-EF0160B6366F}"/>
          </ac:spMkLst>
        </pc:spChg>
        <pc:spChg chg="mod">
          <ac:chgData name="欣捷 王" userId="b965477fa0aef5e6" providerId="LiveId" clId="{A21828E6-3187-45FF-8A1C-6DA2AF72A663}" dt="2024-03-13T14:06:42.501" v="122" actId="1076"/>
          <ac:spMkLst>
            <pc:docMk/>
            <pc:sldMk cId="3351074624" sldId="703"/>
            <ac:spMk id="7" creationId="{F86DA9F1-C561-785E-E44B-A247FEC71480}"/>
          </ac:spMkLst>
        </pc:spChg>
      </pc:sldChg>
      <pc:sldChg chg="addSp delSp modSp new mod modClrScheme chgLayout">
        <pc:chgData name="欣捷 王" userId="b965477fa0aef5e6" providerId="LiveId" clId="{A21828E6-3187-45FF-8A1C-6DA2AF72A663}" dt="2024-03-13T14:02:20.887" v="22" actId="1076"/>
        <pc:sldMkLst>
          <pc:docMk/>
          <pc:sldMk cId="3269255066" sldId="704"/>
        </pc:sldMkLst>
        <pc:spChg chg="del">
          <ac:chgData name="欣捷 王" userId="b965477fa0aef5e6" providerId="LiveId" clId="{A21828E6-3187-45FF-8A1C-6DA2AF72A663}" dt="2024-03-13T14:01:55.968" v="15" actId="700"/>
          <ac:spMkLst>
            <pc:docMk/>
            <pc:sldMk cId="3269255066" sldId="704"/>
            <ac:spMk id="2" creationId="{1D78968D-D09A-7D40-EA1D-D7FDB24DCCBD}"/>
          </ac:spMkLst>
        </pc:spChg>
        <pc:spChg chg="del">
          <ac:chgData name="欣捷 王" userId="b965477fa0aef5e6" providerId="LiveId" clId="{A21828E6-3187-45FF-8A1C-6DA2AF72A663}" dt="2024-03-13T14:01:55.968" v="15" actId="700"/>
          <ac:spMkLst>
            <pc:docMk/>
            <pc:sldMk cId="3269255066" sldId="704"/>
            <ac:spMk id="3" creationId="{4E45617D-6A23-3D10-61E6-E634F8DCE304}"/>
          </ac:spMkLst>
        </pc:spChg>
        <pc:spChg chg="mod ord">
          <ac:chgData name="欣捷 王" userId="b965477fa0aef5e6" providerId="LiveId" clId="{A21828E6-3187-45FF-8A1C-6DA2AF72A663}" dt="2024-03-13T14:02:04.282" v="18" actId="700"/>
          <ac:spMkLst>
            <pc:docMk/>
            <pc:sldMk cId="3269255066" sldId="704"/>
            <ac:spMk id="4" creationId="{745E6BDA-EBF2-9B8F-6862-F4F2AB835710}"/>
          </ac:spMkLst>
        </pc:spChg>
        <pc:spChg chg="mod ord">
          <ac:chgData name="欣捷 王" userId="b965477fa0aef5e6" providerId="LiveId" clId="{A21828E6-3187-45FF-8A1C-6DA2AF72A663}" dt="2024-03-13T14:02:04.282" v="18" actId="700"/>
          <ac:spMkLst>
            <pc:docMk/>
            <pc:sldMk cId="3269255066" sldId="704"/>
            <ac:spMk id="5" creationId="{02B08171-5936-ACF6-8986-A60C0A8937A2}"/>
          </ac:spMkLst>
        </pc:spChg>
        <pc:spChg chg="mod ord">
          <ac:chgData name="欣捷 王" userId="b965477fa0aef5e6" providerId="LiveId" clId="{A21828E6-3187-45FF-8A1C-6DA2AF72A663}" dt="2024-03-13T14:02:04.282" v="18" actId="700"/>
          <ac:spMkLst>
            <pc:docMk/>
            <pc:sldMk cId="3269255066" sldId="704"/>
            <ac:spMk id="6" creationId="{2FD197AE-7F20-D407-4DF6-513DDAB11E89}"/>
          </ac:spMkLst>
        </pc:spChg>
        <pc:spChg chg="add del mod ord">
          <ac:chgData name="欣捷 王" userId="b965477fa0aef5e6" providerId="LiveId" clId="{A21828E6-3187-45FF-8A1C-6DA2AF72A663}" dt="2024-03-13T14:02:04.282" v="18" actId="700"/>
          <ac:spMkLst>
            <pc:docMk/>
            <pc:sldMk cId="3269255066" sldId="704"/>
            <ac:spMk id="7" creationId="{01EE321D-793C-CBE9-2440-354842C89738}"/>
          </ac:spMkLst>
        </pc:spChg>
        <pc:spChg chg="add del mod ord">
          <ac:chgData name="欣捷 王" userId="b965477fa0aef5e6" providerId="LiveId" clId="{A21828E6-3187-45FF-8A1C-6DA2AF72A663}" dt="2024-03-13T14:02:04.282" v="18" actId="700"/>
          <ac:spMkLst>
            <pc:docMk/>
            <pc:sldMk cId="3269255066" sldId="704"/>
            <ac:spMk id="8" creationId="{FBD048EF-2D1C-9BEA-889A-F4110B076135}"/>
          </ac:spMkLst>
        </pc:spChg>
        <pc:spChg chg="add mod ord">
          <ac:chgData name="欣捷 王" userId="b965477fa0aef5e6" providerId="LiveId" clId="{A21828E6-3187-45FF-8A1C-6DA2AF72A663}" dt="2024-03-13T14:02:09.569" v="20"/>
          <ac:spMkLst>
            <pc:docMk/>
            <pc:sldMk cId="3269255066" sldId="704"/>
            <ac:spMk id="10" creationId="{D838A420-1258-6139-992B-9FDEA4D11ECF}"/>
          </ac:spMkLst>
        </pc:spChg>
        <pc:picChg chg="add mod">
          <ac:chgData name="欣捷 王" userId="b965477fa0aef5e6" providerId="LiveId" clId="{A21828E6-3187-45FF-8A1C-6DA2AF72A663}" dt="2024-03-13T14:02:01.008" v="17"/>
          <ac:picMkLst>
            <pc:docMk/>
            <pc:sldMk cId="3269255066" sldId="704"/>
            <ac:picMk id="9" creationId="{DFC6F6EB-B16B-D126-BA56-7D8D04EF726A}"/>
          </ac:picMkLst>
        </pc:picChg>
        <pc:picChg chg="add mod">
          <ac:chgData name="欣捷 王" userId="b965477fa0aef5e6" providerId="LiveId" clId="{A21828E6-3187-45FF-8A1C-6DA2AF72A663}" dt="2024-03-13T14:02:20.887" v="22" actId="1076"/>
          <ac:picMkLst>
            <pc:docMk/>
            <pc:sldMk cId="3269255066" sldId="704"/>
            <ac:picMk id="11" creationId="{AE860578-BFA7-66D2-0E7D-A663B93F3B5F}"/>
          </ac:picMkLst>
        </pc:picChg>
      </pc:sldChg>
      <pc:sldMasterChg chg="addSp modSldLayout">
        <pc:chgData name="欣捷 王" userId="b965477fa0aef5e6" providerId="LiveId" clId="{A21828E6-3187-45FF-8A1C-6DA2AF72A663}" dt="2024-03-05T05:47:34.425" v="3"/>
        <pc:sldMasterMkLst>
          <pc:docMk/>
          <pc:sldMasterMk cId="2879595067" sldId="2147483674"/>
        </pc:sldMasterMkLst>
        <pc:spChg chg="add">
          <ac:chgData name="欣捷 王" userId="b965477fa0aef5e6" providerId="LiveId" clId="{A21828E6-3187-45FF-8A1C-6DA2AF72A663}" dt="2024-03-05T05:30:17.108" v="0"/>
          <ac:spMkLst>
            <pc:docMk/>
            <pc:sldMasterMk cId="2879595067" sldId="2147483674"/>
            <ac:spMk id="11" creationId="{08E6044B-9CB6-3D58-5515-EE9F67AA8161}"/>
          </ac:spMkLst>
        </pc:spChg>
        <pc:sldLayoutChg chg="addSp">
          <pc:chgData name="欣捷 王" userId="b965477fa0aef5e6" providerId="LiveId" clId="{A21828E6-3187-45FF-8A1C-6DA2AF72A663}" dt="2024-03-05T05:30:17.108" v="0"/>
          <pc:sldLayoutMkLst>
            <pc:docMk/>
            <pc:sldMasterMk cId="2879595067" sldId="2147483674"/>
            <pc:sldLayoutMk cId="1533413616" sldId="2147483675"/>
          </pc:sldLayoutMkLst>
          <pc:picChg chg="add">
            <ac:chgData name="欣捷 王" userId="b965477fa0aef5e6" providerId="LiveId" clId="{A21828E6-3187-45FF-8A1C-6DA2AF72A663}" dt="2024-03-05T05:30:17.108" v="0"/>
            <ac:picMkLst>
              <pc:docMk/>
              <pc:sldMasterMk cId="2879595067" sldId="2147483674"/>
              <pc:sldLayoutMk cId="1533413616" sldId="2147483675"/>
              <ac:picMk id="4" creationId="{21DA5258-5F48-6615-C81D-F6D9D8AB2FD2}"/>
            </ac:picMkLst>
          </pc:picChg>
        </pc:sldLayoutChg>
        <pc:sldLayoutChg chg="addSp modSp">
          <pc:chgData name="欣捷 王" userId="b965477fa0aef5e6" providerId="LiveId" clId="{A21828E6-3187-45FF-8A1C-6DA2AF72A663}" dt="2024-03-05T05:47:34.425" v="3"/>
          <pc:sldLayoutMkLst>
            <pc:docMk/>
            <pc:sldMasterMk cId="2879595067" sldId="2147483674"/>
            <pc:sldLayoutMk cId="317083714" sldId="2147483678"/>
          </pc:sldLayoutMkLst>
          <pc:spChg chg="add mod">
            <ac:chgData name="欣捷 王" userId="b965477fa0aef5e6" providerId="LiveId" clId="{A21828E6-3187-45FF-8A1C-6DA2AF72A663}" dt="2024-03-05T05:47:34.425" v="3"/>
            <ac:spMkLst>
              <pc:docMk/>
              <pc:sldMasterMk cId="2879595067" sldId="2147483674"/>
              <pc:sldLayoutMk cId="317083714" sldId="2147483678"/>
              <ac:spMk id="5" creationId="{F59D516A-4284-331A-C39B-FDA6014AF321}"/>
            </ac:spMkLst>
          </pc:spChg>
          <pc:spChg chg="add mod">
            <ac:chgData name="欣捷 王" userId="b965477fa0aef5e6" providerId="LiveId" clId="{A21828E6-3187-45FF-8A1C-6DA2AF72A663}" dt="2024-03-05T05:47:34.425" v="3"/>
            <ac:spMkLst>
              <pc:docMk/>
              <pc:sldMasterMk cId="2879595067" sldId="2147483674"/>
              <pc:sldLayoutMk cId="317083714" sldId="2147483678"/>
              <ac:spMk id="6" creationId="{FBEBDAC2-2620-F780-1D5E-9DAF49869D56}"/>
            </ac:spMkLst>
          </pc:spChg>
          <pc:spChg chg="add mod">
            <ac:chgData name="欣捷 王" userId="b965477fa0aef5e6" providerId="LiveId" clId="{A21828E6-3187-45FF-8A1C-6DA2AF72A663}" dt="2024-03-05T05:47:34.425" v="3"/>
            <ac:spMkLst>
              <pc:docMk/>
              <pc:sldMasterMk cId="2879595067" sldId="2147483674"/>
              <pc:sldLayoutMk cId="317083714" sldId="2147483678"/>
              <ac:spMk id="7" creationId="{61CDEE64-6029-806B-3946-DD2674BCB95A}"/>
            </ac:spMkLst>
          </pc:spChg>
        </pc:sldLayoutChg>
      </pc:sldMasterChg>
    </pc:docChg>
  </pc:docChgLst>
  <pc:docChgLst>
    <pc:chgData name="欣捷" userId="b965477fa0aef5e6" providerId="LiveId" clId="{356D9961-BC09-49D6-86FD-C4775367FC47}"/>
    <pc:docChg chg="undo custSel addSld delSld modSld sldOrd">
      <pc:chgData name="欣捷" userId="b965477fa0aef5e6" providerId="LiveId" clId="{356D9961-BC09-49D6-86FD-C4775367FC47}" dt="2021-03-03T10:14:52.725" v="2821" actId="207"/>
      <pc:docMkLst>
        <pc:docMk/>
      </pc:docMkLst>
      <pc:sldChg chg="modSp mod">
        <pc:chgData name="欣捷" userId="b965477fa0aef5e6" providerId="LiveId" clId="{356D9961-BC09-49D6-86FD-C4775367FC47}" dt="2021-03-03T02:28:32.648" v="5"/>
        <pc:sldMkLst>
          <pc:docMk/>
          <pc:sldMk cId="2470898374" sldId="256"/>
        </pc:sldMkLst>
        <pc:spChg chg="mod">
          <ac:chgData name="欣捷" userId="b965477fa0aef5e6" providerId="LiveId" clId="{356D9961-BC09-49D6-86FD-C4775367FC47}" dt="2021-03-03T02:28:32.648" v="5"/>
          <ac:spMkLst>
            <pc:docMk/>
            <pc:sldMk cId="2470898374" sldId="256"/>
            <ac:spMk id="2" creationId="{E7DC3515-54D4-4A44-A409-1AD3C10C63ED}"/>
          </ac:spMkLst>
        </pc:spChg>
      </pc:sldChg>
      <pc:sldChg chg="add del">
        <pc:chgData name="欣捷" userId="b965477fa0aef5e6" providerId="LiveId" clId="{356D9961-BC09-49D6-86FD-C4775367FC47}" dt="2021-03-03T02:33:29.030" v="187" actId="47"/>
        <pc:sldMkLst>
          <pc:docMk/>
          <pc:sldMk cId="2707364749" sldId="257"/>
        </pc:sldMkLst>
      </pc:sldChg>
      <pc:sldChg chg="del">
        <pc:chgData name="欣捷" userId="b965477fa0aef5e6" providerId="LiveId" clId="{356D9961-BC09-49D6-86FD-C4775367FC47}" dt="2021-03-03T02:28:43.255" v="6" actId="47"/>
        <pc:sldMkLst>
          <pc:docMk/>
          <pc:sldMk cId="3254698490" sldId="257"/>
        </pc:sldMkLst>
      </pc:sldChg>
      <pc:sldChg chg="del">
        <pc:chgData name="欣捷" userId="b965477fa0aef5e6" providerId="LiveId" clId="{356D9961-BC09-49D6-86FD-C4775367FC47}" dt="2021-03-03T02:28:43.255" v="6" actId="47"/>
        <pc:sldMkLst>
          <pc:docMk/>
          <pc:sldMk cId="3248685976" sldId="258"/>
        </pc:sldMkLst>
      </pc:sldChg>
      <pc:sldChg chg="del">
        <pc:chgData name="欣捷" userId="b965477fa0aef5e6" providerId="LiveId" clId="{356D9961-BC09-49D6-86FD-C4775367FC47}" dt="2021-03-03T02:28:43.255" v="6" actId="47"/>
        <pc:sldMkLst>
          <pc:docMk/>
          <pc:sldMk cId="2175824467" sldId="260"/>
        </pc:sldMkLst>
      </pc:sldChg>
      <pc:sldChg chg="del">
        <pc:chgData name="欣捷" userId="b965477fa0aef5e6" providerId="LiveId" clId="{356D9961-BC09-49D6-86FD-C4775367FC47}" dt="2021-03-03T02:28:43.255" v="6" actId="47"/>
        <pc:sldMkLst>
          <pc:docMk/>
          <pc:sldMk cId="471686021" sldId="261"/>
        </pc:sldMkLst>
      </pc:sldChg>
      <pc:sldChg chg="modSp add mod">
        <pc:chgData name="欣捷" userId="b965477fa0aef5e6" providerId="LiveId" clId="{356D9961-BC09-49D6-86FD-C4775367FC47}" dt="2021-03-03T09:17:02.346" v="2053" actId="313"/>
        <pc:sldMkLst>
          <pc:docMk/>
          <pc:sldMk cId="0" sldId="262"/>
        </pc:sldMkLst>
        <pc:spChg chg="mod">
          <ac:chgData name="欣捷" userId="b965477fa0aef5e6" providerId="LiveId" clId="{356D9961-BC09-49D6-86FD-C4775367FC47}" dt="2021-03-03T03:23:28.883" v="214" actId="20577"/>
          <ac:spMkLst>
            <pc:docMk/>
            <pc:sldMk cId="0" sldId="262"/>
            <ac:spMk id="17410" creationId="{6208C9FA-287E-499C-B3C7-2563F860F4FE}"/>
          </ac:spMkLst>
        </pc:spChg>
        <pc:spChg chg="mod">
          <ac:chgData name="欣捷" userId="b965477fa0aef5e6" providerId="LiveId" clId="{356D9961-BC09-49D6-86FD-C4775367FC47}" dt="2021-03-03T09:17:02.346" v="2053" actId="313"/>
          <ac:spMkLst>
            <pc:docMk/>
            <pc:sldMk cId="0" sldId="262"/>
            <ac:spMk id="17411" creationId="{A23979F9-A3F8-4A0B-AD02-C3F1AB1296AC}"/>
          </ac:spMkLst>
        </pc:spChg>
      </pc:sldChg>
      <pc:sldChg chg="del">
        <pc:chgData name="欣捷" userId="b965477fa0aef5e6" providerId="LiveId" clId="{356D9961-BC09-49D6-86FD-C4775367FC47}" dt="2021-03-03T02:28:43.255" v="6" actId="47"/>
        <pc:sldMkLst>
          <pc:docMk/>
          <pc:sldMk cId="1729578344" sldId="262"/>
        </pc:sldMkLst>
      </pc:sldChg>
      <pc:sldChg chg="del">
        <pc:chgData name="欣捷" userId="b965477fa0aef5e6" providerId="LiveId" clId="{356D9961-BC09-49D6-86FD-C4775367FC47}" dt="2021-03-03T02:28:43.255" v="6" actId="47"/>
        <pc:sldMkLst>
          <pc:docMk/>
          <pc:sldMk cId="1681828657" sldId="263"/>
        </pc:sldMkLst>
      </pc:sldChg>
      <pc:sldChg chg="del">
        <pc:chgData name="欣捷" userId="b965477fa0aef5e6" providerId="LiveId" clId="{356D9961-BC09-49D6-86FD-C4775367FC47}" dt="2021-03-03T02:28:43.255" v="6" actId="47"/>
        <pc:sldMkLst>
          <pc:docMk/>
          <pc:sldMk cId="954965702" sldId="266"/>
        </pc:sldMkLst>
      </pc:sldChg>
      <pc:sldChg chg="del">
        <pc:chgData name="欣捷" userId="b965477fa0aef5e6" providerId="LiveId" clId="{356D9961-BC09-49D6-86FD-C4775367FC47}" dt="2021-03-03T02:28:43.255" v="6" actId="47"/>
        <pc:sldMkLst>
          <pc:docMk/>
          <pc:sldMk cId="3007315944" sldId="267"/>
        </pc:sldMkLst>
      </pc:sldChg>
      <pc:sldChg chg="del">
        <pc:chgData name="欣捷" userId="b965477fa0aef5e6" providerId="LiveId" clId="{356D9961-BC09-49D6-86FD-C4775367FC47}" dt="2021-03-03T02:28:43.255" v="6" actId="47"/>
        <pc:sldMkLst>
          <pc:docMk/>
          <pc:sldMk cId="2258080353" sldId="268"/>
        </pc:sldMkLst>
      </pc:sldChg>
      <pc:sldChg chg="del">
        <pc:chgData name="欣捷" userId="b965477fa0aef5e6" providerId="LiveId" clId="{356D9961-BC09-49D6-86FD-C4775367FC47}" dt="2021-03-03T02:28:43.255" v="6" actId="47"/>
        <pc:sldMkLst>
          <pc:docMk/>
          <pc:sldMk cId="284586259" sldId="269"/>
        </pc:sldMkLst>
      </pc:sldChg>
      <pc:sldChg chg="del">
        <pc:chgData name="欣捷" userId="b965477fa0aef5e6" providerId="LiveId" clId="{356D9961-BC09-49D6-86FD-C4775367FC47}" dt="2021-03-03T02:28:43.255" v="6" actId="47"/>
        <pc:sldMkLst>
          <pc:docMk/>
          <pc:sldMk cId="3842862514" sldId="270"/>
        </pc:sldMkLst>
      </pc:sldChg>
      <pc:sldChg chg="del">
        <pc:chgData name="欣捷" userId="b965477fa0aef5e6" providerId="LiveId" clId="{356D9961-BC09-49D6-86FD-C4775367FC47}" dt="2021-03-03T02:28:43.255" v="6" actId="47"/>
        <pc:sldMkLst>
          <pc:docMk/>
          <pc:sldMk cId="3561938137" sldId="271"/>
        </pc:sldMkLst>
      </pc:sldChg>
      <pc:sldChg chg="del">
        <pc:chgData name="欣捷" userId="b965477fa0aef5e6" providerId="LiveId" clId="{356D9961-BC09-49D6-86FD-C4775367FC47}" dt="2021-03-03T02:28:43.255" v="6" actId="47"/>
        <pc:sldMkLst>
          <pc:docMk/>
          <pc:sldMk cId="3066009118" sldId="272"/>
        </pc:sldMkLst>
      </pc:sldChg>
      <pc:sldChg chg="del">
        <pc:chgData name="欣捷" userId="b965477fa0aef5e6" providerId="LiveId" clId="{356D9961-BC09-49D6-86FD-C4775367FC47}" dt="2021-03-03T02:28:43.255" v="6" actId="47"/>
        <pc:sldMkLst>
          <pc:docMk/>
          <pc:sldMk cId="1665627050" sldId="273"/>
        </pc:sldMkLst>
      </pc:sldChg>
      <pc:sldChg chg="del">
        <pc:chgData name="欣捷" userId="b965477fa0aef5e6" providerId="LiveId" clId="{356D9961-BC09-49D6-86FD-C4775367FC47}" dt="2021-03-03T02:28:43.255" v="6" actId="47"/>
        <pc:sldMkLst>
          <pc:docMk/>
          <pc:sldMk cId="2684469125" sldId="274"/>
        </pc:sldMkLst>
      </pc:sldChg>
      <pc:sldChg chg="del">
        <pc:chgData name="欣捷" userId="b965477fa0aef5e6" providerId="LiveId" clId="{356D9961-BC09-49D6-86FD-C4775367FC47}" dt="2021-03-03T02:28:43.255" v="6" actId="47"/>
        <pc:sldMkLst>
          <pc:docMk/>
          <pc:sldMk cId="956390288" sldId="275"/>
        </pc:sldMkLst>
      </pc:sldChg>
      <pc:sldChg chg="del">
        <pc:chgData name="欣捷" userId="b965477fa0aef5e6" providerId="LiveId" clId="{356D9961-BC09-49D6-86FD-C4775367FC47}" dt="2021-03-03T02:28:43.255" v="6" actId="47"/>
        <pc:sldMkLst>
          <pc:docMk/>
          <pc:sldMk cId="3655233062" sldId="276"/>
        </pc:sldMkLst>
      </pc:sldChg>
      <pc:sldChg chg="del">
        <pc:chgData name="欣捷" userId="b965477fa0aef5e6" providerId="LiveId" clId="{356D9961-BC09-49D6-86FD-C4775367FC47}" dt="2021-03-03T02:28:43.255" v="6" actId="47"/>
        <pc:sldMkLst>
          <pc:docMk/>
          <pc:sldMk cId="1636944862" sldId="277"/>
        </pc:sldMkLst>
      </pc:sldChg>
      <pc:sldChg chg="del">
        <pc:chgData name="欣捷" userId="b965477fa0aef5e6" providerId="LiveId" clId="{356D9961-BC09-49D6-86FD-C4775367FC47}" dt="2021-03-03T02:28:43.255" v="6" actId="47"/>
        <pc:sldMkLst>
          <pc:docMk/>
          <pc:sldMk cId="209528765" sldId="278"/>
        </pc:sldMkLst>
      </pc:sldChg>
      <pc:sldChg chg="del">
        <pc:chgData name="欣捷" userId="b965477fa0aef5e6" providerId="LiveId" clId="{356D9961-BC09-49D6-86FD-C4775367FC47}" dt="2021-03-03T02:28:43.255" v="6" actId="47"/>
        <pc:sldMkLst>
          <pc:docMk/>
          <pc:sldMk cId="340778415" sldId="279"/>
        </pc:sldMkLst>
      </pc:sldChg>
      <pc:sldChg chg="del">
        <pc:chgData name="欣捷" userId="b965477fa0aef5e6" providerId="LiveId" clId="{356D9961-BC09-49D6-86FD-C4775367FC47}" dt="2021-03-03T02:28:43.255" v="6" actId="47"/>
        <pc:sldMkLst>
          <pc:docMk/>
          <pc:sldMk cId="3062047276" sldId="282"/>
        </pc:sldMkLst>
      </pc:sldChg>
      <pc:sldChg chg="del">
        <pc:chgData name="欣捷" userId="b965477fa0aef5e6" providerId="LiveId" clId="{356D9961-BC09-49D6-86FD-C4775367FC47}" dt="2021-03-03T02:28:43.255" v="6" actId="47"/>
        <pc:sldMkLst>
          <pc:docMk/>
          <pc:sldMk cId="3330860191" sldId="283"/>
        </pc:sldMkLst>
      </pc:sldChg>
      <pc:sldChg chg="del">
        <pc:chgData name="欣捷" userId="b965477fa0aef5e6" providerId="LiveId" clId="{356D9961-BC09-49D6-86FD-C4775367FC47}" dt="2021-03-03T02:28:43.255" v="6" actId="47"/>
        <pc:sldMkLst>
          <pc:docMk/>
          <pc:sldMk cId="1177382012" sldId="286"/>
        </pc:sldMkLst>
      </pc:sldChg>
      <pc:sldChg chg="del">
        <pc:chgData name="欣捷" userId="b965477fa0aef5e6" providerId="LiveId" clId="{356D9961-BC09-49D6-86FD-C4775367FC47}" dt="2021-03-03T02:28:43.255" v="6" actId="47"/>
        <pc:sldMkLst>
          <pc:docMk/>
          <pc:sldMk cId="2054553608" sldId="288"/>
        </pc:sldMkLst>
      </pc:sldChg>
      <pc:sldChg chg="del">
        <pc:chgData name="欣捷" userId="b965477fa0aef5e6" providerId="LiveId" clId="{356D9961-BC09-49D6-86FD-C4775367FC47}" dt="2021-03-03T02:28:43.255" v="6" actId="47"/>
        <pc:sldMkLst>
          <pc:docMk/>
          <pc:sldMk cId="1587879500" sldId="292"/>
        </pc:sldMkLst>
      </pc:sldChg>
      <pc:sldChg chg="del">
        <pc:chgData name="欣捷" userId="b965477fa0aef5e6" providerId="LiveId" clId="{356D9961-BC09-49D6-86FD-C4775367FC47}" dt="2021-03-03T02:28:43.255" v="6" actId="47"/>
        <pc:sldMkLst>
          <pc:docMk/>
          <pc:sldMk cId="204150621" sldId="293"/>
        </pc:sldMkLst>
      </pc:sldChg>
      <pc:sldChg chg="modSp add mod chgLayout">
        <pc:chgData name="欣捷" userId="b965477fa0aef5e6" providerId="LiveId" clId="{356D9961-BC09-49D6-86FD-C4775367FC47}" dt="2021-03-03T09:47:52.851" v="2495" actId="700"/>
        <pc:sldMkLst>
          <pc:docMk/>
          <pc:sldMk cId="0" sldId="294"/>
        </pc:sldMkLst>
        <pc:spChg chg="mod ord">
          <ac:chgData name="欣捷" userId="b965477fa0aef5e6" providerId="LiveId" clId="{356D9961-BC09-49D6-86FD-C4775367FC47}" dt="2021-03-03T09:47:52.851" v="2495" actId="700"/>
          <ac:spMkLst>
            <pc:docMk/>
            <pc:sldMk cId="0" sldId="294"/>
            <ac:spMk id="70658" creationId="{86EB9678-ACA1-47A5-8439-F79A524BBB77}"/>
          </ac:spMkLst>
        </pc:spChg>
        <pc:spChg chg="mod ord">
          <ac:chgData name="欣捷" userId="b965477fa0aef5e6" providerId="LiveId" clId="{356D9961-BC09-49D6-86FD-C4775367FC47}" dt="2021-03-03T09:47:52.851" v="2495" actId="700"/>
          <ac:spMkLst>
            <pc:docMk/>
            <pc:sldMk cId="0" sldId="294"/>
            <ac:spMk id="70659" creationId="{4F177DE1-4F76-4CDF-8BE8-6176F03FAE9F}"/>
          </ac:spMkLst>
        </pc:spChg>
      </pc:sldChg>
      <pc:sldChg chg="del">
        <pc:chgData name="欣捷" userId="b965477fa0aef5e6" providerId="LiveId" clId="{356D9961-BC09-49D6-86FD-C4775367FC47}" dt="2021-03-03T02:28:43.255" v="6" actId="47"/>
        <pc:sldMkLst>
          <pc:docMk/>
          <pc:sldMk cId="3791128064" sldId="294"/>
        </pc:sldMkLst>
      </pc:sldChg>
      <pc:sldChg chg="del">
        <pc:chgData name="欣捷" userId="b965477fa0aef5e6" providerId="LiveId" clId="{356D9961-BC09-49D6-86FD-C4775367FC47}" dt="2021-03-03T02:28:43.255" v="6" actId="47"/>
        <pc:sldMkLst>
          <pc:docMk/>
          <pc:sldMk cId="1744434925" sldId="295"/>
        </pc:sldMkLst>
      </pc:sldChg>
      <pc:sldChg chg="del">
        <pc:chgData name="欣捷" userId="b965477fa0aef5e6" providerId="LiveId" clId="{356D9961-BC09-49D6-86FD-C4775367FC47}" dt="2021-03-03T02:28:43.255" v="6" actId="47"/>
        <pc:sldMkLst>
          <pc:docMk/>
          <pc:sldMk cId="316468476" sldId="296"/>
        </pc:sldMkLst>
      </pc:sldChg>
      <pc:sldChg chg="modSp add mod">
        <pc:chgData name="欣捷" userId="b965477fa0aef5e6" providerId="LiveId" clId="{356D9961-BC09-49D6-86FD-C4775367FC47}" dt="2021-03-03T02:49:39.262" v="190" actId="20577"/>
        <pc:sldMkLst>
          <pc:docMk/>
          <pc:sldMk cId="0" sldId="297"/>
        </pc:sldMkLst>
        <pc:spChg chg="mod">
          <ac:chgData name="欣捷" userId="b965477fa0aef5e6" providerId="LiveId" clId="{356D9961-BC09-49D6-86FD-C4775367FC47}" dt="2021-03-03T02:28:55.052" v="8" actId="27636"/>
          <ac:spMkLst>
            <pc:docMk/>
            <pc:sldMk cId="0" sldId="297"/>
            <ac:spMk id="11266" creationId="{F38856EB-CFC9-4944-917B-95A79D466BCD}"/>
          </ac:spMkLst>
        </pc:spChg>
        <pc:spChg chg="mod">
          <ac:chgData name="欣捷" userId="b965477fa0aef5e6" providerId="LiveId" clId="{356D9961-BC09-49D6-86FD-C4775367FC47}" dt="2021-03-03T02:49:39.262" v="190" actId="20577"/>
          <ac:spMkLst>
            <pc:docMk/>
            <pc:sldMk cId="0" sldId="297"/>
            <ac:spMk id="11267" creationId="{64408F86-25A7-4B58-AE93-46711A32DAED}"/>
          </ac:spMkLst>
        </pc:spChg>
      </pc:sldChg>
      <pc:sldChg chg="del">
        <pc:chgData name="欣捷" userId="b965477fa0aef5e6" providerId="LiveId" clId="{356D9961-BC09-49D6-86FD-C4775367FC47}" dt="2021-03-03T02:28:43.255" v="6" actId="47"/>
        <pc:sldMkLst>
          <pc:docMk/>
          <pc:sldMk cId="3246116949" sldId="297"/>
        </pc:sldMkLst>
      </pc:sldChg>
      <pc:sldChg chg="del">
        <pc:chgData name="欣捷" userId="b965477fa0aef5e6" providerId="LiveId" clId="{356D9961-BC09-49D6-86FD-C4775367FC47}" dt="2021-03-03T02:28:43.255" v="6" actId="47"/>
        <pc:sldMkLst>
          <pc:docMk/>
          <pc:sldMk cId="258118662" sldId="298"/>
        </pc:sldMkLst>
      </pc:sldChg>
      <pc:sldChg chg="modSp add mod">
        <pc:chgData name="欣捷" userId="b965477fa0aef5e6" providerId="LiveId" clId="{356D9961-BC09-49D6-86FD-C4775367FC47}" dt="2021-03-03T08:42:01.540" v="1229"/>
        <pc:sldMkLst>
          <pc:docMk/>
          <pc:sldMk cId="0" sldId="299"/>
        </pc:sldMkLst>
        <pc:spChg chg="mod">
          <ac:chgData name="欣捷" userId="b965477fa0aef5e6" providerId="LiveId" clId="{356D9961-BC09-49D6-86FD-C4775367FC47}" dt="2021-03-03T03:23:25.090" v="212" actId="20577"/>
          <ac:spMkLst>
            <pc:docMk/>
            <pc:sldMk cId="0" sldId="299"/>
            <ac:spMk id="16386" creationId="{2FF09C51-32B4-4F31-A172-E9A17E557F23}"/>
          </ac:spMkLst>
        </pc:spChg>
        <pc:spChg chg="mod">
          <ac:chgData name="欣捷" userId="b965477fa0aef5e6" providerId="LiveId" clId="{356D9961-BC09-49D6-86FD-C4775367FC47}" dt="2021-03-03T08:42:01.540" v="1229"/>
          <ac:spMkLst>
            <pc:docMk/>
            <pc:sldMk cId="0" sldId="299"/>
            <ac:spMk id="16387" creationId="{D0E090B1-6985-4FC7-AFF0-DE53E7FE9C81}"/>
          </ac:spMkLst>
        </pc:spChg>
        <pc:spChg chg="mod">
          <ac:chgData name="欣捷" userId="b965477fa0aef5e6" providerId="LiveId" clId="{356D9961-BC09-49D6-86FD-C4775367FC47}" dt="2021-03-03T03:27:48.905" v="237" actId="1076"/>
          <ac:spMkLst>
            <pc:docMk/>
            <pc:sldMk cId="0" sldId="299"/>
            <ac:spMk id="16389" creationId="{9EEF024D-0350-4903-A367-85129ADC5DFC}"/>
          </ac:spMkLst>
        </pc:spChg>
        <pc:spChg chg="mod">
          <ac:chgData name="欣捷" userId="b965477fa0aef5e6" providerId="LiveId" clId="{356D9961-BC09-49D6-86FD-C4775367FC47}" dt="2021-03-03T03:27:48.905" v="237" actId="1076"/>
          <ac:spMkLst>
            <pc:docMk/>
            <pc:sldMk cId="0" sldId="299"/>
            <ac:spMk id="16390" creationId="{8AC32987-B272-4A10-843C-EC26F0636DC5}"/>
          </ac:spMkLst>
        </pc:spChg>
        <pc:spChg chg="mod">
          <ac:chgData name="欣捷" userId="b965477fa0aef5e6" providerId="LiveId" clId="{356D9961-BC09-49D6-86FD-C4775367FC47}" dt="2021-03-03T03:27:48.905" v="237" actId="1076"/>
          <ac:spMkLst>
            <pc:docMk/>
            <pc:sldMk cId="0" sldId="299"/>
            <ac:spMk id="16391" creationId="{259CC625-75D2-4B12-BF52-EA9421813B31}"/>
          </ac:spMkLst>
        </pc:spChg>
        <pc:spChg chg="mod">
          <ac:chgData name="欣捷" userId="b965477fa0aef5e6" providerId="LiveId" clId="{356D9961-BC09-49D6-86FD-C4775367FC47}" dt="2021-03-03T03:27:48.905" v="237" actId="1076"/>
          <ac:spMkLst>
            <pc:docMk/>
            <pc:sldMk cId="0" sldId="299"/>
            <ac:spMk id="16392" creationId="{069B5570-AD5D-4247-8824-95D8DDE4E19E}"/>
          </ac:spMkLst>
        </pc:spChg>
        <pc:spChg chg="mod">
          <ac:chgData name="欣捷" userId="b965477fa0aef5e6" providerId="LiveId" clId="{356D9961-BC09-49D6-86FD-C4775367FC47}" dt="2021-03-03T03:27:48.905" v="237" actId="1076"/>
          <ac:spMkLst>
            <pc:docMk/>
            <pc:sldMk cId="0" sldId="299"/>
            <ac:spMk id="16393" creationId="{068F5DF2-7E75-4AC4-976B-2CC4090547A8}"/>
          </ac:spMkLst>
        </pc:spChg>
        <pc:spChg chg="mod">
          <ac:chgData name="欣捷" userId="b965477fa0aef5e6" providerId="LiveId" clId="{356D9961-BC09-49D6-86FD-C4775367FC47}" dt="2021-03-03T03:27:48.905" v="237" actId="1076"/>
          <ac:spMkLst>
            <pc:docMk/>
            <pc:sldMk cId="0" sldId="299"/>
            <ac:spMk id="16394" creationId="{616140C4-0680-4F96-AB78-6F028E5CDDE6}"/>
          </ac:spMkLst>
        </pc:spChg>
        <pc:spChg chg="mod">
          <ac:chgData name="欣捷" userId="b965477fa0aef5e6" providerId="LiveId" clId="{356D9961-BC09-49D6-86FD-C4775367FC47}" dt="2021-03-03T03:27:48.905" v="237" actId="1076"/>
          <ac:spMkLst>
            <pc:docMk/>
            <pc:sldMk cId="0" sldId="299"/>
            <ac:spMk id="16395" creationId="{DE72D1E2-B655-4829-A0BF-0104B42368D0}"/>
          </ac:spMkLst>
        </pc:spChg>
        <pc:spChg chg="mod">
          <ac:chgData name="欣捷" userId="b965477fa0aef5e6" providerId="LiveId" clId="{356D9961-BC09-49D6-86FD-C4775367FC47}" dt="2021-03-03T03:27:48.905" v="237" actId="1076"/>
          <ac:spMkLst>
            <pc:docMk/>
            <pc:sldMk cId="0" sldId="299"/>
            <ac:spMk id="16396" creationId="{4CBB7DEC-64FB-46B5-B825-76C95D8F2C29}"/>
          </ac:spMkLst>
        </pc:spChg>
        <pc:spChg chg="mod">
          <ac:chgData name="欣捷" userId="b965477fa0aef5e6" providerId="LiveId" clId="{356D9961-BC09-49D6-86FD-C4775367FC47}" dt="2021-03-03T03:27:48.905" v="237" actId="1076"/>
          <ac:spMkLst>
            <pc:docMk/>
            <pc:sldMk cId="0" sldId="299"/>
            <ac:spMk id="16397" creationId="{6F436AE0-B35E-4B4D-874A-9B5DFF42D2BB}"/>
          </ac:spMkLst>
        </pc:spChg>
        <pc:spChg chg="mod">
          <ac:chgData name="欣捷" userId="b965477fa0aef5e6" providerId="LiveId" clId="{356D9961-BC09-49D6-86FD-C4775367FC47}" dt="2021-03-03T03:27:48.905" v="237" actId="1076"/>
          <ac:spMkLst>
            <pc:docMk/>
            <pc:sldMk cId="0" sldId="299"/>
            <ac:spMk id="16398" creationId="{A578E1EC-6064-44B9-91E6-D851B1E60F6B}"/>
          </ac:spMkLst>
        </pc:spChg>
        <pc:spChg chg="mod">
          <ac:chgData name="欣捷" userId="b965477fa0aef5e6" providerId="LiveId" clId="{356D9961-BC09-49D6-86FD-C4775367FC47}" dt="2021-03-03T03:27:48.905" v="237" actId="1076"/>
          <ac:spMkLst>
            <pc:docMk/>
            <pc:sldMk cId="0" sldId="299"/>
            <ac:spMk id="16399" creationId="{31633AAD-9A8E-44B8-AE3D-BD41AE25B18C}"/>
          </ac:spMkLst>
        </pc:spChg>
        <pc:spChg chg="mod">
          <ac:chgData name="欣捷" userId="b965477fa0aef5e6" providerId="LiveId" clId="{356D9961-BC09-49D6-86FD-C4775367FC47}" dt="2021-03-03T03:27:48.905" v="237" actId="1076"/>
          <ac:spMkLst>
            <pc:docMk/>
            <pc:sldMk cId="0" sldId="299"/>
            <ac:spMk id="16400" creationId="{174C8E10-937C-4D0B-93F7-F34974D7E1CB}"/>
          </ac:spMkLst>
        </pc:spChg>
        <pc:spChg chg="mod">
          <ac:chgData name="欣捷" userId="b965477fa0aef5e6" providerId="LiveId" clId="{356D9961-BC09-49D6-86FD-C4775367FC47}" dt="2021-03-03T03:27:48.905" v="237" actId="1076"/>
          <ac:spMkLst>
            <pc:docMk/>
            <pc:sldMk cId="0" sldId="299"/>
            <ac:spMk id="16401" creationId="{0DDCEE0F-D3AF-49EC-A10C-FAF93230916E}"/>
          </ac:spMkLst>
        </pc:spChg>
        <pc:spChg chg="mod">
          <ac:chgData name="欣捷" userId="b965477fa0aef5e6" providerId="LiveId" clId="{356D9961-BC09-49D6-86FD-C4775367FC47}" dt="2021-03-03T03:27:48.905" v="237" actId="1076"/>
          <ac:spMkLst>
            <pc:docMk/>
            <pc:sldMk cId="0" sldId="299"/>
            <ac:spMk id="16402" creationId="{6B6E50C8-04CE-41D2-AD96-689D6C3DDDB1}"/>
          </ac:spMkLst>
        </pc:spChg>
        <pc:spChg chg="mod">
          <ac:chgData name="欣捷" userId="b965477fa0aef5e6" providerId="LiveId" clId="{356D9961-BC09-49D6-86FD-C4775367FC47}" dt="2021-03-03T03:27:48.905" v="237" actId="1076"/>
          <ac:spMkLst>
            <pc:docMk/>
            <pc:sldMk cId="0" sldId="299"/>
            <ac:spMk id="16403" creationId="{783472A6-B0F6-40B1-8DF3-6DE7D374140F}"/>
          </ac:spMkLst>
        </pc:spChg>
        <pc:grpChg chg="mod">
          <ac:chgData name="欣捷" userId="b965477fa0aef5e6" providerId="LiveId" clId="{356D9961-BC09-49D6-86FD-C4775367FC47}" dt="2021-03-03T08:41:40.328" v="1211" actId="2711"/>
          <ac:grpSpMkLst>
            <pc:docMk/>
            <pc:sldMk cId="0" sldId="299"/>
            <ac:grpSpMk id="16388" creationId="{F4715D65-535B-4046-9864-9D2F3729210E}"/>
          </ac:grpSpMkLst>
        </pc:grpChg>
      </pc:sldChg>
      <pc:sldChg chg="del">
        <pc:chgData name="欣捷" userId="b965477fa0aef5e6" providerId="LiveId" clId="{356D9961-BC09-49D6-86FD-C4775367FC47}" dt="2021-03-03T02:28:43.255" v="6" actId="47"/>
        <pc:sldMkLst>
          <pc:docMk/>
          <pc:sldMk cId="324551603" sldId="299"/>
        </pc:sldMkLst>
      </pc:sldChg>
      <pc:sldChg chg="modSp add mod">
        <pc:chgData name="欣捷" userId="b965477fa0aef5e6" providerId="LiveId" clId="{356D9961-BC09-49D6-86FD-C4775367FC47}" dt="2021-03-03T09:14:58.440" v="2015"/>
        <pc:sldMkLst>
          <pc:docMk/>
          <pc:sldMk cId="0" sldId="300"/>
        </pc:sldMkLst>
        <pc:spChg chg="mod">
          <ac:chgData name="欣捷" userId="b965477fa0aef5e6" providerId="LiveId" clId="{356D9961-BC09-49D6-86FD-C4775367FC47}" dt="2021-03-03T02:28:55.083" v="14" actId="27636"/>
          <ac:spMkLst>
            <pc:docMk/>
            <pc:sldMk cId="0" sldId="300"/>
            <ac:spMk id="20482" creationId="{3BA59C7D-C1A3-458B-BDF4-AAE7650541C1}"/>
          </ac:spMkLst>
        </pc:spChg>
        <pc:spChg chg="mod">
          <ac:chgData name="欣捷" userId="b965477fa0aef5e6" providerId="LiveId" clId="{356D9961-BC09-49D6-86FD-C4775367FC47}" dt="2021-03-03T09:14:58.440" v="2015"/>
          <ac:spMkLst>
            <pc:docMk/>
            <pc:sldMk cId="0" sldId="300"/>
            <ac:spMk id="20483" creationId="{23A14E48-5320-4611-B2F0-3623441B9953}"/>
          </ac:spMkLst>
        </pc:spChg>
      </pc:sldChg>
      <pc:sldChg chg="del">
        <pc:chgData name="欣捷" userId="b965477fa0aef5e6" providerId="LiveId" clId="{356D9961-BC09-49D6-86FD-C4775367FC47}" dt="2021-03-03T02:28:43.255" v="6" actId="47"/>
        <pc:sldMkLst>
          <pc:docMk/>
          <pc:sldMk cId="3619844961" sldId="300"/>
        </pc:sldMkLst>
      </pc:sldChg>
      <pc:sldChg chg="addSp delSp modSp add mod modClrScheme chgLayout">
        <pc:chgData name="欣捷" userId="b965477fa0aef5e6" providerId="LiveId" clId="{356D9961-BC09-49D6-86FD-C4775367FC47}" dt="2021-03-03T09:16:01.574" v="2035"/>
        <pc:sldMkLst>
          <pc:docMk/>
          <pc:sldMk cId="0" sldId="301"/>
        </pc:sldMkLst>
        <pc:spChg chg="add del mod">
          <ac:chgData name="欣捷" userId="b965477fa0aef5e6" providerId="LiveId" clId="{356D9961-BC09-49D6-86FD-C4775367FC47}" dt="2021-03-03T03:39:31.380" v="569" actId="700"/>
          <ac:spMkLst>
            <pc:docMk/>
            <pc:sldMk cId="0" sldId="301"/>
            <ac:spMk id="4" creationId="{E815D58D-5B48-4A28-83C9-A7DF79F13134}"/>
          </ac:spMkLst>
        </pc:spChg>
        <pc:spChg chg="add mod ord">
          <ac:chgData name="欣捷" userId="b965477fa0aef5e6" providerId="LiveId" clId="{356D9961-BC09-49D6-86FD-C4775367FC47}" dt="2021-03-03T03:41:10.423" v="608"/>
          <ac:spMkLst>
            <pc:docMk/>
            <pc:sldMk cId="0" sldId="301"/>
            <ac:spMk id="5" creationId="{A6A93CD9-FBBD-431C-902D-84310742BE48}"/>
          </ac:spMkLst>
        </pc:spChg>
        <pc:spChg chg="mod ord">
          <ac:chgData name="欣捷" userId="b965477fa0aef5e6" providerId="LiveId" clId="{356D9961-BC09-49D6-86FD-C4775367FC47}" dt="2021-03-03T09:15:29.543" v="2018"/>
          <ac:spMkLst>
            <pc:docMk/>
            <pc:sldMk cId="0" sldId="301"/>
            <ac:spMk id="22530" creationId="{12E7AB3D-38A1-440E-9FD6-443967B4B535}"/>
          </ac:spMkLst>
        </pc:spChg>
        <pc:spChg chg="del mod ord">
          <ac:chgData name="欣捷" userId="b965477fa0aef5e6" providerId="LiveId" clId="{356D9961-BC09-49D6-86FD-C4775367FC47}" dt="2021-03-03T03:39:27.692" v="568" actId="478"/>
          <ac:spMkLst>
            <pc:docMk/>
            <pc:sldMk cId="0" sldId="301"/>
            <ac:spMk id="22531" creationId="{ED82764B-A7DB-44E1-B6B7-AE3D0CBA84CE}"/>
          </ac:spMkLst>
        </pc:spChg>
        <pc:graphicFrameChg chg="add del mod modGraphic">
          <ac:chgData name="欣捷" userId="b965477fa0aef5e6" providerId="LiveId" clId="{356D9961-BC09-49D6-86FD-C4775367FC47}" dt="2021-03-03T09:16:01.574" v="2035"/>
          <ac:graphicFrameMkLst>
            <pc:docMk/>
            <pc:sldMk cId="0" sldId="301"/>
            <ac:graphicFrameMk id="2" creationId="{A37119C2-5A28-47F8-845C-859FF73EDA80}"/>
          </ac:graphicFrameMkLst>
        </pc:graphicFrameChg>
      </pc:sldChg>
      <pc:sldChg chg="del">
        <pc:chgData name="欣捷" userId="b965477fa0aef5e6" providerId="LiveId" clId="{356D9961-BC09-49D6-86FD-C4775367FC47}" dt="2021-03-03T02:28:43.255" v="6" actId="47"/>
        <pc:sldMkLst>
          <pc:docMk/>
          <pc:sldMk cId="676205446" sldId="301"/>
        </pc:sldMkLst>
      </pc:sldChg>
      <pc:sldChg chg="modSp add mod">
        <pc:chgData name="欣捷" userId="b965477fa0aef5e6" providerId="LiveId" clId="{356D9961-BC09-49D6-86FD-C4775367FC47}" dt="2021-03-03T09:18:55.676" v="2078" actId="207"/>
        <pc:sldMkLst>
          <pc:docMk/>
          <pc:sldMk cId="0" sldId="302"/>
        </pc:sldMkLst>
        <pc:spChg chg="mod">
          <ac:chgData name="欣捷" userId="b965477fa0aef5e6" providerId="LiveId" clId="{356D9961-BC09-49D6-86FD-C4775367FC47}" dt="2021-03-03T09:15:00.978" v="2016"/>
          <ac:spMkLst>
            <pc:docMk/>
            <pc:sldMk cId="0" sldId="302"/>
            <ac:spMk id="21506" creationId="{A8D8C273-204F-4C5E-B684-F6712962FFFB}"/>
          </ac:spMkLst>
        </pc:spChg>
        <pc:spChg chg="mod">
          <ac:chgData name="欣捷" userId="b965477fa0aef5e6" providerId="LiveId" clId="{356D9961-BC09-49D6-86FD-C4775367FC47}" dt="2021-03-03T09:18:55.676" v="2078" actId="207"/>
          <ac:spMkLst>
            <pc:docMk/>
            <pc:sldMk cId="0" sldId="302"/>
            <ac:spMk id="21507" creationId="{BB5DFD37-8619-4A8E-AE0F-08EF6F408DAD}"/>
          </ac:spMkLst>
        </pc:spChg>
      </pc:sldChg>
      <pc:sldChg chg="del">
        <pc:chgData name="欣捷" userId="b965477fa0aef5e6" providerId="LiveId" clId="{356D9961-BC09-49D6-86FD-C4775367FC47}" dt="2021-03-03T02:28:43.255" v="6" actId="47"/>
        <pc:sldMkLst>
          <pc:docMk/>
          <pc:sldMk cId="3600687625" sldId="302"/>
        </pc:sldMkLst>
      </pc:sldChg>
      <pc:sldChg chg="del">
        <pc:chgData name="欣捷" userId="b965477fa0aef5e6" providerId="LiveId" clId="{356D9961-BC09-49D6-86FD-C4775367FC47}" dt="2021-03-03T02:28:43.255" v="6" actId="47"/>
        <pc:sldMkLst>
          <pc:docMk/>
          <pc:sldMk cId="463750656" sldId="303"/>
        </pc:sldMkLst>
      </pc:sldChg>
      <pc:sldChg chg="del">
        <pc:chgData name="欣捷" userId="b965477fa0aef5e6" providerId="LiveId" clId="{356D9961-BC09-49D6-86FD-C4775367FC47}" dt="2021-03-03T02:28:43.255" v="6" actId="47"/>
        <pc:sldMkLst>
          <pc:docMk/>
          <pc:sldMk cId="4164027253" sldId="304"/>
        </pc:sldMkLst>
      </pc:sldChg>
      <pc:sldChg chg="modSp add mod">
        <pc:chgData name="欣捷" userId="b965477fa0aef5e6" providerId="LiveId" clId="{356D9961-BC09-49D6-86FD-C4775367FC47}" dt="2021-03-03T09:14:28.028" v="2011" actId="207"/>
        <pc:sldMkLst>
          <pc:docMk/>
          <pc:sldMk cId="0" sldId="305"/>
        </pc:sldMkLst>
        <pc:spChg chg="mod">
          <ac:chgData name="欣捷" userId="b965477fa0aef5e6" providerId="LiveId" clId="{356D9961-BC09-49D6-86FD-C4775367FC47}" dt="2021-03-03T02:28:55.130" v="22" actId="27636"/>
          <ac:spMkLst>
            <pc:docMk/>
            <pc:sldMk cId="0" sldId="305"/>
            <ac:spMk id="31746" creationId="{303C0FF5-8A70-4CDD-9195-E1FA4DF4AE41}"/>
          </ac:spMkLst>
        </pc:spChg>
        <pc:spChg chg="mod">
          <ac:chgData name="欣捷" userId="b965477fa0aef5e6" providerId="LiveId" clId="{356D9961-BC09-49D6-86FD-C4775367FC47}" dt="2021-03-03T09:14:28.028" v="2011" actId="207"/>
          <ac:spMkLst>
            <pc:docMk/>
            <pc:sldMk cId="0" sldId="305"/>
            <ac:spMk id="31747" creationId="{AB06C436-A8E7-4DC3-9E75-6A0641393BD5}"/>
          </ac:spMkLst>
        </pc:spChg>
      </pc:sldChg>
      <pc:sldChg chg="del">
        <pc:chgData name="欣捷" userId="b965477fa0aef5e6" providerId="LiveId" clId="{356D9961-BC09-49D6-86FD-C4775367FC47}" dt="2021-03-03T02:28:43.255" v="6" actId="47"/>
        <pc:sldMkLst>
          <pc:docMk/>
          <pc:sldMk cId="2501118896" sldId="305"/>
        </pc:sldMkLst>
      </pc:sldChg>
      <pc:sldChg chg="modSp add del mod chgLayout">
        <pc:chgData name="欣捷" userId="b965477fa0aef5e6" providerId="LiveId" clId="{356D9961-BC09-49D6-86FD-C4775367FC47}" dt="2021-03-03T03:06:16.413" v="199" actId="47"/>
        <pc:sldMkLst>
          <pc:docMk/>
          <pc:sldMk cId="0" sldId="329"/>
        </pc:sldMkLst>
        <pc:spChg chg="mod ord">
          <ac:chgData name="欣捷" userId="b965477fa0aef5e6" providerId="LiveId" clId="{356D9961-BC09-49D6-86FD-C4775367FC47}" dt="2021-03-03T02:30:28.514" v="84" actId="20577"/>
          <ac:spMkLst>
            <pc:docMk/>
            <pc:sldMk cId="0" sldId="329"/>
            <ac:spMk id="13314" creationId="{17B931DC-709E-4A86-A7D6-6836091B777B}"/>
          </ac:spMkLst>
        </pc:spChg>
        <pc:spChg chg="mod ord">
          <ac:chgData name="欣捷" userId="b965477fa0aef5e6" providerId="LiveId" clId="{356D9961-BC09-49D6-86FD-C4775367FC47}" dt="2021-03-03T02:30:25.770" v="83" actId="700"/>
          <ac:spMkLst>
            <pc:docMk/>
            <pc:sldMk cId="0" sldId="329"/>
            <ac:spMk id="13315" creationId="{BE9E2CFC-84E2-4E74-BE86-6DC9C12808B7}"/>
          </ac:spMkLst>
        </pc:spChg>
      </pc:sldChg>
      <pc:sldChg chg="modSp add mod modNotesTx">
        <pc:chgData name="欣捷" userId="b965477fa0aef5e6" providerId="LiveId" clId="{356D9961-BC09-49D6-86FD-C4775367FC47}" dt="2021-03-03T09:17:00.737" v="2052" actId="313"/>
        <pc:sldMkLst>
          <pc:docMk/>
          <pc:sldMk cId="0" sldId="330"/>
        </pc:sldMkLst>
        <pc:spChg chg="mod">
          <ac:chgData name="欣捷" userId="b965477fa0aef5e6" providerId="LiveId" clId="{356D9961-BC09-49D6-86FD-C4775367FC47}" dt="2021-03-03T03:23:23.132" v="211" actId="20577"/>
          <ac:spMkLst>
            <pc:docMk/>
            <pc:sldMk cId="0" sldId="330"/>
            <ac:spMk id="14338" creationId="{08BB4C56-5368-4CE6-A537-274B4F863F04}"/>
          </ac:spMkLst>
        </pc:spChg>
      </pc:sldChg>
      <pc:sldChg chg="modSp add mod">
        <pc:chgData name="欣捷" userId="b965477fa0aef5e6" providerId="LiveId" clId="{356D9961-BC09-49D6-86FD-C4775367FC47}" dt="2021-03-03T09:16:08.698" v="2036"/>
        <pc:sldMkLst>
          <pc:docMk/>
          <pc:sldMk cId="0" sldId="331"/>
        </pc:sldMkLst>
        <pc:spChg chg="mod">
          <ac:chgData name="欣捷" userId="b965477fa0aef5e6" providerId="LiveId" clId="{356D9961-BC09-49D6-86FD-C4775367FC47}" dt="2021-03-03T09:16:08.698" v="2036"/>
          <ac:spMkLst>
            <pc:docMk/>
            <pc:sldMk cId="0" sldId="331"/>
            <ac:spMk id="23554" creationId="{A69A2392-EDD4-4045-A061-93E7CFFAC544}"/>
          </ac:spMkLst>
        </pc:spChg>
        <pc:spChg chg="mod">
          <ac:chgData name="欣捷" userId="b965477fa0aef5e6" providerId="LiveId" clId="{356D9961-BC09-49D6-86FD-C4775367FC47}" dt="2021-03-03T07:53:54.144" v="757" actId="207"/>
          <ac:spMkLst>
            <pc:docMk/>
            <pc:sldMk cId="0" sldId="331"/>
            <ac:spMk id="23555" creationId="{C7E73F5C-24AC-44DE-B345-DB7514DDCBB3}"/>
          </ac:spMkLst>
        </pc:spChg>
      </pc:sldChg>
      <pc:sldChg chg="addSp modSp add mod modAnim modNotesTx">
        <pc:chgData name="欣捷" userId="b965477fa0aef5e6" providerId="LiveId" clId="{356D9961-BC09-49D6-86FD-C4775367FC47}" dt="2021-03-03T09:16:20.247" v="2038"/>
        <pc:sldMkLst>
          <pc:docMk/>
          <pc:sldMk cId="0" sldId="339"/>
        </pc:sldMkLst>
        <pc:spChg chg="add mod">
          <ac:chgData name="欣捷" userId="b965477fa0aef5e6" providerId="LiveId" clId="{356D9961-BC09-49D6-86FD-C4775367FC47}" dt="2021-03-03T08:47:43.578" v="1314" actId="1076"/>
          <ac:spMkLst>
            <pc:docMk/>
            <pc:sldMk cId="0" sldId="339"/>
            <ac:spMk id="4" creationId="{58CBDCAE-62A3-4891-BEF5-AB940AB936CC}"/>
          </ac:spMkLst>
        </pc:spChg>
        <pc:spChg chg="mod">
          <ac:chgData name="欣捷" userId="b965477fa0aef5e6" providerId="LiveId" clId="{356D9961-BC09-49D6-86FD-C4775367FC47}" dt="2021-03-03T09:16:20.247" v="2038"/>
          <ac:spMkLst>
            <pc:docMk/>
            <pc:sldMk cId="0" sldId="339"/>
            <ac:spMk id="26626" creationId="{1F1062E6-1144-4EB9-8462-B994414FE5E6}"/>
          </ac:spMkLst>
        </pc:spChg>
        <pc:spChg chg="mod">
          <ac:chgData name="欣捷" userId="b965477fa0aef5e6" providerId="LiveId" clId="{356D9961-BC09-49D6-86FD-C4775367FC47}" dt="2021-03-03T08:47:27.753" v="1311" actId="2711"/>
          <ac:spMkLst>
            <pc:docMk/>
            <pc:sldMk cId="0" sldId="339"/>
            <ac:spMk id="26627" creationId="{FCFBFEBB-B6A3-49E2-BBD0-766678827E99}"/>
          </ac:spMkLst>
        </pc:spChg>
      </pc:sldChg>
      <pc:sldChg chg="modSp add del mod">
        <pc:chgData name="欣捷" userId="b965477fa0aef5e6" providerId="LiveId" clId="{356D9961-BC09-49D6-86FD-C4775367FC47}" dt="2021-03-03T08:36:51.245" v="1177" actId="47"/>
        <pc:sldMkLst>
          <pc:docMk/>
          <pc:sldMk cId="0" sldId="340"/>
        </pc:sldMkLst>
        <pc:spChg chg="mod">
          <ac:chgData name="欣捷" userId="b965477fa0aef5e6" providerId="LiveId" clId="{356D9961-BC09-49D6-86FD-C4775367FC47}" dt="2021-03-03T03:58:23.407" v="614" actId="20577"/>
          <ac:spMkLst>
            <pc:docMk/>
            <pc:sldMk cId="0" sldId="340"/>
            <ac:spMk id="32770" creationId="{440E191B-74AD-4A0F-B384-4252C37E396D}"/>
          </ac:spMkLst>
        </pc:spChg>
      </pc:sldChg>
      <pc:sldChg chg="delSp modSp add mod">
        <pc:chgData name="欣捷" userId="b965477fa0aef5e6" providerId="LiveId" clId="{356D9961-BC09-49D6-86FD-C4775367FC47}" dt="2021-03-03T09:16:22.762" v="2039"/>
        <pc:sldMkLst>
          <pc:docMk/>
          <pc:sldMk cId="0" sldId="341"/>
        </pc:sldMkLst>
        <pc:spChg chg="mod">
          <ac:chgData name="欣捷" userId="b965477fa0aef5e6" providerId="LiveId" clId="{356D9961-BC09-49D6-86FD-C4775367FC47}" dt="2021-03-03T08:48:09.305" v="1319" actId="113"/>
          <ac:spMkLst>
            <pc:docMk/>
            <pc:sldMk cId="0" sldId="341"/>
            <ac:spMk id="26627" creationId="{100F2812-C160-4FE6-9056-FD12D7F44492}"/>
          </ac:spMkLst>
        </pc:spChg>
        <pc:spChg chg="mod">
          <ac:chgData name="欣捷" userId="b965477fa0aef5e6" providerId="LiveId" clId="{356D9961-BC09-49D6-86FD-C4775367FC47}" dt="2021-03-03T09:16:22.762" v="2039"/>
          <ac:spMkLst>
            <pc:docMk/>
            <pc:sldMk cId="0" sldId="341"/>
            <ac:spMk id="28674" creationId="{869B069B-7337-4BB1-B57F-E2F252A3F52A}"/>
          </ac:spMkLst>
        </pc:spChg>
        <pc:spChg chg="del">
          <ac:chgData name="欣捷" userId="b965477fa0aef5e6" providerId="LiveId" clId="{356D9961-BC09-49D6-86FD-C4775367FC47}" dt="2021-03-03T06:53:02.976" v="627" actId="478"/>
          <ac:spMkLst>
            <pc:docMk/>
            <pc:sldMk cId="0" sldId="341"/>
            <ac:spMk id="28676" creationId="{9EDE14F5-D4C2-47CA-A60D-F55D5E839E4B}"/>
          </ac:spMkLst>
        </pc:spChg>
        <pc:spChg chg="del">
          <ac:chgData name="欣捷" userId="b965477fa0aef5e6" providerId="LiveId" clId="{356D9961-BC09-49D6-86FD-C4775367FC47}" dt="2021-03-03T06:53:04.735" v="628" actId="478"/>
          <ac:spMkLst>
            <pc:docMk/>
            <pc:sldMk cId="0" sldId="341"/>
            <ac:spMk id="28677" creationId="{89EB8699-E294-4C1F-BE64-4D2C7ED8DB67}"/>
          </ac:spMkLst>
        </pc:spChg>
      </pc:sldChg>
      <pc:sldChg chg="modSp add mod">
        <pc:chgData name="欣捷" userId="b965477fa0aef5e6" providerId="LiveId" clId="{356D9961-BC09-49D6-86FD-C4775367FC47}" dt="2021-03-03T09:16:45.122" v="2041" actId="313"/>
        <pc:sldMkLst>
          <pc:docMk/>
          <pc:sldMk cId="0" sldId="342"/>
        </pc:sldMkLst>
        <pc:spChg chg="mod">
          <ac:chgData name="欣捷" userId="b965477fa0aef5e6" providerId="LiveId" clId="{356D9961-BC09-49D6-86FD-C4775367FC47}" dt="2021-03-03T02:28:55.130" v="24" actId="27636"/>
          <ac:spMkLst>
            <pc:docMk/>
            <pc:sldMk cId="0" sldId="342"/>
            <ac:spMk id="33794" creationId="{02ED5397-ADBB-4C77-87A4-A15A87569AA8}"/>
          </ac:spMkLst>
        </pc:spChg>
        <pc:spChg chg="mod">
          <ac:chgData name="欣捷" userId="b965477fa0aef5e6" providerId="LiveId" clId="{356D9961-BC09-49D6-86FD-C4775367FC47}" dt="2021-03-03T09:16:45.122" v="2041" actId="313"/>
          <ac:spMkLst>
            <pc:docMk/>
            <pc:sldMk cId="0" sldId="342"/>
            <ac:spMk id="33795" creationId="{1263AB7F-9D6A-4192-A2AE-81AACE996FF1}"/>
          </ac:spMkLst>
        </pc:spChg>
      </pc:sldChg>
      <pc:sldChg chg="modSp add mod">
        <pc:chgData name="欣捷" userId="b965477fa0aef5e6" providerId="LiveId" clId="{356D9961-BC09-49D6-86FD-C4775367FC47}" dt="2021-03-03T09:13:59.142" v="1998"/>
        <pc:sldMkLst>
          <pc:docMk/>
          <pc:sldMk cId="0" sldId="343"/>
        </pc:sldMkLst>
        <pc:spChg chg="mod">
          <ac:chgData name="欣捷" userId="b965477fa0aef5e6" providerId="LiveId" clId="{356D9961-BC09-49D6-86FD-C4775367FC47}" dt="2021-03-03T03:58:36.654" v="615" actId="20577"/>
          <ac:spMkLst>
            <pc:docMk/>
            <pc:sldMk cId="0" sldId="343"/>
            <ac:spMk id="34818" creationId="{E1020C16-09FB-49F7-80B7-C32DB1384F0C}"/>
          </ac:spMkLst>
        </pc:spChg>
        <pc:spChg chg="mod">
          <ac:chgData name="欣捷" userId="b965477fa0aef5e6" providerId="LiveId" clId="{356D9961-BC09-49D6-86FD-C4775367FC47}" dt="2021-03-03T09:13:59.142" v="1998"/>
          <ac:spMkLst>
            <pc:docMk/>
            <pc:sldMk cId="0" sldId="343"/>
            <ac:spMk id="34819" creationId="{1E4C739D-05B9-49FA-B0A7-763229FBF8A0}"/>
          </ac:spMkLst>
        </pc:spChg>
      </pc:sldChg>
      <pc:sldChg chg="modSp add mod">
        <pc:chgData name="欣捷" userId="b965477fa0aef5e6" providerId="LiveId" clId="{356D9961-BC09-49D6-86FD-C4775367FC47}" dt="2021-03-03T09:16:25.448" v="2040"/>
        <pc:sldMkLst>
          <pc:docMk/>
          <pc:sldMk cId="0" sldId="348"/>
        </pc:sldMkLst>
        <pc:spChg chg="mod">
          <ac:chgData name="欣捷" userId="b965477fa0aef5e6" providerId="LiveId" clId="{356D9961-BC09-49D6-86FD-C4775367FC47}" dt="2021-03-03T09:16:25.448" v="2040"/>
          <ac:spMkLst>
            <pc:docMk/>
            <pc:sldMk cId="0" sldId="348"/>
            <ac:spMk id="30722" creationId="{C3682F82-5F3F-4408-B0BB-B0E848769707}"/>
          </ac:spMkLst>
        </pc:spChg>
        <pc:spChg chg="mod">
          <ac:chgData name="欣捷" userId="b965477fa0aef5e6" providerId="LiveId" clId="{356D9961-BC09-49D6-86FD-C4775367FC47}" dt="2021-03-03T09:14:38.553" v="2014"/>
          <ac:spMkLst>
            <pc:docMk/>
            <pc:sldMk cId="0" sldId="348"/>
            <ac:spMk id="30723" creationId="{2FF93321-F8C0-4477-B5B4-831028420146}"/>
          </ac:spMkLst>
        </pc:spChg>
      </pc:sldChg>
      <pc:sldChg chg="addSp delSp modSp add mod delAnim modAnim modNotesTx">
        <pc:chgData name="欣捷" userId="b965477fa0aef5e6" providerId="LiveId" clId="{356D9961-BC09-49D6-86FD-C4775367FC47}" dt="2021-03-03T09:17:08.012" v="2058"/>
        <pc:sldMkLst>
          <pc:docMk/>
          <pc:sldMk cId="0" sldId="350"/>
        </pc:sldMkLst>
        <pc:spChg chg="add mod">
          <ac:chgData name="欣捷" userId="b965477fa0aef5e6" providerId="LiveId" clId="{356D9961-BC09-49D6-86FD-C4775367FC47}" dt="2021-03-03T08:46:52.474" v="1302" actId="1076"/>
          <ac:spMkLst>
            <pc:docMk/>
            <pc:sldMk cId="0" sldId="350"/>
            <ac:spMk id="3" creationId="{001D534F-CC4B-4C83-AAB3-9EBADC9007EA}"/>
          </ac:spMkLst>
        </pc:spChg>
        <pc:spChg chg="add mod">
          <ac:chgData name="欣捷" userId="b965477fa0aef5e6" providerId="LiveId" clId="{356D9961-BC09-49D6-86FD-C4775367FC47}" dt="2021-03-03T08:42:36.137" v="1233" actId="1076"/>
          <ac:spMkLst>
            <pc:docMk/>
            <pc:sldMk cId="0" sldId="350"/>
            <ac:spMk id="6" creationId="{BC3D30EE-6B06-458A-9E37-48A9C8CE069D}"/>
          </ac:spMkLst>
        </pc:spChg>
        <pc:spChg chg="add del mod">
          <ac:chgData name="欣捷" userId="b965477fa0aef5e6" providerId="LiveId" clId="{356D9961-BC09-49D6-86FD-C4775367FC47}" dt="2021-03-03T08:46:26.423" v="1291" actId="478"/>
          <ac:spMkLst>
            <pc:docMk/>
            <pc:sldMk cId="0" sldId="350"/>
            <ac:spMk id="7" creationId="{A4A875D4-371B-42F4-9C07-59275ED04234}"/>
          </ac:spMkLst>
        </pc:spChg>
        <pc:spChg chg="mod">
          <ac:chgData name="欣捷" userId="b965477fa0aef5e6" providerId="LiveId" clId="{356D9961-BC09-49D6-86FD-C4775367FC47}" dt="2021-03-03T09:16:17.767" v="2037"/>
          <ac:spMkLst>
            <pc:docMk/>
            <pc:sldMk cId="0" sldId="350"/>
            <ac:spMk id="24578" creationId="{C7E6F049-46F2-4629-A108-33309440C505}"/>
          </ac:spMkLst>
        </pc:spChg>
        <pc:spChg chg="mod">
          <ac:chgData name="欣捷" userId="b965477fa0aef5e6" providerId="LiveId" clId="{356D9961-BC09-49D6-86FD-C4775367FC47}" dt="2021-03-03T08:43:10.618" v="1258"/>
          <ac:spMkLst>
            <pc:docMk/>
            <pc:sldMk cId="0" sldId="350"/>
            <ac:spMk id="24579" creationId="{70772F37-F2CC-45C1-9D65-2586AA320F2E}"/>
          </ac:spMkLst>
        </pc:spChg>
        <pc:graphicFrameChg chg="add del mod modGraphic">
          <ac:chgData name="欣捷" userId="b965477fa0aef5e6" providerId="LiveId" clId="{356D9961-BC09-49D6-86FD-C4775367FC47}" dt="2021-03-03T09:17:08.012" v="2058"/>
          <ac:graphicFrameMkLst>
            <pc:docMk/>
            <pc:sldMk cId="0" sldId="350"/>
            <ac:graphicFrameMk id="4" creationId="{1121075B-DD10-4D53-8080-246DE7C0D28A}"/>
          </ac:graphicFrameMkLst>
        </pc:graphicFrameChg>
      </pc:sldChg>
      <pc:sldChg chg="addSp delSp modSp add mod modClrScheme modAnim chgLayout">
        <pc:chgData name="欣捷" userId="b965477fa0aef5e6" providerId="LiveId" clId="{356D9961-BC09-49D6-86FD-C4775367FC47}" dt="2021-03-03T02:50:29.253" v="194"/>
        <pc:sldMkLst>
          <pc:docMk/>
          <pc:sldMk cId="0" sldId="351"/>
        </pc:sldMkLst>
        <pc:spChg chg="add del mod ord">
          <ac:chgData name="欣捷" userId="b965477fa0aef5e6" providerId="LiveId" clId="{356D9961-BC09-49D6-86FD-C4775367FC47}" dt="2021-03-03T02:50:24.908" v="192" actId="478"/>
          <ac:spMkLst>
            <pc:docMk/>
            <pc:sldMk cId="0" sldId="351"/>
            <ac:spMk id="2" creationId="{33271B77-DB7A-440E-BB3A-F5E74B1D9897}"/>
          </ac:spMkLst>
        </pc:spChg>
        <pc:spChg chg="add del mod">
          <ac:chgData name="欣捷" userId="b965477fa0aef5e6" providerId="LiveId" clId="{356D9961-BC09-49D6-86FD-C4775367FC47}" dt="2021-03-03T02:50:28.775" v="193" actId="700"/>
          <ac:spMkLst>
            <pc:docMk/>
            <pc:sldMk cId="0" sldId="351"/>
            <ac:spMk id="4" creationId="{F937E09B-4701-4C86-9276-9B8078C9C90F}"/>
          </ac:spMkLst>
        </pc:spChg>
        <pc:spChg chg="mod">
          <ac:chgData name="欣捷" userId="b965477fa0aef5e6" providerId="LiveId" clId="{356D9961-BC09-49D6-86FD-C4775367FC47}" dt="2021-03-03T02:50:29.253" v="194"/>
          <ac:spMkLst>
            <pc:docMk/>
            <pc:sldMk cId="0" sldId="351"/>
            <ac:spMk id="30" creationId="{03681551-5252-44EE-A1B2-3649867B835E}"/>
          </ac:spMkLst>
        </pc:spChg>
        <pc:spChg chg="mod">
          <ac:chgData name="欣捷" userId="b965477fa0aef5e6" providerId="LiveId" clId="{356D9961-BC09-49D6-86FD-C4775367FC47}" dt="2021-03-03T02:50:29.253" v="194"/>
          <ac:spMkLst>
            <pc:docMk/>
            <pc:sldMk cId="0" sldId="351"/>
            <ac:spMk id="31" creationId="{4AA6A973-8718-44D6-9AF6-F301AAB9B744}"/>
          </ac:spMkLst>
        </pc:spChg>
        <pc:spChg chg="mod">
          <ac:chgData name="欣捷" userId="b965477fa0aef5e6" providerId="LiveId" clId="{356D9961-BC09-49D6-86FD-C4775367FC47}" dt="2021-03-03T02:50:29.253" v="194"/>
          <ac:spMkLst>
            <pc:docMk/>
            <pc:sldMk cId="0" sldId="351"/>
            <ac:spMk id="33" creationId="{EB78D7CD-47CC-4FF2-B509-5CBEC101368D}"/>
          </ac:spMkLst>
        </pc:spChg>
        <pc:spChg chg="mod">
          <ac:chgData name="欣捷" userId="b965477fa0aef5e6" providerId="LiveId" clId="{356D9961-BC09-49D6-86FD-C4775367FC47}" dt="2021-03-03T02:50:29.253" v="194"/>
          <ac:spMkLst>
            <pc:docMk/>
            <pc:sldMk cId="0" sldId="351"/>
            <ac:spMk id="35" creationId="{FDF2AEEF-B270-4D26-BB1F-6608A7DDEE0D}"/>
          </ac:spMkLst>
        </pc:spChg>
        <pc:spChg chg="mod">
          <ac:chgData name="欣捷" userId="b965477fa0aef5e6" providerId="LiveId" clId="{356D9961-BC09-49D6-86FD-C4775367FC47}" dt="2021-03-03T02:50:29.253" v="194"/>
          <ac:spMkLst>
            <pc:docMk/>
            <pc:sldMk cId="0" sldId="351"/>
            <ac:spMk id="37" creationId="{03A01466-8450-4D87-A3C1-3ACAD6EC7732}"/>
          </ac:spMkLst>
        </pc:spChg>
        <pc:spChg chg="mod">
          <ac:chgData name="欣捷" userId="b965477fa0aef5e6" providerId="LiveId" clId="{356D9961-BC09-49D6-86FD-C4775367FC47}" dt="2021-03-03T02:50:29.253" v="194"/>
          <ac:spMkLst>
            <pc:docMk/>
            <pc:sldMk cId="0" sldId="351"/>
            <ac:spMk id="39" creationId="{FFAF8B0C-5E45-4E2B-9A82-B2E4065D90D4}"/>
          </ac:spMkLst>
        </pc:spChg>
        <pc:spChg chg="mod">
          <ac:chgData name="欣捷" userId="b965477fa0aef5e6" providerId="LiveId" clId="{356D9961-BC09-49D6-86FD-C4775367FC47}" dt="2021-03-03T02:50:29.253" v="194"/>
          <ac:spMkLst>
            <pc:docMk/>
            <pc:sldMk cId="0" sldId="351"/>
            <ac:spMk id="41" creationId="{7A075277-E695-4DE4-9DF9-2E29B0E6D708}"/>
          </ac:spMkLst>
        </pc:spChg>
        <pc:spChg chg="mod">
          <ac:chgData name="欣捷" userId="b965477fa0aef5e6" providerId="LiveId" clId="{356D9961-BC09-49D6-86FD-C4775367FC47}" dt="2021-03-03T02:50:29.253" v="194"/>
          <ac:spMkLst>
            <pc:docMk/>
            <pc:sldMk cId="0" sldId="351"/>
            <ac:spMk id="43" creationId="{FC977763-7480-4B33-A4E8-D9EA8D3E2D64}"/>
          </ac:spMkLst>
        </pc:spChg>
        <pc:spChg chg="mod">
          <ac:chgData name="欣捷" userId="b965477fa0aef5e6" providerId="LiveId" clId="{356D9961-BC09-49D6-86FD-C4775367FC47}" dt="2021-03-03T02:50:29.253" v="194"/>
          <ac:spMkLst>
            <pc:docMk/>
            <pc:sldMk cId="0" sldId="351"/>
            <ac:spMk id="45" creationId="{D0E6DC56-5F19-4754-91D4-A576B1F5F61F}"/>
          </ac:spMkLst>
        </pc:spChg>
        <pc:spChg chg="mod">
          <ac:chgData name="欣捷" userId="b965477fa0aef5e6" providerId="LiveId" clId="{356D9961-BC09-49D6-86FD-C4775367FC47}" dt="2021-03-03T02:50:29.253" v="194"/>
          <ac:spMkLst>
            <pc:docMk/>
            <pc:sldMk cId="0" sldId="351"/>
            <ac:spMk id="47" creationId="{98C969FF-448E-49E4-8A34-21C9F8CC13AC}"/>
          </ac:spMkLst>
        </pc:spChg>
        <pc:spChg chg="mod">
          <ac:chgData name="欣捷" userId="b965477fa0aef5e6" providerId="LiveId" clId="{356D9961-BC09-49D6-86FD-C4775367FC47}" dt="2021-03-03T02:50:29.253" v="194"/>
          <ac:spMkLst>
            <pc:docMk/>
            <pc:sldMk cId="0" sldId="351"/>
            <ac:spMk id="49" creationId="{F95BF6F5-E7B1-4225-86FD-387411F40415}"/>
          </ac:spMkLst>
        </pc:spChg>
        <pc:spChg chg="mod">
          <ac:chgData name="欣捷" userId="b965477fa0aef5e6" providerId="LiveId" clId="{356D9961-BC09-49D6-86FD-C4775367FC47}" dt="2021-03-03T02:50:29.253" v="194"/>
          <ac:spMkLst>
            <pc:docMk/>
            <pc:sldMk cId="0" sldId="351"/>
            <ac:spMk id="51" creationId="{32B4A866-53C4-4BC1-9F4E-939661F6A751}"/>
          </ac:spMkLst>
        </pc:spChg>
        <pc:spChg chg="mod">
          <ac:chgData name="欣捷" userId="b965477fa0aef5e6" providerId="LiveId" clId="{356D9961-BC09-49D6-86FD-C4775367FC47}" dt="2021-03-03T02:50:29.253" v="194"/>
          <ac:spMkLst>
            <pc:docMk/>
            <pc:sldMk cId="0" sldId="351"/>
            <ac:spMk id="53" creationId="{3944C972-FE60-43D4-8E78-18998EC35045}"/>
          </ac:spMkLst>
        </pc:spChg>
        <pc:spChg chg="mod">
          <ac:chgData name="欣捷" userId="b965477fa0aef5e6" providerId="LiveId" clId="{356D9961-BC09-49D6-86FD-C4775367FC47}" dt="2021-03-03T02:50:29.253" v="194"/>
          <ac:spMkLst>
            <pc:docMk/>
            <pc:sldMk cId="0" sldId="351"/>
            <ac:spMk id="55" creationId="{7A1A97BF-5C8C-40E0-BEC9-B4D6CD3396F8}"/>
          </ac:spMkLst>
        </pc:spChg>
        <pc:spChg chg="mod">
          <ac:chgData name="欣捷" userId="b965477fa0aef5e6" providerId="LiveId" clId="{356D9961-BC09-49D6-86FD-C4775367FC47}" dt="2021-03-03T02:50:29.253" v="194"/>
          <ac:spMkLst>
            <pc:docMk/>
            <pc:sldMk cId="0" sldId="351"/>
            <ac:spMk id="57" creationId="{EF0E1D8C-63B1-49EF-81EE-B9BBF35A421C}"/>
          </ac:spMkLst>
        </pc:spChg>
        <pc:spChg chg="add mod">
          <ac:chgData name="欣捷" userId="b965477fa0aef5e6" providerId="LiveId" clId="{356D9961-BC09-49D6-86FD-C4775367FC47}" dt="2021-03-03T02:50:29.253" v="194"/>
          <ac:spMkLst>
            <pc:docMk/>
            <pc:sldMk cId="0" sldId="351"/>
            <ac:spMk id="59" creationId="{BF409869-6558-4D59-8E37-7749F09C9451}"/>
          </ac:spMkLst>
        </pc:spChg>
        <pc:spChg chg="add mod">
          <ac:chgData name="欣捷" userId="b965477fa0aef5e6" providerId="LiveId" clId="{356D9961-BC09-49D6-86FD-C4775367FC47}" dt="2021-03-03T02:50:29.253" v="194"/>
          <ac:spMkLst>
            <pc:docMk/>
            <pc:sldMk cId="0" sldId="351"/>
            <ac:spMk id="60" creationId="{FC42C740-9D72-4AD6-9ABA-29ECE8A70802}"/>
          </ac:spMkLst>
        </pc:spChg>
        <pc:spChg chg="mod">
          <ac:chgData name="欣捷" userId="b965477fa0aef5e6" providerId="LiveId" clId="{356D9961-BC09-49D6-86FD-C4775367FC47}" dt="2021-03-03T02:50:29.253" v="194"/>
          <ac:spMkLst>
            <pc:docMk/>
            <pc:sldMk cId="0" sldId="351"/>
            <ac:spMk id="62" creationId="{0EBA80BC-08FB-4F04-B938-99768E70BA0B}"/>
          </ac:spMkLst>
        </pc:spChg>
        <pc:spChg chg="mod">
          <ac:chgData name="欣捷" userId="b965477fa0aef5e6" providerId="LiveId" clId="{356D9961-BC09-49D6-86FD-C4775367FC47}" dt="2021-03-03T02:50:29.253" v="194"/>
          <ac:spMkLst>
            <pc:docMk/>
            <pc:sldMk cId="0" sldId="351"/>
            <ac:spMk id="63" creationId="{1BF15D72-0AC1-4605-96FC-31DFCAA447E9}"/>
          </ac:spMkLst>
        </pc:spChg>
        <pc:spChg chg="mod">
          <ac:chgData name="欣捷" userId="b965477fa0aef5e6" providerId="LiveId" clId="{356D9961-BC09-49D6-86FD-C4775367FC47}" dt="2021-03-03T02:50:29.253" v="194"/>
          <ac:spMkLst>
            <pc:docMk/>
            <pc:sldMk cId="0" sldId="351"/>
            <ac:spMk id="65" creationId="{936CB2BC-B2D4-4AD1-972C-F0A2076B74C3}"/>
          </ac:spMkLst>
        </pc:spChg>
        <pc:spChg chg="mod">
          <ac:chgData name="欣捷" userId="b965477fa0aef5e6" providerId="LiveId" clId="{356D9961-BC09-49D6-86FD-C4775367FC47}" dt="2021-03-03T02:50:29.253" v="194"/>
          <ac:spMkLst>
            <pc:docMk/>
            <pc:sldMk cId="0" sldId="351"/>
            <ac:spMk id="66" creationId="{0B7DDD1F-A345-4183-BE76-F8F5E7FC170A}"/>
          </ac:spMkLst>
        </pc:spChg>
        <pc:spChg chg="add mod">
          <ac:chgData name="欣捷" userId="b965477fa0aef5e6" providerId="LiveId" clId="{356D9961-BC09-49D6-86FD-C4775367FC47}" dt="2021-03-03T02:50:29.253" v="194"/>
          <ac:spMkLst>
            <pc:docMk/>
            <pc:sldMk cId="0" sldId="351"/>
            <ac:spMk id="67" creationId="{D254B190-AE05-4C64-80FB-2BEB91CA94C0}"/>
          </ac:spMkLst>
        </pc:spChg>
        <pc:spChg chg="mod">
          <ac:chgData name="欣捷" userId="b965477fa0aef5e6" providerId="LiveId" clId="{356D9961-BC09-49D6-86FD-C4775367FC47}" dt="2021-03-03T02:50:29.253" v="194"/>
          <ac:spMkLst>
            <pc:docMk/>
            <pc:sldMk cId="0" sldId="351"/>
            <ac:spMk id="69" creationId="{64FE71B8-5648-44F6-92A8-0E842028126E}"/>
          </ac:spMkLst>
        </pc:spChg>
        <pc:spChg chg="mod">
          <ac:chgData name="欣捷" userId="b965477fa0aef5e6" providerId="LiveId" clId="{356D9961-BC09-49D6-86FD-C4775367FC47}" dt="2021-03-03T02:50:29.253" v="194"/>
          <ac:spMkLst>
            <pc:docMk/>
            <pc:sldMk cId="0" sldId="351"/>
            <ac:spMk id="70" creationId="{6CC6B529-DE10-4735-A671-55CE62D430A0}"/>
          </ac:spMkLst>
        </pc:spChg>
        <pc:spChg chg="mod ord">
          <ac:chgData name="欣捷" userId="b965477fa0aef5e6" providerId="LiveId" clId="{356D9961-BC09-49D6-86FD-C4775367FC47}" dt="2021-03-03T02:50:28.775" v="193" actId="700"/>
          <ac:spMkLst>
            <pc:docMk/>
            <pc:sldMk cId="0" sldId="351"/>
            <ac:spMk id="12290" creationId="{BF4863E5-284D-406C-B7F0-EF7BA655F19E}"/>
          </ac:spMkLst>
        </pc:spChg>
        <pc:spChg chg="mod">
          <ac:chgData name="欣捷" userId="b965477fa0aef5e6" providerId="LiveId" clId="{356D9961-BC09-49D6-86FD-C4775367FC47}" dt="2021-03-03T02:30:11.992" v="82" actId="1076"/>
          <ac:spMkLst>
            <pc:docMk/>
            <pc:sldMk cId="0" sldId="351"/>
            <ac:spMk id="12292" creationId="{B23169BD-CD3F-4622-B97D-21BD607D8DDF}"/>
          </ac:spMkLst>
        </pc:spChg>
        <pc:spChg chg="mod">
          <ac:chgData name="欣捷" userId="b965477fa0aef5e6" providerId="LiveId" clId="{356D9961-BC09-49D6-86FD-C4775367FC47}" dt="2021-03-03T02:30:11.992" v="82" actId="1076"/>
          <ac:spMkLst>
            <pc:docMk/>
            <pc:sldMk cId="0" sldId="351"/>
            <ac:spMk id="12293" creationId="{059A38A9-F72B-473D-861B-9B2312BF0FA1}"/>
          </ac:spMkLst>
        </pc:spChg>
        <pc:spChg chg="mod">
          <ac:chgData name="欣捷" userId="b965477fa0aef5e6" providerId="LiveId" clId="{356D9961-BC09-49D6-86FD-C4775367FC47}" dt="2021-03-03T02:30:11.992" v="82" actId="1076"/>
          <ac:spMkLst>
            <pc:docMk/>
            <pc:sldMk cId="0" sldId="351"/>
            <ac:spMk id="12294" creationId="{B81B3395-DEA0-4DCA-B901-E7E2B85A01CE}"/>
          </ac:spMkLst>
        </pc:spChg>
        <pc:spChg chg="mod">
          <ac:chgData name="欣捷" userId="b965477fa0aef5e6" providerId="LiveId" clId="{356D9961-BC09-49D6-86FD-C4775367FC47}" dt="2021-03-03T02:30:11.992" v="82" actId="1076"/>
          <ac:spMkLst>
            <pc:docMk/>
            <pc:sldMk cId="0" sldId="351"/>
            <ac:spMk id="12295" creationId="{9BAC8C74-AAE3-4514-8E20-C2F4B3ED2336}"/>
          </ac:spMkLst>
        </pc:spChg>
        <pc:spChg chg="mod">
          <ac:chgData name="欣捷" userId="b965477fa0aef5e6" providerId="LiveId" clId="{356D9961-BC09-49D6-86FD-C4775367FC47}" dt="2021-03-03T02:30:11.992" v="82" actId="1076"/>
          <ac:spMkLst>
            <pc:docMk/>
            <pc:sldMk cId="0" sldId="351"/>
            <ac:spMk id="12296" creationId="{F8D96AEC-2106-4331-A67D-31F97EB7ACBA}"/>
          </ac:spMkLst>
        </pc:spChg>
        <pc:spChg chg="mod">
          <ac:chgData name="欣捷" userId="b965477fa0aef5e6" providerId="LiveId" clId="{356D9961-BC09-49D6-86FD-C4775367FC47}" dt="2021-03-03T02:30:11.992" v="82" actId="1076"/>
          <ac:spMkLst>
            <pc:docMk/>
            <pc:sldMk cId="0" sldId="351"/>
            <ac:spMk id="12297" creationId="{C143C498-7D52-4354-B429-0325F72140BA}"/>
          </ac:spMkLst>
        </pc:spChg>
        <pc:spChg chg="mod">
          <ac:chgData name="欣捷" userId="b965477fa0aef5e6" providerId="LiveId" clId="{356D9961-BC09-49D6-86FD-C4775367FC47}" dt="2021-03-03T02:30:11.992" v="82" actId="1076"/>
          <ac:spMkLst>
            <pc:docMk/>
            <pc:sldMk cId="0" sldId="351"/>
            <ac:spMk id="12298" creationId="{EB86070E-7863-48D5-BE83-6B5500F7CAA3}"/>
          </ac:spMkLst>
        </pc:spChg>
        <pc:spChg chg="mod">
          <ac:chgData name="欣捷" userId="b965477fa0aef5e6" providerId="LiveId" clId="{356D9961-BC09-49D6-86FD-C4775367FC47}" dt="2021-03-03T02:30:11.992" v="82" actId="1076"/>
          <ac:spMkLst>
            <pc:docMk/>
            <pc:sldMk cId="0" sldId="351"/>
            <ac:spMk id="12299" creationId="{1DDFABDC-414C-4EF0-8F4F-6F75D68F8D7A}"/>
          </ac:spMkLst>
        </pc:spChg>
        <pc:spChg chg="mod">
          <ac:chgData name="欣捷" userId="b965477fa0aef5e6" providerId="LiveId" clId="{356D9961-BC09-49D6-86FD-C4775367FC47}" dt="2021-03-03T02:30:11.992" v="82" actId="1076"/>
          <ac:spMkLst>
            <pc:docMk/>
            <pc:sldMk cId="0" sldId="351"/>
            <ac:spMk id="12300" creationId="{39A2C443-B3E2-4BE4-9404-70134B99FEAD}"/>
          </ac:spMkLst>
        </pc:spChg>
        <pc:spChg chg="mod">
          <ac:chgData name="欣捷" userId="b965477fa0aef5e6" providerId="LiveId" clId="{356D9961-BC09-49D6-86FD-C4775367FC47}" dt="2021-03-03T02:30:11.992" v="82" actId="1076"/>
          <ac:spMkLst>
            <pc:docMk/>
            <pc:sldMk cId="0" sldId="351"/>
            <ac:spMk id="12301" creationId="{9B2B2423-D50C-46B7-8425-5A12FAC4DFEC}"/>
          </ac:spMkLst>
        </pc:spChg>
        <pc:spChg chg="mod">
          <ac:chgData name="欣捷" userId="b965477fa0aef5e6" providerId="LiveId" clId="{356D9961-BC09-49D6-86FD-C4775367FC47}" dt="2021-03-03T02:30:11.992" v="82" actId="1076"/>
          <ac:spMkLst>
            <pc:docMk/>
            <pc:sldMk cId="0" sldId="351"/>
            <ac:spMk id="12302" creationId="{DD4B18AF-7F31-4BB0-950A-25135760C855}"/>
          </ac:spMkLst>
        </pc:spChg>
        <pc:spChg chg="mod">
          <ac:chgData name="欣捷" userId="b965477fa0aef5e6" providerId="LiveId" clId="{356D9961-BC09-49D6-86FD-C4775367FC47}" dt="2021-03-03T02:30:11.992" v="82" actId="1076"/>
          <ac:spMkLst>
            <pc:docMk/>
            <pc:sldMk cId="0" sldId="351"/>
            <ac:spMk id="12303" creationId="{11ACE684-2241-4C2E-B664-873AE35F0A2A}"/>
          </ac:spMkLst>
        </pc:spChg>
        <pc:spChg chg="mod">
          <ac:chgData name="欣捷" userId="b965477fa0aef5e6" providerId="LiveId" clId="{356D9961-BC09-49D6-86FD-C4775367FC47}" dt="2021-03-03T02:30:11.992" v="82" actId="1076"/>
          <ac:spMkLst>
            <pc:docMk/>
            <pc:sldMk cId="0" sldId="351"/>
            <ac:spMk id="12304" creationId="{451BC403-FE15-4B88-B155-A3DB7D018276}"/>
          </ac:spMkLst>
        </pc:spChg>
        <pc:spChg chg="mod">
          <ac:chgData name="欣捷" userId="b965477fa0aef5e6" providerId="LiveId" clId="{356D9961-BC09-49D6-86FD-C4775367FC47}" dt="2021-03-03T02:30:11.992" v="82" actId="1076"/>
          <ac:spMkLst>
            <pc:docMk/>
            <pc:sldMk cId="0" sldId="351"/>
            <ac:spMk id="12305" creationId="{3E522E0C-4702-4484-8386-F1C37459A9D3}"/>
          </ac:spMkLst>
        </pc:spChg>
        <pc:spChg chg="mod">
          <ac:chgData name="欣捷" userId="b965477fa0aef5e6" providerId="LiveId" clId="{356D9961-BC09-49D6-86FD-C4775367FC47}" dt="2021-03-03T02:30:11.992" v="82" actId="1076"/>
          <ac:spMkLst>
            <pc:docMk/>
            <pc:sldMk cId="0" sldId="351"/>
            <ac:spMk id="12306" creationId="{7C3B63A0-64EB-4861-8BB4-9E4FF8C1168F}"/>
          </ac:spMkLst>
        </pc:spChg>
        <pc:spChg chg="mod">
          <ac:chgData name="欣捷" userId="b965477fa0aef5e6" providerId="LiveId" clId="{356D9961-BC09-49D6-86FD-C4775367FC47}" dt="2021-03-03T02:30:11.992" v="82" actId="1076"/>
          <ac:spMkLst>
            <pc:docMk/>
            <pc:sldMk cId="0" sldId="351"/>
            <ac:spMk id="12307" creationId="{39DCDF38-5E6B-4C5E-A227-B424E1FE30E0}"/>
          </ac:spMkLst>
        </pc:spChg>
        <pc:spChg chg="mod">
          <ac:chgData name="欣捷" userId="b965477fa0aef5e6" providerId="LiveId" clId="{356D9961-BC09-49D6-86FD-C4775367FC47}" dt="2021-03-03T02:30:11.992" v="82" actId="1076"/>
          <ac:spMkLst>
            <pc:docMk/>
            <pc:sldMk cId="0" sldId="351"/>
            <ac:spMk id="12308" creationId="{FAE0B6C7-4722-4C2E-AFCD-ADD4B208EC48}"/>
          </ac:spMkLst>
        </pc:spChg>
        <pc:spChg chg="mod">
          <ac:chgData name="欣捷" userId="b965477fa0aef5e6" providerId="LiveId" clId="{356D9961-BC09-49D6-86FD-C4775367FC47}" dt="2021-03-03T02:30:11.992" v="82" actId="1076"/>
          <ac:spMkLst>
            <pc:docMk/>
            <pc:sldMk cId="0" sldId="351"/>
            <ac:spMk id="12309" creationId="{A264EE56-4701-48A6-AFE1-C35DFB891925}"/>
          </ac:spMkLst>
        </pc:spChg>
        <pc:spChg chg="mod">
          <ac:chgData name="欣捷" userId="b965477fa0aef5e6" providerId="LiveId" clId="{356D9961-BC09-49D6-86FD-C4775367FC47}" dt="2021-03-03T02:30:11.992" v="82" actId="1076"/>
          <ac:spMkLst>
            <pc:docMk/>
            <pc:sldMk cId="0" sldId="351"/>
            <ac:spMk id="12310" creationId="{830D5AA4-4B6A-4690-86E0-4B353A98B918}"/>
          </ac:spMkLst>
        </pc:spChg>
        <pc:spChg chg="mod">
          <ac:chgData name="欣捷" userId="b965477fa0aef5e6" providerId="LiveId" clId="{356D9961-BC09-49D6-86FD-C4775367FC47}" dt="2021-03-03T02:30:11.992" v="82" actId="1076"/>
          <ac:spMkLst>
            <pc:docMk/>
            <pc:sldMk cId="0" sldId="351"/>
            <ac:spMk id="12311" creationId="{A57F97F7-39EE-4A90-873C-3EB669384AA4}"/>
          </ac:spMkLst>
        </pc:spChg>
        <pc:spChg chg="mod">
          <ac:chgData name="欣捷" userId="b965477fa0aef5e6" providerId="LiveId" clId="{356D9961-BC09-49D6-86FD-C4775367FC47}" dt="2021-03-03T02:30:11.992" v="82" actId="1076"/>
          <ac:spMkLst>
            <pc:docMk/>
            <pc:sldMk cId="0" sldId="351"/>
            <ac:spMk id="12312" creationId="{4616D8EE-6ADC-4551-B9D3-1E4E4D58441E}"/>
          </ac:spMkLst>
        </pc:spChg>
        <pc:spChg chg="mod">
          <ac:chgData name="欣捷" userId="b965477fa0aef5e6" providerId="LiveId" clId="{356D9961-BC09-49D6-86FD-C4775367FC47}" dt="2021-03-03T02:30:11.992" v="82" actId="1076"/>
          <ac:spMkLst>
            <pc:docMk/>
            <pc:sldMk cId="0" sldId="351"/>
            <ac:spMk id="12313" creationId="{08E0FB3B-AF87-4B1E-A3D5-6573730CFC12}"/>
          </ac:spMkLst>
        </pc:spChg>
        <pc:grpChg chg="add mod">
          <ac:chgData name="欣捷" userId="b965477fa0aef5e6" providerId="LiveId" clId="{356D9961-BC09-49D6-86FD-C4775367FC47}" dt="2021-03-03T02:50:29.253" v="194"/>
          <ac:grpSpMkLst>
            <pc:docMk/>
            <pc:sldMk cId="0" sldId="351"/>
            <ac:grpSpMk id="29" creationId="{96C600A6-7AE4-4760-8FF0-6A1A63B88013}"/>
          </ac:grpSpMkLst>
        </pc:grpChg>
        <pc:grpChg chg="add mod">
          <ac:chgData name="欣捷" userId="b965477fa0aef5e6" providerId="LiveId" clId="{356D9961-BC09-49D6-86FD-C4775367FC47}" dt="2021-03-03T02:50:29.253" v="194"/>
          <ac:grpSpMkLst>
            <pc:docMk/>
            <pc:sldMk cId="0" sldId="351"/>
            <ac:grpSpMk id="61" creationId="{E08CD967-24E9-4A86-AE89-55F5A8FD9E56}"/>
          </ac:grpSpMkLst>
        </pc:grpChg>
        <pc:grpChg chg="add mod">
          <ac:chgData name="欣捷" userId="b965477fa0aef5e6" providerId="LiveId" clId="{356D9961-BC09-49D6-86FD-C4775367FC47}" dt="2021-03-03T02:50:29.253" v="194"/>
          <ac:grpSpMkLst>
            <pc:docMk/>
            <pc:sldMk cId="0" sldId="351"/>
            <ac:grpSpMk id="64" creationId="{99A8F3DD-BEEB-4EE7-A3DD-EF89F88A29B1}"/>
          </ac:grpSpMkLst>
        </pc:grpChg>
        <pc:grpChg chg="add mod">
          <ac:chgData name="欣捷" userId="b965477fa0aef5e6" providerId="LiveId" clId="{356D9961-BC09-49D6-86FD-C4775367FC47}" dt="2021-03-03T02:50:29.253" v="194"/>
          <ac:grpSpMkLst>
            <pc:docMk/>
            <pc:sldMk cId="0" sldId="351"/>
            <ac:grpSpMk id="68" creationId="{0D4BC2E4-7E59-42F4-B723-F07B8CD9D139}"/>
          </ac:grpSpMkLst>
        </pc:grpChg>
        <pc:grpChg chg="del mod">
          <ac:chgData name="欣捷" userId="b965477fa0aef5e6" providerId="LiveId" clId="{356D9961-BC09-49D6-86FD-C4775367FC47}" dt="2021-03-03T02:50:20.608" v="191" actId="478"/>
          <ac:grpSpMkLst>
            <pc:docMk/>
            <pc:sldMk cId="0" sldId="351"/>
            <ac:grpSpMk id="12291" creationId="{B09FAFF2-D3DA-427F-BE80-74BD7D1C4A60}"/>
          </ac:grpSpMkLst>
        </pc:grpChg>
        <pc:cxnChg chg="mod">
          <ac:chgData name="欣捷" userId="b965477fa0aef5e6" providerId="LiveId" clId="{356D9961-BC09-49D6-86FD-C4775367FC47}" dt="2021-03-03T02:50:29.253" v="194"/>
          <ac:cxnSpMkLst>
            <pc:docMk/>
            <pc:sldMk cId="0" sldId="351"/>
            <ac:cxnSpMk id="32" creationId="{5FC41F3C-1003-45B6-9185-C209CCAE104F}"/>
          </ac:cxnSpMkLst>
        </pc:cxnChg>
        <pc:cxnChg chg="mod">
          <ac:chgData name="欣捷" userId="b965477fa0aef5e6" providerId="LiveId" clId="{356D9961-BC09-49D6-86FD-C4775367FC47}" dt="2021-03-03T02:50:29.253" v="194"/>
          <ac:cxnSpMkLst>
            <pc:docMk/>
            <pc:sldMk cId="0" sldId="351"/>
            <ac:cxnSpMk id="34" creationId="{0D99BC01-1C6A-4B18-BA41-6514218F5CAE}"/>
          </ac:cxnSpMkLst>
        </pc:cxnChg>
        <pc:cxnChg chg="mod">
          <ac:chgData name="欣捷" userId="b965477fa0aef5e6" providerId="LiveId" clId="{356D9961-BC09-49D6-86FD-C4775367FC47}" dt="2021-03-03T02:50:29.253" v="194"/>
          <ac:cxnSpMkLst>
            <pc:docMk/>
            <pc:sldMk cId="0" sldId="351"/>
            <ac:cxnSpMk id="36" creationId="{C79A7DE1-01FB-414B-B183-ABE8B01C0A08}"/>
          </ac:cxnSpMkLst>
        </pc:cxnChg>
        <pc:cxnChg chg="mod">
          <ac:chgData name="欣捷" userId="b965477fa0aef5e6" providerId="LiveId" clId="{356D9961-BC09-49D6-86FD-C4775367FC47}" dt="2021-03-03T02:50:29.253" v="194"/>
          <ac:cxnSpMkLst>
            <pc:docMk/>
            <pc:sldMk cId="0" sldId="351"/>
            <ac:cxnSpMk id="38" creationId="{35CF254F-0424-4A75-A407-2F75FF2330CE}"/>
          </ac:cxnSpMkLst>
        </pc:cxnChg>
        <pc:cxnChg chg="mod">
          <ac:chgData name="欣捷" userId="b965477fa0aef5e6" providerId="LiveId" clId="{356D9961-BC09-49D6-86FD-C4775367FC47}" dt="2021-03-03T02:50:29.253" v="194"/>
          <ac:cxnSpMkLst>
            <pc:docMk/>
            <pc:sldMk cId="0" sldId="351"/>
            <ac:cxnSpMk id="40" creationId="{10CAA0A1-3C58-4184-8565-71FD26A75BE3}"/>
          </ac:cxnSpMkLst>
        </pc:cxnChg>
        <pc:cxnChg chg="mod">
          <ac:chgData name="欣捷" userId="b965477fa0aef5e6" providerId="LiveId" clId="{356D9961-BC09-49D6-86FD-C4775367FC47}" dt="2021-03-03T02:50:29.253" v="194"/>
          <ac:cxnSpMkLst>
            <pc:docMk/>
            <pc:sldMk cId="0" sldId="351"/>
            <ac:cxnSpMk id="42" creationId="{1CA7C08C-7597-484B-9E48-D87D55368495}"/>
          </ac:cxnSpMkLst>
        </pc:cxnChg>
        <pc:cxnChg chg="mod">
          <ac:chgData name="欣捷" userId="b965477fa0aef5e6" providerId="LiveId" clId="{356D9961-BC09-49D6-86FD-C4775367FC47}" dt="2021-03-03T02:50:29.253" v="194"/>
          <ac:cxnSpMkLst>
            <pc:docMk/>
            <pc:sldMk cId="0" sldId="351"/>
            <ac:cxnSpMk id="44" creationId="{779A2FA7-3439-4264-80F7-48BE43439F46}"/>
          </ac:cxnSpMkLst>
        </pc:cxnChg>
        <pc:cxnChg chg="mod">
          <ac:chgData name="欣捷" userId="b965477fa0aef5e6" providerId="LiveId" clId="{356D9961-BC09-49D6-86FD-C4775367FC47}" dt="2021-03-03T02:50:29.253" v="194"/>
          <ac:cxnSpMkLst>
            <pc:docMk/>
            <pc:sldMk cId="0" sldId="351"/>
            <ac:cxnSpMk id="46" creationId="{A2F4C734-6480-4DF4-BC25-7651D94BEADE}"/>
          </ac:cxnSpMkLst>
        </pc:cxnChg>
        <pc:cxnChg chg="mod">
          <ac:chgData name="欣捷" userId="b965477fa0aef5e6" providerId="LiveId" clId="{356D9961-BC09-49D6-86FD-C4775367FC47}" dt="2021-03-03T02:50:29.253" v="194"/>
          <ac:cxnSpMkLst>
            <pc:docMk/>
            <pc:sldMk cId="0" sldId="351"/>
            <ac:cxnSpMk id="48" creationId="{C544AD91-C96C-4081-9ED7-CC80D31177B7}"/>
          </ac:cxnSpMkLst>
        </pc:cxnChg>
        <pc:cxnChg chg="mod">
          <ac:chgData name="欣捷" userId="b965477fa0aef5e6" providerId="LiveId" clId="{356D9961-BC09-49D6-86FD-C4775367FC47}" dt="2021-03-03T02:50:29.253" v="194"/>
          <ac:cxnSpMkLst>
            <pc:docMk/>
            <pc:sldMk cId="0" sldId="351"/>
            <ac:cxnSpMk id="50" creationId="{FC661D48-4762-495E-93AF-E9DB096BDF67}"/>
          </ac:cxnSpMkLst>
        </pc:cxnChg>
        <pc:cxnChg chg="mod">
          <ac:chgData name="欣捷" userId="b965477fa0aef5e6" providerId="LiveId" clId="{356D9961-BC09-49D6-86FD-C4775367FC47}" dt="2021-03-03T02:50:29.253" v="194"/>
          <ac:cxnSpMkLst>
            <pc:docMk/>
            <pc:sldMk cId="0" sldId="351"/>
            <ac:cxnSpMk id="52" creationId="{1FF4B017-4F25-4E71-835D-53C9BDD3F80A}"/>
          </ac:cxnSpMkLst>
        </pc:cxnChg>
        <pc:cxnChg chg="mod">
          <ac:chgData name="欣捷" userId="b965477fa0aef5e6" providerId="LiveId" clId="{356D9961-BC09-49D6-86FD-C4775367FC47}" dt="2021-03-03T02:50:29.253" v="194"/>
          <ac:cxnSpMkLst>
            <pc:docMk/>
            <pc:sldMk cId="0" sldId="351"/>
            <ac:cxnSpMk id="54" creationId="{26ABF8A2-41BB-4DB3-9506-BAF4EFC6FFDD}"/>
          </ac:cxnSpMkLst>
        </pc:cxnChg>
        <pc:cxnChg chg="mod">
          <ac:chgData name="欣捷" userId="b965477fa0aef5e6" providerId="LiveId" clId="{356D9961-BC09-49D6-86FD-C4775367FC47}" dt="2021-03-03T02:50:29.253" v="194"/>
          <ac:cxnSpMkLst>
            <pc:docMk/>
            <pc:sldMk cId="0" sldId="351"/>
            <ac:cxnSpMk id="56" creationId="{1D3F224D-3681-4E9F-AB38-382642238213}"/>
          </ac:cxnSpMkLst>
        </pc:cxnChg>
        <pc:cxnChg chg="mod">
          <ac:chgData name="欣捷" userId="b965477fa0aef5e6" providerId="LiveId" clId="{356D9961-BC09-49D6-86FD-C4775367FC47}" dt="2021-03-03T02:50:29.253" v="194"/>
          <ac:cxnSpMkLst>
            <pc:docMk/>
            <pc:sldMk cId="0" sldId="351"/>
            <ac:cxnSpMk id="58" creationId="{54018765-2B16-4681-A8F8-281CDBED18F2}"/>
          </ac:cxnSpMkLst>
        </pc:cxnChg>
      </pc:sldChg>
      <pc:sldChg chg="modSp add mod">
        <pc:chgData name="欣捷" userId="b965477fa0aef5e6" providerId="LiveId" clId="{356D9961-BC09-49D6-86FD-C4775367FC47}" dt="2021-03-03T09:19:33.340" v="2080" actId="207"/>
        <pc:sldMkLst>
          <pc:docMk/>
          <pc:sldMk cId="0" sldId="352"/>
        </pc:sldMkLst>
        <pc:spChg chg="mod">
          <ac:chgData name="欣捷" userId="b965477fa0aef5e6" providerId="LiveId" clId="{356D9961-BC09-49D6-86FD-C4775367FC47}" dt="2021-03-03T02:28:55.145" v="26" actId="27636"/>
          <ac:spMkLst>
            <pc:docMk/>
            <pc:sldMk cId="0" sldId="352"/>
            <ac:spMk id="35842" creationId="{A96595C7-ECA8-4ADE-AFF9-5DB7F9AED5A8}"/>
          </ac:spMkLst>
        </pc:spChg>
        <pc:spChg chg="mod">
          <ac:chgData name="欣捷" userId="b965477fa0aef5e6" providerId="LiveId" clId="{356D9961-BC09-49D6-86FD-C4775367FC47}" dt="2021-03-03T09:19:33.340" v="2080" actId="207"/>
          <ac:spMkLst>
            <pc:docMk/>
            <pc:sldMk cId="0" sldId="352"/>
            <ac:spMk id="35843" creationId="{66B1BF48-9A0D-4A94-80D3-AC5C7459C76E}"/>
          </ac:spMkLst>
        </pc:spChg>
      </pc:sldChg>
      <pc:sldChg chg="addSp delSp modSp add mod modClrScheme chgLayout">
        <pc:chgData name="欣捷" userId="b965477fa0aef5e6" providerId="LiveId" clId="{356D9961-BC09-49D6-86FD-C4775367FC47}" dt="2021-03-03T09:21:24.970" v="2137" actId="2711"/>
        <pc:sldMkLst>
          <pc:docMk/>
          <pc:sldMk cId="0" sldId="353"/>
        </pc:sldMkLst>
        <pc:spChg chg="add mod ord">
          <ac:chgData name="欣捷" userId="b965477fa0aef5e6" providerId="LiveId" clId="{356D9961-BC09-49D6-86FD-C4775367FC47}" dt="2021-03-03T09:21:24.970" v="2137" actId="2711"/>
          <ac:spMkLst>
            <pc:docMk/>
            <pc:sldMk cId="0" sldId="353"/>
            <ac:spMk id="2" creationId="{43F25B62-3956-4FBC-8ECB-2F9FB319DDB3}"/>
          </ac:spMkLst>
        </pc:spChg>
        <pc:spChg chg="mod ord">
          <ac:chgData name="欣捷" userId="b965477fa0aef5e6" providerId="LiveId" clId="{356D9961-BC09-49D6-86FD-C4775367FC47}" dt="2021-03-03T03:25:39.215" v="218" actId="700"/>
          <ac:spMkLst>
            <pc:docMk/>
            <pc:sldMk cId="0" sldId="353"/>
            <ac:spMk id="37890" creationId="{0C7CACF2-BD06-4334-87F7-E543B56E6F64}"/>
          </ac:spMkLst>
        </pc:spChg>
        <pc:spChg chg="del mod">
          <ac:chgData name="欣捷" userId="b965477fa0aef5e6" providerId="LiveId" clId="{356D9961-BC09-49D6-86FD-C4775367FC47}" dt="2021-03-03T03:25:34.555" v="217" actId="478"/>
          <ac:spMkLst>
            <pc:docMk/>
            <pc:sldMk cId="0" sldId="353"/>
            <ac:spMk id="37891" creationId="{7CA507DC-6D30-4739-A35F-20C0BFFF61FB}"/>
          </ac:spMkLst>
        </pc:spChg>
      </pc:sldChg>
      <pc:sldChg chg="modSp add mod">
        <pc:chgData name="欣捷" userId="b965477fa0aef5e6" providerId="LiveId" clId="{356D9961-BC09-49D6-86FD-C4775367FC47}" dt="2021-03-03T09:25:36.472" v="2345" actId="20577"/>
        <pc:sldMkLst>
          <pc:docMk/>
          <pc:sldMk cId="0" sldId="354"/>
        </pc:sldMkLst>
        <pc:spChg chg="mod">
          <ac:chgData name="欣捷" userId="b965477fa0aef5e6" providerId="LiveId" clId="{356D9961-BC09-49D6-86FD-C4775367FC47}" dt="2021-03-03T03:58:53.943" v="616" actId="20577"/>
          <ac:spMkLst>
            <pc:docMk/>
            <pc:sldMk cId="0" sldId="354"/>
            <ac:spMk id="38914" creationId="{260099B4-BBC4-48E6-894B-8F6D4A774F32}"/>
          </ac:spMkLst>
        </pc:spChg>
        <pc:spChg chg="mod">
          <ac:chgData name="欣捷" userId="b965477fa0aef5e6" providerId="LiveId" clId="{356D9961-BC09-49D6-86FD-C4775367FC47}" dt="2021-03-03T09:25:36.472" v="2345" actId="20577"/>
          <ac:spMkLst>
            <pc:docMk/>
            <pc:sldMk cId="0" sldId="354"/>
            <ac:spMk id="38915" creationId="{ACD47F46-D9A5-450E-80CA-E7AC0B7DA3AC}"/>
          </ac:spMkLst>
        </pc:spChg>
      </pc:sldChg>
      <pc:sldChg chg="modSp add mod">
        <pc:chgData name="欣捷" userId="b965477fa0aef5e6" providerId="LiveId" clId="{356D9961-BC09-49D6-86FD-C4775367FC47}" dt="2021-03-03T10:09:59.093" v="2820" actId="207"/>
        <pc:sldMkLst>
          <pc:docMk/>
          <pc:sldMk cId="0" sldId="355"/>
        </pc:sldMkLst>
        <pc:spChg chg="mod">
          <ac:chgData name="欣捷" userId="b965477fa0aef5e6" providerId="LiveId" clId="{356D9961-BC09-49D6-86FD-C4775367FC47}" dt="2021-03-03T03:58:56.215" v="617" actId="20577"/>
          <ac:spMkLst>
            <pc:docMk/>
            <pc:sldMk cId="0" sldId="355"/>
            <ac:spMk id="39938" creationId="{482B894D-295F-4482-93F0-F3AC36BA5123}"/>
          </ac:spMkLst>
        </pc:spChg>
        <pc:spChg chg="mod">
          <ac:chgData name="欣捷" userId="b965477fa0aef5e6" providerId="LiveId" clId="{356D9961-BC09-49D6-86FD-C4775367FC47}" dt="2021-03-03T10:09:59.093" v="2820" actId="207"/>
          <ac:spMkLst>
            <pc:docMk/>
            <pc:sldMk cId="0" sldId="355"/>
            <ac:spMk id="39939" creationId="{CC6E6673-B103-4B4D-BBB7-DBE5A09EA693}"/>
          </ac:spMkLst>
        </pc:spChg>
      </pc:sldChg>
      <pc:sldChg chg="modSp add mod">
        <pc:chgData name="欣捷" userId="b965477fa0aef5e6" providerId="LiveId" clId="{356D9961-BC09-49D6-86FD-C4775367FC47}" dt="2021-03-03T03:58:58.606" v="618" actId="20577"/>
        <pc:sldMkLst>
          <pc:docMk/>
          <pc:sldMk cId="0" sldId="356"/>
        </pc:sldMkLst>
        <pc:spChg chg="mod">
          <ac:chgData name="欣捷" userId="b965477fa0aef5e6" providerId="LiveId" clId="{356D9961-BC09-49D6-86FD-C4775367FC47}" dt="2021-03-03T03:58:58.606" v="618" actId="20577"/>
          <ac:spMkLst>
            <pc:docMk/>
            <pc:sldMk cId="0" sldId="356"/>
            <ac:spMk id="40962" creationId="{EAC324D5-88F2-4609-B942-4861F6596172}"/>
          </ac:spMkLst>
        </pc:spChg>
      </pc:sldChg>
      <pc:sldChg chg="modSp add mod">
        <pc:chgData name="欣捷" userId="b965477fa0aef5e6" providerId="LiveId" clId="{356D9961-BC09-49D6-86FD-C4775367FC47}" dt="2021-03-03T03:59:37.893" v="625" actId="207"/>
        <pc:sldMkLst>
          <pc:docMk/>
          <pc:sldMk cId="0" sldId="357"/>
        </pc:sldMkLst>
        <pc:spChg chg="mod">
          <ac:chgData name="欣捷" userId="b965477fa0aef5e6" providerId="LiveId" clId="{356D9961-BC09-49D6-86FD-C4775367FC47}" dt="2021-03-03T02:28:55.176" v="32" actId="27636"/>
          <ac:spMkLst>
            <pc:docMk/>
            <pc:sldMk cId="0" sldId="357"/>
            <ac:spMk id="41986" creationId="{1D62663F-A010-4204-96C8-85AAB96DF02A}"/>
          </ac:spMkLst>
        </pc:spChg>
        <pc:spChg chg="mod">
          <ac:chgData name="欣捷" userId="b965477fa0aef5e6" providerId="LiveId" clId="{356D9961-BC09-49D6-86FD-C4775367FC47}" dt="2021-03-03T03:59:37.893" v="625" actId="207"/>
          <ac:spMkLst>
            <pc:docMk/>
            <pc:sldMk cId="0" sldId="357"/>
            <ac:spMk id="41987" creationId="{BBC89334-A7EC-4391-92B5-45FE10957F3F}"/>
          </ac:spMkLst>
        </pc:spChg>
      </pc:sldChg>
      <pc:sldChg chg="modSp add mod">
        <pc:chgData name="欣捷" userId="b965477fa0aef5e6" providerId="LiveId" clId="{356D9961-BC09-49D6-86FD-C4775367FC47}" dt="2021-03-03T03:59:03.883" v="620" actId="20577"/>
        <pc:sldMkLst>
          <pc:docMk/>
          <pc:sldMk cId="0" sldId="358"/>
        </pc:sldMkLst>
        <pc:spChg chg="mod">
          <ac:chgData name="欣捷" userId="b965477fa0aef5e6" providerId="LiveId" clId="{356D9961-BC09-49D6-86FD-C4775367FC47}" dt="2021-03-03T03:59:03.883" v="620" actId="20577"/>
          <ac:spMkLst>
            <pc:docMk/>
            <pc:sldMk cId="0" sldId="358"/>
            <ac:spMk id="44034" creationId="{10BB3CD2-FBC1-4DD3-A501-211BBA37D7BF}"/>
          </ac:spMkLst>
        </pc:spChg>
      </pc:sldChg>
      <pc:sldChg chg="modSp add mod">
        <pc:chgData name="欣捷" userId="b965477fa0aef5e6" providerId="LiveId" clId="{356D9961-BC09-49D6-86FD-C4775367FC47}" dt="2021-03-03T03:59:06.395" v="621" actId="20577"/>
        <pc:sldMkLst>
          <pc:docMk/>
          <pc:sldMk cId="0" sldId="359"/>
        </pc:sldMkLst>
        <pc:spChg chg="mod">
          <ac:chgData name="欣捷" userId="b965477fa0aef5e6" providerId="LiveId" clId="{356D9961-BC09-49D6-86FD-C4775367FC47}" dt="2021-03-03T03:59:06.395" v="621" actId="20577"/>
          <ac:spMkLst>
            <pc:docMk/>
            <pc:sldMk cId="0" sldId="359"/>
            <ac:spMk id="45058" creationId="{54FA84FA-CF32-4C66-BA8E-3AABEA840465}"/>
          </ac:spMkLst>
        </pc:spChg>
      </pc:sldChg>
      <pc:sldChg chg="modSp add mod">
        <pc:chgData name="欣捷" userId="b965477fa0aef5e6" providerId="LiveId" clId="{356D9961-BC09-49D6-86FD-C4775367FC47}" dt="2021-03-03T03:59:08.999" v="622" actId="20577"/>
        <pc:sldMkLst>
          <pc:docMk/>
          <pc:sldMk cId="0" sldId="360"/>
        </pc:sldMkLst>
        <pc:spChg chg="mod">
          <ac:chgData name="欣捷" userId="b965477fa0aef5e6" providerId="LiveId" clId="{356D9961-BC09-49D6-86FD-C4775367FC47}" dt="2021-03-03T03:59:08.999" v="622" actId="20577"/>
          <ac:spMkLst>
            <pc:docMk/>
            <pc:sldMk cId="0" sldId="360"/>
            <ac:spMk id="46082" creationId="{1144928B-10AF-45A6-BA1D-A09C45D81564}"/>
          </ac:spMkLst>
        </pc:spChg>
      </pc:sldChg>
      <pc:sldChg chg="modSp add mod">
        <pc:chgData name="欣捷" userId="b965477fa0aef5e6" providerId="LiveId" clId="{356D9961-BC09-49D6-86FD-C4775367FC47}" dt="2021-03-03T09:26:24.736" v="2347" actId="6549"/>
        <pc:sldMkLst>
          <pc:docMk/>
          <pc:sldMk cId="0" sldId="361"/>
        </pc:sldMkLst>
        <pc:spChg chg="mod">
          <ac:chgData name="欣捷" userId="b965477fa0aef5e6" providerId="LiveId" clId="{356D9961-BC09-49D6-86FD-C4775367FC47}" dt="2021-03-03T09:26:24.736" v="2347" actId="6549"/>
          <ac:spMkLst>
            <pc:docMk/>
            <pc:sldMk cId="0" sldId="361"/>
            <ac:spMk id="47106" creationId="{B64E21BA-487E-415F-B985-E42EDF4D669A}"/>
          </ac:spMkLst>
        </pc:spChg>
        <pc:spChg chg="mod">
          <ac:chgData name="欣捷" userId="b965477fa0aef5e6" providerId="LiveId" clId="{356D9961-BC09-49D6-86FD-C4775367FC47}" dt="2021-03-03T02:28:55.208" v="37" actId="27636"/>
          <ac:spMkLst>
            <pc:docMk/>
            <pc:sldMk cId="0" sldId="361"/>
            <ac:spMk id="47107" creationId="{ECE85CF2-318F-4E85-8D1C-ADC56316A6D1}"/>
          </ac:spMkLst>
        </pc:spChg>
      </pc:sldChg>
      <pc:sldChg chg="modSp add mod">
        <pc:chgData name="欣捷" userId="b965477fa0aef5e6" providerId="LiveId" clId="{356D9961-BC09-49D6-86FD-C4775367FC47}" dt="2021-03-03T03:59:15.677" v="623" actId="20577"/>
        <pc:sldMkLst>
          <pc:docMk/>
          <pc:sldMk cId="0" sldId="362"/>
        </pc:sldMkLst>
        <pc:spChg chg="mod">
          <ac:chgData name="欣捷" userId="b965477fa0aef5e6" providerId="LiveId" clId="{356D9961-BC09-49D6-86FD-C4775367FC47}" dt="2021-03-03T03:59:15.677" v="623" actId="20577"/>
          <ac:spMkLst>
            <pc:docMk/>
            <pc:sldMk cId="0" sldId="362"/>
            <ac:spMk id="48130" creationId="{6EBD64B9-4D0B-4533-86C3-F73BB39BE67E}"/>
          </ac:spMkLst>
        </pc:spChg>
      </pc:sldChg>
      <pc:sldChg chg="modSp add mod">
        <pc:chgData name="欣捷" userId="b965477fa0aef5e6" providerId="LiveId" clId="{356D9961-BC09-49D6-86FD-C4775367FC47}" dt="2021-03-03T03:59:17.429" v="624" actId="20577"/>
        <pc:sldMkLst>
          <pc:docMk/>
          <pc:sldMk cId="0" sldId="363"/>
        </pc:sldMkLst>
        <pc:spChg chg="mod">
          <ac:chgData name="欣捷" userId="b965477fa0aef5e6" providerId="LiveId" clId="{356D9961-BC09-49D6-86FD-C4775367FC47}" dt="2021-03-03T03:59:17.429" v="624" actId="20577"/>
          <ac:spMkLst>
            <pc:docMk/>
            <pc:sldMk cId="0" sldId="363"/>
            <ac:spMk id="49154" creationId="{D297D0C9-AF1A-4839-9C8A-3442BD6EE7DA}"/>
          </ac:spMkLst>
        </pc:spChg>
      </pc:sldChg>
      <pc:sldChg chg="modSp add del mod">
        <pc:chgData name="欣捷" userId="b965477fa0aef5e6" providerId="LiveId" clId="{356D9961-BC09-49D6-86FD-C4775367FC47}" dt="2021-03-03T08:25:04.325" v="941" actId="47"/>
        <pc:sldMkLst>
          <pc:docMk/>
          <pc:sldMk cId="0" sldId="364"/>
        </pc:sldMkLst>
        <pc:spChg chg="mod">
          <ac:chgData name="欣捷" userId="b965477fa0aef5e6" providerId="LiveId" clId="{356D9961-BC09-49D6-86FD-C4775367FC47}" dt="2021-03-03T08:24:40.612" v="940" actId="1076"/>
          <ac:spMkLst>
            <pc:docMk/>
            <pc:sldMk cId="0" sldId="364"/>
            <ac:spMk id="3" creationId="{04BE90C3-25BF-4285-8DA8-4E63420312E0}"/>
          </ac:spMkLst>
        </pc:spChg>
        <pc:spChg chg="mod">
          <ac:chgData name="欣捷" userId="b965477fa0aef5e6" providerId="LiveId" clId="{356D9961-BC09-49D6-86FD-C4775367FC47}" dt="2021-03-03T02:28:55.067" v="13" actId="27636"/>
          <ac:spMkLst>
            <pc:docMk/>
            <pc:sldMk cId="0" sldId="364"/>
            <ac:spMk id="18434" creationId="{519F869F-6DB7-47D2-8F5D-19DF9FCF1D74}"/>
          </ac:spMkLst>
        </pc:spChg>
      </pc:sldChg>
      <pc:sldChg chg="modSp add mod">
        <pc:chgData name="欣捷" userId="b965477fa0aef5e6" providerId="LiveId" clId="{356D9961-BC09-49D6-86FD-C4775367FC47}" dt="2021-03-03T02:28:55.145" v="27" actId="27636"/>
        <pc:sldMkLst>
          <pc:docMk/>
          <pc:sldMk cId="0" sldId="365"/>
        </pc:sldMkLst>
        <pc:spChg chg="mod">
          <ac:chgData name="欣捷" userId="b965477fa0aef5e6" providerId="LiveId" clId="{356D9961-BC09-49D6-86FD-C4775367FC47}" dt="2021-03-03T02:28:55.145" v="27" actId="27636"/>
          <ac:spMkLst>
            <pc:docMk/>
            <pc:sldMk cId="0" sldId="365"/>
            <ac:spMk id="36866" creationId="{81CBD367-BB33-44BF-A027-A419AAEF2BCA}"/>
          </ac:spMkLst>
        </pc:spChg>
      </pc:sldChg>
      <pc:sldChg chg="modSp add mod">
        <pc:chgData name="欣捷" userId="b965477fa0aef5e6" providerId="LiveId" clId="{356D9961-BC09-49D6-86FD-C4775367FC47}" dt="2021-03-03T03:59:01.721" v="619" actId="20577"/>
        <pc:sldMkLst>
          <pc:docMk/>
          <pc:sldMk cId="0" sldId="367"/>
        </pc:sldMkLst>
        <pc:spChg chg="mod">
          <ac:chgData name="欣捷" userId="b965477fa0aef5e6" providerId="LiveId" clId="{356D9961-BC09-49D6-86FD-C4775367FC47}" dt="2021-03-03T03:59:01.721" v="619" actId="20577"/>
          <ac:spMkLst>
            <pc:docMk/>
            <pc:sldMk cId="0" sldId="367"/>
            <ac:spMk id="43010" creationId="{E64DD941-5753-4578-B8CC-BBBED867EB38}"/>
          </ac:spMkLst>
        </pc:spChg>
      </pc:sldChg>
      <pc:sldChg chg="modSp add mod">
        <pc:chgData name="欣捷" userId="b965477fa0aef5e6" providerId="LiveId" clId="{356D9961-BC09-49D6-86FD-C4775367FC47}" dt="2021-03-03T02:28:55.223" v="41" actId="27636"/>
        <pc:sldMkLst>
          <pc:docMk/>
          <pc:sldMk cId="0" sldId="368"/>
        </pc:sldMkLst>
        <pc:spChg chg="mod">
          <ac:chgData name="欣捷" userId="b965477fa0aef5e6" providerId="LiveId" clId="{356D9961-BC09-49D6-86FD-C4775367FC47}" dt="2021-03-03T02:28:55.223" v="41" actId="27636"/>
          <ac:spMkLst>
            <pc:docMk/>
            <pc:sldMk cId="0" sldId="368"/>
            <ac:spMk id="51202" creationId="{414A75FE-4280-406F-AABF-53A182C34CE8}"/>
          </ac:spMkLst>
        </pc:spChg>
      </pc:sldChg>
      <pc:sldChg chg="modSp add mod">
        <pc:chgData name="欣捷" userId="b965477fa0aef5e6" providerId="LiveId" clId="{356D9961-BC09-49D6-86FD-C4775367FC47}" dt="2021-03-03T09:26:30.357" v="2348" actId="20577"/>
        <pc:sldMkLst>
          <pc:docMk/>
          <pc:sldMk cId="0" sldId="369"/>
        </pc:sldMkLst>
        <pc:spChg chg="mod">
          <ac:chgData name="欣捷" userId="b965477fa0aef5e6" providerId="LiveId" clId="{356D9961-BC09-49D6-86FD-C4775367FC47}" dt="2021-03-03T09:26:30.357" v="2348" actId="20577"/>
          <ac:spMkLst>
            <pc:docMk/>
            <pc:sldMk cId="0" sldId="369"/>
            <ac:spMk id="52226" creationId="{1965AF1D-22DD-48FB-9D4D-B66C68DF0220}"/>
          </ac:spMkLst>
        </pc:spChg>
      </pc:sldChg>
      <pc:sldChg chg="modSp add mod">
        <pc:chgData name="欣捷" userId="b965477fa0aef5e6" providerId="LiveId" clId="{356D9961-BC09-49D6-86FD-C4775367FC47}" dt="2021-03-03T09:26:32.115" v="2349" actId="20577"/>
        <pc:sldMkLst>
          <pc:docMk/>
          <pc:sldMk cId="0" sldId="370"/>
        </pc:sldMkLst>
        <pc:spChg chg="mod">
          <ac:chgData name="欣捷" userId="b965477fa0aef5e6" providerId="LiveId" clId="{356D9961-BC09-49D6-86FD-C4775367FC47}" dt="2021-03-03T09:26:32.115" v="2349" actId="20577"/>
          <ac:spMkLst>
            <pc:docMk/>
            <pc:sldMk cId="0" sldId="370"/>
            <ac:spMk id="53250" creationId="{1C832218-E820-4AFE-89D8-F516D40A4AB1}"/>
          </ac:spMkLst>
        </pc:spChg>
      </pc:sldChg>
      <pc:sldChg chg="modSp add mod">
        <pc:chgData name="欣捷" userId="b965477fa0aef5e6" providerId="LiveId" clId="{356D9961-BC09-49D6-86FD-C4775367FC47}" dt="2021-03-03T09:26:34.291" v="2350" actId="20577"/>
        <pc:sldMkLst>
          <pc:docMk/>
          <pc:sldMk cId="0" sldId="371"/>
        </pc:sldMkLst>
        <pc:spChg chg="mod">
          <ac:chgData name="欣捷" userId="b965477fa0aef5e6" providerId="LiveId" clId="{356D9961-BC09-49D6-86FD-C4775367FC47}" dt="2021-03-03T09:26:34.291" v="2350" actId="20577"/>
          <ac:spMkLst>
            <pc:docMk/>
            <pc:sldMk cId="0" sldId="371"/>
            <ac:spMk id="54274" creationId="{51094040-CA85-4561-B8F7-F7156D6A4C8A}"/>
          </ac:spMkLst>
        </pc:spChg>
      </pc:sldChg>
      <pc:sldChg chg="modSp add mod">
        <pc:chgData name="欣捷" userId="b965477fa0aef5e6" providerId="LiveId" clId="{356D9961-BC09-49D6-86FD-C4775367FC47}" dt="2021-03-03T09:26:36.341" v="2351" actId="20577"/>
        <pc:sldMkLst>
          <pc:docMk/>
          <pc:sldMk cId="0" sldId="372"/>
        </pc:sldMkLst>
        <pc:spChg chg="mod">
          <ac:chgData name="欣捷" userId="b965477fa0aef5e6" providerId="LiveId" clId="{356D9961-BC09-49D6-86FD-C4775367FC47}" dt="2021-03-03T09:26:36.341" v="2351" actId="20577"/>
          <ac:spMkLst>
            <pc:docMk/>
            <pc:sldMk cId="0" sldId="372"/>
            <ac:spMk id="56322" creationId="{D1802F6D-08E1-41EB-B9B4-23764127EB3A}"/>
          </ac:spMkLst>
        </pc:spChg>
      </pc:sldChg>
      <pc:sldChg chg="modSp add mod">
        <pc:chgData name="欣捷" userId="b965477fa0aef5e6" providerId="LiveId" clId="{356D9961-BC09-49D6-86FD-C4775367FC47}" dt="2021-03-03T10:14:52.725" v="2821" actId="207"/>
        <pc:sldMkLst>
          <pc:docMk/>
          <pc:sldMk cId="0" sldId="373"/>
        </pc:sldMkLst>
        <pc:spChg chg="mod">
          <ac:chgData name="欣捷" userId="b965477fa0aef5e6" providerId="LiveId" clId="{356D9961-BC09-49D6-86FD-C4775367FC47}" dt="2021-03-03T02:28:55.255" v="46" actId="27636"/>
          <ac:spMkLst>
            <pc:docMk/>
            <pc:sldMk cId="0" sldId="373"/>
            <ac:spMk id="57346" creationId="{DD660286-E7B3-480C-AAF7-413BF5011A62}"/>
          </ac:spMkLst>
        </pc:spChg>
        <pc:spChg chg="mod">
          <ac:chgData name="欣捷" userId="b965477fa0aef5e6" providerId="LiveId" clId="{356D9961-BC09-49D6-86FD-C4775367FC47}" dt="2021-03-03T10:14:52.725" v="2821" actId="207"/>
          <ac:spMkLst>
            <pc:docMk/>
            <pc:sldMk cId="0" sldId="373"/>
            <ac:spMk id="57347" creationId="{F851B7F2-A5FC-4B5F-89B9-D6DE0F8D3F8C}"/>
          </ac:spMkLst>
        </pc:spChg>
      </pc:sldChg>
      <pc:sldChg chg="modSp add mod">
        <pc:chgData name="欣捷" userId="b965477fa0aef5e6" providerId="LiveId" clId="{356D9961-BC09-49D6-86FD-C4775367FC47}" dt="2021-03-03T09:26:39.223" v="2352" actId="20577"/>
        <pc:sldMkLst>
          <pc:docMk/>
          <pc:sldMk cId="0" sldId="374"/>
        </pc:sldMkLst>
        <pc:spChg chg="mod">
          <ac:chgData name="欣捷" userId="b965477fa0aef5e6" providerId="LiveId" clId="{356D9961-BC09-49D6-86FD-C4775367FC47}" dt="2021-03-03T09:26:39.223" v="2352" actId="20577"/>
          <ac:spMkLst>
            <pc:docMk/>
            <pc:sldMk cId="0" sldId="374"/>
            <ac:spMk id="58370" creationId="{8591CA58-B046-4D9B-97DC-35BE322F2B5A}"/>
          </ac:spMkLst>
        </pc:spChg>
        <pc:spChg chg="mod">
          <ac:chgData name="欣捷" userId="b965477fa0aef5e6" providerId="LiveId" clId="{356D9961-BC09-49D6-86FD-C4775367FC47}" dt="2021-03-03T06:33:38.888" v="626" actId="207"/>
          <ac:spMkLst>
            <pc:docMk/>
            <pc:sldMk cId="0" sldId="374"/>
            <ac:spMk id="58371" creationId="{1B04B1B4-C070-47E4-BB77-E60463763E31}"/>
          </ac:spMkLst>
        </pc:spChg>
      </pc:sldChg>
      <pc:sldChg chg="modSp add mod">
        <pc:chgData name="欣捷" userId="b965477fa0aef5e6" providerId="LiveId" clId="{356D9961-BC09-49D6-86FD-C4775367FC47}" dt="2021-03-03T09:26:41.360" v="2353" actId="20577"/>
        <pc:sldMkLst>
          <pc:docMk/>
          <pc:sldMk cId="0" sldId="375"/>
        </pc:sldMkLst>
        <pc:spChg chg="mod">
          <ac:chgData name="欣捷" userId="b965477fa0aef5e6" providerId="LiveId" clId="{356D9961-BC09-49D6-86FD-C4775367FC47}" dt="2021-03-03T09:26:41.360" v="2353" actId="20577"/>
          <ac:spMkLst>
            <pc:docMk/>
            <pc:sldMk cId="0" sldId="375"/>
            <ac:spMk id="59394" creationId="{D37A82FC-F2BA-48CD-870F-3F73CDC7DF49}"/>
          </ac:spMkLst>
        </pc:spChg>
        <pc:spChg chg="mod">
          <ac:chgData name="欣捷" userId="b965477fa0aef5e6" providerId="LiveId" clId="{356D9961-BC09-49D6-86FD-C4775367FC47}" dt="2021-03-03T02:28:55.270" v="48" actId="27636"/>
          <ac:spMkLst>
            <pc:docMk/>
            <pc:sldMk cId="0" sldId="375"/>
            <ac:spMk id="59395" creationId="{BF4445B4-E3FE-4D9C-8CBE-258CD7CDD096}"/>
          </ac:spMkLst>
        </pc:spChg>
      </pc:sldChg>
      <pc:sldChg chg="modSp add mod">
        <pc:chgData name="欣捷" userId="b965477fa0aef5e6" providerId="LiveId" clId="{356D9961-BC09-49D6-86FD-C4775367FC47}" dt="2021-03-03T09:26:43.347" v="2354" actId="20577"/>
        <pc:sldMkLst>
          <pc:docMk/>
          <pc:sldMk cId="0" sldId="376"/>
        </pc:sldMkLst>
        <pc:spChg chg="mod">
          <ac:chgData name="欣捷" userId="b965477fa0aef5e6" providerId="LiveId" clId="{356D9961-BC09-49D6-86FD-C4775367FC47}" dt="2021-03-03T09:26:43.347" v="2354" actId="20577"/>
          <ac:spMkLst>
            <pc:docMk/>
            <pc:sldMk cId="0" sldId="376"/>
            <ac:spMk id="61442" creationId="{EE2DE5F2-4C47-4D56-9448-90B9E8554A20}"/>
          </ac:spMkLst>
        </pc:spChg>
      </pc:sldChg>
      <pc:sldChg chg="modSp add mod">
        <pc:chgData name="欣捷" userId="b965477fa0aef5e6" providerId="LiveId" clId="{356D9961-BC09-49D6-86FD-C4775367FC47}" dt="2021-03-03T09:26:45.471" v="2355" actId="20577"/>
        <pc:sldMkLst>
          <pc:docMk/>
          <pc:sldMk cId="0" sldId="377"/>
        </pc:sldMkLst>
        <pc:spChg chg="mod">
          <ac:chgData name="欣捷" userId="b965477fa0aef5e6" providerId="LiveId" clId="{356D9961-BC09-49D6-86FD-C4775367FC47}" dt="2021-03-03T09:26:45.471" v="2355" actId="20577"/>
          <ac:spMkLst>
            <pc:docMk/>
            <pc:sldMk cId="0" sldId="377"/>
            <ac:spMk id="62466" creationId="{0390FEB0-86BD-42CE-AC36-55009CF47C34}"/>
          </ac:spMkLst>
        </pc:spChg>
      </pc:sldChg>
      <pc:sldChg chg="modSp add mod">
        <pc:chgData name="欣捷" userId="b965477fa0aef5e6" providerId="LiveId" clId="{356D9961-BC09-49D6-86FD-C4775367FC47}" dt="2021-03-03T09:26:48.628" v="2356" actId="20577"/>
        <pc:sldMkLst>
          <pc:docMk/>
          <pc:sldMk cId="0" sldId="378"/>
        </pc:sldMkLst>
        <pc:spChg chg="mod">
          <ac:chgData name="欣捷" userId="b965477fa0aef5e6" providerId="LiveId" clId="{356D9961-BC09-49D6-86FD-C4775367FC47}" dt="2021-03-03T09:26:48.628" v="2356" actId="20577"/>
          <ac:spMkLst>
            <pc:docMk/>
            <pc:sldMk cId="0" sldId="378"/>
            <ac:spMk id="63490" creationId="{37BBEED6-13D4-41FB-99EE-8D7C4DD17DAA}"/>
          </ac:spMkLst>
        </pc:spChg>
      </pc:sldChg>
      <pc:sldChg chg="modSp add mod">
        <pc:chgData name="欣捷" userId="b965477fa0aef5e6" providerId="LiveId" clId="{356D9961-BC09-49D6-86FD-C4775367FC47}" dt="2021-03-03T09:26:50.837" v="2357" actId="20577"/>
        <pc:sldMkLst>
          <pc:docMk/>
          <pc:sldMk cId="0" sldId="379"/>
        </pc:sldMkLst>
        <pc:spChg chg="mod">
          <ac:chgData name="欣捷" userId="b965477fa0aef5e6" providerId="LiveId" clId="{356D9961-BC09-49D6-86FD-C4775367FC47}" dt="2021-03-03T09:26:50.837" v="2357" actId="20577"/>
          <ac:spMkLst>
            <pc:docMk/>
            <pc:sldMk cId="0" sldId="379"/>
            <ac:spMk id="65538" creationId="{AF554D7E-2BC8-43A8-8087-E6B323F33971}"/>
          </ac:spMkLst>
        </pc:spChg>
      </pc:sldChg>
      <pc:sldChg chg="modSp add mod">
        <pc:chgData name="欣捷" userId="b965477fa0aef5e6" providerId="LiveId" clId="{356D9961-BC09-49D6-86FD-C4775367FC47}" dt="2021-03-03T09:26:52.804" v="2358" actId="20577"/>
        <pc:sldMkLst>
          <pc:docMk/>
          <pc:sldMk cId="0" sldId="380"/>
        </pc:sldMkLst>
        <pc:spChg chg="mod">
          <ac:chgData name="欣捷" userId="b965477fa0aef5e6" providerId="LiveId" clId="{356D9961-BC09-49D6-86FD-C4775367FC47}" dt="2021-03-03T09:26:52.804" v="2358" actId="20577"/>
          <ac:spMkLst>
            <pc:docMk/>
            <pc:sldMk cId="0" sldId="380"/>
            <ac:spMk id="66562" creationId="{B65D07EE-F6B3-40FB-92F9-CEAFF0FBD548}"/>
          </ac:spMkLst>
        </pc:spChg>
      </pc:sldChg>
      <pc:sldChg chg="modSp add mod">
        <pc:chgData name="欣捷" userId="b965477fa0aef5e6" providerId="LiveId" clId="{356D9961-BC09-49D6-86FD-C4775367FC47}" dt="2021-03-03T09:26:54.933" v="2359" actId="20577"/>
        <pc:sldMkLst>
          <pc:docMk/>
          <pc:sldMk cId="0" sldId="381"/>
        </pc:sldMkLst>
        <pc:spChg chg="mod">
          <ac:chgData name="欣捷" userId="b965477fa0aef5e6" providerId="LiveId" clId="{356D9961-BC09-49D6-86FD-C4775367FC47}" dt="2021-03-03T09:26:54.933" v="2359" actId="20577"/>
          <ac:spMkLst>
            <pc:docMk/>
            <pc:sldMk cId="0" sldId="381"/>
            <ac:spMk id="67586" creationId="{9C442327-7428-45B6-BF6F-21A35C7BF5AF}"/>
          </ac:spMkLst>
        </pc:spChg>
      </pc:sldChg>
      <pc:sldChg chg="modSp add mod">
        <pc:chgData name="欣捷" userId="b965477fa0aef5e6" providerId="LiveId" clId="{356D9961-BC09-49D6-86FD-C4775367FC47}" dt="2021-03-03T09:47:04" v="2487" actId="3626"/>
        <pc:sldMkLst>
          <pc:docMk/>
          <pc:sldMk cId="0" sldId="382"/>
        </pc:sldMkLst>
        <pc:spChg chg="mod">
          <ac:chgData name="欣捷" userId="b965477fa0aef5e6" providerId="LiveId" clId="{356D9961-BC09-49D6-86FD-C4775367FC47}" dt="2021-03-03T09:26:57.348" v="2360" actId="20577"/>
          <ac:spMkLst>
            <pc:docMk/>
            <pc:sldMk cId="0" sldId="382"/>
            <ac:spMk id="68610" creationId="{4799E3D1-9EF9-4CBA-B257-AB22F46D3F11}"/>
          </ac:spMkLst>
        </pc:spChg>
        <pc:spChg chg="mod">
          <ac:chgData name="欣捷" userId="b965477fa0aef5e6" providerId="LiveId" clId="{356D9961-BC09-49D6-86FD-C4775367FC47}" dt="2021-03-03T09:47:04" v="2487" actId="3626"/>
          <ac:spMkLst>
            <pc:docMk/>
            <pc:sldMk cId="0" sldId="382"/>
            <ac:spMk id="68611" creationId="{EBCCD790-27F7-4284-8C13-4A9B0F105886}"/>
          </ac:spMkLst>
        </pc:spChg>
      </pc:sldChg>
      <pc:sldChg chg="modSp add del mod">
        <pc:chgData name="欣捷" userId="b965477fa0aef5e6" providerId="LiveId" clId="{356D9961-BC09-49D6-86FD-C4775367FC47}" dt="2021-03-03T09:27:23.308" v="2361" actId="47"/>
        <pc:sldMkLst>
          <pc:docMk/>
          <pc:sldMk cId="0" sldId="384"/>
        </pc:sldMkLst>
        <pc:spChg chg="mod">
          <ac:chgData name="欣捷" userId="b965477fa0aef5e6" providerId="LiveId" clId="{356D9961-BC09-49D6-86FD-C4775367FC47}" dt="2021-03-03T02:28:55.317" v="58" actId="27636"/>
          <ac:spMkLst>
            <pc:docMk/>
            <pc:sldMk cId="0" sldId="384"/>
            <ac:spMk id="71682" creationId="{0606B498-A371-44D5-A8E0-03A4154257D8}"/>
          </ac:spMkLst>
        </pc:spChg>
      </pc:sldChg>
      <pc:sldChg chg="modSp add del mod">
        <pc:chgData name="欣捷" userId="b965477fa0aef5e6" providerId="LiveId" clId="{356D9961-BC09-49D6-86FD-C4775367FC47}" dt="2021-03-03T09:27:24.198" v="2362" actId="47"/>
        <pc:sldMkLst>
          <pc:docMk/>
          <pc:sldMk cId="0" sldId="385"/>
        </pc:sldMkLst>
        <pc:spChg chg="mod">
          <ac:chgData name="欣捷" userId="b965477fa0aef5e6" providerId="LiveId" clId="{356D9961-BC09-49D6-86FD-C4775367FC47}" dt="2021-03-03T02:28:55.333" v="59" actId="27636"/>
          <ac:spMkLst>
            <pc:docMk/>
            <pc:sldMk cId="0" sldId="385"/>
            <ac:spMk id="72706" creationId="{ACA94022-5879-4B5C-A115-D3C94CC40A44}"/>
          </ac:spMkLst>
        </pc:spChg>
      </pc:sldChg>
      <pc:sldChg chg="addSp delSp modSp add mod ord">
        <pc:chgData name="欣捷" userId="b965477fa0aef5e6" providerId="LiveId" clId="{356D9961-BC09-49D6-86FD-C4775367FC47}" dt="2021-03-03T09:47:46.428" v="2494" actId="478"/>
        <pc:sldMkLst>
          <pc:docMk/>
          <pc:sldMk cId="0" sldId="386"/>
        </pc:sldMkLst>
        <pc:spChg chg="mod">
          <ac:chgData name="欣捷" userId="b965477fa0aef5e6" providerId="LiveId" clId="{356D9961-BC09-49D6-86FD-C4775367FC47}" dt="2021-03-03T02:28:55.348" v="60" actId="27636"/>
          <ac:spMkLst>
            <pc:docMk/>
            <pc:sldMk cId="0" sldId="386"/>
            <ac:spMk id="73730" creationId="{7B68C95B-415D-493D-B34C-E5746503E773}"/>
          </ac:spMkLst>
        </pc:spChg>
        <pc:spChg chg="add del mod">
          <ac:chgData name="欣捷" userId="b965477fa0aef5e6" providerId="LiveId" clId="{356D9961-BC09-49D6-86FD-C4775367FC47}" dt="2021-03-03T09:47:46.428" v="2494" actId="478"/>
          <ac:spMkLst>
            <pc:docMk/>
            <pc:sldMk cId="0" sldId="386"/>
            <ac:spMk id="73731" creationId="{B9FC27BA-16AE-4CD1-984F-AD7A9DB84064}"/>
          </ac:spMkLst>
        </pc:spChg>
        <pc:spChg chg="add del">
          <ac:chgData name="欣捷" userId="b965477fa0aef5e6" providerId="LiveId" clId="{356D9961-BC09-49D6-86FD-C4775367FC47}" dt="2021-03-03T09:47:34.307" v="2492" actId="478"/>
          <ac:spMkLst>
            <pc:docMk/>
            <pc:sldMk cId="0" sldId="386"/>
            <ac:spMk id="73732" creationId="{2F48963A-B2FE-41BC-A467-AB83AD289B14}"/>
          </ac:spMkLst>
        </pc:spChg>
      </pc:sldChg>
      <pc:sldChg chg="del">
        <pc:chgData name="欣捷" userId="b965477fa0aef5e6" providerId="LiveId" clId="{356D9961-BC09-49D6-86FD-C4775367FC47}" dt="2021-03-03T02:28:43.255" v="6" actId="47"/>
        <pc:sldMkLst>
          <pc:docMk/>
          <pc:sldMk cId="1573905351" sldId="440"/>
        </pc:sldMkLst>
      </pc:sldChg>
      <pc:sldChg chg="del">
        <pc:chgData name="欣捷" userId="b965477fa0aef5e6" providerId="LiveId" clId="{356D9961-BC09-49D6-86FD-C4775367FC47}" dt="2021-03-03T02:28:43.255" v="6" actId="47"/>
        <pc:sldMkLst>
          <pc:docMk/>
          <pc:sldMk cId="614319838" sldId="441"/>
        </pc:sldMkLst>
      </pc:sldChg>
      <pc:sldChg chg="del">
        <pc:chgData name="欣捷" userId="b965477fa0aef5e6" providerId="LiveId" clId="{356D9961-BC09-49D6-86FD-C4775367FC47}" dt="2021-03-03T02:28:43.255" v="6" actId="47"/>
        <pc:sldMkLst>
          <pc:docMk/>
          <pc:sldMk cId="2108796343" sldId="442"/>
        </pc:sldMkLst>
      </pc:sldChg>
      <pc:sldChg chg="del">
        <pc:chgData name="欣捷" userId="b965477fa0aef5e6" providerId="LiveId" clId="{356D9961-BC09-49D6-86FD-C4775367FC47}" dt="2021-03-03T02:28:43.255" v="6" actId="47"/>
        <pc:sldMkLst>
          <pc:docMk/>
          <pc:sldMk cId="1366645283" sldId="443"/>
        </pc:sldMkLst>
      </pc:sldChg>
      <pc:sldChg chg="del">
        <pc:chgData name="欣捷" userId="b965477fa0aef5e6" providerId="LiveId" clId="{356D9961-BC09-49D6-86FD-C4775367FC47}" dt="2021-03-03T02:28:43.255" v="6" actId="47"/>
        <pc:sldMkLst>
          <pc:docMk/>
          <pc:sldMk cId="3858793652" sldId="444"/>
        </pc:sldMkLst>
      </pc:sldChg>
      <pc:sldChg chg="del">
        <pc:chgData name="欣捷" userId="b965477fa0aef5e6" providerId="LiveId" clId="{356D9961-BC09-49D6-86FD-C4775367FC47}" dt="2021-03-03T02:28:43.255" v="6" actId="47"/>
        <pc:sldMkLst>
          <pc:docMk/>
          <pc:sldMk cId="2381592031" sldId="445"/>
        </pc:sldMkLst>
      </pc:sldChg>
      <pc:sldChg chg="modSp add del mod">
        <pc:chgData name="欣捷" userId="b965477fa0aef5e6" providerId="LiveId" clId="{356D9961-BC09-49D6-86FD-C4775367FC47}" dt="2021-03-03T09:33:13.910" v="2454" actId="47"/>
        <pc:sldMkLst>
          <pc:docMk/>
          <pc:sldMk cId="0" sldId="488"/>
        </pc:sldMkLst>
        <pc:spChg chg="mod">
          <ac:chgData name="欣捷" userId="b965477fa0aef5e6" providerId="LiveId" clId="{356D9961-BC09-49D6-86FD-C4775367FC47}" dt="2021-03-03T02:33:19.813" v="147" actId="27636"/>
          <ac:spMkLst>
            <pc:docMk/>
            <pc:sldMk cId="0" sldId="488"/>
            <ac:spMk id="22530" creationId="{0C178A97-6EA3-4BB2-A61E-E801078E5F68}"/>
          </ac:spMkLst>
        </pc:spChg>
      </pc:sldChg>
      <pc:sldChg chg="add del">
        <pc:chgData name="欣捷" userId="b965477fa0aef5e6" providerId="LiveId" clId="{356D9961-BC09-49D6-86FD-C4775367FC47}" dt="2021-03-03T09:27:58.729" v="2369" actId="47"/>
        <pc:sldMkLst>
          <pc:docMk/>
          <pc:sldMk cId="0" sldId="511"/>
        </pc:sldMkLst>
      </pc:sldChg>
      <pc:sldChg chg="add del">
        <pc:chgData name="欣捷" userId="b965477fa0aef5e6" providerId="LiveId" clId="{356D9961-BC09-49D6-86FD-C4775367FC47}" dt="2021-03-03T09:27:59.741" v="2370" actId="47"/>
        <pc:sldMkLst>
          <pc:docMk/>
          <pc:sldMk cId="0" sldId="512"/>
        </pc:sldMkLst>
      </pc:sldChg>
      <pc:sldChg chg="modSp add del mod">
        <pc:chgData name="欣捷" userId="b965477fa0aef5e6" providerId="LiveId" clId="{356D9961-BC09-49D6-86FD-C4775367FC47}" dt="2021-03-03T09:33:07.293" v="2450" actId="47"/>
        <pc:sldMkLst>
          <pc:docMk/>
          <pc:sldMk cId="0" sldId="515"/>
        </pc:sldMkLst>
        <pc:spChg chg="mod">
          <ac:chgData name="欣捷" userId="b965477fa0aef5e6" providerId="LiveId" clId="{356D9961-BC09-49D6-86FD-C4775367FC47}" dt="2021-03-03T02:33:19.798" v="143" actId="27636"/>
          <ac:spMkLst>
            <pc:docMk/>
            <pc:sldMk cId="0" sldId="515"/>
            <ac:spMk id="18434" creationId="{71C71926-A5D7-4025-A3DD-49663E3157F1}"/>
          </ac:spMkLst>
        </pc:spChg>
      </pc:sldChg>
      <pc:sldChg chg="modSp add mod">
        <pc:chgData name="欣捷" userId="b965477fa0aef5e6" providerId="LiveId" clId="{356D9961-BC09-49D6-86FD-C4775367FC47}" dt="2021-03-03T02:33:19.829" v="148" actId="27636"/>
        <pc:sldMkLst>
          <pc:docMk/>
          <pc:sldMk cId="0" sldId="533"/>
        </pc:sldMkLst>
        <pc:spChg chg="mod">
          <ac:chgData name="欣捷" userId="b965477fa0aef5e6" providerId="LiveId" clId="{356D9961-BC09-49D6-86FD-C4775367FC47}" dt="2021-03-03T02:33:19.829" v="148" actId="27636"/>
          <ac:spMkLst>
            <pc:docMk/>
            <pc:sldMk cId="0" sldId="533"/>
            <ac:spMk id="23554" creationId="{B2972927-2DC4-4D0D-BBEB-9C329705426F}"/>
          </ac:spMkLst>
        </pc:spChg>
      </pc:sldChg>
      <pc:sldChg chg="modSp add mod">
        <pc:chgData name="欣捷" userId="b965477fa0aef5e6" providerId="LiveId" clId="{356D9961-BC09-49D6-86FD-C4775367FC47}" dt="2021-03-03T09:56:37.475" v="2642" actId="20577"/>
        <pc:sldMkLst>
          <pc:docMk/>
          <pc:sldMk cId="0" sldId="534"/>
        </pc:sldMkLst>
        <pc:spChg chg="mod">
          <ac:chgData name="欣捷" userId="b965477fa0aef5e6" providerId="LiveId" clId="{356D9961-BC09-49D6-86FD-C4775367FC47}" dt="2021-03-03T09:56:37.475" v="2642" actId="20577"/>
          <ac:spMkLst>
            <pc:docMk/>
            <pc:sldMk cId="0" sldId="534"/>
            <ac:spMk id="24578" creationId="{FD133E6B-FD67-4729-B65B-222CC399EC28}"/>
          </ac:spMkLst>
        </pc:spChg>
      </pc:sldChg>
      <pc:sldChg chg="modSp add mod">
        <pc:chgData name="欣捷" userId="b965477fa0aef5e6" providerId="LiveId" clId="{356D9961-BC09-49D6-86FD-C4775367FC47}" dt="2021-03-03T09:56:39.572" v="2643" actId="20577"/>
        <pc:sldMkLst>
          <pc:docMk/>
          <pc:sldMk cId="0" sldId="535"/>
        </pc:sldMkLst>
        <pc:spChg chg="mod">
          <ac:chgData name="欣捷" userId="b965477fa0aef5e6" providerId="LiveId" clId="{356D9961-BC09-49D6-86FD-C4775367FC47}" dt="2021-03-03T09:56:39.572" v="2643" actId="20577"/>
          <ac:spMkLst>
            <pc:docMk/>
            <pc:sldMk cId="0" sldId="535"/>
            <ac:spMk id="25602" creationId="{F66C5EA4-C65F-4FC7-9C93-312DC4DDBF1F}"/>
          </ac:spMkLst>
        </pc:spChg>
      </pc:sldChg>
      <pc:sldChg chg="modSp add mod">
        <pc:chgData name="欣捷" userId="b965477fa0aef5e6" providerId="LiveId" clId="{356D9961-BC09-49D6-86FD-C4775367FC47}" dt="2021-03-03T09:56:41.894" v="2644" actId="20577"/>
        <pc:sldMkLst>
          <pc:docMk/>
          <pc:sldMk cId="0" sldId="536"/>
        </pc:sldMkLst>
        <pc:spChg chg="mod">
          <ac:chgData name="欣捷" userId="b965477fa0aef5e6" providerId="LiveId" clId="{356D9961-BC09-49D6-86FD-C4775367FC47}" dt="2021-03-03T09:56:41.894" v="2644" actId="20577"/>
          <ac:spMkLst>
            <pc:docMk/>
            <pc:sldMk cId="0" sldId="536"/>
            <ac:spMk id="26626" creationId="{B28373C1-3C59-4C4C-93C3-38799262F500}"/>
          </ac:spMkLst>
        </pc:spChg>
      </pc:sldChg>
      <pc:sldChg chg="modSp add mod">
        <pc:chgData name="欣捷" userId="b965477fa0aef5e6" providerId="LiveId" clId="{356D9961-BC09-49D6-86FD-C4775367FC47}" dt="2021-03-03T09:56:44.304" v="2645" actId="20577"/>
        <pc:sldMkLst>
          <pc:docMk/>
          <pc:sldMk cId="0" sldId="537"/>
        </pc:sldMkLst>
        <pc:spChg chg="mod">
          <ac:chgData name="欣捷" userId="b965477fa0aef5e6" providerId="LiveId" clId="{356D9961-BC09-49D6-86FD-C4775367FC47}" dt="2021-03-03T09:56:44.304" v="2645" actId="20577"/>
          <ac:spMkLst>
            <pc:docMk/>
            <pc:sldMk cId="0" sldId="537"/>
            <ac:spMk id="27650" creationId="{F68176BB-EEB0-448B-AD52-7265293AAD64}"/>
          </ac:spMkLst>
        </pc:spChg>
      </pc:sldChg>
      <pc:sldChg chg="modSp add mod">
        <pc:chgData name="欣捷" userId="b965477fa0aef5e6" providerId="LiveId" clId="{356D9961-BC09-49D6-86FD-C4775367FC47}" dt="2021-03-03T09:56:46.422" v="2646" actId="20577"/>
        <pc:sldMkLst>
          <pc:docMk/>
          <pc:sldMk cId="0" sldId="538"/>
        </pc:sldMkLst>
        <pc:spChg chg="mod">
          <ac:chgData name="欣捷" userId="b965477fa0aef5e6" providerId="LiveId" clId="{356D9961-BC09-49D6-86FD-C4775367FC47}" dt="2021-03-03T09:56:46.422" v="2646" actId="20577"/>
          <ac:spMkLst>
            <pc:docMk/>
            <pc:sldMk cId="0" sldId="538"/>
            <ac:spMk id="28674" creationId="{9CDEF8C5-CB01-45F7-A3E4-73E6D8228965}"/>
          </ac:spMkLst>
        </pc:spChg>
        <pc:spChg chg="mod">
          <ac:chgData name="欣捷" userId="b965477fa0aef5e6" providerId="LiveId" clId="{356D9961-BC09-49D6-86FD-C4775367FC47}" dt="2021-03-03T02:33:19.860" v="154" actId="27636"/>
          <ac:spMkLst>
            <pc:docMk/>
            <pc:sldMk cId="0" sldId="538"/>
            <ac:spMk id="28675" creationId="{BCCA4432-B7CE-4C85-8CED-8EB278287738}"/>
          </ac:spMkLst>
        </pc:spChg>
      </pc:sldChg>
      <pc:sldChg chg="delSp modSp add mod modClrScheme chgLayout">
        <pc:chgData name="欣捷" userId="b965477fa0aef5e6" providerId="LiveId" clId="{356D9961-BC09-49D6-86FD-C4775367FC47}" dt="2021-03-03T09:30:49.633" v="2408" actId="700"/>
        <pc:sldMkLst>
          <pc:docMk/>
          <pc:sldMk cId="0" sldId="539"/>
        </pc:sldMkLst>
        <pc:spChg chg="mod ord">
          <ac:chgData name="欣捷" userId="b965477fa0aef5e6" providerId="LiveId" clId="{356D9961-BC09-49D6-86FD-C4775367FC47}" dt="2021-03-03T09:30:49.633" v="2408" actId="700"/>
          <ac:spMkLst>
            <pc:docMk/>
            <pc:sldMk cId="0" sldId="539"/>
            <ac:spMk id="11266" creationId="{070A2E11-D20F-4B19-8D21-3F80F2FC0B2C}"/>
          </ac:spMkLst>
        </pc:spChg>
        <pc:spChg chg="del">
          <ac:chgData name="欣捷" userId="b965477fa0aef5e6" providerId="LiveId" clId="{356D9961-BC09-49D6-86FD-C4775367FC47}" dt="2021-03-03T09:30:49.633" v="2408" actId="700"/>
          <ac:spMkLst>
            <pc:docMk/>
            <pc:sldMk cId="0" sldId="539"/>
            <ac:spMk id="11267" creationId="{9FCE17E5-0976-44E7-BB98-9E7B1E6C62FE}"/>
          </ac:spMkLst>
        </pc:spChg>
      </pc:sldChg>
      <pc:sldChg chg="modSp add mod">
        <pc:chgData name="欣捷" userId="b965477fa0aef5e6" providerId="LiveId" clId="{356D9961-BC09-49D6-86FD-C4775367FC47}" dt="2021-03-03T09:54:57.616" v="2598" actId="20577"/>
        <pc:sldMkLst>
          <pc:docMk/>
          <pc:sldMk cId="0" sldId="540"/>
        </pc:sldMkLst>
        <pc:spChg chg="mod">
          <ac:chgData name="欣捷" userId="b965477fa0aef5e6" providerId="LiveId" clId="{356D9961-BC09-49D6-86FD-C4775367FC47}" dt="2021-03-03T09:54:57.616" v="2598" actId="20577"/>
          <ac:spMkLst>
            <pc:docMk/>
            <pc:sldMk cId="0" sldId="540"/>
            <ac:spMk id="12290" creationId="{0DAA62A9-02FF-4F33-96DB-65DF1F89EC2B}"/>
          </ac:spMkLst>
        </pc:spChg>
      </pc:sldChg>
      <pc:sldChg chg="modSp add mod">
        <pc:chgData name="欣捷" userId="b965477fa0aef5e6" providerId="LiveId" clId="{356D9961-BC09-49D6-86FD-C4775367FC47}" dt="2021-03-03T09:55:01.136" v="2599" actId="20577"/>
        <pc:sldMkLst>
          <pc:docMk/>
          <pc:sldMk cId="0" sldId="541"/>
        </pc:sldMkLst>
        <pc:spChg chg="mod">
          <ac:chgData name="欣捷" userId="b965477fa0aef5e6" providerId="LiveId" clId="{356D9961-BC09-49D6-86FD-C4775367FC47}" dt="2021-03-03T09:55:01.136" v="2599" actId="20577"/>
          <ac:spMkLst>
            <pc:docMk/>
            <pc:sldMk cId="0" sldId="541"/>
            <ac:spMk id="13314" creationId="{BB3F8398-D61E-4A63-A151-B8D95340495C}"/>
          </ac:spMkLst>
        </pc:spChg>
      </pc:sldChg>
      <pc:sldChg chg="modSp add mod">
        <pc:chgData name="欣捷" userId="b965477fa0aef5e6" providerId="LiveId" clId="{356D9961-BC09-49D6-86FD-C4775367FC47}" dt="2021-03-03T09:30:52.943" v="2409" actId="20577"/>
        <pc:sldMkLst>
          <pc:docMk/>
          <pc:sldMk cId="0" sldId="542"/>
        </pc:sldMkLst>
        <pc:spChg chg="mod">
          <ac:chgData name="欣捷" userId="b965477fa0aef5e6" providerId="LiveId" clId="{356D9961-BC09-49D6-86FD-C4775367FC47}" dt="2021-03-03T09:30:52.943" v="2409" actId="20577"/>
          <ac:spMkLst>
            <pc:docMk/>
            <pc:sldMk cId="0" sldId="542"/>
            <ac:spMk id="15362" creationId="{3FB02E34-C2CF-44B5-9126-F52697A50FE9}"/>
          </ac:spMkLst>
        </pc:spChg>
      </pc:sldChg>
      <pc:sldChg chg="addSp delSp modSp add mod modClrScheme chgLayout">
        <pc:chgData name="欣捷" userId="b965477fa0aef5e6" providerId="LiveId" clId="{356D9961-BC09-49D6-86FD-C4775367FC47}" dt="2021-03-03T09:56:11.216" v="2641" actId="700"/>
        <pc:sldMkLst>
          <pc:docMk/>
          <pc:sldMk cId="0" sldId="543"/>
        </pc:sldMkLst>
        <pc:spChg chg="mod ord">
          <ac:chgData name="欣捷" userId="b965477fa0aef5e6" providerId="LiveId" clId="{356D9961-BC09-49D6-86FD-C4775367FC47}" dt="2021-03-03T09:56:11.216" v="2641" actId="700"/>
          <ac:spMkLst>
            <pc:docMk/>
            <pc:sldMk cId="0" sldId="543"/>
            <ac:spMk id="16386" creationId="{F636CC28-A773-4840-A737-2D13B28B8F9F}"/>
          </ac:spMkLst>
        </pc:spChg>
        <pc:spChg chg="add del mod ord">
          <ac:chgData name="欣捷" userId="b965477fa0aef5e6" providerId="LiveId" clId="{356D9961-BC09-49D6-86FD-C4775367FC47}" dt="2021-03-03T09:56:11.216" v="2641" actId="700"/>
          <ac:spMkLst>
            <pc:docMk/>
            <pc:sldMk cId="0" sldId="543"/>
            <ac:spMk id="16387" creationId="{1A6EDEEB-6331-435C-9098-613862CFC83E}"/>
          </ac:spMkLst>
        </pc:spChg>
        <pc:graphicFrameChg chg="mod ord modGraphic">
          <ac:chgData name="欣捷" userId="b965477fa0aef5e6" providerId="LiveId" clId="{356D9961-BC09-49D6-86FD-C4775367FC47}" dt="2021-03-03T09:56:11.216" v="2641" actId="700"/>
          <ac:graphicFrameMkLst>
            <pc:docMk/>
            <pc:sldMk cId="0" sldId="543"/>
            <ac:graphicFrameMk id="160772" creationId="{13FFD10C-C702-43CE-8AE3-F9519360C194}"/>
          </ac:graphicFrameMkLst>
        </pc:graphicFrameChg>
      </pc:sldChg>
      <pc:sldChg chg="modSp add mod">
        <pc:chgData name="欣捷" userId="b965477fa0aef5e6" providerId="LiveId" clId="{356D9961-BC09-49D6-86FD-C4775367FC47}" dt="2021-03-03T09:30:57.383" v="2411" actId="20577"/>
        <pc:sldMkLst>
          <pc:docMk/>
          <pc:sldMk cId="0" sldId="544"/>
        </pc:sldMkLst>
        <pc:spChg chg="mod">
          <ac:chgData name="欣捷" userId="b965477fa0aef5e6" providerId="LiveId" clId="{356D9961-BC09-49D6-86FD-C4775367FC47}" dt="2021-03-03T09:30:57.383" v="2411" actId="20577"/>
          <ac:spMkLst>
            <pc:docMk/>
            <pc:sldMk cId="0" sldId="544"/>
            <ac:spMk id="17410" creationId="{F7A6D323-0AAF-49B2-B02B-F9DD3C3823E4}"/>
          </ac:spMkLst>
        </pc:spChg>
      </pc:sldChg>
      <pc:sldChg chg="modSp add mod">
        <pc:chgData name="欣捷" userId="b965477fa0aef5e6" providerId="LiveId" clId="{356D9961-BC09-49D6-86FD-C4775367FC47}" dt="2021-03-03T09:30:59.299" v="2412" actId="20577"/>
        <pc:sldMkLst>
          <pc:docMk/>
          <pc:sldMk cId="0" sldId="545"/>
        </pc:sldMkLst>
        <pc:spChg chg="mod">
          <ac:chgData name="欣捷" userId="b965477fa0aef5e6" providerId="LiveId" clId="{356D9961-BC09-49D6-86FD-C4775367FC47}" dt="2021-03-03T09:30:59.299" v="2412" actId="20577"/>
          <ac:spMkLst>
            <pc:docMk/>
            <pc:sldMk cId="0" sldId="545"/>
            <ac:spMk id="18434" creationId="{2BD67168-35C9-4A0A-9FDA-8DAE5876FCE6}"/>
          </ac:spMkLst>
        </pc:spChg>
      </pc:sldChg>
      <pc:sldChg chg="modSp add mod chgLayout">
        <pc:chgData name="欣捷" userId="b965477fa0aef5e6" providerId="LiveId" clId="{356D9961-BC09-49D6-86FD-C4775367FC47}" dt="2021-03-03T09:55:46.566" v="2629" actId="700"/>
        <pc:sldMkLst>
          <pc:docMk/>
          <pc:sldMk cId="0" sldId="546"/>
        </pc:sldMkLst>
        <pc:spChg chg="mod ord">
          <ac:chgData name="欣捷" userId="b965477fa0aef5e6" providerId="LiveId" clId="{356D9961-BC09-49D6-86FD-C4775367FC47}" dt="2021-03-03T09:55:46.566" v="2629" actId="700"/>
          <ac:spMkLst>
            <pc:docMk/>
            <pc:sldMk cId="0" sldId="546"/>
            <ac:spMk id="19458" creationId="{8A1466CF-A6B3-411A-8B79-FE726C0B77B9}"/>
          </ac:spMkLst>
        </pc:spChg>
        <pc:spChg chg="mod ord">
          <ac:chgData name="欣捷" userId="b965477fa0aef5e6" providerId="LiveId" clId="{356D9961-BC09-49D6-86FD-C4775367FC47}" dt="2021-03-03T09:55:46.566" v="2629" actId="700"/>
          <ac:spMkLst>
            <pc:docMk/>
            <pc:sldMk cId="0" sldId="546"/>
            <ac:spMk id="19459" creationId="{75A04DF6-76E8-4BB6-BE3A-E57921DE927D}"/>
          </ac:spMkLst>
        </pc:spChg>
      </pc:sldChg>
      <pc:sldChg chg="modSp add mod modClrScheme chgLayout">
        <pc:chgData name="欣捷" userId="b965477fa0aef5e6" providerId="LiveId" clId="{356D9961-BC09-49D6-86FD-C4775367FC47}" dt="2021-03-03T09:55:39.641" v="2617" actId="27636"/>
        <pc:sldMkLst>
          <pc:docMk/>
          <pc:sldMk cId="0" sldId="547"/>
        </pc:sldMkLst>
        <pc:spChg chg="mod ord">
          <ac:chgData name="欣捷" userId="b965477fa0aef5e6" providerId="LiveId" clId="{356D9961-BC09-49D6-86FD-C4775367FC47}" dt="2021-03-03T09:55:39.641" v="2617" actId="27636"/>
          <ac:spMkLst>
            <pc:docMk/>
            <pc:sldMk cId="0" sldId="547"/>
            <ac:spMk id="20482" creationId="{2BB9EDB5-D160-4F2A-B704-20754CE43410}"/>
          </ac:spMkLst>
        </pc:spChg>
        <pc:graphicFrameChg chg="mod ord modGraphic">
          <ac:chgData name="欣捷" userId="b965477fa0aef5e6" providerId="LiveId" clId="{356D9961-BC09-49D6-86FD-C4775367FC47}" dt="2021-03-03T09:55:39.565" v="2615" actId="700"/>
          <ac:graphicFrameMkLst>
            <pc:docMk/>
            <pc:sldMk cId="0" sldId="547"/>
            <ac:graphicFrameMk id="163843" creationId="{E3AD4A2D-295A-4FF9-9956-E509F9454B4E}"/>
          </ac:graphicFrameMkLst>
        </pc:graphicFrameChg>
      </pc:sldChg>
      <pc:sldChg chg="modSp add mod modClrScheme chgLayout">
        <pc:chgData name="欣捷" userId="b965477fa0aef5e6" providerId="LiveId" clId="{356D9961-BC09-49D6-86FD-C4775367FC47}" dt="2021-03-03T09:55:39.646" v="2618" actId="27636"/>
        <pc:sldMkLst>
          <pc:docMk/>
          <pc:sldMk cId="0" sldId="548"/>
        </pc:sldMkLst>
        <pc:spChg chg="mod ord">
          <ac:chgData name="欣捷" userId="b965477fa0aef5e6" providerId="LiveId" clId="{356D9961-BC09-49D6-86FD-C4775367FC47}" dt="2021-03-03T09:55:39.646" v="2618" actId="27636"/>
          <ac:spMkLst>
            <pc:docMk/>
            <pc:sldMk cId="0" sldId="548"/>
            <ac:spMk id="21506" creationId="{C1E2D64A-CC86-4A35-9F40-0E6C86B69A1D}"/>
          </ac:spMkLst>
        </pc:spChg>
        <pc:graphicFrameChg chg="mod ord modGraphic">
          <ac:chgData name="欣捷" userId="b965477fa0aef5e6" providerId="LiveId" clId="{356D9961-BC09-49D6-86FD-C4775367FC47}" dt="2021-03-03T09:55:39.565" v="2615" actId="700"/>
          <ac:graphicFrameMkLst>
            <pc:docMk/>
            <pc:sldMk cId="0" sldId="548"/>
            <ac:graphicFrameMk id="164867" creationId="{5CB61D60-3BAE-40EA-B95B-5CA3678D6632}"/>
          </ac:graphicFrameMkLst>
        </pc:graphicFrameChg>
      </pc:sldChg>
      <pc:sldChg chg="modSp add mod modClrScheme chgLayout">
        <pc:chgData name="欣捷" userId="b965477fa0aef5e6" providerId="LiveId" clId="{356D9961-BC09-49D6-86FD-C4775367FC47}" dt="2021-03-03T09:55:39.654" v="2619" actId="27636"/>
        <pc:sldMkLst>
          <pc:docMk/>
          <pc:sldMk cId="0" sldId="549"/>
        </pc:sldMkLst>
        <pc:spChg chg="mod ord">
          <ac:chgData name="欣捷" userId="b965477fa0aef5e6" providerId="LiveId" clId="{356D9961-BC09-49D6-86FD-C4775367FC47}" dt="2021-03-03T09:55:39.654" v="2619" actId="27636"/>
          <ac:spMkLst>
            <pc:docMk/>
            <pc:sldMk cId="0" sldId="549"/>
            <ac:spMk id="22530" creationId="{311F534B-E943-4CE5-B34A-C2D9588F9E4B}"/>
          </ac:spMkLst>
        </pc:spChg>
        <pc:graphicFrameChg chg="mod ord modGraphic">
          <ac:chgData name="欣捷" userId="b965477fa0aef5e6" providerId="LiveId" clId="{356D9961-BC09-49D6-86FD-C4775367FC47}" dt="2021-03-03T09:55:39.565" v="2615" actId="700"/>
          <ac:graphicFrameMkLst>
            <pc:docMk/>
            <pc:sldMk cId="0" sldId="549"/>
            <ac:graphicFrameMk id="165891" creationId="{4136CE30-C78F-4CC3-AA74-B7685C1B9954}"/>
          </ac:graphicFrameMkLst>
        </pc:graphicFrameChg>
      </pc:sldChg>
      <pc:sldChg chg="modSp add mod modClrScheme chgLayout">
        <pc:chgData name="欣捷" userId="b965477fa0aef5e6" providerId="LiveId" clId="{356D9961-BC09-49D6-86FD-C4775367FC47}" dt="2021-03-03T09:55:39.662" v="2620" actId="27636"/>
        <pc:sldMkLst>
          <pc:docMk/>
          <pc:sldMk cId="0" sldId="550"/>
        </pc:sldMkLst>
        <pc:spChg chg="mod ord">
          <ac:chgData name="欣捷" userId="b965477fa0aef5e6" providerId="LiveId" clId="{356D9961-BC09-49D6-86FD-C4775367FC47}" dt="2021-03-03T09:55:39.662" v="2620" actId="27636"/>
          <ac:spMkLst>
            <pc:docMk/>
            <pc:sldMk cId="0" sldId="550"/>
            <ac:spMk id="23554" creationId="{0EDE3DF7-21C3-4955-B25B-83683C3CD96B}"/>
          </ac:spMkLst>
        </pc:spChg>
        <pc:graphicFrameChg chg="mod ord modGraphic">
          <ac:chgData name="欣捷" userId="b965477fa0aef5e6" providerId="LiveId" clId="{356D9961-BC09-49D6-86FD-C4775367FC47}" dt="2021-03-03T09:55:39.565" v="2615" actId="700"/>
          <ac:graphicFrameMkLst>
            <pc:docMk/>
            <pc:sldMk cId="0" sldId="550"/>
            <ac:graphicFrameMk id="166915" creationId="{EA992E65-89CB-4506-9666-6554E6179A75}"/>
          </ac:graphicFrameMkLst>
        </pc:graphicFrameChg>
      </pc:sldChg>
      <pc:sldChg chg="modSp add mod modClrScheme chgLayout">
        <pc:chgData name="欣捷" userId="b965477fa0aef5e6" providerId="LiveId" clId="{356D9961-BC09-49D6-86FD-C4775367FC47}" dt="2021-03-03T09:55:39.668" v="2621" actId="27636"/>
        <pc:sldMkLst>
          <pc:docMk/>
          <pc:sldMk cId="0" sldId="551"/>
        </pc:sldMkLst>
        <pc:spChg chg="mod ord">
          <ac:chgData name="欣捷" userId="b965477fa0aef5e6" providerId="LiveId" clId="{356D9961-BC09-49D6-86FD-C4775367FC47}" dt="2021-03-03T09:55:39.668" v="2621" actId="27636"/>
          <ac:spMkLst>
            <pc:docMk/>
            <pc:sldMk cId="0" sldId="551"/>
            <ac:spMk id="24578" creationId="{7DD10577-68A5-454A-88CC-7C3B42389C90}"/>
          </ac:spMkLst>
        </pc:spChg>
        <pc:graphicFrameChg chg="mod ord modGraphic">
          <ac:chgData name="欣捷" userId="b965477fa0aef5e6" providerId="LiveId" clId="{356D9961-BC09-49D6-86FD-C4775367FC47}" dt="2021-03-03T09:55:39.565" v="2615" actId="700"/>
          <ac:graphicFrameMkLst>
            <pc:docMk/>
            <pc:sldMk cId="0" sldId="551"/>
            <ac:graphicFrameMk id="167939" creationId="{3A58DA2A-3EE9-43E8-929A-1DB536C0C3EB}"/>
          </ac:graphicFrameMkLst>
        </pc:graphicFrameChg>
      </pc:sldChg>
      <pc:sldChg chg="modSp add mod modClrScheme chgLayout">
        <pc:chgData name="欣捷" userId="b965477fa0aef5e6" providerId="LiveId" clId="{356D9961-BC09-49D6-86FD-C4775367FC47}" dt="2021-03-03T09:55:39.676" v="2622" actId="27636"/>
        <pc:sldMkLst>
          <pc:docMk/>
          <pc:sldMk cId="0" sldId="552"/>
        </pc:sldMkLst>
        <pc:spChg chg="mod ord">
          <ac:chgData name="欣捷" userId="b965477fa0aef5e6" providerId="LiveId" clId="{356D9961-BC09-49D6-86FD-C4775367FC47}" dt="2021-03-03T09:55:39.676" v="2622" actId="27636"/>
          <ac:spMkLst>
            <pc:docMk/>
            <pc:sldMk cId="0" sldId="552"/>
            <ac:spMk id="25602" creationId="{F7D29510-CA30-4B1E-BCEE-B21B90EC4DC6}"/>
          </ac:spMkLst>
        </pc:spChg>
        <pc:graphicFrameChg chg="mod ord modGraphic">
          <ac:chgData name="欣捷" userId="b965477fa0aef5e6" providerId="LiveId" clId="{356D9961-BC09-49D6-86FD-C4775367FC47}" dt="2021-03-03T09:55:39.565" v="2615" actId="700"/>
          <ac:graphicFrameMkLst>
            <pc:docMk/>
            <pc:sldMk cId="0" sldId="552"/>
            <ac:graphicFrameMk id="168963" creationId="{FD27D36A-7B40-460C-942A-88BAA744CA2F}"/>
          </ac:graphicFrameMkLst>
        </pc:graphicFrameChg>
      </pc:sldChg>
      <pc:sldChg chg="modSp add mod modClrScheme chgLayout">
        <pc:chgData name="欣捷" userId="b965477fa0aef5e6" providerId="LiveId" clId="{356D9961-BC09-49D6-86FD-C4775367FC47}" dt="2021-03-03T09:55:39.684" v="2623" actId="27636"/>
        <pc:sldMkLst>
          <pc:docMk/>
          <pc:sldMk cId="0" sldId="553"/>
        </pc:sldMkLst>
        <pc:spChg chg="mod ord">
          <ac:chgData name="欣捷" userId="b965477fa0aef5e6" providerId="LiveId" clId="{356D9961-BC09-49D6-86FD-C4775367FC47}" dt="2021-03-03T09:55:39.684" v="2623" actId="27636"/>
          <ac:spMkLst>
            <pc:docMk/>
            <pc:sldMk cId="0" sldId="553"/>
            <ac:spMk id="26626" creationId="{CD389771-7D83-4C6D-883A-7BA5D91D589F}"/>
          </ac:spMkLst>
        </pc:spChg>
        <pc:graphicFrameChg chg="mod ord modGraphic">
          <ac:chgData name="欣捷" userId="b965477fa0aef5e6" providerId="LiveId" clId="{356D9961-BC09-49D6-86FD-C4775367FC47}" dt="2021-03-03T09:55:39.565" v="2615" actId="700"/>
          <ac:graphicFrameMkLst>
            <pc:docMk/>
            <pc:sldMk cId="0" sldId="553"/>
            <ac:graphicFrameMk id="169987" creationId="{672AF4D1-186A-4E2B-86B9-56FF93CE1974}"/>
          </ac:graphicFrameMkLst>
        </pc:graphicFrameChg>
      </pc:sldChg>
      <pc:sldChg chg="modSp add mod modClrScheme chgLayout">
        <pc:chgData name="欣捷" userId="b965477fa0aef5e6" providerId="LiveId" clId="{356D9961-BC09-49D6-86FD-C4775367FC47}" dt="2021-03-03T09:55:39.692" v="2624" actId="27636"/>
        <pc:sldMkLst>
          <pc:docMk/>
          <pc:sldMk cId="0" sldId="554"/>
        </pc:sldMkLst>
        <pc:spChg chg="mod ord">
          <ac:chgData name="欣捷" userId="b965477fa0aef5e6" providerId="LiveId" clId="{356D9961-BC09-49D6-86FD-C4775367FC47}" dt="2021-03-03T09:55:39.692" v="2624" actId="27636"/>
          <ac:spMkLst>
            <pc:docMk/>
            <pc:sldMk cId="0" sldId="554"/>
            <ac:spMk id="27650" creationId="{CBFA3608-46CA-4A57-8095-C1D2C6069328}"/>
          </ac:spMkLst>
        </pc:spChg>
        <pc:graphicFrameChg chg="mod ord modGraphic">
          <ac:chgData name="欣捷" userId="b965477fa0aef5e6" providerId="LiveId" clId="{356D9961-BC09-49D6-86FD-C4775367FC47}" dt="2021-03-03T09:55:39.565" v="2615" actId="700"/>
          <ac:graphicFrameMkLst>
            <pc:docMk/>
            <pc:sldMk cId="0" sldId="554"/>
            <ac:graphicFrameMk id="171011" creationId="{12BC4E29-8D45-4156-8D75-39632F918193}"/>
          </ac:graphicFrameMkLst>
        </pc:graphicFrameChg>
      </pc:sldChg>
      <pc:sldChg chg="modSp add mod modClrScheme chgLayout">
        <pc:chgData name="欣捷" userId="b965477fa0aef5e6" providerId="LiveId" clId="{356D9961-BC09-49D6-86FD-C4775367FC47}" dt="2021-03-03T09:55:39.697" v="2625" actId="27636"/>
        <pc:sldMkLst>
          <pc:docMk/>
          <pc:sldMk cId="0" sldId="555"/>
        </pc:sldMkLst>
        <pc:spChg chg="mod ord">
          <ac:chgData name="欣捷" userId="b965477fa0aef5e6" providerId="LiveId" clId="{356D9961-BC09-49D6-86FD-C4775367FC47}" dt="2021-03-03T09:55:39.697" v="2625" actId="27636"/>
          <ac:spMkLst>
            <pc:docMk/>
            <pc:sldMk cId="0" sldId="555"/>
            <ac:spMk id="28674" creationId="{C23DC477-32E3-4C24-B771-51745DAF41F2}"/>
          </ac:spMkLst>
        </pc:spChg>
        <pc:graphicFrameChg chg="mod ord modGraphic">
          <ac:chgData name="欣捷" userId="b965477fa0aef5e6" providerId="LiveId" clId="{356D9961-BC09-49D6-86FD-C4775367FC47}" dt="2021-03-03T09:55:39.565" v="2615" actId="700"/>
          <ac:graphicFrameMkLst>
            <pc:docMk/>
            <pc:sldMk cId="0" sldId="555"/>
            <ac:graphicFrameMk id="172035" creationId="{05B10EB1-A0E5-4A2B-9627-15589B22ED66}"/>
          </ac:graphicFrameMkLst>
        </pc:graphicFrameChg>
      </pc:sldChg>
      <pc:sldChg chg="modSp add mod modClrScheme chgLayout">
        <pc:chgData name="欣捷" userId="b965477fa0aef5e6" providerId="LiveId" clId="{356D9961-BC09-49D6-86FD-C4775367FC47}" dt="2021-03-03T09:55:39.707" v="2626" actId="27636"/>
        <pc:sldMkLst>
          <pc:docMk/>
          <pc:sldMk cId="0" sldId="556"/>
        </pc:sldMkLst>
        <pc:spChg chg="mod ord">
          <ac:chgData name="欣捷" userId="b965477fa0aef5e6" providerId="LiveId" clId="{356D9961-BC09-49D6-86FD-C4775367FC47}" dt="2021-03-03T09:55:39.707" v="2626" actId="27636"/>
          <ac:spMkLst>
            <pc:docMk/>
            <pc:sldMk cId="0" sldId="556"/>
            <ac:spMk id="29698" creationId="{91BF0A34-A610-4BFE-97F7-55090B41CC07}"/>
          </ac:spMkLst>
        </pc:spChg>
        <pc:graphicFrameChg chg="mod ord modGraphic">
          <ac:chgData name="欣捷" userId="b965477fa0aef5e6" providerId="LiveId" clId="{356D9961-BC09-49D6-86FD-C4775367FC47}" dt="2021-03-03T09:55:39.565" v="2615" actId="700"/>
          <ac:graphicFrameMkLst>
            <pc:docMk/>
            <pc:sldMk cId="0" sldId="556"/>
            <ac:graphicFrameMk id="173059" creationId="{7EE1DB1C-4A05-49BE-8B43-8D18A6A8A686}"/>
          </ac:graphicFrameMkLst>
        </pc:graphicFrameChg>
      </pc:sldChg>
      <pc:sldChg chg="modSp add mod modClrScheme chgLayout">
        <pc:chgData name="欣捷" userId="b965477fa0aef5e6" providerId="LiveId" clId="{356D9961-BC09-49D6-86FD-C4775367FC47}" dt="2021-03-03T09:55:39.713" v="2627" actId="27636"/>
        <pc:sldMkLst>
          <pc:docMk/>
          <pc:sldMk cId="0" sldId="557"/>
        </pc:sldMkLst>
        <pc:spChg chg="mod ord">
          <ac:chgData name="欣捷" userId="b965477fa0aef5e6" providerId="LiveId" clId="{356D9961-BC09-49D6-86FD-C4775367FC47}" dt="2021-03-03T09:55:39.713" v="2627" actId="27636"/>
          <ac:spMkLst>
            <pc:docMk/>
            <pc:sldMk cId="0" sldId="557"/>
            <ac:spMk id="30722" creationId="{F6B9712F-510E-4186-89D5-F8B9F427C957}"/>
          </ac:spMkLst>
        </pc:spChg>
        <pc:graphicFrameChg chg="mod ord modGraphic">
          <ac:chgData name="欣捷" userId="b965477fa0aef5e6" providerId="LiveId" clId="{356D9961-BC09-49D6-86FD-C4775367FC47}" dt="2021-03-03T09:55:39.565" v="2615" actId="700"/>
          <ac:graphicFrameMkLst>
            <pc:docMk/>
            <pc:sldMk cId="0" sldId="557"/>
            <ac:graphicFrameMk id="174083" creationId="{BA1694B2-E6C1-4ED9-BE23-58605931E9F8}"/>
          </ac:graphicFrameMkLst>
        </pc:graphicFrameChg>
      </pc:sldChg>
      <pc:sldChg chg="modSp add mod modClrScheme chgLayout">
        <pc:chgData name="欣捷" userId="b965477fa0aef5e6" providerId="LiveId" clId="{356D9961-BC09-49D6-86FD-C4775367FC47}" dt="2021-03-03T09:55:39.723" v="2628" actId="27636"/>
        <pc:sldMkLst>
          <pc:docMk/>
          <pc:sldMk cId="0" sldId="558"/>
        </pc:sldMkLst>
        <pc:spChg chg="mod ord">
          <ac:chgData name="欣捷" userId="b965477fa0aef5e6" providerId="LiveId" clId="{356D9961-BC09-49D6-86FD-C4775367FC47}" dt="2021-03-03T09:55:39.723" v="2628" actId="27636"/>
          <ac:spMkLst>
            <pc:docMk/>
            <pc:sldMk cId="0" sldId="558"/>
            <ac:spMk id="31746" creationId="{D602CD9E-E885-44EB-9ADC-4078806779A7}"/>
          </ac:spMkLst>
        </pc:spChg>
        <pc:graphicFrameChg chg="mod ord modGraphic">
          <ac:chgData name="欣捷" userId="b965477fa0aef5e6" providerId="LiveId" clId="{356D9961-BC09-49D6-86FD-C4775367FC47}" dt="2021-03-03T09:55:39.565" v="2615" actId="700"/>
          <ac:graphicFrameMkLst>
            <pc:docMk/>
            <pc:sldMk cId="0" sldId="558"/>
            <ac:graphicFrameMk id="175107" creationId="{537627CA-179A-4320-9394-A13299A10DE5}"/>
          </ac:graphicFrameMkLst>
        </pc:graphicFrameChg>
      </pc:sldChg>
      <pc:sldChg chg="addSp delSp modSp add mod modClrScheme chgLayout">
        <pc:chgData name="欣捷" userId="b965477fa0aef5e6" providerId="LiveId" clId="{356D9961-BC09-49D6-86FD-C4775367FC47}" dt="2021-03-03T09:55:39.620" v="2616" actId="27636"/>
        <pc:sldMkLst>
          <pc:docMk/>
          <pc:sldMk cId="0" sldId="559"/>
        </pc:sldMkLst>
        <pc:spChg chg="add del mod ord">
          <ac:chgData name="欣捷" userId="b965477fa0aef5e6" providerId="LiveId" clId="{356D9961-BC09-49D6-86FD-C4775367FC47}" dt="2021-03-03T09:55:16.727" v="2614" actId="700"/>
          <ac:spMkLst>
            <pc:docMk/>
            <pc:sldMk cId="0" sldId="559"/>
            <ac:spMk id="2" creationId="{10F8D893-2D8A-44AB-B166-149C704B387E}"/>
          </ac:spMkLst>
        </pc:spChg>
        <pc:spChg chg="mod ord">
          <ac:chgData name="欣捷" userId="b965477fa0aef5e6" providerId="LiveId" clId="{356D9961-BC09-49D6-86FD-C4775367FC47}" dt="2021-03-03T09:55:39.620" v="2616" actId="27636"/>
          <ac:spMkLst>
            <pc:docMk/>
            <pc:sldMk cId="0" sldId="559"/>
            <ac:spMk id="32770" creationId="{16A170B0-27D6-4898-9B2E-FCEAAD6D65A7}"/>
          </ac:spMkLst>
        </pc:spChg>
        <pc:spChg chg="add del mod ord">
          <ac:chgData name="欣捷" userId="b965477fa0aef5e6" providerId="LiveId" clId="{356D9961-BC09-49D6-86FD-C4775367FC47}" dt="2021-03-03T09:55:39.565" v="2615" actId="700"/>
          <ac:spMkLst>
            <pc:docMk/>
            <pc:sldMk cId="0" sldId="559"/>
            <ac:spMk id="32771" creationId="{10EC9A04-74E0-4818-948D-744369E2C335}"/>
          </ac:spMkLst>
        </pc:spChg>
      </pc:sldChg>
      <pc:sldChg chg="modSp add mod">
        <pc:chgData name="欣捷" userId="b965477fa0aef5e6" providerId="LiveId" clId="{356D9961-BC09-49D6-86FD-C4775367FC47}" dt="2021-03-03T09:31:32.001" v="2427" actId="20577"/>
        <pc:sldMkLst>
          <pc:docMk/>
          <pc:sldMk cId="0" sldId="560"/>
        </pc:sldMkLst>
        <pc:spChg chg="mod">
          <ac:chgData name="欣捷" userId="b965477fa0aef5e6" providerId="LiveId" clId="{356D9961-BC09-49D6-86FD-C4775367FC47}" dt="2021-03-03T09:31:32.001" v="2427" actId="20577"/>
          <ac:spMkLst>
            <pc:docMk/>
            <pc:sldMk cId="0" sldId="560"/>
            <ac:spMk id="33794" creationId="{8AC33BDB-7ABF-456F-AEEA-30BDE6C4EF5F}"/>
          </ac:spMkLst>
        </pc:spChg>
      </pc:sldChg>
      <pc:sldChg chg="modSp add del mod">
        <pc:chgData name="欣捷" userId="b965477fa0aef5e6" providerId="LiveId" clId="{356D9961-BC09-49D6-86FD-C4775367FC47}" dt="2021-03-03T09:33:08.934" v="2451" actId="47"/>
        <pc:sldMkLst>
          <pc:docMk/>
          <pc:sldMk cId="0" sldId="561"/>
        </pc:sldMkLst>
        <pc:spChg chg="mod">
          <ac:chgData name="欣捷" userId="b965477fa0aef5e6" providerId="LiveId" clId="{356D9961-BC09-49D6-86FD-C4775367FC47}" dt="2021-03-03T02:33:19.798" v="144" actId="27636"/>
          <ac:spMkLst>
            <pc:docMk/>
            <pc:sldMk cId="0" sldId="561"/>
            <ac:spMk id="19458" creationId="{CD9CE234-CEDD-45FF-AD3F-85FFC6F47E62}"/>
          </ac:spMkLst>
        </pc:spChg>
      </pc:sldChg>
      <pc:sldChg chg="modSp add del mod">
        <pc:chgData name="欣捷" userId="b965477fa0aef5e6" providerId="LiveId" clId="{356D9961-BC09-49D6-86FD-C4775367FC47}" dt="2021-03-03T09:33:09.693" v="2452" actId="47"/>
        <pc:sldMkLst>
          <pc:docMk/>
          <pc:sldMk cId="0" sldId="562"/>
        </pc:sldMkLst>
        <pc:spChg chg="mod">
          <ac:chgData name="欣捷" userId="b965477fa0aef5e6" providerId="LiveId" clId="{356D9961-BC09-49D6-86FD-C4775367FC47}" dt="2021-03-03T02:33:19.798" v="145" actId="27636"/>
          <ac:spMkLst>
            <pc:docMk/>
            <pc:sldMk cId="0" sldId="562"/>
            <ac:spMk id="20482" creationId="{2D0716EF-7335-4818-8583-1981CBAF2876}"/>
          </ac:spMkLst>
        </pc:spChg>
      </pc:sldChg>
      <pc:sldChg chg="modSp add del mod">
        <pc:chgData name="欣捷" userId="b965477fa0aef5e6" providerId="LiveId" clId="{356D9961-BC09-49D6-86FD-C4775367FC47}" dt="2021-03-03T09:33:10.554" v="2453" actId="47"/>
        <pc:sldMkLst>
          <pc:docMk/>
          <pc:sldMk cId="0" sldId="563"/>
        </pc:sldMkLst>
        <pc:spChg chg="mod">
          <ac:chgData name="欣捷" userId="b965477fa0aef5e6" providerId="LiveId" clId="{356D9961-BC09-49D6-86FD-C4775367FC47}" dt="2021-03-03T02:33:19.813" v="146" actId="27636"/>
          <ac:spMkLst>
            <pc:docMk/>
            <pc:sldMk cId="0" sldId="563"/>
            <ac:spMk id="21506" creationId="{8A3D240B-BBB8-4349-B45F-DFD032F9C0D1}"/>
          </ac:spMkLst>
        </pc:spChg>
      </pc:sldChg>
      <pc:sldChg chg="modSp add mod">
        <pc:chgData name="欣捷" userId="b965477fa0aef5e6" providerId="LiveId" clId="{356D9961-BC09-49D6-86FD-C4775367FC47}" dt="2021-03-03T09:56:57.985" v="2652" actId="20577"/>
        <pc:sldMkLst>
          <pc:docMk/>
          <pc:sldMk cId="0" sldId="564"/>
        </pc:sldMkLst>
        <pc:spChg chg="mod">
          <ac:chgData name="欣捷" userId="b965477fa0aef5e6" providerId="LiveId" clId="{356D9961-BC09-49D6-86FD-C4775367FC47}" dt="2021-03-03T09:56:57.985" v="2652" actId="20577"/>
          <ac:spMkLst>
            <pc:docMk/>
            <pc:sldMk cId="0" sldId="564"/>
            <ac:spMk id="34818" creationId="{2D914524-C6B9-4283-9558-9DE8C47502F5}"/>
          </ac:spMkLst>
        </pc:spChg>
      </pc:sldChg>
      <pc:sldChg chg="modSp add mod">
        <pc:chgData name="欣捷" userId="b965477fa0aef5e6" providerId="LiveId" clId="{356D9961-BC09-49D6-86FD-C4775367FC47}" dt="2021-03-03T09:57:00.145" v="2653" actId="20577"/>
        <pc:sldMkLst>
          <pc:docMk/>
          <pc:sldMk cId="0" sldId="565"/>
        </pc:sldMkLst>
        <pc:spChg chg="mod">
          <ac:chgData name="欣捷" userId="b965477fa0aef5e6" providerId="LiveId" clId="{356D9961-BC09-49D6-86FD-C4775367FC47}" dt="2021-03-03T09:57:00.145" v="2653" actId="20577"/>
          <ac:spMkLst>
            <pc:docMk/>
            <pc:sldMk cId="0" sldId="565"/>
            <ac:spMk id="35842" creationId="{D1E2007A-D615-4A9D-B73A-B770CFD90209}"/>
          </ac:spMkLst>
        </pc:spChg>
      </pc:sldChg>
      <pc:sldChg chg="modSp add mod">
        <pc:chgData name="欣捷" userId="b965477fa0aef5e6" providerId="LiveId" clId="{356D9961-BC09-49D6-86FD-C4775367FC47}" dt="2021-03-03T09:57:02.405" v="2654" actId="20577"/>
        <pc:sldMkLst>
          <pc:docMk/>
          <pc:sldMk cId="0" sldId="566"/>
        </pc:sldMkLst>
        <pc:spChg chg="mod">
          <ac:chgData name="欣捷" userId="b965477fa0aef5e6" providerId="LiveId" clId="{356D9961-BC09-49D6-86FD-C4775367FC47}" dt="2021-03-03T09:57:02.405" v="2654" actId="20577"/>
          <ac:spMkLst>
            <pc:docMk/>
            <pc:sldMk cId="0" sldId="566"/>
            <ac:spMk id="36866" creationId="{D0090296-3D5B-4E97-BBA5-385D49582EFA}"/>
          </ac:spMkLst>
        </pc:spChg>
      </pc:sldChg>
      <pc:sldChg chg="modSp add mod">
        <pc:chgData name="欣捷" userId="b965477fa0aef5e6" providerId="LiveId" clId="{356D9961-BC09-49D6-86FD-C4775367FC47}" dt="2021-03-03T09:57:04.216" v="2655" actId="20577"/>
        <pc:sldMkLst>
          <pc:docMk/>
          <pc:sldMk cId="0" sldId="567"/>
        </pc:sldMkLst>
        <pc:spChg chg="mod">
          <ac:chgData name="欣捷" userId="b965477fa0aef5e6" providerId="LiveId" clId="{356D9961-BC09-49D6-86FD-C4775367FC47}" dt="2021-03-03T09:57:04.216" v="2655" actId="20577"/>
          <ac:spMkLst>
            <pc:docMk/>
            <pc:sldMk cId="0" sldId="567"/>
            <ac:spMk id="37890" creationId="{BF91E06E-C22C-4D37-BEB4-8096AA94E7DC}"/>
          </ac:spMkLst>
        </pc:spChg>
      </pc:sldChg>
      <pc:sldChg chg="modSp add mod">
        <pc:chgData name="欣捷" userId="b965477fa0aef5e6" providerId="LiveId" clId="{356D9961-BC09-49D6-86FD-C4775367FC47}" dt="2021-03-03T09:57:06.413" v="2656" actId="20577"/>
        <pc:sldMkLst>
          <pc:docMk/>
          <pc:sldMk cId="0" sldId="568"/>
        </pc:sldMkLst>
        <pc:spChg chg="mod">
          <ac:chgData name="欣捷" userId="b965477fa0aef5e6" providerId="LiveId" clId="{356D9961-BC09-49D6-86FD-C4775367FC47}" dt="2021-03-03T09:57:06.413" v="2656" actId="20577"/>
          <ac:spMkLst>
            <pc:docMk/>
            <pc:sldMk cId="0" sldId="568"/>
            <ac:spMk id="38914" creationId="{87BD1474-3F84-42CB-B4BB-B9C8CF397646}"/>
          </ac:spMkLst>
        </pc:spChg>
        <pc:spChg chg="mod">
          <ac:chgData name="欣捷" userId="b965477fa0aef5e6" providerId="LiveId" clId="{356D9961-BC09-49D6-86FD-C4775367FC47}" dt="2021-03-03T09:16:56.378" v="2049" actId="313"/>
          <ac:spMkLst>
            <pc:docMk/>
            <pc:sldMk cId="0" sldId="568"/>
            <ac:spMk id="38915" creationId="{647C0448-FFEC-4C7D-8575-C5CAD3FC03FB}"/>
          </ac:spMkLst>
        </pc:spChg>
      </pc:sldChg>
      <pc:sldChg chg="modSp add mod">
        <pc:chgData name="欣捷" userId="b965477fa0aef5e6" providerId="LiveId" clId="{356D9961-BC09-49D6-86FD-C4775367FC47}" dt="2021-03-03T09:57:08.641" v="2657" actId="20577"/>
        <pc:sldMkLst>
          <pc:docMk/>
          <pc:sldMk cId="0" sldId="569"/>
        </pc:sldMkLst>
        <pc:spChg chg="mod">
          <ac:chgData name="欣捷" userId="b965477fa0aef5e6" providerId="LiveId" clId="{356D9961-BC09-49D6-86FD-C4775367FC47}" dt="2021-03-03T09:57:08.641" v="2657" actId="20577"/>
          <ac:spMkLst>
            <pc:docMk/>
            <pc:sldMk cId="0" sldId="569"/>
            <ac:spMk id="39938" creationId="{20209341-ECF1-4850-A741-8F1A68020121}"/>
          </ac:spMkLst>
        </pc:spChg>
      </pc:sldChg>
      <pc:sldChg chg="modSp add mod">
        <pc:chgData name="欣捷" userId="b965477fa0aef5e6" providerId="LiveId" clId="{356D9961-BC09-49D6-86FD-C4775367FC47}" dt="2021-03-03T09:57:10.497" v="2658" actId="20577"/>
        <pc:sldMkLst>
          <pc:docMk/>
          <pc:sldMk cId="0" sldId="570"/>
        </pc:sldMkLst>
        <pc:spChg chg="mod">
          <ac:chgData name="欣捷" userId="b965477fa0aef5e6" providerId="LiveId" clId="{356D9961-BC09-49D6-86FD-C4775367FC47}" dt="2021-03-03T09:57:10.497" v="2658" actId="20577"/>
          <ac:spMkLst>
            <pc:docMk/>
            <pc:sldMk cId="0" sldId="570"/>
            <ac:spMk id="40962" creationId="{7B317E27-687A-44AC-98C7-ADBF7FF41633}"/>
          </ac:spMkLst>
        </pc:spChg>
      </pc:sldChg>
      <pc:sldChg chg="modSp add mod">
        <pc:chgData name="欣捷" userId="b965477fa0aef5e6" providerId="LiveId" clId="{356D9961-BC09-49D6-86FD-C4775367FC47}" dt="2021-03-03T09:57:12.337" v="2659" actId="20577"/>
        <pc:sldMkLst>
          <pc:docMk/>
          <pc:sldMk cId="0" sldId="571"/>
        </pc:sldMkLst>
        <pc:spChg chg="mod">
          <ac:chgData name="欣捷" userId="b965477fa0aef5e6" providerId="LiveId" clId="{356D9961-BC09-49D6-86FD-C4775367FC47}" dt="2021-03-03T09:57:12.337" v="2659" actId="20577"/>
          <ac:spMkLst>
            <pc:docMk/>
            <pc:sldMk cId="0" sldId="571"/>
            <ac:spMk id="41986" creationId="{8B7B078E-FAFB-4C7C-A2A7-876CE748E2C5}"/>
          </ac:spMkLst>
        </pc:spChg>
      </pc:sldChg>
      <pc:sldChg chg="modSp add mod">
        <pc:chgData name="欣捷" userId="b965477fa0aef5e6" providerId="LiveId" clId="{356D9961-BC09-49D6-86FD-C4775367FC47}" dt="2021-03-03T09:57:14.478" v="2660" actId="20577"/>
        <pc:sldMkLst>
          <pc:docMk/>
          <pc:sldMk cId="0" sldId="572"/>
        </pc:sldMkLst>
        <pc:spChg chg="mod">
          <ac:chgData name="欣捷" userId="b965477fa0aef5e6" providerId="LiveId" clId="{356D9961-BC09-49D6-86FD-C4775367FC47}" dt="2021-03-03T09:57:14.478" v="2660" actId="20577"/>
          <ac:spMkLst>
            <pc:docMk/>
            <pc:sldMk cId="0" sldId="572"/>
            <ac:spMk id="43010" creationId="{3A80E73C-F8D7-47C4-9932-FFC549039F6B}"/>
          </ac:spMkLst>
        </pc:spChg>
      </pc:sldChg>
      <pc:sldChg chg="modSp add mod">
        <pc:chgData name="欣捷" userId="b965477fa0aef5e6" providerId="LiveId" clId="{356D9961-BC09-49D6-86FD-C4775367FC47}" dt="2021-03-03T02:32:48.841" v="109" actId="27636"/>
        <pc:sldMkLst>
          <pc:docMk/>
          <pc:sldMk cId="0" sldId="573"/>
        </pc:sldMkLst>
        <pc:spChg chg="mod">
          <ac:chgData name="欣捷" userId="b965477fa0aef5e6" providerId="LiveId" clId="{356D9961-BC09-49D6-86FD-C4775367FC47}" dt="2021-03-03T02:32:48.841" v="109" actId="27636"/>
          <ac:spMkLst>
            <pc:docMk/>
            <pc:sldMk cId="0" sldId="573"/>
            <ac:spMk id="49154" creationId="{9C31D561-B059-425A-B630-09355A196CC0}"/>
          </ac:spMkLst>
        </pc:spChg>
      </pc:sldChg>
      <pc:sldChg chg="modSp add del mod">
        <pc:chgData name="欣捷" userId="b965477fa0aef5e6" providerId="LiveId" clId="{356D9961-BC09-49D6-86FD-C4775367FC47}" dt="2021-03-03T09:29:39.990" v="2401" actId="47"/>
        <pc:sldMkLst>
          <pc:docMk/>
          <pc:sldMk cId="0" sldId="574"/>
        </pc:sldMkLst>
        <pc:spChg chg="mod">
          <ac:chgData name="欣捷" userId="b965477fa0aef5e6" providerId="LiveId" clId="{356D9961-BC09-49D6-86FD-C4775367FC47}" dt="2021-03-03T02:32:48.841" v="110" actId="27636"/>
          <ac:spMkLst>
            <pc:docMk/>
            <pc:sldMk cId="0" sldId="574"/>
            <ac:spMk id="50178" creationId="{86207455-179F-483F-B951-3406A2C19604}"/>
          </ac:spMkLst>
        </pc:spChg>
      </pc:sldChg>
      <pc:sldChg chg="modSp add mod">
        <pc:chgData name="欣捷" userId="b965477fa0aef5e6" providerId="LiveId" clId="{356D9961-BC09-49D6-86FD-C4775367FC47}" dt="2021-03-03T02:32:48.841" v="111" actId="27636"/>
        <pc:sldMkLst>
          <pc:docMk/>
          <pc:sldMk cId="0" sldId="575"/>
        </pc:sldMkLst>
        <pc:spChg chg="mod">
          <ac:chgData name="欣捷" userId="b965477fa0aef5e6" providerId="LiveId" clId="{356D9961-BC09-49D6-86FD-C4775367FC47}" dt="2021-03-03T02:32:48.841" v="111" actId="27636"/>
          <ac:spMkLst>
            <pc:docMk/>
            <pc:sldMk cId="0" sldId="575"/>
            <ac:spMk id="51202" creationId="{B136070B-9C92-4CC0-A7B6-A3CC60CC208E}"/>
          </ac:spMkLst>
        </pc:spChg>
      </pc:sldChg>
      <pc:sldChg chg="add">
        <pc:chgData name="欣捷" userId="b965477fa0aef5e6" providerId="LiveId" clId="{356D9961-BC09-49D6-86FD-C4775367FC47}" dt="2021-03-03T02:33:06.006" v="112"/>
        <pc:sldMkLst>
          <pc:docMk/>
          <pc:sldMk cId="0" sldId="576"/>
        </pc:sldMkLst>
      </pc:sldChg>
      <pc:sldChg chg="modSp add mod">
        <pc:chgData name="欣捷" userId="b965477fa0aef5e6" providerId="LiveId" clId="{356D9961-BC09-49D6-86FD-C4775367FC47}" dt="2021-03-03T02:33:19.954" v="173" actId="27636"/>
        <pc:sldMkLst>
          <pc:docMk/>
          <pc:sldMk cId="0" sldId="577"/>
        </pc:sldMkLst>
        <pc:spChg chg="mod">
          <ac:chgData name="欣捷" userId="b965477fa0aef5e6" providerId="LiveId" clId="{356D9961-BC09-49D6-86FD-C4775367FC47}" dt="2021-03-03T02:33:19.954" v="173" actId="27636"/>
          <ac:spMkLst>
            <pc:docMk/>
            <pc:sldMk cId="0" sldId="577"/>
            <ac:spMk id="48130" creationId="{B1F46243-C36C-409F-93B7-14AD0CDD00A6}"/>
          </ac:spMkLst>
        </pc:spChg>
      </pc:sldChg>
      <pc:sldChg chg="modSp add mod">
        <pc:chgData name="欣捷" userId="b965477fa0aef5e6" providerId="LiveId" clId="{356D9961-BC09-49D6-86FD-C4775367FC47}" dt="2021-03-03T02:33:19.970" v="174" actId="27636"/>
        <pc:sldMkLst>
          <pc:docMk/>
          <pc:sldMk cId="0" sldId="578"/>
        </pc:sldMkLst>
        <pc:spChg chg="mod">
          <ac:chgData name="欣捷" userId="b965477fa0aef5e6" providerId="LiveId" clId="{356D9961-BC09-49D6-86FD-C4775367FC47}" dt="2021-03-03T02:33:19.970" v="174" actId="27636"/>
          <ac:spMkLst>
            <pc:docMk/>
            <pc:sldMk cId="0" sldId="578"/>
            <ac:spMk id="49154" creationId="{2ADBCC56-7242-4123-94D2-7F480A6DD37B}"/>
          </ac:spMkLst>
        </pc:spChg>
      </pc:sldChg>
      <pc:sldChg chg="modSp add mod">
        <pc:chgData name="欣捷" userId="b965477fa0aef5e6" providerId="LiveId" clId="{356D9961-BC09-49D6-86FD-C4775367FC47}" dt="2021-03-03T02:33:19.970" v="175" actId="27636"/>
        <pc:sldMkLst>
          <pc:docMk/>
          <pc:sldMk cId="0" sldId="579"/>
        </pc:sldMkLst>
        <pc:spChg chg="mod">
          <ac:chgData name="欣捷" userId="b965477fa0aef5e6" providerId="LiveId" clId="{356D9961-BC09-49D6-86FD-C4775367FC47}" dt="2021-03-03T02:33:19.970" v="175" actId="27636"/>
          <ac:spMkLst>
            <pc:docMk/>
            <pc:sldMk cId="0" sldId="579"/>
            <ac:spMk id="50178" creationId="{36D20D51-B278-4C5C-AE53-412C3AFCEA8E}"/>
          </ac:spMkLst>
        </pc:spChg>
      </pc:sldChg>
      <pc:sldChg chg="modSp add mod">
        <pc:chgData name="欣捷" userId="b965477fa0aef5e6" providerId="LiveId" clId="{356D9961-BC09-49D6-86FD-C4775367FC47}" dt="2021-03-03T02:33:19.970" v="176" actId="27636"/>
        <pc:sldMkLst>
          <pc:docMk/>
          <pc:sldMk cId="0" sldId="580"/>
        </pc:sldMkLst>
        <pc:spChg chg="mod">
          <ac:chgData name="欣捷" userId="b965477fa0aef5e6" providerId="LiveId" clId="{356D9961-BC09-49D6-86FD-C4775367FC47}" dt="2021-03-03T02:33:19.970" v="176" actId="27636"/>
          <ac:spMkLst>
            <pc:docMk/>
            <pc:sldMk cId="0" sldId="580"/>
            <ac:spMk id="51202" creationId="{2DB68155-F22D-4D31-BF18-EF882FFD9418}"/>
          </ac:spMkLst>
        </pc:spChg>
      </pc:sldChg>
      <pc:sldChg chg="modSp add mod">
        <pc:chgData name="欣捷" userId="b965477fa0aef5e6" providerId="LiveId" clId="{356D9961-BC09-49D6-86FD-C4775367FC47}" dt="2021-03-03T02:33:19.985" v="177" actId="27636"/>
        <pc:sldMkLst>
          <pc:docMk/>
          <pc:sldMk cId="0" sldId="581"/>
        </pc:sldMkLst>
        <pc:spChg chg="mod">
          <ac:chgData name="欣捷" userId="b965477fa0aef5e6" providerId="LiveId" clId="{356D9961-BC09-49D6-86FD-C4775367FC47}" dt="2021-03-03T02:33:19.985" v="177" actId="27636"/>
          <ac:spMkLst>
            <pc:docMk/>
            <pc:sldMk cId="0" sldId="581"/>
            <ac:spMk id="52226" creationId="{6E42ED2B-437B-47C9-AB2E-DC4C98F527D4}"/>
          </ac:spMkLst>
        </pc:spChg>
      </pc:sldChg>
      <pc:sldChg chg="modSp add mod modClrScheme chgLayout">
        <pc:chgData name="欣捷" userId="b965477fa0aef5e6" providerId="LiveId" clId="{356D9961-BC09-49D6-86FD-C4775367FC47}" dt="2021-03-03T09:46:23.839" v="2485" actId="113"/>
        <pc:sldMkLst>
          <pc:docMk/>
          <pc:sldMk cId="0" sldId="582"/>
        </pc:sldMkLst>
        <pc:spChg chg="mod ord">
          <ac:chgData name="欣捷" userId="b965477fa0aef5e6" providerId="LiveId" clId="{356D9961-BC09-49D6-86FD-C4775367FC47}" dt="2021-03-03T09:46:06.673" v="2471" actId="27636"/>
          <ac:spMkLst>
            <pc:docMk/>
            <pc:sldMk cId="0" sldId="582"/>
            <ac:spMk id="18434" creationId="{A34D61B7-E4B5-4AC0-8778-C8F524C54B83}"/>
          </ac:spMkLst>
        </pc:spChg>
        <pc:spChg chg="mod ord">
          <ac:chgData name="欣捷" userId="b965477fa0aef5e6" providerId="LiveId" clId="{356D9961-BC09-49D6-86FD-C4775367FC47}" dt="2021-03-03T09:46:23.839" v="2485" actId="113"/>
          <ac:spMkLst>
            <pc:docMk/>
            <pc:sldMk cId="0" sldId="582"/>
            <ac:spMk id="18435" creationId="{C943FA8C-112F-4961-8721-83371C067885}"/>
          </ac:spMkLst>
        </pc:spChg>
      </pc:sldChg>
      <pc:sldChg chg="modSp add del mod modClrScheme chgLayout">
        <pc:chgData name="欣捷" userId="b965477fa0aef5e6" providerId="LiveId" clId="{356D9961-BC09-49D6-86FD-C4775367FC47}" dt="2021-03-03T09:51:58.751" v="2578" actId="2696"/>
        <pc:sldMkLst>
          <pc:docMk/>
          <pc:sldMk cId="1063881780" sldId="583"/>
        </pc:sldMkLst>
        <pc:spChg chg="mod ord">
          <ac:chgData name="欣捷" userId="b965477fa0aef5e6" providerId="LiveId" clId="{356D9961-BC09-49D6-86FD-C4775367FC47}" dt="2021-03-03T09:51:14.387" v="2576" actId="20577"/>
          <ac:spMkLst>
            <pc:docMk/>
            <pc:sldMk cId="1063881780" sldId="583"/>
            <ac:spMk id="24578" creationId="{2B8EA20B-CBF7-4E6B-89D7-BA803DF6337A}"/>
          </ac:spMkLst>
        </pc:spChg>
        <pc:spChg chg="mod ord">
          <ac:chgData name="欣捷" userId="b965477fa0aef5e6" providerId="LiveId" clId="{356D9961-BC09-49D6-86FD-C4775367FC47}" dt="2021-03-03T09:51:20.862" v="2577" actId="207"/>
          <ac:spMkLst>
            <pc:docMk/>
            <pc:sldMk cId="1063881780" sldId="583"/>
            <ac:spMk id="24579" creationId="{1128D1C6-93A5-4E74-B6F7-45A8646F8E41}"/>
          </ac:spMkLst>
        </pc:spChg>
      </pc:sldChg>
      <pc:sldChg chg="modSp add del mod modClrScheme chgLayout">
        <pc:chgData name="欣捷" userId="b965477fa0aef5e6" providerId="LiveId" clId="{356D9961-BC09-49D6-86FD-C4775367FC47}" dt="2021-03-03T09:51:58.751" v="2578" actId="2696"/>
        <pc:sldMkLst>
          <pc:docMk/>
          <pc:sldMk cId="1776697496" sldId="584"/>
        </pc:sldMkLst>
        <pc:spChg chg="mod ord">
          <ac:chgData name="欣捷" userId="b965477fa0aef5e6" providerId="LiveId" clId="{356D9961-BC09-49D6-86FD-C4775367FC47}" dt="2021-03-03T09:46:06.717" v="2478" actId="27636"/>
          <ac:spMkLst>
            <pc:docMk/>
            <pc:sldMk cId="1776697496" sldId="584"/>
            <ac:spMk id="26626" creationId="{9BA94527-5AAE-4DE3-B625-40AF8EEB472C}"/>
          </ac:spMkLst>
        </pc:spChg>
        <pc:spChg chg="mod ord">
          <ac:chgData name="欣捷" userId="b965477fa0aef5e6" providerId="LiveId" clId="{356D9961-BC09-49D6-86FD-C4775367FC47}" dt="2021-03-03T09:46:06.646" v="2470" actId="700"/>
          <ac:spMkLst>
            <pc:docMk/>
            <pc:sldMk cId="1776697496" sldId="584"/>
            <ac:spMk id="26627" creationId="{ADD0FEBE-E252-492B-8CCC-F260274530FE}"/>
          </ac:spMkLst>
        </pc:spChg>
      </pc:sldChg>
      <pc:sldChg chg="addSp delSp modSp add mod">
        <pc:chgData name="欣捷" userId="b965477fa0aef5e6" providerId="LiveId" clId="{356D9961-BC09-49D6-86FD-C4775367FC47}" dt="2021-03-03T09:53:09.740" v="2587" actId="20577"/>
        <pc:sldMkLst>
          <pc:docMk/>
          <pc:sldMk cId="4228961026" sldId="585"/>
        </pc:sldMkLst>
        <pc:spChg chg="add mod ord">
          <ac:chgData name="欣捷" userId="b965477fa0aef5e6" providerId="LiveId" clId="{356D9961-BC09-49D6-86FD-C4775367FC47}" dt="2021-03-03T09:53:04.632" v="2586" actId="167"/>
          <ac:spMkLst>
            <pc:docMk/>
            <pc:sldMk cId="4228961026" sldId="585"/>
            <ac:spMk id="3" creationId="{AE0E61F7-DD2B-4042-80D3-7701BACFD48B}"/>
          </ac:spMkLst>
        </pc:spChg>
        <pc:spChg chg="mod">
          <ac:chgData name="欣捷" userId="b965477fa0aef5e6" providerId="LiveId" clId="{356D9961-BC09-49D6-86FD-C4775367FC47}" dt="2021-03-03T09:53:09.740" v="2587" actId="20577"/>
          <ac:spMkLst>
            <pc:docMk/>
            <pc:sldMk cId="4228961026" sldId="585"/>
            <ac:spMk id="27650" creationId="{77A5A039-1FC8-4039-BA1F-6137A0664841}"/>
          </ac:spMkLst>
        </pc:spChg>
        <pc:spChg chg="del">
          <ac:chgData name="欣捷" userId="b965477fa0aef5e6" providerId="LiveId" clId="{356D9961-BC09-49D6-86FD-C4775367FC47}" dt="2021-03-03T09:52:57.004" v="2585" actId="478"/>
          <ac:spMkLst>
            <pc:docMk/>
            <pc:sldMk cId="4228961026" sldId="585"/>
            <ac:spMk id="27651" creationId="{B6548624-B605-400E-B71B-58E28FEB4F54}"/>
          </ac:spMkLst>
        </pc:spChg>
        <pc:graphicFrameChg chg="del">
          <ac:chgData name="欣捷" userId="b965477fa0aef5e6" providerId="LiveId" clId="{356D9961-BC09-49D6-86FD-C4775367FC47}" dt="2021-03-03T09:52:52.336" v="2584" actId="478"/>
          <ac:graphicFrameMkLst>
            <pc:docMk/>
            <pc:sldMk cId="4228961026" sldId="585"/>
            <ac:graphicFrameMk id="253956" creationId="{0852CD4B-5D03-4FF8-9F31-1B72C93E7A4A}"/>
          </ac:graphicFrameMkLst>
        </pc:graphicFrameChg>
      </pc:sldChg>
      <pc:sldChg chg="modSp add del mod modClrScheme chgLayout">
        <pc:chgData name="欣捷" userId="b965477fa0aef5e6" providerId="LiveId" clId="{356D9961-BC09-49D6-86FD-C4775367FC47}" dt="2021-03-03T09:51:58.751" v="2578" actId="2696"/>
        <pc:sldMkLst>
          <pc:docMk/>
          <pc:sldMk cId="219220242" sldId="586"/>
        </pc:sldMkLst>
        <pc:spChg chg="mod ord">
          <ac:chgData name="欣捷" userId="b965477fa0aef5e6" providerId="LiveId" clId="{356D9961-BC09-49D6-86FD-C4775367FC47}" dt="2021-03-03T09:46:06.730" v="2480" actId="27636"/>
          <ac:spMkLst>
            <pc:docMk/>
            <pc:sldMk cId="219220242" sldId="586"/>
            <ac:spMk id="28674" creationId="{C34BA862-1081-4213-87F8-2C7318FA7B37}"/>
          </ac:spMkLst>
        </pc:spChg>
        <pc:spChg chg="mod ord">
          <ac:chgData name="欣捷" userId="b965477fa0aef5e6" providerId="LiveId" clId="{356D9961-BC09-49D6-86FD-C4775367FC47}" dt="2021-03-03T09:46:06.646" v="2470" actId="700"/>
          <ac:spMkLst>
            <pc:docMk/>
            <pc:sldMk cId="219220242" sldId="586"/>
            <ac:spMk id="28675" creationId="{32011691-6680-466F-B225-E59074F39117}"/>
          </ac:spMkLst>
        </pc:spChg>
      </pc:sldChg>
      <pc:sldChg chg="modSp add mod">
        <pc:chgData name="欣捷" userId="b965477fa0aef5e6" providerId="LiveId" clId="{356D9961-BC09-49D6-86FD-C4775367FC47}" dt="2021-03-03T09:52:34.561" v="2580" actId="20577"/>
        <pc:sldMkLst>
          <pc:docMk/>
          <pc:sldMk cId="3932353002" sldId="587"/>
        </pc:sldMkLst>
        <pc:spChg chg="mod">
          <ac:chgData name="欣捷" userId="b965477fa0aef5e6" providerId="LiveId" clId="{356D9961-BC09-49D6-86FD-C4775367FC47}" dt="2021-03-03T09:52:34.561" v="2580" actId="20577"/>
          <ac:spMkLst>
            <pc:docMk/>
            <pc:sldMk cId="3932353002" sldId="587"/>
            <ac:spMk id="29698" creationId="{87C5146B-D4E3-49AD-8B47-73AADF524999}"/>
          </ac:spMkLst>
        </pc:spChg>
        <pc:spChg chg="mod ord">
          <ac:chgData name="欣捷" userId="b965477fa0aef5e6" providerId="LiveId" clId="{356D9961-BC09-49D6-86FD-C4775367FC47}" dt="2021-03-03T09:46:06.646" v="2470" actId="700"/>
          <ac:spMkLst>
            <pc:docMk/>
            <pc:sldMk cId="3932353002" sldId="587"/>
            <ac:spMk id="29699" creationId="{C39753A1-719B-47F2-9EB9-C176EC1D3DB8}"/>
          </ac:spMkLst>
        </pc:spChg>
      </pc:sldChg>
      <pc:sldChg chg="modSp add mod modClrScheme chgLayout">
        <pc:chgData name="欣捷" userId="b965477fa0aef5e6" providerId="LiveId" clId="{356D9961-BC09-49D6-86FD-C4775367FC47}" dt="2021-03-03T09:46:32.571" v="2486" actId="207"/>
        <pc:sldMkLst>
          <pc:docMk/>
          <pc:sldMk cId="0" sldId="588"/>
        </pc:sldMkLst>
        <pc:spChg chg="mod ord">
          <ac:chgData name="欣捷" userId="b965477fa0aef5e6" providerId="LiveId" clId="{356D9961-BC09-49D6-86FD-C4775367FC47}" dt="2021-03-03T09:46:06.682" v="2472" actId="27636"/>
          <ac:spMkLst>
            <pc:docMk/>
            <pc:sldMk cId="0" sldId="588"/>
            <ac:spMk id="19458" creationId="{85A7B3A8-3AF4-4011-8246-0EEF18D14DEE}"/>
          </ac:spMkLst>
        </pc:spChg>
        <pc:spChg chg="mod ord">
          <ac:chgData name="欣捷" userId="b965477fa0aef5e6" providerId="LiveId" clId="{356D9961-BC09-49D6-86FD-C4775367FC47}" dt="2021-03-03T09:46:32.571" v="2486" actId="207"/>
          <ac:spMkLst>
            <pc:docMk/>
            <pc:sldMk cId="0" sldId="588"/>
            <ac:spMk id="19459" creationId="{602B76C8-B0F1-43D3-9D72-302CB03FCAEF}"/>
          </ac:spMkLst>
        </pc:spChg>
      </pc:sldChg>
      <pc:sldChg chg="add">
        <pc:chgData name="欣捷" userId="b965477fa0aef5e6" providerId="LiveId" clId="{356D9961-BC09-49D6-86FD-C4775367FC47}" dt="2021-03-03T02:33:06.006" v="112"/>
        <pc:sldMkLst>
          <pc:docMk/>
          <pc:sldMk cId="0" sldId="589"/>
        </pc:sldMkLst>
      </pc:sldChg>
      <pc:sldChg chg="modSp add mod">
        <pc:chgData name="欣捷" userId="b965477fa0aef5e6" providerId="LiveId" clId="{356D9961-BC09-49D6-86FD-C4775367FC47}" dt="2021-03-03T02:33:06.256" v="138" actId="27636"/>
        <pc:sldMkLst>
          <pc:docMk/>
          <pc:sldMk cId="0" sldId="590"/>
        </pc:sldMkLst>
        <pc:spChg chg="mod">
          <ac:chgData name="欣捷" userId="b965477fa0aef5e6" providerId="LiveId" clId="{356D9961-BC09-49D6-86FD-C4775367FC47}" dt="2021-03-03T02:33:06.256" v="138" actId="27636"/>
          <ac:spMkLst>
            <pc:docMk/>
            <pc:sldMk cId="0" sldId="590"/>
            <ac:spMk id="52227" creationId="{BC679DB6-0A14-41DF-90C7-A4BAAF650D4D}"/>
          </ac:spMkLst>
        </pc:spChg>
      </pc:sldChg>
      <pc:sldChg chg="modSp add mod">
        <pc:chgData name="欣捷" userId="b965477fa0aef5e6" providerId="LiveId" clId="{356D9961-BC09-49D6-86FD-C4775367FC47}" dt="2021-03-03T09:32:26.595" v="2446" actId="20577"/>
        <pc:sldMkLst>
          <pc:docMk/>
          <pc:sldMk cId="0" sldId="591"/>
        </pc:sldMkLst>
        <pc:spChg chg="mod">
          <ac:chgData name="欣捷" userId="b965477fa0aef5e6" providerId="LiveId" clId="{356D9961-BC09-49D6-86FD-C4775367FC47}" dt="2021-03-03T09:32:26.595" v="2446" actId="20577"/>
          <ac:spMkLst>
            <pc:docMk/>
            <pc:sldMk cId="0" sldId="591"/>
            <ac:spMk id="50178" creationId="{924C2E36-7D74-4303-941E-DF7D13DD5624}"/>
          </ac:spMkLst>
        </pc:spChg>
      </pc:sldChg>
      <pc:sldChg chg="modSp add mod modClrScheme chgLayout">
        <pc:chgData name="欣捷" userId="b965477fa0aef5e6" providerId="LiveId" clId="{356D9961-BC09-49D6-86FD-C4775367FC47}" dt="2021-03-03T09:49:19.613" v="2561" actId="20577"/>
        <pc:sldMkLst>
          <pc:docMk/>
          <pc:sldMk cId="0" sldId="592"/>
        </pc:sldMkLst>
        <pc:spChg chg="mod ord">
          <ac:chgData name="欣捷" userId="b965477fa0aef5e6" providerId="LiveId" clId="{356D9961-BC09-49D6-86FD-C4775367FC47}" dt="2021-03-03T09:48:06.578" v="2496" actId="20577"/>
          <ac:spMkLst>
            <pc:docMk/>
            <pc:sldMk cId="0" sldId="592"/>
            <ac:spMk id="21506" creationId="{96667A45-ED6F-432F-AD87-546DF336126A}"/>
          </ac:spMkLst>
        </pc:spChg>
        <pc:spChg chg="mod ord">
          <ac:chgData name="欣捷" userId="b965477fa0aef5e6" providerId="LiveId" clId="{356D9961-BC09-49D6-86FD-C4775367FC47}" dt="2021-03-03T09:49:19.613" v="2561" actId="20577"/>
          <ac:spMkLst>
            <pc:docMk/>
            <pc:sldMk cId="0" sldId="592"/>
            <ac:spMk id="21507" creationId="{E07C83D7-613F-4ABA-A653-D9161043F253}"/>
          </ac:spMkLst>
        </pc:spChg>
        <pc:spChg chg="mod">
          <ac:chgData name="欣捷" userId="b965477fa0aef5e6" providerId="LiveId" clId="{356D9961-BC09-49D6-86FD-C4775367FC47}" dt="2021-03-03T09:49:12.095" v="2554" actId="1036"/>
          <ac:spMkLst>
            <pc:docMk/>
            <pc:sldMk cId="0" sldId="592"/>
            <ac:spMk id="21510" creationId="{A57F4DD1-15CB-4F04-8D8B-97CF3ACE5C65}"/>
          </ac:spMkLst>
        </pc:spChg>
        <pc:spChg chg="mod">
          <ac:chgData name="欣捷" userId="b965477fa0aef5e6" providerId="LiveId" clId="{356D9961-BC09-49D6-86FD-C4775367FC47}" dt="2021-03-03T09:49:12.095" v="2554" actId="1036"/>
          <ac:spMkLst>
            <pc:docMk/>
            <pc:sldMk cId="0" sldId="592"/>
            <ac:spMk id="21511" creationId="{5F42453A-E2EF-4366-BD54-BDDFE5A0AA26}"/>
          </ac:spMkLst>
        </pc:spChg>
        <pc:spChg chg="mod">
          <ac:chgData name="欣捷" userId="b965477fa0aef5e6" providerId="LiveId" clId="{356D9961-BC09-49D6-86FD-C4775367FC47}" dt="2021-03-03T09:49:12.095" v="2554" actId="1036"/>
          <ac:spMkLst>
            <pc:docMk/>
            <pc:sldMk cId="0" sldId="592"/>
            <ac:spMk id="21512" creationId="{C7A23193-D0B4-4859-89B2-128644480D9A}"/>
          </ac:spMkLst>
        </pc:spChg>
        <pc:spChg chg="mod">
          <ac:chgData name="欣捷" userId="b965477fa0aef5e6" providerId="LiveId" clId="{356D9961-BC09-49D6-86FD-C4775367FC47}" dt="2021-03-03T09:49:12.095" v="2554" actId="1036"/>
          <ac:spMkLst>
            <pc:docMk/>
            <pc:sldMk cId="0" sldId="592"/>
            <ac:spMk id="21513" creationId="{806819E5-F757-4EDA-9F88-EEC4A4529A2E}"/>
          </ac:spMkLst>
        </pc:spChg>
        <pc:spChg chg="mod">
          <ac:chgData name="欣捷" userId="b965477fa0aef5e6" providerId="LiveId" clId="{356D9961-BC09-49D6-86FD-C4775367FC47}" dt="2021-03-03T09:49:12.095" v="2554" actId="1036"/>
          <ac:spMkLst>
            <pc:docMk/>
            <pc:sldMk cId="0" sldId="592"/>
            <ac:spMk id="21514" creationId="{AA3084B9-36B8-468B-B9F6-FC985B8E3DD6}"/>
          </ac:spMkLst>
        </pc:spChg>
        <pc:spChg chg="mod">
          <ac:chgData name="欣捷" userId="b965477fa0aef5e6" providerId="LiveId" clId="{356D9961-BC09-49D6-86FD-C4775367FC47}" dt="2021-03-03T09:49:12.095" v="2554" actId="1036"/>
          <ac:spMkLst>
            <pc:docMk/>
            <pc:sldMk cId="0" sldId="592"/>
            <ac:spMk id="21515" creationId="{06484FF4-5A1A-441B-978E-C9057D68F67E}"/>
          </ac:spMkLst>
        </pc:spChg>
        <pc:spChg chg="mod">
          <ac:chgData name="欣捷" userId="b965477fa0aef5e6" providerId="LiveId" clId="{356D9961-BC09-49D6-86FD-C4775367FC47}" dt="2021-03-03T09:49:12.095" v="2554" actId="1036"/>
          <ac:spMkLst>
            <pc:docMk/>
            <pc:sldMk cId="0" sldId="592"/>
            <ac:spMk id="21516" creationId="{0218CFF8-5BB4-4A17-97DD-DFD861B36DCC}"/>
          </ac:spMkLst>
        </pc:spChg>
        <pc:spChg chg="mod">
          <ac:chgData name="欣捷" userId="b965477fa0aef5e6" providerId="LiveId" clId="{356D9961-BC09-49D6-86FD-C4775367FC47}" dt="2021-03-03T09:49:12.095" v="2554" actId="1036"/>
          <ac:spMkLst>
            <pc:docMk/>
            <pc:sldMk cId="0" sldId="592"/>
            <ac:spMk id="21517" creationId="{F6B7C638-4691-4540-B4B3-125F9107B249}"/>
          </ac:spMkLst>
        </pc:spChg>
        <pc:spChg chg="mod">
          <ac:chgData name="欣捷" userId="b965477fa0aef5e6" providerId="LiveId" clId="{356D9961-BC09-49D6-86FD-C4775367FC47}" dt="2021-03-03T09:48:44.728" v="2500" actId="1076"/>
          <ac:spMkLst>
            <pc:docMk/>
            <pc:sldMk cId="0" sldId="592"/>
            <ac:spMk id="21518" creationId="{AE7E2C5A-1919-458F-B8E2-AB8866B2C34A}"/>
          </ac:spMkLst>
        </pc:spChg>
        <pc:spChg chg="mod">
          <ac:chgData name="欣捷" userId="b965477fa0aef5e6" providerId="LiveId" clId="{356D9961-BC09-49D6-86FD-C4775367FC47}" dt="2021-03-03T09:48:44.728" v="2500" actId="1076"/>
          <ac:spMkLst>
            <pc:docMk/>
            <pc:sldMk cId="0" sldId="592"/>
            <ac:spMk id="21520" creationId="{5761CBFB-7CFB-45B4-B644-1755D7D24102}"/>
          </ac:spMkLst>
        </pc:spChg>
        <pc:spChg chg="mod">
          <ac:chgData name="欣捷" userId="b965477fa0aef5e6" providerId="LiveId" clId="{356D9961-BC09-49D6-86FD-C4775367FC47}" dt="2021-03-03T09:48:44.728" v="2500" actId="1076"/>
          <ac:spMkLst>
            <pc:docMk/>
            <pc:sldMk cId="0" sldId="592"/>
            <ac:spMk id="21521" creationId="{C4810CC9-DE42-44D0-8A7F-E32D17A9984B}"/>
          </ac:spMkLst>
        </pc:spChg>
        <pc:spChg chg="mod">
          <ac:chgData name="欣捷" userId="b965477fa0aef5e6" providerId="LiveId" clId="{356D9961-BC09-49D6-86FD-C4775367FC47}" dt="2021-03-03T09:48:44.728" v="2500" actId="1076"/>
          <ac:spMkLst>
            <pc:docMk/>
            <pc:sldMk cId="0" sldId="592"/>
            <ac:spMk id="21522" creationId="{BE170E63-197F-4705-8B6F-028A631391EF}"/>
          </ac:spMkLst>
        </pc:spChg>
        <pc:spChg chg="mod">
          <ac:chgData name="欣捷" userId="b965477fa0aef5e6" providerId="LiveId" clId="{356D9961-BC09-49D6-86FD-C4775367FC47}" dt="2021-03-03T09:48:44.728" v="2500" actId="1076"/>
          <ac:spMkLst>
            <pc:docMk/>
            <pc:sldMk cId="0" sldId="592"/>
            <ac:spMk id="21523" creationId="{DBF7E84D-6D4E-4D85-8939-026ADBFA77F2}"/>
          </ac:spMkLst>
        </pc:spChg>
        <pc:spChg chg="mod">
          <ac:chgData name="欣捷" userId="b965477fa0aef5e6" providerId="LiveId" clId="{356D9961-BC09-49D6-86FD-C4775367FC47}" dt="2021-03-03T09:48:44.728" v="2500" actId="1076"/>
          <ac:spMkLst>
            <pc:docMk/>
            <pc:sldMk cId="0" sldId="592"/>
            <ac:spMk id="21524" creationId="{4E208606-F88E-477A-912D-E6282B6E0560}"/>
          </ac:spMkLst>
        </pc:spChg>
        <pc:spChg chg="mod">
          <ac:chgData name="欣捷" userId="b965477fa0aef5e6" providerId="LiveId" clId="{356D9961-BC09-49D6-86FD-C4775367FC47}" dt="2021-03-03T09:48:44.728" v="2500" actId="1076"/>
          <ac:spMkLst>
            <pc:docMk/>
            <pc:sldMk cId="0" sldId="592"/>
            <ac:spMk id="21525" creationId="{0DD5A29C-F9D7-43B2-B5C7-D5B8864D98A0}"/>
          </ac:spMkLst>
        </pc:spChg>
        <pc:spChg chg="mod">
          <ac:chgData name="欣捷" userId="b965477fa0aef5e6" providerId="LiveId" clId="{356D9961-BC09-49D6-86FD-C4775367FC47}" dt="2021-03-03T09:48:44.728" v="2500" actId="1076"/>
          <ac:spMkLst>
            <pc:docMk/>
            <pc:sldMk cId="0" sldId="592"/>
            <ac:spMk id="21526" creationId="{9DCA543E-0560-4D87-8877-F58470390FBD}"/>
          </ac:spMkLst>
        </pc:spChg>
        <pc:spChg chg="mod">
          <ac:chgData name="欣捷" userId="b965477fa0aef5e6" providerId="LiveId" clId="{356D9961-BC09-49D6-86FD-C4775367FC47}" dt="2021-03-03T09:48:44.728" v="2500" actId="1076"/>
          <ac:spMkLst>
            <pc:docMk/>
            <pc:sldMk cId="0" sldId="592"/>
            <ac:spMk id="21527" creationId="{76FA3909-07DA-47B9-91DD-B93D6E355762}"/>
          </ac:spMkLst>
        </pc:spChg>
        <pc:spChg chg="mod">
          <ac:chgData name="欣捷" userId="b965477fa0aef5e6" providerId="LiveId" clId="{356D9961-BC09-49D6-86FD-C4775367FC47}" dt="2021-03-03T09:48:44.728" v="2500" actId="1076"/>
          <ac:spMkLst>
            <pc:docMk/>
            <pc:sldMk cId="0" sldId="592"/>
            <ac:spMk id="21528" creationId="{05D1FBF2-E3E0-4909-9398-6DD4F8C8AE3D}"/>
          </ac:spMkLst>
        </pc:spChg>
        <pc:spChg chg="mod">
          <ac:chgData name="欣捷" userId="b965477fa0aef5e6" providerId="LiveId" clId="{356D9961-BC09-49D6-86FD-C4775367FC47}" dt="2021-03-03T09:48:44.728" v="2500" actId="1076"/>
          <ac:spMkLst>
            <pc:docMk/>
            <pc:sldMk cId="0" sldId="592"/>
            <ac:spMk id="21529" creationId="{5317D0B6-01AF-4222-8C2A-376CCF4343A8}"/>
          </ac:spMkLst>
        </pc:spChg>
        <pc:spChg chg="mod">
          <ac:chgData name="欣捷" userId="b965477fa0aef5e6" providerId="LiveId" clId="{356D9961-BC09-49D6-86FD-C4775367FC47}" dt="2021-03-03T09:48:44.728" v="2500" actId="1076"/>
          <ac:spMkLst>
            <pc:docMk/>
            <pc:sldMk cId="0" sldId="592"/>
            <ac:spMk id="21530" creationId="{12A3F97C-B30E-4369-B1AF-B8A7848E6495}"/>
          </ac:spMkLst>
        </pc:spChg>
        <pc:spChg chg="mod">
          <ac:chgData name="欣捷" userId="b965477fa0aef5e6" providerId="LiveId" clId="{356D9961-BC09-49D6-86FD-C4775367FC47}" dt="2021-03-03T09:48:44.728" v="2500" actId="1076"/>
          <ac:spMkLst>
            <pc:docMk/>
            <pc:sldMk cId="0" sldId="592"/>
            <ac:spMk id="21531" creationId="{22B8F6CC-A909-4DC4-A40C-CA7FFA9678D8}"/>
          </ac:spMkLst>
        </pc:spChg>
        <pc:spChg chg="mod">
          <ac:chgData name="欣捷" userId="b965477fa0aef5e6" providerId="LiveId" clId="{356D9961-BC09-49D6-86FD-C4775367FC47}" dt="2021-03-03T09:48:44.728" v="2500" actId="1076"/>
          <ac:spMkLst>
            <pc:docMk/>
            <pc:sldMk cId="0" sldId="592"/>
            <ac:spMk id="21532" creationId="{B632F196-1C2D-44DC-9E7E-2D1CEF3915BE}"/>
          </ac:spMkLst>
        </pc:spChg>
        <pc:spChg chg="mod">
          <ac:chgData name="欣捷" userId="b965477fa0aef5e6" providerId="LiveId" clId="{356D9961-BC09-49D6-86FD-C4775367FC47}" dt="2021-03-03T09:48:44.728" v="2500" actId="1076"/>
          <ac:spMkLst>
            <pc:docMk/>
            <pc:sldMk cId="0" sldId="592"/>
            <ac:spMk id="21533" creationId="{87D94103-8791-4C23-A383-CA156205ABBB}"/>
          </ac:spMkLst>
        </pc:spChg>
        <pc:spChg chg="mod">
          <ac:chgData name="欣捷" userId="b965477fa0aef5e6" providerId="LiveId" clId="{356D9961-BC09-49D6-86FD-C4775367FC47}" dt="2021-03-03T09:48:44.728" v="2500" actId="1076"/>
          <ac:spMkLst>
            <pc:docMk/>
            <pc:sldMk cId="0" sldId="592"/>
            <ac:spMk id="21534" creationId="{B4CECF63-D865-4D40-935A-A3A25AE570DD}"/>
          </ac:spMkLst>
        </pc:spChg>
        <pc:spChg chg="mod">
          <ac:chgData name="欣捷" userId="b965477fa0aef5e6" providerId="LiveId" clId="{356D9961-BC09-49D6-86FD-C4775367FC47}" dt="2021-03-03T09:48:44.728" v="2500" actId="1076"/>
          <ac:spMkLst>
            <pc:docMk/>
            <pc:sldMk cId="0" sldId="592"/>
            <ac:spMk id="21535" creationId="{FC4CBF67-CB03-40FE-9F77-8488C777FFF3}"/>
          </ac:spMkLst>
        </pc:spChg>
        <pc:spChg chg="mod">
          <ac:chgData name="欣捷" userId="b965477fa0aef5e6" providerId="LiveId" clId="{356D9961-BC09-49D6-86FD-C4775367FC47}" dt="2021-03-03T09:48:44.728" v="2500" actId="1076"/>
          <ac:spMkLst>
            <pc:docMk/>
            <pc:sldMk cId="0" sldId="592"/>
            <ac:spMk id="21536" creationId="{7FCDA111-52F2-42B2-A265-90DE19129B18}"/>
          </ac:spMkLst>
        </pc:spChg>
        <pc:grpChg chg="mod">
          <ac:chgData name="欣捷" userId="b965477fa0aef5e6" providerId="LiveId" clId="{356D9961-BC09-49D6-86FD-C4775367FC47}" dt="2021-03-03T09:48:44.728" v="2500" actId="1076"/>
          <ac:grpSpMkLst>
            <pc:docMk/>
            <pc:sldMk cId="0" sldId="592"/>
            <ac:grpSpMk id="21508" creationId="{DF04201C-E5FD-4DC6-A942-42C2AEFC40B9}"/>
          </ac:grpSpMkLst>
        </pc:grpChg>
        <pc:grpChg chg="mod">
          <ac:chgData name="欣捷" userId="b965477fa0aef5e6" providerId="LiveId" clId="{356D9961-BC09-49D6-86FD-C4775367FC47}" dt="2021-03-03T09:49:12.095" v="2554" actId="1036"/>
          <ac:grpSpMkLst>
            <pc:docMk/>
            <pc:sldMk cId="0" sldId="592"/>
            <ac:grpSpMk id="21509" creationId="{6012FEC7-075C-420C-97C2-99CD48A9A669}"/>
          </ac:grpSpMkLst>
        </pc:grpChg>
        <pc:grpChg chg="mod">
          <ac:chgData name="欣捷" userId="b965477fa0aef5e6" providerId="LiveId" clId="{356D9961-BC09-49D6-86FD-C4775367FC47}" dt="2021-03-03T09:48:44.728" v="2500" actId="1076"/>
          <ac:grpSpMkLst>
            <pc:docMk/>
            <pc:sldMk cId="0" sldId="592"/>
            <ac:grpSpMk id="21519" creationId="{C5ED2FAE-A8D6-485E-B2E8-00065F2114B2}"/>
          </ac:grpSpMkLst>
        </pc:grpChg>
      </pc:sldChg>
      <pc:sldChg chg="modSp add mod">
        <pc:chgData name="欣捷" userId="b965477fa0aef5e6" providerId="LiveId" clId="{356D9961-BC09-49D6-86FD-C4775367FC47}" dt="2021-03-03T02:33:20.032" v="186" actId="27636"/>
        <pc:sldMkLst>
          <pc:docMk/>
          <pc:sldMk cId="0" sldId="593"/>
        </pc:sldMkLst>
        <pc:spChg chg="mod">
          <ac:chgData name="欣捷" userId="b965477fa0aef5e6" providerId="LiveId" clId="{356D9961-BC09-49D6-86FD-C4775367FC47}" dt="2021-03-03T02:33:20.032" v="186" actId="27636"/>
          <ac:spMkLst>
            <pc:docMk/>
            <pc:sldMk cId="0" sldId="593"/>
            <ac:spMk id="61442" creationId="{F3A0C5E3-BF61-4231-B3A4-42EDA6315FC9}"/>
          </ac:spMkLst>
        </pc:spChg>
      </pc:sldChg>
      <pc:sldChg chg="modSp add mod modClrScheme chgLayout">
        <pc:chgData name="欣捷" userId="b965477fa0aef5e6" providerId="LiveId" clId="{356D9961-BC09-49D6-86FD-C4775367FC47}" dt="2021-03-03T09:45:21.522" v="2462" actId="207"/>
        <pc:sldMkLst>
          <pc:docMk/>
          <pc:sldMk cId="0" sldId="596"/>
        </pc:sldMkLst>
        <pc:spChg chg="mod ord">
          <ac:chgData name="欣捷" userId="b965477fa0aef5e6" providerId="LiveId" clId="{356D9961-BC09-49D6-86FD-C4775367FC47}" dt="2021-03-03T09:45:04.386" v="2458" actId="27636"/>
          <ac:spMkLst>
            <pc:docMk/>
            <pc:sldMk cId="0" sldId="596"/>
            <ac:spMk id="13314" creationId="{A9FC874A-C63D-4C28-872C-748C4775089F}"/>
          </ac:spMkLst>
        </pc:spChg>
        <pc:spChg chg="mod ord">
          <ac:chgData name="欣捷" userId="b965477fa0aef5e6" providerId="LiveId" clId="{356D9961-BC09-49D6-86FD-C4775367FC47}" dt="2021-03-03T09:45:21.522" v="2462" actId="207"/>
          <ac:spMkLst>
            <pc:docMk/>
            <pc:sldMk cId="0" sldId="596"/>
            <ac:spMk id="13315" creationId="{0ADE85BE-6AF5-40AB-BE1E-FDFAF37F1DF4}"/>
          </ac:spMkLst>
        </pc:spChg>
      </pc:sldChg>
      <pc:sldChg chg="modSp add mod modClrScheme chgLayout">
        <pc:chgData name="欣捷" userId="b965477fa0aef5e6" providerId="LiveId" clId="{356D9961-BC09-49D6-86FD-C4775367FC47}" dt="2021-03-03T09:45:51.864" v="2469" actId="207"/>
        <pc:sldMkLst>
          <pc:docMk/>
          <pc:sldMk cId="0" sldId="597"/>
        </pc:sldMkLst>
        <pc:spChg chg="mod ord">
          <ac:chgData name="欣捷" userId="b965477fa0aef5e6" providerId="LiveId" clId="{356D9961-BC09-49D6-86FD-C4775367FC47}" dt="2021-03-03T09:45:48.395" v="2468" actId="27636"/>
          <ac:spMkLst>
            <pc:docMk/>
            <pc:sldMk cId="0" sldId="597"/>
            <ac:spMk id="16386" creationId="{E9B751CE-675A-47C2-A8F8-5A40CC864583}"/>
          </ac:spMkLst>
        </pc:spChg>
        <pc:spChg chg="mod ord">
          <ac:chgData name="欣捷" userId="b965477fa0aef5e6" providerId="LiveId" clId="{356D9961-BC09-49D6-86FD-C4775367FC47}" dt="2021-03-03T09:45:51.864" v="2469" actId="207"/>
          <ac:spMkLst>
            <pc:docMk/>
            <pc:sldMk cId="0" sldId="597"/>
            <ac:spMk id="16387" creationId="{1670681D-B028-4948-993C-DC6F1CBB1B39}"/>
          </ac:spMkLst>
        </pc:spChg>
      </pc:sldChg>
      <pc:sldChg chg="modSp add mod ord modClrScheme chgLayout">
        <pc:chgData name="欣捷" userId="b965477fa0aef5e6" providerId="LiveId" clId="{356D9961-BC09-49D6-86FD-C4775367FC47}" dt="2021-03-03T09:53:37.690" v="2589"/>
        <pc:sldMkLst>
          <pc:docMk/>
          <pc:sldMk cId="0" sldId="599"/>
        </pc:sldMkLst>
        <pc:spChg chg="mod ord">
          <ac:chgData name="欣捷" userId="b965477fa0aef5e6" providerId="LiveId" clId="{356D9961-BC09-49D6-86FD-C4775367FC47}" dt="2021-03-03T09:46:06.739" v="2482" actId="27636"/>
          <ac:spMkLst>
            <pc:docMk/>
            <pc:sldMk cId="0" sldId="599"/>
            <ac:spMk id="30722" creationId="{69F1DA85-864A-482C-99F3-F072E3C0ACD1}"/>
          </ac:spMkLst>
        </pc:spChg>
        <pc:spChg chg="mod ord">
          <ac:chgData name="欣捷" userId="b965477fa0aef5e6" providerId="LiveId" clId="{356D9961-BC09-49D6-86FD-C4775367FC47}" dt="2021-03-03T09:46:06.646" v="2470" actId="700"/>
          <ac:spMkLst>
            <pc:docMk/>
            <pc:sldMk cId="0" sldId="599"/>
            <ac:spMk id="30723" creationId="{50864BD0-83AE-4321-98BC-695E01E9B490}"/>
          </ac:spMkLst>
        </pc:spChg>
      </pc:sldChg>
      <pc:sldChg chg="modSp add mod modClrScheme chgLayout">
        <pc:chgData name="欣捷" userId="b965477fa0aef5e6" providerId="LiveId" clId="{356D9961-BC09-49D6-86FD-C4775367FC47}" dt="2021-03-03T09:45:44.558" v="2466" actId="207"/>
        <pc:sldMkLst>
          <pc:docMk/>
          <pc:sldMk cId="0" sldId="600"/>
        </pc:sldMkLst>
        <pc:spChg chg="mod ord">
          <ac:chgData name="欣捷" userId="b965477fa0aef5e6" providerId="LiveId" clId="{356D9961-BC09-49D6-86FD-C4775367FC47}" dt="2021-03-03T09:45:26.051" v="2464" actId="27636"/>
          <ac:spMkLst>
            <pc:docMk/>
            <pc:sldMk cId="0" sldId="600"/>
            <ac:spMk id="14338" creationId="{4C70C662-8EDB-4941-A1BF-CA952FBE6E63}"/>
          </ac:spMkLst>
        </pc:spChg>
        <pc:spChg chg="mod ord">
          <ac:chgData name="欣捷" userId="b965477fa0aef5e6" providerId="LiveId" clId="{356D9961-BC09-49D6-86FD-C4775367FC47}" dt="2021-03-03T09:45:44.558" v="2466" actId="207"/>
          <ac:spMkLst>
            <pc:docMk/>
            <pc:sldMk cId="0" sldId="600"/>
            <ac:spMk id="14339" creationId="{CF0FFF3B-42A1-478C-A17D-56C58D241753}"/>
          </ac:spMkLst>
        </pc:spChg>
      </pc:sldChg>
      <pc:sldChg chg="modSp add del mod modClrScheme chgLayout">
        <pc:chgData name="欣捷" userId="b965477fa0aef5e6" providerId="LiveId" clId="{356D9961-BC09-49D6-86FD-C4775367FC47}" dt="2021-03-03T09:51:58.751" v="2578" actId="2696"/>
        <pc:sldMkLst>
          <pc:docMk/>
          <pc:sldMk cId="767671858" sldId="601"/>
        </pc:sldMkLst>
        <pc:spChg chg="mod ord">
          <ac:chgData name="欣捷" userId="b965477fa0aef5e6" providerId="LiveId" clId="{356D9961-BC09-49D6-86FD-C4775367FC47}" dt="2021-03-03T09:46:06.713" v="2477" actId="27636"/>
          <ac:spMkLst>
            <pc:docMk/>
            <pc:sldMk cId="767671858" sldId="601"/>
            <ac:spMk id="25602" creationId="{B6254481-736E-4E5E-92CE-E56D69CDDD98}"/>
          </ac:spMkLst>
        </pc:spChg>
        <pc:spChg chg="mod ord">
          <ac:chgData name="欣捷" userId="b965477fa0aef5e6" providerId="LiveId" clId="{356D9961-BC09-49D6-86FD-C4775367FC47}" dt="2021-03-03T09:46:06.646" v="2470" actId="700"/>
          <ac:spMkLst>
            <pc:docMk/>
            <pc:sldMk cId="767671858" sldId="601"/>
            <ac:spMk id="25603" creationId="{58EA3BC5-40EA-4C25-BCEF-5ACB3AE27062}"/>
          </ac:spMkLst>
        </pc:spChg>
      </pc:sldChg>
      <pc:sldChg chg="addSp delSp modSp add mod modClrScheme chgLayout">
        <pc:chgData name="欣捷" userId="b965477fa0aef5e6" providerId="LiveId" clId="{356D9961-BC09-49D6-86FD-C4775367FC47}" dt="2021-03-03T09:50:42.399" v="2575" actId="5793"/>
        <pc:sldMkLst>
          <pc:docMk/>
          <pc:sldMk cId="0" sldId="603"/>
        </pc:sldMkLst>
        <pc:spChg chg="add mod">
          <ac:chgData name="欣捷" userId="b965477fa0aef5e6" providerId="LiveId" clId="{356D9961-BC09-49D6-86FD-C4775367FC47}" dt="2021-03-03T09:50:42.399" v="2575" actId="5793"/>
          <ac:spMkLst>
            <pc:docMk/>
            <pc:sldMk cId="0" sldId="603"/>
            <ac:spMk id="3" creationId="{8D6607DE-EA8B-469A-98C1-FF1899803A25}"/>
          </ac:spMkLst>
        </pc:spChg>
        <pc:spChg chg="mod ord">
          <ac:chgData name="欣捷" userId="b965477fa0aef5e6" providerId="LiveId" clId="{356D9961-BC09-49D6-86FD-C4775367FC47}" dt="2021-03-03T09:50:08.464" v="2568" actId="700"/>
          <ac:spMkLst>
            <pc:docMk/>
            <pc:sldMk cId="0" sldId="603"/>
            <ac:spMk id="23554" creationId="{EA3A7526-D02F-43A4-9EDE-E4F82D63F121}"/>
          </ac:spMkLst>
        </pc:spChg>
        <pc:spChg chg="del mod ord">
          <ac:chgData name="欣捷" userId="b965477fa0aef5e6" providerId="LiveId" clId="{356D9961-BC09-49D6-86FD-C4775367FC47}" dt="2021-03-03T09:50:25.043" v="2571" actId="478"/>
          <ac:spMkLst>
            <pc:docMk/>
            <pc:sldMk cId="0" sldId="603"/>
            <ac:spMk id="25603" creationId="{83093833-506F-4318-B767-655541621F23}"/>
          </ac:spMkLst>
        </pc:spChg>
        <pc:graphicFrameChg chg="del mod ord modGraphic">
          <ac:chgData name="欣捷" userId="b965477fa0aef5e6" providerId="LiveId" clId="{356D9961-BC09-49D6-86FD-C4775367FC47}" dt="2021-03-03T09:50:32.234" v="2572" actId="478"/>
          <ac:graphicFrameMkLst>
            <pc:docMk/>
            <pc:sldMk cId="0" sldId="603"/>
            <ac:graphicFrameMk id="253956" creationId="{5ABD5FC2-C93C-4A18-89C3-2330624E7AA9}"/>
          </ac:graphicFrameMkLst>
        </pc:graphicFrameChg>
      </pc:sldChg>
      <pc:sldChg chg="modSp add mod modClrScheme chgLayout">
        <pc:chgData name="欣捷" userId="b965477fa0aef5e6" providerId="LiveId" clId="{356D9961-BC09-49D6-86FD-C4775367FC47}" dt="2021-03-03T09:49:37.368" v="2564" actId="207"/>
        <pc:sldMkLst>
          <pc:docMk/>
          <pc:sldMk cId="0" sldId="605"/>
        </pc:sldMkLst>
        <pc:spChg chg="mod ord">
          <ac:chgData name="欣捷" userId="b965477fa0aef5e6" providerId="LiveId" clId="{356D9961-BC09-49D6-86FD-C4775367FC47}" dt="2021-03-03T09:49:30.900" v="2562" actId="20577"/>
          <ac:spMkLst>
            <pc:docMk/>
            <pc:sldMk cId="0" sldId="605"/>
            <ac:spMk id="22530" creationId="{84D99480-B626-4863-9FA3-25249848846C}"/>
          </ac:spMkLst>
        </pc:spChg>
        <pc:spChg chg="mod ord">
          <ac:chgData name="欣捷" userId="b965477fa0aef5e6" providerId="LiveId" clId="{356D9961-BC09-49D6-86FD-C4775367FC47}" dt="2021-03-03T09:49:37.368" v="2564" actId="207"/>
          <ac:spMkLst>
            <pc:docMk/>
            <pc:sldMk cId="0" sldId="605"/>
            <ac:spMk id="22531" creationId="{1735A55B-F303-43CB-99EF-8731F13EF362}"/>
          </ac:spMkLst>
        </pc:spChg>
      </pc:sldChg>
      <pc:sldChg chg="delSp modSp add mod modClrScheme chgLayout">
        <pc:chgData name="欣捷" userId="b965477fa0aef5e6" providerId="LiveId" clId="{356D9961-BC09-49D6-86FD-C4775367FC47}" dt="2021-03-03T09:28:14.088" v="2371" actId="700"/>
        <pc:sldMkLst>
          <pc:docMk/>
          <pc:sldMk cId="0" sldId="606"/>
        </pc:sldMkLst>
        <pc:spChg chg="mod ord">
          <ac:chgData name="欣捷" userId="b965477fa0aef5e6" providerId="LiveId" clId="{356D9961-BC09-49D6-86FD-C4775367FC47}" dt="2021-03-03T09:28:14.088" v="2371" actId="700"/>
          <ac:spMkLst>
            <pc:docMk/>
            <pc:sldMk cId="0" sldId="606"/>
            <ac:spMk id="31746" creationId="{548E7541-8C74-4229-BFBF-D06A2283835A}"/>
          </ac:spMkLst>
        </pc:spChg>
        <pc:spChg chg="del">
          <ac:chgData name="欣捷" userId="b965477fa0aef5e6" providerId="LiveId" clId="{356D9961-BC09-49D6-86FD-C4775367FC47}" dt="2021-03-03T09:28:14.088" v="2371" actId="700"/>
          <ac:spMkLst>
            <pc:docMk/>
            <pc:sldMk cId="0" sldId="606"/>
            <ac:spMk id="31747" creationId="{B3E703D2-61C1-4249-A12A-FC380C2FDAE9}"/>
          </ac:spMkLst>
        </pc:spChg>
      </pc:sldChg>
      <pc:sldChg chg="modSp add mod">
        <pc:chgData name="欣捷" userId="b965477fa0aef5e6" providerId="LiveId" clId="{356D9961-BC09-49D6-86FD-C4775367FC47}" dt="2021-03-03T09:28:19.516" v="2372" actId="207"/>
        <pc:sldMkLst>
          <pc:docMk/>
          <pc:sldMk cId="0" sldId="607"/>
        </pc:sldMkLst>
        <pc:spChg chg="mod">
          <ac:chgData name="欣捷" userId="b965477fa0aef5e6" providerId="LiveId" clId="{356D9961-BC09-49D6-86FD-C4775367FC47}" dt="2021-03-03T02:32:48.747" v="93" actId="27636"/>
          <ac:spMkLst>
            <pc:docMk/>
            <pc:sldMk cId="0" sldId="607"/>
            <ac:spMk id="32770" creationId="{5D8AF6D5-B54C-4670-B063-BDB16146A8C4}"/>
          </ac:spMkLst>
        </pc:spChg>
        <pc:spChg chg="mod">
          <ac:chgData name="欣捷" userId="b965477fa0aef5e6" providerId="LiveId" clId="{356D9961-BC09-49D6-86FD-C4775367FC47}" dt="2021-03-03T09:28:19.516" v="2372" actId="207"/>
          <ac:spMkLst>
            <pc:docMk/>
            <pc:sldMk cId="0" sldId="607"/>
            <ac:spMk id="232451" creationId="{11E9D8B0-A3BC-4E18-8B82-53999F85751F}"/>
          </ac:spMkLst>
        </pc:spChg>
      </pc:sldChg>
      <pc:sldChg chg="modSp add mod">
        <pc:chgData name="欣捷" userId="b965477fa0aef5e6" providerId="LiveId" clId="{356D9961-BC09-49D6-86FD-C4775367FC47}" dt="2021-03-03T09:28:25.828" v="2373" actId="20577"/>
        <pc:sldMkLst>
          <pc:docMk/>
          <pc:sldMk cId="0" sldId="608"/>
        </pc:sldMkLst>
        <pc:spChg chg="mod">
          <ac:chgData name="欣捷" userId="b965477fa0aef5e6" providerId="LiveId" clId="{356D9961-BC09-49D6-86FD-C4775367FC47}" dt="2021-03-03T09:28:25.828" v="2373" actId="20577"/>
          <ac:spMkLst>
            <pc:docMk/>
            <pc:sldMk cId="0" sldId="608"/>
            <ac:spMk id="33794" creationId="{32173160-6474-4266-9732-19102029B43C}"/>
          </ac:spMkLst>
        </pc:spChg>
      </pc:sldChg>
      <pc:sldChg chg="modSp add mod">
        <pc:chgData name="欣捷" userId="b965477fa0aef5e6" providerId="LiveId" clId="{356D9961-BC09-49D6-86FD-C4775367FC47}" dt="2021-03-03T09:28:28.644" v="2374" actId="20577"/>
        <pc:sldMkLst>
          <pc:docMk/>
          <pc:sldMk cId="0" sldId="609"/>
        </pc:sldMkLst>
        <pc:spChg chg="mod">
          <ac:chgData name="欣捷" userId="b965477fa0aef5e6" providerId="LiveId" clId="{356D9961-BC09-49D6-86FD-C4775367FC47}" dt="2021-03-03T09:28:28.644" v="2374" actId="20577"/>
          <ac:spMkLst>
            <pc:docMk/>
            <pc:sldMk cId="0" sldId="609"/>
            <ac:spMk id="34818" creationId="{A7487A2D-6CC3-4945-98AF-9FF7FD1D5F0E}"/>
          </ac:spMkLst>
        </pc:spChg>
      </pc:sldChg>
      <pc:sldChg chg="modSp add mod">
        <pc:chgData name="欣捷" userId="b965477fa0aef5e6" providerId="LiveId" clId="{356D9961-BC09-49D6-86FD-C4775367FC47}" dt="2021-03-03T09:28:33.432" v="2375" actId="20577"/>
        <pc:sldMkLst>
          <pc:docMk/>
          <pc:sldMk cId="0" sldId="610"/>
        </pc:sldMkLst>
        <pc:spChg chg="mod">
          <ac:chgData name="欣捷" userId="b965477fa0aef5e6" providerId="LiveId" clId="{356D9961-BC09-49D6-86FD-C4775367FC47}" dt="2021-03-03T09:28:33.432" v="2375" actId="20577"/>
          <ac:spMkLst>
            <pc:docMk/>
            <pc:sldMk cId="0" sldId="610"/>
            <ac:spMk id="35842" creationId="{7570E0DD-6B16-4C24-8F29-91BEAC485607}"/>
          </ac:spMkLst>
        </pc:spChg>
      </pc:sldChg>
      <pc:sldChg chg="modSp add mod">
        <pc:chgData name="欣捷" userId="b965477fa0aef5e6" providerId="LiveId" clId="{356D9961-BC09-49D6-86FD-C4775367FC47}" dt="2021-03-03T09:28:35.779" v="2376" actId="20577"/>
        <pc:sldMkLst>
          <pc:docMk/>
          <pc:sldMk cId="0" sldId="611"/>
        </pc:sldMkLst>
        <pc:spChg chg="mod">
          <ac:chgData name="欣捷" userId="b965477fa0aef5e6" providerId="LiveId" clId="{356D9961-BC09-49D6-86FD-C4775367FC47}" dt="2021-03-03T09:28:35.779" v="2376" actId="20577"/>
          <ac:spMkLst>
            <pc:docMk/>
            <pc:sldMk cId="0" sldId="611"/>
            <ac:spMk id="36866" creationId="{38803B50-3F67-43E9-B090-651E700D1C65}"/>
          </ac:spMkLst>
        </pc:spChg>
      </pc:sldChg>
      <pc:sldChg chg="modSp add mod">
        <pc:chgData name="欣捷" userId="b965477fa0aef5e6" providerId="LiveId" clId="{356D9961-BC09-49D6-86FD-C4775367FC47}" dt="2021-03-03T09:53:55.120" v="2590" actId="20577"/>
        <pc:sldMkLst>
          <pc:docMk/>
          <pc:sldMk cId="0" sldId="612"/>
        </pc:sldMkLst>
        <pc:spChg chg="mod">
          <ac:chgData name="欣捷" userId="b965477fa0aef5e6" providerId="LiveId" clId="{356D9961-BC09-49D6-86FD-C4775367FC47}" dt="2021-03-03T09:53:55.120" v="2590" actId="20577"/>
          <ac:spMkLst>
            <pc:docMk/>
            <pc:sldMk cId="0" sldId="612"/>
            <ac:spMk id="37890" creationId="{433C0016-A8A3-4447-B0AC-AB4CD3ED77B7}"/>
          </ac:spMkLst>
        </pc:spChg>
      </pc:sldChg>
      <pc:sldChg chg="modSp add mod">
        <pc:chgData name="欣捷" userId="b965477fa0aef5e6" providerId="LiveId" clId="{356D9961-BC09-49D6-86FD-C4775367FC47}" dt="2021-03-03T09:28:39.236" v="2377" actId="20577"/>
        <pc:sldMkLst>
          <pc:docMk/>
          <pc:sldMk cId="0" sldId="613"/>
        </pc:sldMkLst>
        <pc:spChg chg="mod">
          <ac:chgData name="欣捷" userId="b965477fa0aef5e6" providerId="LiveId" clId="{356D9961-BC09-49D6-86FD-C4775367FC47}" dt="2021-03-03T09:28:39.236" v="2377" actId="20577"/>
          <ac:spMkLst>
            <pc:docMk/>
            <pc:sldMk cId="0" sldId="613"/>
            <ac:spMk id="38914" creationId="{685DCD15-B1A6-4CFC-96B5-57DE9C81A6B6}"/>
          </ac:spMkLst>
        </pc:spChg>
      </pc:sldChg>
      <pc:sldChg chg="delSp modSp add mod modClrScheme chgLayout">
        <pc:chgData name="欣捷" userId="b965477fa0aef5e6" providerId="LiveId" clId="{356D9961-BC09-49D6-86FD-C4775367FC47}" dt="2021-03-03T09:28:58.563" v="2383" actId="1076"/>
        <pc:sldMkLst>
          <pc:docMk/>
          <pc:sldMk cId="0" sldId="614"/>
        </pc:sldMkLst>
        <pc:spChg chg="mod ord">
          <ac:chgData name="欣捷" userId="b965477fa0aef5e6" providerId="LiveId" clId="{356D9961-BC09-49D6-86FD-C4775367FC47}" dt="2021-03-03T09:28:44.396" v="2379" actId="700"/>
          <ac:spMkLst>
            <pc:docMk/>
            <pc:sldMk cId="0" sldId="614"/>
            <ac:spMk id="39938" creationId="{D5562AFD-4B11-4860-B062-29D5F0D36FC9}"/>
          </ac:spMkLst>
        </pc:spChg>
        <pc:spChg chg="del">
          <ac:chgData name="欣捷" userId="b965477fa0aef5e6" providerId="LiveId" clId="{356D9961-BC09-49D6-86FD-C4775367FC47}" dt="2021-03-03T09:28:44.396" v="2379" actId="700"/>
          <ac:spMkLst>
            <pc:docMk/>
            <pc:sldMk cId="0" sldId="614"/>
            <ac:spMk id="39939" creationId="{DB57C9DC-B52E-4B95-87A8-07C10F38F837}"/>
          </ac:spMkLst>
        </pc:spChg>
        <pc:spChg chg="mod">
          <ac:chgData name="欣捷" userId="b965477fa0aef5e6" providerId="LiveId" clId="{356D9961-BC09-49D6-86FD-C4775367FC47}" dt="2021-03-03T09:28:58.563" v="2383" actId="1076"/>
          <ac:spMkLst>
            <pc:docMk/>
            <pc:sldMk cId="0" sldId="614"/>
            <ac:spMk id="39942" creationId="{21263573-D6EB-4019-8C94-C580D30E77A2}"/>
          </ac:spMkLst>
        </pc:spChg>
        <pc:spChg chg="mod">
          <ac:chgData name="欣捷" userId="b965477fa0aef5e6" providerId="LiveId" clId="{356D9961-BC09-49D6-86FD-C4775367FC47}" dt="2021-03-03T09:28:58.563" v="2383" actId="1076"/>
          <ac:spMkLst>
            <pc:docMk/>
            <pc:sldMk cId="0" sldId="614"/>
            <ac:spMk id="39943" creationId="{0213B6F5-0881-4FEF-B2E5-1E4914DB2A15}"/>
          </ac:spMkLst>
        </pc:spChg>
        <pc:spChg chg="mod">
          <ac:chgData name="欣捷" userId="b965477fa0aef5e6" providerId="LiveId" clId="{356D9961-BC09-49D6-86FD-C4775367FC47}" dt="2021-03-03T09:28:58.563" v="2383" actId="1076"/>
          <ac:spMkLst>
            <pc:docMk/>
            <pc:sldMk cId="0" sldId="614"/>
            <ac:spMk id="39944" creationId="{F10DB92F-8D1E-4EA3-8E34-2C218B66078F}"/>
          </ac:spMkLst>
        </pc:spChg>
        <pc:spChg chg="mod">
          <ac:chgData name="欣捷" userId="b965477fa0aef5e6" providerId="LiveId" clId="{356D9961-BC09-49D6-86FD-C4775367FC47}" dt="2021-03-03T09:28:58.563" v="2383" actId="1076"/>
          <ac:spMkLst>
            <pc:docMk/>
            <pc:sldMk cId="0" sldId="614"/>
            <ac:spMk id="39945" creationId="{137D4B47-856A-4886-ABE2-D9EFA5459264}"/>
          </ac:spMkLst>
        </pc:spChg>
        <pc:spChg chg="mod">
          <ac:chgData name="欣捷" userId="b965477fa0aef5e6" providerId="LiveId" clId="{356D9961-BC09-49D6-86FD-C4775367FC47}" dt="2021-03-03T09:28:58.563" v="2383" actId="1076"/>
          <ac:spMkLst>
            <pc:docMk/>
            <pc:sldMk cId="0" sldId="614"/>
            <ac:spMk id="39946" creationId="{655DA15A-435C-4614-ADFD-AD4AB5808462}"/>
          </ac:spMkLst>
        </pc:spChg>
        <pc:spChg chg="mod">
          <ac:chgData name="欣捷" userId="b965477fa0aef5e6" providerId="LiveId" clId="{356D9961-BC09-49D6-86FD-C4775367FC47}" dt="2021-03-03T09:28:58.563" v="2383" actId="1076"/>
          <ac:spMkLst>
            <pc:docMk/>
            <pc:sldMk cId="0" sldId="614"/>
            <ac:spMk id="39947" creationId="{733581A4-7FE2-4D8E-BCC0-66D9273382AE}"/>
          </ac:spMkLst>
        </pc:spChg>
        <pc:spChg chg="mod">
          <ac:chgData name="欣捷" userId="b965477fa0aef5e6" providerId="LiveId" clId="{356D9961-BC09-49D6-86FD-C4775367FC47}" dt="2021-03-03T09:28:58.563" v="2383" actId="1076"/>
          <ac:spMkLst>
            <pc:docMk/>
            <pc:sldMk cId="0" sldId="614"/>
            <ac:spMk id="39948" creationId="{88AD3B7C-39A1-421D-9391-061A3F5C411C}"/>
          </ac:spMkLst>
        </pc:spChg>
        <pc:spChg chg="mod">
          <ac:chgData name="欣捷" userId="b965477fa0aef5e6" providerId="LiveId" clId="{356D9961-BC09-49D6-86FD-C4775367FC47}" dt="2021-03-03T09:28:58.563" v="2383" actId="1076"/>
          <ac:spMkLst>
            <pc:docMk/>
            <pc:sldMk cId="0" sldId="614"/>
            <ac:spMk id="39949" creationId="{11CB307E-ACE9-4253-ACB7-57AC2284CBF2}"/>
          </ac:spMkLst>
        </pc:spChg>
        <pc:spChg chg="mod">
          <ac:chgData name="欣捷" userId="b965477fa0aef5e6" providerId="LiveId" clId="{356D9961-BC09-49D6-86FD-C4775367FC47}" dt="2021-03-03T09:28:58.563" v="2383" actId="1076"/>
          <ac:spMkLst>
            <pc:docMk/>
            <pc:sldMk cId="0" sldId="614"/>
            <ac:spMk id="39950" creationId="{C1A5B623-B9A1-4882-8502-70BDB027D057}"/>
          </ac:spMkLst>
        </pc:spChg>
        <pc:spChg chg="mod">
          <ac:chgData name="欣捷" userId="b965477fa0aef5e6" providerId="LiveId" clId="{356D9961-BC09-49D6-86FD-C4775367FC47}" dt="2021-03-03T09:28:58.563" v="2383" actId="1076"/>
          <ac:spMkLst>
            <pc:docMk/>
            <pc:sldMk cId="0" sldId="614"/>
            <ac:spMk id="39951" creationId="{4E1DB22C-B7F5-49D3-995C-400599D3A3C9}"/>
          </ac:spMkLst>
        </pc:spChg>
        <pc:spChg chg="mod">
          <ac:chgData name="欣捷" userId="b965477fa0aef5e6" providerId="LiveId" clId="{356D9961-BC09-49D6-86FD-C4775367FC47}" dt="2021-03-03T09:28:58.563" v="2383" actId="1076"/>
          <ac:spMkLst>
            <pc:docMk/>
            <pc:sldMk cId="0" sldId="614"/>
            <ac:spMk id="39952" creationId="{848F76DD-DCA6-4556-959A-F3815E293DDF}"/>
          </ac:spMkLst>
        </pc:spChg>
        <pc:spChg chg="mod">
          <ac:chgData name="欣捷" userId="b965477fa0aef5e6" providerId="LiveId" clId="{356D9961-BC09-49D6-86FD-C4775367FC47}" dt="2021-03-03T09:28:58.563" v="2383" actId="1076"/>
          <ac:spMkLst>
            <pc:docMk/>
            <pc:sldMk cId="0" sldId="614"/>
            <ac:spMk id="39953" creationId="{741392B0-9B8F-4FB2-9954-3CA8811490DB}"/>
          </ac:spMkLst>
        </pc:spChg>
        <pc:spChg chg="mod">
          <ac:chgData name="欣捷" userId="b965477fa0aef5e6" providerId="LiveId" clId="{356D9961-BC09-49D6-86FD-C4775367FC47}" dt="2021-03-03T09:28:58.563" v="2383" actId="1076"/>
          <ac:spMkLst>
            <pc:docMk/>
            <pc:sldMk cId="0" sldId="614"/>
            <ac:spMk id="39954" creationId="{230B1325-1CB2-434B-93D1-E977BAA6EAB3}"/>
          </ac:spMkLst>
        </pc:spChg>
        <pc:spChg chg="mod">
          <ac:chgData name="欣捷" userId="b965477fa0aef5e6" providerId="LiveId" clId="{356D9961-BC09-49D6-86FD-C4775367FC47}" dt="2021-03-03T09:28:58.563" v="2383" actId="1076"/>
          <ac:spMkLst>
            <pc:docMk/>
            <pc:sldMk cId="0" sldId="614"/>
            <ac:spMk id="39955" creationId="{ABDFDE87-7997-479C-A6A7-0E1AA7412358}"/>
          </ac:spMkLst>
        </pc:spChg>
        <pc:spChg chg="mod">
          <ac:chgData name="欣捷" userId="b965477fa0aef5e6" providerId="LiveId" clId="{356D9961-BC09-49D6-86FD-C4775367FC47}" dt="2021-03-03T09:28:58.563" v="2383" actId="1076"/>
          <ac:spMkLst>
            <pc:docMk/>
            <pc:sldMk cId="0" sldId="614"/>
            <ac:spMk id="39956" creationId="{921C68A8-BD60-426B-95EC-3157EBE27F1B}"/>
          </ac:spMkLst>
        </pc:spChg>
        <pc:spChg chg="mod">
          <ac:chgData name="欣捷" userId="b965477fa0aef5e6" providerId="LiveId" clId="{356D9961-BC09-49D6-86FD-C4775367FC47}" dt="2021-03-03T09:28:58.563" v="2383" actId="1076"/>
          <ac:spMkLst>
            <pc:docMk/>
            <pc:sldMk cId="0" sldId="614"/>
            <ac:spMk id="39957" creationId="{47FCB9E0-609A-4571-84E5-D69C58DE64A1}"/>
          </ac:spMkLst>
        </pc:spChg>
        <pc:spChg chg="mod">
          <ac:chgData name="欣捷" userId="b965477fa0aef5e6" providerId="LiveId" clId="{356D9961-BC09-49D6-86FD-C4775367FC47}" dt="2021-03-03T09:28:58.563" v="2383" actId="1076"/>
          <ac:spMkLst>
            <pc:docMk/>
            <pc:sldMk cId="0" sldId="614"/>
            <ac:spMk id="39958" creationId="{6D87D6F8-6AE4-4B0E-BA47-03233DB802D7}"/>
          </ac:spMkLst>
        </pc:spChg>
        <pc:spChg chg="mod">
          <ac:chgData name="欣捷" userId="b965477fa0aef5e6" providerId="LiveId" clId="{356D9961-BC09-49D6-86FD-C4775367FC47}" dt="2021-03-03T09:28:58.563" v="2383" actId="1076"/>
          <ac:spMkLst>
            <pc:docMk/>
            <pc:sldMk cId="0" sldId="614"/>
            <ac:spMk id="39959" creationId="{4E139FC3-346C-4E6C-94C0-ADDE8CBD9BF9}"/>
          </ac:spMkLst>
        </pc:spChg>
        <pc:spChg chg="mod">
          <ac:chgData name="欣捷" userId="b965477fa0aef5e6" providerId="LiveId" clId="{356D9961-BC09-49D6-86FD-C4775367FC47}" dt="2021-03-03T09:28:58.563" v="2383" actId="1076"/>
          <ac:spMkLst>
            <pc:docMk/>
            <pc:sldMk cId="0" sldId="614"/>
            <ac:spMk id="39960" creationId="{E7855AA4-2100-4B5F-9527-4E31CEB25742}"/>
          </ac:spMkLst>
        </pc:spChg>
        <pc:spChg chg="mod">
          <ac:chgData name="欣捷" userId="b965477fa0aef5e6" providerId="LiveId" clId="{356D9961-BC09-49D6-86FD-C4775367FC47}" dt="2021-03-03T09:28:58.563" v="2383" actId="1076"/>
          <ac:spMkLst>
            <pc:docMk/>
            <pc:sldMk cId="0" sldId="614"/>
            <ac:spMk id="39961" creationId="{DCD04527-6B89-475D-95A3-4FC79D3A4CBA}"/>
          </ac:spMkLst>
        </pc:spChg>
        <pc:spChg chg="mod">
          <ac:chgData name="欣捷" userId="b965477fa0aef5e6" providerId="LiveId" clId="{356D9961-BC09-49D6-86FD-C4775367FC47}" dt="2021-03-03T09:28:58.563" v="2383" actId="1076"/>
          <ac:spMkLst>
            <pc:docMk/>
            <pc:sldMk cId="0" sldId="614"/>
            <ac:spMk id="39962" creationId="{46F6A412-0110-499E-8703-C6EDFD2E18CD}"/>
          </ac:spMkLst>
        </pc:spChg>
        <pc:spChg chg="mod">
          <ac:chgData name="欣捷" userId="b965477fa0aef5e6" providerId="LiveId" clId="{356D9961-BC09-49D6-86FD-C4775367FC47}" dt="2021-03-03T09:28:58.563" v="2383" actId="1076"/>
          <ac:spMkLst>
            <pc:docMk/>
            <pc:sldMk cId="0" sldId="614"/>
            <ac:spMk id="39963" creationId="{17491E17-B6E6-4044-99CF-CF9B544F3DCE}"/>
          </ac:spMkLst>
        </pc:spChg>
        <pc:spChg chg="mod">
          <ac:chgData name="欣捷" userId="b965477fa0aef5e6" providerId="LiveId" clId="{356D9961-BC09-49D6-86FD-C4775367FC47}" dt="2021-03-03T09:28:58.563" v="2383" actId="1076"/>
          <ac:spMkLst>
            <pc:docMk/>
            <pc:sldMk cId="0" sldId="614"/>
            <ac:spMk id="39964" creationId="{EDF6C4C8-AD23-4895-9D65-BCCB732C26BE}"/>
          </ac:spMkLst>
        </pc:spChg>
        <pc:spChg chg="mod">
          <ac:chgData name="欣捷" userId="b965477fa0aef5e6" providerId="LiveId" clId="{356D9961-BC09-49D6-86FD-C4775367FC47}" dt="2021-03-03T09:28:58.563" v="2383" actId="1076"/>
          <ac:spMkLst>
            <pc:docMk/>
            <pc:sldMk cId="0" sldId="614"/>
            <ac:spMk id="39965" creationId="{F8A17C8A-0A46-47EA-B0EB-014FE074C1EF}"/>
          </ac:spMkLst>
        </pc:spChg>
        <pc:spChg chg="mod">
          <ac:chgData name="欣捷" userId="b965477fa0aef5e6" providerId="LiveId" clId="{356D9961-BC09-49D6-86FD-C4775367FC47}" dt="2021-03-03T09:28:58.563" v="2383" actId="1076"/>
          <ac:spMkLst>
            <pc:docMk/>
            <pc:sldMk cId="0" sldId="614"/>
            <ac:spMk id="39966" creationId="{EE8D11E7-A054-447A-98AA-2716DC80CB95}"/>
          </ac:spMkLst>
        </pc:spChg>
        <pc:spChg chg="mod">
          <ac:chgData name="欣捷" userId="b965477fa0aef5e6" providerId="LiveId" clId="{356D9961-BC09-49D6-86FD-C4775367FC47}" dt="2021-03-03T09:28:58.563" v="2383" actId="1076"/>
          <ac:spMkLst>
            <pc:docMk/>
            <pc:sldMk cId="0" sldId="614"/>
            <ac:spMk id="39967" creationId="{57578C04-0FAF-4B90-8B06-CDC5ED25EE11}"/>
          </ac:spMkLst>
        </pc:spChg>
        <pc:spChg chg="mod">
          <ac:chgData name="欣捷" userId="b965477fa0aef5e6" providerId="LiveId" clId="{356D9961-BC09-49D6-86FD-C4775367FC47}" dt="2021-03-03T09:28:58.563" v="2383" actId="1076"/>
          <ac:spMkLst>
            <pc:docMk/>
            <pc:sldMk cId="0" sldId="614"/>
            <ac:spMk id="39968" creationId="{54FB4ABA-9542-4640-BE31-BF5E7CA4CA17}"/>
          </ac:spMkLst>
        </pc:spChg>
        <pc:spChg chg="mod">
          <ac:chgData name="欣捷" userId="b965477fa0aef5e6" providerId="LiveId" clId="{356D9961-BC09-49D6-86FD-C4775367FC47}" dt="2021-03-03T09:28:58.563" v="2383" actId="1076"/>
          <ac:spMkLst>
            <pc:docMk/>
            <pc:sldMk cId="0" sldId="614"/>
            <ac:spMk id="39969" creationId="{AEDC5653-D7ED-4C35-B9EB-C9238FCFA080}"/>
          </ac:spMkLst>
        </pc:spChg>
        <pc:spChg chg="mod">
          <ac:chgData name="欣捷" userId="b965477fa0aef5e6" providerId="LiveId" clId="{356D9961-BC09-49D6-86FD-C4775367FC47}" dt="2021-03-03T09:28:58.563" v="2383" actId="1076"/>
          <ac:spMkLst>
            <pc:docMk/>
            <pc:sldMk cId="0" sldId="614"/>
            <ac:spMk id="39970" creationId="{40A3FEBB-540A-4296-A2CB-912FEF244063}"/>
          </ac:spMkLst>
        </pc:spChg>
        <pc:spChg chg="mod">
          <ac:chgData name="欣捷" userId="b965477fa0aef5e6" providerId="LiveId" clId="{356D9961-BC09-49D6-86FD-C4775367FC47}" dt="2021-03-03T09:28:58.563" v="2383" actId="1076"/>
          <ac:spMkLst>
            <pc:docMk/>
            <pc:sldMk cId="0" sldId="614"/>
            <ac:spMk id="39971" creationId="{2FDEDFBD-7D70-463F-917F-0896EF3F5A02}"/>
          </ac:spMkLst>
        </pc:spChg>
        <pc:spChg chg="mod">
          <ac:chgData name="欣捷" userId="b965477fa0aef5e6" providerId="LiveId" clId="{356D9961-BC09-49D6-86FD-C4775367FC47}" dt="2021-03-03T09:28:58.563" v="2383" actId="1076"/>
          <ac:spMkLst>
            <pc:docMk/>
            <pc:sldMk cId="0" sldId="614"/>
            <ac:spMk id="39972" creationId="{745D82DE-A502-4C3C-AC49-1519857D6447}"/>
          </ac:spMkLst>
        </pc:spChg>
        <pc:spChg chg="mod">
          <ac:chgData name="欣捷" userId="b965477fa0aef5e6" providerId="LiveId" clId="{356D9961-BC09-49D6-86FD-C4775367FC47}" dt="2021-03-03T09:28:58.563" v="2383" actId="1076"/>
          <ac:spMkLst>
            <pc:docMk/>
            <pc:sldMk cId="0" sldId="614"/>
            <ac:spMk id="39973" creationId="{6127186D-E337-46CF-A15C-43AF06F7E304}"/>
          </ac:spMkLst>
        </pc:spChg>
        <pc:spChg chg="mod">
          <ac:chgData name="欣捷" userId="b965477fa0aef5e6" providerId="LiveId" clId="{356D9961-BC09-49D6-86FD-C4775367FC47}" dt="2021-03-03T09:28:58.563" v="2383" actId="1076"/>
          <ac:spMkLst>
            <pc:docMk/>
            <pc:sldMk cId="0" sldId="614"/>
            <ac:spMk id="39974" creationId="{4C18F5D4-64F0-4A25-BCEF-C78E72CF0EFB}"/>
          </ac:spMkLst>
        </pc:spChg>
        <pc:spChg chg="mod">
          <ac:chgData name="欣捷" userId="b965477fa0aef5e6" providerId="LiveId" clId="{356D9961-BC09-49D6-86FD-C4775367FC47}" dt="2021-03-03T09:28:58.563" v="2383" actId="1076"/>
          <ac:spMkLst>
            <pc:docMk/>
            <pc:sldMk cId="0" sldId="614"/>
            <ac:spMk id="39975" creationId="{33750D17-B886-4500-AE67-6A1C66D1CB0A}"/>
          </ac:spMkLst>
        </pc:spChg>
        <pc:spChg chg="mod">
          <ac:chgData name="欣捷" userId="b965477fa0aef5e6" providerId="LiveId" clId="{356D9961-BC09-49D6-86FD-C4775367FC47}" dt="2021-03-03T09:28:58.179" v="2382" actId="1076"/>
          <ac:spMkLst>
            <pc:docMk/>
            <pc:sldMk cId="0" sldId="614"/>
            <ac:spMk id="39976" creationId="{91E4E455-D3A9-478E-B810-90552307D89A}"/>
          </ac:spMkLst>
        </pc:spChg>
        <pc:spChg chg="mod">
          <ac:chgData name="欣捷" userId="b965477fa0aef5e6" providerId="LiveId" clId="{356D9961-BC09-49D6-86FD-C4775367FC47}" dt="2021-03-03T09:28:58.179" v="2382" actId="1076"/>
          <ac:spMkLst>
            <pc:docMk/>
            <pc:sldMk cId="0" sldId="614"/>
            <ac:spMk id="39978" creationId="{F5B02EB2-A58C-4E08-9350-3389536FD587}"/>
          </ac:spMkLst>
        </pc:spChg>
        <pc:spChg chg="mod">
          <ac:chgData name="欣捷" userId="b965477fa0aef5e6" providerId="LiveId" clId="{356D9961-BC09-49D6-86FD-C4775367FC47}" dt="2021-03-03T09:28:58.179" v="2382" actId="1076"/>
          <ac:spMkLst>
            <pc:docMk/>
            <pc:sldMk cId="0" sldId="614"/>
            <ac:spMk id="39979" creationId="{27551AC8-B926-4193-B195-2B2797E82480}"/>
          </ac:spMkLst>
        </pc:spChg>
        <pc:spChg chg="mod">
          <ac:chgData name="欣捷" userId="b965477fa0aef5e6" providerId="LiveId" clId="{356D9961-BC09-49D6-86FD-C4775367FC47}" dt="2021-03-03T09:28:58.179" v="2382" actId="1076"/>
          <ac:spMkLst>
            <pc:docMk/>
            <pc:sldMk cId="0" sldId="614"/>
            <ac:spMk id="39980" creationId="{7414D044-DEB1-48CB-A577-0D3E75E48B17}"/>
          </ac:spMkLst>
        </pc:spChg>
        <pc:spChg chg="mod">
          <ac:chgData name="欣捷" userId="b965477fa0aef5e6" providerId="LiveId" clId="{356D9961-BC09-49D6-86FD-C4775367FC47}" dt="2021-03-03T09:28:58.179" v="2382" actId="1076"/>
          <ac:spMkLst>
            <pc:docMk/>
            <pc:sldMk cId="0" sldId="614"/>
            <ac:spMk id="39981" creationId="{C85C0EEB-2D90-4681-B87B-63087A95F245}"/>
          </ac:spMkLst>
        </pc:spChg>
        <pc:spChg chg="mod">
          <ac:chgData name="欣捷" userId="b965477fa0aef5e6" providerId="LiveId" clId="{356D9961-BC09-49D6-86FD-C4775367FC47}" dt="2021-03-03T09:28:58.179" v="2382" actId="1076"/>
          <ac:spMkLst>
            <pc:docMk/>
            <pc:sldMk cId="0" sldId="614"/>
            <ac:spMk id="39982" creationId="{F14C0256-7C4E-49A7-8D42-A121B0FE579F}"/>
          </ac:spMkLst>
        </pc:spChg>
        <pc:spChg chg="mod">
          <ac:chgData name="欣捷" userId="b965477fa0aef5e6" providerId="LiveId" clId="{356D9961-BC09-49D6-86FD-C4775367FC47}" dt="2021-03-03T09:28:58.179" v="2382" actId="1076"/>
          <ac:spMkLst>
            <pc:docMk/>
            <pc:sldMk cId="0" sldId="614"/>
            <ac:spMk id="39983" creationId="{D23D38F2-9649-4F7E-AFFD-534D4503F3AE}"/>
          </ac:spMkLst>
        </pc:spChg>
        <pc:spChg chg="mod">
          <ac:chgData name="欣捷" userId="b965477fa0aef5e6" providerId="LiveId" clId="{356D9961-BC09-49D6-86FD-C4775367FC47}" dt="2021-03-03T09:28:58.179" v="2382" actId="1076"/>
          <ac:spMkLst>
            <pc:docMk/>
            <pc:sldMk cId="0" sldId="614"/>
            <ac:spMk id="39984" creationId="{0315971E-8BBE-415B-B506-F65283D74E40}"/>
          </ac:spMkLst>
        </pc:spChg>
        <pc:spChg chg="mod">
          <ac:chgData name="欣捷" userId="b965477fa0aef5e6" providerId="LiveId" clId="{356D9961-BC09-49D6-86FD-C4775367FC47}" dt="2021-03-03T09:28:58.179" v="2382" actId="1076"/>
          <ac:spMkLst>
            <pc:docMk/>
            <pc:sldMk cId="0" sldId="614"/>
            <ac:spMk id="39985" creationId="{69FEC64C-1C7A-4806-A878-B1021480367D}"/>
          </ac:spMkLst>
        </pc:spChg>
        <pc:spChg chg="mod">
          <ac:chgData name="欣捷" userId="b965477fa0aef5e6" providerId="LiveId" clId="{356D9961-BC09-49D6-86FD-C4775367FC47}" dt="2021-03-03T09:28:58.179" v="2382" actId="1076"/>
          <ac:spMkLst>
            <pc:docMk/>
            <pc:sldMk cId="0" sldId="614"/>
            <ac:spMk id="39986" creationId="{5D041E6B-95DC-4CE7-9B44-E40BA930F36D}"/>
          </ac:spMkLst>
        </pc:spChg>
        <pc:spChg chg="mod">
          <ac:chgData name="欣捷" userId="b965477fa0aef5e6" providerId="LiveId" clId="{356D9961-BC09-49D6-86FD-C4775367FC47}" dt="2021-03-03T09:28:58.179" v="2382" actId="1076"/>
          <ac:spMkLst>
            <pc:docMk/>
            <pc:sldMk cId="0" sldId="614"/>
            <ac:spMk id="39987" creationId="{DC63CD59-E766-49DA-99DE-2B94FB319B6D}"/>
          </ac:spMkLst>
        </pc:spChg>
        <pc:spChg chg="mod">
          <ac:chgData name="欣捷" userId="b965477fa0aef5e6" providerId="LiveId" clId="{356D9961-BC09-49D6-86FD-C4775367FC47}" dt="2021-03-03T09:28:58.179" v="2382" actId="1076"/>
          <ac:spMkLst>
            <pc:docMk/>
            <pc:sldMk cId="0" sldId="614"/>
            <ac:spMk id="39988" creationId="{5449410B-61DE-4D76-84DB-0B243B21BAEB}"/>
          </ac:spMkLst>
        </pc:spChg>
        <pc:spChg chg="mod">
          <ac:chgData name="欣捷" userId="b965477fa0aef5e6" providerId="LiveId" clId="{356D9961-BC09-49D6-86FD-C4775367FC47}" dt="2021-03-03T09:28:58.179" v="2382" actId="1076"/>
          <ac:spMkLst>
            <pc:docMk/>
            <pc:sldMk cId="0" sldId="614"/>
            <ac:spMk id="39989" creationId="{30C6B6F0-0B28-4789-84FD-EC21920A5BDC}"/>
          </ac:spMkLst>
        </pc:spChg>
        <pc:spChg chg="mod">
          <ac:chgData name="欣捷" userId="b965477fa0aef5e6" providerId="LiveId" clId="{356D9961-BC09-49D6-86FD-C4775367FC47}" dt="2021-03-03T09:28:58.179" v="2382" actId="1076"/>
          <ac:spMkLst>
            <pc:docMk/>
            <pc:sldMk cId="0" sldId="614"/>
            <ac:spMk id="39990" creationId="{2E541192-1989-4A39-ABC8-6FC9EBA2D444}"/>
          </ac:spMkLst>
        </pc:spChg>
        <pc:spChg chg="mod">
          <ac:chgData name="欣捷" userId="b965477fa0aef5e6" providerId="LiveId" clId="{356D9961-BC09-49D6-86FD-C4775367FC47}" dt="2021-03-03T09:28:58.179" v="2382" actId="1076"/>
          <ac:spMkLst>
            <pc:docMk/>
            <pc:sldMk cId="0" sldId="614"/>
            <ac:spMk id="39991" creationId="{4545C965-05FA-4964-91B2-55F1C31F6CBC}"/>
          </ac:spMkLst>
        </pc:spChg>
        <pc:spChg chg="mod">
          <ac:chgData name="欣捷" userId="b965477fa0aef5e6" providerId="LiveId" clId="{356D9961-BC09-49D6-86FD-C4775367FC47}" dt="2021-03-03T09:28:58.179" v="2382" actId="1076"/>
          <ac:spMkLst>
            <pc:docMk/>
            <pc:sldMk cId="0" sldId="614"/>
            <ac:spMk id="39992" creationId="{381C1681-EC68-402B-AE90-0C300C2EA8B6}"/>
          </ac:spMkLst>
        </pc:spChg>
        <pc:spChg chg="mod">
          <ac:chgData name="欣捷" userId="b965477fa0aef5e6" providerId="LiveId" clId="{356D9961-BC09-49D6-86FD-C4775367FC47}" dt="2021-03-03T09:28:58.179" v="2382" actId="1076"/>
          <ac:spMkLst>
            <pc:docMk/>
            <pc:sldMk cId="0" sldId="614"/>
            <ac:spMk id="39993" creationId="{72507EF6-F247-4F35-BDE6-D6114D915E2F}"/>
          </ac:spMkLst>
        </pc:spChg>
        <pc:spChg chg="mod">
          <ac:chgData name="欣捷" userId="b965477fa0aef5e6" providerId="LiveId" clId="{356D9961-BC09-49D6-86FD-C4775367FC47}" dt="2021-03-03T09:28:58.179" v="2382" actId="1076"/>
          <ac:spMkLst>
            <pc:docMk/>
            <pc:sldMk cId="0" sldId="614"/>
            <ac:spMk id="39994" creationId="{2E46FFD5-40AC-4379-B551-A43959BD61A0}"/>
          </ac:spMkLst>
        </pc:spChg>
        <pc:spChg chg="mod">
          <ac:chgData name="欣捷" userId="b965477fa0aef5e6" providerId="LiveId" clId="{356D9961-BC09-49D6-86FD-C4775367FC47}" dt="2021-03-03T09:28:58.179" v="2382" actId="1076"/>
          <ac:spMkLst>
            <pc:docMk/>
            <pc:sldMk cId="0" sldId="614"/>
            <ac:spMk id="39995" creationId="{E3CE913A-6935-4C2E-9984-5546FE268F60}"/>
          </ac:spMkLst>
        </pc:spChg>
        <pc:spChg chg="mod">
          <ac:chgData name="欣捷" userId="b965477fa0aef5e6" providerId="LiveId" clId="{356D9961-BC09-49D6-86FD-C4775367FC47}" dt="2021-03-03T09:28:58.179" v="2382" actId="1076"/>
          <ac:spMkLst>
            <pc:docMk/>
            <pc:sldMk cId="0" sldId="614"/>
            <ac:spMk id="39996" creationId="{2607BE73-B10C-464D-B09C-983AC3E2BA39}"/>
          </ac:spMkLst>
        </pc:spChg>
        <pc:spChg chg="mod">
          <ac:chgData name="欣捷" userId="b965477fa0aef5e6" providerId="LiveId" clId="{356D9961-BC09-49D6-86FD-C4775367FC47}" dt="2021-03-03T09:28:58.179" v="2382" actId="1076"/>
          <ac:spMkLst>
            <pc:docMk/>
            <pc:sldMk cId="0" sldId="614"/>
            <ac:spMk id="39997" creationId="{00BBC7BD-EAD5-4758-B76E-606442B95689}"/>
          </ac:spMkLst>
        </pc:spChg>
        <pc:spChg chg="mod">
          <ac:chgData name="欣捷" userId="b965477fa0aef5e6" providerId="LiveId" clId="{356D9961-BC09-49D6-86FD-C4775367FC47}" dt="2021-03-03T09:28:58.179" v="2382" actId="1076"/>
          <ac:spMkLst>
            <pc:docMk/>
            <pc:sldMk cId="0" sldId="614"/>
            <ac:spMk id="39998" creationId="{51148460-CF5A-4A5A-B6F7-E14AFEFFFD13}"/>
          </ac:spMkLst>
        </pc:spChg>
        <pc:spChg chg="mod">
          <ac:chgData name="欣捷" userId="b965477fa0aef5e6" providerId="LiveId" clId="{356D9961-BC09-49D6-86FD-C4775367FC47}" dt="2021-03-03T09:28:58.179" v="2382" actId="1076"/>
          <ac:spMkLst>
            <pc:docMk/>
            <pc:sldMk cId="0" sldId="614"/>
            <ac:spMk id="39999" creationId="{37712503-DE5A-4BC8-9F65-274032F22F95}"/>
          </ac:spMkLst>
        </pc:spChg>
        <pc:spChg chg="mod">
          <ac:chgData name="欣捷" userId="b965477fa0aef5e6" providerId="LiveId" clId="{356D9961-BC09-49D6-86FD-C4775367FC47}" dt="2021-03-03T09:28:58.179" v="2382" actId="1076"/>
          <ac:spMkLst>
            <pc:docMk/>
            <pc:sldMk cId="0" sldId="614"/>
            <ac:spMk id="40000" creationId="{38AB50B4-7C58-4C99-8AEA-1FE0DEDBA36F}"/>
          </ac:spMkLst>
        </pc:spChg>
        <pc:spChg chg="mod">
          <ac:chgData name="欣捷" userId="b965477fa0aef5e6" providerId="LiveId" clId="{356D9961-BC09-49D6-86FD-C4775367FC47}" dt="2021-03-03T09:28:58.179" v="2382" actId="1076"/>
          <ac:spMkLst>
            <pc:docMk/>
            <pc:sldMk cId="0" sldId="614"/>
            <ac:spMk id="40001" creationId="{8B867D4D-9940-4552-9CB8-D90E4CFCA066}"/>
          </ac:spMkLst>
        </pc:spChg>
        <pc:spChg chg="mod">
          <ac:chgData name="欣捷" userId="b965477fa0aef5e6" providerId="LiveId" clId="{356D9961-BC09-49D6-86FD-C4775367FC47}" dt="2021-03-03T09:28:58.179" v="2382" actId="1076"/>
          <ac:spMkLst>
            <pc:docMk/>
            <pc:sldMk cId="0" sldId="614"/>
            <ac:spMk id="40002" creationId="{4850BE59-836D-42B6-8FC5-1EE4390147D0}"/>
          </ac:spMkLst>
        </pc:spChg>
        <pc:spChg chg="mod">
          <ac:chgData name="欣捷" userId="b965477fa0aef5e6" providerId="LiveId" clId="{356D9961-BC09-49D6-86FD-C4775367FC47}" dt="2021-03-03T09:28:58.179" v="2382" actId="1076"/>
          <ac:spMkLst>
            <pc:docMk/>
            <pc:sldMk cId="0" sldId="614"/>
            <ac:spMk id="40003" creationId="{A49379AC-DE45-4E74-8C35-4B3B687D690F}"/>
          </ac:spMkLst>
        </pc:spChg>
        <pc:spChg chg="mod">
          <ac:chgData name="欣捷" userId="b965477fa0aef5e6" providerId="LiveId" clId="{356D9961-BC09-49D6-86FD-C4775367FC47}" dt="2021-03-03T09:28:58.179" v="2382" actId="1076"/>
          <ac:spMkLst>
            <pc:docMk/>
            <pc:sldMk cId="0" sldId="614"/>
            <ac:spMk id="40004" creationId="{9BB1111B-CC9E-4A12-A1F4-27527B61963A}"/>
          </ac:spMkLst>
        </pc:spChg>
        <pc:spChg chg="mod">
          <ac:chgData name="欣捷" userId="b965477fa0aef5e6" providerId="LiveId" clId="{356D9961-BC09-49D6-86FD-C4775367FC47}" dt="2021-03-03T09:28:58.179" v="2382" actId="1076"/>
          <ac:spMkLst>
            <pc:docMk/>
            <pc:sldMk cId="0" sldId="614"/>
            <ac:spMk id="40005" creationId="{A9B86880-6F18-43E4-BD71-713425EED3AD}"/>
          </ac:spMkLst>
        </pc:spChg>
        <pc:spChg chg="mod">
          <ac:chgData name="欣捷" userId="b965477fa0aef5e6" providerId="LiveId" clId="{356D9961-BC09-49D6-86FD-C4775367FC47}" dt="2021-03-03T09:28:58.179" v="2382" actId="1076"/>
          <ac:spMkLst>
            <pc:docMk/>
            <pc:sldMk cId="0" sldId="614"/>
            <ac:spMk id="40006" creationId="{69BCC648-6A1F-4FF2-9C09-3058B67B0B42}"/>
          </ac:spMkLst>
        </pc:spChg>
        <pc:spChg chg="mod">
          <ac:chgData name="欣捷" userId="b965477fa0aef5e6" providerId="LiveId" clId="{356D9961-BC09-49D6-86FD-C4775367FC47}" dt="2021-03-03T09:28:58.179" v="2382" actId="1076"/>
          <ac:spMkLst>
            <pc:docMk/>
            <pc:sldMk cId="0" sldId="614"/>
            <ac:spMk id="40007" creationId="{B80E23EB-7516-4C69-8C04-89C2CED16E57}"/>
          </ac:spMkLst>
        </pc:spChg>
        <pc:spChg chg="mod">
          <ac:chgData name="欣捷" userId="b965477fa0aef5e6" providerId="LiveId" clId="{356D9961-BC09-49D6-86FD-C4775367FC47}" dt="2021-03-03T09:28:58.179" v="2382" actId="1076"/>
          <ac:spMkLst>
            <pc:docMk/>
            <pc:sldMk cId="0" sldId="614"/>
            <ac:spMk id="40008" creationId="{9F05292C-B479-4165-AC62-2D150CE9E816}"/>
          </ac:spMkLst>
        </pc:spChg>
        <pc:spChg chg="mod">
          <ac:chgData name="欣捷" userId="b965477fa0aef5e6" providerId="LiveId" clId="{356D9961-BC09-49D6-86FD-C4775367FC47}" dt="2021-03-03T09:28:58.179" v="2382" actId="1076"/>
          <ac:spMkLst>
            <pc:docMk/>
            <pc:sldMk cId="0" sldId="614"/>
            <ac:spMk id="40009" creationId="{FFA7E094-951A-468D-9131-53D52DF60335}"/>
          </ac:spMkLst>
        </pc:spChg>
        <pc:spChg chg="mod">
          <ac:chgData name="欣捷" userId="b965477fa0aef5e6" providerId="LiveId" clId="{356D9961-BC09-49D6-86FD-C4775367FC47}" dt="2021-03-03T09:28:58.179" v="2382" actId="1076"/>
          <ac:spMkLst>
            <pc:docMk/>
            <pc:sldMk cId="0" sldId="614"/>
            <ac:spMk id="40010" creationId="{999C9403-F65F-4A75-958B-F8FAB7CEF20B}"/>
          </ac:spMkLst>
        </pc:spChg>
        <pc:spChg chg="mod">
          <ac:chgData name="欣捷" userId="b965477fa0aef5e6" providerId="LiveId" clId="{356D9961-BC09-49D6-86FD-C4775367FC47}" dt="2021-03-03T09:28:58.179" v="2382" actId="1076"/>
          <ac:spMkLst>
            <pc:docMk/>
            <pc:sldMk cId="0" sldId="614"/>
            <ac:spMk id="40011" creationId="{A1B2DCD2-2A73-4EA5-BD30-7B45CCE31E73}"/>
          </ac:spMkLst>
        </pc:spChg>
        <pc:spChg chg="mod">
          <ac:chgData name="欣捷" userId="b965477fa0aef5e6" providerId="LiveId" clId="{356D9961-BC09-49D6-86FD-C4775367FC47}" dt="2021-03-03T09:28:58.179" v="2382" actId="1076"/>
          <ac:spMkLst>
            <pc:docMk/>
            <pc:sldMk cId="0" sldId="614"/>
            <ac:spMk id="40012" creationId="{A4ADF773-BE74-4DD1-A100-A21E67D9F07B}"/>
          </ac:spMkLst>
        </pc:spChg>
        <pc:spChg chg="mod">
          <ac:chgData name="欣捷" userId="b965477fa0aef5e6" providerId="LiveId" clId="{356D9961-BC09-49D6-86FD-C4775367FC47}" dt="2021-03-03T09:28:58.179" v="2382" actId="1076"/>
          <ac:spMkLst>
            <pc:docMk/>
            <pc:sldMk cId="0" sldId="614"/>
            <ac:spMk id="40013" creationId="{FBEEFB26-F7C3-4E2D-ADE2-FF4EA3782881}"/>
          </ac:spMkLst>
        </pc:spChg>
        <pc:grpChg chg="mod">
          <ac:chgData name="欣捷" userId="b965477fa0aef5e6" providerId="LiveId" clId="{356D9961-BC09-49D6-86FD-C4775367FC47}" dt="2021-03-03T09:28:58.179" v="2382" actId="1076"/>
          <ac:grpSpMkLst>
            <pc:docMk/>
            <pc:sldMk cId="0" sldId="614"/>
            <ac:grpSpMk id="2" creationId="{FB8AF54C-E474-4D99-89E6-40C28C46F0E4}"/>
          </ac:grpSpMkLst>
        </pc:grpChg>
        <pc:grpChg chg="mod">
          <ac:chgData name="欣捷" userId="b965477fa0aef5e6" providerId="LiveId" clId="{356D9961-BC09-49D6-86FD-C4775367FC47}" dt="2021-03-03T09:28:58.563" v="2383" actId="1076"/>
          <ac:grpSpMkLst>
            <pc:docMk/>
            <pc:sldMk cId="0" sldId="614"/>
            <ac:grpSpMk id="39941" creationId="{7BABB87B-3E61-4AF0-A93B-DEF1D87B7DC2}"/>
          </ac:grpSpMkLst>
        </pc:grpChg>
        <pc:grpChg chg="mod">
          <ac:chgData name="欣捷" userId="b965477fa0aef5e6" providerId="LiveId" clId="{356D9961-BC09-49D6-86FD-C4775367FC47}" dt="2021-03-03T09:28:58.179" v="2382" actId="1076"/>
          <ac:grpSpMkLst>
            <pc:docMk/>
            <pc:sldMk cId="0" sldId="614"/>
            <ac:grpSpMk id="39977" creationId="{7DB0B4AF-AAED-41AF-ADC0-28D17E2BDDD8}"/>
          </ac:grpSpMkLst>
        </pc:grpChg>
      </pc:sldChg>
      <pc:sldChg chg="addSp delSp modSp add mod modClrScheme chgLayout">
        <pc:chgData name="欣捷" userId="b965477fa0aef5e6" providerId="LiveId" clId="{356D9961-BC09-49D6-86FD-C4775367FC47}" dt="2021-03-03T09:29:33.580" v="2400" actId="20577"/>
        <pc:sldMkLst>
          <pc:docMk/>
          <pc:sldMk cId="0" sldId="615"/>
        </pc:sldMkLst>
        <pc:spChg chg="add del mod ord">
          <ac:chgData name="欣捷" userId="b965477fa0aef5e6" providerId="LiveId" clId="{356D9961-BC09-49D6-86FD-C4775367FC47}" dt="2021-03-03T09:29:12.924" v="2392" actId="700"/>
          <ac:spMkLst>
            <pc:docMk/>
            <pc:sldMk cId="0" sldId="615"/>
            <ac:spMk id="2" creationId="{B40BF252-D7FB-4C85-8A51-D1BE5854EDDA}"/>
          </ac:spMkLst>
        </pc:spChg>
        <pc:spChg chg="mod ord">
          <ac:chgData name="欣捷" userId="b965477fa0aef5e6" providerId="LiveId" clId="{356D9961-BC09-49D6-86FD-C4775367FC47}" dt="2021-03-03T09:29:33.580" v="2400" actId="20577"/>
          <ac:spMkLst>
            <pc:docMk/>
            <pc:sldMk cId="0" sldId="615"/>
            <ac:spMk id="40962" creationId="{EF186FD4-B4B3-46D8-9692-D7484F6B8127}"/>
          </ac:spMkLst>
        </pc:spChg>
        <pc:spChg chg="add del mod ord">
          <ac:chgData name="欣捷" userId="b965477fa0aef5e6" providerId="LiveId" clId="{356D9961-BC09-49D6-86FD-C4775367FC47}" dt="2021-03-03T09:29:14.268" v="2393" actId="700"/>
          <ac:spMkLst>
            <pc:docMk/>
            <pc:sldMk cId="0" sldId="615"/>
            <ac:spMk id="40963" creationId="{33457EF4-4C97-44BD-A46C-E4058EAF3F8F}"/>
          </ac:spMkLst>
        </pc:spChg>
      </pc:sldChg>
      <pc:sldChg chg="addSp delSp modSp add mod modClrScheme chgLayout">
        <pc:chgData name="欣捷" userId="b965477fa0aef5e6" providerId="LiveId" clId="{356D9961-BC09-49D6-86FD-C4775367FC47}" dt="2021-03-03T09:29:14.268" v="2393" actId="700"/>
        <pc:sldMkLst>
          <pc:docMk/>
          <pc:sldMk cId="0" sldId="616"/>
        </pc:sldMkLst>
        <pc:spChg chg="add del mod ord">
          <ac:chgData name="欣捷" userId="b965477fa0aef5e6" providerId="LiveId" clId="{356D9961-BC09-49D6-86FD-C4775367FC47}" dt="2021-03-03T09:29:12.924" v="2392" actId="700"/>
          <ac:spMkLst>
            <pc:docMk/>
            <pc:sldMk cId="0" sldId="616"/>
            <ac:spMk id="2" creationId="{952A0E86-EB24-4C7D-A49E-C14896D4D34E}"/>
          </ac:spMkLst>
        </pc:spChg>
        <pc:spChg chg="mod ord">
          <ac:chgData name="欣捷" userId="b965477fa0aef5e6" providerId="LiveId" clId="{356D9961-BC09-49D6-86FD-C4775367FC47}" dt="2021-03-03T09:29:14.268" v="2393" actId="700"/>
          <ac:spMkLst>
            <pc:docMk/>
            <pc:sldMk cId="0" sldId="616"/>
            <ac:spMk id="41986" creationId="{E250AA40-E560-4FD7-8BBD-42BB1E40C524}"/>
          </ac:spMkLst>
        </pc:spChg>
        <pc:spChg chg="add del mod ord">
          <ac:chgData name="欣捷" userId="b965477fa0aef5e6" providerId="LiveId" clId="{356D9961-BC09-49D6-86FD-C4775367FC47}" dt="2021-03-03T09:29:14.268" v="2393" actId="700"/>
          <ac:spMkLst>
            <pc:docMk/>
            <pc:sldMk cId="0" sldId="616"/>
            <ac:spMk id="41987" creationId="{A9F579ED-3F1A-4D49-9B15-FEA36C6FD10B}"/>
          </ac:spMkLst>
        </pc:spChg>
      </pc:sldChg>
      <pc:sldChg chg="addSp delSp modSp add mod modClrScheme chgLayout">
        <pc:chgData name="欣捷" userId="b965477fa0aef5e6" providerId="LiveId" clId="{356D9961-BC09-49D6-86FD-C4775367FC47}" dt="2021-03-03T09:29:31.268" v="2399" actId="20577"/>
        <pc:sldMkLst>
          <pc:docMk/>
          <pc:sldMk cId="0" sldId="617"/>
        </pc:sldMkLst>
        <pc:spChg chg="add del mod ord">
          <ac:chgData name="欣捷" userId="b965477fa0aef5e6" providerId="LiveId" clId="{356D9961-BC09-49D6-86FD-C4775367FC47}" dt="2021-03-03T09:29:12.924" v="2392" actId="700"/>
          <ac:spMkLst>
            <pc:docMk/>
            <pc:sldMk cId="0" sldId="617"/>
            <ac:spMk id="2" creationId="{8AE9312A-3B67-4D4A-91A2-87CB4D1DAD44}"/>
          </ac:spMkLst>
        </pc:spChg>
        <pc:spChg chg="mod ord">
          <ac:chgData name="欣捷" userId="b965477fa0aef5e6" providerId="LiveId" clId="{356D9961-BC09-49D6-86FD-C4775367FC47}" dt="2021-03-03T09:29:31.268" v="2399" actId="20577"/>
          <ac:spMkLst>
            <pc:docMk/>
            <pc:sldMk cId="0" sldId="617"/>
            <ac:spMk id="43010" creationId="{8319C8C4-172D-4F50-8AC3-63E0E912B79E}"/>
          </ac:spMkLst>
        </pc:spChg>
        <pc:spChg chg="add del mod ord">
          <ac:chgData name="欣捷" userId="b965477fa0aef5e6" providerId="LiveId" clId="{356D9961-BC09-49D6-86FD-C4775367FC47}" dt="2021-03-03T09:29:14.268" v="2393" actId="700"/>
          <ac:spMkLst>
            <pc:docMk/>
            <pc:sldMk cId="0" sldId="617"/>
            <ac:spMk id="43011" creationId="{5E04A586-44B3-4385-B9D8-39995FC0F4E7}"/>
          </ac:spMkLst>
        </pc:spChg>
      </pc:sldChg>
      <pc:sldChg chg="addSp delSp modSp add mod modClrScheme chgLayout">
        <pc:chgData name="欣捷" userId="b965477fa0aef5e6" providerId="LiveId" clId="{356D9961-BC09-49D6-86FD-C4775367FC47}" dt="2021-03-03T09:29:29.058" v="2398" actId="20577"/>
        <pc:sldMkLst>
          <pc:docMk/>
          <pc:sldMk cId="0" sldId="618"/>
        </pc:sldMkLst>
        <pc:spChg chg="add del mod ord">
          <ac:chgData name="欣捷" userId="b965477fa0aef5e6" providerId="LiveId" clId="{356D9961-BC09-49D6-86FD-C4775367FC47}" dt="2021-03-03T09:29:12.924" v="2392" actId="700"/>
          <ac:spMkLst>
            <pc:docMk/>
            <pc:sldMk cId="0" sldId="618"/>
            <ac:spMk id="2" creationId="{35E3FD56-EC4D-4B04-8E4F-C6D99A8F7353}"/>
          </ac:spMkLst>
        </pc:spChg>
        <pc:spChg chg="mod ord">
          <ac:chgData name="欣捷" userId="b965477fa0aef5e6" providerId="LiveId" clId="{356D9961-BC09-49D6-86FD-C4775367FC47}" dt="2021-03-03T09:29:29.058" v="2398" actId="20577"/>
          <ac:spMkLst>
            <pc:docMk/>
            <pc:sldMk cId="0" sldId="618"/>
            <ac:spMk id="44034" creationId="{B04CA088-C73F-4B57-AC15-B4DD0565042E}"/>
          </ac:spMkLst>
        </pc:spChg>
        <pc:spChg chg="add del mod ord">
          <ac:chgData name="欣捷" userId="b965477fa0aef5e6" providerId="LiveId" clId="{356D9961-BC09-49D6-86FD-C4775367FC47}" dt="2021-03-03T09:29:14.268" v="2393" actId="700"/>
          <ac:spMkLst>
            <pc:docMk/>
            <pc:sldMk cId="0" sldId="618"/>
            <ac:spMk id="44035" creationId="{6A49D9BC-4991-45B5-BAD8-F18A413ABCA9}"/>
          </ac:spMkLst>
        </pc:spChg>
      </pc:sldChg>
      <pc:sldChg chg="addSp delSp modSp add mod modClrScheme chgLayout">
        <pc:chgData name="欣捷" userId="b965477fa0aef5e6" providerId="LiveId" clId="{356D9961-BC09-49D6-86FD-C4775367FC47}" dt="2021-03-03T09:29:27.172" v="2397" actId="20577"/>
        <pc:sldMkLst>
          <pc:docMk/>
          <pc:sldMk cId="0" sldId="619"/>
        </pc:sldMkLst>
        <pc:spChg chg="add del mod ord">
          <ac:chgData name="欣捷" userId="b965477fa0aef5e6" providerId="LiveId" clId="{356D9961-BC09-49D6-86FD-C4775367FC47}" dt="2021-03-03T09:29:12.924" v="2392" actId="700"/>
          <ac:spMkLst>
            <pc:docMk/>
            <pc:sldMk cId="0" sldId="619"/>
            <ac:spMk id="2" creationId="{4DAD4E96-1CA0-4313-BFF4-D525DF192F9B}"/>
          </ac:spMkLst>
        </pc:spChg>
        <pc:spChg chg="mod ord">
          <ac:chgData name="欣捷" userId="b965477fa0aef5e6" providerId="LiveId" clId="{356D9961-BC09-49D6-86FD-C4775367FC47}" dt="2021-03-03T09:29:27.172" v="2397" actId="20577"/>
          <ac:spMkLst>
            <pc:docMk/>
            <pc:sldMk cId="0" sldId="619"/>
            <ac:spMk id="45058" creationId="{E5FC464F-1956-44F5-9A57-31C0E6768367}"/>
          </ac:spMkLst>
        </pc:spChg>
        <pc:spChg chg="add del mod ord">
          <ac:chgData name="欣捷" userId="b965477fa0aef5e6" providerId="LiveId" clId="{356D9961-BC09-49D6-86FD-C4775367FC47}" dt="2021-03-03T09:29:14.268" v="2393" actId="700"/>
          <ac:spMkLst>
            <pc:docMk/>
            <pc:sldMk cId="0" sldId="619"/>
            <ac:spMk id="45059" creationId="{72CF7A1F-0DCA-42FF-8038-A05CFBE91589}"/>
          </ac:spMkLst>
        </pc:spChg>
      </pc:sldChg>
      <pc:sldChg chg="addSp delSp modSp add mod modClrScheme chgLayout">
        <pc:chgData name="欣捷" userId="b965477fa0aef5e6" providerId="LiveId" clId="{356D9961-BC09-49D6-86FD-C4775367FC47}" dt="2021-03-03T09:29:23.507" v="2395" actId="20577"/>
        <pc:sldMkLst>
          <pc:docMk/>
          <pc:sldMk cId="0" sldId="620"/>
        </pc:sldMkLst>
        <pc:spChg chg="add del mod ord">
          <ac:chgData name="欣捷" userId="b965477fa0aef5e6" providerId="LiveId" clId="{356D9961-BC09-49D6-86FD-C4775367FC47}" dt="2021-03-03T09:29:12.924" v="2392" actId="700"/>
          <ac:spMkLst>
            <pc:docMk/>
            <pc:sldMk cId="0" sldId="620"/>
            <ac:spMk id="2" creationId="{E2146D11-3647-4470-8C6A-E60C5D752DEA}"/>
          </ac:spMkLst>
        </pc:spChg>
        <pc:spChg chg="mod ord">
          <ac:chgData name="欣捷" userId="b965477fa0aef5e6" providerId="LiveId" clId="{356D9961-BC09-49D6-86FD-C4775367FC47}" dt="2021-03-03T09:29:23.507" v="2395" actId="20577"/>
          <ac:spMkLst>
            <pc:docMk/>
            <pc:sldMk cId="0" sldId="620"/>
            <ac:spMk id="46082" creationId="{8DE557F5-B78D-48A8-B64B-DDF3EC146FA3}"/>
          </ac:spMkLst>
        </pc:spChg>
        <pc:spChg chg="add del mod ord">
          <ac:chgData name="欣捷" userId="b965477fa0aef5e6" providerId="LiveId" clId="{356D9961-BC09-49D6-86FD-C4775367FC47}" dt="2021-03-03T09:29:14.268" v="2393" actId="700"/>
          <ac:spMkLst>
            <pc:docMk/>
            <pc:sldMk cId="0" sldId="620"/>
            <ac:spMk id="46083" creationId="{88E42961-9F70-4E3F-86B1-7CD271ACC1C8}"/>
          </ac:spMkLst>
        </pc:spChg>
      </pc:sldChg>
      <pc:sldChg chg="addSp delSp modSp add mod modClrScheme chgLayout">
        <pc:chgData name="欣捷" userId="b965477fa0aef5e6" providerId="LiveId" clId="{356D9961-BC09-49D6-86FD-C4775367FC47}" dt="2021-03-03T09:54:45.700" v="2597" actId="165"/>
        <pc:sldMkLst>
          <pc:docMk/>
          <pc:sldMk cId="0" sldId="621"/>
        </pc:sldMkLst>
        <pc:spChg chg="mod ord">
          <ac:chgData name="欣捷" userId="b965477fa0aef5e6" providerId="LiveId" clId="{356D9961-BC09-49D6-86FD-C4775367FC47}" dt="2021-03-03T09:29:25.170" v="2396" actId="20577"/>
          <ac:spMkLst>
            <pc:docMk/>
            <pc:sldMk cId="0" sldId="621"/>
            <ac:spMk id="47106" creationId="{6184F275-BE0E-4931-B850-84B498FDA1C8}"/>
          </ac:spMkLst>
        </pc:spChg>
        <pc:spChg chg="mod ord">
          <ac:chgData name="欣捷" userId="b965477fa0aef5e6" providerId="LiveId" clId="{356D9961-BC09-49D6-86FD-C4775367FC47}" dt="2021-03-03T09:29:14.268" v="2393" actId="700"/>
          <ac:spMkLst>
            <pc:docMk/>
            <pc:sldMk cId="0" sldId="621"/>
            <ac:spMk id="47107" creationId="{389FBC40-9422-470C-B699-30688D5C86DB}"/>
          </ac:spMkLst>
        </pc:spChg>
        <pc:spChg chg="mod topLvl">
          <ac:chgData name="欣捷" userId="b965477fa0aef5e6" providerId="LiveId" clId="{356D9961-BC09-49D6-86FD-C4775367FC47}" dt="2021-03-03T09:54:45.700" v="2597" actId="165"/>
          <ac:spMkLst>
            <pc:docMk/>
            <pc:sldMk cId="0" sldId="621"/>
            <ac:spMk id="47112" creationId="{334386A4-DC0C-4736-ABF5-25AD015D4413}"/>
          </ac:spMkLst>
        </pc:spChg>
        <pc:spChg chg="mod topLvl">
          <ac:chgData name="欣捷" userId="b965477fa0aef5e6" providerId="LiveId" clId="{356D9961-BC09-49D6-86FD-C4775367FC47}" dt="2021-03-03T09:54:45.700" v="2597" actId="165"/>
          <ac:spMkLst>
            <pc:docMk/>
            <pc:sldMk cId="0" sldId="621"/>
            <ac:spMk id="47114" creationId="{94F6E1D2-62CD-440A-867A-D5E91DC12ED4}"/>
          </ac:spMkLst>
        </pc:spChg>
        <pc:spChg chg="mod topLvl">
          <ac:chgData name="欣捷" userId="b965477fa0aef5e6" providerId="LiveId" clId="{356D9961-BC09-49D6-86FD-C4775367FC47}" dt="2021-03-03T09:54:45.700" v="2597" actId="165"/>
          <ac:spMkLst>
            <pc:docMk/>
            <pc:sldMk cId="0" sldId="621"/>
            <ac:spMk id="47115" creationId="{ECC256AE-263F-4230-BD06-66A3C24B6699}"/>
          </ac:spMkLst>
        </pc:spChg>
        <pc:spChg chg="mod topLvl">
          <ac:chgData name="欣捷" userId="b965477fa0aef5e6" providerId="LiveId" clId="{356D9961-BC09-49D6-86FD-C4775367FC47}" dt="2021-03-03T09:54:45.700" v="2597" actId="165"/>
          <ac:spMkLst>
            <pc:docMk/>
            <pc:sldMk cId="0" sldId="621"/>
            <ac:spMk id="47116" creationId="{84B9068C-121A-4B93-933C-4B54D86EA17E}"/>
          </ac:spMkLst>
        </pc:spChg>
        <pc:spChg chg="mod topLvl">
          <ac:chgData name="欣捷" userId="b965477fa0aef5e6" providerId="LiveId" clId="{356D9961-BC09-49D6-86FD-C4775367FC47}" dt="2021-03-03T09:54:45.700" v="2597" actId="165"/>
          <ac:spMkLst>
            <pc:docMk/>
            <pc:sldMk cId="0" sldId="621"/>
            <ac:spMk id="47117" creationId="{2A660C7B-B6D8-4972-B425-0F230E1B4761}"/>
          </ac:spMkLst>
        </pc:spChg>
        <pc:spChg chg="mod topLvl">
          <ac:chgData name="欣捷" userId="b965477fa0aef5e6" providerId="LiveId" clId="{356D9961-BC09-49D6-86FD-C4775367FC47}" dt="2021-03-03T09:54:45.700" v="2597" actId="165"/>
          <ac:spMkLst>
            <pc:docMk/>
            <pc:sldMk cId="0" sldId="621"/>
            <ac:spMk id="47118" creationId="{206A8A44-C3E7-47C5-9999-3DF09527F7D9}"/>
          </ac:spMkLst>
        </pc:spChg>
        <pc:spChg chg="mod topLvl">
          <ac:chgData name="欣捷" userId="b965477fa0aef5e6" providerId="LiveId" clId="{356D9961-BC09-49D6-86FD-C4775367FC47}" dt="2021-03-03T09:54:45.700" v="2597" actId="165"/>
          <ac:spMkLst>
            <pc:docMk/>
            <pc:sldMk cId="0" sldId="621"/>
            <ac:spMk id="47119" creationId="{9B114256-0823-4DE3-8069-19AE0E3B86D9}"/>
          </ac:spMkLst>
        </pc:spChg>
        <pc:spChg chg="mod topLvl">
          <ac:chgData name="欣捷" userId="b965477fa0aef5e6" providerId="LiveId" clId="{356D9961-BC09-49D6-86FD-C4775367FC47}" dt="2021-03-03T09:54:45.700" v="2597" actId="165"/>
          <ac:spMkLst>
            <pc:docMk/>
            <pc:sldMk cId="0" sldId="621"/>
            <ac:spMk id="47120" creationId="{96E60C18-368F-4DBD-9D37-490DDD1D535D}"/>
          </ac:spMkLst>
        </pc:spChg>
        <pc:spChg chg="mod topLvl">
          <ac:chgData name="欣捷" userId="b965477fa0aef5e6" providerId="LiveId" clId="{356D9961-BC09-49D6-86FD-C4775367FC47}" dt="2021-03-03T09:54:45.700" v="2597" actId="165"/>
          <ac:spMkLst>
            <pc:docMk/>
            <pc:sldMk cId="0" sldId="621"/>
            <ac:spMk id="47121" creationId="{E66552C1-5310-4F1E-8977-E097595DD1D2}"/>
          </ac:spMkLst>
        </pc:spChg>
        <pc:spChg chg="mod topLvl">
          <ac:chgData name="欣捷" userId="b965477fa0aef5e6" providerId="LiveId" clId="{356D9961-BC09-49D6-86FD-C4775367FC47}" dt="2021-03-03T09:54:45.700" v="2597" actId="165"/>
          <ac:spMkLst>
            <pc:docMk/>
            <pc:sldMk cId="0" sldId="621"/>
            <ac:spMk id="47122" creationId="{E91221B4-CB6C-45A2-AA1F-320A93894F37}"/>
          </ac:spMkLst>
        </pc:spChg>
        <pc:spChg chg="mod topLvl">
          <ac:chgData name="欣捷" userId="b965477fa0aef5e6" providerId="LiveId" clId="{356D9961-BC09-49D6-86FD-C4775367FC47}" dt="2021-03-03T09:54:45.700" v="2597" actId="165"/>
          <ac:spMkLst>
            <pc:docMk/>
            <pc:sldMk cId="0" sldId="621"/>
            <ac:spMk id="47123" creationId="{2ADB9FCA-2F25-49F0-A630-D23F3F6A99DE}"/>
          </ac:spMkLst>
        </pc:spChg>
        <pc:spChg chg="mod topLvl">
          <ac:chgData name="欣捷" userId="b965477fa0aef5e6" providerId="LiveId" clId="{356D9961-BC09-49D6-86FD-C4775367FC47}" dt="2021-03-03T09:54:45.700" v="2597" actId="165"/>
          <ac:spMkLst>
            <pc:docMk/>
            <pc:sldMk cId="0" sldId="621"/>
            <ac:spMk id="47124" creationId="{E96A0D7A-E277-4B3A-84F8-3260D326F729}"/>
          </ac:spMkLst>
        </pc:spChg>
        <pc:spChg chg="mod topLvl">
          <ac:chgData name="欣捷" userId="b965477fa0aef5e6" providerId="LiveId" clId="{356D9961-BC09-49D6-86FD-C4775367FC47}" dt="2021-03-03T09:54:45.700" v="2597" actId="165"/>
          <ac:spMkLst>
            <pc:docMk/>
            <pc:sldMk cId="0" sldId="621"/>
            <ac:spMk id="47125" creationId="{41794D22-16D6-4803-A98E-3A8B93655E5E}"/>
          </ac:spMkLst>
        </pc:spChg>
        <pc:spChg chg="mod topLvl">
          <ac:chgData name="欣捷" userId="b965477fa0aef5e6" providerId="LiveId" clId="{356D9961-BC09-49D6-86FD-C4775367FC47}" dt="2021-03-03T09:54:45.700" v="2597" actId="165"/>
          <ac:spMkLst>
            <pc:docMk/>
            <pc:sldMk cId="0" sldId="621"/>
            <ac:spMk id="47126" creationId="{960A2516-90B7-4AA8-9CB8-C860FEDADC1F}"/>
          </ac:spMkLst>
        </pc:spChg>
        <pc:spChg chg="mod topLvl">
          <ac:chgData name="欣捷" userId="b965477fa0aef5e6" providerId="LiveId" clId="{356D9961-BC09-49D6-86FD-C4775367FC47}" dt="2021-03-03T09:54:45.700" v="2597" actId="165"/>
          <ac:spMkLst>
            <pc:docMk/>
            <pc:sldMk cId="0" sldId="621"/>
            <ac:spMk id="47127" creationId="{86C6A8B2-4F77-4DFF-88BB-19D8FF93EF3C}"/>
          </ac:spMkLst>
        </pc:spChg>
        <pc:spChg chg="mod topLvl">
          <ac:chgData name="欣捷" userId="b965477fa0aef5e6" providerId="LiveId" clId="{356D9961-BC09-49D6-86FD-C4775367FC47}" dt="2021-03-03T09:54:45.700" v="2597" actId="165"/>
          <ac:spMkLst>
            <pc:docMk/>
            <pc:sldMk cId="0" sldId="621"/>
            <ac:spMk id="47128" creationId="{72BBDF70-64F7-49AE-833A-1113E1BA6D40}"/>
          </ac:spMkLst>
        </pc:spChg>
        <pc:spChg chg="mod topLvl">
          <ac:chgData name="欣捷" userId="b965477fa0aef5e6" providerId="LiveId" clId="{356D9961-BC09-49D6-86FD-C4775367FC47}" dt="2021-03-03T09:54:45.700" v="2597" actId="165"/>
          <ac:spMkLst>
            <pc:docMk/>
            <pc:sldMk cId="0" sldId="621"/>
            <ac:spMk id="47129" creationId="{4E27BF64-95FB-4148-859A-C773802A8363}"/>
          </ac:spMkLst>
        </pc:spChg>
        <pc:spChg chg="mod topLvl">
          <ac:chgData name="欣捷" userId="b965477fa0aef5e6" providerId="LiveId" clId="{356D9961-BC09-49D6-86FD-C4775367FC47}" dt="2021-03-03T09:54:45.700" v="2597" actId="165"/>
          <ac:spMkLst>
            <pc:docMk/>
            <pc:sldMk cId="0" sldId="621"/>
            <ac:spMk id="47130" creationId="{CC850883-DF87-446B-AA97-4C44BEA4FBAE}"/>
          </ac:spMkLst>
        </pc:spChg>
        <pc:spChg chg="mod topLvl">
          <ac:chgData name="欣捷" userId="b965477fa0aef5e6" providerId="LiveId" clId="{356D9961-BC09-49D6-86FD-C4775367FC47}" dt="2021-03-03T09:54:45.700" v="2597" actId="165"/>
          <ac:spMkLst>
            <pc:docMk/>
            <pc:sldMk cId="0" sldId="621"/>
            <ac:spMk id="47131" creationId="{B97A338C-AA91-43AF-8254-380AB8941C9A}"/>
          </ac:spMkLst>
        </pc:spChg>
        <pc:spChg chg="mod topLvl">
          <ac:chgData name="欣捷" userId="b965477fa0aef5e6" providerId="LiveId" clId="{356D9961-BC09-49D6-86FD-C4775367FC47}" dt="2021-03-03T09:54:45.700" v="2597" actId="165"/>
          <ac:spMkLst>
            <pc:docMk/>
            <pc:sldMk cId="0" sldId="621"/>
            <ac:spMk id="47132" creationId="{536170B8-D6F3-4BD4-B6D5-588E2C749D3D}"/>
          </ac:spMkLst>
        </pc:spChg>
        <pc:spChg chg="mod topLvl">
          <ac:chgData name="欣捷" userId="b965477fa0aef5e6" providerId="LiveId" clId="{356D9961-BC09-49D6-86FD-C4775367FC47}" dt="2021-03-03T09:54:45.700" v="2597" actId="165"/>
          <ac:spMkLst>
            <pc:docMk/>
            <pc:sldMk cId="0" sldId="621"/>
            <ac:spMk id="47133" creationId="{6E483DC2-686E-44D2-89F1-99BA73346A4E}"/>
          </ac:spMkLst>
        </pc:spChg>
        <pc:spChg chg="mod topLvl">
          <ac:chgData name="欣捷" userId="b965477fa0aef5e6" providerId="LiveId" clId="{356D9961-BC09-49D6-86FD-C4775367FC47}" dt="2021-03-03T09:54:45.700" v="2597" actId="165"/>
          <ac:spMkLst>
            <pc:docMk/>
            <pc:sldMk cId="0" sldId="621"/>
            <ac:spMk id="47134" creationId="{D0AF44A9-CB52-4908-B574-5A3CCAC359DA}"/>
          </ac:spMkLst>
        </pc:spChg>
        <pc:spChg chg="mod topLvl">
          <ac:chgData name="欣捷" userId="b965477fa0aef5e6" providerId="LiveId" clId="{356D9961-BC09-49D6-86FD-C4775367FC47}" dt="2021-03-03T09:54:45.700" v="2597" actId="165"/>
          <ac:spMkLst>
            <pc:docMk/>
            <pc:sldMk cId="0" sldId="621"/>
            <ac:spMk id="47135" creationId="{FD336B3D-275C-496F-9183-49560CEB4D49}"/>
          </ac:spMkLst>
        </pc:spChg>
        <pc:spChg chg="mod topLvl">
          <ac:chgData name="欣捷" userId="b965477fa0aef5e6" providerId="LiveId" clId="{356D9961-BC09-49D6-86FD-C4775367FC47}" dt="2021-03-03T09:54:45.700" v="2597" actId="165"/>
          <ac:spMkLst>
            <pc:docMk/>
            <pc:sldMk cId="0" sldId="621"/>
            <ac:spMk id="47136" creationId="{0841BA73-27B3-4D89-917B-8C223A9633A6}"/>
          </ac:spMkLst>
        </pc:spChg>
        <pc:spChg chg="mod topLvl">
          <ac:chgData name="欣捷" userId="b965477fa0aef5e6" providerId="LiveId" clId="{356D9961-BC09-49D6-86FD-C4775367FC47}" dt="2021-03-03T09:54:45.700" v="2597" actId="165"/>
          <ac:spMkLst>
            <pc:docMk/>
            <pc:sldMk cId="0" sldId="621"/>
            <ac:spMk id="47137" creationId="{971B5447-E52A-4644-A720-CA3891CE2DAC}"/>
          </ac:spMkLst>
        </pc:spChg>
        <pc:spChg chg="mod topLvl">
          <ac:chgData name="欣捷" userId="b965477fa0aef5e6" providerId="LiveId" clId="{356D9961-BC09-49D6-86FD-C4775367FC47}" dt="2021-03-03T09:54:45.700" v="2597" actId="165"/>
          <ac:spMkLst>
            <pc:docMk/>
            <pc:sldMk cId="0" sldId="621"/>
            <ac:spMk id="47138" creationId="{EE13D19B-EEE1-4637-94FE-B98AF7F755B8}"/>
          </ac:spMkLst>
        </pc:spChg>
        <pc:spChg chg="mod topLvl">
          <ac:chgData name="欣捷" userId="b965477fa0aef5e6" providerId="LiveId" clId="{356D9961-BC09-49D6-86FD-C4775367FC47}" dt="2021-03-03T09:54:45.700" v="2597" actId="165"/>
          <ac:spMkLst>
            <pc:docMk/>
            <pc:sldMk cId="0" sldId="621"/>
            <ac:spMk id="47139" creationId="{47FA2874-F586-4222-BFC5-F62783989A29}"/>
          </ac:spMkLst>
        </pc:spChg>
        <pc:spChg chg="mod topLvl">
          <ac:chgData name="欣捷" userId="b965477fa0aef5e6" providerId="LiveId" clId="{356D9961-BC09-49D6-86FD-C4775367FC47}" dt="2021-03-03T09:54:45.700" v="2597" actId="165"/>
          <ac:spMkLst>
            <pc:docMk/>
            <pc:sldMk cId="0" sldId="621"/>
            <ac:spMk id="47140" creationId="{98B206DE-5CA1-4EDD-A285-4342D325950F}"/>
          </ac:spMkLst>
        </pc:spChg>
        <pc:spChg chg="mod topLvl">
          <ac:chgData name="欣捷" userId="b965477fa0aef5e6" providerId="LiveId" clId="{356D9961-BC09-49D6-86FD-C4775367FC47}" dt="2021-03-03T09:54:45.700" v="2597" actId="165"/>
          <ac:spMkLst>
            <pc:docMk/>
            <pc:sldMk cId="0" sldId="621"/>
            <ac:spMk id="47141" creationId="{4C248EE3-B9D4-4872-9D46-E938A2573854}"/>
          </ac:spMkLst>
        </pc:spChg>
        <pc:spChg chg="mod topLvl">
          <ac:chgData name="欣捷" userId="b965477fa0aef5e6" providerId="LiveId" clId="{356D9961-BC09-49D6-86FD-C4775367FC47}" dt="2021-03-03T09:54:45.700" v="2597" actId="165"/>
          <ac:spMkLst>
            <pc:docMk/>
            <pc:sldMk cId="0" sldId="621"/>
            <ac:spMk id="47142" creationId="{9CE6E57A-EEC6-43D8-A8BF-15636C72A105}"/>
          </ac:spMkLst>
        </pc:spChg>
        <pc:spChg chg="mod topLvl">
          <ac:chgData name="欣捷" userId="b965477fa0aef5e6" providerId="LiveId" clId="{356D9961-BC09-49D6-86FD-C4775367FC47}" dt="2021-03-03T09:54:45.700" v="2597" actId="165"/>
          <ac:spMkLst>
            <pc:docMk/>
            <pc:sldMk cId="0" sldId="621"/>
            <ac:spMk id="47143" creationId="{888D7AF6-EF85-410C-B07F-D104FB07F61D}"/>
          </ac:spMkLst>
        </pc:spChg>
        <pc:spChg chg="mod topLvl">
          <ac:chgData name="欣捷" userId="b965477fa0aef5e6" providerId="LiveId" clId="{356D9961-BC09-49D6-86FD-C4775367FC47}" dt="2021-03-03T09:54:45.700" v="2597" actId="165"/>
          <ac:spMkLst>
            <pc:docMk/>
            <pc:sldMk cId="0" sldId="621"/>
            <ac:spMk id="47144" creationId="{3C0EAA50-563B-40F2-A0E5-982D434AF2EE}"/>
          </ac:spMkLst>
        </pc:spChg>
        <pc:spChg chg="mod topLvl">
          <ac:chgData name="欣捷" userId="b965477fa0aef5e6" providerId="LiveId" clId="{356D9961-BC09-49D6-86FD-C4775367FC47}" dt="2021-03-03T09:54:45.700" v="2597" actId="165"/>
          <ac:spMkLst>
            <pc:docMk/>
            <pc:sldMk cId="0" sldId="621"/>
            <ac:spMk id="47145" creationId="{2D18757B-CBF4-49CF-8821-FD61F5136E64}"/>
          </ac:spMkLst>
        </pc:spChg>
        <pc:spChg chg="mod topLvl">
          <ac:chgData name="欣捷" userId="b965477fa0aef5e6" providerId="LiveId" clId="{356D9961-BC09-49D6-86FD-C4775367FC47}" dt="2021-03-03T09:54:45.700" v="2597" actId="165"/>
          <ac:spMkLst>
            <pc:docMk/>
            <pc:sldMk cId="0" sldId="621"/>
            <ac:spMk id="47146" creationId="{B5D0355C-5673-4431-B242-3A82BD94BE8A}"/>
          </ac:spMkLst>
        </pc:spChg>
        <pc:spChg chg="mod topLvl">
          <ac:chgData name="欣捷" userId="b965477fa0aef5e6" providerId="LiveId" clId="{356D9961-BC09-49D6-86FD-C4775367FC47}" dt="2021-03-03T09:54:45.700" v="2597" actId="165"/>
          <ac:spMkLst>
            <pc:docMk/>
            <pc:sldMk cId="0" sldId="621"/>
            <ac:spMk id="47147" creationId="{75B5EBC7-A5A5-4C66-B8E5-686F191E9A87}"/>
          </ac:spMkLst>
        </pc:spChg>
        <pc:spChg chg="mod">
          <ac:chgData name="欣捷" userId="b965477fa0aef5e6" providerId="LiveId" clId="{356D9961-BC09-49D6-86FD-C4775367FC47}" dt="2021-03-03T09:54:45.700" v="2597" actId="165"/>
          <ac:spMkLst>
            <pc:docMk/>
            <pc:sldMk cId="0" sldId="621"/>
            <ac:spMk id="47148" creationId="{6495166C-27CE-4775-BAE9-E442FDB667E3}"/>
          </ac:spMkLst>
        </pc:spChg>
        <pc:spChg chg="mod">
          <ac:chgData name="欣捷" userId="b965477fa0aef5e6" providerId="LiveId" clId="{356D9961-BC09-49D6-86FD-C4775367FC47}" dt="2021-03-03T09:54:45.700" v="2597" actId="165"/>
          <ac:spMkLst>
            <pc:docMk/>
            <pc:sldMk cId="0" sldId="621"/>
            <ac:spMk id="47149" creationId="{2D330C44-6681-4150-9DCD-006EF4ECB5BB}"/>
          </ac:spMkLst>
        </pc:spChg>
        <pc:grpChg chg="add del mod">
          <ac:chgData name="欣捷" userId="b965477fa0aef5e6" providerId="LiveId" clId="{356D9961-BC09-49D6-86FD-C4775367FC47}" dt="2021-03-03T09:54:45.700" v="2597" actId="165"/>
          <ac:grpSpMkLst>
            <pc:docMk/>
            <pc:sldMk cId="0" sldId="621"/>
            <ac:grpSpMk id="47109" creationId="{C64648D9-290C-4A90-8780-1B0EEAE30146}"/>
          </ac:grpSpMkLst>
        </pc:grpChg>
        <pc:grpChg chg="mod topLvl">
          <ac:chgData name="欣捷" userId="b965477fa0aef5e6" providerId="LiveId" clId="{356D9961-BC09-49D6-86FD-C4775367FC47}" dt="2021-03-03T09:54:45.700" v="2597" actId="165"/>
          <ac:grpSpMkLst>
            <pc:docMk/>
            <pc:sldMk cId="0" sldId="621"/>
            <ac:grpSpMk id="47113" creationId="{DE75DFD8-A064-4F9C-954B-184B61593092}"/>
          </ac:grpSpMkLst>
        </pc:grpChg>
      </pc:sldChg>
      <pc:sldChg chg="modSp add mod">
        <pc:chgData name="欣捷" userId="b965477fa0aef5e6" providerId="LiveId" clId="{356D9961-BC09-49D6-86FD-C4775367FC47}" dt="2021-03-03T09:29:20.895" v="2394" actId="20577"/>
        <pc:sldMkLst>
          <pc:docMk/>
          <pc:sldMk cId="0" sldId="622"/>
        </pc:sldMkLst>
        <pc:spChg chg="mod">
          <ac:chgData name="欣捷" userId="b965477fa0aef5e6" providerId="LiveId" clId="{356D9961-BC09-49D6-86FD-C4775367FC47}" dt="2021-03-03T09:29:20.895" v="2394" actId="20577"/>
          <ac:spMkLst>
            <pc:docMk/>
            <pc:sldMk cId="0" sldId="622"/>
            <ac:spMk id="48130" creationId="{B22E8719-4716-4913-903F-0E9A2A9F14E2}"/>
          </ac:spMkLst>
        </pc:spChg>
      </pc:sldChg>
      <pc:sldChg chg="delSp modSp add mod modClrScheme chgLayout">
        <pc:chgData name="欣捷" userId="b965477fa0aef5e6" providerId="LiveId" clId="{356D9961-BC09-49D6-86FD-C4775367FC47}" dt="2021-03-03T09:31:35.657" v="2428" actId="700"/>
        <pc:sldMkLst>
          <pc:docMk/>
          <pc:sldMk cId="0" sldId="623"/>
        </pc:sldMkLst>
        <pc:spChg chg="mod ord">
          <ac:chgData name="欣捷" userId="b965477fa0aef5e6" providerId="LiveId" clId="{356D9961-BC09-49D6-86FD-C4775367FC47}" dt="2021-03-03T09:31:35.657" v="2428" actId="700"/>
          <ac:spMkLst>
            <pc:docMk/>
            <pc:sldMk cId="0" sldId="623"/>
            <ac:spMk id="35842" creationId="{314FF315-46FE-4C7B-8268-E185BC19747D}"/>
          </ac:spMkLst>
        </pc:spChg>
        <pc:spChg chg="del">
          <ac:chgData name="欣捷" userId="b965477fa0aef5e6" providerId="LiveId" clId="{356D9961-BC09-49D6-86FD-C4775367FC47}" dt="2021-03-03T09:31:35.657" v="2428" actId="700"/>
          <ac:spMkLst>
            <pc:docMk/>
            <pc:sldMk cId="0" sldId="623"/>
            <ac:spMk id="35843" creationId="{27760DD8-63A0-423D-992F-83196CD0DCDD}"/>
          </ac:spMkLst>
        </pc:spChg>
      </pc:sldChg>
      <pc:sldChg chg="modSp add mod">
        <pc:chgData name="欣捷" userId="b965477fa0aef5e6" providerId="LiveId" clId="{356D9961-BC09-49D6-86FD-C4775367FC47}" dt="2021-03-03T09:31:49.791" v="2429" actId="20577"/>
        <pc:sldMkLst>
          <pc:docMk/>
          <pc:sldMk cId="0" sldId="624"/>
        </pc:sldMkLst>
        <pc:spChg chg="mod">
          <ac:chgData name="欣捷" userId="b965477fa0aef5e6" providerId="LiveId" clId="{356D9961-BC09-49D6-86FD-C4775367FC47}" dt="2021-03-03T09:31:49.791" v="2429" actId="20577"/>
          <ac:spMkLst>
            <pc:docMk/>
            <pc:sldMk cId="0" sldId="624"/>
            <ac:spMk id="36866" creationId="{7AE864F8-E896-40A5-ACBD-5206BD8A225C}"/>
          </ac:spMkLst>
        </pc:spChg>
      </pc:sldChg>
      <pc:sldChg chg="modSp add mod">
        <pc:chgData name="欣捷" userId="b965477fa0aef5e6" providerId="LiveId" clId="{356D9961-BC09-49D6-86FD-C4775367FC47}" dt="2021-03-03T09:31:51.299" v="2430" actId="20577"/>
        <pc:sldMkLst>
          <pc:docMk/>
          <pc:sldMk cId="0" sldId="625"/>
        </pc:sldMkLst>
        <pc:spChg chg="mod">
          <ac:chgData name="欣捷" userId="b965477fa0aef5e6" providerId="LiveId" clId="{356D9961-BC09-49D6-86FD-C4775367FC47}" dt="2021-03-03T09:31:51.299" v="2430" actId="20577"/>
          <ac:spMkLst>
            <pc:docMk/>
            <pc:sldMk cId="0" sldId="625"/>
            <ac:spMk id="37890" creationId="{9F1BC85E-DE07-4930-826E-97D5BD0C0219}"/>
          </ac:spMkLst>
        </pc:spChg>
      </pc:sldChg>
      <pc:sldChg chg="modSp add mod">
        <pc:chgData name="欣捷" userId="b965477fa0aef5e6" providerId="LiveId" clId="{356D9961-BC09-49D6-86FD-C4775367FC47}" dt="2021-03-03T09:31:52.949" v="2431" actId="20577"/>
        <pc:sldMkLst>
          <pc:docMk/>
          <pc:sldMk cId="0" sldId="626"/>
        </pc:sldMkLst>
        <pc:spChg chg="mod">
          <ac:chgData name="欣捷" userId="b965477fa0aef5e6" providerId="LiveId" clId="{356D9961-BC09-49D6-86FD-C4775367FC47}" dt="2021-03-03T09:31:52.949" v="2431" actId="20577"/>
          <ac:spMkLst>
            <pc:docMk/>
            <pc:sldMk cId="0" sldId="626"/>
            <ac:spMk id="39938" creationId="{BD592D65-DC33-4416-BDE5-B41FA191F27C}"/>
          </ac:spMkLst>
        </pc:spChg>
      </pc:sldChg>
      <pc:sldChg chg="modSp add mod">
        <pc:chgData name="欣捷" userId="b965477fa0aef5e6" providerId="LiveId" clId="{356D9961-BC09-49D6-86FD-C4775367FC47}" dt="2021-03-03T09:31:55.729" v="2432" actId="20577"/>
        <pc:sldMkLst>
          <pc:docMk/>
          <pc:sldMk cId="0" sldId="627"/>
        </pc:sldMkLst>
        <pc:spChg chg="mod">
          <ac:chgData name="欣捷" userId="b965477fa0aef5e6" providerId="LiveId" clId="{356D9961-BC09-49D6-86FD-C4775367FC47}" dt="2021-03-03T09:31:55.729" v="2432" actId="20577"/>
          <ac:spMkLst>
            <pc:docMk/>
            <pc:sldMk cId="0" sldId="627"/>
            <ac:spMk id="40962" creationId="{359BFB07-A038-4D0E-8893-6727C8C42DFA}"/>
          </ac:spMkLst>
        </pc:spChg>
      </pc:sldChg>
      <pc:sldChg chg="modSp add mod">
        <pc:chgData name="欣捷" userId="b965477fa0aef5e6" providerId="LiveId" clId="{356D9961-BC09-49D6-86FD-C4775367FC47}" dt="2021-03-03T09:31:58.084" v="2433" actId="20577"/>
        <pc:sldMkLst>
          <pc:docMk/>
          <pc:sldMk cId="0" sldId="628"/>
        </pc:sldMkLst>
        <pc:spChg chg="mod">
          <ac:chgData name="欣捷" userId="b965477fa0aef5e6" providerId="LiveId" clId="{356D9961-BC09-49D6-86FD-C4775367FC47}" dt="2021-03-03T09:31:58.084" v="2433" actId="20577"/>
          <ac:spMkLst>
            <pc:docMk/>
            <pc:sldMk cId="0" sldId="628"/>
            <ac:spMk id="41986" creationId="{92AD7DB6-520F-4578-AB18-EE08F7C69838}"/>
          </ac:spMkLst>
        </pc:spChg>
      </pc:sldChg>
      <pc:sldChg chg="modSp add mod">
        <pc:chgData name="欣捷" userId="b965477fa0aef5e6" providerId="LiveId" clId="{356D9961-BC09-49D6-86FD-C4775367FC47}" dt="2021-03-03T09:31:59.954" v="2434" actId="20577"/>
        <pc:sldMkLst>
          <pc:docMk/>
          <pc:sldMk cId="0" sldId="629"/>
        </pc:sldMkLst>
        <pc:spChg chg="mod">
          <ac:chgData name="欣捷" userId="b965477fa0aef5e6" providerId="LiveId" clId="{356D9961-BC09-49D6-86FD-C4775367FC47}" dt="2021-03-03T09:31:59.954" v="2434" actId="20577"/>
          <ac:spMkLst>
            <pc:docMk/>
            <pc:sldMk cId="0" sldId="629"/>
            <ac:spMk id="43010" creationId="{E6528E2D-852C-4627-B5DB-34B69C1BEAED}"/>
          </ac:spMkLst>
        </pc:spChg>
      </pc:sldChg>
      <pc:sldChg chg="modSp add mod">
        <pc:chgData name="欣捷" userId="b965477fa0aef5e6" providerId="LiveId" clId="{356D9961-BC09-49D6-86FD-C4775367FC47}" dt="2021-03-03T09:32:07.285" v="2438" actId="20577"/>
        <pc:sldMkLst>
          <pc:docMk/>
          <pc:sldMk cId="0" sldId="630"/>
        </pc:sldMkLst>
        <pc:spChg chg="mod">
          <ac:chgData name="欣捷" userId="b965477fa0aef5e6" providerId="LiveId" clId="{356D9961-BC09-49D6-86FD-C4775367FC47}" dt="2021-03-03T09:32:02.318" v="2435" actId="20577"/>
          <ac:spMkLst>
            <pc:docMk/>
            <pc:sldMk cId="0" sldId="630"/>
            <ac:spMk id="44034" creationId="{A28071D3-105A-4E8E-9902-8E353AC989D8}"/>
          </ac:spMkLst>
        </pc:spChg>
        <pc:spChg chg="mod">
          <ac:chgData name="欣捷" userId="b965477fa0aef5e6" providerId="LiveId" clId="{356D9961-BC09-49D6-86FD-C4775367FC47}" dt="2021-03-03T09:32:07.285" v="2438" actId="20577"/>
          <ac:spMkLst>
            <pc:docMk/>
            <pc:sldMk cId="0" sldId="630"/>
            <ac:spMk id="44035" creationId="{A77C64AC-7C4B-4853-859D-68031B7FFE8F}"/>
          </ac:spMkLst>
        </pc:spChg>
      </pc:sldChg>
      <pc:sldChg chg="modSp add mod">
        <pc:chgData name="欣捷" userId="b965477fa0aef5e6" providerId="LiveId" clId="{356D9961-BC09-49D6-86FD-C4775367FC47}" dt="2021-03-03T09:32:13.827" v="2441" actId="20577"/>
        <pc:sldMkLst>
          <pc:docMk/>
          <pc:sldMk cId="0" sldId="631"/>
        </pc:sldMkLst>
        <pc:spChg chg="mod">
          <ac:chgData name="欣捷" userId="b965477fa0aef5e6" providerId="LiveId" clId="{356D9961-BC09-49D6-86FD-C4775367FC47}" dt="2021-03-03T09:32:11.858" v="2439" actId="20577"/>
          <ac:spMkLst>
            <pc:docMk/>
            <pc:sldMk cId="0" sldId="631"/>
            <ac:spMk id="45058" creationId="{9D114B1D-9475-4187-A5D4-BF243A282323}"/>
          </ac:spMkLst>
        </pc:spChg>
        <pc:spChg chg="mod">
          <ac:chgData name="欣捷" userId="b965477fa0aef5e6" providerId="LiveId" clId="{356D9961-BC09-49D6-86FD-C4775367FC47}" dt="2021-03-03T09:32:13.827" v="2441" actId="20577"/>
          <ac:spMkLst>
            <pc:docMk/>
            <pc:sldMk cId="0" sldId="631"/>
            <ac:spMk id="45059" creationId="{9C04B89C-2CC4-47EE-BB08-D1C9904EF7FC}"/>
          </ac:spMkLst>
        </pc:spChg>
      </pc:sldChg>
      <pc:sldChg chg="delSp modSp add mod modClrScheme chgLayout">
        <pc:chgData name="欣捷" userId="b965477fa0aef5e6" providerId="LiveId" clId="{356D9961-BC09-49D6-86FD-C4775367FC47}" dt="2021-03-03T09:32:18.657" v="2443" actId="700"/>
        <pc:sldMkLst>
          <pc:docMk/>
          <pc:sldMk cId="0" sldId="632"/>
        </pc:sldMkLst>
        <pc:spChg chg="mod ord">
          <ac:chgData name="欣捷" userId="b965477fa0aef5e6" providerId="LiveId" clId="{356D9961-BC09-49D6-86FD-C4775367FC47}" dt="2021-03-03T09:32:18.657" v="2443" actId="700"/>
          <ac:spMkLst>
            <pc:docMk/>
            <pc:sldMk cId="0" sldId="632"/>
            <ac:spMk id="46082" creationId="{10D30C34-FF62-4ADA-9567-C12E77860D98}"/>
          </ac:spMkLst>
        </pc:spChg>
        <pc:spChg chg="del">
          <ac:chgData name="欣捷" userId="b965477fa0aef5e6" providerId="LiveId" clId="{356D9961-BC09-49D6-86FD-C4775367FC47}" dt="2021-03-03T09:32:18.657" v="2443" actId="700"/>
          <ac:spMkLst>
            <pc:docMk/>
            <pc:sldMk cId="0" sldId="632"/>
            <ac:spMk id="46083" creationId="{D2076A40-A351-4F0D-B687-75514EAFAAB8}"/>
          </ac:spMkLst>
        </pc:spChg>
      </pc:sldChg>
      <pc:sldChg chg="modSp add mod">
        <pc:chgData name="欣捷" userId="b965477fa0aef5e6" providerId="LiveId" clId="{356D9961-BC09-49D6-86FD-C4775367FC47}" dt="2021-03-03T09:32:22.370" v="2444" actId="20577"/>
        <pc:sldMkLst>
          <pc:docMk/>
          <pc:sldMk cId="0" sldId="633"/>
        </pc:sldMkLst>
        <pc:spChg chg="mod">
          <ac:chgData name="欣捷" userId="b965477fa0aef5e6" providerId="LiveId" clId="{356D9961-BC09-49D6-86FD-C4775367FC47}" dt="2021-03-03T09:32:22.370" v="2444" actId="20577"/>
          <ac:spMkLst>
            <pc:docMk/>
            <pc:sldMk cId="0" sldId="633"/>
            <ac:spMk id="47106" creationId="{F9B5578D-7F0F-43B6-A09E-D431D0F973B3}"/>
          </ac:spMkLst>
        </pc:spChg>
      </pc:sldChg>
      <pc:sldChg chg="modSp add mod">
        <pc:chgData name="欣捷" userId="b965477fa0aef5e6" providerId="LiveId" clId="{356D9961-BC09-49D6-86FD-C4775367FC47}" dt="2021-03-03T09:32:24.681" v="2445" actId="20577"/>
        <pc:sldMkLst>
          <pc:docMk/>
          <pc:sldMk cId="0" sldId="634"/>
        </pc:sldMkLst>
        <pc:spChg chg="mod">
          <ac:chgData name="欣捷" userId="b965477fa0aef5e6" providerId="LiveId" clId="{356D9961-BC09-49D6-86FD-C4775367FC47}" dt="2021-03-03T09:32:24.681" v="2445" actId="20577"/>
          <ac:spMkLst>
            <pc:docMk/>
            <pc:sldMk cId="0" sldId="634"/>
            <ac:spMk id="48130" creationId="{35495881-98CA-4AB9-AFEF-5AF6A0C3961C}"/>
          </ac:spMkLst>
        </pc:spChg>
      </pc:sldChg>
      <pc:sldChg chg="add">
        <pc:chgData name="欣捷" userId="b965477fa0aef5e6" providerId="LiveId" clId="{356D9961-BC09-49D6-86FD-C4775367FC47}" dt="2021-03-03T02:33:06.006" v="112"/>
        <pc:sldMkLst>
          <pc:docMk/>
          <pc:sldMk cId="0" sldId="635"/>
        </pc:sldMkLst>
      </pc:sldChg>
      <pc:sldChg chg="add">
        <pc:chgData name="欣捷" userId="b965477fa0aef5e6" providerId="LiveId" clId="{356D9961-BC09-49D6-86FD-C4775367FC47}" dt="2021-03-03T02:33:06.006" v="112"/>
        <pc:sldMkLst>
          <pc:docMk/>
          <pc:sldMk cId="0" sldId="636"/>
        </pc:sldMkLst>
      </pc:sldChg>
      <pc:sldChg chg="add">
        <pc:chgData name="欣捷" userId="b965477fa0aef5e6" providerId="LiveId" clId="{356D9961-BC09-49D6-86FD-C4775367FC47}" dt="2021-03-03T02:33:06.006" v="112"/>
        <pc:sldMkLst>
          <pc:docMk/>
          <pc:sldMk cId="0" sldId="637"/>
        </pc:sldMkLst>
      </pc:sldChg>
      <pc:sldChg chg="modSp add mod">
        <pc:chgData name="欣捷" userId="b965477fa0aef5e6" providerId="LiveId" clId="{356D9961-BC09-49D6-86FD-C4775367FC47}" dt="2021-03-03T09:32:33.295" v="2447" actId="20577"/>
        <pc:sldMkLst>
          <pc:docMk/>
          <pc:sldMk cId="0" sldId="638"/>
        </pc:sldMkLst>
        <pc:spChg chg="mod">
          <ac:chgData name="欣捷" userId="b965477fa0aef5e6" providerId="LiveId" clId="{356D9961-BC09-49D6-86FD-C4775367FC47}" dt="2021-03-03T09:32:33.295" v="2447" actId="20577"/>
          <ac:spMkLst>
            <pc:docMk/>
            <pc:sldMk cId="0" sldId="638"/>
            <ac:spMk id="53250" creationId="{34EB9D0A-A275-4071-8F94-2A3627798350}"/>
          </ac:spMkLst>
        </pc:spChg>
      </pc:sldChg>
      <pc:sldChg chg="modSp add del mod">
        <pc:chgData name="欣捷" userId="b965477fa0aef5e6" providerId="LiveId" clId="{356D9961-BC09-49D6-86FD-C4775367FC47}" dt="2021-03-03T09:27:54.279" v="2365" actId="47"/>
        <pc:sldMkLst>
          <pc:docMk/>
          <pc:sldMk cId="0" sldId="639"/>
        </pc:sldMkLst>
        <pc:spChg chg="mod">
          <ac:chgData name="欣捷" userId="b965477fa0aef5e6" providerId="LiveId" clId="{356D9961-BC09-49D6-86FD-C4775367FC47}" dt="2021-03-03T02:32:48.669" v="87" actId="27636"/>
          <ac:spMkLst>
            <pc:docMk/>
            <pc:sldMk cId="0" sldId="639"/>
            <ac:spMk id="5122" creationId="{59BE0CE0-16F5-45AC-B782-625E38C3A9D9}"/>
          </ac:spMkLst>
        </pc:spChg>
        <pc:spChg chg="mod">
          <ac:chgData name="欣捷" userId="b965477fa0aef5e6" providerId="LiveId" clId="{356D9961-BC09-49D6-86FD-C4775367FC47}" dt="2021-03-03T09:16:51.416" v="2044" actId="313"/>
          <ac:spMkLst>
            <pc:docMk/>
            <pc:sldMk cId="0" sldId="639"/>
            <ac:spMk id="5123" creationId="{3C049937-FB7E-4357-8002-4F08E4AE2F24}"/>
          </ac:spMkLst>
        </pc:spChg>
      </pc:sldChg>
      <pc:sldChg chg="modSp add del mod">
        <pc:chgData name="欣捷" userId="b965477fa0aef5e6" providerId="LiveId" clId="{356D9961-BC09-49D6-86FD-C4775367FC47}" dt="2021-03-03T09:27:55.199" v="2366" actId="47"/>
        <pc:sldMkLst>
          <pc:docMk/>
          <pc:sldMk cId="0" sldId="640"/>
        </pc:sldMkLst>
        <pc:spChg chg="mod">
          <ac:chgData name="欣捷" userId="b965477fa0aef5e6" providerId="LiveId" clId="{356D9961-BC09-49D6-86FD-C4775367FC47}" dt="2021-03-03T02:32:48.685" v="88" actId="27636"/>
          <ac:spMkLst>
            <pc:docMk/>
            <pc:sldMk cId="0" sldId="640"/>
            <ac:spMk id="6146" creationId="{00DC2DB5-869C-4927-8541-F94F2903D1E2}"/>
          </ac:spMkLst>
        </pc:spChg>
      </pc:sldChg>
      <pc:sldChg chg="modSp add del mod">
        <pc:chgData name="欣捷" userId="b965477fa0aef5e6" providerId="LiveId" clId="{356D9961-BC09-49D6-86FD-C4775367FC47}" dt="2021-03-03T09:27:56.025" v="2367" actId="47"/>
        <pc:sldMkLst>
          <pc:docMk/>
          <pc:sldMk cId="0" sldId="641"/>
        </pc:sldMkLst>
        <pc:spChg chg="mod">
          <ac:chgData name="欣捷" userId="b965477fa0aef5e6" providerId="LiveId" clId="{356D9961-BC09-49D6-86FD-C4775367FC47}" dt="2021-03-03T02:32:48.685" v="89" actId="27636"/>
          <ac:spMkLst>
            <pc:docMk/>
            <pc:sldMk cId="0" sldId="641"/>
            <ac:spMk id="7170" creationId="{746E89D9-D1EA-4E9E-803D-F5ED6CAAE7DF}"/>
          </ac:spMkLst>
        </pc:spChg>
      </pc:sldChg>
      <pc:sldChg chg="modSp add del mod">
        <pc:chgData name="欣捷" userId="b965477fa0aef5e6" providerId="LiveId" clId="{356D9961-BC09-49D6-86FD-C4775367FC47}" dt="2021-03-03T09:27:57.480" v="2368" actId="47"/>
        <pc:sldMkLst>
          <pc:docMk/>
          <pc:sldMk cId="0" sldId="642"/>
        </pc:sldMkLst>
        <pc:spChg chg="mod">
          <ac:chgData name="欣捷" userId="b965477fa0aef5e6" providerId="LiveId" clId="{356D9961-BC09-49D6-86FD-C4775367FC47}" dt="2021-03-03T02:32:48.701" v="90" actId="27636"/>
          <ac:spMkLst>
            <pc:docMk/>
            <pc:sldMk cId="0" sldId="642"/>
            <ac:spMk id="9218" creationId="{A6055841-9591-4E87-92D2-7DB2C9600F1B}"/>
          </ac:spMkLst>
        </pc:spChg>
      </pc:sldChg>
      <pc:sldChg chg="modSp add del mod">
        <pc:chgData name="欣捷" userId="b965477fa0aef5e6" providerId="LiveId" clId="{356D9961-BC09-49D6-86FD-C4775367FC47}" dt="2021-03-03T09:29:47.990" v="2402" actId="47"/>
        <pc:sldMkLst>
          <pc:docMk/>
          <pc:sldMk cId="0" sldId="643"/>
        </pc:sldMkLst>
        <pc:spChg chg="mod">
          <ac:chgData name="欣捷" userId="b965477fa0aef5e6" providerId="LiveId" clId="{356D9961-BC09-49D6-86FD-C4775367FC47}" dt="2021-03-03T02:33:06.069" v="113" actId="27636"/>
          <ac:spMkLst>
            <pc:docMk/>
            <pc:sldMk cId="0" sldId="643"/>
            <ac:spMk id="5122" creationId="{49583CEA-4F8A-4DDF-A260-4A37A4473343}"/>
          </ac:spMkLst>
        </pc:spChg>
      </pc:sldChg>
      <pc:sldChg chg="modSp add del mod">
        <pc:chgData name="欣捷" userId="b965477fa0aef5e6" providerId="LiveId" clId="{356D9961-BC09-49D6-86FD-C4775367FC47}" dt="2021-03-03T09:30:18.190" v="2403" actId="47"/>
        <pc:sldMkLst>
          <pc:docMk/>
          <pc:sldMk cId="0" sldId="644"/>
        </pc:sldMkLst>
        <pc:spChg chg="mod">
          <ac:chgData name="欣捷" userId="b965477fa0aef5e6" providerId="LiveId" clId="{356D9961-BC09-49D6-86FD-C4775367FC47}" dt="2021-03-03T02:33:06.084" v="114" actId="27636"/>
          <ac:spMkLst>
            <pc:docMk/>
            <pc:sldMk cId="0" sldId="644"/>
            <ac:spMk id="6146" creationId="{F0BCF4BD-79FA-4E1D-956A-EDBB5BCB524D}"/>
          </ac:spMkLst>
        </pc:spChg>
      </pc:sldChg>
      <pc:sldChg chg="modSp add del mod">
        <pc:chgData name="欣捷" userId="b965477fa0aef5e6" providerId="LiveId" clId="{356D9961-BC09-49D6-86FD-C4775367FC47}" dt="2021-03-03T09:30:19.081" v="2404" actId="47"/>
        <pc:sldMkLst>
          <pc:docMk/>
          <pc:sldMk cId="0" sldId="645"/>
        </pc:sldMkLst>
        <pc:spChg chg="mod">
          <ac:chgData name="欣捷" userId="b965477fa0aef5e6" providerId="LiveId" clId="{356D9961-BC09-49D6-86FD-C4775367FC47}" dt="2021-03-03T02:33:06.084" v="115" actId="27636"/>
          <ac:spMkLst>
            <pc:docMk/>
            <pc:sldMk cId="0" sldId="645"/>
            <ac:spMk id="7170" creationId="{0227B182-1272-4D87-B570-0EA159623452}"/>
          </ac:spMkLst>
        </pc:spChg>
      </pc:sldChg>
      <pc:sldChg chg="modSp add del mod">
        <pc:chgData name="欣捷" userId="b965477fa0aef5e6" providerId="LiveId" clId="{356D9961-BC09-49D6-86FD-C4775367FC47}" dt="2021-03-03T09:30:20.496" v="2405" actId="47"/>
        <pc:sldMkLst>
          <pc:docMk/>
          <pc:sldMk cId="0" sldId="646"/>
        </pc:sldMkLst>
        <pc:spChg chg="mod">
          <ac:chgData name="欣捷" userId="b965477fa0aef5e6" providerId="LiveId" clId="{356D9961-BC09-49D6-86FD-C4775367FC47}" dt="2021-03-03T02:33:06.100" v="116" actId="27636"/>
          <ac:spMkLst>
            <pc:docMk/>
            <pc:sldMk cId="0" sldId="646"/>
            <ac:spMk id="8194" creationId="{F1BB6BB1-A24A-4F80-A522-987FFF95F59F}"/>
          </ac:spMkLst>
        </pc:spChg>
      </pc:sldChg>
      <pc:sldChg chg="modSp add del mod">
        <pc:chgData name="欣捷" userId="b965477fa0aef5e6" providerId="LiveId" clId="{356D9961-BC09-49D6-86FD-C4775367FC47}" dt="2021-03-03T09:30:21.416" v="2406" actId="47"/>
        <pc:sldMkLst>
          <pc:docMk/>
          <pc:sldMk cId="0" sldId="647"/>
        </pc:sldMkLst>
        <pc:spChg chg="mod">
          <ac:chgData name="欣捷" userId="b965477fa0aef5e6" providerId="LiveId" clId="{356D9961-BC09-49D6-86FD-C4775367FC47}" dt="2021-03-03T02:33:06.100" v="117" actId="27636"/>
          <ac:spMkLst>
            <pc:docMk/>
            <pc:sldMk cId="0" sldId="647"/>
            <ac:spMk id="9218" creationId="{221B9AA6-81CE-4D44-BD8A-200FED1F995C}"/>
          </ac:spMkLst>
        </pc:spChg>
      </pc:sldChg>
      <pc:sldChg chg="modSp add del mod">
        <pc:chgData name="欣捷" userId="b965477fa0aef5e6" providerId="LiveId" clId="{356D9961-BC09-49D6-86FD-C4775367FC47}" dt="2021-03-03T09:30:22.009" v="2407" actId="47"/>
        <pc:sldMkLst>
          <pc:docMk/>
          <pc:sldMk cId="0" sldId="648"/>
        </pc:sldMkLst>
        <pc:spChg chg="mod">
          <ac:chgData name="欣捷" userId="b965477fa0aef5e6" providerId="LiveId" clId="{356D9961-BC09-49D6-86FD-C4775367FC47}" dt="2021-03-03T02:33:06.116" v="118" actId="27636"/>
          <ac:spMkLst>
            <pc:docMk/>
            <pc:sldMk cId="0" sldId="648"/>
            <ac:spMk id="10242" creationId="{24A07D73-845B-4E0A-A88C-B2FFA9CD96A0}"/>
          </ac:spMkLst>
        </pc:spChg>
      </pc:sldChg>
      <pc:sldChg chg="modSp add mod">
        <pc:chgData name="欣捷" userId="b965477fa0aef5e6" providerId="LiveId" clId="{356D9961-BC09-49D6-86FD-C4775367FC47}" dt="2021-03-03T02:33:06.256" v="139" actId="27636"/>
        <pc:sldMkLst>
          <pc:docMk/>
          <pc:sldMk cId="0" sldId="649"/>
        </pc:sldMkLst>
        <pc:spChg chg="mod">
          <ac:chgData name="欣捷" userId="b965477fa0aef5e6" providerId="LiveId" clId="{356D9961-BC09-49D6-86FD-C4775367FC47}" dt="2021-03-03T02:33:06.256" v="139" actId="27636"/>
          <ac:spMkLst>
            <pc:docMk/>
            <pc:sldMk cId="0" sldId="649"/>
            <ac:spMk id="57346" creationId="{6792844F-ED08-41D8-B778-5CF3664A686A}"/>
          </ac:spMkLst>
        </pc:spChg>
      </pc:sldChg>
      <pc:sldChg chg="modSp add del mod">
        <pc:chgData name="欣捷" userId="b965477fa0aef5e6" providerId="LiveId" clId="{356D9961-BC09-49D6-86FD-C4775367FC47}" dt="2021-03-03T09:32:46.696" v="2448" actId="47"/>
        <pc:sldMkLst>
          <pc:docMk/>
          <pc:sldMk cId="0" sldId="650"/>
        </pc:sldMkLst>
        <pc:spChg chg="mod">
          <ac:chgData name="欣捷" userId="b965477fa0aef5e6" providerId="LiveId" clId="{356D9961-BC09-49D6-86FD-C4775367FC47}" dt="2021-03-03T02:33:06.272" v="140" actId="27636"/>
          <ac:spMkLst>
            <pc:docMk/>
            <pc:sldMk cId="0" sldId="650"/>
            <ac:spMk id="58370" creationId="{40BF7082-459B-4522-9305-1DBA86ABE80B}"/>
          </ac:spMkLst>
        </pc:spChg>
      </pc:sldChg>
      <pc:sldChg chg="modSp add del mod">
        <pc:chgData name="欣捷" userId="b965477fa0aef5e6" providerId="LiveId" clId="{356D9961-BC09-49D6-86FD-C4775367FC47}" dt="2021-03-03T09:33:06.678" v="2449" actId="47"/>
        <pc:sldMkLst>
          <pc:docMk/>
          <pc:sldMk cId="0" sldId="651"/>
        </pc:sldMkLst>
        <pc:spChg chg="mod">
          <ac:chgData name="欣捷" userId="b965477fa0aef5e6" providerId="LiveId" clId="{356D9961-BC09-49D6-86FD-C4775367FC47}" dt="2021-03-03T02:33:19.782" v="142" actId="27636"/>
          <ac:spMkLst>
            <pc:docMk/>
            <pc:sldMk cId="0" sldId="651"/>
            <ac:spMk id="17410" creationId="{209A44FC-3077-47D8-B98C-90E4497D4BF4}"/>
          </ac:spMkLst>
        </pc:spChg>
      </pc:sldChg>
      <pc:sldChg chg="modSp add mod">
        <pc:chgData name="欣捷" userId="b965477fa0aef5e6" providerId="LiveId" clId="{356D9961-BC09-49D6-86FD-C4775367FC47}" dt="2021-03-03T09:56:48.085" v="2647" actId="20577"/>
        <pc:sldMkLst>
          <pc:docMk/>
          <pc:sldMk cId="0" sldId="652"/>
        </pc:sldMkLst>
        <pc:spChg chg="mod">
          <ac:chgData name="欣捷" userId="b965477fa0aef5e6" providerId="LiveId" clId="{356D9961-BC09-49D6-86FD-C4775367FC47}" dt="2021-03-03T09:56:48.085" v="2647" actId="20577"/>
          <ac:spMkLst>
            <pc:docMk/>
            <pc:sldMk cId="0" sldId="652"/>
            <ac:spMk id="29698" creationId="{3B0439FC-B0D6-4F2A-B254-D32642C18576}"/>
          </ac:spMkLst>
        </pc:spChg>
      </pc:sldChg>
      <pc:sldChg chg="modSp add mod">
        <pc:chgData name="欣捷" userId="b965477fa0aef5e6" providerId="LiveId" clId="{356D9961-BC09-49D6-86FD-C4775367FC47}" dt="2021-03-03T09:56:50.197" v="2648" actId="20577"/>
        <pc:sldMkLst>
          <pc:docMk/>
          <pc:sldMk cId="0" sldId="653"/>
        </pc:sldMkLst>
        <pc:spChg chg="mod">
          <ac:chgData name="欣捷" userId="b965477fa0aef5e6" providerId="LiveId" clId="{356D9961-BC09-49D6-86FD-C4775367FC47}" dt="2021-03-03T09:56:50.197" v="2648" actId="20577"/>
          <ac:spMkLst>
            <pc:docMk/>
            <pc:sldMk cId="0" sldId="653"/>
            <ac:spMk id="30722" creationId="{4C8D3611-FFE3-43B0-BEA3-AA1497BB131E}"/>
          </ac:spMkLst>
        </pc:spChg>
      </pc:sldChg>
      <pc:sldChg chg="modSp add mod">
        <pc:chgData name="欣捷" userId="b965477fa0aef5e6" providerId="LiveId" clId="{356D9961-BC09-49D6-86FD-C4775367FC47}" dt="2021-03-03T09:56:51.906" v="2649" actId="20577"/>
        <pc:sldMkLst>
          <pc:docMk/>
          <pc:sldMk cId="0" sldId="654"/>
        </pc:sldMkLst>
        <pc:spChg chg="mod">
          <ac:chgData name="欣捷" userId="b965477fa0aef5e6" providerId="LiveId" clId="{356D9961-BC09-49D6-86FD-C4775367FC47}" dt="2021-03-03T09:56:51.906" v="2649" actId="20577"/>
          <ac:spMkLst>
            <pc:docMk/>
            <pc:sldMk cId="0" sldId="654"/>
            <ac:spMk id="31746" creationId="{25CA835D-6438-4CDD-BFBF-4588954EC897}"/>
          </ac:spMkLst>
        </pc:spChg>
      </pc:sldChg>
      <pc:sldChg chg="modSp add mod">
        <pc:chgData name="欣捷" userId="b965477fa0aef5e6" providerId="LiveId" clId="{356D9961-BC09-49D6-86FD-C4775367FC47}" dt="2021-03-03T09:56:53.785" v="2650" actId="20577"/>
        <pc:sldMkLst>
          <pc:docMk/>
          <pc:sldMk cId="0" sldId="655"/>
        </pc:sldMkLst>
        <pc:spChg chg="mod">
          <ac:chgData name="欣捷" userId="b965477fa0aef5e6" providerId="LiveId" clId="{356D9961-BC09-49D6-86FD-C4775367FC47}" dt="2021-03-03T09:56:53.785" v="2650" actId="20577"/>
          <ac:spMkLst>
            <pc:docMk/>
            <pc:sldMk cId="0" sldId="655"/>
            <ac:spMk id="32770" creationId="{D5436B50-1A6B-4C69-9AF3-0D956728B139}"/>
          </ac:spMkLst>
        </pc:spChg>
      </pc:sldChg>
      <pc:sldChg chg="modSp add mod">
        <pc:chgData name="欣捷" userId="b965477fa0aef5e6" providerId="LiveId" clId="{356D9961-BC09-49D6-86FD-C4775367FC47}" dt="2021-03-03T09:56:55.844" v="2651" actId="20577"/>
        <pc:sldMkLst>
          <pc:docMk/>
          <pc:sldMk cId="0" sldId="656"/>
        </pc:sldMkLst>
        <pc:spChg chg="mod">
          <ac:chgData name="欣捷" userId="b965477fa0aef5e6" providerId="LiveId" clId="{356D9961-BC09-49D6-86FD-C4775367FC47}" dt="2021-03-03T09:56:55.844" v="2651" actId="20577"/>
          <ac:spMkLst>
            <pc:docMk/>
            <pc:sldMk cId="0" sldId="656"/>
            <ac:spMk id="33794" creationId="{D96BA590-0EC2-4F0E-9DB1-EAFDBD7C4EF9}"/>
          </ac:spMkLst>
        </pc:spChg>
        <pc:spChg chg="mod">
          <ac:chgData name="欣捷" userId="b965477fa0aef5e6" providerId="LiveId" clId="{356D9961-BC09-49D6-86FD-C4775367FC47}" dt="2021-03-03T09:16:54.674" v="2047" actId="313"/>
          <ac:spMkLst>
            <pc:docMk/>
            <pc:sldMk cId="0" sldId="656"/>
            <ac:spMk id="33795" creationId="{7D1CF20E-C8BD-4E59-9C37-FBC7780ED829}"/>
          </ac:spMkLst>
        </pc:spChg>
      </pc:sldChg>
      <pc:sldChg chg="modSp add mod">
        <pc:chgData name="欣捷" userId="b965477fa0aef5e6" providerId="LiveId" clId="{356D9961-BC09-49D6-86FD-C4775367FC47}" dt="2021-03-03T09:57:17.173" v="2661" actId="20577"/>
        <pc:sldMkLst>
          <pc:docMk/>
          <pc:sldMk cId="0" sldId="657"/>
        </pc:sldMkLst>
        <pc:spChg chg="mod">
          <ac:chgData name="欣捷" userId="b965477fa0aef5e6" providerId="LiveId" clId="{356D9961-BC09-49D6-86FD-C4775367FC47}" dt="2021-03-03T09:57:17.173" v="2661" actId="20577"/>
          <ac:spMkLst>
            <pc:docMk/>
            <pc:sldMk cId="0" sldId="657"/>
            <ac:spMk id="44034" creationId="{0A0E9E7B-B5DB-47F8-B1A3-6E97F21B99EF}"/>
          </ac:spMkLst>
        </pc:spChg>
      </pc:sldChg>
      <pc:sldChg chg="modSp add mod">
        <pc:chgData name="欣捷" userId="b965477fa0aef5e6" providerId="LiveId" clId="{356D9961-BC09-49D6-86FD-C4775367FC47}" dt="2021-03-03T09:57:25.866" v="2664" actId="21"/>
        <pc:sldMkLst>
          <pc:docMk/>
          <pc:sldMk cId="0" sldId="658"/>
        </pc:sldMkLst>
        <pc:spChg chg="mod">
          <ac:chgData name="欣捷" userId="b965477fa0aef5e6" providerId="LiveId" clId="{356D9961-BC09-49D6-86FD-C4775367FC47}" dt="2021-03-03T09:57:25.866" v="2664" actId="21"/>
          <ac:spMkLst>
            <pc:docMk/>
            <pc:sldMk cId="0" sldId="658"/>
            <ac:spMk id="45058" creationId="{C7335296-A4A6-4F9A-A952-C7B6D4D24084}"/>
          </ac:spMkLst>
        </pc:spChg>
      </pc:sldChg>
      <pc:sldChg chg="modSp add mod">
        <pc:chgData name="欣捷" userId="b965477fa0aef5e6" providerId="LiveId" clId="{356D9961-BC09-49D6-86FD-C4775367FC47}" dt="2021-03-03T02:33:19.954" v="171" actId="27636"/>
        <pc:sldMkLst>
          <pc:docMk/>
          <pc:sldMk cId="0" sldId="659"/>
        </pc:sldMkLst>
        <pc:spChg chg="mod">
          <ac:chgData name="欣捷" userId="b965477fa0aef5e6" providerId="LiveId" clId="{356D9961-BC09-49D6-86FD-C4775367FC47}" dt="2021-03-03T02:33:19.954" v="171" actId="27636"/>
          <ac:spMkLst>
            <pc:docMk/>
            <pc:sldMk cId="0" sldId="659"/>
            <ac:spMk id="46082" creationId="{E949F1EF-C88A-4026-983E-2F7CEF287658}"/>
          </ac:spMkLst>
        </pc:spChg>
      </pc:sldChg>
      <pc:sldChg chg="modSp add mod">
        <pc:chgData name="欣捷" userId="b965477fa0aef5e6" providerId="LiveId" clId="{356D9961-BC09-49D6-86FD-C4775367FC47}" dt="2021-03-03T02:33:19.954" v="172" actId="27636"/>
        <pc:sldMkLst>
          <pc:docMk/>
          <pc:sldMk cId="0" sldId="660"/>
        </pc:sldMkLst>
        <pc:spChg chg="mod">
          <ac:chgData name="欣捷" userId="b965477fa0aef5e6" providerId="LiveId" clId="{356D9961-BC09-49D6-86FD-C4775367FC47}" dt="2021-03-03T02:33:19.954" v="172" actId="27636"/>
          <ac:spMkLst>
            <pc:docMk/>
            <pc:sldMk cId="0" sldId="660"/>
            <ac:spMk id="47106" creationId="{41D5726E-C7FB-44A8-A26E-1E7C5D1F2E81}"/>
          </ac:spMkLst>
        </pc:spChg>
      </pc:sldChg>
      <pc:sldChg chg="modSp add mod">
        <pc:chgData name="欣捷" userId="b965477fa0aef5e6" providerId="LiveId" clId="{356D9961-BC09-49D6-86FD-C4775367FC47}" dt="2021-03-03T02:33:19.985" v="178" actId="27636"/>
        <pc:sldMkLst>
          <pc:docMk/>
          <pc:sldMk cId="0" sldId="661"/>
        </pc:sldMkLst>
        <pc:spChg chg="mod">
          <ac:chgData name="欣捷" userId="b965477fa0aef5e6" providerId="LiveId" clId="{356D9961-BC09-49D6-86FD-C4775367FC47}" dt="2021-03-03T02:33:19.985" v="178" actId="27636"/>
          <ac:spMkLst>
            <pc:docMk/>
            <pc:sldMk cId="0" sldId="661"/>
            <ac:spMk id="53250" creationId="{7E8D8B28-C029-483E-A58A-0F69350EC690}"/>
          </ac:spMkLst>
        </pc:spChg>
      </pc:sldChg>
      <pc:sldChg chg="modSp add mod">
        <pc:chgData name="欣捷" userId="b965477fa0aef5e6" providerId="LiveId" clId="{356D9961-BC09-49D6-86FD-C4775367FC47}" dt="2021-03-03T02:33:19.985" v="179" actId="27636"/>
        <pc:sldMkLst>
          <pc:docMk/>
          <pc:sldMk cId="0" sldId="662"/>
        </pc:sldMkLst>
        <pc:spChg chg="mod">
          <ac:chgData name="欣捷" userId="b965477fa0aef5e6" providerId="LiveId" clId="{356D9961-BC09-49D6-86FD-C4775367FC47}" dt="2021-03-03T02:33:19.985" v="179" actId="27636"/>
          <ac:spMkLst>
            <pc:docMk/>
            <pc:sldMk cId="0" sldId="662"/>
            <ac:spMk id="54274" creationId="{0E3E85B4-5F47-46AF-B018-6CD3D83E3F0D}"/>
          </ac:spMkLst>
        </pc:spChg>
      </pc:sldChg>
      <pc:sldChg chg="modSp add mod">
        <pc:chgData name="欣捷" userId="b965477fa0aef5e6" providerId="LiveId" clId="{356D9961-BC09-49D6-86FD-C4775367FC47}" dt="2021-03-03T02:33:20.001" v="180" actId="27636"/>
        <pc:sldMkLst>
          <pc:docMk/>
          <pc:sldMk cId="0" sldId="663"/>
        </pc:sldMkLst>
        <pc:spChg chg="mod">
          <ac:chgData name="欣捷" userId="b965477fa0aef5e6" providerId="LiveId" clId="{356D9961-BC09-49D6-86FD-C4775367FC47}" dt="2021-03-03T02:33:20.001" v="180" actId="27636"/>
          <ac:spMkLst>
            <pc:docMk/>
            <pc:sldMk cId="0" sldId="663"/>
            <ac:spMk id="55298" creationId="{EE28C3F0-AE21-4227-B286-9C038BDFB24B}"/>
          </ac:spMkLst>
        </pc:spChg>
      </pc:sldChg>
      <pc:sldChg chg="modSp add mod">
        <pc:chgData name="欣捷" userId="b965477fa0aef5e6" providerId="LiveId" clId="{356D9961-BC09-49D6-86FD-C4775367FC47}" dt="2021-03-03T02:33:20.001" v="181" actId="27636"/>
        <pc:sldMkLst>
          <pc:docMk/>
          <pc:sldMk cId="0" sldId="664"/>
        </pc:sldMkLst>
        <pc:spChg chg="mod">
          <ac:chgData name="欣捷" userId="b965477fa0aef5e6" providerId="LiveId" clId="{356D9961-BC09-49D6-86FD-C4775367FC47}" dt="2021-03-03T02:33:20.001" v="181" actId="27636"/>
          <ac:spMkLst>
            <pc:docMk/>
            <pc:sldMk cId="0" sldId="664"/>
            <ac:spMk id="56322" creationId="{927DFDC5-8D6D-449F-960B-779533C00398}"/>
          </ac:spMkLst>
        </pc:spChg>
      </pc:sldChg>
      <pc:sldChg chg="modSp add mod">
        <pc:chgData name="欣捷" userId="b965477fa0aef5e6" providerId="LiveId" clId="{356D9961-BC09-49D6-86FD-C4775367FC47}" dt="2021-03-03T10:02:23.370" v="2668" actId="1076"/>
        <pc:sldMkLst>
          <pc:docMk/>
          <pc:sldMk cId="0" sldId="665"/>
        </pc:sldMkLst>
        <pc:spChg chg="mod">
          <ac:chgData name="欣捷" userId="b965477fa0aef5e6" providerId="LiveId" clId="{356D9961-BC09-49D6-86FD-C4775367FC47}" dt="2021-03-03T02:33:20.001" v="182" actId="27636"/>
          <ac:spMkLst>
            <pc:docMk/>
            <pc:sldMk cId="0" sldId="665"/>
            <ac:spMk id="57346" creationId="{814F1818-D1DD-4BB5-9CC3-D1EB4166F2C5}"/>
          </ac:spMkLst>
        </pc:spChg>
        <pc:picChg chg="mod">
          <ac:chgData name="欣捷" userId="b965477fa0aef5e6" providerId="LiveId" clId="{356D9961-BC09-49D6-86FD-C4775367FC47}" dt="2021-03-03T10:02:23.370" v="2668" actId="1076"/>
          <ac:picMkLst>
            <pc:docMk/>
            <pc:sldMk cId="0" sldId="665"/>
            <ac:picMk id="57347" creationId="{9979E201-A2F4-4A7A-ABEC-576895DD2BD8}"/>
          </ac:picMkLst>
        </pc:picChg>
      </pc:sldChg>
      <pc:sldChg chg="modSp add mod">
        <pc:chgData name="欣捷" userId="b965477fa0aef5e6" providerId="LiveId" clId="{356D9961-BC09-49D6-86FD-C4775367FC47}" dt="2021-03-03T02:33:20.017" v="183" actId="27636"/>
        <pc:sldMkLst>
          <pc:docMk/>
          <pc:sldMk cId="0" sldId="666"/>
        </pc:sldMkLst>
        <pc:spChg chg="mod">
          <ac:chgData name="欣捷" userId="b965477fa0aef5e6" providerId="LiveId" clId="{356D9961-BC09-49D6-86FD-C4775367FC47}" dt="2021-03-03T02:33:20.017" v="183" actId="27636"/>
          <ac:spMkLst>
            <pc:docMk/>
            <pc:sldMk cId="0" sldId="666"/>
            <ac:spMk id="58370" creationId="{CC6B0FA4-3DDC-44BB-9C3F-CAF050513F6C}"/>
          </ac:spMkLst>
        </pc:spChg>
      </pc:sldChg>
      <pc:sldChg chg="modSp add mod">
        <pc:chgData name="欣捷" userId="b965477fa0aef5e6" providerId="LiveId" clId="{356D9961-BC09-49D6-86FD-C4775367FC47}" dt="2021-03-03T09:16:57.282" v="2050" actId="313"/>
        <pc:sldMkLst>
          <pc:docMk/>
          <pc:sldMk cId="0" sldId="667"/>
        </pc:sldMkLst>
        <pc:spChg chg="mod">
          <ac:chgData name="欣捷" userId="b965477fa0aef5e6" providerId="LiveId" clId="{356D9961-BC09-49D6-86FD-C4775367FC47}" dt="2021-03-03T02:33:20.017" v="184" actId="27636"/>
          <ac:spMkLst>
            <pc:docMk/>
            <pc:sldMk cId="0" sldId="667"/>
            <ac:spMk id="59394" creationId="{71274AA2-7FE2-4395-8483-43F23DD4F39E}"/>
          </ac:spMkLst>
        </pc:spChg>
        <pc:spChg chg="mod">
          <ac:chgData name="欣捷" userId="b965477fa0aef5e6" providerId="LiveId" clId="{356D9961-BC09-49D6-86FD-C4775367FC47}" dt="2021-03-03T09:16:57.282" v="2050" actId="313"/>
          <ac:spMkLst>
            <pc:docMk/>
            <pc:sldMk cId="0" sldId="667"/>
            <ac:spMk id="59395" creationId="{CF42D7E0-2CF3-46B9-8EC4-0D9AA2BD094B}"/>
          </ac:spMkLst>
        </pc:spChg>
      </pc:sldChg>
      <pc:sldChg chg="modSp add mod">
        <pc:chgData name="欣捷" userId="b965477fa0aef5e6" providerId="LiveId" clId="{356D9961-BC09-49D6-86FD-C4775367FC47}" dt="2021-03-03T02:33:20.017" v="185" actId="27636"/>
        <pc:sldMkLst>
          <pc:docMk/>
          <pc:sldMk cId="0" sldId="668"/>
        </pc:sldMkLst>
        <pc:spChg chg="mod">
          <ac:chgData name="欣捷" userId="b965477fa0aef5e6" providerId="LiveId" clId="{356D9961-BC09-49D6-86FD-C4775367FC47}" dt="2021-03-03T02:33:20.017" v="185" actId="27636"/>
          <ac:spMkLst>
            <pc:docMk/>
            <pc:sldMk cId="0" sldId="668"/>
            <ac:spMk id="60418" creationId="{7C374AE4-C65A-494E-88F3-697C9F3DBEB3}"/>
          </ac:spMkLst>
        </pc:spChg>
      </pc:sldChg>
      <pc:sldChg chg="modSp add mod ord">
        <pc:chgData name="欣捷" userId="b965477fa0aef5e6" providerId="LiveId" clId="{356D9961-BC09-49D6-86FD-C4775367FC47}" dt="2021-03-03T02:50:56.731" v="198"/>
        <pc:sldMkLst>
          <pc:docMk/>
          <pc:sldMk cId="3112916636" sldId="669"/>
        </pc:sldMkLst>
        <pc:spChg chg="mod">
          <ac:chgData name="欣捷" userId="b965477fa0aef5e6" providerId="LiveId" clId="{356D9961-BC09-49D6-86FD-C4775367FC47}" dt="2021-03-03T02:50:56.731" v="198"/>
          <ac:spMkLst>
            <pc:docMk/>
            <pc:sldMk cId="3112916636" sldId="669"/>
            <ac:spMk id="11267" creationId="{64408F86-25A7-4B58-AE93-46711A32DAED}"/>
          </ac:spMkLst>
        </pc:spChg>
      </pc:sldChg>
      <pc:sldChg chg="addSp delSp modSp new mod modClrScheme chgLayout">
        <pc:chgData name="欣捷" userId="b965477fa0aef5e6" providerId="LiveId" clId="{356D9961-BC09-49D6-86FD-C4775367FC47}" dt="2021-03-03T03:06:28.018" v="207"/>
        <pc:sldMkLst>
          <pc:docMk/>
          <pc:sldMk cId="2074267517" sldId="670"/>
        </pc:sldMkLst>
        <pc:spChg chg="del mod ord">
          <ac:chgData name="欣捷" userId="b965477fa0aef5e6" providerId="LiveId" clId="{356D9961-BC09-49D6-86FD-C4775367FC47}" dt="2021-03-03T03:06:21.862" v="201" actId="700"/>
          <ac:spMkLst>
            <pc:docMk/>
            <pc:sldMk cId="2074267517" sldId="670"/>
            <ac:spMk id="2" creationId="{AF051D76-F456-4D81-B5A4-D8EEE7407E86}"/>
          </ac:spMkLst>
        </pc:spChg>
        <pc:spChg chg="del">
          <ac:chgData name="欣捷" userId="b965477fa0aef5e6" providerId="LiveId" clId="{356D9961-BC09-49D6-86FD-C4775367FC47}" dt="2021-03-03T03:06:21.862" v="201" actId="700"/>
          <ac:spMkLst>
            <pc:docMk/>
            <pc:sldMk cId="2074267517" sldId="670"/>
            <ac:spMk id="3" creationId="{29102A00-F500-4990-98FE-2AD154BDD0C9}"/>
          </ac:spMkLst>
        </pc:spChg>
        <pc:spChg chg="add mod ord">
          <ac:chgData name="欣捷" userId="b965477fa0aef5e6" providerId="LiveId" clId="{356D9961-BC09-49D6-86FD-C4775367FC47}" dt="2021-03-03T03:06:28.018" v="207"/>
          <ac:spMkLst>
            <pc:docMk/>
            <pc:sldMk cId="2074267517" sldId="670"/>
            <ac:spMk id="4" creationId="{AB28B2E8-4D6F-4BB0-BB8B-A5B37C137D06}"/>
          </ac:spMkLst>
        </pc:spChg>
        <pc:spChg chg="mod">
          <ac:chgData name="欣捷" userId="b965477fa0aef5e6" providerId="LiveId" clId="{356D9961-BC09-49D6-86FD-C4775367FC47}" dt="2021-03-03T03:06:22.243" v="203"/>
          <ac:spMkLst>
            <pc:docMk/>
            <pc:sldMk cId="2074267517" sldId="670"/>
            <ac:spMk id="7" creationId="{A4A69BDB-984C-4118-BF20-8DD8CA91F589}"/>
          </ac:spMkLst>
        </pc:spChg>
        <pc:spChg chg="mod">
          <ac:chgData name="欣捷" userId="b965477fa0aef5e6" providerId="LiveId" clId="{356D9961-BC09-49D6-86FD-C4775367FC47}" dt="2021-03-03T03:06:22.243" v="203"/>
          <ac:spMkLst>
            <pc:docMk/>
            <pc:sldMk cId="2074267517" sldId="670"/>
            <ac:spMk id="9" creationId="{4C939E90-9EB5-450A-8975-5489DD4C2301}"/>
          </ac:spMkLst>
        </pc:spChg>
        <pc:spChg chg="mod">
          <ac:chgData name="欣捷" userId="b965477fa0aef5e6" providerId="LiveId" clId="{356D9961-BC09-49D6-86FD-C4775367FC47}" dt="2021-03-03T03:06:22.243" v="203"/>
          <ac:spMkLst>
            <pc:docMk/>
            <pc:sldMk cId="2074267517" sldId="670"/>
            <ac:spMk id="10" creationId="{12B04424-78B7-41ED-ADBE-922F763F0700}"/>
          </ac:spMkLst>
        </pc:spChg>
        <pc:spChg chg="mod">
          <ac:chgData name="欣捷" userId="b965477fa0aef5e6" providerId="LiveId" clId="{356D9961-BC09-49D6-86FD-C4775367FC47}" dt="2021-03-03T03:06:22.243" v="203"/>
          <ac:spMkLst>
            <pc:docMk/>
            <pc:sldMk cId="2074267517" sldId="670"/>
            <ac:spMk id="11" creationId="{6738A657-4F1D-4706-96A7-8BEAD1F54A32}"/>
          </ac:spMkLst>
        </pc:spChg>
        <pc:spChg chg="mod">
          <ac:chgData name="欣捷" userId="b965477fa0aef5e6" providerId="LiveId" clId="{356D9961-BC09-49D6-86FD-C4775367FC47}" dt="2021-03-03T03:06:22.243" v="203"/>
          <ac:spMkLst>
            <pc:docMk/>
            <pc:sldMk cId="2074267517" sldId="670"/>
            <ac:spMk id="12" creationId="{EC0AC95C-5650-4D19-8F0C-55948D150ED5}"/>
          </ac:spMkLst>
        </pc:spChg>
        <pc:spChg chg="mod">
          <ac:chgData name="欣捷" userId="b965477fa0aef5e6" providerId="LiveId" clId="{356D9961-BC09-49D6-86FD-C4775367FC47}" dt="2021-03-03T03:06:22.243" v="203"/>
          <ac:spMkLst>
            <pc:docMk/>
            <pc:sldMk cId="2074267517" sldId="670"/>
            <ac:spMk id="14" creationId="{02981333-A483-48A8-A8E6-ABBB53177B45}"/>
          </ac:spMkLst>
        </pc:spChg>
        <pc:spChg chg="mod">
          <ac:chgData name="欣捷" userId="b965477fa0aef5e6" providerId="LiveId" clId="{356D9961-BC09-49D6-86FD-C4775367FC47}" dt="2021-03-03T03:06:22.243" v="203"/>
          <ac:spMkLst>
            <pc:docMk/>
            <pc:sldMk cId="2074267517" sldId="670"/>
            <ac:spMk id="16" creationId="{831C9A82-AF8E-4F0B-AB58-5F53D9B0AC5D}"/>
          </ac:spMkLst>
        </pc:spChg>
        <pc:spChg chg="mod">
          <ac:chgData name="欣捷" userId="b965477fa0aef5e6" providerId="LiveId" clId="{356D9961-BC09-49D6-86FD-C4775367FC47}" dt="2021-03-03T03:06:22.243" v="203"/>
          <ac:spMkLst>
            <pc:docMk/>
            <pc:sldMk cId="2074267517" sldId="670"/>
            <ac:spMk id="18" creationId="{A7131447-06DD-44F2-83AF-CD68466BFCC9}"/>
          </ac:spMkLst>
        </pc:spChg>
        <pc:spChg chg="mod">
          <ac:chgData name="欣捷" userId="b965477fa0aef5e6" providerId="LiveId" clId="{356D9961-BC09-49D6-86FD-C4775367FC47}" dt="2021-03-03T03:06:22.243" v="203"/>
          <ac:spMkLst>
            <pc:docMk/>
            <pc:sldMk cId="2074267517" sldId="670"/>
            <ac:spMk id="20" creationId="{E41B69F9-038B-4DBF-A88B-9CDBC3B0F6D6}"/>
          </ac:spMkLst>
        </pc:spChg>
        <pc:spChg chg="mod">
          <ac:chgData name="欣捷" userId="b965477fa0aef5e6" providerId="LiveId" clId="{356D9961-BC09-49D6-86FD-C4775367FC47}" dt="2021-03-03T03:06:22.243" v="203"/>
          <ac:spMkLst>
            <pc:docMk/>
            <pc:sldMk cId="2074267517" sldId="670"/>
            <ac:spMk id="22" creationId="{A5E851DF-9C12-4F35-AF3A-46F577D5EDAE}"/>
          </ac:spMkLst>
        </pc:spChg>
        <pc:spChg chg="mod">
          <ac:chgData name="欣捷" userId="b965477fa0aef5e6" providerId="LiveId" clId="{356D9961-BC09-49D6-86FD-C4775367FC47}" dt="2021-03-03T03:06:22.243" v="203"/>
          <ac:spMkLst>
            <pc:docMk/>
            <pc:sldMk cId="2074267517" sldId="670"/>
            <ac:spMk id="24" creationId="{1F291F6C-0DE2-435C-BBF4-6C6858B82F2D}"/>
          </ac:spMkLst>
        </pc:spChg>
        <pc:spChg chg="mod">
          <ac:chgData name="欣捷" userId="b965477fa0aef5e6" providerId="LiveId" clId="{356D9961-BC09-49D6-86FD-C4775367FC47}" dt="2021-03-03T03:06:22.243" v="203"/>
          <ac:spMkLst>
            <pc:docMk/>
            <pc:sldMk cId="2074267517" sldId="670"/>
            <ac:spMk id="26" creationId="{70A2963A-9718-4E1D-BB2D-BA0F200E898D}"/>
          </ac:spMkLst>
        </pc:spChg>
        <pc:spChg chg="mod">
          <ac:chgData name="欣捷" userId="b965477fa0aef5e6" providerId="LiveId" clId="{356D9961-BC09-49D6-86FD-C4775367FC47}" dt="2021-03-03T03:06:22.243" v="203"/>
          <ac:spMkLst>
            <pc:docMk/>
            <pc:sldMk cId="2074267517" sldId="670"/>
            <ac:spMk id="28" creationId="{D2AD462B-B1BF-4EB7-BE43-D51B013FFF57}"/>
          </ac:spMkLst>
        </pc:spChg>
        <pc:spChg chg="mod">
          <ac:chgData name="欣捷" userId="b965477fa0aef5e6" providerId="LiveId" clId="{356D9961-BC09-49D6-86FD-C4775367FC47}" dt="2021-03-03T03:06:22.243" v="203"/>
          <ac:spMkLst>
            <pc:docMk/>
            <pc:sldMk cId="2074267517" sldId="670"/>
            <ac:spMk id="30" creationId="{4539032D-BFF1-4A9F-A3DE-0CE3B5126BEC}"/>
          </ac:spMkLst>
        </pc:spChg>
        <pc:spChg chg="mod">
          <ac:chgData name="欣捷" userId="b965477fa0aef5e6" providerId="LiveId" clId="{356D9961-BC09-49D6-86FD-C4775367FC47}" dt="2021-03-03T03:06:22.243" v="203"/>
          <ac:spMkLst>
            <pc:docMk/>
            <pc:sldMk cId="2074267517" sldId="670"/>
            <ac:spMk id="32" creationId="{C4C48F61-459F-4FE4-BF1C-105F8EEAEB79}"/>
          </ac:spMkLst>
        </pc:spChg>
        <pc:spChg chg="mod">
          <ac:chgData name="欣捷" userId="b965477fa0aef5e6" providerId="LiveId" clId="{356D9961-BC09-49D6-86FD-C4775367FC47}" dt="2021-03-03T03:06:22.243" v="203"/>
          <ac:spMkLst>
            <pc:docMk/>
            <pc:sldMk cId="2074267517" sldId="670"/>
            <ac:spMk id="34" creationId="{66E2167A-D075-45B6-B4BD-0921040B6DF8}"/>
          </ac:spMkLst>
        </pc:spChg>
        <pc:spChg chg="mod">
          <ac:chgData name="欣捷" userId="b965477fa0aef5e6" providerId="LiveId" clId="{356D9961-BC09-49D6-86FD-C4775367FC47}" dt="2021-03-03T03:06:22.243" v="203"/>
          <ac:spMkLst>
            <pc:docMk/>
            <pc:sldMk cId="2074267517" sldId="670"/>
            <ac:spMk id="36" creationId="{691026C7-DBBA-4B2A-A0F9-12F42BF0D4E2}"/>
          </ac:spMkLst>
        </pc:spChg>
        <pc:spChg chg="mod">
          <ac:chgData name="欣捷" userId="b965477fa0aef5e6" providerId="LiveId" clId="{356D9961-BC09-49D6-86FD-C4775367FC47}" dt="2021-03-03T03:06:22.243" v="203"/>
          <ac:spMkLst>
            <pc:docMk/>
            <pc:sldMk cId="2074267517" sldId="670"/>
            <ac:spMk id="38" creationId="{D89DB659-316D-4CEF-B01D-1E22D788D97E}"/>
          </ac:spMkLst>
        </pc:spChg>
        <pc:grpChg chg="add mod">
          <ac:chgData name="欣捷" userId="b965477fa0aef5e6" providerId="LiveId" clId="{356D9961-BC09-49D6-86FD-C4775367FC47}" dt="2021-03-03T03:06:22.243" v="203"/>
          <ac:grpSpMkLst>
            <pc:docMk/>
            <pc:sldMk cId="2074267517" sldId="670"/>
            <ac:grpSpMk id="5" creationId="{3DA6927E-BCEF-445F-8E48-5866D395D76C}"/>
          </ac:grpSpMkLst>
        </pc:grpChg>
        <pc:grpChg chg="mod">
          <ac:chgData name="欣捷" userId="b965477fa0aef5e6" providerId="LiveId" clId="{356D9961-BC09-49D6-86FD-C4775367FC47}" dt="2021-03-03T03:06:22.243" v="203"/>
          <ac:grpSpMkLst>
            <pc:docMk/>
            <pc:sldMk cId="2074267517" sldId="670"/>
            <ac:grpSpMk id="6" creationId="{DF6A2100-F3B9-4407-8361-288617336806}"/>
          </ac:grpSpMkLst>
        </pc:grpChg>
        <pc:grpChg chg="mod">
          <ac:chgData name="欣捷" userId="b965477fa0aef5e6" providerId="LiveId" clId="{356D9961-BC09-49D6-86FD-C4775367FC47}" dt="2021-03-03T03:06:22.243" v="203"/>
          <ac:grpSpMkLst>
            <pc:docMk/>
            <pc:sldMk cId="2074267517" sldId="670"/>
            <ac:grpSpMk id="8" creationId="{7E5EF4E2-D9FF-488F-9343-F0FCE8586F8C}"/>
          </ac:grpSpMkLst>
        </pc:grpChg>
        <pc:cxnChg chg="mod">
          <ac:chgData name="欣捷" userId="b965477fa0aef5e6" providerId="LiveId" clId="{356D9961-BC09-49D6-86FD-C4775367FC47}" dt="2021-03-03T03:06:22.243" v="203"/>
          <ac:cxnSpMkLst>
            <pc:docMk/>
            <pc:sldMk cId="2074267517" sldId="670"/>
            <ac:cxnSpMk id="13" creationId="{770DB5B5-0C42-4087-AF77-F66E10488B6B}"/>
          </ac:cxnSpMkLst>
        </pc:cxnChg>
        <pc:cxnChg chg="mod">
          <ac:chgData name="欣捷" userId="b965477fa0aef5e6" providerId="LiveId" clId="{356D9961-BC09-49D6-86FD-C4775367FC47}" dt="2021-03-03T03:06:22.243" v="203"/>
          <ac:cxnSpMkLst>
            <pc:docMk/>
            <pc:sldMk cId="2074267517" sldId="670"/>
            <ac:cxnSpMk id="15" creationId="{B8887315-B43A-46A8-8168-DB3BB61EDADB}"/>
          </ac:cxnSpMkLst>
        </pc:cxnChg>
        <pc:cxnChg chg="mod">
          <ac:chgData name="欣捷" userId="b965477fa0aef5e6" providerId="LiveId" clId="{356D9961-BC09-49D6-86FD-C4775367FC47}" dt="2021-03-03T03:06:22.243" v="203"/>
          <ac:cxnSpMkLst>
            <pc:docMk/>
            <pc:sldMk cId="2074267517" sldId="670"/>
            <ac:cxnSpMk id="17" creationId="{4BC28FBE-D9D2-4369-9B3B-8EBCD7DEC766}"/>
          </ac:cxnSpMkLst>
        </pc:cxnChg>
        <pc:cxnChg chg="mod">
          <ac:chgData name="欣捷" userId="b965477fa0aef5e6" providerId="LiveId" clId="{356D9961-BC09-49D6-86FD-C4775367FC47}" dt="2021-03-03T03:06:22.243" v="203"/>
          <ac:cxnSpMkLst>
            <pc:docMk/>
            <pc:sldMk cId="2074267517" sldId="670"/>
            <ac:cxnSpMk id="19" creationId="{07D787BD-84A6-415B-9866-28238E737D55}"/>
          </ac:cxnSpMkLst>
        </pc:cxnChg>
        <pc:cxnChg chg="mod">
          <ac:chgData name="欣捷" userId="b965477fa0aef5e6" providerId="LiveId" clId="{356D9961-BC09-49D6-86FD-C4775367FC47}" dt="2021-03-03T03:06:22.243" v="203"/>
          <ac:cxnSpMkLst>
            <pc:docMk/>
            <pc:sldMk cId="2074267517" sldId="670"/>
            <ac:cxnSpMk id="21" creationId="{C68FB094-E818-4D91-AABF-C73E70CE6753}"/>
          </ac:cxnSpMkLst>
        </pc:cxnChg>
        <pc:cxnChg chg="mod">
          <ac:chgData name="欣捷" userId="b965477fa0aef5e6" providerId="LiveId" clId="{356D9961-BC09-49D6-86FD-C4775367FC47}" dt="2021-03-03T03:06:22.243" v="203"/>
          <ac:cxnSpMkLst>
            <pc:docMk/>
            <pc:sldMk cId="2074267517" sldId="670"/>
            <ac:cxnSpMk id="23" creationId="{2A28925A-01E8-4D37-A3DD-B11EDF57959B}"/>
          </ac:cxnSpMkLst>
        </pc:cxnChg>
        <pc:cxnChg chg="mod">
          <ac:chgData name="欣捷" userId="b965477fa0aef5e6" providerId="LiveId" clId="{356D9961-BC09-49D6-86FD-C4775367FC47}" dt="2021-03-03T03:06:22.243" v="203"/>
          <ac:cxnSpMkLst>
            <pc:docMk/>
            <pc:sldMk cId="2074267517" sldId="670"/>
            <ac:cxnSpMk id="25" creationId="{D20F1D2A-FE99-4B02-8E20-DBF149C0B400}"/>
          </ac:cxnSpMkLst>
        </pc:cxnChg>
        <pc:cxnChg chg="mod">
          <ac:chgData name="欣捷" userId="b965477fa0aef5e6" providerId="LiveId" clId="{356D9961-BC09-49D6-86FD-C4775367FC47}" dt="2021-03-03T03:06:22.243" v="203"/>
          <ac:cxnSpMkLst>
            <pc:docMk/>
            <pc:sldMk cId="2074267517" sldId="670"/>
            <ac:cxnSpMk id="27" creationId="{B502BCE3-1DFD-4094-BF7F-7C634B1AC808}"/>
          </ac:cxnSpMkLst>
        </pc:cxnChg>
        <pc:cxnChg chg="mod">
          <ac:chgData name="欣捷" userId="b965477fa0aef5e6" providerId="LiveId" clId="{356D9961-BC09-49D6-86FD-C4775367FC47}" dt="2021-03-03T03:06:22.243" v="203"/>
          <ac:cxnSpMkLst>
            <pc:docMk/>
            <pc:sldMk cId="2074267517" sldId="670"/>
            <ac:cxnSpMk id="29" creationId="{CB916101-45E2-4A48-94AA-C6FB29ECF9F8}"/>
          </ac:cxnSpMkLst>
        </pc:cxnChg>
        <pc:cxnChg chg="mod">
          <ac:chgData name="欣捷" userId="b965477fa0aef5e6" providerId="LiveId" clId="{356D9961-BC09-49D6-86FD-C4775367FC47}" dt="2021-03-03T03:06:22.243" v="203"/>
          <ac:cxnSpMkLst>
            <pc:docMk/>
            <pc:sldMk cId="2074267517" sldId="670"/>
            <ac:cxnSpMk id="31" creationId="{CEF5F2C6-ACAE-40E4-B788-36CE4A7E403F}"/>
          </ac:cxnSpMkLst>
        </pc:cxnChg>
        <pc:cxnChg chg="mod">
          <ac:chgData name="欣捷" userId="b965477fa0aef5e6" providerId="LiveId" clId="{356D9961-BC09-49D6-86FD-C4775367FC47}" dt="2021-03-03T03:06:22.243" v="203"/>
          <ac:cxnSpMkLst>
            <pc:docMk/>
            <pc:sldMk cId="2074267517" sldId="670"/>
            <ac:cxnSpMk id="33" creationId="{469BE760-97AF-4FF9-A595-76869FB5C360}"/>
          </ac:cxnSpMkLst>
        </pc:cxnChg>
        <pc:cxnChg chg="mod">
          <ac:chgData name="欣捷" userId="b965477fa0aef5e6" providerId="LiveId" clId="{356D9961-BC09-49D6-86FD-C4775367FC47}" dt="2021-03-03T03:06:22.243" v="203"/>
          <ac:cxnSpMkLst>
            <pc:docMk/>
            <pc:sldMk cId="2074267517" sldId="670"/>
            <ac:cxnSpMk id="35" creationId="{4E644B16-C9DF-4247-96CB-E0BB23E683C2}"/>
          </ac:cxnSpMkLst>
        </pc:cxnChg>
        <pc:cxnChg chg="mod">
          <ac:chgData name="欣捷" userId="b965477fa0aef5e6" providerId="LiveId" clId="{356D9961-BC09-49D6-86FD-C4775367FC47}" dt="2021-03-03T03:06:22.243" v="203"/>
          <ac:cxnSpMkLst>
            <pc:docMk/>
            <pc:sldMk cId="2074267517" sldId="670"/>
            <ac:cxnSpMk id="37" creationId="{49F42448-ECFA-4898-AFDD-1E082443E2B2}"/>
          </ac:cxnSpMkLst>
        </pc:cxnChg>
        <pc:cxnChg chg="mod">
          <ac:chgData name="欣捷" userId="b965477fa0aef5e6" providerId="LiveId" clId="{356D9961-BC09-49D6-86FD-C4775367FC47}" dt="2021-03-03T03:06:22.243" v="203"/>
          <ac:cxnSpMkLst>
            <pc:docMk/>
            <pc:sldMk cId="2074267517" sldId="670"/>
            <ac:cxnSpMk id="39" creationId="{A9380DBF-7946-42A2-8C55-04B5B3F3F75B}"/>
          </ac:cxnSpMkLst>
        </pc:cxnChg>
      </pc:sldChg>
      <pc:sldChg chg="modSp add mod">
        <pc:chgData name="欣捷" userId="b965477fa0aef5e6" providerId="LiveId" clId="{356D9961-BC09-49D6-86FD-C4775367FC47}" dt="2021-03-03T08:48:42.145" v="1326" actId="20577"/>
        <pc:sldMkLst>
          <pc:docMk/>
          <pc:sldMk cId="3882278320" sldId="671"/>
        </pc:sldMkLst>
        <pc:spChg chg="mod">
          <ac:chgData name="欣捷" userId="b965477fa0aef5e6" providerId="LiveId" clId="{356D9961-BC09-49D6-86FD-C4775367FC47}" dt="2021-03-03T08:48:42.145" v="1326" actId="20577"/>
          <ac:spMkLst>
            <pc:docMk/>
            <pc:sldMk cId="3882278320" sldId="671"/>
            <ac:spMk id="31747" creationId="{AB06C436-A8E7-4DC3-9E75-6A0641393BD5}"/>
          </ac:spMkLst>
        </pc:spChg>
      </pc:sldChg>
    </pc:docChg>
  </pc:docChgLst>
  <pc:docChgLst>
    <pc:chgData name="王 欣捷" userId="b965477fa0aef5e6" providerId="LiveId" clId="{3CDB994A-B696-4AED-A5CB-524BA1129ABE}"/>
    <pc:docChg chg="undo custSel addSld delSld modSld">
      <pc:chgData name="王 欣捷" userId="b965477fa0aef5e6" providerId="LiveId" clId="{3CDB994A-B696-4AED-A5CB-524BA1129ABE}" dt="2023-03-21T08:53:35.981" v="113" actId="1076"/>
      <pc:docMkLst>
        <pc:docMk/>
      </pc:docMkLst>
      <pc:sldChg chg="modSp mod">
        <pc:chgData name="王 欣捷" userId="b965477fa0aef5e6" providerId="LiveId" clId="{3CDB994A-B696-4AED-A5CB-524BA1129ABE}" dt="2023-03-21T08:49:18.904" v="1" actId="404"/>
        <pc:sldMkLst>
          <pc:docMk/>
          <pc:sldMk cId="0" sldId="518"/>
        </pc:sldMkLst>
        <pc:spChg chg="mod">
          <ac:chgData name="王 欣捷" userId="b965477fa0aef5e6" providerId="LiveId" clId="{3CDB994A-B696-4AED-A5CB-524BA1129ABE}" dt="2023-03-21T08:49:18.904" v="1" actId="404"/>
          <ac:spMkLst>
            <pc:docMk/>
            <pc:sldMk cId="0" sldId="518"/>
            <ac:spMk id="36867" creationId="{1A386BC1-3AFD-4AF0-9F56-CBAA88BEF38E}"/>
          </ac:spMkLst>
        </pc:spChg>
      </pc:sldChg>
      <pc:sldChg chg="addSp delSp modSp add mod">
        <pc:chgData name="王 欣捷" userId="b965477fa0aef5e6" providerId="LiveId" clId="{3CDB994A-B696-4AED-A5CB-524BA1129ABE}" dt="2023-03-21T08:53:35.981" v="113" actId="1076"/>
        <pc:sldMkLst>
          <pc:docMk/>
          <pc:sldMk cId="691316557" sldId="699"/>
        </pc:sldMkLst>
        <pc:spChg chg="add mod">
          <ac:chgData name="王 欣捷" userId="b965477fa0aef5e6" providerId="LiveId" clId="{3CDB994A-B696-4AED-A5CB-524BA1129ABE}" dt="2023-03-21T08:49:41.122" v="5" actId="404"/>
          <ac:spMkLst>
            <pc:docMk/>
            <pc:sldMk cId="691316557" sldId="699"/>
            <ac:spMk id="2" creationId="{29EA5A29-8B3F-2CDB-75B5-B3A353E8899C}"/>
          </ac:spMkLst>
        </pc:spChg>
        <pc:spChg chg="add del mod">
          <ac:chgData name="王 欣捷" userId="b965477fa0aef5e6" providerId="LiveId" clId="{3CDB994A-B696-4AED-A5CB-524BA1129ABE}" dt="2023-03-21T08:53:16.402" v="106"/>
          <ac:spMkLst>
            <pc:docMk/>
            <pc:sldMk cId="691316557" sldId="699"/>
            <ac:spMk id="3" creationId="{68C37008-6733-8D6F-4005-D2388B862DF5}"/>
          </ac:spMkLst>
        </pc:spChg>
        <pc:spChg chg="add del mod">
          <ac:chgData name="王 欣捷" userId="b965477fa0aef5e6" providerId="LiveId" clId="{3CDB994A-B696-4AED-A5CB-524BA1129ABE}" dt="2023-03-21T08:52:32.442" v="89" actId="478"/>
          <ac:spMkLst>
            <pc:docMk/>
            <pc:sldMk cId="691316557" sldId="699"/>
            <ac:spMk id="4" creationId="{197002D9-0BE8-F901-290D-E86664062B88}"/>
          </ac:spMkLst>
        </pc:spChg>
        <pc:spChg chg="add mod">
          <ac:chgData name="王 欣捷" userId="b965477fa0aef5e6" providerId="LiveId" clId="{3CDB994A-B696-4AED-A5CB-524BA1129ABE}" dt="2023-03-21T08:53:35.981" v="113" actId="1076"/>
          <ac:spMkLst>
            <pc:docMk/>
            <pc:sldMk cId="691316557" sldId="699"/>
            <ac:spMk id="5" creationId="{F6136079-DCC5-EA8A-A36F-43D0F8146A53}"/>
          </ac:spMkLst>
        </pc:spChg>
        <pc:spChg chg="del">
          <ac:chgData name="王 欣捷" userId="b965477fa0aef5e6" providerId="LiveId" clId="{3CDB994A-B696-4AED-A5CB-524BA1129ABE}" dt="2023-03-21T08:49:36.440" v="3" actId="478"/>
          <ac:spMkLst>
            <pc:docMk/>
            <pc:sldMk cId="691316557" sldId="699"/>
            <ac:spMk id="36867" creationId="{1A386BC1-3AFD-4AF0-9F56-CBAA88BEF38E}"/>
          </ac:spMkLst>
        </pc:spChg>
      </pc:sldChg>
      <pc:sldChg chg="new del">
        <pc:chgData name="王 欣捷" userId="b965477fa0aef5e6" providerId="LiveId" clId="{3CDB994A-B696-4AED-A5CB-524BA1129ABE}" dt="2023-03-21T08:51:30.084" v="29" actId="680"/>
        <pc:sldMkLst>
          <pc:docMk/>
          <pc:sldMk cId="174108236" sldId="700"/>
        </pc:sldMkLst>
      </pc:sldChg>
      <pc:sldChg chg="new del">
        <pc:chgData name="王 欣捷" userId="b965477fa0aef5e6" providerId="LiveId" clId="{3CDB994A-B696-4AED-A5CB-524BA1129ABE}" dt="2023-03-21T08:51:34.514" v="31" actId="680"/>
        <pc:sldMkLst>
          <pc:docMk/>
          <pc:sldMk cId="3518242530" sldId="700"/>
        </pc:sldMkLst>
      </pc:sldChg>
    </pc:docChg>
  </pc:docChgLst>
  <pc:docChgLst>
    <pc:chgData name="欣捷 王" userId="b965477fa0aef5e6" providerId="LiveId" clId="{D7B623FB-6EDD-490A-B6BE-851387F0B2FF}"/>
    <pc:docChg chg="undo custSel addSld delSld modSld sldOrd">
      <pc:chgData name="欣捷 王" userId="b965477fa0aef5e6" providerId="LiveId" clId="{D7B623FB-6EDD-490A-B6BE-851387F0B2FF}" dt="2024-03-12T16:58:21.874" v="932"/>
      <pc:docMkLst>
        <pc:docMk/>
      </pc:docMkLst>
      <pc:sldChg chg="modSp mod modClrScheme chgLayout modNotesTx">
        <pc:chgData name="欣捷 王" userId="b965477fa0aef5e6" providerId="LiveId" clId="{D7B623FB-6EDD-490A-B6BE-851387F0B2FF}" dt="2024-03-12T12:24:51.326" v="76" actId="20577"/>
        <pc:sldMkLst>
          <pc:docMk/>
          <pc:sldMk cId="0" sldId="355"/>
        </pc:sldMkLst>
        <pc:spChg chg="mod">
          <ac:chgData name="欣捷 王" userId="b965477fa0aef5e6" providerId="LiveId" clId="{D7B623FB-6EDD-490A-B6BE-851387F0B2FF}" dt="2024-03-12T12:24:48.924" v="74" actId="20577"/>
          <ac:spMkLst>
            <pc:docMk/>
            <pc:sldMk cId="0" sldId="355"/>
            <ac:spMk id="2" creationId="{5B53EF1D-EEC7-4FE8-89F4-CD2E3A105F4E}"/>
          </ac:spMkLst>
        </pc:spChg>
        <pc:spChg chg="mod ord">
          <ac:chgData name="欣捷 王" userId="b965477fa0aef5e6" providerId="LiveId" clId="{D7B623FB-6EDD-490A-B6BE-851387F0B2FF}" dt="2024-03-12T08:50:08.161" v="6" actId="700"/>
          <ac:spMkLst>
            <pc:docMk/>
            <pc:sldMk cId="0" sldId="355"/>
            <ac:spMk id="3" creationId="{4B0DF717-9A30-3ED2-0D1A-BC061E78B48E}"/>
          </ac:spMkLst>
        </pc:spChg>
        <pc:spChg chg="mod ord">
          <ac:chgData name="欣捷 王" userId="b965477fa0aef5e6" providerId="LiveId" clId="{D7B623FB-6EDD-490A-B6BE-851387F0B2FF}" dt="2024-03-12T08:50:08.161" v="6" actId="700"/>
          <ac:spMkLst>
            <pc:docMk/>
            <pc:sldMk cId="0" sldId="355"/>
            <ac:spMk id="4" creationId="{C0B6CB21-E4DA-80E4-C3DD-89E467B52592}"/>
          </ac:spMkLst>
        </pc:spChg>
        <pc:spChg chg="mod ord">
          <ac:chgData name="欣捷 王" userId="b965477fa0aef5e6" providerId="LiveId" clId="{D7B623FB-6EDD-490A-B6BE-851387F0B2FF}" dt="2024-03-12T08:50:08.161" v="6" actId="700"/>
          <ac:spMkLst>
            <pc:docMk/>
            <pc:sldMk cId="0" sldId="355"/>
            <ac:spMk id="5" creationId="{CC2E8389-8795-B6EF-E47B-DF8B0B55FAA3}"/>
          </ac:spMkLst>
        </pc:spChg>
        <pc:spChg chg="mod ord">
          <ac:chgData name="欣捷 王" userId="b965477fa0aef5e6" providerId="LiveId" clId="{D7B623FB-6EDD-490A-B6BE-851387F0B2FF}" dt="2024-03-12T08:50:08.161" v="6" actId="700"/>
          <ac:spMkLst>
            <pc:docMk/>
            <pc:sldMk cId="0" sldId="355"/>
            <ac:spMk id="39938" creationId="{482B894D-295F-4482-93F0-F3AC36BA5123}"/>
          </ac:spMkLst>
        </pc:spChg>
        <pc:spChg chg="mod ord">
          <ac:chgData name="欣捷 王" userId="b965477fa0aef5e6" providerId="LiveId" clId="{D7B623FB-6EDD-490A-B6BE-851387F0B2FF}" dt="2024-03-12T08:50:08.161" v="6" actId="700"/>
          <ac:spMkLst>
            <pc:docMk/>
            <pc:sldMk cId="0" sldId="355"/>
            <ac:spMk id="39939" creationId="{CC6E6673-B103-4B4D-BBB7-DBE5A09EA693}"/>
          </ac:spMkLst>
        </pc:spChg>
      </pc:sldChg>
      <pc:sldChg chg="addSp delSp modSp mod modAnim">
        <pc:chgData name="欣捷 王" userId="b965477fa0aef5e6" providerId="LiveId" clId="{D7B623FB-6EDD-490A-B6BE-851387F0B2FF}" dt="2024-03-12T16:45:07.417" v="791"/>
        <pc:sldMkLst>
          <pc:docMk/>
          <pc:sldMk cId="0" sldId="427"/>
        </pc:sldMkLst>
        <pc:spChg chg="add del mod">
          <ac:chgData name="欣捷 王" userId="b965477fa0aef5e6" providerId="LiveId" clId="{D7B623FB-6EDD-490A-B6BE-851387F0B2FF}" dt="2024-03-12T15:04:36.430" v="162" actId="478"/>
          <ac:spMkLst>
            <pc:docMk/>
            <pc:sldMk cId="0" sldId="427"/>
            <ac:spMk id="5" creationId="{CB67E70C-728D-3911-F1F3-88A6D21370D8}"/>
          </ac:spMkLst>
        </pc:spChg>
        <pc:spChg chg="add mod">
          <ac:chgData name="欣捷 王" userId="b965477fa0aef5e6" providerId="LiveId" clId="{D7B623FB-6EDD-490A-B6BE-851387F0B2FF}" dt="2024-03-12T16:45:07.417" v="791"/>
          <ac:spMkLst>
            <pc:docMk/>
            <pc:sldMk cId="0" sldId="427"/>
            <ac:spMk id="6" creationId="{C9651538-0490-C496-8642-75E6AF88ABEA}"/>
          </ac:spMkLst>
        </pc:spChg>
      </pc:sldChg>
      <pc:sldChg chg="addSp delSp modSp mod modAnim">
        <pc:chgData name="欣捷 王" userId="b965477fa0aef5e6" providerId="LiveId" clId="{D7B623FB-6EDD-490A-B6BE-851387F0B2FF}" dt="2024-03-12T15:24:59.952" v="321"/>
        <pc:sldMkLst>
          <pc:docMk/>
          <pc:sldMk cId="0" sldId="428"/>
        </pc:sldMkLst>
        <pc:spChg chg="add mod">
          <ac:chgData name="欣捷 王" userId="b965477fa0aef5e6" providerId="LiveId" clId="{D7B623FB-6EDD-490A-B6BE-851387F0B2FF}" dt="2024-03-12T15:23:57.788" v="320" actId="1076"/>
          <ac:spMkLst>
            <pc:docMk/>
            <pc:sldMk cId="0" sldId="428"/>
            <ac:spMk id="8" creationId="{273FE53F-E276-866E-B8D2-1C7D999E627E}"/>
          </ac:spMkLst>
        </pc:spChg>
        <pc:spChg chg="mod">
          <ac:chgData name="欣捷 王" userId="b965477fa0aef5e6" providerId="LiveId" clId="{D7B623FB-6EDD-490A-B6BE-851387F0B2FF}" dt="2024-03-12T15:19:22.512" v="268" actId="207"/>
          <ac:spMkLst>
            <pc:docMk/>
            <pc:sldMk cId="0" sldId="428"/>
            <ac:spMk id="21507" creationId="{6E08A70E-4213-4A97-971E-241854F66260}"/>
          </ac:spMkLst>
        </pc:spChg>
        <pc:picChg chg="add del mod">
          <ac:chgData name="欣捷 王" userId="b965477fa0aef5e6" providerId="LiveId" clId="{D7B623FB-6EDD-490A-B6BE-851387F0B2FF}" dt="2024-03-12T15:20:28.908" v="275" actId="478"/>
          <ac:picMkLst>
            <pc:docMk/>
            <pc:sldMk cId="0" sldId="428"/>
            <ac:picMk id="6" creationId="{59B183D5-F72F-EC8C-45DA-DECB1471415E}"/>
          </ac:picMkLst>
        </pc:picChg>
        <pc:picChg chg="add mod">
          <ac:chgData name="欣捷 王" userId="b965477fa0aef5e6" providerId="LiveId" clId="{D7B623FB-6EDD-490A-B6BE-851387F0B2FF}" dt="2024-03-12T15:24:59.952" v="321"/>
          <ac:picMkLst>
            <pc:docMk/>
            <pc:sldMk cId="0" sldId="428"/>
            <ac:picMk id="9" creationId="{246E5045-CB64-C965-B7C5-6C9E1EF48E5E}"/>
          </ac:picMkLst>
        </pc:picChg>
      </pc:sldChg>
      <pc:sldChg chg="modSp mod">
        <pc:chgData name="欣捷 王" userId="b965477fa0aef5e6" providerId="LiveId" clId="{D7B623FB-6EDD-490A-B6BE-851387F0B2FF}" dt="2024-03-12T15:11:44.299" v="245" actId="27636"/>
        <pc:sldMkLst>
          <pc:docMk/>
          <pc:sldMk cId="0" sldId="432"/>
        </pc:sldMkLst>
        <pc:spChg chg="mod">
          <ac:chgData name="欣捷 王" userId="b965477fa0aef5e6" providerId="LiveId" clId="{D7B623FB-6EDD-490A-B6BE-851387F0B2FF}" dt="2024-03-12T15:11:44.299" v="245" actId="27636"/>
          <ac:spMkLst>
            <pc:docMk/>
            <pc:sldMk cId="0" sldId="432"/>
            <ac:spMk id="25603" creationId="{46C461B4-7B5E-4710-A4A4-FA405E70B9EB}"/>
          </ac:spMkLst>
        </pc:spChg>
      </pc:sldChg>
      <pc:sldChg chg="modSp mod">
        <pc:chgData name="欣捷 王" userId="b965477fa0aef5e6" providerId="LiveId" clId="{D7B623FB-6EDD-490A-B6BE-851387F0B2FF}" dt="2024-03-12T08:52:26.615" v="36" actId="1076"/>
        <pc:sldMkLst>
          <pc:docMk/>
          <pc:sldMk cId="0" sldId="467"/>
        </pc:sldMkLst>
        <pc:spChg chg="mod">
          <ac:chgData name="欣捷 王" userId="b965477fa0aef5e6" providerId="LiveId" clId="{D7B623FB-6EDD-490A-B6BE-851387F0B2FF}" dt="2024-03-12T08:52:26.615" v="36" actId="1076"/>
          <ac:spMkLst>
            <pc:docMk/>
            <pc:sldMk cId="0" sldId="467"/>
            <ac:spMk id="4" creationId="{90C65FE0-0E80-4DF5-A847-162796C05479}"/>
          </ac:spMkLst>
        </pc:spChg>
      </pc:sldChg>
      <pc:sldChg chg="modSp mod ord modClrScheme chgLayout">
        <pc:chgData name="欣捷 王" userId="b965477fa0aef5e6" providerId="LiveId" clId="{D7B623FB-6EDD-490A-B6BE-851387F0B2FF}" dt="2024-03-12T16:25:15.827" v="658"/>
        <pc:sldMkLst>
          <pc:docMk/>
          <pc:sldMk cId="0" sldId="510"/>
        </pc:sldMkLst>
        <pc:spChg chg="mod ord">
          <ac:chgData name="欣捷 王" userId="b965477fa0aef5e6" providerId="LiveId" clId="{D7B623FB-6EDD-490A-B6BE-851387F0B2FF}" dt="2024-03-12T09:53:40.922" v="37" actId="700"/>
          <ac:spMkLst>
            <pc:docMk/>
            <pc:sldMk cId="0" sldId="510"/>
            <ac:spMk id="2" creationId="{8B9D96A1-C88E-7988-C813-85610EEE68A6}"/>
          </ac:spMkLst>
        </pc:spChg>
        <pc:spChg chg="mod ord">
          <ac:chgData name="欣捷 王" userId="b965477fa0aef5e6" providerId="LiveId" clId="{D7B623FB-6EDD-490A-B6BE-851387F0B2FF}" dt="2024-03-12T09:53:40.922" v="37" actId="700"/>
          <ac:spMkLst>
            <pc:docMk/>
            <pc:sldMk cId="0" sldId="510"/>
            <ac:spMk id="3" creationId="{32F57CC9-6615-5B2F-B14E-F7C075AB20C8}"/>
          </ac:spMkLst>
        </pc:spChg>
        <pc:spChg chg="mod ord">
          <ac:chgData name="欣捷 王" userId="b965477fa0aef5e6" providerId="LiveId" clId="{D7B623FB-6EDD-490A-B6BE-851387F0B2FF}" dt="2024-03-12T09:53:40.922" v="37" actId="700"/>
          <ac:spMkLst>
            <pc:docMk/>
            <pc:sldMk cId="0" sldId="510"/>
            <ac:spMk id="4" creationId="{CBE5526D-3B83-7F89-11DC-30A6A174CB37}"/>
          </ac:spMkLst>
        </pc:spChg>
        <pc:spChg chg="mod ord">
          <ac:chgData name="欣捷 王" userId="b965477fa0aef5e6" providerId="LiveId" clId="{D7B623FB-6EDD-490A-B6BE-851387F0B2FF}" dt="2024-03-12T09:53:40.922" v="37" actId="700"/>
          <ac:spMkLst>
            <pc:docMk/>
            <pc:sldMk cId="0" sldId="510"/>
            <ac:spMk id="45058" creationId="{9BF5FE2D-46CF-4D58-86D5-14ACBD829498}"/>
          </ac:spMkLst>
        </pc:spChg>
        <pc:spChg chg="mod ord">
          <ac:chgData name="欣捷 王" userId="b965477fa0aef5e6" providerId="LiveId" clId="{D7B623FB-6EDD-490A-B6BE-851387F0B2FF}" dt="2024-03-12T09:53:40.941" v="38" actId="27636"/>
          <ac:spMkLst>
            <pc:docMk/>
            <pc:sldMk cId="0" sldId="510"/>
            <ac:spMk id="61443" creationId="{7020876E-E8E4-4B6E-8ED2-C3CF006C1DEF}"/>
          </ac:spMkLst>
        </pc:spChg>
      </pc:sldChg>
      <pc:sldChg chg="modSp mod modClrScheme chgLayout">
        <pc:chgData name="欣捷 王" userId="b965477fa0aef5e6" providerId="LiveId" clId="{D7B623FB-6EDD-490A-B6BE-851387F0B2FF}" dt="2024-03-12T09:54:08.152" v="46" actId="700"/>
        <pc:sldMkLst>
          <pc:docMk/>
          <pc:sldMk cId="0" sldId="512"/>
        </pc:sldMkLst>
        <pc:spChg chg="mod ord">
          <ac:chgData name="欣捷 王" userId="b965477fa0aef5e6" providerId="LiveId" clId="{D7B623FB-6EDD-490A-B6BE-851387F0B2FF}" dt="2024-03-12T09:54:08.152" v="46" actId="700"/>
          <ac:spMkLst>
            <pc:docMk/>
            <pc:sldMk cId="0" sldId="512"/>
            <ac:spMk id="2" creationId="{0D06FD04-7084-01B8-0631-E7E21CF08B56}"/>
          </ac:spMkLst>
        </pc:spChg>
        <pc:spChg chg="mod ord">
          <ac:chgData name="欣捷 王" userId="b965477fa0aef5e6" providerId="LiveId" clId="{D7B623FB-6EDD-490A-B6BE-851387F0B2FF}" dt="2024-03-12T09:54:08.152" v="46" actId="700"/>
          <ac:spMkLst>
            <pc:docMk/>
            <pc:sldMk cId="0" sldId="512"/>
            <ac:spMk id="3" creationId="{200CCA32-FC1D-1EE3-B78B-F29A8E92541D}"/>
          </ac:spMkLst>
        </pc:spChg>
        <pc:spChg chg="mod ord">
          <ac:chgData name="欣捷 王" userId="b965477fa0aef5e6" providerId="LiveId" clId="{D7B623FB-6EDD-490A-B6BE-851387F0B2FF}" dt="2024-03-12T09:54:08.152" v="46" actId="700"/>
          <ac:spMkLst>
            <pc:docMk/>
            <pc:sldMk cId="0" sldId="512"/>
            <ac:spMk id="4" creationId="{628BBE20-6705-26D9-3E4E-66EAB898FF84}"/>
          </ac:spMkLst>
        </pc:spChg>
        <pc:spChg chg="mod ord">
          <ac:chgData name="欣捷 王" userId="b965477fa0aef5e6" providerId="LiveId" clId="{D7B623FB-6EDD-490A-B6BE-851387F0B2FF}" dt="2024-03-12T09:54:08.152" v="46" actId="700"/>
          <ac:spMkLst>
            <pc:docMk/>
            <pc:sldMk cId="0" sldId="512"/>
            <ac:spMk id="28674" creationId="{EA1BB52D-C811-4A5E-B398-0509720382F0}"/>
          </ac:spMkLst>
        </pc:spChg>
        <pc:spChg chg="mod ord">
          <ac:chgData name="欣捷 王" userId="b965477fa0aef5e6" providerId="LiveId" clId="{D7B623FB-6EDD-490A-B6BE-851387F0B2FF}" dt="2024-03-12T09:54:08.152" v="46" actId="700"/>
          <ac:spMkLst>
            <pc:docMk/>
            <pc:sldMk cId="0" sldId="512"/>
            <ac:spMk id="28675" creationId="{8EE927BC-FFC9-43C8-8257-03C91B161DC8}"/>
          </ac:spMkLst>
        </pc:spChg>
      </pc:sldChg>
      <pc:sldChg chg="modSp mod modClrScheme chgLayout">
        <pc:chgData name="欣捷 王" userId="b965477fa0aef5e6" providerId="LiveId" clId="{D7B623FB-6EDD-490A-B6BE-851387F0B2FF}" dt="2024-03-12T09:54:05.688" v="45" actId="700"/>
        <pc:sldMkLst>
          <pc:docMk/>
          <pc:sldMk cId="0" sldId="514"/>
        </pc:sldMkLst>
        <pc:spChg chg="mod ord">
          <ac:chgData name="欣捷 王" userId="b965477fa0aef5e6" providerId="LiveId" clId="{D7B623FB-6EDD-490A-B6BE-851387F0B2FF}" dt="2024-03-12T09:54:05.688" v="45" actId="700"/>
          <ac:spMkLst>
            <pc:docMk/>
            <pc:sldMk cId="0" sldId="514"/>
            <ac:spMk id="2" creationId="{5BC6BD26-33CD-0AEA-D729-B9ED5FA63A3A}"/>
          </ac:spMkLst>
        </pc:spChg>
        <pc:spChg chg="mod ord">
          <ac:chgData name="欣捷 王" userId="b965477fa0aef5e6" providerId="LiveId" clId="{D7B623FB-6EDD-490A-B6BE-851387F0B2FF}" dt="2024-03-12T09:54:05.688" v="45" actId="700"/>
          <ac:spMkLst>
            <pc:docMk/>
            <pc:sldMk cId="0" sldId="514"/>
            <ac:spMk id="3" creationId="{F60C2EDC-522C-5F0A-19F8-F8DB5D870795}"/>
          </ac:spMkLst>
        </pc:spChg>
        <pc:spChg chg="mod ord">
          <ac:chgData name="欣捷 王" userId="b965477fa0aef5e6" providerId="LiveId" clId="{D7B623FB-6EDD-490A-B6BE-851387F0B2FF}" dt="2024-03-12T09:54:05.688" v="45" actId="700"/>
          <ac:spMkLst>
            <pc:docMk/>
            <pc:sldMk cId="0" sldId="514"/>
            <ac:spMk id="4" creationId="{BC562542-8216-F06D-EBB7-EA738871D7F3}"/>
          </ac:spMkLst>
        </pc:spChg>
        <pc:spChg chg="mod ord">
          <ac:chgData name="欣捷 王" userId="b965477fa0aef5e6" providerId="LiveId" clId="{D7B623FB-6EDD-490A-B6BE-851387F0B2FF}" dt="2024-03-12T09:54:05.688" v="45" actId="700"/>
          <ac:spMkLst>
            <pc:docMk/>
            <pc:sldMk cId="0" sldId="514"/>
            <ac:spMk id="30722" creationId="{C40D4801-8BA2-44DF-B340-BE136A07B0AA}"/>
          </ac:spMkLst>
        </pc:spChg>
        <pc:spChg chg="mod ord">
          <ac:chgData name="欣捷 王" userId="b965477fa0aef5e6" providerId="LiveId" clId="{D7B623FB-6EDD-490A-B6BE-851387F0B2FF}" dt="2024-03-12T09:54:05.688" v="45" actId="700"/>
          <ac:spMkLst>
            <pc:docMk/>
            <pc:sldMk cId="0" sldId="514"/>
            <ac:spMk id="30723" creationId="{E0A3FAB9-9E3F-4E10-BFE0-DEB1C03F6DA3}"/>
          </ac:spMkLst>
        </pc:spChg>
      </pc:sldChg>
      <pc:sldChg chg="modSp mod modClrScheme chgLayout">
        <pc:chgData name="欣捷 王" userId="b965477fa0aef5e6" providerId="LiveId" clId="{D7B623FB-6EDD-490A-B6BE-851387F0B2FF}" dt="2024-03-12T09:54:05.688" v="45" actId="700"/>
        <pc:sldMkLst>
          <pc:docMk/>
          <pc:sldMk cId="0" sldId="515"/>
        </pc:sldMkLst>
        <pc:spChg chg="mod ord">
          <ac:chgData name="欣捷 王" userId="b965477fa0aef5e6" providerId="LiveId" clId="{D7B623FB-6EDD-490A-B6BE-851387F0B2FF}" dt="2024-03-12T09:54:05.688" v="45" actId="700"/>
          <ac:spMkLst>
            <pc:docMk/>
            <pc:sldMk cId="0" sldId="515"/>
            <ac:spMk id="2" creationId="{CA02460D-2352-85A6-4BB5-340711C8869E}"/>
          </ac:spMkLst>
        </pc:spChg>
        <pc:spChg chg="mod ord">
          <ac:chgData name="欣捷 王" userId="b965477fa0aef5e6" providerId="LiveId" clId="{D7B623FB-6EDD-490A-B6BE-851387F0B2FF}" dt="2024-03-12T09:54:05.688" v="45" actId="700"/>
          <ac:spMkLst>
            <pc:docMk/>
            <pc:sldMk cId="0" sldId="515"/>
            <ac:spMk id="3" creationId="{B020F4FA-48E4-2B10-E96B-4D8099957A99}"/>
          </ac:spMkLst>
        </pc:spChg>
        <pc:spChg chg="mod ord">
          <ac:chgData name="欣捷 王" userId="b965477fa0aef5e6" providerId="LiveId" clId="{D7B623FB-6EDD-490A-B6BE-851387F0B2FF}" dt="2024-03-12T09:54:05.688" v="45" actId="700"/>
          <ac:spMkLst>
            <pc:docMk/>
            <pc:sldMk cId="0" sldId="515"/>
            <ac:spMk id="4" creationId="{9F944170-DECE-0701-A763-39BA5D6D2A37}"/>
          </ac:spMkLst>
        </pc:spChg>
        <pc:spChg chg="mod ord">
          <ac:chgData name="欣捷 王" userId="b965477fa0aef5e6" providerId="LiveId" clId="{D7B623FB-6EDD-490A-B6BE-851387F0B2FF}" dt="2024-03-12T09:54:05.688" v="45" actId="700"/>
          <ac:spMkLst>
            <pc:docMk/>
            <pc:sldMk cId="0" sldId="515"/>
            <ac:spMk id="32770" creationId="{6C1C38E5-E3C3-4F9A-B323-124EFAF55EB6}"/>
          </ac:spMkLst>
        </pc:spChg>
        <pc:spChg chg="mod ord">
          <ac:chgData name="欣捷 王" userId="b965477fa0aef5e6" providerId="LiveId" clId="{D7B623FB-6EDD-490A-B6BE-851387F0B2FF}" dt="2024-03-12T09:54:05.688" v="45" actId="700"/>
          <ac:spMkLst>
            <pc:docMk/>
            <pc:sldMk cId="0" sldId="515"/>
            <ac:spMk id="32771" creationId="{27CEDA3C-F2CD-4ACC-9D5A-D91470289AF5}"/>
          </ac:spMkLst>
        </pc:spChg>
      </pc:sldChg>
      <pc:sldChg chg="modSp mod">
        <pc:chgData name="欣捷 王" userId="b965477fa0aef5e6" providerId="LiveId" clId="{D7B623FB-6EDD-490A-B6BE-851387F0B2FF}" dt="2024-03-12T15:01:15.806" v="109" actId="1076"/>
        <pc:sldMkLst>
          <pc:docMk/>
          <pc:sldMk cId="0" sldId="516"/>
        </pc:sldMkLst>
        <pc:spChg chg="mod">
          <ac:chgData name="欣捷 王" userId="b965477fa0aef5e6" providerId="LiveId" clId="{D7B623FB-6EDD-490A-B6BE-851387F0B2FF}" dt="2024-03-12T15:01:15.806" v="109" actId="1076"/>
          <ac:spMkLst>
            <pc:docMk/>
            <pc:sldMk cId="0" sldId="516"/>
            <ac:spMk id="33797" creationId="{A96AB33A-B659-490E-A453-49C62F7E2312}"/>
          </ac:spMkLst>
        </pc:spChg>
      </pc:sldChg>
      <pc:sldChg chg="modSp mod modClrScheme chgLayout">
        <pc:chgData name="欣捷 王" userId="b965477fa0aef5e6" providerId="LiveId" clId="{D7B623FB-6EDD-490A-B6BE-851387F0B2FF}" dt="2024-03-12T09:53:59.711" v="44" actId="700"/>
        <pc:sldMkLst>
          <pc:docMk/>
          <pc:sldMk cId="0" sldId="517"/>
        </pc:sldMkLst>
        <pc:spChg chg="mod ord">
          <ac:chgData name="欣捷 王" userId="b965477fa0aef5e6" providerId="LiveId" clId="{D7B623FB-6EDD-490A-B6BE-851387F0B2FF}" dt="2024-03-12T09:53:59.711" v="44" actId="700"/>
          <ac:spMkLst>
            <pc:docMk/>
            <pc:sldMk cId="0" sldId="517"/>
            <ac:spMk id="3" creationId="{DDAC04D0-ABAB-C14F-F595-D490AFF6161F}"/>
          </ac:spMkLst>
        </pc:spChg>
        <pc:spChg chg="mod ord">
          <ac:chgData name="欣捷 王" userId="b965477fa0aef5e6" providerId="LiveId" clId="{D7B623FB-6EDD-490A-B6BE-851387F0B2FF}" dt="2024-03-12T09:53:59.711" v="44" actId="700"/>
          <ac:spMkLst>
            <pc:docMk/>
            <pc:sldMk cId="0" sldId="517"/>
            <ac:spMk id="4" creationId="{251FDD66-E840-B96B-17B1-EE3E8D14808E}"/>
          </ac:spMkLst>
        </pc:spChg>
        <pc:spChg chg="mod ord">
          <ac:chgData name="欣捷 王" userId="b965477fa0aef5e6" providerId="LiveId" clId="{D7B623FB-6EDD-490A-B6BE-851387F0B2FF}" dt="2024-03-12T09:53:59.711" v="44" actId="700"/>
          <ac:spMkLst>
            <pc:docMk/>
            <pc:sldMk cId="0" sldId="517"/>
            <ac:spMk id="5" creationId="{7AAAE661-9C51-E4F7-7FD7-1117F57E10BA}"/>
          </ac:spMkLst>
        </pc:spChg>
        <pc:spChg chg="mod ord">
          <ac:chgData name="欣捷 王" userId="b965477fa0aef5e6" providerId="LiveId" clId="{D7B623FB-6EDD-490A-B6BE-851387F0B2FF}" dt="2024-03-12T09:53:59.711" v="44" actId="700"/>
          <ac:spMkLst>
            <pc:docMk/>
            <pc:sldMk cId="0" sldId="517"/>
            <ac:spMk id="35842" creationId="{ACFF13E1-D749-4DB0-85F4-9CE4E84C2EAA}"/>
          </ac:spMkLst>
        </pc:spChg>
        <pc:spChg chg="mod ord">
          <ac:chgData name="欣捷 王" userId="b965477fa0aef5e6" providerId="LiveId" clId="{D7B623FB-6EDD-490A-B6BE-851387F0B2FF}" dt="2024-03-12T09:53:59.711" v="44" actId="700"/>
          <ac:spMkLst>
            <pc:docMk/>
            <pc:sldMk cId="0" sldId="517"/>
            <ac:spMk id="243715" creationId="{691AEC94-8E0F-46FA-AB11-7D22B5C0427C}"/>
          </ac:spMkLst>
        </pc:spChg>
      </pc:sldChg>
      <pc:sldChg chg="modSp mod modClrScheme chgLayout">
        <pc:chgData name="欣捷 王" userId="b965477fa0aef5e6" providerId="LiveId" clId="{D7B623FB-6EDD-490A-B6BE-851387F0B2FF}" dt="2024-03-12T09:53:59.711" v="44" actId="700"/>
        <pc:sldMkLst>
          <pc:docMk/>
          <pc:sldMk cId="0" sldId="518"/>
        </pc:sldMkLst>
        <pc:spChg chg="mod ord">
          <ac:chgData name="欣捷 王" userId="b965477fa0aef5e6" providerId="LiveId" clId="{D7B623FB-6EDD-490A-B6BE-851387F0B2FF}" dt="2024-03-12T09:53:59.711" v="44" actId="700"/>
          <ac:spMkLst>
            <pc:docMk/>
            <pc:sldMk cId="0" sldId="518"/>
            <ac:spMk id="2" creationId="{857F8BB9-38CE-3F29-F391-3DFFA3E9CF64}"/>
          </ac:spMkLst>
        </pc:spChg>
        <pc:spChg chg="mod ord">
          <ac:chgData name="欣捷 王" userId="b965477fa0aef5e6" providerId="LiveId" clId="{D7B623FB-6EDD-490A-B6BE-851387F0B2FF}" dt="2024-03-12T09:53:59.711" v="44" actId="700"/>
          <ac:spMkLst>
            <pc:docMk/>
            <pc:sldMk cId="0" sldId="518"/>
            <ac:spMk id="3" creationId="{4445DAA2-B5F8-9477-E93B-74EF33622CD5}"/>
          </ac:spMkLst>
        </pc:spChg>
        <pc:spChg chg="mod ord">
          <ac:chgData name="欣捷 王" userId="b965477fa0aef5e6" providerId="LiveId" clId="{D7B623FB-6EDD-490A-B6BE-851387F0B2FF}" dt="2024-03-12T09:53:59.711" v="44" actId="700"/>
          <ac:spMkLst>
            <pc:docMk/>
            <pc:sldMk cId="0" sldId="518"/>
            <ac:spMk id="4" creationId="{970254C3-FC62-B730-4D0F-6168021D6980}"/>
          </ac:spMkLst>
        </pc:spChg>
        <pc:spChg chg="mod ord">
          <ac:chgData name="欣捷 王" userId="b965477fa0aef5e6" providerId="LiveId" clId="{D7B623FB-6EDD-490A-B6BE-851387F0B2FF}" dt="2024-03-12T09:53:59.711" v="44" actId="700"/>
          <ac:spMkLst>
            <pc:docMk/>
            <pc:sldMk cId="0" sldId="518"/>
            <ac:spMk id="36866" creationId="{8F842D6F-F68D-4280-8817-AE6FF1CD1FE8}"/>
          </ac:spMkLst>
        </pc:spChg>
        <pc:spChg chg="mod ord">
          <ac:chgData name="欣捷 王" userId="b965477fa0aef5e6" providerId="LiveId" clId="{D7B623FB-6EDD-490A-B6BE-851387F0B2FF}" dt="2024-03-12T09:53:59.711" v="44" actId="700"/>
          <ac:spMkLst>
            <pc:docMk/>
            <pc:sldMk cId="0" sldId="518"/>
            <ac:spMk id="36867" creationId="{1A386BC1-3AFD-4AF0-9F56-CBAA88BEF38E}"/>
          </ac:spMkLst>
        </pc:spChg>
      </pc:sldChg>
      <pc:sldChg chg="modSp mod modClrScheme chgLayout">
        <pc:chgData name="欣捷 王" userId="b965477fa0aef5e6" providerId="LiveId" clId="{D7B623FB-6EDD-490A-B6BE-851387F0B2FF}" dt="2024-03-12T09:53:59.711" v="44" actId="700"/>
        <pc:sldMkLst>
          <pc:docMk/>
          <pc:sldMk cId="0" sldId="519"/>
        </pc:sldMkLst>
        <pc:spChg chg="mod ord">
          <ac:chgData name="欣捷 王" userId="b965477fa0aef5e6" providerId="LiveId" clId="{D7B623FB-6EDD-490A-B6BE-851387F0B2FF}" dt="2024-03-12T09:53:59.711" v="44" actId="700"/>
          <ac:spMkLst>
            <pc:docMk/>
            <pc:sldMk cId="0" sldId="519"/>
            <ac:spMk id="2" creationId="{AF85F92B-CFFE-366E-79A3-11C9FDAA274D}"/>
          </ac:spMkLst>
        </pc:spChg>
        <pc:spChg chg="mod ord">
          <ac:chgData name="欣捷 王" userId="b965477fa0aef5e6" providerId="LiveId" clId="{D7B623FB-6EDD-490A-B6BE-851387F0B2FF}" dt="2024-03-12T09:53:59.711" v="44" actId="700"/>
          <ac:spMkLst>
            <pc:docMk/>
            <pc:sldMk cId="0" sldId="519"/>
            <ac:spMk id="3" creationId="{8CACDAAF-385F-E8C3-2575-576D43B73413}"/>
          </ac:spMkLst>
        </pc:spChg>
        <pc:spChg chg="mod ord">
          <ac:chgData name="欣捷 王" userId="b965477fa0aef5e6" providerId="LiveId" clId="{D7B623FB-6EDD-490A-B6BE-851387F0B2FF}" dt="2024-03-12T09:53:59.711" v="44" actId="700"/>
          <ac:spMkLst>
            <pc:docMk/>
            <pc:sldMk cId="0" sldId="519"/>
            <ac:spMk id="4" creationId="{13D2FB54-E1C2-2918-43F7-8CC1F2B736F3}"/>
          </ac:spMkLst>
        </pc:spChg>
        <pc:spChg chg="mod ord">
          <ac:chgData name="欣捷 王" userId="b965477fa0aef5e6" providerId="LiveId" clId="{D7B623FB-6EDD-490A-B6BE-851387F0B2FF}" dt="2024-03-12T09:53:59.711" v="44" actId="700"/>
          <ac:spMkLst>
            <pc:docMk/>
            <pc:sldMk cId="0" sldId="519"/>
            <ac:spMk id="37890" creationId="{68D5D8A7-8C9C-43E1-966E-42124429D6C6}"/>
          </ac:spMkLst>
        </pc:spChg>
        <pc:spChg chg="mod ord">
          <ac:chgData name="欣捷 王" userId="b965477fa0aef5e6" providerId="LiveId" clId="{D7B623FB-6EDD-490A-B6BE-851387F0B2FF}" dt="2024-03-12T09:53:59.711" v="44" actId="700"/>
          <ac:spMkLst>
            <pc:docMk/>
            <pc:sldMk cId="0" sldId="519"/>
            <ac:spMk id="245763" creationId="{66491404-240A-4DB5-9AC0-2227631596F4}"/>
          </ac:spMkLst>
        </pc:spChg>
      </pc:sldChg>
      <pc:sldChg chg="modSp mod modClrScheme chgLayout">
        <pc:chgData name="欣捷 王" userId="b965477fa0aef5e6" providerId="LiveId" clId="{D7B623FB-6EDD-490A-B6BE-851387F0B2FF}" dt="2024-03-12T09:53:53.825" v="43" actId="700"/>
        <pc:sldMkLst>
          <pc:docMk/>
          <pc:sldMk cId="0" sldId="520"/>
        </pc:sldMkLst>
        <pc:spChg chg="mod ord">
          <ac:chgData name="欣捷 王" userId="b965477fa0aef5e6" providerId="LiveId" clId="{D7B623FB-6EDD-490A-B6BE-851387F0B2FF}" dt="2024-03-12T09:53:53.825" v="43" actId="700"/>
          <ac:spMkLst>
            <pc:docMk/>
            <pc:sldMk cId="0" sldId="520"/>
            <ac:spMk id="3" creationId="{17ADFC5F-8FD1-78A5-1B7B-1AB5B24D28D9}"/>
          </ac:spMkLst>
        </pc:spChg>
        <pc:spChg chg="mod ord">
          <ac:chgData name="欣捷 王" userId="b965477fa0aef5e6" providerId="LiveId" clId="{D7B623FB-6EDD-490A-B6BE-851387F0B2FF}" dt="2024-03-12T09:53:53.825" v="43" actId="700"/>
          <ac:spMkLst>
            <pc:docMk/>
            <pc:sldMk cId="0" sldId="520"/>
            <ac:spMk id="4" creationId="{251B41A2-E721-32AF-F623-CD8DA981EC73}"/>
          </ac:spMkLst>
        </pc:spChg>
        <pc:spChg chg="mod ord">
          <ac:chgData name="欣捷 王" userId="b965477fa0aef5e6" providerId="LiveId" clId="{D7B623FB-6EDD-490A-B6BE-851387F0B2FF}" dt="2024-03-12T09:53:53.825" v="43" actId="700"/>
          <ac:spMkLst>
            <pc:docMk/>
            <pc:sldMk cId="0" sldId="520"/>
            <ac:spMk id="5" creationId="{E2628180-9FBA-5713-AD95-B35DAF8BA957}"/>
          </ac:spMkLst>
        </pc:spChg>
        <pc:spChg chg="mod ord">
          <ac:chgData name="欣捷 王" userId="b965477fa0aef5e6" providerId="LiveId" clId="{D7B623FB-6EDD-490A-B6BE-851387F0B2FF}" dt="2024-03-12T09:53:53.825" v="43" actId="700"/>
          <ac:spMkLst>
            <pc:docMk/>
            <pc:sldMk cId="0" sldId="520"/>
            <ac:spMk id="38914" creationId="{0037874C-8987-4D21-A83D-FAE2B17BC1EC}"/>
          </ac:spMkLst>
        </pc:spChg>
        <pc:spChg chg="mod ord">
          <ac:chgData name="欣捷 王" userId="b965477fa0aef5e6" providerId="LiveId" clId="{D7B623FB-6EDD-490A-B6BE-851387F0B2FF}" dt="2024-03-12T09:53:53.825" v="43" actId="700"/>
          <ac:spMkLst>
            <pc:docMk/>
            <pc:sldMk cId="0" sldId="520"/>
            <ac:spMk id="246787" creationId="{C60CB069-C35C-425C-AE47-E7B01713E2D2}"/>
          </ac:spMkLst>
        </pc:spChg>
      </pc:sldChg>
      <pc:sldChg chg="modSp mod modClrScheme chgLayout">
        <pc:chgData name="欣捷 王" userId="b965477fa0aef5e6" providerId="LiveId" clId="{D7B623FB-6EDD-490A-B6BE-851387F0B2FF}" dt="2024-03-12T09:53:50.989" v="42" actId="700"/>
        <pc:sldMkLst>
          <pc:docMk/>
          <pc:sldMk cId="0" sldId="521"/>
        </pc:sldMkLst>
        <pc:spChg chg="mod ord">
          <ac:chgData name="欣捷 王" userId="b965477fa0aef5e6" providerId="LiveId" clId="{D7B623FB-6EDD-490A-B6BE-851387F0B2FF}" dt="2024-03-12T09:53:50.989" v="42" actId="700"/>
          <ac:spMkLst>
            <pc:docMk/>
            <pc:sldMk cId="0" sldId="521"/>
            <ac:spMk id="2" creationId="{7D87CEE0-FFDF-3A30-1463-294D025E0964}"/>
          </ac:spMkLst>
        </pc:spChg>
        <pc:spChg chg="mod ord">
          <ac:chgData name="欣捷 王" userId="b965477fa0aef5e6" providerId="LiveId" clId="{D7B623FB-6EDD-490A-B6BE-851387F0B2FF}" dt="2024-03-12T09:53:50.989" v="42" actId="700"/>
          <ac:spMkLst>
            <pc:docMk/>
            <pc:sldMk cId="0" sldId="521"/>
            <ac:spMk id="3" creationId="{A77AF8D1-CA51-5769-9739-E94C8888673D}"/>
          </ac:spMkLst>
        </pc:spChg>
        <pc:spChg chg="mod ord">
          <ac:chgData name="欣捷 王" userId="b965477fa0aef5e6" providerId="LiveId" clId="{D7B623FB-6EDD-490A-B6BE-851387F0B2FF}" dt="2024-03-12T09:53:50.989" v="42" actId="700"/>
          <ac:spMkLst>
            <pc:docMk/>
            <pc:sldMk cId="0" sldId="521"/>
            <ac:spMk id="4" creationId="{D1CA20F7-36EE-0E81-C19A-9B9BEE8B44BC}"/>
          </ac:spMkLst>
        </pc:spChg>
        <pc:spChg chg="mod ord">
          <ac:chgData name="欣捷 王" userId="b965477fa0aef5e6" providerId="LiveId" clId="{D7B623FB-6EDD-490A-B6BE-851387F0B2FF}" dt="2024-03-12T09:53:50.989" v="42" actId="700"/>
          <ac:spMkLst>
            <pc:docMk/>
            <pc:sldMk cId="0" sldId="521"/>
            <ac:spMk id="39938" creationId="{60CFDCB3-2801-4E7E-B203-7C30D986904F}"/>
          </ac:spMkLst>
        </pc:spChg>
        <pc:spChg chg="mod ord">
          <ac:chgData name="欣捷 王" userId="b965477fa0aef5e6" providerId="LiveId" clId="{D7B623FB-6EDD-490A-B6BE-851387F0B2FF}" dt="2024-03-12T09:53:50.989" v="42" actId="700"/>
          <ac:spMkLst>
            <pc:docMk/>
            <pc:sldMk cId="0" sldId="521"/>
            <ac:spMk id="247811" creationId="{964E39BE-D00A-4350-A7D5-7468CF189704}"/>
          </ac:spMkLst>
        </pc:spChg>
      </pc:sldChg>
      <pc:sldChg chg="modSp mod modClrScheme chgLayout">
        <pc:chgData name="欣捷 王" userId="b965477fa0aef5e6" providerId="LiveId" clId="{D7B623FB-6EDD-490A-B6BE-851387F0B2FF}" dt="2024-03-12T09:53:50.989" v="42" actId="700"/>
        <pc:sldMkLst>
          <pc:docMk/>
          <pc:sldMk cId="0" sldId="522"/>
        </pc:sldMkLst>
        <pc:spChg chg="mod ord">
          <ac:chgData name="欣捷 王" userId="b965477fa0aef5e6" providerId="LiveId" clId="{D7B623FB-6EDD-490A-B6BE-851387F0B2FF}" dt="2024-03-12T09:53:50.989" v="42" actId="700"/>
          <ac:spMkLst>
            <pc:docMk/>
            <pc:sldMk cId="0" sldId="522"/>
            <ac:spMk id="2" creationId="{D7F2733A-9774-83AE-C5B0-23BF5B5469D3}"/>
          </ac:spMkLst>
        </pc:spChg>
        <pc:spChg chg="mod ord">
          <ac:chgData name="欣捷 王" userId="b965477fa0aef5e6" providerId="LiveId" clId="{D7B623FB-6EDD-490A-B6BE-851387F0B2FF}" dt="2024-03-12T09:53:50.989" v="42" actId="700"/>
          <ac:spMkLst>
            <pc:docMk/>
            <pc:sldMk cId="0" sldId="522"/>
            <ac:spMk id="3" creationId="{1F69F9EE-66F6-326F-CEBF-82152CCB0480}"/>
          </ac:spMkLst>
        </pc:spChg>
        <pc:spChg chg="mod ord">
          <ac:chgData name="欣捷 王" userId="b965477fa0aef5e6" providerId="LiveId" clId="{D7B623FB-6EDD-490A-B6BE-851387F0B2FF}" dt="2024-03-12T09:53:50.989" v="42" actId="700"/>
          <ac:spMkLst>
            <pc:docMk/>
            <pc:sldMk cId="0" sldId="522"/>
            <ac:spMk id="4" creationId="{C159A635-798E-7F00-42C9-2260FCF44F24}"/>
          </ac:spMkLst>
        </pc:spChg>
        <pc:spChg chg="mod ord">
          <ac:chgData name="欣捷 王" userId="b965477fa0aef5e6" providerId="LiveId" clId="{D7B623FB-6EDD-490A-B6BE-851387F0B2FF}" dt="2024-03-12T09:53:50.989" v="42" actId="700"/>
          <ac:spMkLst>
            <pc:docMk/>
            <pc:sldMk cId="0" sldId="522"/>
            <ac:spMk id="40962" creationId="{A55E32AE-938B-45C4-8C23-57A9C1D7F1AB}"/>
          </ac:spMkLst>
        </pc:spChg>
        <pc:spChg chg="mod ord">
          <ac:chgData name="欣捷 王" userId="b965477fa0aef5e6" providerId="LiveId" clId="{D7B623FB-6EDD-490A-B6BE-851387F0B2FF}" dt="2024-03-12T09:53:50.989" v="42" actId="700"/>
          <ac:spMkLst>
            <pc:docMk/>
            <pc:sldMk cId="0" sldId="522"/>
            <ac:spMk id="248835" creationId="{F1A0254C-A25D-4C9B-B1A8-853852748C91}"/>
          </ac:spMkLst>
        </pc:spChg>
      </pc:sldChg>
      <pc:sldChg chg="modSp mod modClrScheme chgLayout">
        <pc:chgData name="欣捷 王" userId="b965477fa0aef5e6" providerId="LiveId" clId="{D7B623FB-6EDD-490A-B6BE-851387F0B2FF}" dt="2024-03-12T09:53:42.567" v="39" actId="700"/>
        <pc:sldMkLst>
          <pc:docMk/>
          <pc:sldMk cId="0" sldId="524"/>
        </pc:sldMkLst>
        <pc:spChg chg="mod ord">
          <ac:chgData name="欣捷 王" userId="b965477fa0aef5e6" providerId="LiveId" clId="{D7B623FB-6EDD-490A-B6BE-851387F0B2FF}" dt="2024-03-12T09:53:42.567" v="39" actId="700"/>
          <ac:spMkLst>
            <pc:docMk/>
            <pc:sldMk cId="0" sldId="524"/>
            <ac:spMk id="2" creationId="{C9745E18-5E83-F917-31C7-0C53647E9919}"/>
          </ac:spMkLst>
        </pc:spChg>
        <pc:spChg chg="mod ord">
          <ac:chgData name="欣捷 王" userId="b965477fa0aef5e6" providerId="LiveId" clId="{D7B623FB-6EDD-490A-B6BE-851387F0B2FF}" dt="2024-03-12T09:53:42.567" v="39" actId="700"/>
          <ac:spMkLst>
            <pc:docMk/>
            <pc:sldMk cId="0" sldId="524"/>
            <ac:spMk id="3" creationId="{D04CA0BB-5C02-58AE-A0E4-77290193FF03}"/>
          </ac:spMkLst>
        </pc:spChg>
        <pc:spChg chg="mod ord">
          <ac:chgData name="欣捷 王" userId="b965477fa0aef5e6" providerId="LiveId" clId="{D7B623FB-6EDD-490A-B6BE-851387F0B2FF}" dt="2024-03-12T09:53:42.567" v="39" actId="700"/>
          <ac:spMkLst>
            <pc:docMk/>
            <pc:sldMk cId="0" sldId="524"/>
            <ac:spMk id="5" creationId="{2EFEA598-5587-EB98-9ACD-EA15E8DDB1DA}"/>
          </ac:spMkLst>
        </pc:spChg>
        <pc:spChg chg="mod ord">
          <ac:chgData name="欣捷 王" userId="b965477fa0aef5e6" providerId="LiveId" clId="{D7B623FB-6EDD-490A-B6BE-851387F0B2FF}" dt="2024-03-12T09:53:42.567" v="39" actId="700"/>
          <ac:spMkLst>
            <pc:docMk/>
            <pc:sldMk cId="0" sldId="524"/>
            <ac:spMk id="43010" creationId="{337D37AD-175F-4389-8FD2-8D20544BEAED}"/>
          </ac:spMkLst>
        </pc:spChg>
        <pc:spChg chg="mod ord">
          <ac:chgData name="欣捷 王" userId="b965477fa0aef5e6" providerId="LiveId" clId="{D7B623FB-6EDD-490A-B6BE-851387F0B2FF}" dt="2024-03-12T09:53:42.567" v="39" actId="700"/>
          <ac:spMkLst>
            <pc:docMk/>
            <pc:sldMk cId="0" sldId="524"/>
            <ac:spMk id="250883" creationId="{A7F51CB9-F153-4898-9A2E-954362086310}"/>
          </ac:spMkLst>
        </pc:spChg>
      </pc:sldChg>
      <pc:sldChg chg="modSp mod">
        <pc:chgData name="欣捷 王" userId="b965477fa0aef5e6" providerId="LiveId" clId="{D7B623FB-6EDD-490A-B6BE-851387F0B2FF}" dt="2024-03-12T08:49:41.437" v="4" actId="1076"/>
        <pc:sldMkLst>
          <pc:docMk/>
          <pc:sldMk cId="0" sldId="532"/>
        </pc:sldMkLst>
        <pc:spChg chg="mod">
          <ac:chgData name="欣捷 王" userId="b965477fa0aef5e6" providerId="LiveId" clId="{D7B623FB-6EDD-490A-B6BE-851387F0B2FF}" dt="2024-03-12T08:49:37.847" v="3" actId="20577"/>
          <ac:spMkLst>
            <pc:docMk/>
            <pc:sldMk cId="0" sldId="532"/>
            <ac:spMk id="7171" creationId="{C57BF3B5-6E77-4ACC-B569-C25B5EA5B6DC}"/>
          </ac:spMkLst>
        </pc:spChg>
        <pc:spChg chg="mod">
          <ac:chgData name="欣捷 王" userId="b965477fa0aef5e6" providerId="LiveId" clId="{D7B623FB-6EDD-490A-B6BE-851387F0B2FF}" dt="2024-03-12T08:49:41.437" v="4" actId="1076"/>
          <ac:spMkLst>
            <pc:docMk/>
            <pc:sldMk cId="0" sldId="532"/>
            <ac:spMk id="9221" creationId="{E21F530C-52C8-4886-AF18-949D363BBEE4}"/>
          </ac:spMkLst>
        </pc:spChg>
      </pc:sldChg>
      <pc:sldChg chg="del">
        <pc:chgData name="欣捷 王" userId="b965477fa0aef5e6" providerId="LiveId" clId="{D7B623FB-6EDD-490A-B6BE-851387F0B2FF}" dt="2024-03-12T08:49:28.177" v="0" actId="47"/>
        <pc:sldMkLst>
          <pc:docMk/>
          <pc:sldMk cId="0" sldId="593"/>
        </pc:sldMkLst>
      </pc:sldChg>
      <pc:sldChg chg="del">
        <pc:chgData name="欣捷 王" userId="b965477fa0aef5e6" providerId="LiveId" clId="{D7B623FB-6EDD-490A-B6BE-851387F0B2FF}" dt="2024-03-12T08:49:28.177" v="0" actId="47"/>
        <pc:sldMkLst>
          <pc:docMk/>
          <pc:sldMk cId="0" sldId="667"/>
        </pc:sldMkLst>
      </pc:sldChg>
      <pc:sldChg chg="del">
        <pc:chgData name="欣捷 王" userId="b965477fa0aef5e6" providerId="LiveId" clId="{D7B623FB-6EDD-490A-B6BE-851387F0B2FF}" dt="2024-03-12T08:49:28.177" v="0" actId="47"/>
        <pc:sldMkLst>
          <pc:docMk/>
          <pc:sldMk cId="0" sldId="668"/>
        </pc:sldMkLst>
      </pc:sldChg>
      <pc:sldChg chg="modSp mod modClrScheme chgLayout">
        <pc:chgData name="欣捷 王" userId="b965477fa0aef5e6" providerId="LiveId" clId="{D7B623FB-6EDD-490A-B6BE-851387F0B2FF}" dt="2024-03-12T08:51:50.529" v="32"/>
        <pc:sldMkLst>
          <pc:docMk/>
          <pc:sldMk cId="3883850044" sldId="676"/>
        </pc:sldMkLst>
        <pc:spChg chg="mod ord">
          <ac:chgData name="欣捷 王" userId="b965477fa0aef5e6" providerId="LiveId" clId="{D7B623FB-6EDD-490A-B6BE-851387F0B2FF}" dt="2024-03-12T08:50:16.426" v="7" actId="700"/>
          <ac:spMkLst>
            <pc:docMk/>
            <pc:sldMk cId="3883850044" sldId="676"/>
            <ac:spMk id="2" creationId="{1E5BCE7C-5B60-8979-236B-1DC62176748A}"/>
          </ac:spMkLst>
        </pc:spChg>
        <pc:spChg chg="mod ord">
          <ac:chgData name="欣捷 王" userId="b965477fa0aef5e6" providerId="LiveId" clId="{D7B623FB-6EDD-490A-B6BE-851387F0B2FF}" dt="2024-03-12T08:50:16.426" v="7" actId="700"/>
          <ac:spMkLst>
            <pc:docMk/>
            <pc:sldMk cId="3883850044" sldId="676"/>
            <ac:spMk id="3" creationId="{17F25730-8008-D6B2-DF1C-6D675E3C84E4}"/>
          </ac:spMkLst>
        </pc:spChg>
        <pc:spChg chg="mod">
          <ac:chgData name="欣捷 王" userId="b965477fa0aef5e6" providerId="LiveId" clId="{D7B623FB-6EDD-490A-B6BE-851387F0B2FF}" dt="2024-03-12T08:51:37.435" v="27" actId="1076"/>
          <ac:spMkLst>
            <pc:docMk/>
            <pc:sldMk cId="3883850044" sldId="676"/>
            <ac:spMk id="4" creationId="{223EF12D-B2EA-4239-9929-EA08B5861EA8}"/>
          </ac:spMkLst>
        </pc:spChg>
        <pc:spChg chg="mod ord">
          <ac:chgData name="欣捷 王" userId="b965477fa0aef5e6" providerId="LiveId" clId="{D7B623FB-6EDD-490A-B6BE-851387F0B2FF}" dt="2024-03-12T08:50:16.426" v="7" actId="700"/>
          <ac:spMkLst>
            <pc:docMk/>
            <pc:sldMk cId="3883850044" sldId="676"/>
            <ac:spMk id="5" creationId="{8E576DE1-CF0A-5AF5-6863-5A8B1D077578}"/>
          </ac:spMkLst>
        </pc:spChg>
        <pc:spChg chg="mod ord">
          <ac:chgData name="欣捷 王" userId="b965477fa0aef5e6" providerId="LiveId" clId="{D7B623FB-6EDD-490A-B6BE-851387F0B2FF}" dt="2024-03-12T08:50:16.426" v="7" actId="700"/>
          <ac:spMkLst>
            <pc:docMk/>
            <pc:sldMk cId="3883850044" sldId="676"/>
            <ac:spMk id="39938" creationId="{482B894D-295F-4482-93F0-F3AC36BA5123}"/>
          </ac:spMkLst>
        </pc:spChg>
        <pc:spChg chg="mod ord">
          <ac:chgData name="欣捷 王" userId="b965477fa0aef5e6" providerId="LiveId" clId="{D7B623FB-6EDD-490A-B6BE-851387F0B2FF}" dt="2024-03-12T08:51:50.529" v="32"/>
          <ac:spMkLst>
            <pc:docMk/>
            <pc:sldMk cId="3883850044" sldId="676"/>
            <ac:spMk id="39939" creationId="{CC6E6673-B103-4B4D-BBB7-DBE5A09EA693}"/>
          </ac:spMkLst>
        </pc:spChg>
      </pc:sldChg>
      <pc:sldChg chg="modSp mod modClrScheme chgLayout modNotesTx">
        <pc:chgData name="欣捷 王" userId="b965477fa0aef5e6" providerId="LiveId" clId="{D7B623FB-6EDD-490A-B6BE-851387F0B2FF}" dt="2024-03-12T12:24:59.441" v="81" actId="20577"/>
        <pc:sldMkLst>
          <pc:docMk/>
          <pc:sldMk cId="550670068" sldId="677"/>
        </pc:sldMkLst>
        <pc:spChg chg="mod ord">
          <ac:chgData name="欣捷 王" userId="b965477fa0aef5e6" providerId="LiveId" clId="{D7B623FB-6EDD-490A-B6BE-851387F0B2FF}" dt="2024-03-12T08:50:16.426" v="7" actId="700"/>
          <ac:spMkLst>
            <pc:docMk/>
            <pc:sldMk cId="550670068" sldId="677"/>
            <ac:spMk id="2" creationId="{83482D2B-B496-6CE7-C674-9FA569139D6C}"/>
          </ac:spMkLst>
        </pc:spChg>
        <pc:spChg chg="mod ord">
          <ac:chgData name="欣捷 王" userId="b965477fa0aef5e6" providerId="LiveId" clId="{D7B623FB-6EDD-490A-B6BE-851387F0B2FF}" dt="2024-03-12T08:50:16.426" v="7" actId="700"/>
          <ac:spMkLst>
            <pc:docMk/>
            <pc:sldMk cId="550670068" sldId="677"/>
            <ac:spMk id="3" creationId="{C2EE3EB7-3EA3-A21F-056E-F5912FE84B39}"/>
          </ac:spMkLst>
        </pc:spChg>
        <pc:spChg chg="mod ord">
          <ac:chgData name="欣捷 王" userId="b965477fa0aef5e6" providerId="LiveId" clId="{D7B623FB-6EDD-490A-B6BE-851387F0B2FF}" dt="2024-03-12T08:50:16.426" v="7" actId="700"/>
          <ac:spMkLst>
            <pc:docMk/>
            <pc:sldMk cId="550670068" sldId="677"/>
            <ac:spMk id="4" creationId="{4DB14DBD-2529-DFDE-EC03-4A1D7D4692F9}"/>
          </ac:spMkLst>
        </pc:spChg>
        <pc:spChg chg="mod">
          <ac:chgData name="欣捷 王" userId="b965477fa0aef5e6" providerId="LiveId" clId="{D7B623FB-6EDD-490A-B6BE-851387F0B2FF}" dt="2024-03-12T12:24:56.174" v="79" actId="21"/>
          <ac:spMkLst>
            <pc:docMk/>
            <pc:sldMk cId="550670068" sldId="677"/>
            <ac:spMk id="5" creationId="{5DCADCB8-01A2-4C07-99FE-29DB7D03DCC3}"/>
          </ac:spMkLst>
        </pc:spChg>
        <pc:spChg chg="mod ord">
          <ac:chgData name="欣捷 王" userId="b965477fa0aef5e6" providerId="LiveId" clId="{D7B623FB-6EDD-490A-B6BE-851387F0B2FF}" dt="2024-03-12T08:50:16.426" v="7" actId="700"/>
          <ac:spMkLst>
            <pc:docMk/>
            <pc:sldMk cId="550670068" sldId="677"/>
            <ac:spMk id="39938" creationId="{482B894D-295F-4482-93F0-F3AC36BA5123}"/>
          </ac:spMkLst>
        </pc:spChg>
        <pc:spChg chg="mod ord">
          <ac:chgData name="欣捷 王" userId="b965477fa0aef5e6" providerId="LiveId" clId="{D7B623FB-6EDD-490A-B6BE-851387F0B2FF}" dt="2024-03-12T08:51:55.937" v="34"/>
          <ac:spMkLst>
            <pc:docMk/>
            <pc:sldMk cId="550670068" sldId="677"/>
            <ac:spMk id="39939" creationId="{CC6E6673-B103-4B4D-BBB7-DBE5A09EA693}"/>
          </ac:spMkLst>
        </pc:spChg>
      </pc:sldChg>
      <pc:sldChg chg="modSp mod modClrScheme chgLayout modNotesTx">
        <pc:chgData name="欣捷 王" userId="b965477fa0aef5e6" providerId="LiveId" clId="{D7B623FB-6EDD-490A-B6BE-851387F0B2FF}" dt="2024-03-12T12:25:31.389" v="97" actId="58"/>
        <pc:sldMkLst>
          <pc:docMk/>
          <pc:sldMk cId="1058712284" sldId="678"/>
        </pc:sldMkLst>
        <pc:spChg chg="mod ord">
          <ac:chgData name="欣捷 王" userId="b965477fa0aef5e6" providerId="LiveId" clId="{D7B623FB-6EDD-490A-B6BE-851387F0B2FF}" dt="2024-03-12T08:50:16.426" v="7" actId="700"/>
          <ac:spMkLst>
            <pc:docMk/>
            <pc:sldMk cId="1058712284" sldId="678"/>
            <ac:spMk id="2" creationId="{0C4B16BD-AAB2-3094-EBD1-9722BC871CDB}"/>
          </ac:spMkLst>
        </pc:spChg>
        <pc:spChg chg="mod ord">
          <ac:chgData name="欣捷 王" userId="b965477fa0aef5e6" providerId="LiveId" clId="{D7B623FB-6EDD-490A-B6BE-851387F0B2FF}" dt="2024-03-12T08:50:16.426" v="7" actId="700"/>
          <ac:spMkLst>
            <pc:docMk/>
            <pc:sldMk cId="1058712284" sldId="678"/>
            <ac:spMk id="3" creationId="{D77C84F1-3774-8682-6E38-585E0D9B9F7D}"/>
          </ac:spMkLst>
        </pc:spChg>
        <pc:spChg chg="mod ord">
          <ac:chgData name="欣捷 王" userId="b965477fa0aef5e6" providerId="LiveId" clId="{D7B623FB-6EDD-490A-B6BE-851387F0B2FF}" dt="2024-03-12T08:50:16.426" v="7" actId="700"/>
          <ac:spMkLst>
            <pc:docMk/>
            <pc:sldMk cId="1058712284" sldId="678"/>
            <ac:spMk id="4" creationId="{E63F3854-5C03-6455-B57A-1490E8AF0112}"/>
          </ac:spMkLst>
        </pc:spChg>
        <pc:spChg chg="mod">
          <ac:chgData name="欣捷 王" userId="b965477fa0aef5e6" providerId="LiveId" clId="{D7B623FB-6EDD-490A-B6BE-851387F0B2FF}" dt="2024-03-12T12:25:31.389" v="97" actId="58"/>
          <ac:spMkLst>
            <pc:docMk/>
            <pc:sldMk cId="1058712284" sldId="678"/>
            <ac:spMk id="6" creationId="{EE08B1C3-567E-4481-8BC6-1ECD486A7733}"/>
          </ac:spMkLst>
        </pc:spChg>
        <pc:spChg chg="mod ord">
          <ac:chgData name="欣捷 王" userId="b965477fa0aef5e6" providerId="LiveId" clId="{D7B623FB-6EDD-490A-B6BE-851387F0B2FF}" dt="2024-03-12T08:50:16.426" v="7" actId="700"/>
          <ac:spMkLst>
            <pc:docMk/>
            <pc:sldMk cId="1058712284" sldId="678"/>
            <ac:spMk id="39938" creationId="{482B894D-295F-4482-93F0-F3AC36BA5123}"/>
          </ac:spMkLst>
        </pc:spChg>
        <pc:spChg chg="mod ord">
          <ac:chgData name="欣捷 王" userId="b965477fa0aef5e6" providerId="LiveId" clId="{D7B623FB-6EDD-490A-B6BE-851387F0B2FF}" dt="2024-03-12T08:52:07.086" v="35" actId="20577"/>
          <ac:spMkLst>
            <pc:docMk/>
            <pc:sldMk cId="1058712284" sldId="678"/>
            <ac:spMk id="39939" creationId="{CC6E6673-B103-4B4D-BBB7-DBE5A09EA693}"/>
          </ac:spMkLst>
        </pc:spChg>
      </pc:sldChg>
      <pc:sldChg chg="modSp mod modClrScheme chgLayout modNotesTx">
        <pc:chgData name="欣捷 王" userId="b965477fa0aef5e6" providerId="LiveId" clId="{D7B623FB-6EDD-490A-B6BE-851387F0B2FF}" dt="2024-03-12T12:25:59.704" v="106" actId="403"/>
        <pc:sldMkLst>
          <pc:docMk/>
          <pc:sldMk cId="2929340413" sldId="679"/>
        </pc:sldMkLst>
        <pc:spChg chg="mod ord">
          <ac:chgData name="欣捷 王" userId="b965477fa0aef5e6" providerId="LiveId" clId="{D7B623FB-6EDD-490A-B6BE-851387F0B2FF}" dt="2024-03-12T08:50:16.426" v="7" actId="700"/>
          <ac:spMkLst>
            <pc:docMk/>
            <pc:sldMk cId="2929340413" sldId="679"/>
            <ac:spMk id="2" creationId="{118639F8-B140-4D16-F852-6C36E0CD00D4}"/>
          </ac:spMkLst>
        </pc:spChg>
        <pc:spChg chg="mod ord">
          <ac:chgData name="欣捷 王" userId="b965477fa0aef5e6" providerId="LiveId" clId="{D7B623FB-6EDD-490A-B6BE-851387F0B2FF}" dt="2024-03-12T08:50:16.426" v="7" actId="700"/>
          <ac:spMkLst>
            <pc:docMk/>
            <pc:sldMk cId="2929340413" sldId="679"/>
            <ac:spMk id="3" creationId="{B430A42E-E5AB-919D-92FC-09FD32F3B67C}"/>
          </ac:spMkLst>
        </pc:spChg>
        <pc:spChg chg="mod ord">
          <ac:chgData name="欣捷 王" userId="b965477fa0aef5e6" providerId="LiveId" clId="{D7B623FB-6EDD-490A-B6BE-851387F0B2FF}" dt="2024-03-12T08:50:16.426" v="7" actId="700"/>
          <ac:spMkLst>
            <pc:docMk/>
            <pc:sldMk cId="2929340413" sldId="679"/>
            <ac:spMk id="4" creationId="{70791EAD-5525-3CF9-522E-6B4A700D520F}"/>
          </ac:spMkLst>
        </pc:spChg>
        <pc:spChg chg="mod">
          <ac:chgData name="欣捷 王" userId="b965477fa0aef5e6" providerId="LiveId" clId="{D7B623FB-6EDD-490A-B6BE-851387F0B2FF}" dt="2024-03-12T12:25:59.704" v="106" actId="403"/>
          <ac:spMkLst>
            <pc:docMk/>
            <pc:sldMk cId="2929340413" sldId="679"/>
            <ac:spMk id="5" creationId="{F0D80C0F-1BA4-444B-B442-7CF1D2EC2FB0}"/>
          </ac:spMkLst>
        </pc:spChg>
        <pc:spChg chg="mod ord">
          <ac:chgData name="欣捷 王" userId="b965477fa0aef5e6" providerId="LiveId" clId="{D7B623FB-6EDD-490A-B6BE-851387F0B2FF}" dt="2024-03-12T08:50:16.426" v="7" actId="700"/>
          <ac:spMkLst>
            <pc:docMk/>
            <pc:sldMk cId="2929340413" sldId="679"/>
            <ac:spMk id="39938" creationId="{482B894D-295F-4482-93F0-F3AC36BA5123}"/>
          </ac:spMkLst>
        </pc:spChg>
        <pc:spChg chg="mod ord">
          <ac:chgData name="欣捷 王" userId="b965477fa0aef5e6" providerId="LiveId" clId="{D7B623FB-6EDD-490A-B6BE-851387F0B2FF}" dt="2024-03-12T08:51:47.336" v="31" actId="20577"/>
          <ac:spMkLst>
            <pc:docMk/>
            <pc:sldMk cId="2929340413" sldId="679"/>
            <ac:spMk id="39939" creationId="{CC6E6673-B103-4B4D-BBB7-DBE5A09EA693}"/>
          </ac:spMkLst>
        </pc:spChg>
      </pc:sldChg>
      <pc:sldChg chg="addSp delSp modSp mod modShow">
        <pc:chgData name="欣捷 王" userId="b965477fa0aef5e6" providerId="LiveId" clId="{D7B623FB-6EDD-490A-B6BE-851387F0B2FF}" dt="2024-03-12T16:46:59.191" v="821" actId="20577"/>
        <pc:sldMkLst>
          <pc:docMk/>
          <pc:sldMk cId="2304705803" sldId="684"/>
        </pc:sldMkLst>
        <pc:spChg chg="mod">
          <ac:chgData name="欣捷 王" userId="b965477fa0aef5e6" providerId="LiveId" clId="{D7B623FB-6EDD-490A-B6BE-851387F0B2FF}" dt="2024-03-12T16:46:59.191" v="821" actId="20577"/>
          <ac:spMkLst>
            <pc:docMk/>
            <pc:sldMk cId="2304705803" sldId="684"/>
            <ac:spMk id="3" creationId="{988E9A3A-E5FB-420E-B787-7A418CBB5A06}"/>
          </ac:spMkLst>
        </pc:spChg>
        <pc:picChg chg="add del mod">
          <ac:chgData name="欣捷 王" userId="b965477fa0aef5e6" providerId="LiveId" clId="{D7B623FB-6EDD-490A-B6BE-851387F0B2FF}" dt="2024-03-12T12:22:47.885" v="69" actId="478"/>
          <ac:picMkLst>
            <pc:docMk/>
            <pc:sldMk cId="2304705803" sldId="684"/>
            <ac:picMk id="7" creationId="{DF8FF07F-D7DF-F8A3-FEF2-08DFA37CAB46}"/>
          </ac:picMkLst>
        </pc:picChg>
      </pc:sldChg>
      <pc:sldChg chg="modSp mod modShow">
        <pc:chgData name="欣捷 王" userId="b965477fa0aef5e6" providerId="LiveId" clId="{D7B623FB-6EDD-490A-B6BE-851387F0B2FF}" dt="2024-03-12T16:46:56.357" v="820" actId="20577"/>
        <pc:sldMkLst>
          <pc:docMk/>
          <pc:sldMk cId="284524760" sldId="685"/>
        </pc:sldMkLst>
        <pc:spChg chg="mod">
          <ac:chgData name="欣捷 王" userId="b965477fa0aef5e6" providerId="LiveId" clId="{D7B623FB-6EDD-490A-B6BE-851387F0B2FF}" dt="2024-03-12T16:46:56.357" v="820" actId="20577"/>
          <ac:spMkLst>
            <pc:docMk/>
            <pc:sldMk cId="284524760" sldId="685"/>
            <ac:spMk id="3" creationId="{50091C52-AC35-4AED-8BCC-B281209C939E}"/>
          </ac:spMkLst>
        </pc:spChg>
      </pc:sldChg>
      <pc:sldChg chg="modSp mod modShow">
        <pc:chgData name="欣捷 王" userId="b965477fa0aef5e6" providerId="LiveId" clId="{D7B623FB-6EDD-490A-B6BE-851387F0B2FF}" dt="2024-03-12T16:47:05.222" v="822" actId="20577"/>
        <pc:sldMkLst>
          <pc:docMk/>
          <pc:sldMk cId="2277536708" sldId="686"/>
        </pc:sldMkLst>
        <pc:spChg chg="mod">
          <ac:chgData name="欣捷 王" userId="b965477fa0aef5e6" providerId="LiveId" clId="{D7B623FB-6EDD-490A-B6BE-851387F0B2FF}" dt="2024-03-12T16:47:05.222" v="822" actId="20577"/>
          <ac:spMkLst>
            <pc:docMk/>
            <pc:sldMk cId="2277536708" sldId="686"/>
            <ac:spMk id="3" creationId="{50091C52-AC35-4AED-8BCC-B281209C939E}"/>
          </ac:spMkLst>
        </pc:spChg>
      </pc:sldChg>
      <pc:sldChg chg="modSp mod modClrScheme chgLayout">
        <pc:chgData name="欣捷 王" userId="b965477fa0aef5e6" providerId="LiveId" clId="{D7B623FB-6EDD-490A-B6BE-851387F0B2FF}" dt="2024-03-12T09:54:05.688" v="45" actId="700"/>
        <pc:sldMkLst>
          <pc:docMk/>
          <pc:sldMk cId="539638726" sldId="691"/>
        </pc:sldMkLst>
        <pc:spChg chg="mod ord">
          <ac:chgData name="欣捷 王" userId="b965477fa0aef5e6" providerId="LiveId" clId="{D7B623FB-6EDD-490A-B6BE-851387F0B2FF}" dt="2024-03-12T09:54:05.688" v="45" actId="700"/>
          <ac:spMkLst>
            <pc:docMk/>
            <pc:sldMk cId="539638726" sldId="691"/>
            <ac:spMk id="4" creationId="{36AA669A-A701-0513-5A9F-9EC81C35CFEF}"/>
          </ac:spMkLst>
        </pc:spChg>
        <pc:spChg chg="mod ord">
          <ac:chgData name="欣捷 王" userId="b965477fa0aef5e6" providerId="LiveId" clId="{D7B623FB-6EDD-490A-B6BE-851387F0B2FF}" dt="2024-03-12T09:54:05.688" v="45" actId="700"/>
          <ac:spMkLst>
            <pc:docMk/>
            <pc:sldMk cId="539638726" sldId="691"/>
            <ac:spMk id="6" creationId="{8A3B5F62-12AB-260A-DAD8-A34234746467}"/>
          </ac:spMkLst>
        </pc:spChg>
        <pc:spChg chg="mod ord">
          <ac:chgData name="欣捷 王" userId="b965477fa0aef5e6" providerId="LiveId" clId="{D7B623FB-6EDD-490A-B6BE-851387F0B2FF}" dt="2024-03-12T09:54:05.688" v="45" actId="700"/>
          <ac:spMkLst>
            <pc:docMk/>
            <pc:sldMk cId="539638726" sldId="691"/>
            <ac:spMk id="8" creationId="{3A62E167-7D9A-C1EC-8CB3-D1394AE0F158}"/>
          </ac:spMkLst>
        </pc:spChg>
        <pc:spChg chg="mod ord">
          <ac:chgData name="欣捷 王" userId="b965477fa0aef5e6" providerId="LiveId" clId="{D7B623FB-6EDD-490A-B6BE-851387F0B2FF}" dt="2024-03-12T09:54:05.688" v="45" actId="700"/>
          <ac:spMkLst>
            <pc:docMk/>
            <pc:sldMk cId="539638726" sldId="691"/>
            <ac:spMk id="30722" creationId="{C40D4801-8BA2-44DF-B340-BE136A07B0AA}"/>
          </ac:spMkLst>
        </pc:spChg>
        <pc:spChg chg="mod ord">
          <ac:chgData name="欣捷 王" userId="b965477fa0aef5e6" providerId="LiveId" clId="{D7B623FB-6EDD-490A-B6BE-851387F0B2FF}" dt="2024-03-12T09:54:05.688" v="45" actId="700"/>
          <ac:spMkLst>
            <pc:docMk/>
            <pc:sldMk cId="539638726" sldId="691"/>
            <ac:spMk id="30723" creationId="{E0A3FAB9-9E3F-4E10-BFE0-DEB1C03F6DA3}"/>
          </ac:spMkLst>
        </pc:spChg>
      </pc:sldChg>
      <pc:sldChg chg="modSp mod modClrScheme chgLayout">
        <pc:chgData name="欣捷 王" userId="b965477fa0aef5e6" providerId="LiveId" clId="{D7B623FB-6EDD-490A-B6BE-851387F0B2FF}" dt="2024-03-12T09:53:53.825" v="43" actId="700"/>
        <pc:sldMkLst>
          <pc:docMk/>
          <pc:sldMk cId="10875615" sldId="692"/>
        </pc:sldMkLst>
        <pc:spChg chg="mod ord">
          <ac:chgData name="欣捷 王" userId="b965477fa0aef5e6" providerId="LiveId" clId="{D7B623FB-6EDD-490A-B6BE-851387F0B2FF}" dt="2024-03-12T09:53:53.825" v="43" actId="700"/>
          <ac:spMkLst>
            <pc:docMk/>
            <pc:sldMk cId="10875615" sldId="692"/>
            <ac:spMk id="2" creationId="{6619E3C1-FA06-8BC4-0992-15429C16FE1B}"/>
          </ac:spMkLst>
        </pc:spChg>
        <pc:spChg chg="mod ord">
          <ac:chgData name="欣捷 王" userId="b965477fa0aef5e6" providerId="LiveId" clId="{D7B623FB-6EDD-490A-B6BE-851387F0B2FF}" dt="2024-03-12T09:53:53.825" v="43" actId="700"/>
          <ac:spMkLst>
            <pc:docMk/>
            <pc:sldMk cId="10875615" sldId="692"/>
            <ac:spMk id="3" creationId="{6FE0C02B-53D0-6F43-A882-09D144BA5E6C}"/>
          </ac:spMkLst>
        </pc:spChg>
        <pc:spChg chg="mod ord">
          <ac:chgData name="欣捷 王" userId="b965477fa0aef5e6" providerId="LiveId" clId="{D7B623FB-6EDD-490A-B6BE-851387F0B2FF}" dt="2024-03-12T09:53:53.825" v="43" actId="700"/>
          <ac:spMkLst>
            <pc:docMk/>
            <pc:sldMk cId="10875615" sldId="692"/>
            <ac:spMk id="4" creationId="{95BF254D-AF94-54F3-FAAD-6EE02E4FFA26}"/>
          </ac:spMkLst>
        </pc:spChg>
        <pc:spChg chg="mod ord">
          <ac:chgData name="欣捷 王" userId="b965477fa0aef5e6" providerId="LiveId" clId="{D7B623FB-6EDD-490A-B6BE-851387F0B2FF}" dt="2024-03-12T09:53:53.825" v="43" actId="700"/>
          <ac:spMkLst>
            <pc:docMk/>
            <pc:sldMk cId="10875615" sldId="692"/>
            <ac:spMk id="37890" creationId="{68D5D8A7-8C9C-43E1-966E-42124429D6C6}"/>
          </ac:spMkLst>
        </pc:spChg>
        <pc:spChg chg="mod ord">
          <ac:chgData name="欣捷 王" userId="b965477fa0aef5e6" providerId="LiveId" clId="{D7B623FB-6EDD-490A-B6BE-851387F0B2FF}" dt="2024-03-12T09:53:53.825" v="43" actId="700"/>
          <ac:spMkLst>
            <pc:docMk/>
            <pc:sldMk cId="10875615" sldId="692"/>
            <ac:spMk id="245763" creationId="{66491404-240A-4DB5-9AC0-2227631596F4}"/>
          </ac:spMkLst>
        </pc:spChg>
      </pc:sldChg>
      <pc:sldChg chg="addSp modSp del mod ord">
        <pc:chgData name="欣捷 王" userId="b965477fa0aef5e6" providerId="LiveId" clId="{D7B623FB-6EDD-490A-B6BE-851387F0B2FF}" dt="2024-03-12T16:31:35.113" v="659" actId="47"/>
        <pc:sldMkLst>
          <pc:docMk/>
          <pc:sldMk cId="10502981" sldId="693"/>
        </pc:sldMkLst>
        <pc:spChg chg="mod">
          <ac:chgData name="欣捷 王" userId="b965477fa0aef5e6" providerId="LiveId" clId="{D7B623FB-6EDD-490A-B6BE-851387F0B2FF}" dt="2024-03-12T16:25:01.297" v="654"/>
          <ac:spMkLst>
            <pc:docMk/>
            <pc:sldMk cId="10502981" sldId="693"/>
            <ac:spMk id="2" creationId="{2B1920EC-71C1-465F-9362-A2BAFE0C6A30}"/>
          </ac:spMkLst>
        </pc:spChg>
        <pc:picChg chg="add mod">
          <ac:chgData name="欣捷 王" userId="b965477fa0aef5e6" providerId="LiveId" clId="{D7B623FB-6EDD-490A-B6BE-851387F0B2FF}" dt="2024-03-12T15:10:25.377" v="237"/>
          <ac:picMkLst>
            <pc:docMk/>
            <pc:sldMk cId="10502981" sldId="693"/>
            <ac:picMk id="9" creationId="{6A0B10E3-400F-ACD7-80C0-C2C21B271762}"/>
          </ac:picMkLst>
        </pc:picChg>
      </pc:sldChg>
      <pc:sldChg chg="modSp mod modClrScheme chgLayout">
        <pc:chgData name="欣捷 王" userId="b965477fa0aef5e6" providerId="LiveId" clId="{D7B623FB-6EDD-490A-B6BE-851387F0B2FF}" dt="2024-03-12T09:53:46.609" v="41" actId="700"/>
        <pc:sldMkLst>
          <pc:docMk/>
          <pc:sldMk cId="677758098" sldId="694"/>
        </pc:sldMkLst>
        <pc:spChg chg="mod ord">
          <ac:chgData name="欣捷 王" userId="b965477fa0aef5e6" providerId="LiveId" clId="{D7B623FB-6EDD-490A-B6BE-851387F0B2FF}" dt="2024-03-12T09:53:46.609" v="41" actId="700"/>
          <ac:spMkLst>
            <pc:docMk/>
            <pc:sldMk cId="677758098" sldId="694"/>
            <ac:spMk id="2" creationId="{85EDBE59-646A-DD84-B634-A34281465DAB}"/>
          </ac:spMkLst>
        </pc:spChg>
        <pc:spChg chg="mod ord">
          <ac:chgData name="欣捷 王" userId="b965477fa0aef5e6" providerId="LiveId" clId="{D7B623FB-6EDD-490A-B6BE-851387F0B2FF}" dt="2024-03-12T09:53:46.609" v="41" actId="700"/>
          <ac:spMkLst>
            <pc:docMk/>
            <pc:sldMk cId="677758098" sldId="694"/>
            <ac:spMk id="3" creationId="{19332C9D-69AE-6123-C72A-AFB190AC7CF8}"/>
          </ac:spMkLst>
        </pc:spChg>
        <pc:spChg chg="mod ord">
          <ac:chgData name="欣捷 王" userId="b965477fa0aef5e6" providerId="LiveId" clId="{D7B623FB-6EDD-490A-B6BE-851387F0B2FF}" dt="2024-03-12T09:53:46.609" v="41" actId="700"/>
          <ac:spMkLst>
            <pc:docMk/>
            <pc:sldMk cId="677758098" sldId="694"/>
            <ac:spMk id="4" creationId="{96CD5C94-1BF7-496B-B2AB-DE5BA1856497}"/>
          </ac:spMkLst>
        </pc:spChg>
        <pc:spChg chg="mod ord">
          <ac:chgData name="欣捷 王" userId="b965477fa0aef5e6" providerId="LiveId" clId="{D7B623FB-6EDD-490A-B6BE-851387F0B2FF}" dt="2024-03-12T09:53:46.609" v="41" actId="700"/>
          <ac:spMkLst>
            <pc:docMk/>
            <pc:sldMk cId="677758098" sldId="694"/>
            <ac:spMk id="41986" creationId="{0A421F92-FF47-48EC-AFDB-6D9CE992760C}"/>
          </ac:spMkLst>
        </pc:spChg>
        <pc:spChg chg="mod ord">
          <ac:chgData name="欣捷 王" userId="b965477fa0aef5e6" providerId="LiveId" clId="{D7B623FB-6EDD-490A-B6BE-851387F0B2FF}" dt="2024-03-12T09:53:46.609" v="41" actId="700"/>
          <ac:spMkLst>
            <pc:docMk/>
            <pc:sldMk cId="677758098" sldId="694"/>
            <ac:spMk id="249859" creationId="{5625A8C0-D3DF-4FDD-BA16-70B37A5C8CC0}"/>
          </ac:spMkLst>
        </pc:spChg>
      </pc:sldChg>
      <pc:sldChg chg="addSp modSp mod modClrScheme chgLayout">
        <pc:chgData name="欣捷 王" userId="b965477fa0aef5e6" providerId="LiveId" clId="{D7B623FB-6EDD-490A-B6BE-851387F0B2FF}" dt="2024-03-12T16:31:48.952" v="660"/>
        <pc:sldMkLst>
          <pc:docMk/>
          <pc:sldMk cId="2589128610" sldId="695"/>
        </pc:sldMkLst>
        <pc:spChg chg="mod ord">
          <ac:chgData name="欣捷 王" userId="b965477fa0aef5e6" providerId="LiveId" clId="{D7B623FB-6EDD-490A-B6BE-851387F0B2FF}" dt="2024-03-12T09:53:44.569" v="40" actId="700"/>
          <ac:spMkLst>
            <pc:docMk/>
            <pc:sldMk cId="2589128610" sldId="695"/>
            <ac:spMk id="2" creationId="{7459DD50-EF8E-750F-8F12-9689F5586313}"/>
          </ac:spMkLst>
        </pc:spChg>
        <pc:spChg chg="mod ord">
          <ac:chgData name="欣捷 王" userId="b965477fa0aef5e6" providerId="LiveId" clId="{D7B623FB-6EDD-490A-B6BE-851387F0B2FF}" dt="2024-03-12T09:53:44.569" v="40" actId="700"/>
          <ac:spMkLst>
            <pc:docMk/>
            <pc:sldMk cId="2589128610" sldId="695"/>
            <ac:spMk id="3" creationId="{68A1D3A6-30CC-ECA4-C785-ED53EAE78C9A}"/>
          </ac:spMkLst>
        </pc:spChg>
        <pc:spChg chg="mod ord">
          <ac:chgData name="欣捷 王" userId="b965477fa0aef5e6" providerId="LiveId" clId="{D7B623FB-6EDD-490A-B6BE-851387F0B2FF}" dt="2024-03-12T09:53:44.569" v="40" actId="700"/>
          <ac:spMkLst>
            <pc:docMk/>
            <pc:sldMk cId="2589128610" sldId="695"/>
            <ac:spMk id="5" creationId="{29B9F04C-44E4-8FD9-AD1F-A20F36E796EF}"/>
          </ac:spMkLst>
        </pc:spChg>
        <pc:spChg chg="mod ord">
          <ac:chgData name="欣捷 王" userId="b965477fa0aef5e6" providerId="LiveId" clId="{D7B623FB-6EDD-490A-B6BE-851387F0B2FF}" dt="2024-03-12T09:53:44.569" v="40" actId="700"/>
          <ac:spMkLst>
            <pc:docMk/>
            <pc:sldMk cId="2589128610" sldId="695"/>
            <ac:spMk id="41986" creationId="{0A421F92-FF47-48EC-AFDB-6D9CE992760C}"/>
          </ac:spMkLst>
        </pc:spChg>
        <pc:spChg chg="mod ord">
          <ac:chgData name="欣捷 王" userId="b965477fa0aef5e6" providerId="LiveId" clId="{D7B623FB-6EDD-490A-B6BE-851387F0B2FF}" dt="2024-03-12T09:53:44.569" v="40" actId="700"/>
          <ac:spMkLst>
            <pc:docMk/>
            <pc:sldMk cId="2589128610" sldId="695"/>
            <ac:spMk id="249859" creationId="{5625A8C0-D3DF-4FDD-BA16-70B37A5C8CC0}"/>
          </ac:spMkLst>
        </pc:spChg>
        <pc:picChg chg="add mod">
          <ac:chgData name="欣捷 王" userId="b965477fa0aef5e6" providerId="LiveId" clId="{D7B623FB-6EDD-490A-B6BE-851387F0B2FF}" dt="2024-03-12T16:31:48.952" v="660"/>
          <ac:picMkLst>
            <pc:docMk/>
            <pc:sldMk cId="2589128610" sldId="695"/>
            <ac:picMk id="6" creationId="{E8AF3394-312A-9BC2-A88A-0525297BF30D}"/>
          </ac:picMkLst>
        </pc:picChg>
      </pc:sldChg>
      <pc:sldChg chg="modSp mod modClrScheme chgLayout">
        <pc:chgData name="欣捷 王" userId="b965477fa0aef5e6" providerId="LiveId" clId="{D7B623FB-6EDD-490A-B6BE-851387F0B2FF}" dt="2024-03-12T08:49:54.989" v="5" actId="700"/>
        <pc:sldMkLst>
          <pc:docMk/>
          <pc:sldMk cId="2460572756" sldId="698"/>
        </pc:sldMkLst>
        <pc:spChg chg="mod ord">
          <ac:chgData name="欣捷 王" userId="b965477fa0aef5e6" providerId="LiveId" clId="{D7B623FB-6EDD-490A-B6BE-851387F0B2FF}" dt="2024-03-12T08:49:54.989" v="5" actId="700"/>
          <ac:spMkLst>
            <pc:docMk/>
            <pc:sldMk cId="2460572756" sldId="698"/>
            <ac:spMk id="2" creationId="{B53B9DCD-1811-8FCE-2088-5C2F97A38553}"/>
          </ac:spMkLst>
        </pc:spChg>
        <pc:spChg chg="mod ord">
          <ac:chgData name="欣捷 王" userId="b965477fa0aef5e6" providerId="LiveId" clId="{D7B623FB-6EDD-490A-B6BE-851387F0B2FF}" dt="2024-03-12T08:49:54.989" v="5" actId="700"/>
          <ac:spMkLst>
            <pc:docMk/>
            <pc:sldMk cId="2460572756" sldId="698"/>
            <ac:spMk id="3" creationId="{39C1026C-F992-CE15-79B4-3A45288F47D7}"/>
          </ac:spMkLst>
        </pc:spChg>
        <pc:spChg chg="mod ord">
          <ac:chgData name="欣捷 王" userId="b965477fa0aef5e6" providerId="LiveId" clId="{D7B623FB-6EDD-490A-B6BE-851387F0B2FF}" dt="2024-03-12T08:49:54.989" v="5" actId="700"/>
          <ac:spMkLst>
            <pc:docMk/>
            <pc:sldMk cId="2460572756" sldId="698"/>
            <ac:spMk id="4" creationId="{815EA8B9-116B-6BFE-BA90-F0C9A3AB731A}"/>
          </ac:spMkLst>
        </pc:spChg>
        <pc:spChg chg="mod ord">
          <ac:chgData name="欣捷 王" userId="b965477fa0aef5e6" providerId="LiveId" clId="{D7B623FB-6EDD-490A-B6BE-851387F0B2FF}" dt="2024-03-12T08:49:54.989" v="5" actId="700"/>
          <ac:spMkLst>
            <pc:docMk/>
            <pc:sldMk cId="2460572756" sldId="698"/>
            <ac:spMk id="45058" creationId="{9BF5FE2D-46CF-4D58-86D5-14ACBD829498}"/>
          </ac:spMkLst>
        </pc:spChg>
        <pc:spChg chg="mod ord">
          <ac:chgData name="欣捷 王" userId="b965477fa0aef5e6" providerId="LiveId" clId="{D7B623FB-6EDD-490A-B6BE-851387F0B2FF}" dt="2024-03-12T08:49:54.989" v="5" actId="700"/>
          <ac:spMkLst>
            <pc:docMk/>
            <pc:sldMk cId="2460572756" sldId="698"/>
            <ac:spMk id="61443" creationId="{7020876E-E8E4-4B6E-8ED2-C3CF006C1DEF}"/>
          </ac:spMkLst>
        </pc:spChg>
      </pc:sldChg>
      <pc:sldChg chg="addSp delSp modSp mod modClrScheme modAnim chgLayout">
        <pc:chgData name="欣捷 王" userId="b965477fa0aef5e6" providerId="LiveId" clId="{D7B623FB-6EDD-490A-B6BE-851387F0B2FF}" dt="2024-03-12T16:24:07.514" v="636"/>
        <pc:sldMkLst>
          <pc:docMk/>
          <pc:sldMk cId="691316557" sldId="699"/>
        </pc:sldMkLst>
        <pc:spChg chg="mod">
          <ac:chgData name="欣捷 王" userId="b965477fa0aef5e6" providerId="LiveId" clId="{D7B623FB-6EDD-490A-B6BE-851387F0B2FF}" dt="2024-03-12T15:01:24.994" v="111" actId="21"/>
          <ac:spMkLst>
            <pc:docMk/>
            <pc:sldMk cId="691316557" sldId="699"/>
            <ac:spMk id="2" creationId="{29EA5A29-8B3F-2CDB-75B5-B3A353E8899C}"/>
          </ac:spMkLst>
        </pc:spChg>
        <pc:spChg chg="mod ord">
          <ac:chgData name="欣捷 王" userId="b965477fa0aef5e6" providerId="LiveId" clId="{D7B623FB-6EDD-490A-B6BE-851387F0B2FF}" dt="2024-03-12T15:01:21.707" v="110" actId="700"/>
          <ac:spMkLst>
            <pc:docMk/>
            <pc:sldMk cId="691316557" sldId="699"/>
            <ac:spMk id="3" creationId="{743D0EFB-8AC6-EA57-C52D-19EA662099FF}"/>
          </ac:spMkLst>
        </pc:spChg>
        <pc:spChg chg="mod ord">
          <ac:chgData name="欣捷 王" userId="b965477fa0aef5e6" providerId="LiveId" clId="{D7B623FB-6EDD-490A-B6BE-851387F0B2FF}" dt="2024-03-12T15:01:21.707" v="110" actId="700"/>
          <ac:spMkLst>
            <pc:docMk/>
            <pc:sldMk cId="691316557" sldId="699"/>
            <ac:spMk id="4" creationId="{81B0DEBD-3E98-6DEE-5281-1FCCDE72B8FA}"/>
          </ac:spMkLst>
        </pc:spChg>
        <pc:spChg chg="mod">
          <ac:chgData name="欣捷 王" userId="b965477fa0aef5e6" providerId="LiveId" clId="{D7B623FB-6EDD-490A-B6BE-851387F0B2FF}" dt="2024-03-12T15:01:38.991" v="119" actId="1076"/>
          <ac:spMkLst>
            <pc:docMk/>
            <pc:sldMk cId="691316557" sldId="699"/>
            <ac:spMk id="5" creationId="{F6136079-DCC5-EA8A-A36F-43D0F8146A53}"/>
          </ac:spMkLst>
        </pc:spChg>
        <pc:spChg chg="mod ord">
          <ac:chgData name="欣捷 王" userId="b965477fa0aef5e6" providerId="LiveId" clId="{D7B623FB-6EDD-490A-B6BE-851387F0B2FF}" dt="2024-03-12T15:01:21.707" v="110" actId="700"/>
          <ac:spMkLst>
            <pc:docMk/>
            <pc:sldMk cId="691316557" sldId="699"/>
            <ac:spMk id="6" creationId="{D1108BB2-1010-0875-C080-4D00F3DA84C1}"/>
          </ac:spMkLst>
        </pc:spChg>
        <pc:spChg chg="add del mod ord">
          <ac:chgData name="欣捷 王" userId="b965477fa0aef5e6" providerId="LiveId" clId="{D7B623FB-6EDD-490A-B6BE-851387F0B2FF}" dt="2024-03-12T15:01:21.707" v="110" actId="700"/>
          <ac:spMkLst>
            <pc:docMk/>
            <pc:sldMk cId="691316557" sldId="699"/>
            <ac:spMk id="7" creationId="{86F65084-BF0B-6D98-8A47-1ADE322D2F7D}"/>
          </ac:spMkLst>
        </pc:spChg>
        <pc:spChg chg="add mod ord">
          <ac:chgData name="欣捷 王" userId="b965477fa0aef5e6" providerId="LiveId" clId="{D7B623FB-6EDD-490A-B6BE-851387F0B2FF}" dt="2024-03-12T15:01:26.199" v="112"/>
          <ac:spMkLst>
            <pc:docMk/>
            <pc:sldMk cId="691316557" sldId="699"/>
            <ac:spMk id="8" creationId="{70811DB2-CA65-6C21-4B33-0138BC5D95BA}"/>
          </ac:spMkLst>
        </pc:spChg>
        <pc:spChg chg="mod ord">
          <ac:chgData name="欣捷 王" userId="b965477fa0aef5e6" providerId="LiveId" clId="{D7B623FB-6EDD-490A-B6BE-851387F0B2FF}" dt="2024-03-12T15:01:21.707" v="110" actId="700"/>
          <ac:spMkLst>
            <pc:docMk/>
            <pc:sldMk cId="691316557" sldId="699"/>
            <ac:spMk id="36866" creationId="{8F842D6F-F68D-4280-8817-AE6FF1CD1FE8}"/>
          </ac:spMkLst>
        </pc:spChg>
        <pc:picChg chg="add mod">
          <ac:chgData name="欣捷 王" userId="b965477fa0aef5e6" providerId="LiveId" clId="{D7B623FB-6EDD-490A-B6BE-851387F0B2FF}" dt="2024-03-12T15:10:59.670" v="238"/>
          <ac:picMkLst>
            <pc:docMk/>
            <pc:sldMk cId="691316557" sldId="699"/>
            <ac:picMk id="9" creationId="{6A1A90F1-4A58-88EE-4A15-A012EDA75E44}"/>
          </ac:picMkLst>
        </pc:picChg>
      </pc:sldChg>
      <pc:sldChg chg="addSp modSp new mod">
        <pc:chgData name="欣捷 王" userId="b965477fa0aef5e6" providerId="LiveId" clId="{D7B623FB-6EDD-490A-B6BE-851387F0B2FF}" dt="2024-03-12T16:20:20.938" v="582"/>
        <pc:sldMkLst>
          <pc:docMk/>
          <pc:sldMk cId="308364535" sldId="700"/>
        </pc:sldMkLst>
        <pc:spChg chg="mod">
          <ac:chgData name="欣捷 王" userId="b965477fa0aef5e6" providerId="LiveId" clId="{D7B623FB-6EDD-490A-B6BE-851387F0B2FF}" dt="2024-03-12T16:01:59.500" v="323"/>
          <ac:spMkLst>
            <pc:docMk/>
            <pc:sldMk cId="308364535" sldId="700"/>
            <ac:spMk id="2" creationId="{5B42E1AE-F05D-B533-C8C7-C09FF777DF28}"/>
          </ac:spMkLst>
        </pc:spChg>
        <pc:spChg chg="mod">
          <ac:chgData name="欣捷 王" userId="b965477fa0aef5e6" providerId="LiveId" clId="{D7B623FB-6EDD-490A-B6BE-851387F0B2FF}" dt="2024-03-12T16:18:25.585" v="538"/>
          <ac:spMkLst>
            <pc:docMk/>
            <pc:sldMk cId="308364535" sldId="700"/>
            <ac:spMk id="3" creationId="{F93554F7-241B-0007-2E8B-AAE67E980FA8}"/>
          </ac:spMkLst>
        </pc:spChg>
        <pc:spChg chg="add mod">
          <ac:chgData name="欣捷 王" userId="b965477fa0aef5e6" providerId="LiveId" clId="{D7B623FB-6EDD-490A-B6BE-851387F0B2FF}" dt="2024-03-12T16:19:48.469" v="581" actId="1076"/>
          <ac:spMkLst>
            <pc:docMk/>
            <pc:sldMk cId="308364535" sldId="700"/>
            <ac:spMk id="7" creationId="{C94562DB-6251-D4E0-66A8-F6D3B773864B}"/>
          </ac:spMkLst>
        </pc:spChg>
        <pc:picChg chg="add mod">
          <ac:chgData name="欣捷 王" userId="b965477fa0aef5e6" providerId="LiveId" clId="{D7B623FB-6EDD-490A-B6BE-851387F0B2FF}" dt="2024-03-12T16:20:20.938" v="582"/>
          <ac:picMkLst>
            <pc:docMk/>
            <pc:sldMk cId="308364535" sldId="700"/>
            <ac:picMk id="8" creationId="{0F9298F5-89AA-0CB1-9E92-25AB833F241C}"/>
          </ac:picMkLst>
        </pc:picChg>
      </pc:sldChg>
      <pc:sldChg chg="addSp delSp modSp add mod modAnim">
        <pc:chgData name="欣捷 王" userId="b965477fa0aef5e6" providerId="LiveId" clId="{D7B623FB-6EDD-490A-B6BE-851387F0B2FF}" dt="2024-03-12T16:23:44.331" v="635"/>
        <pc:sldMkLst>
          <pc:docMk/>
          <pc:sldMk cId="3415697194" sldId="701"/>
        </pc:sldMkLst>
        <pc:spChg chg="mod">
          <ac:chgData name="欣捷 王" userId="b965477fa0aef5e6" providerId="LiveId" clId="{D7B623FB-6EDD-490A-B6BE-851387F0B2FF}" dt="2024-03-12T16:21:21.948" v="584"/>
          <ac:spMkLst>
            <pc:docMk/>
            <pc:sldMk cId="3415697194" sldId="701"/>
            <ac:spMk id="2" creationId="{2B1920EC-71C1-465F-9362-A2BAFE0C6A30}"/>
          </ac:spMkLst>
        </pc:spChg>
        <pc:spChg chg="mod">
          <ac:chgData name="欣捷 王" userId="b965477fa0aef5e6" providerId="LiveId" clId="{D7B623FB-6EDD-490A-B6BE-851387F0B2FF}" dt="2024-03-12T16:21:35.450" v="611" actId="20577"/>
          <ac:spMkLst>
            <pc:docMk/>
            <pc:sldMk cId="3415697194" sldId="701"/>
            <ac:spMk id="3" creationId="{96592E50-9497-4A58-B678-EC795CAF8D34}"/>
          </ac:spMkLst>
        </pc:spChg>
        <pc:spChg chg="mod">
          <ac:chgData name="欣捷 王" userId="b965477fa0aef5e6" providerId="LiveId" clId="{D7B623FB-6EDD-490A-B6BE-851387F0B2FF}" dt="2024-03-12T16:21:46.116" v="613" actId="1076"/>
          <ac:spMkLst>
            <pc:docMk/>
            <pc:sldMk cId="3415697194" sldId="701"/>
            <ac:spMk id="6" creationId="{595F4728-62C4-4298-AFD3-2D3454A1C476}"/>
          </ac:spMkLst>
        </pc:spChg>
        <pc:spChg chg="mod">
          <ac:chgData name="欣捷 王" userId="b965477fa0aef5e6" providerId="LiveId" clId="{D7B623FB-6EDD-490A-B6BE-851387F0B2FF}" dt="2024-03-12T16:21:46.116" v="613" actId="1076"/>
          <ac:spMkLst>
            <pc:docMk/>
            <pc:sldMk cId="3415697194" sldId="701"/>
            <ac:spMk id="7" creationId="{726EAA34-5FF0-4B36-98A5-EDB1F8FC47F4}"/>
          </ac:spMkLst>
        </pc:spChg>
        <pc:picChg chg="del">
          <ac:chgData name="欣捷 王" userId="b965477fa0aef5e6" providerId="LiveId" clId="{D7B623FB-6EDD-490A-B6BE-851387F0B2FF}" dt="2024-03-12T16:23:43.988" v="634" actId="478"/>
          <ac:picMkLst>
            <pc:docMk/>
            <pc:sldMk cId="3415697194" sldId="701"/>
            <ac:picMk id="9" creationId="{6A0B10E3-400F-ACD7-80C0-C2C21B271762}"/>
          </ac:picMkLst>
        </pc:picChg>
        <pc:picChg chg="add mod">
          <ac:chgData name="欣捷 王" userId="b965477fa0aef5e6" providerId="LiveId" clId="{D7B623FB-6EDD-490A-B6BE-851387F0B2FF}" dt="2024-03-12T16:23:44.331" v="635"/>
          <ac:picMkLst>
            <pc:docMk/>
            <pc:sldMk cId="3415697194" sldId="701"/>
            <ac:picMk id="10" creationId="{372A2026-C4AD-91D8-4163-5807C8866A97}"/>
          </ac:picMkLst>
        </pc:picChg>
        <pc:picChg chg="del">
          <ac:chgData name="欣捷 王" userId="b965477fa0aef5e6" providerId="LiveId" clId="{D7B623FB-6EDD-490A-B6BE-851387F0B2FF}" dt="2024-03-12T16:21:36.705" v="612" actId="478"/>
          <ac:picMkLst>
            <pc:docMk/>
            <pc:sldMk cId="3415697194" sldId="701"/>
            <ac:picMk id="1026" creationId="{C9FAD31A-085A-4E11-A2B7-DD7EB76B2846}"/>
          </ac:picMkLst>
        </pc:picChg>
      </pc:sldChg>
      <pc:sldChg chg="modSp add mod modAnim">
        <pc:chgData name="欣捷 王" userId="b965477fa0aef5e6" providerId="LiveId" clId="{D7B623FB-6EDD-490A-B6BE-851387F0B2FF}" dt="2024-03-12T16:58:21.874" v="932"/>
        <pc:sldMkLst>
          <pc:docMk/>
          <pc:sldMk cId="3483528559" sldId="702"/>
        </pc:sldMkLst>
        <pc:spChg chg="mod">
          <ac:chgData name="欣捷 王" userId="b965477fa0aef5e6" providerId="LiveId" clId="{D7B623FB-6EDD-490A-B6BE-851387F0B2FF}" dt="2024-03-12T16:22:13.661" v="615"/>
          <ac:spMkLst>
            <pc:docMk/>
            <pc:sldMk cId="3483528559" sldId="702"/>
            <ac:spMk id="2" creationId="{2B1920EC-71C1-465F-9362-A2BAFE0C6A30}"/>
          </ac:spMkLst>
        </pc:spChg>
        <pc:spChg chg="mod">
          <ac:chgData name="欣捷 王" userId="b965477fa0aef5e6" providerId="LiveId" clId="{D7B623FB-6EDD-490A-B6BE-851387F0B2FF}" dt="2024-03-12T16:58:21.874" v="932"/>
          <ac:spMkLst>
            <pc:docMk/>
            <pc:sldMk cId="3483528559" sldId="702"/>
            <ac:spMk id="3" creationId="{96592E50-9497-4A58-B678-EC795CAF8D34}"/>
          </ac:spMkLst>
        </pc:spChg>
        <pc:spChg chg="mod">
          <ac:chgData name="欣捷 王" userId="b965477fa0aef5e6" providerId="LiveId" clId="{D7B623FB-6EDD-490A-B6BE-851387F0B2FF}" dt="2024-03-12T16:22:58.585" v="624" actId="1076"/>
          <ac:spMkLst>
            <pc:docMk/>
            <pc:sldMk cId="3483528559" sldId="702"/>
            <ac:spMk id="6" creationId="{595F4728-62C4-4298-AFD3-2D3454A1C476}"/>
          </ac:spMkLst>
        </pc:spChg>
        <pc:spChg chg="mod">
          <ac:chgData name="欣捷 王" userId="b965477fa0aef5e6" providerId="LiveId" clId="{D7B623FB-6EDD-490A-B6BE-851387F0B2FF}" dt="2024-03-12T16:23:14.622" v="625" actId="1076"/>
          <ac:spMkLst>
            <pc:docMk/>
            <pc:sldMk cId="3483528559" sldId="702"/>
            <ac:spMk id="7" creationId="{726EAA34-5FF0-4B36-98A5-EDB1F8FC47F4}"/>
          </ac:spMkLst>
        </pc:spChg>
        <pc:picChg chg="mod">
          <ac:chgData name="欣捷 王" userId="b965477fa0aef5e6" providerId="LiveId" clId="{D7B623FB-6EDD-490A-B6BE-851387F0B2FF}" dt="2024-03-12T16:23:22.831" v="633" actId="1076"/>
          <ac:picMkLst>
            <pc:docMk/>
            <pc:sldMk cId="3483528559" sldId="702"/>
            <ac:picMk id="1026" creationId="{C9FAD31A-085A-4E11-A2B7-DD7EB76B2846}"/>
          </ac:picMkLst>
        </pc:picChg>
      </pc:sldChg>
      <pc:sldChg chg="addSp modSp new mod">
        <pc:chgData name="欣捷 王" userId="b965477fa0aef5e6" providerId="LiveId" clId="{D7B623FB-6EDD-490A-B6BE-851387F0B2FF}" dt="2024-03-12T16:55:39.011" v="928" actId="1076"/>
        <pc:sldMkLst>
          <pc:docMk/>
          <pc:sldMk cId="3351074624" sldId="703"/>
        </pc:sldMkLst>
        <pc:spChg chg="mod">
          <ac:chgData name="欣捷 王" userId="b965477fa0aef5e6" providerId="LiveId" clId="{D7B623FB-6EDD-490A-B6BE-851387F0B2FF}" dt="2024-03-12T16:39:49.032" v="686"/>
          <ac:spMkLst>
            <pc:docMk/>
            <pc:sldMk cId="3351074624" sldId="703"/>
            <ac:spMk id="2" creationId="{E441728F-4D20-27A9-DBBF-9615C5147DC9}"/>
          </ac:spMkLst>
        </pc:spChg>
        <pc:spChg chg="mod">
          <ac:chgData name="欣捷 王" userId="b965477fa0aef5e6" providerId="LiveId" clId="{D7B623FB-6EDD-490A-B6BE-851387F0B2FF}" dt="2024-03-12T16:55:32.393" v="927"/>
          <ac:spMkLst>
            <pc:docMk/>
            <pc:sldMk cId="3351074624" sldId="703"/>
            <ac:spMk id="3" creationId="{346DF18A-A175-3CE0-6FE9-EF0160B6366F}"/>
          </ac:spMkLst>
        </pc:spChg>
        <pc:spChg chg="add mod">
          <ac:chgData name="欣捷 王" userId="b965477fa0aef5e6" providerId="LiveId" clId="{D7B623FB-6EDD-490A-B6BE-851387F0B2FF}" dt="2024-03-12T16:55:39.011" v="928" actId="1076"/>
          <ac:spMkLst>
            <pc:docMk/>
            <pc:sldMk cId="3351074624" sldId="703"/>
            <ac:spMk id="7" creationId="{F86DA9F1-C561-785E-E44B-A247FEC71480}"/>
          </ac:spMkLst>
        </pc:spChg>
      </pc:sldChg>
    </pc:docChg>
  </pc:docChgLst>
  <pc:docChgLst>
    <pc:chgData name="王 欣捷" userId="b965477fa0aef5e6" providerId="LiveId" clId="{10D05003-FBD7-4866-812D-01C528E6E58B}"/>
    <pc:docChg chg="modSld">
      <pc:chgData name="王 欣捷" userId="b965477fa0aef5e6" providerId="LiveId" clId="{10D05003-FBD7-4866-812D-01C528E6E58B}" dt="2021-03-17T09:45:19.780" v="21" actId="207"/>
      <pc:docMkLst>
        <pc:docMk/>
      </pc:docMkLst>
      <pc:sldChg chg="modSp mod">
        <pc:chgData name="王 欣捷" userId="b965477fa0aef5e6" providerId="LiveId" clId="{10D05003-FBD7-4866-812D-01C528E6E58B}" dt="2021-03-17T09:45:19.780" v="21" actId="207"/>
        <pc:sldMkLst>
          <pc:docMk/>
          <pc:sldMk cId="0" sldId="424"/>
        </pc:sldMkLst>
        <pc:spChg chg="mod">
          <ac:chgData name="王 欣捷" userId="b965477fa0aef5e6" providerId="LiveId" clId="{10D05003-FBD7-4866-812D-01C528E6E58B}" dt="2021-03-17T09:45:19.780" v="21" actId="207"/>
          <ac:spMkLst>
            <pc:docMk/>
            <pc:sldMk cId="0" sldId="424"/>
            <ac:spMk id="7171" creationId="{977D443E-A6E2-484A-BCFB-B8D5108053D8}"/>
          </ac:spMkLst>
        </pc:spChg>
      </pc:sldChg>
    </pc:docChg>
  </pc:docChgLst>
  <pc:docChgLst>
    <pc:chgData name="欣捷" userId="b965477fa0aef5e6" providerId="LiveId" clId="{A02CB00A-AB47-4946-9C37-A4454BFC01D9}"/>
    <pc:docChg chg="modSld">
      <pc:chgData name="欣捷" userId="b965477fa0aef5e6" providerId="LiveId" clId="{A02CB00A-AB47-4946-9C37-A4454BFC01D9}" dt="2021-02-19T06:28:22.753" v="32" actId="255"/>
      <pc:docMkLst>
        <pc:docMk/>
      </pc:docMkLst>
      <pc:sldChg chg="modSp mod">
        <pc:chgData name="欣捷" userId="b965477fa0aef5e6" providerId="LiveId" clId="{A02CB00A-AB47-4946-9C37-A4454BFC01D9}" dt="2021-02-19T06:28:22.753" v="32" actId="255"/>
        <pc:sldMkLst>
          <pc:docMk/>
          <pc:sldMk cId="2470898374" sldId="256"/>
        </pc:sldMkLst>
        <pc:spChg chg="mod">
          <ac:chgData name="欣捷" userId="b965477fa0aef5e6" providerId="LiveId" clId="{A02CB00A-AB47-4946-9C37-A4454BFC01D9}" dt="2021-02-19T06:28:22.753" v="32" actId="255"/>
          <ac:spMkLst>
            <pc:docMk/>
            <pc:sldMk cId="2470898374" sldId="256"/>
            <ac:spMk id="2" creationId="{E7DC3515-54D4-4A44-A409-1AD3C10C63ED}"/>
          </ac:spMkLst>
        </pc:spChg>
      </pc:sldChg>
    </pc:docChg>
  </pc:docChgLst>
  <pc:docChgLst>
    <pc:chgData name="欣捷" userId="b965477fa0aef5e6" providerId="LiveId" clId="{5CC18C36-0D9A-4357-BA6A-03D3B064A856}"/>
    <pc:docChg chg="undo custSel addSld delSld modSld">
      <pc:chgData name="欣捷" userId="b965477fa0aef5e6" providerId="LiveId" clId="{5CC18C36-0D9A-4357-BA6A-03D3B064A856}" dt="2021-03-01T04:02:08.193" v="52" actId="20577"/>
      <pc:docMkLst>
        <pc:docMk/>
      </pc:docMkLst>
      <pc:sldChg chg="addSp delSp modSp mod">
        <pc:chgData name="欣捷" userId="b965477fa0aef5e6" providerId="LiveId" clId="{5CC18C36-0D9A-4357-BA6A-03D3B064A856}" dt="2021-03-01T03:55:02.817" v="3" actId="478"/>
        <pc:sldMkLst>
          <pc:docMk/>
          <pc:sldMk cId="1681828657" sldId="263"/>
        </pc:sldMkLst>
        <pc:spChg chg="add del mod">
          <ac:chgData name="欣捷" userId="b965477fa0aef5e6" providerId="LiveId" clId="{5CC18C36-0D9A-4357-BA6A-03D3B064A856}" dt="2021-03-01T03:55:02.817" v="3" actId="478"/>
          <ac:spMkLst>
            <pc:docMk/>
            <pc:sldMk cId="1681828657" sldId="263"/>
            <ac:spMk id="4" creationId="{DE3ACBD8-732F-450A-8BDB-3D82FDFA768D}"/>
          </ac:spMkLst>
        </pc:spChg>
        <pc:spChg chg="del">
          <ac:chgData name="欣捷" userId="b965477fa0aef5e6" providerId="LiveId" clId="{5CC18C36-0D9A-4357-BA6A-03D3B064A856}" dt="2021-03-01T03:55:01.617" v="2" actId="478"/>
          <ac:spMkLst>
            <pc:docMk/>
            <pc:sldMk cId="1681828657" sldId="263"/>
            <ac:spMk id="20" creationId="{8FA4ADF5-FA27-4A30-93FA-75322BBE5959}"/>
          </ac:spMkLst>
        </pc:spChg>
        <pc:picChg chg="del">
          <ac:chgData name="欣捷" userId="b965477fa0aef5e6" providerId="LiveId" clId="{5CC18C36-0D9A-4357-BA6A-03D3B064A856}" dt="2021-03-01T03:55:00.594" v="1" actId="478"/>
          <ac:picMkLst>
            <pc:docMk/>
            <pc:sldMk cId="1681828657" sldId="263"/>
            <ac:picMk id="19" creationId="{AE7B9D32-BBB5-4907-9209-A86B02AC32F6}"/>
          </ac:picMkLst>
        </pc:picChg>
      </pc:sldChg>
      <pc:sldChg chg="del">
        <pc:chgData name="欣捷" userId="b965477fa0aef5e6" providerId="LiveId" clId="{5CC18C36-0D9A-4357-BA6A-03D3B064A856}" dt="2021-03-01T03:54:55.061" v="0" actId="47"/>
        <pc:sldMkLst>
          <pc:docMk/>
          <pc:sldMk cId="3669132527" sldId="264"/>
        </pc:sldMkLst>
      </pc:sldChg>
      <pc:sldChg chg="modSp new mod">
        <pc:chgData name="欣捷" userId="b965477fa0aef5e6" providerId="LiveId" clId="{5CC18C36-0D9A-4357-BA6A-03D3B064A856}" dt="2021-03-01T04:02:08.193" v="52" actId="20577"/>
        <pc:sldMkLst>
          <pc:docMk/>
          <pc:sldMk cId="2381592031" sldId="445"/>
        </pc:sldMkLst>
        <pc:spChg chg="mod">
          <ac:chgData name="欣捷" userId="b965477fa0aef5e6" providerId="LiveId" clId="{5CC18C36-0D9A-4357-BA6A-03D3B064A856}" dt="2021-03-01T04:00:14.245" v="20"/>
          <ac:spMkLst>
            <pc:docMk/>
            <pc:sldMk cId="2381592031" sldId="445"/>
            <ac:spMk id="2" creationId="{E846F6E8-AE4E-4B29-9CC7-8C7680380459}"/>
          </ac:spMkLst>
        </pc:spChg>
        <pc:spChg chg="mod">
          <ac:chgData name="欣捷" userId="b965477fa0aef5e6" providerId="LiveId" clId="{5CC18C36-0D9A-4357-BA6A-03D3B064A856}" dt="2021-03-01T04:02:08.193" v="52" actId="20577"/>
          <ac:spMkLst>
            <pc:docMk/>
            <pc:sldMk cId="2381592031" sldId="445"/>
            <ac:spMk id="3" creationId="{605EAFC1-D5FE-483A-83F7-0EB3DBAED142}"/>
          </ac:spMkLst>
        </pc:spChg>
      </pc:sldChg>
    </pc:docChg>
  </pc:docChgLst>
  <pc:docChgLst>
    <pc:chgData name="欣捷" userId="b965477fa0aef5e6" providerId="LiveId" clId="{B96993C2-64E3-4163-92D9-A214359176AB}"/>
    <pc:docChg chg="undo redo custSel addSld delSld modSld sldOrd">
      <pc:chgData name="欣捷" userId="b965477fa0aef5e6" providerId="LiveId" clId="{B96993C2-64E3-4163-92D9-A214359176AB}" dt="2021-03-15T05:03:16.509" v="3905" actId="20577"/>
      <pc:docMkLst>
        <pc:docMk/>
      </pc:docMkLst>
      <pc:sldChg chg="modSp add mod">
        <pc:chgData name="欣捷" userId="b965477fa0aef5e6" providerId="LiveId" clId="{B96993C2-64E3-4163-92D9-A214359176AB}" dt="2021-03-14T09:20:59.142" v="156"/>
        <pc:sldMkLst>
          <pc:docMk/>
          <pc:sldMk cId="0" sldId="355"/>
        </pc:sldMkLst>
        <pc:spChg chg="mod">
          <ac:chgData name="欣捷" userId="b965477fa0aef5e6" providerId="LiveId" clId="{B96993C2-64E3-4163-92D9-A214359176AB}" dt="2021-03-14T09:19:04.163" v="120" actId="207"/>
          <ac:spMkLst>
            <pc:docMk/>
            <pc:sldMk cId="0" sldId="355"/>
            <ac:spMk id="2" creationId="{5B53EF1D-EEC7-4FE8-89F4-CD2E3A105F4E}"/>
          </ac:spMkLst>
        </pc:spChg>
        <pc:spChg chg="mod">
          <ac:chgData name="欣捷" userId="b965477fa0aef5e6" providerId="LiveId" clId="{B96993C2-64E3-4163-92D9-A214359176AB}" dt="2021-03-14T09:20:59.142" v="156"/>
          <ac:spMkLst>
            <pc:docMk/>
            <pc:sldMk cId="0" sldId="355"/>
            <ac:spMk id="39938" creationId="{482B894D-295F-4482-93F0-F3AC36BA5123}"/>
          </ac:spMkLst>
        </pc:spChg>
        <pc:spChg chg="mod">
          <ac:chgData name="欣捷" userId="b965477fa0aef5e6" providerId="LiveId" clId="{B96993C2-64E3-4163-92D9-A214359176AB}" dt="2021-03-14T09:19:11.592" v="121" actId="207"/>
          <ac:spMkLst>
            <pc:docMk/>
            <pc:sldMk cId="0" sldId="355"/>
            <ac:spMk id="39939" creationId="{CC6E6673-B103-4B4D-BBB7-DBE5A09EA693}"/>
          </ac:spMkLst>
        </pc:spChg>
      </pc:sldChg>
      <pc:sldChg chg="modSp mod modNotesTx">
        <pc:chgData name="欣捷" userId="b965477fa0aef5e6" providerId="LiveId" clId="{B96993C2-64E3-4163-92D9-A214359176AB}" dt="2021-03-15T04:06:21.095" v="3397" actId="20577"/>
        <pc:sldMkLst>
          <pc:docMk/>
          <pc:sldMk cId="0" sldId="426"/>
        </pc:sldMkLst>
        <pc:spChg chg="mod">
          <ac:chgData name="欣捷" userId="b965477fa0aef5e6" providerId="LiveId" clId="{B96993C2-64E3-4163-92D9-A214359176AB}" dt="2021-03-15T04:00:01.310" v="3124" actId="20577"/>
          <ac:spMkLst>
            <pc:docMk/>
            <pc:sldMk cId="0" sldId="426"/>
            <ac:spMk id="13315" creationId="{B66D64E1-49B4-4904-8609-66FA215FE031}"/>
          </ac:spMkLst>
        </pc:spChg>
      </pc:sldChg>
      <pc:sldChg chg="modSp mod">
        <pc:chgData name="欣捷" userId="b965477fa0aef5e6" providerId="LiveId" clId="{B96993C2-64E3-4163-92D9-A214359176AB}" dt="2021-03-14T10:07:54.144" v="452" actId="20577"/>
        <pc:sldMkLst>
          <pc:docMk/>
          <pc:sldMk cId="0" sldId="427"/>
        </pc:sldMkLst>
        <pc:spChg chg="mod">
          <ac:chgData name="欣捷" userId="b965477fa0aef5e6" providerId="LiveId" clId="{B96993C2-64E3-4163-92D9-A214359176AB}" dt="2021-03-14T10:07:54.144" v="452" actId="20577"/>
          <ac:spMkLst>
            <pc:docMk/>
            <pc:sldMk cId="0" sldId="427"/>
            <ac:spMk id="17411" creationId="{EE2CC223-EEB1-4EFC-86D9-84AEC6522DA0}"/>
          </ac:spMkLst>
        </pc:spChg>
      </pc:sldChg>
      <pc:sldChg chg="modSp mod">
        <pc:chgData name="欣捷" userId="b965477fa0aef5e6" providerId="LiveId" clId="{B96993C2-64E3-4163-92D9-A214359176AB}" dt="2021-03-14T12:53:13.027" v="2391" actId="20577"/>
        <pc:sldMkLst>
          <pc:docMk/>
          <pc:sldMk cId="0" sldId="428"/>
        </pc:sldMkLst>
        <pc:spChg chg="mod">
          <ac:chgData name="欣捷" userId="b965477fa0aef5e6" providerId="LiveId" clId="{B96993C2-64E3-4163-92D9-A214359176AB}" dt="2021-03-14T12:53:13.027" v="2391" actId="20577"/>
          <ac:spMkLst>
            <pc:docMk/>
            <pc:sldMk cId="0" sldId="428"/>
            <ac:spMk id="21507" creationId="{6E08A70E-4213-4A97-971E-241854F66260}"/>
          </ac:spMkLst>
        </pc:spChg>
      </pc:sldChg>
      <pc:sldChg chg="addSp delSp modSp mod delAnim modAnim">
        <pc:chgData name="欣捷" userId="b965477fa0aef5e6" providerId="LiveId" clId="{B96993C2-64E3-4163-92D9-A214359176AB}" dt="2021-03-14T10:42:05.236" v="925"/>
        <pc:sldMkLst>
          <pc:docMk/>
          <pc:sldMk cId="0" sldId="429"/>
        </pc:sldMkLst>
        <pc:spChg chg="add del mod">
          <ac:chgData name="欣捷" userId="b965477fa0aef5e6" providerId="LiveId" clId="{B96993C2-64E3-4163-92D9-A214359176AB}" dt="2021-03-14T10:34:58.370" v="781" actId="478"/>
          <ac:spMkLst>
            <pc:docMk/>
            <pc:sldMk cId="0" sldId="429"/>
            <ac:spMk id="2" creationId="{8DC3454A-A179-4586-A15D-4218B887D2DC}"/>
          </ac:spMkLst>
        </pc:spChg>
        <pc:spChg chg="add del mod">
          <ac:chgData name="欣捷" userId="b965477fa0aef5e6" providerId="LiveId" clId="{B96993C2-64E3-4163-92D9-A214359176AB}" dt="2021-03-14T10:26:22.526" v="668" actId="478"/>
          <ac:spMkLst>
            <pc:docMk/>
            <pc:sldMk cId="0" sldId="429"/>
            <ac:spMk id="6" creationId="{EF426AF4-4181-4AC2-85AD-8369776F63A9}"/>
          </ac:spMkLst>
        </pc:spChg>
        <pc:spChg chg="mod">
          <ac:chgData name="欣捷" userId="b965477fa0aef5e6" providerId="LiveId" clId="{B96993C2-64E3-4163-92D9-A214359176AB}" dt="2021-03-14T10:25:56.240" v="642" actId="1076"/>
          <ac:spMkLst>
            <pc:docMk/>
            <pc:sldMk cId="0" sldId="429"/>
            <ac:spMk id="217092" creationId="{87A05E32-56FE-4821-AFC8-990E2C8DD5C1}"/>
          </ac:spMkLst>
        </pc:spChg>
        <pc:spChg chg="mod">
          <ac:chgData name="欣捷" userId="b965477fa0aef5e6" providerId="LiveId" clId="{B96993C2-64E3-4163-92D9-A214359176AB}" dt="2021-03-14T10:42:05.236" v="925"/>
          <ac:spMkLst>
            <pc:docMk/>
            <pc:sldMk cId="0" sldId="429"/>
            <ac:spMk id="217093" creationId="{69F1C703-083D-4714-8882-18290BFE8111}"/>
          </ac:spMkLst>
        </pc:spChg>
      </pc:sldChg>
      <pc:sldChg chg="modSp mod">
        <pc:chgData name="欣捷" userId="b965477fa0aef5e6" providerId="LiveId" clId="{B96993C2-64E3-4163-92D9-A214359176AB}" dt="2021-03-14T13:04:19.418" v="2481" actId="207"/>
        <pc:sldMkLst>
          <pc:docMk/>
          <pc:sldMk cId="0" sldId="430"/>
        </pc:sldMkLst>
        <pc:spChg chg="mod">
          <ac:chgData name="欣捷" userId="b965477fa0aef5e6" providerId="LiveId" clId="{B96993C2-64E3-4163-92D9-A214359176AB}" dt="2021-03-14T13:04:19.418" v="2481" actId="207"/>
          <ac:spMkLst>
            <pc:docMk/>
            <pc:sldMk cId="0" sldId="430"/>
            <ac:spMk id="23555" creationId="{8D3784EB-B069-4820-9873-D715C4882CB5}"/>
          </ac:spMkLst>
        </pc:spChg>
      </pc:sldChg>
      <pc:sldChg chg="modSp mod">
        <pc:chgData name="欣捷" userId="b965477fa0aef5e6" providerId="LiveId" clId="{B96993C2-64E3-4163-92D9-A214359176AB}" dt="2021-03-14T13:06:09.049" v="2495" actId="207"/>
        <pc:sldMkLst>
          <pc:docMk/>
          <pc:sldMk cId="0" sldId="431"/>
        </pc:sldMkLst>
        <pc:spChg chg="mod">
          <ac:chgData name="欣捷" userId="b965477fa0aef5e6" providerId="LiveId" clId="{B96993C2-64E3-4163-92D9-A214359176AB}" dt="2021-03-14T13:06:09.049" v="2495" actId="207"/>
          <ac:spMkLst>
            <pc:docMk/>
            <pc:sldMk cId="0" sldId="431"/>
            <ac:spMk id="24579" creationId="{563602A6-CF4D-48BC-80C4-6E5EA311EED9}"/>
          </ac:spMkLst>
        </pc:spChg>
      </pc:sldChg>
      <pc:sldChg chg="modSp mod">
        <pc:chgData name="欣捷" userId="b965477fa0aef5e6" providerId="LiveId" clId="{B96993C2-64E3-4163-92D9-A214359176AB}" dt="2021-03-14T11:22:06.697" v="1864" actId="20577"/>
        <pc:sldMkLst>
          <pc:docMk/>
          <pc:sldMk cId="0" sldId="432"/>
        </pc:sldMkLst>
        <pc:spChg chg="mod">
          <ac:chgData name="欣捷" userId="b965477fa0aef5e6" providerId="LiveId" clId="{B96993C2-64E3-4163-92D9-A214359176AB}" dt="2021-03-14T11:22:06.697" v="1864" actId="20577"/>
          <ac:spMkLst>
            <pc:docMk/>
            <pc:sldMk cId="0" sldId="432"/>
            <ac:spMk id="25603" creationId="{46C461B4-7B5E-4710-A4A4-FA405E70B9EB}"/>
          </ac:spMkLst>
        </pc:spChg>
      </pc:sldChg>
      <pc:sldChg chg="modSp mod">
        <pc:chgData name="欣捷" userId="b965477fa0aef5e6" providerId="LiveId" clId="{B96993C2-64E3-4163-92D9-A214359176AB}" dt="2021-03-14T09:21:48.087" v="162" actId="403"/>
        <pc:sldMkLst>
          <pc:docMk/>
          <pc:sldMk cId="0" sldId="452"/>
        </pc:sldMkLst>
        <pc:spChg chg="mod">
          <ac:chgData name="欣捷" userId="b965477fa0aef5e6" providerId="LiveId" clId="{B96993C2-64E3-4163-92D9-A214359176AB}" dt="2021-03-14T09:21:48.087" v="162" actId="403"/>
          <ac:spMkLst>
            <pc:docMk/>
            <pc:sldMk cId="0" sldId="452"/>
            <ac:spMk id="18435" creationId="{0691137F-C89C-4328-9EFA-CF207120492B}"/>
          </ac:spMkLst>
        </pc:spChg>
      </pc:sldChg>
      <pc:sldChg chg="addSp delSp modSp mod">
        <pc:chgData name="欣捷" userId="b965477fa0aef5e6" providerId="LiveId" clId="{B96993C2-64E3-4163-92D9-A214359176AB}" dt="2021-03-14T09:17:48.031" v="99" actId="1076"/>
        <pc:sldMkLst>
          <pc:docMk/>
          <pc:sldMk cId="0" sldId="466"/>
        </pc:sldMkLst>
        <pc:spChg chg="add del mod">
          <ac:chgData name="欣捷" userId="b965477fa0aef5e6" providerId="LiveId" clId="{B96993C2-64E3-4163-92D9-A214359176AB}" dt="2021-03-14T09:14:13.923" v="52" actId="478"/>
          <ac:spMkLst>
            <pc:docMk/>
            <pc:sldMk cId="0" sldId="466"/>
            <ac:spMk id="2" creationId="{66F2B75C-11DC-4FA4-A1BC-F16C78828FB1}"/>
          </ac:spMkLst>
        </pc:spChg>
        <pc:spChg chg="add mod">
          <ac:chgData name="欣捷" userId="b965477fa0aef5e6" providerId="LiveId" clId="{B96993C2-64E3-4163-92D9-A214359176AB}" dt="2021-03-14T09:17:48.031" v="99" actId="1076"/>
          <ac:spMkLst>
            <pc:docMk/>
            <pc:sldMk cId="0" sldId="466"/>
            <ac:spMk id="3" creationId="{D259ED18-E297-47FC-A74C-693B876884EC}"/>
          </ac:spMkLst>
        </pc:spChg>
        <pc:spChg chg="mod">
          <ac:chgData name="欣捷" userId="b965477fa0aef5e6" providerId="LiveId" clId="{B96993C2-64E3-4163-92D9-A214359176AB}" dt="2021-03-14T09:15:56.838" v="74" actId="20577"/>
          <ac:spMkLst>
            <pc:docMk/>
            <pc:sldMk cId="0" sldId="466"/>
            <ac:spMk id="14339" creationId="{B5FEA635-4AAB-43EC-894B-F35BB2CB79F6}"/>
          </ac:spMkLst>
        </pc:spChg>
      </pc:sldChg>
      <pc:sldChg chg="modSp mod">
        <pc:chgData name="欣捷" userId="b965477fa0aef5e6" providerId="LiveId" clId="{B96993C2-64E3-4163-92D9-A214359176AB}" dt="2021-03-15T05:03:16.509" v="3905" actId="20577"/>
        <pc:sldMkLst>
          <pc:docMk/>
          <pc:sldMk cId="0" sldId="510"/>
        </pc:sldMkLst>
        <pc:spChg chg="mod">
          <ac:chgData name="欣捷" userId="b965477fa0aef5e6" providerId="LiveId" clId="{B96993C2-64E3-4163-92D9-A214359176AB}" dt="2021-03-15T05:03:16.509" v="3905" actId="20577"/>
          <ac:spMkLst>
            <pc:docMk/>
            <pc:sldMk cId="0" sldId="510"/>
            <ac:spMk id="61443" creationId="{7020876E-E8E4-4B6E-8ED2-C3CF006C1DEF}"/>
          </ac:spMkLst>
        </pc:spChg>
      </pc:sldChg>
      <pc:sldChg chg="delSp modSp mod">
        <pc:chgData name="欣捷" userId="b965477fa0aef5e6" providerId="LiveId" clId="{B96993C2-64E3-4163-92D9-A214359176AB}" dt="2021-03-14T11:37:59.051" v="2126" actId="207"/>
        <pc:sldMkLst>
          <pc:docMk/>
          <pc:sldMk cId="0" sldId="511"/>
        </pc:sldMkLst>
        <pc:spChg chg="mod">
          <ac:chgData name="欣捷" userId="b965477fa0aef5e6" providerId="LiveId" clId="{B96993C2-64E3-4163-92D9-A214359176AB}" dt="2021-03-14T11:37:59.051" v="2126" actId="207"/>
          <ac:spMkLst>
            <pc:docMk/>
            <pc:sldMk cId="0" sldId="511"/>
            <ac:spMk id="26627" creationId="{BD5122D6-A751-4203-AAC5-D7D9A6C17801}"/>
          </ac:spMkLst>
        </pc:spChg>
        <pc:spChg chg="del">
          <ac:chgData name="欣捷" userId="b965477fa0aef5e6" providerId="LiveId" clId="{B96993C2-64E3-4163-92D9-A214359176AB}" dt="2021-03-14T11:28:27.421" v="1886" actId="478"/>
          <ac:spMkLst>
            <pc:docMk/>
            <pc:sldMk cId="0" sldId="511"/>
            <ac:spMk id="26628" creationId="{F152508E-07AD-4D5F-BE86-CDB7AC0706FD}"/>
          </ac:spMkLst>
        </pc:spChg>
      </pc:sldChg>
      <pc:sldChg chg="modSp mod">
        <pc:chgData name="欣捷" userId="b965477fa0aef5e6" providerId="LiveId" clId="{B96993C2-64E3-4163-92D9-A214359176AB}" dt="2021-03-14T12:38:51.035" v="2336" actId="2711"/>
        <pc:sldMkLst>
          <pc:docMk/>
          <pc:sldMk cId="0" sldId="512"/>
        </pc:sldMkLst>
        <pc:spChg chg="mod">
          <ac:chgData name="欣捷" userId="b965477fa0aef5e6" providerId="LiveId" clId="{B96993C2-64E3-4163-92D9-A214359176AB}" dt="2021-03-14T12:38:51.035" v="2336" actId="2711"/>
          <ac:spMkLst>
            <pc:docMk/>
            <pc:sldMk cId="0" sldId="512"/>
            <ac:spMk id="28675" creationId="{8EE927BC-FFC9-43C8-8257-03C91B161DC8}"/>
          </ac:spMkLst>
        </pc:spChg>
      </pc:sldChg>
      <pc:sldChg chg="modSp mod">
        <pc:chgData name="欣捷" userId="b965477fa0aef5e6" providerId="LiveId" clId="{B96993C2-64E3-4163-92D9-A214359176AB}" dt="2021-03-14T11:46:56.760" v="2240" actId="207"/>
        <pc:sldMkLst>
          <pc:docMk/>
          <pc:sldMk cId="0" sldId="513"/>
        </pc:sldMkLst>
        <pc:spChg chg="mod">
          <ac:chgData name="欣捷" userId="b965477fa0aef5e6" providerId="LiveId" clId="{B96993C2-64E3-4163-92D9-A214359176AB}" dt="2021-03-14T11:46:56.760" v="2240" actId="207"/>
          <ac:spMkLst>
            <pc:docMk/>
            <pc:sldMk cId="0" sldId="513"/>
            <ac:spMk id="29699" creationId="{4979CB5E-D4CE-4E93-876F-5B5FFE141823}"/>
          </ac:spMkLst>
        </pc:spChg>
      </pc:sldChg>
      <pc:sldChg chg="modSp mod">
        <pc:chgData name="欣捷" userId="b965477fa0aef5e6" providerId="LiveId" clId="{B96993C2-64E3-4163-92D9-A214359176AB}" dt="2021-03-14T13:28:36.945" v="2793" actId="207"/>
        <pc:sldMkLst>
          <pc:docMk/>
          <pc:sldMk cId="0" sldId="514"/>
        </pc:sldMkLst>
        <pc:spChg chg="mod">
          <ac:chgData name="欣捷" userId="b965477fa0aef5e6" providerId="LiveId" clId="{B96993C2-64E3-4163-92D9-A214359176AB}" dt="2021-03-14T13:28:36.945" v="2793" actId="207"/>
          <ac:spMkLst>
            <pc:docMk/>
            <pc:sldMk cId="0" sldId="514"/>
            <ac:spMk id="30723" creationId="{E0A3FAB9-9E3F-4E10-BFE0-DEB1C03F6DA3}"/>
          </ac:spMkLst>
        </pc:spChg>
      </pc:sldChg>
      <pc:sldChg chg="modSp mod">
        <pc:chgData name="欣捷" userId="b965477fa0aef5e6" providerId="LiveId" clId="{B96993C2-64E3-4163-92D9-A214359176AB}" dt="2021-03-15T04:28:29.015" v="3568" actId="14100"/>
        <pc:sldMkLst>
          <pc:docMk/>
          <pc:sldMk cId="0" sldId="516"/>
        </pc:sldMkLst>
        <pc:spChg chg="mod">
          <ac:chgData name="欣捷" userId="b965477fa0aef5e6" providerId="LiveId" clId="{B96993C2-64E3-4163-92D9-A214359176AB}" dt="2021-03-15T04:28:29.015" v="3568" actId="14100"/>
          <ac:spMkLst>
            <pc:docMk/>
            <pc:sldMk cId="0" sldId="516"/>
            <ac:spMk id="87" creationId="{07FEDA85-3D98-4F6B-B57A-C2078B78FAF1}"/>
          </ac:spMkLst>
        </pc:spChg>
      </pc:sldChg>
      <pc:sldChg chg="modSp mod addAnim delAnim modAnim">
        <pc:chgData name="欣捷" userId="b965477fa0aef5e6" providerId="LiveId" clId="{B96993C2-64E3-4163-92D9-A214359176AB}" dt="2021-03-14T13:38:01.396" v="2802" actId="20577"/>
        <pc:sldMkLst>
          <pc:docMk/>
          <pc:sldMk cId="0" sldId="519"/>
        </pc:sldMkLst>
        <pc:spChg chg="mod">
          <ac:chgData name="欣捷" userId="b965477fa0aef5e6" providerId="LiveId" clId="{B96993C2-64E3-4163-92D9-A214359176AB}" dt="2021-03-14T13:38:01.396" v="2802" actId="20577"/>
          <ac:spMkLst>
            <pc:docMk/>
            <pc:sldMk cId="0" sldId="519"/>
            <ac:spMk id="245763" creationId="{66491404-240A-4DB5-9AC0-2227631596F4}"/>
          </ac:spMkLst>
        </pc:spChg>
      </pc:sldChg>
      <pc:sldChg chg="modSp">
        <pc:chgData name="欣捷" userId="b965477fa0aef5e6" providerId="LiveId" clId="{B96993C2-64E3-4163-92D9-A214359176AB}" dt="2021-03-14T11:49:12.458" v="2242" actId="2710"/>
        <pc:sldMkLst>
          <pc:docMk/>
          <pc:sldMk cId="0" sldId="521"/>
        </pc:sldMkLst>
        <pc:spChg chg="mod">
          <ac:chgData name="欣捷" userId="b965477fa0aef5e6" providerId="LiveId" clId="{B96993C2-64E3-4163-92D9-A214359176AB}" dt="2021-03-14T11:49:12.458" v="2242" actId="2710"/>
          <ac:spMkLst>
            <pc:docMk/>
            <pc:sldMk cId="0" sldId="521"/>
            <ac:spMk id="247811" creationId="{964E39BE-D00A-4350-A7D5-7468CF189704}"/>
          </ac:spMkLst>
        </pc:spChg>
      </pc:sldChg>
      <pc:sldChg chg="modSp">
        <pc:chgData name="欣捷" userId="b965477fa0aef5e6" providerId="LiveId" clId="{B96993C2-64E3-4163-92D9-A214359176AB}" dt="2021-03-14T11:49:07.489" v="2241" actId="2710"/>
        <pc:sldMkLst>
          <pc:docMk/>
          <pc:sldMk cId="0" sldId="522"/>
        </pc:sldMkLst>
        <pc:spChg chg="mod">
          <ac:chgData name="欣捷" userId="b965477fa0aef5e6" providerId="LiveId" clId="{B96993C2-64E3-4163-92D9-A214359176AB}" dt="2021-03-14T11:49:07.489" v="2241" actId="2710"/>
          <ac:spMkLst>
            <pc:docMk/>
            <pc:sldMk cId="0" sldId="522"/>
            <ac:spMk id="248835" creationId="{F1A0254C-A25D-4C9B-B1A8-853852748C91}"/>
          </ac:spMkLst>
        </pc:spChg>
      </pc:sldChg>
      <pc:sldChg chg="addSp delSp modSp mod modClrScheme modAnim chgLayout">
        <pc:chgData name="欣捷" userId="b965477fa0aef5e6" providerId="LiveId" clId="{B96993C2-64E3-4163-92D9-A214359176AB}" dt="2021-03-15T04:25:26.550" v="3486"/>
        <pc:sldMkLst>
          <pc:docMk/>
          <pc:sldMk cId="0" sldId="523"/>
        </pc:sldMkLst>
        <pc:spChg chg="add mod ord">
          <ac:chgData name="欣捷" userId="b965477fa0aef5e6" providerId="LiveId" clId="{B96993C2-64E3-4163-92D9-A214359176AB}" dt="2021-03-15T04:25:26.550" v="3486"/>
          <ac:spMkLst>
            <pc:docMk/>
            <pc:sldMk cId="0" sldId="523"/>
            <ac:spMk id="2" creationId="{EAB2D161-2223-4CDC-9396-94D832EB1F41}"/>
          </ac:spMkLst>
        </pc:spChg>
        <pc:spChg chg="mod ord">
          <ac:chgData name="欣捷" userId="b965477fa0aef5e6" providerId="LiveId" clId="{B96993C2-64E3-4163-92D9-A214359176AB}" dt="2021-03-15T04:24:40.142" v="3400" actId="700"/>
          <ac:spMkLst>
            <pc:docMk/>
            <pc:sldMk cId="0" sldId="523"/>
            <ac:spMk id="41986" creationId="{0A421F92-FF47-48EC-AFDB-6D9CE992760C}"/>
          </ac:spMkLst>
        </pc:spChg>
        <pc:spChg chg="del mod ord">
          <ac:chgData name="欣捷" userId="b965477fa0aef5e6" providerId="LiveId" clId="{B96993C2-64E3-4163-92D9-A214359176AB}" dt="2021-03-15T04:24:40.142" v="3400" actId="700"/>
          <ac:spMkLst>
            <pc:docMk/>
            <pc:sldMk cId="0" sldId="523"/>
            <ac:spMk id="249859" creationId="{5625A8C0-D3DF-4FDD-BA16-70B37A5C8CC0}"/>
          </ac:spMkLst>
        </pc:spChg>
      </pc:sldChg>
      <pc:sldChg chg="addSp modSp mod modAnim modNotesTx">
        <pc:chgData name="欣捷" userId="b965477fa0aef5e6" providerId="LiveId" clId="{B96993C2-64E3-4163-92D9-A214359176AB}" dt="2021-03-15T05:02:05.522" v="3851" actId="113"/>
        <pc:sldMkLst>
          <pc:docMk/>
          <pc:sldMk cId="0" sldId="524"/>
        </pc:sldMkLst>
        <pc:spChg chg="add mod">
          <ac:chgData name="欣捷" userId="b965477fa0aef5e6" providerId="LiveId" clId="{B96993C2-64E3-4163-92D9-A214359176AB}" dt="2021-03-15T04:49:20.207" v="3596" actId="20577"/>
          <ac:spMkLst>
            <pc:docMk/>
            <pc:sldMk cId="0" sldId="524"/>
            <ac:spMk id="4" creationId="{9F5D7022-61A8-47F2-8D82-A616CC849C8F}"/>
          </ac:spMkLst>
        </pc:spChg>
        <pc:spChg chg="mod">
          <ac:chgData name="欣捷" userId="b965477fa0aef5e6" providerId="LiveId" clId="{B96993C2-64E3-4163-92D9-A214359176AB}" dt="2021-03-15T04:29:45.910" v="3584" actId="27636"/>
          <ac:spMkLst>
            <pc:docMk/>
            <pc:sldMk cId="0" sldId="524"/>
            <ac:spMk id="250883" creationId="{A7F51CB9-F153-4898-9A2E-954362086310}"/>
          </ac:spMkLst>
        </pc:spChg>
      </pc:sldChg>
      <pc:sldChg chg="new del">
        <pc:chgData name="欣捷" userId="b965477fa0aef5e6" providerId="LiveId" clId="{B96993C2-64E3-4163-92D9-A214359176AB}" dt="2021-03-14T09:18:08.008" v="104" actId="47"/>
        <pc:sldMkLst>
          <pc:docMk/>
          <pc:sldMk cId="2367558950" sldId="669"/>
        </pc:sldMkLst>
      </pc:sldChg>
      <pc:sldChg chg="modSp add mod">
        <pc:chgData name="欣捷" userId="b965477fa0aef5e6" providerId="LiveId" clId="{B96993C2-64E3-4163-92D9-A214359176AB}" dt="2021-03-14T09:18:22.644" v="110"/>
        <pc:sldMkLst>
          <pc:docMk/>
          <pc:sldMk cId="776371190" sldId="674"/>
        </pc:sldMkLst>
        <pc:spChg chg="mod">
          <ac:chgData name="欣捷" userId="b965477fa0aef5e6" providerId="LiveId" clId="{B96993C2-64E3-4163-92D9-A214359176AB}" dt="2021-03-14T09:18:15.655" v="109" actId="27636"/>
          <ac:spMkLst>
            <pc:docMk/>
            <pc:sldMk cId="776371190" sldId="674"/>
            <ac:spMk id="2" creationId="{43F25B62-3956-4FBC-8ECB-2F9FB319DDB3}"/>
          </ac:spMkLst>
        </pc:spChg>
        <pc:spChg chg="mod">
          <ac:chgData name="欣捷" userId="b965477fa0aef5e6" providerId="LiveId" clId="{B96993C2-64E3-4163-92D9-A214359176AB}" dt="2021-03-14T09:18:22.644" v="110"/>
          <ac:spMkLst>
            <pc:docMk/>
            <pc:sldMk cId="776371190" sldId="674"/>
            <ac:spMk id="37890" creationId="{0C7CACF2-BD06-4334-87F7-E543B56E6F64}"/>
          </ac:spMkLst>
        </pc:spChg>
      </pc:sldChg>
      <pc:sldChg chg="modSp add mod">
        <pc:chgData name="欣捷" userId="b965477fa0aef5e6" providerId="LiveId" clId="{B96993C2-64E3-4163-92D9-A214359176AB}" dt="2021-03-14T09:21:07.574" v="160"/>
        <pc:sldMkLst>
          <pc:docMk/>
          <pc:sldMk cId="3883850044" sldId="676"/>
        </pc:sldMkLst>
        <pc:spChg chg="mod">
          <ac:chgData name="欣捷" userId="b965477fa0aef5e6" providerId="LiveId" clId="{B96993C2-64E3-4163-92D9-A214359176AB}" dt="2021-03-14T09:20:42.819" v="155" actId="1036"/>
          <ac:spMkLst>
            <pc:docMk/>
            <pc:sldMk cId="3883850044" sldId="676"/>
            <ac:spMk id="4" creationId="{223EF12D-B2EA-4239-9929-EA08B5861EA8}"/>
          </ac:spMkLst>
        </pc:spChg>
        <pc:spChg chg="mod">
          <ac:chgData name="欣捷" userId="b965477fa0aef5e6" providerId="LiveId" clId="{B96993C2-64E3-4163-92D9-A214359176AB}" dt="2021-03-14T09:21:07.574" v="160"/>
          <ac:spMkLst>
            <pc:docMk/>
            <pc:sldMk cId="3883850044" sldId="676"/>
            <ac:spMk id="39938" creationId="{482B894D-295F-4482-93F0-F3AC36BA5123}"/>
          </ac:spMkLst>
        </pc:spChg>
        <pc:spChg chg="mod">
          <ac:chgData name="欣捷" userId="b965477fa0aef5e6" providerId="LiveId" clId="{B96993C2-64E3-4163-92D9-A214359176AB}" dt="2021-03-14T09:20:24.572" v="145" actId="207"/>
          <ac:spMkLst>
            <pc:docMk/>
            <pc:sldMk cId="3883850044" sldId="676"/>
            <ac:spMk id="39939" creationId="{CC6E6673-B103-4B4D-BBB7-DBE5A09EA693}"/>
          </ac:spMkLst>
        </pc:spChg>
      </pc:sldChg>
      <pc:sldChg chg="modSp add mod">
        <pc:chgData name="欣捷" userId="b965477fa0aef5e6" providerId="LiveId" clId="{B96993C2-64E3-4163-92D9-A214359176AB}" dt="2021-03-14T09:21:00.952" v="157"/>
        <pc:sldMkLst>
          <pc:docMk/>
          <pc:sldMk cId="550670068" sldId="677"/>
        </pc:sldMkLst>
        <pc:spChg chg="mod">
          <ac:chgData name="欣捷" userId="b965477fa0aef5e6" providerId="LiveId" clId="{B96993C2-64E3-4163-92D9-A214359176AB}" dt="2021-03-14T09:20:33.519" v="146" actId="108"/>
          <ac:spMkLst>
            <pc:docMk/>
            <pc:sldMk cId="550670068" sldId="677"/>
            <ac:spMk id="5" creationId="{5DCADCB8-01A2-4C07-99FE-29DB7D03DCC3}"/>
          </ac:spMkLst>
        </pc:spChg>
        <pc:spChg chg="mod">
          <ac:chgData name="欣捷" userId="b965477fa0aef5e6" providerId="LiveId" clId="{B96993C2-64E3-4163-92D9-A214359176AB}" dt="2021-03-14T09:21:00.952" v="157"/>
          <ac:spMkLst>
            <pc:docMk/>
            <pc:sldMk cId="550670068" sldId="677"/>
            <ac:spMk id="39938" creationId="{482B894D-295F-4482-93F0-F3AC36BA5123}"/>
          </ac:spMkLst>
        </pc:spChg>
        <pc:spChg chg="mod">
          <ac:chgData name="欣捷" userId="b965477fa0aef5e6" providerId="LiveId" clId="{B96993C2-64E3-4163-92D9-A214359176AB}" dt="2021-03-14T09:19:30.202" v="124" actId="207"/>
          <ac:spMkLst>
            <pc:docMk/>
            <pc:sldMk cId="550670068" sldId="677"/>
            <ac:spMk id="39939" creationId="{CC6E6673-B103-4B4D-BBB7-DBE5A09EA693}"/>
          </ac:spMkLst>
        </pc:spChg>
      </pc:sldChg>
      <pc:sldChg chg="modSp add mod">
        <pc:chgData name="欣捷" userId="b965477fa0aef5e6" providerId="LiveId" clId="{B96993C2-64E3-4163-92D9-A214359176AB}" dt="2021-03-14T09:21:03.253" v="158"/>
        <pc:sldMkLst>
          <pc:docMk/>
          <pc:sldMk cId="1058712284" sldId="678"/>
        </pc:sldMkLst>
        <pc:spChg chg="mod">
          <ac:chgData name="欣捷" userId="b965477fa0aef5e6" providerId="LiveId" clId="{B96993C2-64E3-4163-92D9-A214359176AB}" dt="2021-03-14T09:20:35.397" v="147" actId="108"/>
          <ac:spMkLst>
            <pc:docMk/>
            <pc:sldMk cId="1058712284" sldId="678"/>
            <ac:spMk id="6" creationId="{EE08B1C3-567E-4481-8BC6-1ECD486A7733}"/>
          </ac:spMkLst>
        </pc:spChg>
        <pc:spChg chg="mod">
          <ac:chgData name="欣捷" userId="b965477fa0aef5e6" providerId="LiveId" clId="{B96993C2-64E3-4163-92D9-A214359176AB}" dt="2021-03-14T09:21:03.253" v="158"/>
          <ac:spMkLst>
            <pc:docMk/>
            <pc:sldMk cId="1058712284" sldId="678"/>
            <ac:spMk id="39938" creationId="{482B894D-295F-4482-93F0-F3AC36BA5123}"/>
          </ac:spMkLst>
        </pc:spChg>
        <pc:spChg chg="mod">
          <ac:chgData name="欣捷" userId="b965477fa0aef5e6" providerId="LiveId" clId="{B96993C2-64E3-4163-92D9-A214359176AB}" dt="2021-03-14T09:19:48.822" v="130" actId="207"/>
          <ac:spMkLst>
            <pc:docMk/>
            <pc:sldMk cId="1058712284" sldId="678"/>
            <ac:spMk id="39939" creationId="{CC6E6673-B103-4B4D-BBB7-DBE5A09EA693}"/>
          </ac:spMkLst>
        </pc:spChg>
      </pc:sldChg>
      <pc:sldChg chg="modSp add mod">
        <pc:chgData name="欣捷" userId="b965477fa0aef5e6" providerId="LiveId" clId="{B96993C2-64E3-4163-92D9-A214359176AB}" dt="2021-03-14T09:21:05.318" v="159"/>
        <pc:sldMkLst>
          <pc:docMk/>
          <pc:sldMk cId="2929340413" sldId="679"/>
        </pc:sldMkLst>
        <pc:spChg chg="mod">
          <ac:chgData name="欣捷" userId="b965477fa0aef5e6" providerId="LiveId" clId="{B96993C2-64E3-4163-92D9-A214359176AB}" dt="2021-03-14T09:20:37.072" v="148" actId="108"/>
          <ac:spMkLst>
            <pc:docMk/>
            <pc:sldMk cId="2929340413" sldId="679"/>
            <ac:spMk id="5" creationId="{F0D80C0F-1BA4-444B-B442-7CF1D2EC2FB0}"/>
          </ac:spMkLst>
        </pc:spChg>
        <pc:spChg chg="mod">
          <ac:chgData name="欣捷" userId="b965477fa0aef5e6" providerId="LiveId" clId="{B96993C2-64E3-4163-92D9-A214359176AB}" dt="2021-03-14T09:21:05.318" v="159"/>
          <ac:spMkLst>
            <pc:docMk/>
            <pc:sldMk cId="2929340413" sldId="679"/>
            <ac:spMk id="39938" creationId="{482B894D-295F-4482-93F0-F3AC36BA5123}"/>
          </ac:spMkLst>
        </pc:spChg>
        <pc:spChg chg="mod">
          <ac:chgData name="欣捷" userId="b965477fa0aef5e6" providerId="LiveId" clId="{B96993C2-64E3-4163-92D9-A214359176AB}" dt="2021-03-14T09:20:01.626" v="136" actId="207"/>
          <ac:spMkLst>
            <pc:docMk/>
            <pc:sldMk cId="2929340413" sldId="679"/>
            <ac:spMk id="39939" creationId="{CC6E6673-B103-4B4D-BBB7-DBE5A09EA693}"/>
          </ac:spMkLst>
        </pc:spChg>
      </pc:sldChg>
      <pc:sldChg chg="addSp modSp new mod modAnim">
        <pc:chgData name="欣捷" userId="b965477fa0aef5e6" providerId="LiveId" clId="{B96993C2-64E3-4163-92D9-A214359176AB}" dt="2021-03-14T10:20:54.782" v="641" actId="14100"/>
        <pc:sldMkLst>
          <pc:docMk/>
          <pc:sldMk cId="1259140683" sldId="680"/>
        </pc:sldMkLst>
        <pc:spChg chg="mod">
          <ac:chgData name="欣捷" userId="b965477fa0aef5e6" providerId="LiveId" clId="{B96993C2-64E3-4163-92D9-A214359176AB}" dt="2021-03-14T10:09:34.442" v="454"/>
          <ac:spMkLst>
            <pc:docMk/>
            <pc:sldMk cId="1259140683" sldId="680"/>
            <ac:spMk id="2" creationId="{768C0DF6-5450-487E-B087-0950D1F1C751}"/>
          </ac:spMkLst>
        </pc:spChg>
        <pc:spChg chg="mod">
          <ac:chgData name="欣捷" userId="b965477fa0aef5e6" providerId="LiveId" clId="{B96993C2-64E3-4163-92D9-A214359176AB}" dt="2021-03-14T10:19:20.414" v="533" actId="404"/>
          <ac:spMkLst>
            <pc:docMk/>
            <pc:sldMk cId="1259140683" sldId="680"/>
            <ac:spMk id="3" creationId="{2D393DEE-2848-41A6-8CFC-2FE3141128C8}"/>
          </ac:spMkLst>
        </pc:spChg>
        <pc:spChg chg="add mod">
          <ac:chgData name="欣捷" userId="b965477fa0aef5e6" providerId="LiveId" clId="{B96993C2-64E3-4163-92D9-A214359176AB}" dt="2021-03-14T10:20:54.782" v="641" actId="14100"/>
          <ac:spMkLst>
            <pc:docMk/>
            <pc:sldMk cId="1259140683" sldId="680"/>
            <ac:spMk id="4" creationId="{B31B9CF5-67D8-4B21-9340-AC5D75CC70F1}"/>
          </ac:spMkLst>
        </pc:spChg>
      </pc:sldChg>
      <pc:sldChg chg="modSp new del mod">
        <pc:chgData name="欣捷" userId="b965477fa0aef5e6" providerId="LiveId" clId="{B96993C2-64E3-4163-92D9-A214359176AB}" dt="2021-03-14T10:03:48.196" v="356" actId="47"/>
        <pc:sldMkLst>
          <pc:docMk/>
          <pc:sldMk cId="1318513065" sldId="680"/>
        </pc:sldMkLst>
        <pc:spChg chg="mod">
          <ac:chgData name="欣捷" userId="b965477fa0aef5e6" providerId="LiveId" clId="{B96993C2-64E3-4163-92D9-A214359176AB}" dt="2021-03-14T09:25:46.711" v="164"/>
          <ac:spMkLst>
            <pc:docMk/>
            <pc:sldMk cId="1318513065" sldId="680"/>
            <ac:spMk id="2" creationId="{5EDCBF16-7C17-45F1-BC07-F5584C232052}"/>
          </ac:spMkLst>
        </pc:spChg>
        <pc:spChg chg="mod">
          <ac:chgData name="欣捷" userId="b965477fa0aef5e6" providerId="LiveId" clId="{B96993C2-64E3-4163-92D9-A214359176AB}" dt="2021-03-14T09:31:12.600" v="355"/>
          <ac:spMkLst>
            <pc:docMk/>
            <pc:sldMk cId="1318513065" sldId="680"/>
            <ac:spMk id="3" creationId="{6131DF1C-D6DA-4B9A-B1D9-C882F01216F9}"/>
          </ac:spMkLst>
        </pc:spChg>
      </pc:sldChg>
      <pc:sldChg chg="addSp delSp modSp add mod delAnim modAnim">
        <pc:chgData name="欣捷" userId="b965477fa0aef5e6" providerId="LiveId" clId="{B96993C2-64E3-4163-92D9-A214359176AB}" dt="2021-03-14T10:40:12.501" v="873" actId="20577"/>
        <pc:sldMkLst>
          <pc:docMk/>
          <pc:sldMk cId="287539924" sldId="681"/>
        </pc:sldMkLst>
        <pc:spChg chg="del">
          <ac:chgData name="欣捷" userId="b965477fa0aef5e6" providerId="LiveId" clId="{B96993C2-64E3-4163-92D9-A214359176AB}" dt="2021-03-14T10:38:30.482" v="835" actId="478"/>
          <ac:spMkLst>
            <pc:docMk/>
            <pc:sldMk cId="287539924" sldId="681"/>
            <ac:spMk id="2" creationId="{8DC3454A-A179-4586-A15D-4218B887D2DC}"/>
          </ac:spMkLst>
        </pc:spChg>
        <pc:spChg chg="add mod">
          <ac:chgData name="欣捷" userId="b965477fa0aef5e6" providerId="LiveId" clId="{B96993C2-64E3-4163-92D9-A214359176AB}" dt="2021-03-14T10:39:30.660" v="855" actId="20577"/>
          <ac:spMkLst>
            <pc:docMk/>
            <pc:sldMk cId="287539924" sldId="681"/>
            <ac:spMk id="7" creationId="{72B637F4-F274-4C29-8E75-A4B97CBA8866}"/>
          </ac:spMkLst>
        </pc:spChg>
        <pc:spChg chg="add mod">
          <ac:chgData name="欣捷" userId="b965477fa0aef5e6" providerId="LiveId" clId="{B96993C2-64E3-4163-92D9-A214359176AB}" dt="2021-03-14T10:37:02.694" v="815"/>
          <ac:spMkLst>
            <pc:docMk/>
            <pc:sldMk cId="287539924" sldId="681"/>
            <ac:spMk id="8" creationId="{794704CC-8352-41EA-B5F3-3D8340E228E3}"/>
          </ac:spMkLst>
        </pc:spChg>
        <pc:spChg chg="add mod">
          <ac:chgData name="欣捷" userId="b965477fa0aef5e6" providerId="LiveId" clId="{B96993C2-64E3-4163-92D9-A214359176AB}" dt="2021-03-14T10:40:12.501" v="873" actId="20577"/>
          <ac:spMkLst>
            <pc:docMk/>
            <pc:sldMk cId="287539924" sldId="681"/>
            <ac:spMk id="9" creationId="{6D93CE5B-F37D-4811-B6BC-E0F1C59BC7BB}"/>
          </ac:spMkLst>
        </pc:spChg>
        <pc:spChg chg="del">
          <ac:chgData name="欣捷" userId="b965477fa0aef5e6" providerId="LiveId" clId="{B96993C2-64E3-4163-92D9-A214359176AB}" dt="2021-03-14T10:35:03.954" v="782" actId="478"/>
          <ac:spMkLst>
            <pc:docMk/>
            <pc:sldMk cId="287539924" sldId="681"/>
            <ac:spMk id="217092" creationId="{87A05E32-56FE-4821-AFC8-990E2C8DD5C1}"/>
          </ac:spMkLst>
        </pc:spChg>
        <pc:spChg chg="del">
          <ac:chgData name="欣捷" userId="b965477fa0aef5e6" providerId="LiveId" clId="{B96993C2-64E3-4163-92D9-A214359176AB}" dt="2021-03-14T10:35:10.351" v="783" actId="478"/>
          <ac:spMkLst>
            <pc:docMk/>
            <pc:sldMk cId="287539924" sldId="681"/>
            <ac:spMk id="217093" creationId="{69F1C703-083D-4714-8882-18290BFE8111}"/>
          </ac:spMkLst>
        </pc:spChg>
      </pc:sldChg>
      <pc:sldChg chg="add del ord">
        <pc:chgData name="欣捷" userId="b965477fa0aef5e6" providerId="LiveId" clId="{B96993C2-64E3-4163-92D9-A214359176AB}" dt="2021-03-14T10:33:39.215" v="779" actId="47"/>
        <pc:sldMkLst>
          <pc:docMk/>
          <pc:sldMk cId="2880557801" sldId="681"/>
        </pc:sldMkLst>
      </pc:sldChg>
      <pc:sldChg chg="delSp modSp add mod delAnim modAnim">
        <pc:chgData name="欣捷" userId="b965477fa0aef5e6" providerId="LiveId" clId="{B96993C2-64E3-4163-92D9-A214359176AB}" dt="2021-03-14T10:38:25.757" v="833"/>
        <pc:sldMkLst>
          <pc:docMk/>
          <pc:sldMk cId="2847054240" sldId="682"/>
        </pc:sldMkLst>
        <pc:spChg chg="mod">
          <ac:chgData name="欣捷" userId="b965477fa0aef5e6" providerId="LiveId" clId="{B96993C2-64E3-4163-92D9-A214359176AB}" dt="2021-03-14T10:38:21.716" v="832" actId="1076"/>
          <ac:spMkLst>
            <pc:docMk/>
            <pc:sldMk cId="2847054240" sldId="682"/>
            <ac:spMk id="2" creationId="{8DC3454A-A179-4586-A15D-4218B887D2DC}"/>
          </ac:spMkLst>
        </pc:spChg>
        <pc:spChg chg="del">
          <ac:chgData name="欣捷" userId="b965477fa0aef5e6" providerId="LiveId" clId="{B96993C2-64E3-4163-92D9-A214359176AB}" dt="2021-03-14T10:38:14.168" v="831" actId="478"/>
          <ac:spMkLst>
            <pc:docMk/>
            <pc:sldMk cId="2847054240" sldId="682"/>
            <ac:spMk id="7" creationId="{72B637F4-F274-4C29-8E75-A4B97CBA8866}"/>
          </ac:spMkLst>
        </pc:spChg>
        <pc:spChg chg="del">
          <ac:chgData name="欣捷" userId="b965477fa0aef5e6" providerId="LiveId" clId="{B96993C2-64E3-4163-92D9-A214359176AB}" dt="2021-03-14T10:38:12.242" v="830" actId="478"/>
          <ac:spMkLst>
            <pc:docMk/>
            <pc:sldMk cId="2847054240" sldId="682"/>
            <ac:spMk id="8" creationId="{794704CC-8352-41EA-B5F3-3D8340E228E3}"/>
          </ac:spMkLst>
        </pc:spChg>
      </pc:sldChg>
      <pc:sldChg chg="modSp add mod">
        <pc:chgData name="欣捷" userId="b965477fa0aef5e6" providerId="LiveId" clId="{B96993C2-64E3-4163-92D9-A214359176AB}" dt="2021-03-14T13:04:48.273" v="2485" actId="207"/>
        <pc:sldMkLst>
          <pc:docMk/>
          <pc:sldMk cId="290685608" sldId="683"/>
        </pc:sldMkLst>
        <pc:spChg chg="mod">
          <ac:chgData name="欣捷" userId="b965477fa0aef5e6" providerId="LiveId" clId="{B96993C2-64E3-4163-92D9-A214359176AB}" dt="2021-03-14T13:04:48.273" v="2485" actId="207"/>
          <ac:spMkLst>
            <pc:docMk/>
            <pc:sldMk cId="290685608" sldId="683"/>
            <ac:spMk id="23555" creationId="{8D3784EB-B069-4820-9873-D715C4882CB5}"/>
          </ac:spMkLst>
        </pc:spChg>
      </pc:sldChg>
      <pc:sldChg chg="modSp new mod">
        <pc:chgData name="欣捷" userId="b965477fa0aef5e6" providerId="LiveId" clId="{B96993C2-64E3-4163-92D9-A214359176AB}" dt="2021-03-14T11:18:10.602" v="1807" actId="20577"/>
        <pc:sldMkLst>
          <pc:docMk/>
          <pc:sldMk cId="2304705803" sldId="684"/>
        </pc:sldMkLst>
        <pc:spChg chg="mod">
          <ac:chgData name="欣捷" userId="b965477fa0aef5e6" providerId="LiveId" clId="{B96993C2-64E3-4163-92D9-A214359176AB}" dt="2021-03-14T11:07:53.742" v="1564"/>
          <ac:spMkLst>
            <pc:docMk/>
            <pc:sldMk cId="2304705803" sldId="684"/>
            <ac:spMk id="2" creationId="{E9315216-ADFD-4884-811A-194B7042F9F3}"/>
          </ac:spMkLst>
        </pc:spChg>
        <pc:spChg chg="mod">
          <ac:chgData name="欣捷" userId="b965477fa0aef5e6" providerId="LiveId" clId="{B96993C2-64E3-4163-92D9-A214359176AB}" dt="2021-03-14T11:18:10.602" v="1807" actId="20577"/>
          <ac:spMkLst>
            <pc:docMk/>
            <pc:sldMk cId="2304705803" sldId="684"/>
            <ac:spMk id="3" creationId="{988E9A3A-E5FB-420E-B787-7A418CBB5A06}"/>
          </ac:spMkLst>
        </pc:spChg>
      </pc:sldChg>
      <pc:sldChg chg="addSp modSp new mod">
        <pc:chgData name="欣捷" userId="b965477fa0aef5e6" providerId="LiveId" clId="{B96993C2-64E3-4163-92D9-A214359176AB}" dt="2021-03-14T12:07:34.012" v="2312"/>
        <pc:sldMkLst>
          <pc:docMk/>
          <pc:sldMk cId="284524760" sldId="685"/>
        </pc:sldMkLst>
        <pc:spChg chg="mod">
          <ac:chgData name="欣捷" userId="b965477fa0aef5e6" providerId="LiveId" clId="{B96993C2-64E3-4163-92D9-A214359176AB}" dt="2021-03-14T12:07:15.126" v="2308" actId="20577"/>
          <ac:spMkLst>
            <pc:docMk/>
            <pc:sldMk cId="284524760" sldId="685"/>
            <ac:spMk id="2" creationId="{7C3FE6A8-953B-407E-91A9-685E83F51BD3}"/>
          </ac:spMkLst>
        </pc:spChg>
        <pc:spChg chg="mod">
          <ac:chgData name="欣捷" userId="b965477fa0aef5e6" providerId="LiveId" clId="{B96993C2-64E3-4163-92D9-A214359176AB}" dt="2021-03-14T12:07:34.012" v="2312"/>
          <ac:spMkLst>
            <pc:docMk/>
            <pc:sldMk cId="284524760" sldId="685"/>
            <ac:spMk id="3" creationId="{50091C52-AC35-4AED-8BCC-B281209C939E}"/>
          </ac:spMkLst>
        </pc:spChg>
        <pc:picChg chg="add mod ord">
          <ac:chgData name="欣捷" userId="b965477fa0aef5e6" providerId="LiveId" clId="{B96993C2-64E3-4163-92D9-A214359176AB}" dt="2021-03-14T11:20:07.068" v="1845" actId="1076"/>
          <ac:picMkLst>
            <pc:docMk/>
            <pc:sldMk cId="284524760" sldId="685"/>
            <ac:picMk id="5" creationId="{10C8F794-A34C-47D9-99AF-15F84DA3E4E4}"/>
          </ac:picMkLst>
        </pc:picChg>
      </pc:sldChg>
      <pc:sldChg chg="delSp modSp add mod">
        <pc:chgData name="欣捷" userId="b965477fa0aef5e6" providerId="LiveId" clId="{B96993C2-64E3-4163-92D9-A214359176AB}" dt="2021-03-15T03:37:40.562" v="3084" actId="20577"/>
        <pc:sldMkLst>
          <pc:docMk/>
          <pc:sldMk cId="2277536708" sldId="686"/>
        </pc:sldMkLst>
        <pc:spChg chg="mod">
          <ac:chgData name="欣捷" userId="b965477fa0aef5e6" providerId="LiveId" clId="{B96993C2-64E3-4163-92D9-A214359176AB}" dt="2021-03-14T12:07:17.978" v="2310" actId="20577"/>
          <ac:spMkLst>
            <pc:docMk/>
            <pc:sldMk cId="2277536708" sldId="686"/>
            <ac:spMk id="2" creationId="{7C3FE6A8-953B-407E-91A9-685E83F51BD3}"/>
          </ac:spMkLst>
        </pc:spChg>
        <pc:spChg chg="mod">
          <ac:chgData name="欣捷" userId="b965477fa0aef5e6" providerId="LiveId" clId="{B96993C2-64E3-4163-92D9-A214359176AB}" dt="2021-03-15T03:37:40.562" v="3084" actId="20577"/>
          <ac:spMkLst>
            <pc:docMk/>
            <pc:sldMk cId="2277536708" sldId="686"/>
            <ac:spMk id="3" creationId="{50091C52-AC35-4AED-8BCC-B281209C939E}"/>
          </ac:spMkLst>
        </pc:spChg>
        <pc:picChg chg="del">
          <ac:chgData name="欣捷" userId="b965477fa0aef5e6" providerId="LiveId" clId="{B96993C2-64E3-4163-92D9-A214359176AB}" dt="2021-03-14T11:17:37.091" v="1771" actId="478"/>
          <ac:picMkLst>
            <pc:docMk/>
            <pc:sldMk cId="2277536708" sldId="686"/>
            <ac:picMk id="5" creationId="{10C8F794-A34C-47D9-99AF-15F84DA3E4E4}"/>
          </ac:picMkLst>
        </pc:picChg>
      </pc:sldChg>
      <pc:sldChg chg="delSp modSp del mod">
        <pc:chgData name="欣捷" userId="b965477fa0aef5e6" providerId="LiveId" clId="{B96993C2-64E3-4163-92D9-A214359176AB}" dt="2021-03-14T11:37:40.200" v="2124" actId="47"/>
        <pc:sldMkLst>
          <pc:docMk/>
          <pc:sldMk cId="3675271058" sldId="687"/>
        </pc:sldMkLst>
        <pc:spChg chg="mod">
          <ac:chgData name="欣捷" userId="b965477fa0aef5e6" providerId="LiveId" clId="{B96993C2-64E3-4163-92D9-A214359176AB}" dt="2021-03-14T11:37:23.965" v="2115" actId="21"/>
          <ac:spMkLst>
            <pc:docMk/>
            <pc:sldMk cId="3675271058" sldId="687"/>
            <ac:spMk id="26627" creationId="{BD5122D6-A751-4203-AAC5-D7D9A6C17801}"/>
          </ac:spMkLst>
        </pc:spChg>
        <pc:spChg chg="del">
          <ac:chgData name="欣捷" userId="b965477fa0aef5e6" providerId="LiveId" clId="{B96993C2-64E3-4163-92D9-A214359176AB}" dt="2021-03-14T11:37:32.074" v="2121" actId="21"/>
          <ac:spMkLst>
            <pc:docMk/>
            <pc:sldMk cId="3675271058" sldId="687"/>
            <ac:spMk id="26628" creationId="{F152508E-07AD-4D5F-BE86-CDB7AC0706FD}"/>
          </ac:spMkLst>
        </pc:spChg>
      </pc:sldChg>
      <pc:sldChg chg="addSp modSp add mod modNotesTx">
        <pc:chgData name="欣捷" userId="b965477fa0aef5e6" providerId="LiveId" clId="{B96993C2-64E3-4163-92D9-A214359176AB}" dt="2021-03-14T11:44:01.993" v="2232"/>
        <pc:sldMkLst>
          <pc:docMk/>
          <pc:sldMk cId="2160281606" sldId="688"/>
        </pc:sldMkLst>
        <pc:spChg chg="add mod">
          <ac:chgData name="欣捷" userId="b965477fa0aef5e6" providerId="LiveId" clId="{B96993C2-64E3-4163-92D9-A214359176AB}" dt="2021-03-14T11:43:36.108" v="2211" actId="1076"/>
          <ac:spMkLst>
            <pc:docMk/>
            <pc:sldMk cId="2160281606" sldId="688"/>
            <ac:spMk id="4" creationId="{B615213C-43EA-4885-BAB5-3C648EBD807F}"/>
          </ac:spMkLst>
        </pc:spChg>
        <pc:spChg chg="mod">
          <ac:chgData name="欣捷" userId="b965477fa0aef5e6" providerId="LiveId" clId="{B96993C2-64E3-4163-92D9-A214359176AB}" dt="2021-03-14T11:44:01.993" v="2232"/>
          <ac:spMkLst>
            <pc:docMk/>
            <pc:sldMk cId="2160281606" sldId="688"/>
            <ac:spMk id="26627" creationId="{BD5122D6-A751-4203-AAC5-D7D9A6C17801}"/>
          </ac:spMkLst>
        </pc:spChg>
      </pc:sldChg>
      <pc:sldChg chg="modSp new mod">
        <pc:chgData name="欣捷" userId="b965477fa0aef5e6" providerId="LiveId" clId="{B96993C2-64E3-4163-92D9-A214359176AB}" dt="2021-03-14T12:51:53.209" v="2372"/>
        <pc:sldMkLst>
          <pc:docMk/>
          <pc:sldMk cId="1641143844" sldId="689"/>
        </pc:sldMkLst>
        <pc:spChg chg="mod">
          <ac:chgData name="欣捷" userId="b965477fa0aef5e6" providerId="LiveId" clId="{B96993C2-64E3-4163-92D9-A214359176AB}" dt="2021-03-14T12:51:53.209" v="2372"/>
          <ac:spMkLst>
            <pc:docMk/>
            <pc:sldMk cId="1641143844" sldId="689"/>
            <ac:spMk id="2" creationId="{CFA2606C-F168-40F0-8149-06086D102FA8}"/>
          </ac:spMkLst>
        </pc:spChg>
        <pc:spChg chg="mod">
          <ac:chgData name="欣捷" userId="b965477fa0aef5e6" providerId="LiveId" clId="{B96993C2-64E3-4163-92D9-A214359176AB}" dt="2021-03-14T12:51:37.205" v="2371" actId="20577"/>
          <ac:spMkLst>
            <pc:docMk/>
            <pc:sldMk cId="1641143844" sldId="689"/>
            <ac:spMk id="3" creationId="{8585D645-F397-414F-AA9D-182AC77EA9EF}"/>
          </ac:spMkLst>
        </pc:spChg>
      </pc:sldChg>
      <pc:sldChg chg="modSp add mod">
        <pc:chgData name="欣捷" userId="b965477fa0aef5e6" providerId="LiveId" clId="{B96993C2-64E3-4163-92D9-A214359176AB}" dt="2021-03-14T13:02:11.365" v="2471"/>
        <pc:sldMkLst>
          <pc:docMk/>
          <pc:sldMk cId="2591651197" sldId="690"/>
        </pc:sldMkLst>
        <pc:spChg chg="mod">
          <ac:chgData name="欣捷" userId="b965477fa0aef5e6" providerId="LiveId" clId="{B96993C2-64E3-4163-92D9-A214359176AB}" dt="2021-03-14T13:02:11.365" v="2471"/>
          <ac:spMkLst>
            <pc:docMk/>
            <pc:sldMk cId="2591651197" sldId="690"/>
            <ac:spMk id="2" creationId="{8DC3454A-A179-4586-A15D-4218B887D2DC}"/>
          </ac:spMkLst>
        </pc:spChg>
      </pc:sldChg>
      <pc:sldChg chg="addSp modSp add mod">
        <pc:chgData name="欣捷" userId="b965477fa0aef5e6" providerId="LiveId" clId="{B96993C2-64E3-4163-92D9-A214359176AB}" dt="2021-03-14T13:23:32.786" v="2715" actId="1076"/>
        <pc:sldMkLst>
          <pc:docMk/>
          <pc:sldMk cId="539638726" sldId="691"/>
        </pc:sldMkLst>
        <pc:spChg chg="add mod">
          <ac:chgData name="欣捷" userId="b965477fa0aef5e6" providerId="LiveId" clId="{B96993C2-64E3-4163-92D9-A214359176AB}" dt="2021-03-14T13:22:32.376" v="2684" actId="1076"/>
          <ac:spMkLst>
            <pc:docMk/>
            <pc:sldMk cId="539638726" sldId="691"/>
            <ac:spMk id="2" creationId="{528263A1-6FF2-4037-97C3-DB63D5B5940F}"/>
          </ac:spMkLst>
        </pc:spChg>
        <pc:spChg chg="add mod">
          <ac:chgData name="欣捷" userId="b965477fa0aef5e6" providerId="LiveId" clId="{B96993C2-64E3-4163-92D9-A214359176AB}" dt="2021-03-14T13:23:32.786" v="2715" actId="1076"/>
          <ac:spMkLst>
            <pc:docMk/>
            <pc:sldMk cId="539638726" sldId="691"/>
            <ac:spMk id="3" creationId="{E0FF129F-C0C6-406A-AA61-709137DE71EE}"/>
          </ac:spMkLst>
        </pc:spChg>
        <pc:spChg chg="add mod">
          <ac:chgData name="欣捷" userId="b965477fa0aef5e6" providerId="LiveId" clId="{B96993C2-64E3-4163-92D9-A214359176AB}" dt="2021-03-14T13:22:39.870" v="2687" actId="1076"/>
          <ac:spMkLst>
            <pc:docMk/>
            <pc:sldMk cId="539638726" sldId="691"/>
            <ac:spMk id="5" creationId="{41BD4995-3F13-4BCD-AFFC-9F209E9F43BD}"/>
          </ac:spMkLst>
        </pc:spChg>
        <pc:spChg chg="add mod">
          <ac:chgData name="欣捷" userId="b965477fa0aef5e6" providerId="LiveId" clId="{B96993C2-64E3-4163-92D9-A214359176AB}" dt="2021-03-14T13:23:22.890" v="2713" actId="1076"/>
          <ac:spMkLst>
            <pc:docMk/>
            <pc:sldMk cId="539638726" sldId="691"/>
            <ac:spMk id="7" creationId="{33DD1565-67B6-4A21-BD7A-72A7944D8AC2}"/>
          </ac:spMkLst>
        </pc:spChg>
        <pc:spChg chg="mod">
          <ac:chgData name="欣捷" userId="b965477fa0aef5e6" providerId="LiveId" clId="{B96993C2-64E3-4163-92D9-A214359176AB}" dt="2021-03-14T13:22:16.752" v="2681" actId="20577"/>
          <ac:spMkLst>
            <pc:docMk/>
            <pc:sldMk cId="539638726" sldId="691"/>
            <ac:spMk id="30723" creationId="{E0A3FAB9-9E3F-4E10-BFE0-DEB1C03F6DA3}"/>
          </ac:spMkLst>
        </pc:spChg>
      </pc:sldChg>
      <pc:sldChg chg="addSp delSp modSp new del mod modClrScheme chgLayout">
        <pc:chgData name="欣捷" userId="b965477fa0aef5e6" providerId="LiveId" clId="{B96993C2-64E3-4163-92D9-A214359176AB}" dt="2021-03-14T13:20:49.636" v="2613" actId="47"/>
        <pc:sldMkLst>
          <pc:docMk/>
          <pc:sldMk cId="1726247899" sldId="691"/>
        </pc:sldMkLst>
        <pc:spChg chg="add del mod ord">
          <ac:chgData name="欣捷" userId="b965477fa0aef5e6" providerId="LiveId" clId="{B96993C2-64E3-4163-92D9-A214359176AB}" dt="2021-03-14T13:16:34.232" v="2498" actId="700"/>
          <ac:spMkLst>
            <pc:docMk/>
            <pc:sldMk cId="1726247899" sldId="691"/>
            <ac:spMk id="2" creationId="{718C4962-EAFA-4B70-A4D3-8042F5F4F6DA}"/>
          </ac:spMkLst>
        </pc:spChg>
        <pc:spChg chg="add del mod">
          <ac:chgData name="欣捷" userId="b965477fa0aef5e6" providerId="LiveId" clId="{B96993C2-64E3-4163-92D9-A214359176AB}" dt="2021-03-14T13:16:34.232" v="2498" actId="700"/>
          <ac:spMkLst>
            <pc:docMk/>
            <pc:sldMk cId="1726247899" sldId="691"/>
            <ac:spMk id="3" creationId="{F9B00CB5-C0BF-4CA2-91B0-6C5D52434225}"/>
          </ac:spMkLst>
        </pc:spChg>
        <pc:spChg chg="add del mod ord">
          <ac:chgData name="欣捷" userId="b965477fa0aef5e6" providerId="LiveId" clId="{B96993C2-64E3-4163-92D9-A214359176AB}" dt="2021-03-14T13:16:34.232" v="2498" actId="700"/>
          <ac:spMkLst>
            <pc:docMk/>
            <pc:sldMk cId="1726247899" sldId="691"/>
            <ac:spMk id="4" creationId="{68E5A15E-6E81-4F7F-B5CB-2601DB4C9F03}"/>
          </ac:spMkLst>
        </pc:spChg>
        <pc:spChg chg="add del mod">
          <ac:chgData name="欣捷" userId="b965477fa0aef5e6" providerId="LiveId" clId="{B96993C2-64E3-4163-92D9-A214359176AB}" dt="2021-03-14T13:16:34.232" v="2498" actId="700"/>
          <ac:spMkLst>
            <pc:docMk/>
            <pc:sldMk cId="1726247899" sldId="691"/>
            <ac:spMk id="5" creationId="{ECFB0EF8-7FC6-4EE9-94A5-2E31413261EA}"/>
          </ac:spMkLst>
        </pc:spChg>
        <pc:spChg chg="add del mod ord">
          <ac:chgData name="欣捷" userId="b965477fa0aef5e6" providerId="LiveId" clId="{B96993C2-64E3-4163-92D9-A214359176AB}" dt="2021-03-14T13:16:34.232" v="2498" actId="700"/>
          <ac:spMkLst>
            <pc:docMk/>
            <pc:sldMk cId="1726247899" sldId="691"/>
            <ac:spMk id="6" creationId="{C7912872-6E54-4643-BE58-861474E27D52}"/>
          </ac:spMkLst>
        </pc:spChg>
        <pc:spChg chg="add mod ord">
          <ac:chgData name="欣捷" userId="b965477fa0aef5e6" providerId="LiveId" clId="{B96993C2-64E3-4163-92D9-A214359176AB}" dt="2021-03-14T13:17:59.721" v="2530"/>
          <ac:spMkLst>
            <pc:docMk/>
            <pc:sldMk cId="1726247899" sldId="691"/>
            <ac:spMk id="7" creationId="{2B2A16D6-5A4F-44FC-938A-97846BBD0CB3}"/>
          </ac:spMkLst>
        </pc:spChg>
        <pc:spChg chg="add mod ord">
          <ac:chgData name="欣捷" userId="b965477fa0aef5e6" providerId="LiveId" clId="{B96993C2-64E3-4163-92D9-A214359176AB}" dt="2021-03-14T13:18:06.661" v="2537"/>
          <ac:spMkLst>
            <pc:docMk/>
            <pc:sldMk cId="1726247899" sldId="691"/>
            <ac:spMk id="8" creationId="{47CB126D-613B-4D82-8FB9-9D75C64B7D07}"/>
          </ac:spMkLst>
        </pc:spChg>
        <pc:spChg chg="add mod ord">
          <ac:chgData name="欣捷" userId="b965477fa0aef5e6" providerId="LiveId" clId="{B96993C2-64E3-4163-92D9-A214359176AB}" dt="2021-03-14T13:20:32.418" v="2612"/>
          <ac:spMkLst>
            <pc:docMk/>
            <pc:sldMk cId="1726247899" sldId="691"/>
            <ac:spMk id="9" creationId="{ECE7AB0B-E51D-44D0-A75A-83709BE7482C}"/>
          </ac:spMkLst>
        </pc:spChg>
      </pc:sldChg>
      <pc:sldChg chg="modSp add modAnim">
        <pc:chgData name="欣捷" userId="b965477fa0aef5e6" providerId="LiveId" clId="{B96993C2-64E3-4163-92D9-A214359176AB}" dt="2021-03-14T13:38:47.003" v="2878" actId="207"/>
        <pc:sldMkLst>
          <pc:docMk/>
          <pc:sldMk cId="10875615" sldId="692"/>
        </pc:sldMkLst>
        <pc:spChg chg="mod">
          <ac:chgData name="欣捷" userId="b965477fa0aef5e6" providerId="LiveId" clId="{B96993C2-64E3-4163-92D9-A214359176AB}" dt="2021-03-14T13:38:47.003" v="2878" actId="207"/>
          <ac:spMkLst>
            <pc:docMk/>
            <pc:sldMk cId="10875615" sldId="692"/>
            <ac:spMk id="245763" creationId="{66491404-240A-4DB5-9AC0-2227631596F4}"/>
          </ac:spMkLst>
        </pc:spChg>
      </pc:sldChg>
      <pc:sldChg chg="addSp delSp modSp new mod modClrScheme chgLayout">
        <pc:chgData name="欣捷" userId="b965477fa0aef5e6" providerId="LiveId" clId="{B96993C2-64E3-4163-92D9-A214359176AB}" dt="2021-03-14T13:50:14.949" v="3048" actId="20577"/>
        <pc:sldMkLst>
          <pc:docMk/>
          <pc:sldMk cId="10502981" sldId="693"/>
        </pc:sldMkLst>
        <pc:spChg chg="add mod">
          <ac:chgData name="欣捷" userId="b965477fa0aef5e6" providerId="LiveId" clId="{B96993C2-64E3-4163-92D9-A214359176AB}" dt="2021-03-14T13:47:01.666" v="2882"/>
          <ac:spMkLst>
            <pc:docMk/>
            <pc:sldMk cId="10502981" sldId="693"/>
            <ac:spMk id="2" creationId="{2B1920EC-71C1-465F-9362-A2BAFE0C6A30}"/>
          </ac:spMkLst>
        </pc:spChg>
        <pc:spChg chg="add del mod">
          <ac:chgData name="欣捷" userId="b965477fa0aef5e6" providerId="LiveId" clId="{B96993C2-64E3-4163-92D9-A214359176AB}" dt="2021-03-14T13:50:14.949" v="3048" actId="20577"/>
          <ac:spMkLst>
            <pc:docMk/>
            <pc:sldMk cId="10502981" sldId="693"/>
            <ac:spMk id="3" creationId="{96592E50-9497-4A58-B678-EC795CAF8D34}"/>
          </ac:spMkLst>
        </pc:spChg>
        <pc:spChg chg="add del mod">
          <ac:chgData name="欣捷" userId="b965477fa0aef5e6" providerId="LiveId" clId="{B96993C2-64E3-4163-92D9-A214359176AB}" dt="2021-03-14T13:47:04.599" v="2884"/>
          <ac:spMkLst>
            <pc:docMk/>
            <pc:sldMk cId="10502981" sldId="693"/>
            <ac:spMk id="4" creationId="{14C5C251-0B61-4C8E-AA3A-C527920E3477}"/>
          </ac:spMkLst>
        </pc:spChg>
      </pc:sldChg>
      <pc:sldChg chg="modSp add modAnim">
        <pc:chgData name="欣捷" userId="b965477fa0aef5e6" providerId="LiveId" clId="{B96993C2-64E3-4163-92D9-A214359176AB}" dt="2021-03-15T04:27:33.522" v="3554" actId="20577"/>
        <pc:sldMkLst>
          <pc:docMk/>
          <pc:sldMk cId="677758098" sldId="694"/>
        </pc:sldMkLst>
        <pc:spChg chg="mod">
          <ac:chgData name="欣捷" userId="b965477fa0aef5e6" providerId="LiveId" clId="{B96993C2-64E3-4163-92D9-A214359176AB}" dt="2021-03-15T04:27:33.522" v="3554" actId="20577"/>
          <ac:spMkLst>
            <pc:docMk/>
            <pc:sldMk cId="677758098" sldId="694"/>
            <ac:spMk id="249859" creationId="{5625A8C0-D3DF-4FDD-BA16-70B37A5C8CC0}"/>
          </ac:spMkLst>
        </pc:spChg>
      </pc:sldChg>
      <pc:sldChg chg="addSp modSp add mod modAnim modNotesTx">
        <pc:chgData name="欣捷" userId="b965477fa0aef5e6" providerId="LiveId" clId="{B96993C2-64E3-4163-92D9-A214359176AB}" dt="2021-03-15T04:54:21.418" v="3655"/>
        <pc:sldMkLst>
          <pc:docMk/>
          <pc:sldMk cId="2589128610" sldId="695"/>
        </pc:sldMkLst>
        <pc:spChg chg="add mod">
          <ac:chgData name="欣捷" userId="b965477fa0aef5e6" providerId="LiveId" clId="{B96993C2-64E3-4163-92D9-A214359176AB}" dt="2021-03-15T04:49:16.047" v="3595" actId="6549"/>
          <ac:spMkLst>
            <pc:docMk/>
            <pc:sldMk cId="2589128610" sldId="695"/>
            <ac:spMk id="4" creationId="{043C4871-45CD-4952-B7EA-84B50D04824B}"/>
          </ac:spMkLst>
        </pc:spChg>
        <pc:spChg chg="mod">
          <ac:chgData name="欣捷" userId="b965477fa0aef5e6" providerId="LiveId" clId="{B96993C2-64E3-4163-92D9-A214359176AB}" dt="2021-03-15T04:28:56.268" v="3571" actId="21"/>
          <ac:spMkLst>
            <pc:docMk/>
            <pc:sldMk cId="2589128610" sldId="695"/>
            <ac:spMk id="249859" creationId="{5625A8C0-D3DF-4FDD-BA16-70B37A5C8CC0}"/>
          </ac:spMkLst>
        </pc:spChg>
      </pc:sldChg>
    </pc:docChg>
  </pc:docChgLst>
  <pc:docChgLst>
    <pc:chgData name="王 欣捷" userId="b965477fa0aef5e6" providerId="LiveId" clId="{2B0FDB0B-89C3-479F-AB9D-D58F11732152}"/>
    <pc:docChg chg="undo redo custSel addSld delSld modSld sldOrd modMainMaster modNotesMaster">
      <pc:chgData name="王 欣捷" userId="b965477fa0aef5e6" providerId="LiveId" clId="{2B0FDB0B-89C3-479F-AB9D-D58F11732152}" dt="2021-03-07T15:19:16.640" v="2314" actId="47"/>
      <pc:docMkLst>
        <pc:docMk/>
      </pc:docMkLst>
      <pc:sldChg chg="modSp">
        <pc:chgData name="王 欣捷" userId="b965477fa0aef5e6" providerId="LiveId" clId="{2B0FDB0B-89C3-479F-AB9D-D58F11732152}" dt="2021-03-07T10:06:53.834" v="265"/>
        <pc:sldMkLst>
          <pc:docMk/>
          <pc:sldMk cId="2470898374" sldId="256"/>
        </pc:sldMkLst>
        <pc:spChg chg="mod">
          <ac:chgData name="王 欣捷" userId="b965477fa0aef5e6" providerId="LiveId" clId="{2B0FDB0B-89C3-479F-AB9D-D58F11732152}" dt="2021-03-07T10:06:53.834" v="265"/>
          <ac:spMkLst>
            <pc:docMk/>
            <pc:sldMk cId="2470898374" sldId="256"/>
            <ac:spMk id="2" creationId="{E7DC3515-54D4-4A44-A409-1AD3C10C63ED}"/>
          </ac:spMkLst>
        </pc:spChg>
        <pc:spChg chg="mod">
          <ac:chgData name="王 欣捷" userId="b965477fa0aef5e6" providerId="LiveId" clId="{2B0FDB0B-89C3-479F-AB9D-D58F11732152}" dt="2021-03-07T10:06:53.834" v="265"/>
          <ac:spMkLst>
            <pc:docMk/>
            <pc:sldMk cId="2470898374" sldId="256"/>
            <ac:spMk id="3" creationId="{B9F7C19A-4716-4FDA-9AAE-2A3CD35E521D}"/>
          </ac:spMkLst>
        </pc:spChg>
        <pc:spChg chg="mod">
          <ac:chgData name="王 欣捷" userId="b965477fa0aef5e6" providerId="LiveId" clId="{2B0FDB0B-89C3-479F-AB9D-D58F11732152}" dt="2021-03-07T10:06:53.834" v="265"/>
          <ac:spMkLst>
            <pc:docMk/>
            <pc:sldMk cId="2470898374" sldId="256"/>
            <ac:spMk id="4" creationId="{CB9EEABF-8F2E-4A8A-9369-F41B0C31DBC7}"/>
          </ac:spMkLst>
        </pc:spChg>
      </pc:sldChg>
      <pc:sldChg chg="addSp delSp modSp mod modAnim modNotes">
        <pc:chgData name="王 欣捷" userId="b965477fa0aef5e6" providerId="LiveId" clId="{2B0FDB0B-89C3-479F-AB9D-D58F11732152}" dt="2021-03-07T11:47:47.231" v="754"/>
        <pc:sldMkLst>
          <pc:docMk/>
          <pc:sldMk cId="0" sldId="511"/>
        </pc:sldMkLst>
        <pc:spChg chg="add del mod">
          <ac:chgData name="王 欣捷" userId="b965477fa0aef5e6" providerId="LiveId" clId="{2B0FDB0B-89C3-479F-AB9D-D58F11732152}" dt="2021-03-07T11:40:52.640" v="655" actId="478"/>
          <ac:spMkLst>
            <pc:docMk/>
            <pc:sldMk cId="0" sldId="511"/>
            <ac:spMk id="2" creationId="{E89FD0C6-11F5-4711-9CB3-25AF57C00732}"/>
          </ac:spMkLst>
        </pc:spChg>
        <pc:spChg chg="add mod">
          <ac:chgData name="王 欣捷" userId="b965477fa0aef5e6" providerId="LiveId" clId="{2B0FDB0B-89C3-479F-AB9D-D58F11732152}" dt="2021-03-07T11:41:19.824" v="673"/>
          <ac:spMkLst>
            <pc:docMk/>
            <pc:sldMk cId="0" sldId="511"/>
            <ac:spMk id="5" creationId="{62BD5E16-1BC9-46F9-AEFA-AD5C47A97693}"/>
          </ac:spMkLst>
        </pc:spChg>
        <pc:spChg chg="mod">
          <ac:chgData name="王 欣捷" userId="b965477fa0aef5e6" providerId="LiveId" clId="{2B0FDB0B-89C3-479F-AB9D-D58F11732152}" dt="2021-03-07T10:06:53.834" v="265"/>
          <ac:spMkLst>
            <pc:docMk/>
            <pc:sldMk cId="0" sldId="511"/>
            <ac:spMk id="10242" creationId="{7F0EBF11-D8D1-4982-ABC1-A1961E274130}"/>
          </ac:spMkLst>
        </pc:spChg>
        <pc:spChg chg="mod">
          <ac:chgData name="王 欣捷" userId="b965477fa0aef5e6" providerId="LiveId" clId="{2B0FDB0B-89C3-479F-AB9D-D58F11732152}" dt="2021-03-07T10:06:53.834" v="265"/>
          <ac:spMkLst>
            <pc:docMk/>
            <pc:sldMk cId="0" sldId="511"/>
            <ac:spMk id="19459" creationId="{206AF554-1117-433E-A7D2-507B79ED8584}"/>
          </ac:spMkLst>
        </pc:spChg>
      </pc:sldChg>
      <pc:sldChg chg="modSp mod">
        <pc:chgData name="王 欣捷" userId="b965477fa0aef5e6" providerId="LiveId" clId="{2B0FDB0B-89C3-479F-AB9D-D58F11732152}" dt="2021-03-07T10:06:53.834" v="265"/>
        <pc:sldMkLst>
          <pc:docMk/>
          <pc:sldMk cId="0" sldId="512"/>
        </pc:sldMkLst>
        <pc:spChg chg="mod">
          <ac:chgData name="王 欣捷" userId="b965477fa0aef5e6" providerId="LiveId" clId="{2B0FDB0B-89C3-479F-AB9D-D58F11732152}" dt="2021-03-07T10:06:53.834" v="265"/>
          <ac:spMkLst>
            <pc:docMk/>
            <pc:sldMk cId="0" sldId="512"/>
            <ac:spMk id="12290" creationId="{25E5BF82-5A01-4ED4-8331-544E7C69E028}"/>
          </ac:spMkLst>
        </pc:spChg>
        <pc:spChg chg="mod">
          <ac:chgData name="王 欣捷" userId="b965477fa0aef5e6" providerId="LiveId" clId="{2B0FDB0B-89C3-479F-AB9D-D58F11732152}" dt="2021-03-07T10:06:53.834" v="265"/>
          <ac:spMkLst>
            <pc:docMk/>
            <pc:sldMk cId="0" sldId="512"/>
            <ac:spMk id="12291" creationId="{14E70364-1089-4B15-BCBE-B21507BF0558}"/>
          </ac:spMkLst>
        </pc:spChg>
      </pc:sldChg>
      <pc:sldChg chg="modSp mod">
        <pc:chgData name="王 欣捷" userId="b965477fa0aef5e6" providerId="LiveId" clId="{2B0FDB0B-89C3-479F-AB9D-D58F11732152}" dt="2021-03-07T10:06:53.834" v="265"/>
        <pc:sldMkLst>
          <pc:docMk/>
          <pc:sldMk cId="0" sldId="533"/>
        </pc:sldMkLst>
        <pc:spChg chg="mod">
          <ac:chgData name="王 欣捷" userId="b965477fa0aef5e6" providerId="LiveId" clId="{2B0FDB0B-89C3-479F-AB9D-D58F11732152}" dt="2021-03-07T10:06:53.834" v="265"/>
          <ac:spMkLst>
            <pc:docMk/>
            <pc:sldMk cId="0" sldId="533"/>
            <ac:spMk id="23554" creationId="{B2972927-2DC4-4D0D-BBEB-9C329705426F}"/>
          </ac:spMkLst>
        </pc:spChg>
        <pc:spChg chg="mod">
          <ac:chgData name="王 欣捷" userId="b965477fa0aef5e6" providerId="LiveId" clId="{2B0FDB0B-89C3-479F-AB9D-D58F11732152}" dt="2021-03-07T10:06:53.834" v="265"/>
          <ac:spMkLst>
            <pc:docMk/>
            <pc:sldMk cId="0" sldId="533"/>
            <ac:spMk id="23555" creationId="{168F3977-E23E-4FF9-A7B4-9AF63674870B}"/>
          </ac:spMkLst>
        </pc:spChg>
      </pc:sldChg>
      <pc:sldChg chg="modSp mod">
        <pc:chgData name="王 欣捷" userId="b965477fa0aef5e6" providerId="LiveId" clId="{2B0FDB0B-89C3-479F-AB9D-D58F11732152}" dt="2021-03-07T10:06:53.834" v="265"/>
        <pc:sldMkLst>
          <pc:docMk/>
          <pc:sldMk cId="0" sldId="534"/>
        </pc:sldMkLst>
        <pc:spChg chg="mod">
          <ac:chgData name="王 欣捷" userId="b965477fa0aef5e6" providerId="LiveId" clId="{2B0FDB0B-89C3-479F-AB9D-D58F11732152}" dt="2021-03-07T10:06:53.834" v="265"/>
          <ac:spMkLst>
            <pc:docMk/>
            <pc:sldMk cId="0" sldId="534"/>
            <ac:spMk id="24578" creationId="{FD133E6B-FD67-4729-B65B-222CC399EC28}"/>
          </ac:spMkLst>
        </pc:spChg>
        <pc:spChg chg="mod">
          <ac:chgData name="王 欣捷" userId="b965477fa0aef5e6" providerId="LiveId" clId="{2B0FDB0B-89C3-479F-AB9D-D58F11732152}" dt="2021-03-07T10:06:53.834" v="265"/>
          <ac:spMkLst>
            <pc:docMk/>
            <pc:sldMk cId="0" sldId="534"/>
            <ac:spMk id="266243" creationId="{4795355A-4835-4956-A11E-61FC85A81988}"/>
          </ac:spMkLst>
        </pc:spChg>
      </pc:sldChg>
      <pc:sldChg chg="modSp mod chgLayout">
        <pc:chgData name="王 欣捷" userId="b965477fa0aef5e6" providerId="LiveId" clId="{2B0FDB0B-89C3-479F-AB9D-D58F11732152}" dt="2021-03-07T15:01:29.471" v="2182" actId="2710"/>
        <pc:sldMkLst>
          <pc:docMk/>
          <pc:sldMk cId="0" sldId="535"/>
        </pc:sldMkLst>
        <pc:spChg chg="mod ord">
          <ac:chgData name="王 欣捷" userId="b965477fa0aef5e6" providerId="LiveId" clId="{2B0FDB0B-89C3-479F-AB9D-D58F11732152}" dt="2021-03-07T15:01:22.094" v="2180" actId="700"/>
          <ac:spMkLst>
            <pc:docMk/>
            <pc:sldMk cId="0" sldId="535"/>
            <ac:spMk id="25602" creationId="{F66C5EA4-C65F-4FC7-9C93-312DC4DDBF1F}"/>
          </ac:spMkLst>
        </pc:spChg>
        <pc:spChg chg="mod ord">
          <ac:chgData name="王 欣捷" userId="b965477fa0aef5e6" providerId="LiveId" clId="{2B0FDB0B-89C3-479F-AB9D-D58F11732152}" dt="2021-03-07T15:01:29.471" v="2182" actId="2710"/>
          <ac:spMkLst>
            <pc:docMk/>
            <pc:sldMk cId="0" sldId="535"/>
            <ac:spMk id="267267" creationId="{B7CC3E9A-2A56-4AE8-AEAF-96CE26CF90EB}"/>
          </ac:spMkLst>
        </pc:spChg>
      </pc:sldChg>
      <pc:sldChg chg="modSp mod">
        <pc:chgData name="王 欣捷" userId="b965477fa0aef5e6" providerId="LiveId" clId="{2B0FDB0B-89C3-479F-AB9D-D58F11732152}" dt="2021-03-07T10:06:53.834" v="265"/>
        <pc:sldMkLst>
          <pc:docMk/>
          <pc:sldMk cId="0" sldId="536"/>
        </pc:sldMkLst>
        <pc:spChg chg="mod">
          <ac:chgData name="王 欣捷" userId="b965477fa0aef5e6" providerId="LiveId" clId="{2B0FDB0B-89C3-479F-AB9D-D58F11732152}" dt="2021-03-07T10:06:53.834" v="265"/>
          <ac:spMkLst>
            <pc:docMk/>
            <pc:sldMk cId="0" sldId="536"/>
            <ac:spMk id="26626" creationId="{B28373C1-3C59-4C4C-93C3-38799262F500}"/>
          </ac:spMkLst>
        </pc:spChg>
        <pc:spChg chg="mod">
          <ac:chgData name="王 欣捷" userId="b965477fa0aef5e6" providerId="LiveId" clId="{2B0FDB0B-89C3-479F-AB9D-D58F11732152}" dt="2021-03-07T10:06:53.834" v="265"/>
          <ac:spMkLst>
            <pc:docMk/>
            <pc:sldMk cId="0" sldId="536"/>
            <ac:spMk id="26627" creationId="{882B1F4E-D967-4DFB-8521-75598ACDA7A6}"/>
          </ac:spMkLst>
        </pc:spChg>
        <pc:spChg chg="mod">
          <ac:chgData name="王 欣捷" userId="b965477fa0aef5e6" providerId="LiveId" clId="{2B0FDB0B-89C3-479F-AB9D-D58F11732152}" dt="2021-03-07T10:06:53.834" v="265"/>
          <ac:spMkLst>
            <pc:docMk/>
            <pc:sldMk cId="0" sldId="536"/>
            <ac:spMk id="26630" creationId="{0C1A2F0A-61DC-41DA-AB42-A86DEDB72E9B}"/>
          </ac:spMkLst>
        </pc:spChg>
        <pc:spChg chg="mod">
          <ac:chgData name="王 欣捷" userId="b965477fa0aef5e6" providerId="LiveId" clId="{2B0FDB0B-89C3-479F-AB9D-D58F11732152}" dt="2021-03-07T10:06:53.834" v="265"/>
          <ac:spMkLst>
            <pc:docMk/>
            <pc:sldMk cId="0" sldId="536"/>
            <ac:spMk id="26631" creationId="{066C0765-B861-4231-B9AF-F9BCE2DE63B8}"/>
          </ac:spMkLst>
        </pc:spChg>
        <pc:spChg chg="mod">
          <ac:chgData name="王 欣捷" userId="b965477fa0aef5e6" providerId="LiveId" clId="{2B0FDB0B-89C3-479F-AB9D-D58F11732152}" dt="2021-03-07T10:06:53.834" v="265"/>
          <ac:spMkLst>
            <pc:docMk/>
            <pc:sldMk cId="0" sldId="536"/>
            <ac:spMk id="26632" creationId="{4797FF4E-8EA0-490C-B697-81E1AC90513E}"/>
          </ac:spMkLst>
        </pc:spChg>
        <pc:spChg chg="mod">
          <ac:chgData name="王 欣捷" userId="b965477fa0aef5e6" providerId="LiveId" clId="{2B0FDB0B-89C3-479F-AB9D-D58F11732152}" dt="2021-03-07T10:06:53.834" v="265"/>
          <ac:spMkLst>
            <pc:docMk/>
            <pc:sldMk cId="0" sldId="536"/>
            <ac:spMk id="26633" creationId="{35C8E1FA-9DBE-43D6-B376-1E55E5F7C039}"/>
          </ac:spMkLst>
        </pc:spChg>
        <pc:spChg chg="mod">
          <ac:chgData name="王 欣捷" userId="b965477fa0aef5e6" providerId="LiveId" clId="{2B0FDB0B-89C3-479F-AB9D-D58F11732152}" dt="2021-03-07T10:06:53.834" v="265"/>
          <ac:spMkLst>
            <pc:docMk/>
            <pc:sldMk cId="0" sldId="536"/>
            <ac:spMk id="26634" creationId="{AED1B54A-D259-4A47-BEE8-A67EA5AF8B3C}"/>
          </ac:spMkLst>
        </pc:spChg>
        <pc:spChg chg="mod">
          <ac:chgData name="王 欣捷" userId="b965477fa0aef5e6" providerId="LiveId" clId="{2B0FDB0B-89C3-479F-AB9D-D58F11732152}" dt="2021-03-07T10:06:53.834" v="265"/>
          <ac:spMkLst>
            <pc:docMk/>
            <pc:sldMk cId="0" sldId="536"/>
            <ac:spMk id="26635" creationId="{175685DB-6D50-4176-93C1-2F43BD737575}"/>
          </ac:spMkLst>
        </pc:spChg>
        <pc:spChg chg="mod">
          <ac:chgData name="王 欣捷" userId="b965477fa0aef5e6" providerId="LiveId" clId="{2B0FDB0B-89C3-479F-AB9D-D58F11732152}" dt="2021-03-07T10:06:53.834" v="265"/>
          <ac:spMkLst>
            <pc:docMk/>
            <pc:sldMk cId="0" sldId="536"/>
            <ac:spMk id="26636" creationId="{BD992933-A564-4FB4-8D8E-F86A35EF1820}"/>
          </ac:spMkLst>
        </pc:spChg>
        <pc:spChg chg="mod">
          <ac:chgData name="王 欣捷" userId="b965477fa0aef5e6" providerId="LiveId" clId="{2B0FDB0B-89C3-479F-AB9D-D58F11732152}" dt="2021-03-07T10:06:53.834" v="265"/>
          <ac:spMkLst>
            <pc:docMk/>
            <pc:sldMk cId="0" sldId="536"/>
            <ac:spMk id="26637" creationId="{3D46F35F-6261-4693-9F9B-9F953CB93694}"/>
          </ac:spMkLst>
        </pc:spChg>
        <pc:spChg chg="mod">
          <ac:chgData name="王 欣捷" userId="b965477fa0aef5e6" providerId="LiveId" clId="{2B0FDB0B-89C3-479F-AB9D-D58F11732152}" dt="2021-03-07T10:06:53.834" v="265"/>
          <ac:spMkLst>
            <pc:docMk/>
            <pc:sldMk cId="0" sldId="536"/>
            <ac:spMk id="26638" creationId="{9F47C6FC-30F7-4AC1-B5FD-A48A2ADC34A4}"/>
          </ac:spMkLst>
        </pc:spChg>
        <pc:spChg chg="mod">
          <ac:chgData name="王 欣捷" userId="b965477fa0aef5e6" providerId="LiveId" clId="{2B0FDB0B-89C3-479F-AB9D-D58F11732152}" dt="2021-03-07T10:06:53.834" v="265"/>
          <ac:spMkLst>
            <pc:docMk/>
            <pc:sldMk cId="0" sldId="536"/>
            <ac:spMk id="26639" creationId="{0058D4A7-CA56-433F-A8B3-74A6A73239B9}"/>
          </ac:spMkLst>
        </pc:spChg>
        <pc:spChg chg="mod">
          <ac:chgData name="王 欣捷" userId="b965477fa0aef5e6" providerId="LiveId" clId="{2B0FDB0B-89C3-479F-AB9D-D58F11732152}" dt="2021-03-07T10:06:53.834" v="265"/>
          <ac:spMkLst>
            <pc:docMk/>
            <pc:sldMk cId="0" sldId="536"/>
            <ac:spMk id="26640" creationId="{5A965E84-3D85-4579-A942-86EC652F69DB}"/>
          </ac:spMkLst>
        </pc:spChg>
        <pc:spChg chg="mod">
          <ac:chgData name="王 欣捷" userId="b965477fa0aef5e6" providerId="LiveId" clId="{2B0FDB0B-89C3-479F-AB9D-D58F11732152}" dt="2021-03-07T10:06:53.834" v="265"/>
          <ac:spMkLst>
            <pc:docMk/>
            <pc:sldMk cId="0" sldId="536"/>
            <ac:spMk id="26641" creationId="{D89118BE-B26D-4C0D-9C79-2901A45DDCA9}"/>
          </ac:spMkLst>
        </pc:spChg>
        <pc:spChg chg="mod">
          <ac:chgData name="王 欣捷" userId="b965477fa0aef5e6" providerId="LiveId" clId="{2B0FDB0B-89C3-479F-AB9D-D58F11732152}" dt="2021-03-07T10:06:53.834" v="265"/>
          <ac:spMkLst>
            <pc:docMk/>
            <pc:sldMk cId="0" sldId="536"/>
            <ac:spMk id="26642" creationId="{58DBCC22-710B-4985-B72A-29626067BA29}"/>
          </ac:spMkLst>
        </pc:spChg>
        <pc:spChg chg="mod">
          <ac:chgData name="王 欣捷" userId="b965477fa0aef5e6" providerId="LiveId" clId="{2B0FDB0B-89C3-479F-AB9D-D58F11732152}" dt="2021-03-07T10:06:53.834" v="265"/>
          <ac:spMkLst>
            <pc:docMk/>
            <pc:sldMk cId="0" sldId="536"/>
            <ac:spMk id="26643" creationId="{8410B125-2E82-4985-942E-32CD1F816C8A}"/>
          </ac:spMkLst>
        </pc:spChg>
        <pc:spChg chg="mod">
          <ac:chgData name="王 欣捷" userId="b965477fa0aef5e6" providerId="LiveId" clId="{2B0FDB0B-89C3-479F-AB9D-D58F11732152}" dt="2021-03-07T10:06:53.834" v="265"/>
          <ac:spMkLst>
            <pc:docMk/>
            <pc:sldMk cId="0" sldId="536"/>
            <ac:spMk id="26644" creationId="{A2B83337-FC0B-43D6-B29A-569045019F8A}"/>
          </ac:spMkLst>
        </pc:spChg>
        <pc:spChg chg="mod">
          <ac:chgData name="王 欣捷" userId="b965477fa0aef5e6" providerId="LiveId" clId="{2B0FDB0B-89C3-479F-AB9D-D58F11732152}" dt="2021-03-07T10:06:53.834" v="265"/>
          <ac:spMkLst>
            <pc:docMk/>
            <pc:sldMk cId="0" sldId="536"/>
            <ac:spMk id="26645" creationId="{15B9A678-5C4C-4E29-8899-602DC84EF6E5}"/>
          </ac:spMkLst>
        </pc:spChg>
        <pc:spChg chg="mod">
          <ac:chgData name="王 欣捷" userId="b965477fa0aef5e6" providerId="LiveId" clId="{2B0FDB0B-89C3-479F-AB9D-D58F11732152}" dt="2021-03-07T10:06:53.834" v="265"/>
          <ac:spMkLst>
            <pc:docMk/>
            <pc:sldMk cId="0" sldId="536"/>
            <ac:spMk id="268308" creationId="{E07EC612-5D59-4599-97B8-84B3C06AF801}"/>
          </ac:spMkLst>
        </pc:spChg>
        <pc:grpChg chg="mod">
          <ac:chgData name="王 欣捷" userId="b965477fa0aef5e6" providerId="LiveId" clId="{2B0FDB0B-89C3-479F-AB9D-D58F11732152}" dt="2021-03-07T10:06:53.834" v="265"/>
          <ac:grpSpMkLst>
            <pc:docMk/>
            <pc:sldMk cId="0" sldId="536"/>
            <ac:grpSpMk id="26628" creationId="{850D429B-2910-40AD-8387-9751FF5E858B}"/>
          </ac:grpSpMkLst>
        </pc:grpChg>
      </pc:sldChg>
      <pc:sldChg chg="modSp mod">
        <pc:chgData name="王 欣捷" userId="b965477fa0aef5e6" providerId="LiveId" clId="{2B0FDB0B-89C3-479F-AB9D-D58F11732152}" dt="2021-03-07T10:06:53.834" v="265"/>
        <pc:sldMkLst>
          <pc:docMk/>
          <pc:sldMk cId="0" sldId="537"/>
        </pc:sldMkLst>
        <pc:spChg chg="mod">
          <ac:chgData name="王 欣捷" userId="b965477fa0aef5e6" providerId="LiveId" clId="{2B0FDB0B-89C3-479F-AB9D-D58F11732152}" dt="2021-03-07T10:06:53.834" v="265"/>
          <ac:spMkLst>
            <pc:docMk/>
            <pc:sldMk cId="0" sldId="537"/>
            <ac:spMk id="27650" creationId="{F68176BB-EEB0-448B-AD52-7265293AAD64}"/>
          </ac:spMkLst>
        </pc:spChg>
        <pc:spChg chg="mod">
          <ac:chgData name="王 欣捷" userId="b965477fa0aef5e6" providerId="LiveId" clId="{2B0FDB0B-89C3-479F-AB9D-D58F11732152}" dt="2021-03-07T10:06:53.834" v="265"/>
          <ac:spMkLst>
            <pc:docMk/>
            <pc:sldMk cId="0" sldId="537"/>
            <ac:spMk id="27651" creationId="{7AF84324-71C4-4DAA-A9FD-9AB4BF375D1A}"/>
          </ac:spMkLst>
        </pc:spChg>
        <pc:spChg chg="mod">
          <ac:chgData name="王 欣捷" userId="b965477fa0aef5e6" providerId="LiveId" clId="{2B0FDB0B-89C3-479F-AB9D-D58F11732152}" dt="2021-03-07T10:06:53.834" v="265"/>
          <ac:spMkLst>
            <pc:docMk/>
            <pc:sldMk cId="0" sldId="537"/>
            <ac:spMk id="27652" creationId="{9ACD53E4-DE63-42EA-BE0E-2B9A00CB1079}"/>
          </ac:spMkLst>
        </pc:spChg>
      </pc:sldChg>
      <pc:sldChg chg="modSp mod">
        <pc:chgData name="王 欣捷" userId="b965477fa0aef5e6" providerId="LiveId" clId="{2B0FDB0B-89C3-479F-AB9D-D58F11732152}" dt="2021-03-07T10:06:53.834" v="265"/>
        <pc:sldMkLst>
          <pc:docMk/>
          <pc:sldMk cId="0" sldId="538"/>
        </pc:sldMkLst>
        <pc:spChg chg="mod">
          <ac:chgData name="王 欣捷" userId="b965477fa0aef5e6" providerId="LiveId" clId="{2B0FDB0B-89C3-479F-AB9D-D58F11732152}" dt="2021-03-07T10:06:53.834" v="265"/>
          <ac:spMkLst>
            <pc:docMk/>
            <pc:sldMk cId="0" sldId="538"/>
            <ac:spMk id="28674" creationId="{9CDEF8C5-CB01-45F7-A3E4-73E6D8228965}"/>
          </ac:spMkLst>
        </pc:spChg>
        <pc:spChg chg="mod">
          <ac:chgData name="王 欣捷" userId="b965477fa0aef5e6" providerId="LiveId" clId="{2B0FDB0B-89C3-479F-AB9D-D58F11732152}" dt="2021-03-07T10:06:53.834" v="265"/>
          <ac:spMkLst>
            <pc:docMk/>
            <pc:sldMk cId="0" sldId="538"/>
            <ac:spMk id="28675" creationId="{BCCA4432-B7CE-4C85-8CED-8EB278287738}"/>
          </ac:spMkLst>
        </pc:spChg>
        <pc:spChg chg="mod">
          <ac:chgData name="王 欣捷" userId="b965477fa0aef5e6" providerId="LiveId" clId="{2B0FDB0B-89C3-479F-AB9D-D58F11732152}" dt="2021-03-07T10:06:53.834" v="265"/>
          <ac:spMkLst>
            <pc:docMk/>
            <pc:sldMk cId="0" sldId="538"/>
            <ac:spMk id="28676" creationId="{4501DCA9-E274-4990-B697-3F7E4DB9D505}"/>
          </ac:spMkLst>
        </pc:spChg>
        <pc:spChg chg="mod">
          <ac:chgData name="王 欣捷" userId="b965477fa0aef5e6" providerId="LiveId" clId="{2B0FDB0B-89C3-479F-AB9D-D58F11732152}" dt="2021-03-07T10:06:53.834" v="265"/>
          <ac:spMkLst>
            <pc:docMk/>
            <pc:sldMk cId="0" sldId="538"/>
            <ac:spMk id="28677" creationId="{0E32A656-4E39-40C3-A8B6-A1B7A41D68A5}"/>
          </ac:spMkLst>
        </pc:spChg>
      </pc:sldChg>
      <pc:sldChg chg="modSp mod">
        <pc:chgData name="王 欣捷" userId="b965477fa0aef5e6" providerId="LiveId" clId="{2B0FDB0B-89C3-479F-AB9D-D58F11732152}" dt="2021-03-07T12:38:01.635" v="1380" actId="207"/>
        <pc:sldMkLst>
          <pc:docMk/>
          <pc:sldMk cId="0" sldId="539"/>
        </pc:sldMkLst>
        <pc:spChg chg="mod">
          <ac:chgData name="王 欣捷" userId="b965477fa0aef5e6" providerId="LiveId" clId="{2B0FDB0B-89C3-479F-AB9D-D58F11732152}" dt="2021-03-07T10:06:53.834" v="265"/>
          <ac:spMkLst>
            <pc:docMk/>
            <pc:sldMk cId="0" sldId="539"/>
            <ac:spMk id="11266" creationId="{070A2E11-D20F-4B19-8D21-3F80F2FC0B2C}"/>
          </ac:spMkLst>
        </pc:spChg>
        <pc:spChg chg="mod">
          <ac:chgData name="王 欣捷" userId="b965477fa0aef5e6" providerId="LiveId" clId="{2B0FDB0B-89C3-479F-AB9D-D58F11732152}" dt="2021-03-07T12:37:49.679" v="1378" actId="1076"/>
          <ac:spMkLst>
            <pc:docMk/>
            <pc:sldMk cId="0" sldId="539"/>
            <ac:spMk id="11269" creationId="{B7A335AB-94BE-476A-92A1-5686A6CF21C5}"/>
          </ac:spMkLst>
        </pc:spChg>
        <pc:spChg chg="mod">
          <ac:chgData name="王 欣捷" userId="b965477fa0aef5e6" providerId="LiveId" clId="{2B0FDB0B-89C3-479F-AB9D-D58F11732152}" dt="2021-03-07T12:38:01.635" v="1380" actId="207"/>
          <ac:spMkLst>
            <pc:docMk/>
            <pc:sldMk cId="0" sldId="539"/>
            <ac:spMk id="11270" creationId="{50A022F8-FEE9-42FF-97E4-4E3A6A0299B6}"/>
          </ac:spMkLst>
        </pc:spChg>
        <pc:spChg chg="mod">
          <ac:chgData name="王 欣捷" userId="b965477fa0aef5e6" providerId="LiveId" clId="{2B0FDB0B-89C3-479F-AB9D-D58F11732152}" dt="2021-03-07T12:38:01.635" v="1380" actId="207"/>
          <ac:spMkLst>
            <pc:docMk/>
            <pc:sldMk cId="0" sldId="539"/>
            <ac:spMk id="11271" creationId="{2FCA3D06-4E36-47D7-B151-C47A9A056B50}"/>
          </ac:spMkLst>
        </pc:spChg>
        <pc:spChg chg="mod">
          <ac:chgData name="王 欣捷" userId="b965477fa0aef5e6" providerId="LiveId" clId="{2B0FDB0B-89C3-479F-AB9D-D58F11732152}" dt="2021-03-07T12:37:49.679" v="1378" actId="1076"/>
          <ac:spMkLst>
            <pc:docMk/>
            <pc:sldMk cId="0" sldId="539"/>
            <ac:spMk id="11272" creationId="{3962F967-D1FA-415D-8491-162EF4B8D70A}"/>
          </ac:spMkLst>
        </pc:spChg>
        <pc:spChg chg="mod">
          <ac:chgData name="王 欣捷" userId="b965477fa0aef5e6" providerId="LiveId" clId="{2B0FDB0B-89C3-479F-AB9D-D58F11732152}" dt="2021-03-07T12:37:49.679" v="1378" actId="1076"/>
          <ac:spMkLst>
            <pc:docMk/>
            <pc:sldMk cId="0" sldId="539"/>
            <ac:spMk id="11273" creationId="{F8E83D73-B072-47BA-BAD7-AA7B109923BA}"/>
          </ac:spMkLst>
        </pc:spChg>
        <pc:grpChg chg="mod">
          <ac:chgData name="王 欣捷" userId="b965477fa0aef5e6" providerId="LiveId" clId="{2B0FDB0B-89C3-479F-AB9D-D58F11732152}" dt="2021-03-07T12:37:57.660" v="1379" actId="208"/>
          <ac:grpSpMkLst>
            <pc:docMk/>
            <pc:sldMk cId="0" sldId="539"/>
            <ac:grpSpMk id="11268" creationId="{7B9F15FE-FD01-4471-90B9-162E6F6940B3}"/>
          </ac:grpSpMkLst>
        </pc:grpChg>
      </pc:sldChg>
      <pc:sldChg chg="modSp mod">
        <pc:chgData name="王 欣捷" userId="b965477fa0aef5e6" providerId="LiveId" clId="{2B0FDB0B-89C3-479F-AB9D-D58F11732152}" dt="2021-03-07T10:06:53.834" v="265"/>
        <pc:sldMkLst>
          <pc:docMk/>
          <pc:sldMk cId="0" sldId="540"/>
        </pc:sldMkLst>
        <pc:spChg chg="mod">
          <ac:chgData name="王 欣捷" userId="b965477fa0aef5e6" providerId="LiveId" clId="{2B0FDB0B-89C3-479F-AB9D-D58F11732152}" dt="2021-03-07T10:06:53.834" v="265"/>
          <ac:spMkLst>
            <pc:docMk/>
            <pc:sldMk cId="0" sldId="540"/>
            <ac:spMk id="12290" creationId="{0DAA62A9-02FF-4F33-96DB-65DF1F89EC2B}"/>
          </ac:spMkLst>
        </pc:spChg>
        <pc:spChg chg="mod">
          <ac:chgData name="王 欣捷" userId="b965477fa0aef5e6" providerId="LiveId" clId="{2B0FDB0B-89C3-479F-AB9D-D58F11732152}" dt="2021-03-07T10:06:53.834" v="265"/>
          <ac:spMkLst>
            <pc:docMk/>
            <pc:sldMk cId="0" sldId="540"/>
            <ac:spMk id="12291" creationId="{5564DC41-C548-464E-918F-5E5B65A69B0D}"/>
          </ac:spMkLst>
        </pc:spChg>
      </pc:sldChg>
      <pc:sldChg chg="modSp del mod modNotes">
        <pc:chgData name="王 欣捷" userId="b965477fa0aef5e6" providerId="LiveId" clId="{2B0FDB0B-89C3-479F-AB9D-D58F11732152}" dt="2021-03-07T13:20:39.923" v="1439" actId="47"/>
        <pc:sldMkLst>
          <pc:docMk/>
          <pc:sldMk cId="0" sldId="541"/>
        </pc:sldMkLst>
        <pc:spChg chg="mod">
          <ac:chgData name="王 欣捷" userId="b965477fa0aef5e6" providerId="LiveId" clId="{2B0FDB0B-89C3-479F-AB9D-D58F11732152}" dt="2021-03-07T10:06:53.834" v="265"/>
          <ac:spMkLst>
            <pc:docMk/>
            <pc:sldMk cId="0" sldId="541"/>
            <ac:spMk id="2" creationId="{B5133379-0A3E-4D35-89DD-9A58E22C674A}"/>
          </ac:spMkLst>
        </pc:spChg>
        <pc:spChg chg="mod">
          <ac:chgData name="王 欣捷" userId="b965477fa0aef5e6" providerId="LiveId" clId="{2B0FDB0B-89C3-479F-AB9D-D58F11732152}" dt="2021-03-07T10:06:53.834" v="265"/>
          <ac:spMkLst>
            <pc:docMk/>
            <pc:sldMk cId="0" sldId="541"/>
            <ac:spMk id="13314" creationId="{BB3F8398-D61E-4A63-A151-B8D95340495C}"/>
          </ac:spMkLst>
        </pc:spChg>
        <pc:spChg chg="mod">
          <ac:chgData name="王 欣捷" userId="b965477fa0aef5e6" providerId="LiveId" clId="{2B0FDB0B-89C3-479F-AB9D-D58F11732152}" dt="2021-03-07T10:06:53.834" v="265"/>
          <ac:spMkLst>
            <pc:docMk/>
            <pc:sldMk cId="0" sldId="541"/>
            <ac:spMk id="13316" creationId="{899ADBA7-C680-45D0-AC62-59DFE1FAEC6D}"/>
          </ac:spMkLst>
        </pc:spChg>
        <pc:spChg chg="mod">
          <ac:chgData name="王 欣捷" userId="b965477fa0aef5e6" providerId="LiveId" clId="{2B0FDB0B-89C3-479F-AB9D-D58F11732152}" dt="2021-03-07T10:06:53.834" v="265"/>
          <ac:spMkLst>
            <pc:docMk/>
            <pc:sldMk cId="0" sldId="541"/>
            <ac:spMk id="13317" creationId="{748C4F7C-E130-42B3-AEF1-338CC308E9EA}"/>
          </ac:spMkLst>
        </pc:spChg>
        <pc:spChg chg="mod">
          <ac:chgData name="王 欣捷" userId="b965477fa0aef5e6" providerId="LiveId" clId="{2B0FDB0B-89C3-479F-AB9D-D58F11732152}" dt="2021-03-07T10:06:53.834" v="265"/>
          <ac:spMkLst>
            <pc:docMk/>
            <pc:sldMk cId="0" sldId="541"/>
            <ac:spMk id="13322" creationId="{32F71B13-A060-4674-8BE8-331CD0313180}"/>
          </ac:spMkLst>
        </pc:spChg>
        <pc:spChg chg="mod">
          <ac:chgData name="王 欣捷" userId="b965477fa0aef5e6" providerId="LiveId" clId="{2B0FDB0B-89C3-479F-AB9D-D58F11732152}" dt="2021-03-07T10:06:53.834" v="265"/>
          <ac:spMkLst>
            <pc:docMk/>
            <pc:sldMk cId="0" sldId="541"/>
            <ac:spMk id="13323" creationId="{948C12CD-8F8B-4464-BBFF-6D4DA3F4B9FB}"/>
          </ac:spMkLst>
        </pc:spChg>
        <pc:spChg chg="mod">
          <ac:chgData name="王 欣捷" userId="b965477fa0aef5e6" providerId="LiveId" clId="{2B0FDB0B-89C3-479F-AB9D-D58F11732152}" dt="2021-03-07T10:06:53.834" v="265"/>
          <ac:spMkLst>
            <pc:docMk/>
            <pc:sldMk cId="0" sldId="541"/>
            <ac:spMk id="13324" creationId="{2B4DA212-1F8F-452D-A972-AC19E1F2FC8F}"/>
          </ac:spMkLst>
        </pc:spChg>
        <pc:spChg chg="mod">
          <ac:chgData name="王 欣捷" userId="b965477fa0aef5e6" providerId="LiveId" clId="{2B0FDB0B-89C3-479F-AB9D-D58F11732152}" dt="2021-03-07T10:06:53.834" v="265"/>
          <ac:spMkLst>
            <pc:docMk/>
            <pc:sldMk cId="0" sldId="541"/>
            <ac:spMk id="13327" creationId="{68471338-6936-4AED-A7EB-64336215F232}"/>
          </ac:spMkLst>
        </pc:spChg>
        <pc:spChg chg="mod">
          <ac:chgData name="王 欣捷" userId="b965477fa0aef5e6" providerId="LiveId" clId="{2B0FDB0B-89C3-479F-AB9D-D58F11732152}" dt="2021-03-07T10:06:53.834" v="265"/>
          <ac:spMkLst>
            <pc:docMk/>
            <pc:sldMk cId="0" sldId="541"/>
            <ac:spMk id="13328" creationId="{6C4743DA-D3D5-4BF2-9754-F9AA3811BFAA}"/>
          </ac:spMkLst>
        </pc:spChg>
        <pc:spChg chg="mod">
          <ac:chgData name="王 欣捷" userId="b965477fa0aef5e6" providerId="LiveId" clId="{2B0FDB0B-89C3-479F-AB9D-D58F11732152}" dt="2021-03-07T10:06:53.834" v="265"/>
          <ac:spMkLst>
            <pc:docMk/>
            <pc:sldMk cId="0" sldId="541"/>
            <ac:spMk id="13329" creationId="{3E0FD76F-60FD-43BA-8A2E-C5B171C68FC6}"/>
          </ac:spMkLst>
        </pc:spChg>
        <pc:spChg chg="mod">
          <ac:chgData name="王 欣捷" userId="b965477fa0aef5e6" providerId="LiveId" clId="{2B0FDB0B-89C3-479F-AB9D-D58F11732152}" dt="2021-03-07T10:06:53.834" v="265"/>
          <ac:spMkLst>
            <pc:docMk/>
            <pc:sldMk cId="0" sldId="541"/>
            <ac:spMk id="13330" creationId="{014E7E24-7C2A-42BB-9A57-B01508D3C618}"/>
          </ac:spMkLst>
        </pc:spChg>
        <pc:spChg chg="mod">
          <ac:chgData name="王 欣捷" userId="b965477fa0aef5e6" providerId="LiveId" clId="{2B0FDB0B-89C3-479F-AB9D-D58F11732152}" dt="2021-03-07T10:06:53.834" v="265"/>
          <ac:spMkLst>
            <pc:docMk/>
            <pc:sldMk cId="0" sldId="541"/>
            <ac:spMk id="13331" creationId="{9907D337-3B41-491A-8E51-D6CBF1EAE014}"/>
          </ac:spMkLst>
        </pc:spChg>
        <pc:spChg chg="mod">
          <ac:chgData name="王 欣捷" userId="b965477fa0aef5e6" providerId="LiveId" clId="{2B0FDB0B-89C3-479F-AB9D-D58F11732152}" dt="2021-03-07T10:06:53.834" v="265"/>
          <ac:spMkLst>
            <pc:docMk/>
            <pc:sldMk cId="0" sldId="541"/>
            <ac:spMk id="13332" creationId="{A7497EB0-2ED6-4810-A72A-421009EC0707}"/>
          </ac:spMkLst>
        </pc:spChg>
        <pc:spChg chg="mod">
          <ac:chgData name="王 欣捷" userId="b965477fa0aef5e6" providerId="LiveId" clId="{2B0FDB0B-89C3-479F-AB9D-D58F11732152}" dt="2021-03-07T10:06:53.834" v="265"/>
          <ac:spMkLst>
            <pc:docMk/>
            <pc:sldMk cId="0" sldId="541"/>
            <ac:spMk id="13333" creationId="{8E889440-B9EC-416C-9B5F-66BB500DF5A3}"/>
          </ac:spMkLst>
        </pc:spChg>
        <pc:spChg chg="mod">
          <ac:chgData name="王 欣捷" userId="b965477fa0aef5e6" providerId="LiveId" clId="{2B0FDB0B-89C3-479F-AB9D-D58F11732152}" dt="2021-03-07T10:06:53.834" v="265"/>
          <ac:spMkLst>
            <pc:docMk/>
            <pc:sldMk cId="0" sldId="541"/>
            <ac:spMk id="13334" creationId="{AB72D94E-81DB-400D-9703-32BA06A7412B}"/>
          </ac:spMkLst>
        </pc:spChg>
        <pc:spChg chg="mod">
          <ac:chgData name="王 欣捷" userId="b965477fa0aef5e6" providerId="LiveId" clId="{2B0FDB0B-89C3-479F-AB9D-D58F11732152}" dt="2021-03-07T10:06:53.834" v="265"/>
          <ac:spMkLst>
            <pc:docMk/>
            <pc:sldMk cId="0" sldId="541"/>
            <ac:spMk id="13335" creationId="{D8303A3C-72B6-43B8-9D8F-66781D77FF90}"/>
          </ac:spMkLst>
        </pc:spChg>
        <pc:spChg chg="mod">
          <ac:chgData name="王 欣捷" userId="b965477fa0aef5e6" providerId="LiveId" clId="{2B0FDB0B-89C3-479F-AB9D-D58F11732152}" dt="2021-03-07T10:06:53.834" v="265"/>
          <ac:spMkLst>
            <pc:docMk/>
            <pc:sldMk cId="0" sldId="541"/>
            <ac:spMk id="13336" creationId="{F56BF088-CFA4-4345-95D2-7F3FDC21EA09}"/>
          </ac:spMkLst>
        </pc:spChg>
        <pc:spChg chg="mod">
          <ac:chgData name="王 欣捷" userId="b965477fa0aef5e6" providerId="LiveId" clId="{2B0FDB0B-89C3-479F-AB9D-D58F11732152}" dt="2021-03-07T10:06:53.834" v="265"/>
          <ac:spMkLst>
            <pc:docMk/>
            <pc:sldMk cId="0" sldId="541"/>
            <ac:spMk id="13337" creationId="{67FA3E5C-12CE-48D9-A934-391CC603CD29}"/>
          </ac:spMkLst>
        </pc:spChg>
        <pc:spChg chg="mod">
          <ac:chgData name="王 欣捷" userId="b965477fa0aef5e6" providerId="LiveId" clId="{2B0FDB0B-89C3-479F-AB9D-D58F11732152}" dt="2021-03-07T10:06:53.834" v="265"/>
          <ac:spMkLst>
            <pc:docMk/>
            <pc:sldMk cId="0" sldId="541"/>
            <ac:spMk id="13338" creationId="{0DE6C529-A6F9-4F02-AE78-E0E0C87102A0}"/>
          </ac:spMkLst>
        </pc:spChg>
        <pc:spChg chg="mod">
          <ac:chgData name="王 欣捷" userId="b965477fa0aef5e6" providerId="LiveId" clId="{2B0FDB0B-89C3-479F-AB9D-D58F11732152}" dt="2021-03-07T10:06:53.834" v="265"/>
          <ac:spMkLst>
            <pc:docMk/>
            <pc:sldMk cId="0" sldId="541"/>
            <ac:spMk id="13339" creationId="{21709CA8-DFD4-4F30-916E-9D0CCFBED6EE}"/>
          </ac:spMkLst>
        </pc:spChg>
        <pc:spChg chg="mod">
          <ac:chgData name="王 欣捷" userId="b965477fa0aef5e6" providerId="LiveId" clId="{2B0FDB0B-89C3-479F-AB9D-D58F11732152}" dt="2021-03-07T10:06:53.834" v="265"/>
          <ac:spMkLst>
            <pc:docMk/>
            <pc:sldMk cId="0" sldId="541"/>
            <ac:spMk id="13340" creationId="{2DA3CDA5-8FCD-40FE-83F5-5C9A2FF23E7E}"/>
          </ac:spMkLst>
        </pc:spChg>
        <pc:spChg chg="mod">
          <ac:chgData name="王 欣捷" userId="b965477fa0aef5e6" providerId="LiveId" clId="{2B0FDB0B-89C3-479F-AB9D-D58F11732152}" dt="2021-03-07T10:06:53.834" v="265"/>
          <ac:spMkLst>
            <pc:docMk/>
            <pc:sldMk cId="0" sldId="541"/>
            <ac:spMk id="13341" creationId="{DF842224-E0B0-4895-A70C-DCC72C89799E}"/>
          </ac:spMkLst>
        </pc:spChg>
        <pc:spChg chg="mod">
          <ac:chgData name="王 欣捷" userId="b965477fa0aef5e6" providerId="LiveId" clId="{2B0FDB0B-89C3-479F-AB9D-D58F11732152}" dt="2021-03-07T10:06:53.834" v="265"/>
          <ac:spMkLst>
            <pc:docMk/>
            <pc:sldMk cId="0" sldId="541"/>
            <ac:spMk id="13342" creationId="{50D217A7-815D-4613-830D-0C5E9C11312B}"/>
          </ac:spMkLst>
        </pc:spChg>
        <pc:spChg chg="mod">
          <ac:chgData name="王 欣捷" userId="b965477fa0aef5e6" providerId="LiveId" clId="{2B0FDB0B-89C3-479F-AB9D-D58F11732152}" dt="2021-03-07T10:06:53.834" v="265"/>
          <ac:spMkLst>
            <pc:docMk/>
            <pc:sldMk cId="0" sldId="541"/>
            <ac:spMk id="13343" creationId="{9E20F8E7-74AC-48C5-899E-696F8229C42A}"/>
          </ac:spMkLst>
        </pc:spChg>
        <pc:spChg chg="mod">
          <ac:chgData name="王 欣捷" userId="b965477fa0aef5e6" providerId="LiveId" clId="{2B0FDB0B-89C3-479F-AB9D-D58F11732152}" dt="2021-03-07T10:06:53.834" v="265"/>
          <ac:spMkLst>
            <pc:docMk/>
            <pc:sldMk cId="0" sldId="541"/>
            <ac:spMk id="13344" creationId="{2B4908FC-C153-4B8B-8ECA-04A1CBF1B478}"/>
          </ac:spMkLst>
        </pc:spChg>
        <pc:spChg chg="mod">
          <ac:chgData name="王 欣捷" userId="b965477fa0aef5e6" providerId="LiveId" clId="{2B0FDB0B-89C3-479F-AB9D-D58F11732152}" dt="2021-03-07T10:06:53.834" v="265"/>
          <ac:spMkLst>
            <pc:docMk/>
            <pc:sldMk cId="0" sldId="541"/>
            <ac:spMk id="13345" creationId="{87509F1E-1BBC-43A2-8BF3-40BA915CBF9A}"/>
          </ac:spMkLst>
        </pc:spChg>
        <pc:spChg chg="mod">
          <ac:chgData name="王 欣捷" userId="b965477fa0aef5e6" providerId="LiveId" clId="{2B0FDB0B-89C3-479F-AB9D-D58F11732152}" dt="2021-03-07T10:06:53.834" v="265"/>
          <ac:spMkLst>
            <pc:docMk/>
            <pc:sldMk cId="0" sldId="541"/>
            <ac:spMk id="13346" creationId="{1B348762-070D-4AB8-B4F3-18ECECF8B933}"/>
          </ac:spMkLst>
        </pc:spChg>
        <pc:spChg chg="mod">
          <ac:chgData name="王 欣捷" userId="b965477fa0aef5e6" providerId="LiveId" clId="{2B0FDB0B-89C3-479F-AB9D-D58F11732152}" dt="2021-03-07T10:06:53.834" v="265"/>
          <ac:spMkLst>
            <pc:docMk/>
            <pc:sldMk cId="0" sldId="541"/>
            <ac:spMk id="13350" creationId="{F2ADBA60-10F5-4F50-AC6F-5158ED069E73}"/>
          </ac:spMkLst>
        </pc:spChg>
        <pc:spChg chg="mod">
          <ac:chgData name="王 欣捷" userId="b965477fa0aef5e6" providerId="LiveId" clId="{2B0FDB0B-89C3-479F-AB9D-D58F11732152}" dt="2021-03-07T10:06:53.834" v="265"/>
          <ac:spMkLst>
            <pc:docMk/>
            <pc:sldMk cId="0" sldId="541"/>
            <ac:spMk id="13351" creationId="{C019E48F-01B8-410D-BFA0-E1853297831B}"/>
          </ac:spMkLst>
        </pc:spChg>
        <pc:spChg chg="mod">
          <ac:chgData name="王 欣捷" userId="b965477fa0aef5e6" providerId="LiveId" clId="{2B0FDB0B-89C3-479F-AB9D-D58F11732152}" dt="2021-03-07T10:06:53.834" v="265"/>
          <ac:spMkLst>
            <pc:docMk/>
            <pc:sldMk cId="0" sldId="541"/>
            <ac:spMk id="13352" creationId="{93EED6D2-D56B-4575-A3E0-CA42CFC2D1E7}"/>
          </ac:spMkLst>
        </pc:spChg>
        <pc:spChg chg="mod">
          <ac:chgData name="王 欣捷" userId="b965477fa0aef5e6" providerId="LiveId" clId="{2B0FDB0B-89C3-479F-AB9D-D58F11732152}" dt="2021-03-07T10:06:53.834" v="265"/>
          <ac:spMkLst>
            <pc:docMk/>
            <pc:sldMk cId="0" sldId="541"/>
            <ac:spMk id="13353" creationId="{E1185DE5-CC42-4A67-BF49-26D4AF1419A7}"/>
          </ac:spMkLst>
        </pc:spChg>
        <pc:spChg chg="mod">
          <ac:chgData name="王 欣捷" userId="b965477fa0aef5e6" providerId="LiveId" clId="{2B0FDB0B-89C3-479F-AB9D-D58F11732152}" dt="2021-03-07T10:06:53.834" v="265"/>
          <ac:spMkLst>
            <pc:docMk/>
            <pc:sldMk cId="0" sldId="541"/>
            <ac:spMk id="13354" creationId="{AEF89048-7DE0-492F-BE97-0910764B1180}"/>
          </ac:spMkLst>
        </pc:spChg>
        <pc:spChg chg="mod">
          <ac:chgData name="王 欣捷" userId="b965477fa0aef5e6" providerId="LiveId" clId="{2B0FDB0B-89C3-479F-AB9D-D58F11732152}" dt="2021-03-07T10:06:53.834" v="265"/>
          <ac:spMkLst>
            <pc:docMk/>
            <pc:sldMk cId="0" sldId="541"/>
            <ac:spMk id="13355" creationId="{8E675448-18E9-46B1-8A87-89388119AC74}"/>
          </ac:spMkLst>
        </pc:spChg>
        <pc:spChg chg="mod">
          <ac:chgData name="王 欣捷" userId="b965477fa0aef5e6" providerId="LiveId" clId="{2B0FDB0B-89C3-479F-AB9D-D58F11732152}" dt="2021-03-07T10:06:53.834" v="265"/>
          <ac:spMkLst>
            <pc:docMk/>
            <pc:sldMk cId="0" sldId="541"/>
            <ac:spMk id="13356" creationId="{9C39FCB0-E977-4B2C-B45F-5C459BA30F3D}"/>
          </ac:spMkLst>
        </pc:spChg>
        <pc:spChg chg="mod">
          <ac:chgData name="王 欣捷" userId="b965477fa0aef5e6" providerId="LiveId" clId="{2B0FDB0B-89C3-479F-AB9D-D58F11732152}" dt="2021-03-07T10:06:53.834" v="265"/>
          <ac:spMkLst>
            <pc:docMk/>
            <pc:sldMk cId="0" sldId="541"/>
            <ac:spMk id="13357" creationId="{B727EFFA-582A-44F6-BFFE-428EC113587B}"/>
          </ac:spMkLst>
        </pc:spChg>
        <pc:spChg chg="mod">
          <ac:chgData name="王 欣捷" userId="b965477fa0aef5e6" providerId="LiveId" clId="{2B0FDB0B-89C3-479F-AB9D-D58F11732152}" dt="2021-03-07T10:06:53.834" v="265"/>
          <ac:spMkLst>
            <pc:docMk/>
            <pc:sldMk cId="0" sldId="541"/>
            <ac:spMk id="13358" creationId="{43E35CB5-6BFB-49B9-9352-9C59B5D7B40D}"/>
          </ac:spMkLst>
        </pc:spChg>
        <pc:spChg chg="mod">
          <ac:chgData name="王 欣捷" userId="b965477fa0aef5e6" providerId="LiveId" clId="{2B0FDB0B-89C3-479F-AB9D-D58F11732152}" dt="2021-03-07T10:06:53.834" v="265"/>
          <ac:spMkLst>
            <pc:docMk/>
            <pc:sldMk cId="0" sldId="541"/>
            <ac:spMk id="13359" creationId="{FEB3B97D-7347-4DA4-8781-4499339B3EC3}"/>
          </ac:spMkLst>
        </pc:spChg>
        <pc:spChg chg="mod">
          <ac:chgData name="王 欣捷" userId="b965477fa0aef5e6" providerId="LiveId" clId="{2B0FDB0B-89C3-479F-AB9D-D58F11732152}" dt="2021-03-07T10:06:53.834" v="265"/>
          <ac:spMkLst>
            <pc:docMk/>
            <pc:sldMk cId="0" sldId="541"/>
            <ac:spMk id="13360" creationId="{1669B82A-0CD3-4247-BD57-9CC8EA9ED64C}"/>
          </ac:spMkLst>
        </pc:spChg>
        <pc:spChg chg="mod">
          <ac:chgData name="王 欣捷" userId="b965477fa0aef5e6" providerId="LiveId" clId="{2B0FDB0B-89C3-479F-AB9D-D58F11732152}" dt="2021-03-07T10:06:53.834" v="265"/>
          <ac:spMkLst>
            <pc:docMk/>
            <pc:sldMk cId="0" sldId="541"/>
            <ac:spMk id="13361" creationId="{4AFB16B6-2202-4BFC-9B07-BEFA217BF0BA}"/>
          </ac:spMkLst>
        </pc:spChg>
        <pc:spChg chg="mod">
          <ac:chgData name="王 欣捷" userId="b965477fa0aef5e6" providerId="LiveId" clId="{2B0FDB0B-89C3-479F-AB9D-D58F11732152}" dt="2021-03-07T10:06:53.834" v="265"/>
          <ac:spMkLst>
            <pc:docMk/>
            <pc:sldMk cId="0" sldId="541"/>
            <ac:spMk id="13362" creationId="{BA6BF523-8666-4DB8-9A35-6141221EA603}"/>
          </ac:spMkLst>
        </pc:spChg>
        <pc:spChg chg="mod">
          <ac:chgData name="王 欣捷" userId="b965477fa0aef5e6" providerId="LiveId" clId="{2B0FDB0B-89C3-479F-AB9D-D58F11732152}" dt="2021-03-07T10:06:53.834" v="265"/>
          <ac:spMkLst>
            <pc:docMk/>
            <pc:sldMk cId="0" sldId="541"/>
            <ac:spMk id="13363" creationId="{FCFDA4EE-6A5D-418D-9248-AAB0163AF47A}"/>
          </ac:spMkLst>
        </pc:spChg>
        <pc:spChg chg="mod">
          <ac:chgData name="王 欣捷" userId="b965477fa0aef5e6" providerId="LiveId" clId="{2B0FDB0B-89C3-479F-AB9D-D58F11732152}" dt="2021-03-07T10:06:53.834" v="265"/>
          <ac:spMkLst>
            <pc:docMk/>
            <pc:sldMk cId="0" sldId="541"/>
            <ac:spMk id="13364" creationId="{42540280-BB15-4F99-BF84-71C29587B1F2}"/>
          </ac:spMkLst>
        </pc:spChg>
        <pc:spChg chg="mod">
          <ac:chgData name="王 欣捷" userId="b965477fa0aef5e6" providerId="LiveId" clId="{2B0FDB0B-89C3-479F-AB9D-D58F11732152}" dt="2021-03-07T10:06:53.834" v="265"/>
          <ac:spMkLst>
            <pc:docMk/>
            <pc:sldMk cId="0" sldId="541"/>
            <ac:spMk id="13365" creationId="{0F51D8E8-71C3-4FE4-BBF5-84824B4337F4}"/>
          </ac:spMkLst>
        </pc:spChg>
        <pc:spChg chg="mod">
          <ac:chgData name="王 欣捷" userId="b965477fa0aef5e6" providerId="LiveId" clId="{2B0FDB0B-89C3-479F-AB9D-D58F11732152}" dt="2021-03-07T10:06:53.834" v="265"/>
          <ac:spMkLst>
            <pc:docMk/>
            <pc:sldMk cId="0" sldId="541"/>
            <ac:spMk id="13366" creationId="{852461E6-A597-40BC-B6FF-F5DF6AAC76AC}"/>
          </ac:spMkLst>
        </pc:spChg>
        <pc:spChg chg="mod">
          <ac:chgData name="王 欣捷" userId="b965477fa0aef5e6" providerId="LiveId" clId="{2B0FDB0B-89C3-479F-AB9D-D58F11732152}" dt="2021-03-07T10:06:53.834" v="265"/>
          <ac:spMkLst>
            <pc:docMk/>
            <pc:sldMk cId="0" sldId="541"/>
            <ac:spMk id="13367" creationId="{4AB9C8D0-7122-4E27-8D99-D58A1D950E9F}"/>
          </ac:spMkLst>
        </pc:spChg>
        <pc:spChg chg="mod">
          <ac:chgData name="王 欣捷" userId="b965477fa0aef5e6" providerId="LiveId" clId="{2B0FDB0B-89C3-479F-AB9D-D58F11732152}" dt="2021-03-07T10:06:53.834" v="265"/>
          <ac:spMkLst>
            <pc:docMk/>
            <pc:sldMk cId="0" sldId="541"/>
            <ac:spMk id="13368" creationId="{908869C2-8143-40C6-AB33-6A5028591062}"/>
          </ac:spMkLst>
        </pc:spChg>
        <pc:spChg chg="mod">
          <ac:chgData name="王 欣捷" userId="b965477fa0aef5e6" providerId="LiveId" clId="{2B0FDB0B-89C3-479F-AB9D-D58F11732152}" dt="2021-03-07T10:06:53.834" v="265"/>
          <ac:spMkLst>
            <pc:docMk/>
            <pc:sldMk cId="0" sldId="541"/>
            <ac:spMk id="13369" creationId="{FB44E08F-517E-4550-BFD9-9E80FEF26B16}"/>
          </ac:spMkLst>
        </pc:spChg>
        <pc:spChg chg="mod">
          <ac:chgData name="王 欣捷" userId="b965477fa0aef5e6" providerId="LiveId" clId="{2B0FDB0B-89C3-479F-AB9D-D58F11732152}" dt="2021-03-07T10:06:53.834" v="265"/>
          <ac:spMkLst>
            <pc:docMk/>
            <pc:sldMk cId="0" sldId="541"/>
            <ac:spMk id="13370" creationId="{C4399902-8F38-4208-A2F4-1FBC0FCFC5C5}"/>
          </ac:spMkLst>
        </pc:spChg>
        <pc:spChg chg="mod">
          <ac:chgData name="王 欣捷" userId="b965477fa0aef5e6" providerId="LiveId" clId="{2B0FDB0B-89C3-479F-AB9D-D58F11732152}" dt="2021-03-07T10:06:53.834" v="265"/>
          <ac:spMkLst>
            <pc:docMk/>
            <pc:sldMk cId="0" sldId="541"/>
            <ac:spMk id="13371" creationId="{A770983A-F531-4BCB-9490-05AD8D18D8D4}"/>
          </ac:spMkLst>
        </pc:spChg>
        <pc:spChg chg="mod">
          <ac:chgData name="王 欣捷" userId="b965477fa0aef5e6" providerId="LiveId" clId="{2B0FDB0B-89C3-479F-AB9D-D58F11732152}" dt="2021-03-07T10:06:53.834" v="265"/>
          <ac:spMkLst>
            <pc:docMk/>
            <pc:sldMk cId="0" sldId="541"/>
            <ac:spMk id="13372" creationId="{87C07AAA-A74C-4AB7-BFC1-474B3DD46261}"/>
          </ac:spMkLst>
        </pc:spChg>
        <pc:spChg chg="mod">
          <ac:chgData name="王 欣捷" userId="b965477fa0aef5e6" providerId="LiveId" clId="{2B0FDB0B-89C3-479F-AB9D-D58F11732152}" dt="2021-03-07T10:06:53.834" v="265"/>
          <ac:spMkLst>
            <pc:docMk/>
            <pc:sldMk cId="0" sldId="541"/>
            <ac:spMk id="13373" creationId="{75900889-6ADB-46B6-AACD-C297B27CB36D}"/>
          </ac:spMkLst>
        </pc:spChg>
        <pc:spChg chg="mod">
          <ac:chgData name="王 欣捷" userId="b965477fa0aef5e6" providerId="LiveId" clId="{2B0FDB0B-89C3-479F-AB9D-D58F11732152}" dt="2021-03-07T10:06:53.834" v="265"/>
          <ac:spMkLst>
            <pc:docMk/>
            <pc:sldMk cId="0" sldId="541"/>
            <ac:spMk id="13374" creationId="{5503B36B-08B9-479D-9B39-C55962D69873}"/>
          </ac:spMkLst>
        </pc:spChg>
        <pc:spChg chg="mod">
          <ac:chgData name="王 欣捷" userId="b965477fa0aef5e6" providerId="LiveId" clId="{2B0FDB0B-89C3-479F-AB9D-D58F11732152}" dt="2021-03-07T10:06:53.834" v="265"/>
          <ac:spMkLst>
            <pc:docMk/>
            <pc:sldMk cId="0" sldId="541"/>
            <ac:spMk id="13375" creationId="{9EBEF3EE-7B09-4CD8-9650-7DEA72F6AFE9}"/>
          </ac:spMkLst>
        </pc:spChg>
        <pc:spChg chg="mod">
          <ac:chgData name="王 欣捷" userId="b965477fa0aef5e6" providerId="LiveId" clId="{2B0FDB0B-89C3-479F-AB9D-D58F11732152}" dt="2021-03-07T10:06:53.834" v="265"/>
          <ac:spMkLst>
            <pc:docMk/>
            <pc:sldMk cId="0" sldId="541"/>
            <ac:spMk id="13376" creationId="{FE93102E-2355-403B-872C-AFD0D3AFC208}"/>
          </ac:spMkLst>
        </pc:spChg>
        <pc:spChg chg="mod">
          <ac:chgData name="王 欣捷" userId="b965477fa0aef5e6" providerId="LiveId" clId="{2B0FDB0B-89C3-479F-AB9D-D58F11732152}" dt="2021-03-07T10:06:53.834" v="265"/>
          <ac:spMkLst>
            <pc:docMk/>
            <pc:sldMk cId="0" sldId="541"/>
            <ac:spMk id="13380" creationId="{B2A28106-C74B-4067-8F60-DF79CB226A7C}"/>
          </ac:spMkLst>
        </pc:spChg>
        <pc:spChg chg="mod">
          <ac:chgData name="王 欣捷" userId="b965477fa0aef5e6" providerId="LiveId" clId="{2B0FDB0B-89C3-479F-AB9D-D58F11732152}" dt="2021-03-07T10:06:53.834" v="265"/>
          <ac:spMkLst>
            <pc:docMk/>
            <pc:sldMk cId="0" sldId="541"/>
            <ac:spMk id="13381" creationId="{789E5586-127B-4748-A41D-E25BFE237EA5}"/>
          </ac:spMkLst>
        </pc:spChg>
        <pc:spChg chg="mod">
          <ac:chgData name="王 欣捷" userId="b965477fa0aef5e6" providerId="LiveId" clId="{2B0FDB0B-89C3-479F-AB9D-D58F11732152}" dt="2021-03-07T10:06:53.834" v="265"/>
          <ac:spMkLst>
            <pc:docMk/>
            <pc:sldMk cId="0" sldId="541"/>
            <ac:spMk id="13382" creationId="{F976014E-9B4A-48DA-A021-2718FE50DA7B}"/>
          </ac:spMkLst>
        </pc:spChg>
        <pc:spChg chg="mod">
          <ac:chgData name="王 欣捷" userId="b965477fa0aef5e6" providerId="LiveId" clId="{2B0FDB0B-89C3-479F-AB9D-D58F11732152}" dt="2021-03-07T10:06:53.834" v="265"/>
          <ac:spMkLst>
            <pc:docMk/>
            <pc:sldMk cId="0" sldId="541"/>
            <ac:spMk id="13383" creationId="{4A5D9675-B425-4B53-9BF9-4D7CC2B28262}"/>
          </ac:spMkLst>
        </pc:spChg>
        <pc:spChg chg="mod">
          <ac:chgData name="王 欣捷" userId="b965477fa0aef5e6" providerId="LiveId" clId="{2B0FDB0B-89C3-479F-AB9D-D58F11732152}" dt="2021-03-07T10:06:53.834" v="265"/>
          <ac:spMkLst>
            <pc:docMk/>
            <pc:sldMk cId="0" sldId="541"/>
            <ac:spMk id="13384" creationId="{2175C1DC-F760-48BF-9103-7AEEA9B70585}"/>
          </ac:spMkLst>
        </pc:spChg>
        <pc:spChg chg="mod">
          <ac:chgData name="王 欣捷" userId="b965477fa0aef5e6" providerId="LiveId" clId="{2B0FDB0B-89C3-479F-AB9D-D58F11732152}" dt="2021-03-07T10:06:53.834" v="265"/>
          <ac:spMkLst>
            <pc:docMk/>
            <pc:sldMk cId="0" sldId="541"/>
            <ac:spMk id="13385" creationId="{81DCAA1E-B504-4DFB-BDE0-D491C985FA8F}"/>
          </ac:spMkLst>
        </pc:spChg>
        <pc:spChg chg="mod">
          <ac:chgData name="王 欣捷" userId="b965477fa0aef5e6" providerId="LiveId" clId="{2B0FDB0B-89C3-479F-AB9D-D58F11732152}" dt="2021-03-07T10:06:53.834" v="265"/>
          <ac:spMkLst>
            <pc:docMk/>
            <pc:sldMk cId="0" sldId="541"/>
            <ac:spMk id="13386" creationId="{085A71D0-3EB1-473F-AB4B-24D5CE702E5E}"/>
          </ac:spMkLst>
        </pc:spChg>
        <pc:spChg chg="mod">
          <ac:chgData name="王 欣捷" userId="b965477fa0aef5e6" providerId="LiveId" clId="{2B0FDB0B-89C3-479F-AB9D-D58F11732152}" dt="2021-03-07T10:06:53.834" v="265"/>
          <ac:spMkLst>
            <pc:docMk/>
            <pc:sldMk cId="0" sldId="541"/>
            <ac:spMk id="13387" creationId="{C3B4A2E5-6D4B-4229-B941-318E3C31B67F}"/>
          </ac:spMkLst>
        </pc:spChg>
        <pc:spChg chg="mod">
          <ac:chgData name="王 欣捷" userId="b965477fa0aef5e6" providerId="LiveId" clId="{2B0FDB0B-89C3-479F-AB9D-D58F11732152}" dt="2021-03-07T10:06:53.834" v="265"/>
          <ac:spMkLst>
            <pc:docMk/>
            <pc:sldMk cId="0" sldId="541"/>
            <ac:spMk id="13388" creationId="{A9CD0D96-3A72-4547-AACC-92872E6C50CD}"/>
          </ac:spMkLst>
        </pc:spChg>
        <pc:spChg chg="mod">
          <ac:chgData name="王 欣捷" userId="b965477fa0aef5e6" providerId="LiveId" clId="{2B0FDB0B-89C3-479F-AB9D-D58F11732152}" dt="2021-03-07T10:06:53.834" v="265"/>
          <ac:spMkLst>
            <pc:docMk/>
            <pc:sldMk cId="0" sldId="541"/>
            <ac:spMk id="13389" creationId="{7C18922B-E09B-42E2-8084-62E054FA4B75}"/>
          </ac:spMkLst>
        </pc:spChg>
        <pc:spChg chg="mod">
          <ac:chgData name="王 欣捷" userId="b965477fa0aef5e6" providerId="LiveId" clId="{2B0FDB0B-89C3-479F-AB9D-D58F11732152}" dt="2021-03-07T10:06:53.834" v="265"/>
          <ac:spMkLst>
            <pc:docMk/>
            <pc:sldMk cId="0" sldId="541"/>
            <ac:spMk id="13390" creationId="{E5C9ADBE-62F4-4C30-A99F-97B59D4E1E14}"/>
          </ac:spMkLst>
        </pc:spChg>
        <pc:spChg chg="mod">
          <ac:chgData name="王 欣捷" userId="b965477fa0aef5e6" providerId="LiveId" clId="{2B0FDB0B-89C3-479F-AB9D-D58F11732152}" dt="2021-03-07T10:06:53.834" v="265"/>
          <ac:spMkLst>
            <pc:docMk/>
            <pc:sldMk cId="0" sldId="541"/>
            <ac:spMk id="13391" creationId="{1241CBC7-60D6-4CDB-A448-C16F66829E38}"/>
          </ac:spMkLst>
        </pc:spChg>
        <pc:spChg chg="mod">
          <ac:chgData name="王 欣捷" userId="b965477fa0aef5e6" providerId="LiveId" clId="{2B0FDB0B-89C3-479F-AB9D-D58F11732152}" dt="2021-03-07T10:06:53.834" v="265"/>
          <ac:spMkLst>
            <pc:docMk/>
            <pc:sldMk cId="0" sldId="541"/>
            <ac:spMk id="13392" creationId="{39E1D730-C14A-4071-86C4-DD83E554D5C9}"/>
          </ac:spMkLst>
        </pc:spChg>
        <pc:spChg chg="mod">
          <ac:chgData name="王 欣捷" userId="b965477fa0aef5e6" providerId="LiveId" clId="{2B0FDB0B-89C3-479F-AB9D-D58F11732152}" dt="2021-03-07T10:06:53.834" v="265"/>
          <ac:spMkLst>
            <pc:docMk/>
            <pc:sldMk cId="0" sldId="541"/>
            <ac:spMk id="13393" creationId="{0B385160-6267-48D0-A4C5-E025B2905821}"/>
          </ac:spMkLst>
        </pc:spChg>
        <pc:spChg chg="mod">
          <ac:chgData name="王 欣捷" userId="b965477fa0aef5e6" providerId="LiveId" clId="{2B0FDB0B-89C3-479F-AB9D-D58F11732152}" dt="2021-03-07T10:06:53.834" v="265"/>
          <ac:spMkLst>
            <pc:docMk/>
            <pc:sldMk cId="0" sldId="541"/>
            <ac:spMk id="13394" creationId="{67DC1D35-F318-4874-879C-C92114C9AA3E}"/>
          </ac:spMkLst>
        </pc:spChg>
        <pc:spChg chg="mod">
          <ac:chgData name="王 欣捷" userId="b965477fa0aef5e6" providerId="LiveId" clId="{2B0FDB0B-89C3-479F-AB9D-D58F11732152}" dt="2021-03-07T10:06:53.834" v="265"/>
          <ac:spMkLst>
            <pc:docMk/>
            <pc:sldMk cId="0" sldId="541"/>
            <ac:spMk id="13395" creationId="{20751C8E-DD0E-446F-BF1F-64D7723BAD3C}"/>
          </ac:spMkLst>
        </pc:spChg>
        <pc:spChg chg="mod">
          <ac:chgData name="王 欣捷" userId="b965477fa0aef5e6" providerId="LiveId" clId="{2B0FDB0B-89C3-479F-AB9D-D58F11732152}" dt="2021-03-07T10:06:53.834" v="265"/>
          <ac:spMkLst>
            <pc:docMk/>
            <pc:sldMk cId="0" sldId="541"/>
            <ac:spMk id="13396" creationId="{B9FDC850-1088-44ED-A211-03C17E1AD52D}"/>
          </ac:spMkLst>
        </pc:spChg>
        <pc:spChg chg="mod">
          <ac:chgData name="王 欣捷" userId="b965477fa0aef5e6" providerId="LiveId" clId="{2B0FDB0B-89C3-479F-AB9D-D58F11732152}" dt="2021-03-07T10:06:53.834" v="265"/>
          <ac:spMkLst>
            <pc:docMk/>
            <pc:sldMk cId="0" sldId="541"/>
            <ac:spMk id="13397" creationId="{FA68A0FD-9AA5-4A71-8827-B5A55062296F}"/>
          </ac:spMkLst>
        </pc:spChg>
        <pc:spChg chg="mod">
          <ac:chgData name="王 欣捷" userId="b965477fa0aef5e6" providerId="LiveId" clId="{2B0FDB0B-89C3-479F-AB9D-D58F11732152}" dt="2021-03-07T10:06:53.834" v="265"/>
          <ac:spMkLst>
            <pc:docMk/>
            <pc:sldMk cId="0" sldId="541"/>
            <ac:spMk id="13398" creationId="{5D40109D-246B-490F-AB1E-DC5187FBEDCC}"/>
          </ac:spMkLst>
        </pc:spChg>
        <pc:grpChg chg="mod">
          <ac:chgData name="王 欣捷" userId="b965477fa0aef5e6" providerId="LiveId" clId="{2B0FDB0B-89C3-479F-AB9D-D58F11732152}" dt="2021-03-07T10:06:53.834" v="265"/>
          <ac:grpSpMkLst>
            <pc:docMk/>
            <pc:sldMk cId="0" sldId="541"/>
            <ac:grpSpMk id="13315" creationId="{DF30A6CA-EE62-4DBA-B560-381F249DF14A}"/>
          </ac:grpSpMkLst>
        </pc:grpChg>
        <pc:grpChg chg="mod">
          <ac:chgData name="王 欣捷" userId="b965477fa0aef5e6" providerId="LiveId" clId="{2B0FDB0B-89C3-479F-AB9D-D58F11732152}" dt="2021-03-07T10:06:53.834" v="265"/>
          <ac:grpSpMkLst>
            <pc:docMk/>
            <pc:sldMk cId="0" sldId="541"/>
            <ac:grpSpMk id="13318" creationId="{E4D959EE-F905-443B-9B30-01B4B1BAF06C}"/>
          </ac:grpSpMkLst>
        </pc:grpChg>
        <pc:grpChg chg="mod">
          <ac:chgData name="王 欣捷" userId="b965477fa0aef5e6" providerId="LiveId" clId="{2B0FDB0B-89C3-479F-AB9D-D58F11732152}" dt="2021-03-07T10:06:53.834" v="265"/>
          <ac:grpSpMkLst>
            <pc:docMk/>
            <pc:sldMk cId="0" sldId="541"/>
            <ac:grpSpMk id="13319" creationId="{7C7EAAAE-1EBD-4A50-B858-AE9BC4391805}"/>
          </ac:grpSpMkLst>
        </pc:grpChg>
        <pc:grpChg chg="mod">
          <ac:chgData name="王 欣捷" userId="b965477fa0aef5e6" providerId="LiveId" clId="{2B0FDB0B-89C3-479F-AB9D-D58F11732152}" dt="2021-03-07T10:06:53.834" v="265"/>
          <ac:grpSpMkLst>
            <pc:docMk/>
            <pc:sldMk cId="0" sldId="541"/>
            <ac:grpSpMk id="13320" creationId="{AB91187D-92C8-48CC-9BAA-D5CA3A1BA061}"/>
          </ac:grpSpMkLst>
        </pc:grpChg>
        <pc:grpChg chg="mod">
          <ac:chgData name="王 欣捷" userId="b965477fa0aef5e6" providerId="LiveId" clId="{2B0FDB0B-89C3-479F-AB9D-D58F11732152}" dt="2021-03-07T10:06:53.834" v="265"/>
          <ac:grpSpMkLst>
            <pc:docMk/>
            <pc:sldMk cId="0" sldId="541"/>
            <ac:grpSpMk id="13325" creationId="{A9938663-2EE8-42E4-8518-63910662AF6F}"/>
          </ac:grpSpMkLst>
        </pc:grpChg>
        <pc:grpChg chg="mod">
          <ac:chgData name="王 欣捷" userId="b965477fa0aef5e6" providerId="LiveId" clId="{2B0FDB0B-89C3-479F-AB9D-D58F11732152}" dt="2021-03-07T10:06:53.834" v="265"/>
          <ac:grpSpMkLst>
            <pc:docMk/>
            <pc:sldMk cId="0" sldId="541"/>
            <ac:grpSpMk id="13326" creationId="{BD678999-C63E-4444-BEE6-F6D615DDED47}"/>
          </ac:grpSpMkLst>
        </pc:grpChg>
        <pc:grpChg chg="mod">
          <ac:chgData name="王 欣捷" userId="b965477fa0aef5e6" providerId="LiveId" clId="{2B0FDB0B-89C3-479F-AB9D-D58F11732152}" dt="2021-03-07T10:06:53.834" v="265"/>
          <ac:grpSpMkLst>
            <pc:docMk/>
            <pc:sldMk cId="0" sldId="541"/>
            <ac:grpSpMk id="13347" creationId="{C5393EC8-A506-4660-9449-3DEFB4EF8A93}"/>
          </ac:grpSpMkLst>
        </pc:grpChg>
        <pc:grpChg chg="mod">
          <ac:chgData name="王 欣捷" userId="b965477fa0aef5e6" providerId="LiveId" clId="{2B0FDB0B-89C3-479F-AB9D-D58F11732152}" dt="2021-03-07T10:06:53.834" v="265"/>
          <ac:grpSpMkLst>
            <pc:docMk/>
            <pc:sldMk cId="0" sldId="541"/>
            <ac:grpSpMk id="13348" creationId="{77801668-9333-46A9-A167-9719AAFA3F46}"/>
          </ac:grpSpMkLst>
        </pc:grpChg>
        <pc:grpChg chg="mod">
          <ac:chgData name="王 欣捷" userId="b965477fa0aef5e6" providerId="LiveId" clId="{2B0FDB0B-89C3-479F-AB9D-D58F11732152}" dt="2021-03-07T10:06:53.834" v="265"/>
          <ac:grpSpMkLst>
            <pc:docMk/>
            <pc:sldMk cId="0" sldId="541"/>
            <ac:grpSpMk id="13349" creationId="{005A14A2-C9DC-46E4-84FD-E09EF16211A5}"/>
          </ac:grpSpMkLst>
        </pc:grpChg>
        <pc:grpChg chg="mod">
          <ac:chgData name="王 欣捷" userId="b965477fa0aef5e6" providerId="LiveId" clId="{2B0FDB0B-89C3-479F-AB9D-D58F11732152}" dt="2021-03-07T10:06:53.834" v="265"/>
          <ac:grpSpMkLst>
            <pc:docMk/>
            <pc:sldMk cId="0" sldId="541"/>
            <ac:grpSpMk id="13377" creationId="{B8339E31-B0BF-4A89-B805-256EE40DA38D}"/>
          </ac:grpSpMkLst>
        </pc:grpChg>
        <pc:grpChg chg="mod">
          <ac:chgData name="王 欣捷" userId="b965477fa0aef5e6" providerId="LiveId" clId="{2B0FDB0B-89C3-479F-AB9D-D58F11732152}" dt="2021-03-07T10:06:53.834" v="265"/>
          <ac:grpSpMkLst>
            <pc:docMk/>
            <pc:sldMk cId="0" sldId="541"/>
            <ac:grpSpMk id="13378" creationId="{168A491E-0CCE-48A3-87CC-BD1C8F044BBC}"/>
          </ac:grpSpMkLst>
        </pc:grpChg>
        <pc:grpChg chg="mod">
          <ac:chgData name="王 欣捷" userId="b965477fa0aef5e6" providerId="LiveId" clId="{2B0FDB0B-89C3-479F-AB9D-D58F11732152}" dt="2021-03-07T10:06:53.834" v="265"/>
          <ac:grpSpMkLst>
            <pc:docMk/>
            <pc:sldMk cId="0" sldId="541"/>
            <ac:grpSpMk id="13379" creationId="{E9BF142B-5C78-4476-9E89-132F60C0787F}"/>
          </ac:grpSpMkLst>
        </pc:grpChg>
      </pc:sldChg>
      <pc:sldChg chg="addSp delSp modSp mod ord modAnim">
        <pc:chgData name="王 欣捷" userId="b965477fa0aef5e6" providerId="LiveId" clId="{2B0FDB0B-89C3-479F-AB9D-D58F11732152}" dt="2021-03-07T13:53:11.122" v="1939" actId="1076"/>
        <pc:sldMkLst>
          <pc:docMk/>
          <pc:sldMk cId="0" sldId="542"/>
        </pc:sldMkLst>
        <pc:spChg chg="add mod">
          <ac:chgData name="王 欣捷" userId="b965477fa0aef5e6" providerId="LiveId" clId="{2B0FDB0B-89C3-479F-AB9D-D58F11732152}" dt="2021-03-07T13:51:58.298" v="1922" actId="17032"/>
          <ac:spMkLst>
            <pc:docMk/>
            <pc:sldMk cId="0" sldId="542"/>
            <ac:spMk id="11" creationId="{D48465D6-B5CE-4F74-B096-11A2606FA468}"/>
          </ac:spMkLst>
        </pc:spChg>
        <pc:spChg chg="add del mod">
          <ac:chgData name="王 欣捷" userId="b965477fa0aef5e6" providerId="LiveId" clId="{2B0FDB0B-89C3-479F-AB9D-D58F11732152}" dt="2021-03-07T13:36:39.129" v="1491"/>
          <ac:spMkLst>
            <pc:docMk/>
            <pc:sldMk cId="0" sldId="542"/>
            <ac:spMk id="49" creationId="{C76F1C6B-D54A-4982-AF46-1DFCF81272DF}"/>
          </ac:spMkLst>
        </pc:spChg>
        <pc:spChg chg="add mod">
          <ac:chgData name="王 欣捷" userId="b965477fa0aef5e6" providerId="LiveId" clId="{2B0FDB0B-89C3-479F-AB9D-D58F11732152}" dt="2021-03-07T13:44:20.794" v="1793" actId="1036"/>
          <ac:spMkLst>
            <pc:docMk/>
            <pc:sldMk cId="0" sldId="542"/>
            <ac:spMk id="50" creationId="{3D1C9671-6ECD-4B6C-9527-7EC7E5705CFC}"/>
          </ac:spMkLst>
        </pc:spChg>
        <pc:spChg chg="mod">
          <ac:chgData name="王 欣捷" userId="b965477fa0aef5e6" providerId="LiveId" clId="{2B0FDB0B-89C3-479F-AB9D-D58F11732152}" dt="2021-03-07T10:06:53.834" v="265"/>
          <ac:spMkLst>
            <pc:docMk/>
            <pc:sldMk cId="0" sldId="542"/>
            <ac:spMk id="15362" creationId="{3FB02E34-C2CF-44B5-9126-F52697A50FE9}"/>
          </ac:spMkLst>
        </pc:spChg>
        <pc:spChg chg="mod">
          <ac:chgData name="王 欣捷" userId="b965477fa0aef5e6" providerId="LiveId" clId="{2B0FDB0B-89C3-479F-AB9D-D58F11732152}" dt="2021-03-07T13:44:14.331" v="1784" actId="2711"/>
          <ac:spMkLst>
            <pc:docMk/>
            <pc:sldMk cId="0" sldId="542"/>
            <ac:spMk id="15363" creationId="{9256D4C4-FFCC-4034-A2BE-164D20FD9EBB}"/>
          </ac:spMkLst>
        </pc:spChg>
        <pc:spChg chg="mod">
          <ac:chgData name="王 欣捷" userId="b965477fa0aef5e6" providerId="LiveId" clId="{2B0FDB0B-89C3-479F-AB9D-D58F11732152}" dt="2021-03-07T13:53:11.122" v="1939" actId="1076"/>
          <ac:spMkLst>
            <pc:docMk/>
            <pc:sldMk cId="0" sldId="542"/>
            <ac:spMk id="15365" creationId="{724C3ED6-A2FE-4702-956E-EE3B616AD11C}"/>
          </ac:spMkLst>
        </pc:spChg>
        <pc:spChg chg="del mod">
          <ac:chgData name="王 欣捷" userId="b965477fa0aef5e6" providerId="LiveId" clId="{2B0FDB0B-89C3-479F-AB9D-D58F11732152}" dt="2021-03-07T13:22:37.616" v="1450"/>
          <ac:spMkLst>
            <pc:docMk/>
            <pc:sldMk cId="0" sldId="542"/>
            <ac:spMk id="15376" creationId="{5358F1EA-B116-4DAB-85DD-2EE05B7D0DAD}"/>
          </ac:spMkLst>
        </pc:spChg>
        <pc:spChg chg="mod">
          <ac:chgData name="王 欣捷" userId="b965477fa0aef5e6" providerId="LiveId" clId="{2B0FDB0B-89C3-479F-AB9D-D58F11732152}" dt="2021-03-07T13:44:20.794" v="1793" actId="1036"/>
          <ac:spMkLst>
            <pc:docMk/>
            <pc:sldMk cId="0" sldId="542"/>
            <ac:spMk id="15377" creationId="{D8A7F12E-73B7-49CA-A999-3A243F5CB01F}"/>
          </ac:spMkLst>
        </pc:spChg>
        <pc:spChg chg="mod">
          <ac:chgData name="王 欣捷" userId="b965477fa0aef5e6" providerId="LiveId" clId="{2B0FDB0B-89C3-479F-AB9D-D58F11732152}" dt="2021-03-07T13:44:20.794" v="1793" actId="1036"/>
          <ac:spMkLst>
            <pc:docMk/>
            <pc:sldMk cId="0" sldId="542"/>
            <ac:spMk id="15378" creationId="{A27DE04E-85B6-4C21-9E7B-9F0F5E058370}"/>
          </ac:spMkLst>
        </pc:spChg>
        <pc:spChg chg="mod">
          <ac:chgData name="王 欣捷" userId="b965477fa0aef5e6" providerId="LiveId" clId="{2B0FDB0B-89C3-479F-AB9D-D58F11732152}" dt="2021-03-07T13:44:20.794" v="1793" actId="1036"/>
          <ac:spMkLst>
            <pc:docMk/>
            <pc:sldMk cId="0" sldId="542"/>
            <ac:spMk id="15379" creationId="{FE839550-A6F6-493F-A062-9E79048A608E}"/>
          </ac:spMkLst>
        </pc:spChg>
        <pc:spChg chg="mod">
          <ac:chgData name="王 欣捷" userId="b965477fa0aef5e6" providerId="LiveId" clId="{2B0FDB0B-89C3-479F-AB9D-D58F11732152}" dt="2021-03-07T13:44:20.794" v="1793" actId="1036"/>
          <ac:spMkLst>
            <pc:docMk/>
            <pc:sldMk cId="0" sldId="542"/>
            <ac:spMk id="15380" creationId="{E0F77364-8664-4B77-AF6F-7393A4EEEB9D}"/>
          </ac:spMkLst>
        </pc:spChg>
        <pc:spChg chg="mod">
          <ac:chgData name="王 欣捷" userId="b965477fa0aef5e6" providerId="LiveId" clId="{2B0FDB0B-89C3-479F-AB9D-D58F11732152}" dt="2021-03-07T13:44:20.794" v="1793" actId="1036"/>
          <ac:spMkLst>
            <pc:docMk/>
            <pc:sldMk cId="0" sldId="542"/>
            <ac:spMk id="15381" creationId="{424547FB-B74E-4938-A60E-4ADFA7E1764B}"/>
          </ac:spMkLst>
        </pc:spChg>
        <pc:spChg chg="mod">
          <ac:chgData name="王 欣捷" userId="b965477fa0aef5e6" providerId="LiveId" clId="{2B0FDB0B-89C3-479F-AB9D-D58F11732152}" dt="2021-03-07T13:44:20.794" v="1793" actId="1036"/>
          <ac:spMkLst>
            <pc:docMk/>
            <pc:sldMk cId="0" sldId="542"/>
            <ac:spMk id="15382" creationId="{A6317213-6210-4F26-A39E-99D8B8FD8825}"/>
          </ac:spMkLst>
        </pc:spChg>
        <pc:spChg chg="mod">
          <ac:chgData name="王 欣捷" userId="b965477fa0aef5e6" providerId="LiveId" clId="{2B0FDB0B-89C3-479F-AB9D-D58F11732152}" dt="2021-03-07T13:44:20.794" v="1793" actId="1036"/>
          <ac:spMkLst>
            <pc:docMk/>
            <pc:sldMk cId="0" sldId="542"/>
            <ac:spMk id="15383" creationId="{054CF302-F3A3-4DB0-BDA9-714244B84642}"/>
          </ac:spMkLst>
        </pc:spChg>
        <pc:spChg chg="mod">
          <ac:chgData name="王 欣捷" userId="b965477fa0aef5e6" providerId="LiveId" clId="{2B0FDB0B-89C3-479F-AB9D-D58F11732152}" dt="2021-03-07T13:44:20.794" v="1793" actId="1036"/>
          <ac:spMkLst>
            <pc:docMk/>
            <pc:sldMk cId="0" sldId="542"/>
            <ac:spMk id="15384" creationId="{A80C8B16-4096-4E17-9453-5C5017540D22}"/>
          </ac:spMkLst>
        </pc:spChg>
        <pc:spChg chg="mod">
          <ac:chgData name="王 欣捷" userId="b965477fa0aef5e6" providerId="LiveId" clId="{2B0FDB0B-89C3-479F-AB9D-D58F11732152}" dt="2021-03-07T13:44:20.794" v="1793" actId="1036"/>
          <ac:spMkLst>
            <pc:docMk/>
            <pc:sldMk cId="0" sldId="542"/>
            <ac:spMk id="15385" creationId="{799357A3-8659-4900-8E59-2D03EFF130D7}"/>
          </ac:spMkLst>
        </pc:spChg>
        <pc:spChg chg="mod">
          <ac:chgData name="王 欣捷" userId="b965477fa0aef5e6" providerId="LiveId" clId="{2B0FDB0B-89C3-479F-AB9D-D58F11732152}" dt="2021-03-07T13:44:20.794" v="1793" actId="1036"/>
          <ac:spMkLst>
            <pc:docMk/>
            <pc:sldMk cId="0" sldId="542"/>
            <ac:spMk id="15386" creationId="{D2A42EBE-B0BD-4E83-93E4-D6056BD80733}"/>
          </ac:spMkLst>
        </pc:spChg>
        <pc:spChg chg="mod">
          <ac:chgData name="王 欣捷" userId="b965477fa0aef5e6" providerId="LiveId" clId="{2B0FDB0B-89C3-479F-AB9D-D58F11732152}" dt="2021-03-07T13:44:20.794" v="1793" actId="1036"/>
          <ac:spMkLst>
            <pc:docMk/>
            <pc:sldMk cId="0" sldId="542"/>
            <ac:spMk id="15387" creationId="{91935E15-1319-422D-9C26-9B36165AC3B6}"/>
          </ac:spMkLst>
        </pc:spChg>
        <pc:spChg chg="mod">
          <ac:chgData name="王 欣捷" userId="b965477fa0aef5e6" providerId="LiveId" clId="{2B0FDB0B-89C3-479F-AB9D-D58F11732152}" dt="2021-03-07T13:44:20.794" v="1793" actId="1036"/>
          <ac:spMkLst>
            <pc:docMk/>
            <pc:sldMk cId="0" sldId="542"/>
            <ac:spMk id="15388" creationId="{CDCA19DA-8779-46FB-BC72-2AF11733A475}"/>
          </ac:spMkLst>
        </pc:spChg>
        <pc:spChg chg="mod">
          <ac:chgData name="王 欣捷" userId="b965477fa0aef5e6" providerId="LiveId" clId="{2B0FDB0B-89C3-479F-AB9D-D58F11732152}" dt="2021-03-07T13:44:20.794" v="1793" actId="1036"/>
          <ac:spMkLst>
            <pc:docMk/>
            <pc:sldMk cId="0" sldId="542"/>
            <ac:spMk id="15389" creationId="{B1289898-1FB2-453D-B7BA-0C77C274C493}"/>
          </ac:spMkLst>
        </pc:spChg>
        <pc:spChg chg="mod">
          <ac:chgData name="王 欣捷" userId="b965477fa0aef5e6" providerId="LiveId" clId="{2B0FDB0B-89C3-479F-AB9D-D58F11732152}" dt="2021-03-07T13:44:20.794" v="1793" actId="1036"/>
          <ac:spMkLst>
            <pc:docMk/>
            <pc:sldMk cId="0" sldId="542"/>
            <ac:spMk id="15390" creationId="{9F808388-50CE-4BEE-9174-022ADA940D74}"/>
          </ac:spMkLst>
        </pc:spChg>
        <pc:spChg chg="mod">
          <ac:chgData name="王 欣捷" userId="b965477fa0aef5e6" providerId="LiveId" clId="{2B0FDB0B-89C3-479F-AB9D-D58F11732152}" dt="2021-03-07T13:44:20.794" v="1793" actId="1036"/>
          <ac:spMkLst>
            <pc:docMk/>
            <pc:sldMk cId="0" sldId="542"/>
            <ac:spMk id="15391" creationId="{43921A54-7DF2-46C5-9C52-E87968DB0CE9}"/>
          </ac:spMkLst>
        </pc:spChg>
        <pc:spChg chg="mod">
          <ac:chgData name="王 欣捷" userId="b965477fa0aef5e6" providerId="LiveId" clId="{2B0FDB0B-89C3-479F-AB9D-D58F11732152}" dt="2021-03-07T13:44:20.794" v="1793" actId="1036"/>
          <ac:spMkLst>
            <pc:docMk/>
            <pc:sldMk cId="0" sldId="542"/>
            <ac:spMk id="15392" creationId="{EC2E03F9-16B0-45E3-8181-0C910AE265F5}"/>
          </ac:spMkLst>
        </pc:spChg>
        <pc:spChg chg="mod">
          <ac:chgData name="王 欣捷" userId="b965477fa0aef5e6" providerId="LiveId" clId="{2B0FDB0B-89C3-479F-AB9D-D58F11732152}" dt="2021-03-07T13:44:20.794" v="1793" actId="1036"/>
          <ac:spMkLst>
            <pc:docMk/>
            <pc:sldMk cId="0" sldId="542"/>
            <ac:spMk id="15394" creationId="{393C8694-B8BC-4062-85CD-73F3A1D3490C}"/>
          </ac:spMkLst>
        </pc:spChg>
        <pc:spChg chg="mod">
          <ac:chgData name="王 欣捷" userId="b965477fa0aef5e6" providerId="LiveId" clId="{2B0FDB0B-89C3-479F-AB9D-D58F11732152}" dt="2021-03-07T13:44:20.794" v="1793" actId="1036"/>
          <ac:spMkLst>
            <pc:docMk/>
            <pc:sldMk cId="0" sldId="542"/>
            <ac:spMk id="15395" creationId="{26DF69D1-194F-4C01-953F-1FDA18AE2377}"/>
          </ac:spMkLst>
        </pc:spChg>
        <pc:spChg chg="mod">
          <ac:chgData name="王 欣捷" userId="b965477fa0aef5e6" providerId="LiveId" clId="{2B0FDB0B-89C3-479F-AB9D-D58F11732152}" dt="2021-03-07T13:44:20.794" v="1793" actId="1036"/>
          <ac:spMkLst>
            <pc:docMk/>
            <pc:sldMk cId="0" sldId="542"/>
            <ac:spMk id="15396" creationId="{5CF08AF6-E454-462F-804B-332A1775172B}"/>
          </ac:spMkLst>
        </pc:spChg>
        <pc:spChg chg="mod">
          <ac:chgData name="王 欣捷" userId="b965477fa0aef5e6" providerId="LiveId" clId="{2B0FDB0B-89C3-479F-AB9D-D58F11732152}" dt="2021-03-07T13:44:20.794" v="1793" actId="1036"/>
          <ac:spMkLst>
            <pc:docMk/>
            <pc:sldMk cId="0" sldId="542"/>
            <ac:spMk id="15397" creationId="{F3EDE161-9332-4EF7-A20A-70FA925A9F6E}"/>
          </ac:spMkLst>
        </pc:spChg>
        <pc:spChg chg="mod">
          <ac:chgData name="王 欣捷" userId="b965477fa0aef5e6" providerId="LiveId" clId="{2B0FDB0B-89C3-479F-AB9D-D58F11732152}" dt="2021-03-07T13:44:20.794" v="1793" actId="1036"/>
          <ac:spMkLst>
            <pc:docMk/>
            <pc:sldMk cId="0" sldId="542"/>
            <ac:spMk id="15398" creationId="{CA17DA2C-DD03-441A-861B-7D7A48977EA8}"/>
          </ac:spMkLst>
        </pc:spChg>
        <pc:spChg chg="mod">
          <ac:chgData name="王 欣捷" userId="b965477fa0aef5e6" providerId="LiveId" clId="{2B0FDB0B-89C3-479F-AB9D-D58F11732152}" dt="2021-03-07T13:44:20.794" v="1793" actId="1036"/>
          <ac:spMkLst>
            <pc:docMk/>
            <pc:sldMk cId="0" sldId="542"/>
            <ac:spMk id="15399" creationId="{2383E254-1024-4552-AB62-2E5F7A938E60}"/>
          </ac:spMkLst>
        </pc:spChg>
        <pc:spChg chg="mod">
          <ac:chgData name="王 欣捷" userId="b965477fa0aef5e6" providerId="LiveId" clId="{2B0FDB0B-89C3-479F-AB9D-D58F11732152}" dt="2021-03-07T13:44:20.794" v="1793" actId="1036"/>
          <ac:spMkLst>
            <pc:docMk/>
            <pc:sldMk cId="0" sldId="542"/>
            <ac:spMk id="15400" creationId="{EAF500BD-A364-48CD-8897-96B3B82C9B06}"/>
          </ac:spMkLst>
        </pc:spChg>
        <pc:spChg chg="mod">
          <ac:chgData name="王 欣捷" userId="b965477fa0aef5e6" providerId="LiveId" clId="{2B0FDB0B-89C3-479F-AB9D-D58F11732152}" dt="2021-03-07T13:44:20.794" v="1793" actId="1036"/>
          <ac:spMkLst>
            <pc:docMk/>
            <pc:sldMk cId="0" sldId="542"/>
            <ac:spMk id="15401" creationId="{826DDD7C-6873-45FC-871B-8D3B6AB154B6}"/>
          </ac:spMkLst>
        </pc:spChg>
        <pc:spChg chg="mod">
          <ac:chgData name="王 欣捷" userId="b965477fa0aef5e6" providerId="LiveId" clId="{2B0FDB0B-89C3-479F-AB9D-D58F11732152}" dt="2021-03-07T13:44:20.794" v="1793" actId="1036"/>
          <ac:spMkLst>
            <pc:docMk/>
            <pc:sldMk cId="0" sldId="542"/>
            <ac:spMk id="15402" creationId="{444ADBE5-FE09-4340-B9E2-81D57A716057}"/>
          </ac:spMkLst>
        </pc:spChg>
        <pc:spChg chg="mod">
          <ac:chgData name="王 欣捷" userId="b965477fa0aef5e6" providerId="LiveId" clId="{2B0FDB0B-89C3-479F-AB9D-D58F11732152}" dt="2021-03-07T13:44:20.794" v="1793" actId="1036"/>
          <ac:spMkLst>
            <pc:docMk/>
            <pc:sldMk cId="0" sldId="542"/>
            <ac:spMk id="15403" creationId="{3406C32D-9247-40DB-B3E5-A0013FAA5E42}"/>
          </ac:spMkLst>
        </pc:spChg>
        <pc:spChg chg="mod">
          <ac:chgData name="王 欣捷" userId="b965477fa0aef5e6" providerId="LiveId" clId="{2B0FDB0B-89C3-479F-AB9D-D58F11732152}" dt="2021-03-07T13:44:20.794" v="1793" actId="1036"/>
          <ac:spMkLst>
            <pc:docMk/>
            <pc:sldMk cId="0" sldId="542"/>
            <ac:spMk id="15404" creationId="{A1143645-CDF8-4BE1-B81B-F224272F73AA}"/>
          </ac:spMkLst>
        </pc:spChg>
        <pc:spChg chg="mod">
          <ac:chgData name="王 欣捷" userId="b965477fa0aef5e6" providerId="LiveId" clId="{2B0FDB0B-89C3-479F-AB9D-D58F11732152}" dt="2021-03-07T13:44:20.794" v="1793" actId="1036"/>
          <ac:spMkLst>
            <pc:docMk/>
            <pc:sldMk cId="0" sldId="542"/>
            <ac:spMk id="15405" creationId="{9FD7BFFF-DF47-4883-930B-FDFCA94DC47D}"/>
          </ac:spMkLst>
        </pc:spChg>
        <pc:spChg chg="mod">
          <ac:chgData name="王 欣捷" userId="b965477fa0aef5e6" providerId="LiveId" clId="{2B0FDB0B-89C3-479F-AB9D-D58F11732152}" dt="2021-03-07T13:44:20.794" v="1793" actId="1036"/>
          <ac:spMkLst>
            <pc:docMk/>
            <pc:sldMk cId="0" sldId="542"/>
            <ac:spMk id="15406" creationId="{3FE6B3F0-5AB2-45B7-A77A-F43FAFE4B16D}"/>
          </ac:spMkLst>
        </pc:spChg>
        <pc:spChg chg="mod">
          <ac:chgData name="王 欣捷" userId="b965477fa0aef5e6" providerId="LiveId" clId="{2B0FDB0B-89C3-479F-AB9D-D58F11732152}" dt="2021-03-07T13:53:04.786" v="1938" actId="207"/>
          <ac:spMkLst>
            <pc:docMk/>
            <pc:sldMk cId="0" sldId="542"/>
            <ac:spMk id="131102" creationId="{7C2C0F00-2E55-4043-BD8E-8B7DDA1F8ED8}"/>
          </ac:spMkLst>
        </pc:spChg>
        <pc:spChg chg="mod topLvl">
          <ac:chgData name="王 欣捷" userId="b965477fa0aef5e6" providerId="LiveId" clId="{2B0FDB0B-89C3-479F-AB9D-D58F11732152}" dt="2021-03-07T13:44:20.794" v="1793" actId="1036"/>
          <ac:spMkLst>
            <pc:docMk/>
            <pc:sldMk cId="0" sldId="542"/>
            <ac:spMk id="131106" creationId="{39ECEFF4-331B-4433-B0EE-719FA7C006A9}"/>
          </ac:spMkLst>
        </pc:spChg>
        <pc:spChg chg="mod topLvl">
          <ac:chgData name="王 欣捷" userId="b965477fa0aef5e6" providerId="LiveId" clId="{2B0FDB0B-89C3-479F-AB9D-D58F11732152}" dt="2021-03-07T13:44:20.794" v="1793" actId="1036"/>
          <ac:spMkLst>
            <pc:docMk/>
            <pc:sldMk cId="0" sldId="542"/>
            <ac:spMk id="131113" creationId="{4E9E4C9F-E391-4D30-977D-20B8F8278C1E}"/>
          </ac:spMkLst>
        </pc:spChg>
        <pc:grpChg chg="add del mod">
          <ac:chgData name="王 欣捷" userId="b965477fa0aef5e6" providerId="LiveId" clId="{2B0FDB0B-89C3-479F-AB9D-D58F11732152}" dt="2021-03-07T13:39:02.704" v="1504" actId="165"/>
          <ac:grpSpMkLst>
            <pc:docMk/>
            <pc:sldMk cId="0" sldId="542"/>
            <ac:grpSpMk id="2" creationId="{DBDE9873-FC39-4353-9CA1-E2B9AD3404AE}"/>
          </ac:grpSpMkLst>
        </pc:grpChg>
        <pc:grpChg chg="add mod">
          <ac:chgData name="王 欣捷" userId="b965477fa0aef5e6" providerId="LiveId" clId="{2B0FDB0B-89C3-479F-AB9D-D58F11732152}" dt="2021-03-07T13:44:20.794" v="1793" actId="1036"/>
          <ac:grpSpMkLst>
            <pc:docMk/>
            <pc:sldMk cId="0" sldId="542"/>
            <ac:grpSpMk id="3" creationId="{EDF2BD24-CB5B-489D-AFA3-B060D56F560F}"/>
          </ac:grpSpMkLst>
        </pc:grpChg>
        <pc:grpChg chg="mod topLvl">
          <ac:chgData name="王 欣捷" userId="b965477fa0aef5e6" providerId="LiveId" clId="{2B0FDB0B-89C3-479F-AB9D-D58F11732152}" dt="2021-03-07T13:44:20.794" v="1793" actId="1036"/>
          <ac:grpSpMkLst>
            <pc:docMk/>
            <pc:sldMk cId="0" sldId="542"/>
            <ac:grpSpMk id="4" creationId="{B07DF7D4-3C90-4303-ABC7-980DE4E1FD4E}"/>
          </ac:grpSpMkLst>
        </pc:grpChg>
        <pc:grpChg chg="mod topLvl">
          <ac:chgData name="王 欣捷" userId="b965477fa0aef5e6" providerId="LiveId" clId="{2B0FDB0B-89C3-479F-AB9D-D58F11732152}" dt="2021-03-07T13:44:20.794" v="1793" actId="1036"/>
          <ac:grpSpMkLst>
            <pc:docMk/>
            <pc:sldMk cId="0" sldId="542"/>
            <ac:grpSpMk id="5" creationId="{01C39A1E-B8D7-4F64-B032-6DA6CC8B1C56}"/>
          </ac:grpSpMkLst>
        </pc:grpChg>
        <pc:grpChg chg="mod topLvl">
          <ac:chgData name="王 欣捷" userId="b965477fa0aef5e6" providerId="LiveId" clId="{2B0FDB0B-89C3-479F-AB9D-D58F11732152}" dt="2021-03-07T13:44:20.794" v="1793" actId="1036"/>
          <ac:grpSpMkLst>
            <pc:docMk/>
            <pc:sldMk cId="0" sldId="542"/>
            <ac:grpSpMk id="6" creationId="{895D8EFB-1559-443C-9FAC-AEF2C54D071B}"/>
          </ac:grpSpMkLst>
        </pc:grpChg>
        <pc:grpChg chg="mod topLvl">
          <ac:chgData name="王 欣捷" userId="b965477fa0aef5e6" providerId="LiveId" clId="{2B0FDB0B-89C3-479F-AB9D-D58F11732152}" dt="2021-03-07T13:44:20.794" v="1793" actId="1036"/>
          <ac:grpSpMkLst>
            <pc:docMk/>
            <pc:sldMk cId="0" sldId="542"/>
            <ac:grpSpMk id="7" creationId="{71C33992-A8EE-4330-B7AC-17947263F4AF}"/>
          </ac:grpSpMkLst>
        </pc:grpChg>
        <pc:grpChg chg="mod topLvl">
          <ac:chgData name="王 欣捷" userId="b965477fa0aef5e6" providerId="LiveId" clId="{2B0FDB0B-89C3-479F-AB9D-D58F11732152}" dt="2021-03-07T13:44:20.794" v="1793" actId="1036"/>
          <ac:grpSpMkLst>
            <pc:docMk/>
            <pc:sldMk cId="0" sldId="542"/>
            <ac:grpSpMk id="8" creationId="{B5C0B297-0658-4F16-950D-1C3620BD1513}"/>
          </ac:grpSpMkLst>
        </pc:grpChg>
        <pc:grpChg chg="mod topLvl">
          <ac:chgData name="王 欣捷" userId="b965477fa0aef5e6" providerId="LiveId" clId="{2B0FDB0B-89C3-479F-AB9D-D58F11732152}" dt="2021-03-07T13:44:20.794" v="1793" actId="1036"/>
          <ac:grpSpMkLst>
            <pc:docMk/>
            <pc:sldMk cId="0" sldId="542"/>
            <ac:grpSpMk id="9" creationId="{44B7F44E-26E8-4032-81DB-A4909CCB9D0E}"/>
          </ac:grpSpMkLst>
        </pc:grpChg>
        <pc:grpChg chg="mod topLvl">
          <ac:chgData name="王 欣捷" userId="b965477fa0aef5e6" providerId="LiveId" clId="{2B0FDB0B-89C3-479F-AB9D-D58F11732152}" dt="2021-03-07T13:44:20.794" v="1793" actId="1036"/>
          <ac:grpSpMkLst>
            <pc:docMk/>
            <pc:sldMk cId="0" sldId="542"/>
            <ac:grpSpMk id="10" creationId="{278CAF94-F65C-4EE2-8312-248B396B8F0D}"/>
          </ac:grpSpMkLst>
        </pc:grpChg>
        <pc:grpChg chg="mod">
          <ac:chgData name="王 欣捷" userId="b965477fa0aef5e6" providerId="LiveId" clId="{2B0FDB0B-89C3-479F-AB9D-D58F11732152}" dt="2021-03-07T13:44:20.794" v="1793" actId="1036"/>
          <ac:grpSpMkLst>
            <pc:docMk/>
            <pc:sldMk cId="0" sldId="542"/>
            <ac:grpSpMk id="15364" creationId="{ACF85D57-C2EC-419C-9394-5A2128ED467A}"/>
          </ac:grpSpMkLst>
        </pc:grpChg>
        <pc:grpChg chg="mod">
          <ac:chgData name="王 欣捷" userId="b965477fa0aef5e6" providerId="LiveId" clId="{2B0FDB0B-89C3-479F-AB9D-D58F11732152}" dt="2021-03-07T13:44:20.794" v="1793" actId="1036"/>
          <ac:grpSpMkLst>
            <pc:docMk/>
            <pc:sldMk cId="0" sldId="542"/>
            <ac:grpSpMk id="15393" creationId="{CFDE0A40-CBC7-4B05-9238-5D459F0F27AF}"/>
          </ac:grpSpMkLst>
        </pc:grpChg>
        <pc:graphicFrameChg chg="add mod modGraphic">
          <ac:chgData name="王 欣捷" userId="b965477fa0aef5e6" providerId="LiveId" clId="{2B0FDB0B-89C3-479F-AB9D-D58F11732152}" dt="2021-03-07T13:44:20.794" v="1793" actId="1036"/>
          <ac:graphicFrameMkLst>
            <pc:docMk/>
            <pc:sldMk cId="0" sldId="542"/>
            <ac:graphicFrameMk id="47" creationId="{CEA77901-5EDE-4632-A431-800E428D6083}"/>
          </ac:graphicFrameMkLst>
        </pc:graphicFrameChg>
      </pc:sldChg>
      <pc:sldChg chg="addSp delSp modSp mod modClrScheme chgLayout">
        <pc:chgData name="王 欣捷" userId="b965477fa0aef5e6" providerId="LiveId" clId="{2B0FDB0B-89C3-479F-AB9D-D58F11732152}" dt="2021-03-07T14:41:56.363" v="2107" actId="14734"/>
        <pc:sldMkLst>
          <pc:docMk/>
          <pc:sldMk cId="0" sldId="543"/>
        </pc:sldMkLst>
        <pc:spChg chg="add del mod ord">
          <ac:chgData name="王 欣捷" userId="b965477fa0aef5e6" providerId="LiveId" clId="{2B0FDB0B-89C3-479F-AB9D-D58F11732152}" dt="2021-03-07T10:09:10.396" v="272" actId="700"/>
          <ac:spMkLst>
            <pc:docMk/>
            <pc:sldMk cId="0" sldId="543"/>
            <ac:spMk id="3" creationId="{99C08389-BC71-43A3-8463-1ABFA45506F3}"/>
          </ac:spMkLst>
        </pc:spChg>
        <pc:spChg chg="mod ord">
          <ac:chgData name="王 欣捷" userId="b965477fa0aef5e6" providerId="LiveId" clId="{2B0FDB0B-89C3-479F-AB9D-D58F11732152}" dt="2021-03-07T10:09:10.408" v="273" actId="27636"/>
          <ac:spMkLst>
            <pc:docMk/>
            <pc:sldMk cId="0" sldId="543"/>
            <ac:spMk id="16386" creationId="{F636CC28-A773-4840-A737-2D13B28B8F9F}"/>
          </ac:spMkLst>
        </pc:spChg>
        <pc:spChg chg="mod ord">
          <ac:chgData name="王 欣捷" userId="b965477fa0aef5e6" providerId="LiveId" clId="{2B0FDB0B-89C3-479F-AB9D-D58F11732152}" dt="2021-03-07T10:09:10.396" v="272" actId="700"/>
          <ac:spMkLst>
            <pc:docMk/>
            <pc:sldMk cId="0" sldId="543"/>
            <ac:spMk id="16387" creationId="{1A6EDEEB-6331-435C-9098-613862CFC83E}"/>
          </ac:spMkLst>
        </pc:spChg>
        <pc:graphicFrameChg chg="add mod modGraphic">
          <ac:chgData name="王 欣捷" userId="b965477fa0aef5e6" providerId="LiveId" clId="{2B0FDB0B-89C3-479F-AB9D-D58F11732152}" dt="2021-03-07T14:41:56.363" v="2107" actId="14734"/>
          <ac:graphicFrameMkLst>
            <pc:docMk/>
            <pc:sldMk cId="0" sldId="543"/>
            <ac:graphicFrameMk id="7" creationId="{396C732B-C1E9-48D2-BD40-BA213F763184}"/>
          </ac:graphicFrameMkLst>
        </pc:graphicFrameChg>
        <pc:graphicFrameChg chg="del mod">
          <ac:chgData name="王 欣捷" userId="b965477fa0aef5e6" providerId="LiveId" clId="{2B0FDB0B-89C3-479F-AB9D-D58F11732152}" dt="2021-03-07T10:09:06.192" v="271" actId="21"/>
          <ac:graphicFrameMkLst>
            <pc:docMk/>
            <pc:sldMk cId="0" sldId="543"/>
            <ac:graphicFrameMk id="160772" creationId="{13FFD10C-C702-43CE-8AE3-F9519360C194}"/>
          </ac:graphicFrameMkLst>
        </pc:graphicFrameChg>
      </pc:sldChg>
      <pc:sldChg chg="modSp mod">
        <pc:chgData name="王 欣捷" userId="b965477fa0aef5e6" providerId="LiveId" clId="{2B0FDB0B-89C3-479F-AB9D-D58F11732152}" dt="2021-03-07T14:42:55.379" v="2119" actId="1076"/>
        <pc:sldMkLst>
          <pc:docMk/>
          <pc:sldMk cId="0" sldId="544"/>
        </pc:sldMkLst>
        <pc:spChg chg="mod">
          <ac:chgData name="王 欣捷" userId="b965477fa0aef5e6" providerId="LiveId" clId="{2B0FDB0B-89C3-479F-AB9D-D58F11732152}" dt="2021-03-07T10:06:53.834" v="265"/>
          <ac:spMkLst>
            <pc:docMk/>
            <pc:sldMk cId="0" sldId="544"/>
            <ac:spMk id="17410" creationId="{F7A6D323-0AAF-49B2-B02B-F9DD3C3823E4}"/>
          </ac:spMkLst>
        </pc:spChg>
        <pc:spChg chg="mod">
          <ac:chgData name="王 欣捷" userId="b965477fa0aef5e6" providerId="LiveId" clId="{2B0FDB0B-89C3-479F-AB9D-D58F11732152}" dt="2021-03-07T14:39:31.843" v="2032" actId="20577"/>
          <ac:spMkLst>
            <pc:docMk/>
            <pc:sldMk cId="0" sldId="544"/>
            <ac:spMk id="17411" creationId="{19539B00-7584-4C50-B993-46E11E53AF75}"/>
          </ac:spMkLst>
        </pc:spChg>
        <pc:spChg chg="mod">
          <ac:chgData name="王 欣捷" userId="b965477fa0aef5e6" providerId="LiveId" clId="{2B0FDB0B-89C3-479F-AB9D-D58F11732152}" dt="2021-03-07T14:42:55.379" v="2119" actId="1076"/>
          <ac:spMkLst>
            <pc:docMk/>
            <pc:sldMk cId="0" sldId="544"/>
            <ac:spMk id="17413" creationId="{65CABE49-72F3-49E6-A5EA-9EB030E7674B}"/>
          </ac:spMkLst>
        </pc:spChg>
        <pc:spChg chg="mod">
          <ac:chgData name="王 欣捷" userId="b965477fa0aef5e6" providerId="LiveId" clId="{2B0FDB0B-89C3-479F-AB9D-D58F11732152}" dt="2021-03-07T14:42:55.379" v="2119" actId="1076"/>
          <ac:spMkLst>
            <pc:docMk/>
            <pc:sldMk cId="0" sldId="544"/>
            <ac:spMk id="23556" creationId="{0B9F9BD6-991E-46BA-A55B-CC98700C86E7}"/>
          </ac:spMkLst>
        </pc:spChg>
      </pc:sldChg>
      <pc:sldChg chg="modSp del mod">
        <pc:chgData name="王 欣捷" userId="b965477fa0aef5e6" providerId="LiveId" clId="{2B0FDB0B-89C3-479F-AB9D-D58F11732152}" dt="2021-03-07T14:44:06.454" v="2140" actId="47"/>
        <pc:sldMkLst>
          <pc:docMk/>
          <pc:sldMk cId="0" sldId="545"/>
        </pc:sldMkLst>
        <pc:spChg chg="mod">
          <ac:chgData name="王 欣捷" userId="b965477fa0aef5e6" providerId="LiveId" clId="{2B0FDB0B-89C3-479F-AB9D-D58F11732152}" dt="2021-03-07T10:06:53.834" v="265"/>
          <ac:spMkLst>
            <pc:docMk/>
            <pc:sldMk cId="0" sldId="545"/>
            <ac:spMk id="18434" creationId="{2BD67168-35C9-4A0A-9FDA-8DAE5876FCE6}"/>
          </ac:spMkLst>
        </pc:spChg>
        <pc:spChg chg="mod">
          <ac:chgData name="王 欣捷" userId="b965477fa0aef5e6" providerId="LiveId" clId="{2B0FDB0B-89C3-479F-AB9D-D58F11732152}" dt="2021-03-07T10:06:53.834" v="265"/>
          <ac:spMkLst>
            <pc:docMk/>
            <pc:sldMk cId="0" sldId="545"/>
            <ac:spMk id="18435" creationId="{A40EBBA3-5631-4A51-B727-164FA1272ACD}"/>
          </ac:spMkLst>
        </pc:spChg>
      </pc:sldChg>
      <pc:sldChg chg="addSp delSp modSp mod ord">
        <pc:chgData name="王 欣捷" userId="b965477fa0aef5e6" providerId="LiveId" clId="{2B0FDB0B-89C3-479F-AB9D-D58F11732152}" dt="2021-03-07T14:56:19.735" v="2178" actId="114"/>
        <pc:sldMkLst>
          <pc:docMk/>
          <pc:sldMk cId="0" sldId="546"/>
        </pc:sldMkLst>
        <pc:spChg chg="add mod">
          <ac:chgData name="王 欣捷" userId="b965477fa0aef5e6" providerId="LiveId" clId="{2B0FDB0B-89C3-479F-AB9D-D58F11732152}" dt="2021-03-07T14:56:19.735" v="2178" actId="114"/>
          <ac:spMkLst>
            <pc:docMk/>
            <pc:sldMk cId="0" sldId="546"/>
            <ac:spMk id="6" creationId="{78465836-7BDD-49A0-B51B-B640FE94DD79}"/>
          </ac:spMkLst>
        </pc:spChg>
        <pc:spChg chg="mod">
          <ac:chgData name="王 欣捷" userId="b965477fa0aef5e6" providerId="LiveId" clId="{2B0FDB0B-89C3-479F-AB9D-D58F11732152}" dt="2021-03-07T10:06:53.834" v="265"/>
          <ac:spMkLst>
            <pc:docMk/>
            <pc:sldMk cId="0" sldId="546"/>
            <ac:spMk id="19458" creationId="{8A1466CF-A6B3-411A-8B79-FE726C0B77B9}"/>
          </ac:spMkLst>
        </pc:spChg>
        <pc:spChg chg="mod">
          <ac:chgData name="王 欣捷" userId="b965477fa0aef5e6" providerId="LiveId" clId="{2B0FDB0B-89C3-479F-AB9D-D58F11732152}" dt="2021-03-07T14:43:45.403" v="2139" actId="20577"/>
          <ac:spMkLst>
            <pc:docMk/>
            <pc:sldMk cId="0" sldId="546"/>
            <ac:spMk id="19459" creationId="{75A04DF6-76E8-4BB6-BE3A-E57921DE927D}"/>
          </ac:spMkLst>
        </pc:spChg>
        <pc:spChg chg="mod">
          <ac:chgData name="王 欣捷" userId="b965477fa0aef5e6" providerId="LiveId" clId="{2B0FDB0B-89C3-479F-AB9D-D58F11732152}" dt="2021-03-07T14:41:00.395" v="2103" actId="404"/>
          <ac:spMkLst>
            <pc:docMk/>
            <pc:sldMk cId="0" sldId="546"/>
            <ac:spMk id="19460" creationId="{02EDF2CC-423A-42B0-9A7B-F64F0478A564}"/>
          </ac:spMkLst>
        </pc:spChg>
        <pc:spChg chg="add del mod">
          <ac:chgData name="王 欣捷" userId="b965477fa0aef5e6" providerId="LiveId" clId="{2B0FDB0B-89C3-479F-AB9D-D58F11732152}" dt="2021-03-07T14:40:43.047" v="2099" actId="14100"/>
          <ac:spMkLst>
            <pc:docMk/>
            <pc:sldMk cId="0" sldId="546"/>
            <ac:spMk id="19461" creationId="{14E950E3-0A5F-4DE9-90AD-3476A7BDD40D}"/>
          </ac:spMkLst>
        </pc:spChg>
      </pc:sldChg>
      <pc:sldChg chg="modSp del mod">
        <pc:chgData name="王 欣捷" userId="b965477fa0aef5e6" providerId="LiveId" clId="{2B0FDB0B-89C3-479F-AB9D-D58F11732152}" dt="2021-03-07T15:09:05.025" v="2223" actId="47"/>
        <pc:sldMkLst>
          <pc:docMk/>
          <pc:sldMk cId="0" sldId="547"/>
        </pc:sldMkLst>
        <pc:spChg chg="mod">
          <ac:chgData name="王 欣捷" userId="b965477fa0aef5e6" providerId="LiveId" clId="{2B0FDB0B-89C3-479F-AB9D-D58F11732152}" dt="2021-03-07T10:06:53.834" v="265"/>
          <ac:spMkLst>
            <pc:docMk/>
            <pc:sldMk cId="0" sldId="547"/>
            <ac:spMk id="20482" creationId="{2BB9EDB5-D160-4F2A-B704-20754CE43410}"/>
          </ac:spMkLst>
        </pc:spChg>
        <pc:spChg chg="mod">
          <ac:chgData name="王 欣捷" userId="b965477fa0aef5e6" providerId="LiveId" clId="{2B0FDB0B-89C3-479F-AB9D-D58F11732152}" dt="2021-03-07T15:07:15.873" v="2198" actId="1076"/>
          <ac:spMkLst>
            <pc:docMk/>
            <pc:sldMk cId="0" sldId="547"/>
            <ac:spMk id="20512" creationId="{F4D7C312-FAAE-4EA4-B134-D1EFC7D5933C}"/>
          </ac:spMkLst>
        </pc:spChg>
        <pc:spChg chg="mod">
          <ac:chgData name="王 欣捷" userId="b965477fa0aef5e6" providerId="LiveId" clId="{2B0FDB0B-89C3-479F-AB9D-D58F11732152}" dt="2021-03-07T15:07:15.873" v="2198" actId="1076"/>
          <ac:spMkLst>
            <pc:docMk/>
            <pc:sldMk cId="0" sldId="547"/>
            <ac:spMk id="20513" creationId="{089E4EE1-C984-4DA5-8523-EB6451CA48B2}"/>
          </ac:spMkLst>
        </pc:spChg>
        <pc:spChg chg="mod">
          <ac:chgData name="王 欣捷" userId="b965477fa0aef5e6" providerId="LiveId" clId="{2B0FDB0B-89C3-479F-AB9D-D58F11732152}" dt="2021-03-07T15:07:15.873" v="2198" actId="1076"/>
          <ac:spMkLst>
            <pc:docMk/>
            <pc:sldMk cId="0" sldId="547"/>
            <ac:spMk id="20515" creationId="{31F837D3-169C-4AAC-81A7-312BF9E4D9AD}"/>
          </ac:spMkLst>
        </pc:spChg>
        <pc:spChg chg="mod">
          <ac:chgData name="王 欣捷" userId="b965477fa0aef5e6" providerId="LiveId" clId="{2B0FDB0B-89C3-479F-AB9D-D58F11732152}" dt="2021-03-07T15:07:15.873" v="2198" actId="1076"/>
          <ac:spMkLst>
            <pc:docMk/>
            <pc:sldMk cId="0" sldId="547"/>
            <ac:spMk id="20516" creationId="{7A6A085D-E5B8-4621-9CAD-4F78A34A614A}"/>
          </ac:spMkLst>
        </pc:spChg>
        <pc:spChg chg="mod">
          <ac:chgData name="王 欣捷" userId="b965477fa0aef5e6" providerId="LiveId" clId="{2B0FDB0B-89C3-479F-AB9D-D58F11732152}" dt="2021-03-07T15:07:15.873" v="2198" actId="1076"/>
          <ac:spMkLst>
            <pc:docMk/>
            <pc:sldMk cId="0" sldId="547"/>
            <ac:spMk id="20517" creationId="{C3800ACE-BF70-452F-9819-7D3425546ACB}"/>
          </ac:spMkLst>
        </pc:spChg>
        <pc:spChg chg="mod">
          <ac:chgData name="王 欣捷" userId="b965477fa0aef5e6" providerId="LiveId" clId="{2B0FDB0B-89C3-479F-AB9D-D58F11732152}" dt="2021-03-07T15:07:15.873" v="2198" actId="1076"/>
          <ac:spMkLst>
            <pc:docMk/>
            <pc:sldMk cId="0" sldId="547"/>
            <ac:spMk id="20518" creationId="{95F73EF2-BBBA-4FF5-8CAA-A36B0CB85CC5}"/>
          </ac:spMkLst>
        </pc:spChg>
        <pc:spChg chg="mod">
          <ac:chgData name="王 欣捷" userId="b965477fa0aef5e6" providerId="LiveId" clId="{2B0FDB0B-89C3-479F-AB9D-D58F11732152}" dt="2021-03-07T15:07:15.873" v="2198" actId="1076"/>
          <ac:spMkLst>
            <pc:docMk/>
            <pc:sldMk cId="0" sldId="547"/>
            <ac:spMk id="20519" creationId="{C176E771-F346-4585-B292-F48862EF587C}"/>
          </ac:spMkLst>
        </pc:spChg>
        <pc:spChg chg="mod">
          <ac:chgData name="王 欣捷" userId="b965477fa0aef5e6" providerId="LiveId" clId="{2B0FDB0B-89C3-479F-AB9D-D58F11732152}" dt="2021-03-07T15:07:15.873" v="2198" actId="1076"/>
          <ac:spMkLst>
            <pc:docMk/>
            <pc:sldMk cId="0" sldId="547"/>
            <ac:spMk id="20520" creationId="{41E7F71D-B619-4980-B2B7-77F3DB2AE4D8}"/>
          </ac:spMkLst>
        </pc:spChg>
        <pc:spChg chg="mod">
          <ac:chgData name="王 欣捷" userId="b965477fa0aef5e6" providerId="LiveId" clId="{2B0FDB0B-89C3-479F-AB9D-D58F11732152}" dt="2021-03-07T15:07:15.873" v="2198" actId="1076"/>
          <ac:spMkLst>
            <pc:docMk/>
            <pc:sldMk cId="0" sldId="547"/>
            <ac:spMk id="20521" creationId="{B3F46424-215B-4061-93BD-CDC99A9026B7}"/>
          </ac:spMkLst>
        </pc:spChg>
        <pc:spChg chg="mod">
          <ac:chgData name="王 欣捷" userId="b965477fa0aef5e6" providerId="LiveId" clId="{2B0FDB0B-89C3-479F-AB9D-D58F11732152}" dt="2021-03-07T15:07:15.873" v="2198" actId="1076"/>
          <ac:spMkLst>
            <pc:docMk/>
            <pc:sldMk cId="0" sldId="547"/>
            <ac:spMk id="20522" creationId="{1F3C7451-185D-4BE0-BCFC-C2E9FA01D867}"/>
          </ac:spMkLst>
        </pc:spChg>
        <pc:spChg chg="mod">
          <ac:chgData name="王 欣捷" userId="b965477fa0aef5e6" providerId="LiveId" clId="{2B0FDB0B-89C3-479F-AB9D-D58F11732152}" dt="2021-03-07T15:07:15.873" v="2198" actId="1076"/>
          <ac:spMkLst>
            <pc:docMk/>
            <pc:sldMk cId="0" sldId="547"/>
            <ac:spMk id="20523" creationId="{DCC57055-CA64-4D6D-B6B0-68E7767FC325}"/>
          </ac:spMkLst>
        </pc:spChg>
        <pc:spChg chg="mod">
          <ac:chgData name="王 欣捷" userId="b965477fa0aef5e6" providerId="LiveId" clId="{2B0FDB0B-89C3-479F-AB9D-D58F11732152}" dt="2021-03-07T15:07:15.873" v="2198" actId="1076"/>
          <ac:spMkLst>
            <pc:docMk/>
            <pc:sldMk cId="0" sldId="547"/>
            <ac:spMk id="20524" creationId="{C191B2A3-3279-45F7-80D8-94100806A50B}"/>
          </ac:spMkLst>
        </pc:spChg>
        <pc:spChg chg="mod">
          <ac:chgData name="王 欣捷" userId="b965477fa0aef5e6" providerId="LiveId" clId="{2B0FDB0B-89C3-479F-AB9D-D58F11732152}" dt="2021-03-07T15:07:15.873" v="2198" actId="1076"/>
          <ac:spMkLst>
            <pc:docMk/>
            <pc:sldMk cId="0" sldId="547"/>
            <ac:spMk id="20525" creationId="{BB86EAEA-10FE-4A11-9C20-A0A1196A0837}"/>
          </ac:spMkLst>
        </pc:spChg>
        <pc:spChg chg="mod">
          <ac:chgData name="王 欣捷" userId="b965477fa0aef5e6" providerId="LiveId" clId="{2B0FDB0B-89C3-479F-AB9D-D58F11732152}" dt="2021-03-07T15:07:15.873" v="2198" actId="1076"/>
          <ac:spMkLst>
            <pc:docMk/>
            <pc:sldMk cId="0" sldId="547"/>
            <ac:spMk id="20526" creationId="{D94F4DFC-7442-458E-9BB4-F83A54B31195}"/>
          </ac:spMkLst>
        </pc:spChg>
        <pc:spChg chg="mod">
          <ac:chgData name="王 欣捷" userId="b965477fa0aef5e6" providerId="LiveId" clId="{2B0FDB0B-89C3-479F-AB9D-D58F11732152}" dt="2021-03-07T15:07:15.873" v="2198" actId="1076"/>
          <ac:spMkLst>
            <pc:docMk/>
            <pc:sldMk cId="0" sldId="547"/>
            <ac:spMk id="20527" creationId="{918B1CC3-7A33-4697-8703-10E5D0FCA442}"/>
          </ac:spMkLst>
        </pc:spChg>
        <pc:spChg chg="mod">
          <ac:chgData name="王 欣捷" userId="b965477fa0aef5e6" providerId="LiveId" clId="{2B0FDB0B-89C3-479F-AB9D-D58F11732152}" dt="2021-03-07T15:07:15.873" v="2198" actId="1076"/>
          <ac:spMkLst>
            <pc:docMk/>
            <pc:sldMk cId="0" sldId="547"/>
            <ac:spMk id="20528" creationId="{21035F2F-E3E1-4625-8980-4DA904390EC2}"/>
          </ac:spMkLst>
        </pc:spChg>
        <pc:spChg chg="mod">
          <ac:chgData name="王 欣捷" userId="b965477fa0aef5e6" providerId="LiveId" clId="{2B0FDB0B-89C3-479F-AB9D-D58F11732152}" dt="2021-03-07T15:07:15.873" v="2198" actId="1076"/>
          <ac:spMkLst>
            <pc:docMk/>
            <pc:sldMk cId="0" sldId="547"/>
            <ac:spMk id="20529" creationId="{24E35B11-EE52-4192-9415-6E0C2FE25BB2}"/>
          </ac:spMkLst>
        </pc:spChg>
        <pc:spChg chg="mod">
          <ac:chgData name="王 欣捷" userId="b965477fa0aef5e6" providerId="LiveId" clId="{2B0FDB0B-89C3-479F-AB9D-D58F11732152}" dt="2021-03-07T15:07:15.873" v="2198" actId="1076"/>
          <ac:spMkLst>
            <pc:docMk/>
            <pc:sldMk cId="0" sldId="547"/>
            <ac:spMk id="20530" creationId="{25EDFFE5-C4DA-480A-8345-54514535EA9A}"/>
          </ac:spMkLst>
        </pc:spChg>
        <pc:spChg chg="mod">
          <ac:chgData name="王 欣捷" userId="b965477fa0aef5e6" providerId="LiveId" clId="{2B0FDB0B-89C3-479F-AB9D-D58F11732152}" dt="2021-03-07T15:07:15.873" v="2198" actId="1076"/>
          <ac:spMkLst>
            <pc:docMk/>
            <pc:sldMk cId="0" sldId="547"/>
            <ac:spMk id="20531" creationId="{E4A34B5A-A214-401F-A5C7-DE72870D4219}"/>
          </ac:spMkLst>
        </pc:spChg>
        <pc:spChg chg="mod">
          <ac:chgData name="王 欣捷" userId="b965477fa0aef5e6" providerId="LiveId" clId="{2B0FDB0B-89C3-479F-AB9D-D58F11732152}" dt="2021-03-07T15:07:15.873" v="2198" actId="1076"/>
          <ac:spMkLst>
            <pc:docMk/>
            <pc:sldMk cId="0" sldId="547"/>
            <ac:spMk id="20532" creationId="{D4BC343B-C9DD-4AB9-9B92-ABABE15DD91C}"/>
          </ac:spMkLst>
        </pc:spChg>
        <pc:spChg chg="mod">
          <ac:chgData name="王 欣捷" userId="b965477fa0aef5e6" providerId="LiveId" clId="{2B0FDB0B-89C3-479F-AB9D-D58F11732152}" dt="2021-03-07T15:07:15.873" v="2198" actId="1076"/>
          <ac:spMkLst>
            <pc:docMk/>
            <pc:sldMk cId="0" sldId="547"/>
            <ac:spMk id="20533" creationId="{7D557885-72BA-4EDF-9876-84178772C7E3}"/>
          </ac:spMkLst>
        </pc:spChg>
        <pc:spChg chg="mod">
          <ac:chgData name="王 欣捷" userId="b965477fa0aef5e6" providerId="LiveId" clId="{2B0FDB0B-89C3-479F-AB9D-D58F11732152}" dt="2021-03-07T15:07:15.873" v="2198" actId="1076"/>
          <ac:spMkLst>
            <pc:docMk/>
            <pc:sldMk cId="0" sldId="547"/>
            <ac:spMk id="20534" creationId="{C1FDDC8E-853E-4A83-A38F-85B4D61C849B}"/>
          </ac:spMkLst>
        </pc:spChg>
        <pc:spChg chg="mod">
          <ac:chgData name="王 欣捷" userId="b965477fa0aef5e6" providerId="LiveId" clId="{2B0FDB0B-89C3-479F-AB9D-D58F11732152}" dt="2021-03-07T15:07:15.873" v="2198" actId="1076"/>
          <ac:spMkLst>
            <pc:docMk/>
            <pc:sldMk cId="0" sldId="547"/>
            <ac:spMk id="20535" creationId="{297D9A10-299B-4470-B7EB-FB2F63FE31F7}"/>
          </ac:spMkLst>
        </pc:spChg>
        <pc:spChg chg="mod">
          <ac:chgData name="王 欣捷" userId="b965477fa0aef5e6" providerId="LiveId" clId="{2B0FDB0B-89C3-479F-AB9D-D58F11732152}" dt="2021-03-07T15:07:15.873" v="2198" actId="1076"/>
          <ac:spMkLst>
            <pc:docMk/>
            <pc:sldMk cId="0" sldId="547"/>
            <ac:spMk id="20536" creationId="{215EDCEC-B244-4790-9E23-9B58546FC9FE}"/>
          </ac:spMkLst>
        </pc:spChg>
        <pc:spChg chg="mod">
          <ac:chgData name="王 欣捷" userId="b965477fa0aef5e6" providerId="LiveId" clId="{2B0FDB0B-89C3-479F-AB9D-D58F11732152}" dt="2021-03-07T15:07:15.873" v="2198" actId="1076"/>
          <ac:spMkLst>
            <pc:docMk/>
            <pc:sldMk cId="0" sldId="547"/>
            <ac:spMk id="20537" creationId="{1D3C1CCC-1864-4361-9CB9-5B4C056DFEBE}"/>
          </ac:spMkLst>
        </pc:spChg>
        <pc:spChg chg="mod">
          <ac:chgData name="王 欣捷" userId="b965477fa0aef5e6" providerId="LiveId" clId="{2B0FDB0B-89C3-479F-AB9D-D58F11732152}" dt="2021-03-07T15:07:15.873" v="2198" actId="1076"/>
          <ac:spMkLst>
            <pc:docMk/>
            <pc:sldMk cId="0" sldId="547"/>
            <ac:spMk id="20538" creationId="{CBBAB91A-EDA4-4F4B-96AF-A5CBFA9C83AC}"/>
          </ac:spMkLst>
        </pc:spChg>
        <pc:spChg chg="mod">
          <ac:chgData name="王 欣捷" userId="b965477fa0aef5e6" providerId="LiveId" clId="{2B0FDB0B-89C3-479F-AB9D-D58F11732152}" dt="2021-03-07T15:07:15.873" v="2198" actId="1076"/>
          <ac:spMkLst>
            <pc:docMk/>
            <pc:sldMk cId="0" sldId="547"/>
            <ac:spMk id="20539" creationId="{69CFA391-1D83-4786-91E8-69267D63B1FC}"/>
          </ac:spMkLst>
        </pc:spChg>
        <pc:spChg chg="mod">
          <ac:chgData name="王 欣捷" userId="b965477fa0aef5e6" providerId="LiveId" clId="{2B0FDB0B-89C3-479F-AB9D-D58F11732152}" dt="2021-03-07T15:07:15.873" v="2198" actId="1076"/>
          <ac:spMkLst>
            <pc:docMk/>
            <pc:sldMk cId="0" sldId="547"/>
            <ac:spMk id="20540" creationId="{824F5B43-3D55-4558-B377-8D6CAE8AFE17}"/>
          </ac:spMkLst>
        </pc:spChg>
        <pc:spChg chg="mod">
          <ac:chgData name="王 欣捷" userId="b965477fa0aef5e6" providerId="LiveId" clId="{2B0FDB0B-89C3-479F-AB9D-D58F11732152}" dt="2021-03-07T15:07:15.873" v="2198" actId="1076"/>
          <ac:spMkLst>
            <pc:docMk/>
            <pc:sldMk cId="0" sldId="547"/>
            <ac:spMk id="20541" creationId="{BC8165A4-0B9F-4DAB-95D3-7A573E6B4C2E}"/>
          </ac:spMkLst>
        </pc:spChg>
        <pc:spChg chg="mod">
          <ac:chgData name="王 欣捷" userId="b965477fa0aef5e6" providerId="LiveId" clId="{2B0FDB0B-89C3-479F-AB9D-D58F11732152}" dt="2021-03-07T15:07:15.873" v="2198" actId="1076"/>
          <ac:spMkLst>
            <pc:docMk/>
            <pc:sldMk cId="0" sldId="547"/>
            <ac:spMk id="20542" creationId="{05E72CF6-A41F-4858-8BCF-EA11DD16D28E}"/>
          </ac:spMkLst>
        </pc:spChg>
        <pc:spChg chg="mod">
          <ac:chgData name="王 欣捷" userId="b965477fa0aef5e6" providerId="LiveId" clId="{2B0FDB0B-89C3-479F-AB9D-D58F11732152}" dt="2021-03-07T15:07:15.873" v="2198" actId="1076"/>
          <ac:spMkLst>
            <pc:docMk/>
            <pc:sldMk cId="0" sldId="547"/>
            <ac:spMk id="20543" creationId="{0CE59BD5-5E68-4E42-8F70-7B10E44DB6A9}"/>
          </ac:spMkLst>
        </pc:spChg>
        <pc:spChg chg="mod">
          <ac:chgData name="王 欣捷" userId="b965477fa0aef5e6" providerId="LiveId" clId="{2B0FDB0B-89C3-479F-AB9D-D58F11732152}" dt="2021-03-07T15:07:15.873" v="2198" actId="1076"/>
          <ac:spMkLst>
            <pc:docMk/>
            <pc:sldMk cId="0" sldId="547"/>
            <ac:spMk id="20544" creationId="{DB2FCC4A-308D-488F-B56C-752A3F48CD46}"/>
          </ac:spMkLst>
        </pc:spChg>
        <pc:spChg chg="mod">
          <ac:chgData name="王 欣捷" userId="b965477fa0aef5e6" providerId="LiveId" clId="{2B0FDB0B-89C3-479F-AB9D-D58F11732152}" dt="2021-03-07T15:07:15.873" v="2198" actId="1076"/>
          <ac:spMkLst>
            <pc:docMk/>
            <pc:sldMk cId="0" sldId="547"/>
            <ac:spMk id="20545" creationId="{3680A5C5-8F83-4851-9094-2F114815D894}"/>
          </ac:spMkLst>
        </pc:spChg>
        <pc:spChg chg="mod">
          <ac:chgData name="王 欣捷" userId="b965477fa0aef5e6" providerId="LiveId" clId="{2B0FDB0B-89C3-479F-AB9D-D58F11732152}" dt="2021-03-07T15:07:15.873" v="2198" actId="1076"/>
          <ac:spMkLst>
            <pc:docMk/>
            <pc:sldMk cId="0" sldId="547"/>
            <ac:spMk id="20546" creationId="{6D589D65-FDCE-442E-840C-D8E49BDF55B3}"/>
          </ac:spMkLst>
        </pc:spChg>
        <pc:spChg chg="mod">
          <ac:chgData name="王 欣捷" userId="b965477fa0aef5e6" providerId="LiveId" clId="{2B0FDB0B-89C3-479F-AB9D-D58F11732152}" dt="2021-03-07T15:07:15.873" v="2198" actId="1076"/>
          <ac:spMkLst>
            <pc:docMk/>
            <pc:sldMk cId="0" sldId="547"/>
            <ac:spMk id="20547" creationId="{8D2A152C-7561-4C57-AF6A-9A0830CB87F8}"/>
          </ac:spMkLst>
        </pc:spChg>
        <pc:spChg chg="mod">
          <ac:chgData name="王 欣捷" userId="b965477fa0aef5e6" providerId="LiveId" clId="{2B0FDB0B-89C3-479F-AB9D-D58F11732152}" dt="2021-03-07T15:07:15.873" v="2198" actId="1076"/>
          <ac:spMkLst>
            <pc:docMk/>
            <pc:sldMk cId="0" sldId="547"/>
            <ac:spMk id="20548" creationId="{3CF99148-5DFD-4BA2-9345-DD794230F91C}"/>
          </ac:spMkLst>
        </pc:spChg>
        <pc:spChg chg="mod">
          <ac:chgData name="王 欣捷" userId="b965477fa0aef5e6" providerId="LiveId" clId="{2B0FDB0B-89C3-479F-AB9D-D58F11732152}" dt="2021-03-07T15:07:15.873" v="2198" actId="1076"/>
          <ac:spMkLst>
            <pc:docMk/>
            <pc:sldMk cId="0" sldId="547"/>
            <ac:spMk id="20549" creationId="{0455520D-2814-46BF-9BD4-A5FE99874388}"/>
          </ac:spMkLst>
        </pc:spChg>
        <pc:spChg chg="mod">
          <ac:chgData name="王 欣捷" userId="b965477fa0aef5e6" providerId="LiveId" clId="{2B0FDB0B-89C3-479F-AB9D-D58F11732152}" dt="2021-03-07T15:07:15.873" v="2198" actId="1076"/>
          <ac:spMkLst>
            <pc:docMk/>
            <pc:sldMk cId="0" sldId="547"/>
            <ac:spMk id="20550" creationId="{4A45D9E6-D0E4-495D-AE0E-588810470F26}"/>
          </ac:spMkLst>
        </pc:spChg>
        <pc:grpChg chg="mod">
          <ac:chgData name="王 欣捷" userId="b965477fa0aef5e6" providerId="LiveId" clId="{2B0FDB0B-89C3-479F-AB9D-D58F11732152}" dt="2021-03-07T15:07:15.873" v="2198" actId="1076"/>
          <ac:grpSpMkLst>
            <pc:docMk/>
            <pc:sldMk cId="0" sldId="547"/>
            <ac:grpSpMk id="20511" creationId="{359C6495-374A-4BB1-A1D5-F3756713A33F}"/>
          </ac:grpSpMkLst>
        </pc:grpChg>
        <pc:grpChg chg="mod">
          <ac:chgData name="王 欣捷" userId="b965477fa0aef5e6" providerId="LiveId" clId="{2B0FDB0B-89C3-479F-AB9D-D58F11732152}" dt="2021-03-07T15:07:15.873" v="2198" actId="1076"/>
          <ac:grpSpMkLst>
            <pc:docMk/>
            <pc:sldMk cId="0" sldId="547"/>
            <ac:grpSpMk id="20514" creationId="{A8892914-1251-422E-AFB8-2D9A86979142}"/>
          </ac:grpSpMkLst>
        </pc:grpChg>
        <pc:graphicFrameChg chg="mod modGraphic">
          <ac:chgData name="王 欣捷" userId="b965477fa0aef5e6" providerId="LiveId" clId="{2B0FDB0B-89C3-479F-AB9D-D58F11732152}" dt="2021-03-07T15:07:26.119" v="2199" actId="1076"/>
          <ac:graphicFrameMkLst>
            <pc:docMk/>
            <pc:sldMk cId="0" sldId="547"/>
            <ac:graphicFrameMk id="163843" creationId="{E3AD4A2D-295A-4FF9-9956-E509F9454B4E}"/>
          </ac:graphicFrameMkLst>
        </pc:graphicFrameChg>
      </pc:sldChg>
      <pc:sldChg chg="modSp del mod">
        <pc:chgData name="王 欣捷" userId="b965477fa0aef5e6" providerId="LiveId" clId="{2B0FDB0B-89C3-479F-AB9D-D58F11732152}" dt="2021-03-07T15:07:33.553" v="2200" actId="47"/>
        <pc:sldMkLst>
          <pc:docMk/>
          <pc:sldMk cId="0" sldId="548"/>
        </pc:sldMkLst>
        <pc:spChg chg="mod">
          <ac:chgData name="王 欣捷" userId="b965477fa0aef5e6" providerId="LiveId" clId="{2B0FDB0B-89C3-479F-AB9D-D58F11732152}" dt="2021-03-07T10:06:53.834" v="265"/>
          <ac:spMkLst>
            <pc:docMk/>
            <pc:sldMk cId="0" sldId="548"/>
            <ac:spMk id="21506" creationId="{C1E2D64A-CC86-4A35-9F40-0E6C86B69A1D}"/>
          </ac:spMkLst>
        </pc:spChg>
        <pc:spChg chg="mod">
          <ac:chgData name="王 欣捷" userId="b965477fa0aef5e6" providerId="LiveId" clId="{2B0FDB0B-89C3-479F-AB9D-D58F11732152}" dt="2021-03-07T10:06:53.834" v="265"/>
          <ac:spMkLst>
            <pc:docMk/>
            <pc:sldMk cId="0" sldId="548"/>
            <ac:spMk id="21536" creationId="{6331D9D2-DE23-457A-AA21-454C5BDECA5C}"/>
          </ac:spMkLst>
        </pc:spChg>
        <pc:spChg chg="mod">
          <ac:chgData name="王 欣捷" userId="b965477fa0aef5e6" providerId="LiveId" clId="{2B0FDB0B-89C3-479F-AB9D-D58F11732152}" dt="2021-03-07T10:06:53.834" v="265"/>
          <ac:spMkLst>
            <pc:docMk/>
            <pc:sldMk cId="0" sldId="548"/>
            <ac:spMk id="21537" creationId="{75DB7F8F-B737-4103-AF1D-638434AB1CC1}"/>
          </ac:spMkLst>
        </pc:spChg>
        <pc:spChg chg="mod">
          <ac:chgData name="王 欣捷" userId="b965477fa0aef5e6" providerId="LiveId" clId="{2B0FDB0B-89C3-479F-AB9D-D58F11732152}" dt="2021-03-07T10:06:53.834" v="265"/>
          <ac:spMkLst>
            <pc:docMk/>
            <pc:sldMk cId="0" sldId="548"/>
            <ac:spMk id="21538" creationId="{A5D5CFBD-C6F0-47A9-8994-89CCAF10A085}"/>
          </ac:spMkLst>
        </pc:spChg>
        <pc:spChg chg="mod">
          <ac:chgData name="王 欣捷" userId="b965477fa0aef5e6" providerId="LiveId" clId="{2B0FDB0B-89C3-479F-AB9D-D58F11732152}" dt="2021-03-07T10:06:53.834" v="265"/>
          <ac:spMkLst>
            <pc:docMk/>
            <pc:sldMk cId="0" sldId="548"/>
            <ac:spMk id="21540" creationId="{1ADA23B2-AE5B-4C8F-BE02-CDD032A150F7}"/>
          </ac:spMkLst>
        </pc:spChg>
        <pc:spChg chg="mod">
          <ac:chgData name="王 欣捷" userId="b965477fa0aef5e6" providerId="LiveId" clId="{2B0FDB0B-89C3-479F-AB9D-D58F11732152}" dt="2021-03-07T10:06:53.834" v="265"/>
          <ac:spMkLst>
            <pc:docMk/>
            <pc:sldMk cId="0" sldId="548"/>
            <ac:spMk id="21541" creationId="{043B4CCC-BDD9-40A6-B8EE-E1BA40BE2535}"/>
          </ac:spMkLst>
        </pc:spChg>
        <pc:spChg chg="mod">
          <ac:chgData name="王 欣捷" userId="b965477fa0aef5e6" providerId="LiveId" clId="{2B0FDB0B-89C3-479F-AB9D-D58F11732152}" dt="2021-03-07T10:06:53.834" v="265"/>
          <ac:spMkLst>
            <pc:docMk/>
            <pc:sldMk cId="0" sldId="548"/>
            <ac:spMk id="21542" creationId="{01C897BF-EC56-4F1B-85DE-7ACF7C9F6BE9}"/>
          </ac:spMkLst>
        </pc:spChg>
        <pc:spChg chg="mod">
          <ac:chgData name="王 欣捷" userId="b965477fa0aef5e6" providerId="LiveId" clId="{2B0FDB0B-89C3-479F-AB9D-D58F11732152}" dt="2021-03-07T10:06:53.834" v="265"/>
          <ac:spMkLst>
            <pc:docMk/>
            <pc:sldMk cId="0" sldId="548"/>
            <ac:spMk id="21543" creationId="{9D12BAC7-1167-4303-A99C-6CEDC9675DB7}"/>
          </ac:spMkLst>
        </pc:spChg>
        <pc:spChg chg="mod">
          <ac:chgData name="王 欣捷" userId="b965477fa0aef5e6" providerId="LiveId" clId="{2B0FDB0B-89C3-479F-AB9D-D58F11732152}" dt="2021-03-07T10:06:53.834" v="265"/>
          <ac:spMkLst>
            <pc:docMk/>
            <pc:sldMk cId="0" sldId="548"/>
            <ac:spMk id="21544" creationId="{31DEE936-A35A-40FA-9B0F-3A00B65198FF}"/>
          </ac:spMkLst>
        </pc:spChg>
        <pc:spChg chg="mod">
          <ac:chgData name="王 欣捷" userId="b965477fa0aef5e6" providerId="LiveId" clId="{2B0FDB0B-89C3-479F-AB9D-D58F11732152}" dt="2021-03-07T10:06:53.834" v="265"/>
          <ac:spMkLst>
            <pc:docMk/>
            <pc:sldMk cId="0" sldId="548"/>
            <ac:spMk id="21545" creationId="{C2799E99-D0CD-41FB-8F54-D42FC3B10859}"/>
          </ac:spMkLst>
        </pc:spChg>
        <pc:spChg chg="mod">
          <ac:chgData name="王 欣捷" userId="b965477fa0aef5e6" providerId="LiveId" clId="{2B0FDB0B-89C3-479F-AB9D-D58F11732152}" dt="2021-03-07T10:06:53.834" v="265"/>
          <ac:spMkLst>
            <pc:docMk/>
            <pc:sldMk cId="0" sldId="548"/>
            <ac:spMk id="21546" creationId="{8A8D6C4E-18CD-4718-A19A-CDD6DA3F95BC}"/>
          </ac:spMkLst>
        </pc:spChg>
        <pc:spChg chg="mod">
          <ac:chgData name="王 欣捷" userId="b965477fa0aef5e6" providerId="LiveId" clId="{2B0FDB0B-89C3-479F-AB9D-D58F11732152}" dt="2021-03-07T10:06:53.834" v="265"/>
          <ac:spMkLst>
            <pc:docMk/>
            <pc:sldMk cId="0" sldId="548"/>
            <ac:spMk id="21547" creationId="{E3D9B341-6380-441C-959E-9DD01CF9E119}"/>
          </ac:spMkLst>
        </pc:spChg>
        <pc:spChg chg="mod">
          <ac:chgData name="王 欣捷" userId="b965477fa0aef5e6" providerId="LiveId" clId="{2B0FDB0B-89C3-479F-AB9D-D58F11732152}" dt="2021-03-07T10:06:53.834" v="265"/>
          <ac:spMkLst>
            <pc:docMk/>
            <pc:sldMk cId="0" sldId="548"/>
            <ac:spMk id="21548" creationId="{82879413-EB33-42A7-B45F-65D4BF0B26D5}"/>
          </ac:spMkLst>
        </pc:spChg>
        <pc:spChg chg="mod">
          <ac:chgData name="王 欣捷" userId="b965477fa0aef5e6" providerId="LiveId" clId="{2B0FDB0B-89C3-479F-AB9D-D58F11732152}" dt="2021-03-07T10:06:53.834" v="265"/>
          <ac:spMkLst>
            <pc:docMk/>
            <pc:sldMk cId="0" sldId="548"/>
            <ac:spMk id="21549" creationId="{EBC6C29D-647C-4E5A-AFFD-21C656F8336D}"/>
          </ac:spMkLst>
        </pc:spChg>
        <pc:spChg chg="mod">
          <ac:chgData name="王 欣捷" userId="b965477fa0aef5e6" providerId="LiveId" clId="{2B0FDB0B-89C3-479F-AB9D-D58F11732152}" dt="2021-03-07T10:06:53.834" v="265"/>
          <ac:spMkLst>
            <pc:docMk/>
            <pc:sldMk cId="0" sldId="548"/>
            <ac:spMk id="21550" creationId="{B367602C-20B5-4BAD-9249-AF16894C56D4}"/>
          </ac:spMkLst>
        </pc:spChg>
        <pc:spChg chg="mod">
          <ac:chgData name="王 欣捷" userId="b965477fa0aef5e6" providerId="LiveId" clId="{2B0FDB0B-89C3-479F-AB9D-D58F11732152}" dt="2021-03-07T10:06:53.834" v="265"/>
          <ac:spMkLst>
            <pc:docMk/>
            <pc:sldMk cId="0" sldId="548"/>
            <ac:spMk id="21551" creationId="{27293743-A7FD-461F-9FFE-B5B6E8F6ED40}"/>
          </ac:spMkLst>
        </pc:spChg>
        <pc:spChg chg="mod">
          <ac:chgData name="王 欣捷" userId="b965477fa0aef5e6" providerId="LiveId" clId="{2B0FDB0B-89C3-479F-AB9D-D58F11732152}" dt="2021-03-07T10:06:53.834" v="265"/>
          <ac:spMkLst>
            <pc:docMk/>
            <pc:sldMk cId="0" sldId="548"/>
            <ac:spMk id="21552" creationId="{03318ED8-3C74-47CE-A1D6-0A93F87CE0B2}"/>
          </ac:spMkLst>
        </pc:spChg>
        <pc:spChg chg="mod">
          <ac:chgData name="王 欣捷" userId="b965477fa0aef5e6" providerId="LiveId" clId="{2B0FDB0B-89C3-479F-AB9D-D58F11732152}" dt="2021-03-07T10:06:53.834" v="265"/>
          <ac:spMkLst>
            <pc:docMk/>
            <pc:sldMk cId="0" sldId="548"/>
            <ac:spMk id="21553" creationId="{2A6B4EDF-95A3-4550-A308-85CCCB2059D8}"/>
          </ac:spMkLst>
        </pc:spChg>
        <pc:spChg chg="mod">
          <ac:chgData name="王 欣捷" userId="b965477fa0aef5e6" providerId="LiveId" clId="{2B0FDB0B-89C3-479F-AB9D-D58F11732152}" dt="2021-03-07T10:06:53.834" v="265"/>
          <ac:spMkLst>
            <pc:docMk/>
            <pc:sldMk cId="0" sldId="548"/>
            <ac:spMk id="21554" creationId="{011445C5-45DC-47C8-8D94-8B7F2118588B}"/>
          </ac:spMkLst>
        </pc:spChg>
        <pc:spChg chg="mod">
          <ac:chgData name="王 欣捷" userId="b965477fa0aef5e6" providerId="LiveId" clId="{2B0FDB0B-89C3-479F-AB9D-D58F11732152}" dt="2021-03-07T10:06:53.834" v="265"/>
          <ac:spMkLst>
            <pc:docMk/>
            <pc:sldMk cId="0" sldId="548"/>
            <ac:spMk id="21555" creationId="{FD4C050D-226D-4732-9FEB-C73224C69BE5}"/>
          </ac:spMkLst>
        </pc:spChg>
        <pc:spChg chg="mod">
          <ac:chgData name="王 欣捷" userId="b965477fa0aef5e6" providerId="LiveId" clId="{2B0FDB0B-89C3-479F-AB9D-D58F11732152}" dt="2021-03-07T10:06:53.834" v="265"/>
          <ac:spMkLst>
            <pc:docMk/>
            <pc:sldMk cId="0" sldId="548"/>
            <ac:spMk id="21556" creationId="{8011C188-81BB-47F1-9619-DB1F5F347EB2}"/>
          </ac:spMkLst>
        </pc:spChg>
        <pc:spChg chg="mod">
          <ac:chgData name="王 欣捷" userId="b965477fa0aef5e6" providerId="LiveId" clId="{2B0FDB0B-89C3-479F-AB9D-D58F11732152}" dt="2021-03-07T10:06:53.834" v="265"/>
          <ac:spMkLst>
            <pc:docMk/>
            <pc:sldMk cId="0" sldId="548"/>
            <ac:spMk id="21557" creationId="{AE2800E6-4FE8-4F32-93CF-A797BB908F63}"/>
          </ac:spMkLst>
        </pc:spChg>
        <pc:spChg chg="mod">
          <ac:chgData name="王 欣捷" userId="b965477fa0aef5e6" providerId="LiveId" clId="{2B0FDB0B-89C3-479F-AB9D-D58F11732152}" dt="2021-03-07T10:06:53.834" v="265"/>
          <ac:spMkLst>
            <pc:docMk/>
            <pc:sldMk cId="0" sldId="548"/>
            <ac:spMk id="21558" creationId="{4ABC9123-301A-4593-A49D-583C73F84AC9}"/>
          </ac:spMkLst>
        </pc:spChg>
        <pc:spChg chg="mod">
          <ac:chgData name="王 欣捷" userId="b965477fa0aef5e6" providerId="LiveId" clId="{2B0FDB0B-89C3-479F-AB9D-D58F11732152}" dt="2021-03-07T10:06:53.834" v="265"/>
          <ac:spMkLst>
            <pc:docMk/>
            <pc:sldMk cId="0" sldId="548"/>
            <ac:spMk id="21559" creationId="{34AA38ED-10D9-4F08-A463-2478F877FB62}"/>
          </ac:spMkLst>
        </pc:spChg>
        <pc:spChg chg="mod">
          <ac:chgData name="王 欣捷" userId="b965477fa0aef5e6" providerId="LiveId" clId="{2B0FDB0B-89C3-479F-AB9D-D58F11732152}" dt="2021-03-07T10:06:53.834" v="265"/>
          <ac:spMkLst>
            <pc:docMk/>
            <pc:sldMk cId="0" sldId="548"/>
            <ac:spMk id="21560" creationId="{C98177FF-A56C-4418-9F98-36857009D663}"/>
          </ac:spMkLst>
        </pc:spChg>
        <pc:spChg chg="mod">
          <ac:chgData name="王 欣捷" userId="b965477fa0aef5e6" providerId="LiveId" clId="{2B0FDB0B-89C3-479F-AB9D-D58F11732152}" dt="2021-03-07T10:06:53.834" v="265"/>
          <ac:spMkLst>
            <pc:docMk/>
            <pc:sldMk cId="0" sldId="548"/>
            <ac:spMk id="21561" creationId="{C584B72F-12B8-4466-996F-CDF6121C8605}"/>
          </ac:spMkLst>
        </pc:spChg>
        <pc:spChg chg="mod">
          <ac:chgData name="王 欣捷" userId="b965477fa0aef5e6" providerId="LiveId" clId="{2B0FDB0B-89C3-479F-AB9D-D58F11732152}" dt="2021-03-07T10:06:53.834" v="265"/>
          <ac:spMkLst>
            <pc:docMk/>
            <pc:sldMk cId="0" sldId="548"/>
            <ac:spMk id="21562" creationId="{1D77D1C6-BB14-49A0-B513-E2C4C85C4D21}"/>
          </ac:spMkLst>
        </pc:spChg>
        <pc:spChg chg="mod">
          <ac:chgData name="王 欣捷" userId="b965477fa0aef5e6" providerId="LiveId" clId="{2B0FDB0B-89C3-479F-AB9D-D58F11732152}" dt="2021-03-07T10:06:53.834" v="265"/>
          <ac:spMkLst>
            <pc:docMk/>
            <pc:sldMk cId="0" sldId="548"/>
            <ac:spMk id="21563" creationId="{DAA5E48D-2DE6-43CE-AE67-EC1E48D9DF00}"/>
          </ac:spMkLst>
        </pc:spChg>
        <pc:spChg chg="mod">
          <ac:chgData name="王 欣捷" userId="b965477fa0aef5e6" providerId="LiveId" clId="{2B0FDB0B-89C3-479F-AB9D-D58F11732152}" dt="2021-03-07T10:06:53.834" v="265"/>
          <ac:spMkLst>
            <pc:docMk/>
            <pc:sldMk cId="0" sldId="548"/>
            <ac:spMk id="21564" creationId="{4FDCC551-DA9A-421A-ADC1-39F3DC66A76C}"/>
          </ac:spMkLst>
        </pc:spChg>
        <pc:spChg chg="mod">
          <ac:chgData name="王 欣捷" userId="b965477fa0aef5e6" providerId="LiveId" clId="{2B0FDB0B-89C3-479F-AB9D-D58F11732152}" dt="2021-03-07T10:06:53.834" v="265"/>
          <ac:spMkLst>
            <pc:docMk/>
            <pc:sldMk cId="0" sldId="548"/>
            <ac:spMk id="21565" creationId="{A10F608D-9353-47CB-A02F-0DCD646C4559}"/>
          </ac:spMkLst>
        </pc:spChg>
        <pc:spChg chg="mod">
          <ac:chgData name="王 欣捷" userId="b965477fa0aef5e6" providerId="LiveId" clId="{2B0FDB0B-89C3-479F-AB9D-D58F11732152}" dt="2021-03-07T10:06:53.834" v="265"/>
          <ac:spMkLst>
            <pc:docMk/>
            <pc:sldMk cId="0" sldId="548"/>
            <ac:spMk id="21566" creationId="{CF6241D6-ADDB-4F26-9C0F-1761CD048CC1}"/>
          </ac:spMkLst>
        </pc:spChg>
        <pc:spChg chg="mod">
          <ac:chgData name="王 欣捷" userId="b965477fa0aef5e6" providerId="LiveId" clId="{2B0FDB0B-89C3-479F-AB9D-D58F11732152}" dt="2021-03-07T10:06:53.834" v="265"/>
          <ac:spMkLst>
            <pc:docMk/>
            <pc:sldMk cId="0" sldId="548"/>
            <ac:spMk id="21567" creationId="{73712B07-7F97-482D-9FBC-96D60C585233}"/>
          </ac:spMkLst>
        </pc:spChg>
        <pc:spChg chg="mod">
          <ac:chgData name="王 欣捷" userId="b965477fa0aef5e6" providerId="LiveId" clId="{2B0FDB0B-89C3-479F-AB9D-D58F11732152}" dt="2021-03-07T10:06:53.834" v="265"/>
          <ac:spMkLst>
            <pc:docMk/>
            <pc:sldMk cId="0" sldId="548"/>
            <ac:spMk id="21568" creationId="{75551F95-844A-4A7F-B813-F7905C105824}"/>
          </ac:spMkLst>
        </pc:spChg>
        <pc:spChg chg="mod">
          <ac:chgData name="王 欣捷" userId="b965477fa0aef5e6" providerId="LiveId" clId="{2B0FDB0B-89C3-479F-AB9D-D58F11732152}" dt="2021-03-07T10:06:53.834" v="265"/>
          <ac:spMkLst>
            <pc:docMk/>
            <pc:sldMk cId="0" sldId="548"/>
            <ac:spMk id="21569" creationId="{C14AA9EE-229F-4809-A11C-9D44D3E3200E}"/>
          </ac:spMkLst>
        </pc:spChg>
        <pc:spChg chg="mod">
          <ac:chgData name="王 欣捷" userId="b965477fa0aef5e6" providerId="LiveId" clId="{2B0FDB0B-89C3-479F-AB9D-D58F11732152}" dt="2021-03-07T10:06:53.834" v="265"/>
          <ac:spMkLst>
            <pc:docMk/>
            <pc:sldMk cId="0" sldId="548"/>
            <ac:spMk id="21570" creationId="{AE76A904-51C3-4589-90D4-64DEF485793C}"/>
          </ac:spMkLst>
        </pc:spChg>
        <pc:spChg chg="mod">
          <ac:chgData name="王 欣捷" userId="b965477fa0aef5e6" providerId="LiveId" clId="{2B0FDB0B-89C3-479F-AB9D-D58F11732152}" dt="2021-03-07T10:06:53.834" v="265"/>
          <ac:spMkLst>
            <pc:docMk/>
            <pc:sldMk cId="0" sldId="548"/>
            <ac:spMk id="21571" creationId="{DD3CA141-BEF2-4DBF-9D5B-2CC82139981D}"/>
          </ac:spMkLst>
        </pc:spChg>
        <pc:spChg chg="mod">
          <ac:chgData name="王 欣捷" userId="b965477fa0aef5e6" providerId="LiveId" clId="{2B0FDB0B-89C3-479F-AB9D-D58F11732152}" dt="2021-03-07T10:06:53.834" v="265"/>
          <ac:spMkLst>
            <pc:docMk/>
            <pc:sldMk cId="0" sldId="548"/>
            <ac:spMk id="21572" creationId="{86B1DD41-E7B9-4633-B237-77DF43C660DF}"/>
          </ac:spMkLst>
        </pc:spChg>
        <pc:spChg chg="mod">
          <ac:chgData name="王 欣捷" userId="b965477fa0aef5e6" providerId="LiveId" clId="{2B0FDB0B-89C3-479F-AB9D-D58F11732152}" dt="2021-03-07T10:06:53.834" v="265"/>
          <ac:spMkLst>
            <pc:docMk/>
            <pc:sldMk cId="0" sldId="548"/>
            <ac:spMk id="21573" creationId="{2BBD1A7B-2353-4CDA-B63D-DE70A8A59A0F}"/>
          </ac:spMkLst>
        </pc:spChg>
        <pc:spChg chg="mod">
          <ac:chgData name="王 欣捷" userId="b965477fa0aef5e6" providerId="LiveId" clId="{2B0FDB0B-89C3-479F-AB9D-D58F11732152}" dt="2021-03-07T10:06:53.834" v="265"/>
          <ac:spMkLst>
            <pc:docMk/>
            <pc:sldMk cId="0" sldId="548"/>
            <ac:spMk id="21574" creationId="{C46C5260-2A1C-481D-9890-3803441BBAC4}"/>
          </ac:spMkLst>
        </pc:spChg>
        <pc:spChg chg="mod">
          <ac:chgData name="王 欣捷" userId="b965477fa0aef5e6" providerId="LiveId" clId="{2B0FDB0B-89C3-479F-AB9D-D58F11732152}" dt="2021-03-07T10:06:53.834" v="265"/>
          <ac:spMkLst>
            <pc:docMk/>
            <pc:sldMk cId="0" sldId="548"/>
            <ac:spMk id="21575" creationId="{18C61644-FA21-4940-835E-496A7456D233}"/>
          </ac:spMkLst>
        </pc:spChg>
        <pc:grpChg chg="mod">
          <ac:chgData name="王 欣捷" userId="b965477fa0aef5e6" providerId="LiveId" clId="{2B0FDB0B-89C3-479F-AB9D-D58F11732152}" dt="2021-03-07T10:06:53.834" v="265"/>
          <ac:grpSpMkLst>
            <pc:docMk/>
            <pc:sldMk cId="0" sldId="548"/>
            <ac:grpSpMk id="21535" creationId="{4520B371-A738-4706-8B29-1B501B45A50C}"/>
          </ac:grpSpMkLst>
        </pc:grpChg>
        <pc:grpChg chg="mod">
          <ac:chgData name="王 欣捷" userId="b965477fa0aef5e6" providerId="LiveId" clId="{2B0FDB0B-89C3-479F-AB9D-D58F11732152}" dt="2021-03-07T10:06:53.834" v="265"/>
          <ac:grpSpMkLst>
            <pc:docMk/>
            <pc:sldMk cId="0" sldId="548"/>
            <ac:grpSpMk id="21539" creationId="{6B775BBF-AA92-4D96-A991-42D30F7332F3}"/>
          </ac:grpSpMkLst>
        </pc:grpChg>
        <pc:graphicFrameChg chg="mod">
          <ac:chgData name="王 欣捷" userId="b965477fa0aef5e6" providerId="LiveId" clId="{2B0FDB0B-89C3-479F-AB9D-D58F11732152}" dt="2021-03-07T10:06:53.834" v="265"/>
          <ac:graphicFrameMkLst>
            <pc:docMk/>
            <pc:sldMk cId="0" sldId="548"/>
            <ac:graphicFrameMk id="164867" creationId="{5CB61D60-3BAE-40EA-B95B-5CA3678D6632}"/>
          </ac:graphicFrameMkLst>
        </pc:graphicFrameChg>
      </pc:sldChg>
      <pc:sldChg chg="addSp delSp modSp del mod modClrScheme chgLayout">
        <pc:chgData name="王 欣捷" userId="b965477fa0aef5e6" providerId="LiveId" clId="{2B0FDB0B-89C3-479F-AB9D-D58F11732152}" dt="2021-03-07T15:07:33.970" v="2201" actId="47"/>
        <pc:sldMkLst>
          <pc:docMk/>
          <pc:sldMk cId="0" sldId="549"/>
        </pc:sldMkLst>
        <pc:spChg chg="add del mod">
          <ac:chgData name="王 欣捷" userId="b965477fa0aef5e6" providerId="LiveId" clId="{2B0FDB0B-89C3-479F-AB9D-D58F11732152}" dt="2021-03-07T11:58:37.096" v="1003" actId="478"/>
          <ac:spMkLst>
            <pc:docMk/>
            <pc:sldMk cId="0" sldId="549"/>
            <ac:spMk id="3" creationId="{A3B9330A-104D-40AC-B2D5-7BF54D1628B1}"/>
          </ac:spMkLst>
        </pc:spChg>
        <pc:spChg chg="add del mod ord">
          <ac:chgData name="王 欣捷" userId="b965477fa0aef5e6" providerId="LiveId" clId="{2B0FDB0B-89C3-479F-AB9D-D58F11732152}" dt="2021-03-07T11:59:07.691" v="1006" actId="700"/>
          <ac:spMkLst>
            <pc:docMk/>
            <pc:sldMk cId="0" sldId="549"/>
            <ac:spMk id="4" creationId="{02234833-7167-4DA8-9920-8551574A1667}"/>
          </ac:spMkLst>
        </pc:spChg>
        <pc:spChg chg="add del mod ord">
          <ac:chgData name="王 欣捷" userId="b965477fa0aef5e6" providerId="LiveId" clId="{2B0FDB0B-89C3-479F-AB9D-D58F11732152}" dt="2021-03-07T11:59:07.691" v="1006" actId="700"/>
          <ac:spMkLst>
            <pc:docMk/>
            <pc:sldMk cId="0" sldId="549"/>
            <ac:spMk id="5" creationId="{3FE97720-5841-4A5F-AD6C-03C437447235}"/>
          </ac:spMkLst>
        </pc:spChg>
        <pc:spChg chg="add del mod ord">
          <ac:chgData name="王 欣捷" userId="b965477fa0aef5e6" providerId="LiveId" clId="{2B0FDB0B-89C3-479F-AB9D-D58F11732152}" dt="2021-03-07T11:59:12.124" v="1008" actId="700"/>
          <ac:spMkLst>
            <pc:docMk/>
            <pc:sldMk cId="0" sldId="549"/>
            <ac:spMk id="6" creationId="{D3A6C74F-2936-4E3A-AE34-D5FDCB51F1DE}"/>
          </ac:spMkLst>
        </pc:spChg>
        <pc:spChg chg="add del mod ord">
          <ac:chgData name="王 欣捷" userId="b965477fa0aef5e6" providerId="LiveId" clId="{2B0FDB0B-89C3-479F-AB9D-D58F11732152}" dt="2021-03-07T11:59:12.124" v="1008" actId="700"/>
          <ac:spMkLst>
            <pc:docMk/>
            <pc:sldMk cId="0" sldId="549"/>
            <ac:spMk id="7" creationId="{5CEFB7AC-D659-46D7-BE32-6D0F2FFAA857}"/>
          </ac:spMkLst>
        </pc:spChg>
        <pc:spChg chg="mod ord">
          <ac:chgData name="王 欣捷" userId="b965477fa0aef5e6" providerId="LiveId" clId="{2B0FDB0B-89C3-479F-AB9D-D58F11732152}" dt="2021-03-07T11:59:12.170" v="1009" actId="27636"/>
          <ac:spMkLst>
            <pc:docMk/>
            <pc:sldMk cId="0" sldId="549"/>
            <ac:spMk id="22530" creationId="{311F534B-E943-4CE5-B34A-C2D9588F9E4B}"/>
          </ac:spMkLst>
        </pc:spChg>
        <pc:spChg chg="mod">
          <ac:chgData name="王 欣捷" userId="b965477fa0aef5e6" providerId="LiveId" clId="{2B0FDB0B-89C3-479F-AB9D-D58F11732152}" dt="2021-03-07T10:06:53.834" v="265"/>
          <ac:spMkLst>
            <pc:docMk/>
            <pc:sldMk cId="0" sldId="549"/>
            <ac:spMk id="22560" creationId="{A462F72D-679D-47EB-B697-AB093A7A314E}"/>
          </ac:spMkLst>
        </pc:spChg>
        <pc:spChg chg="mod">
          <ac:chgData name="王 欣捷" userId="b965477fa0aef5e6" providerId="LiveId" clId="{2B0FDB0B-89C3-479F-AB9D-D58F11732152}" dt="2021-03-07T10:06:53.834" v="265"/>
          <ac:spMkLst>
            <pc:docMk/>
            <pc:sldMk cId="0" sldId="549"/>
            <ac:spMk id="22561" creationId="{81EA661E-1A75-4F71-BF6F-6738D2E07F6E}"/>
          </ac:spMkLst>
        </pc:spChg>
        <pc:spChg chg="mod">
          <ac:chgData name="王 欣捷" userId="b965477fa0aef5e6" providerId="LiveId" clId="{2B0FDB0B-89C3-479F-AB9D-D58F11732152}" dt="2021-03-07T10:06:53.834" v="265"/>
          <ac:spMkLst>
            <pc:docMk/>
            <pc:sldMk cId="0" sldId="549"/>
            <ac:spMk id="22562" creationId="{999E2B55-8108-4587-8213-A9C525CEBB65}"/>
          </ac:spMkLst>
        </pc:spChg>
        <pc:spChg chg="mod">
          <ac:chgData name="王 欣捷" userId="b965477fa0aef5e6" providerId="LiveId" clId="{2B0FDB0B-89C3-479F-AB9D-D58F11732152}" dt="2021-03-07T10:06:53.834" v="265"/>
          <ac:spMkLst>
            <pc:docMk/>
            <pc:sldMk cId="0" sldId="549"/>
            <ac:spMk id="22564" creationId="{A51A1EAE-9CA0-4C3D-9460-217A29023C7F}"/>
          </ac:spMkLst>
        </pc:spChg>
        <pc:spChg chg="mod">
          <ac:chgData name="王 欣捷" userId="b965477fa0aef5e6" providerId="LiveId" clId="{2B0FDB0B-89C3-479F-AB9D-D58F11732152}" dt="2021-03-07T10:06:53.834" v="265"/>
          <ac:spMkLst>
            <pc:docMk/>
            <pc:sldMk cId="0" sldId="549"/>
            <ac:spMk id="22565" creationId="{249230DB-1ED0-4058-8590-40D28156190F}"/>
          </ac:spMkLst>
        </pc:spChg>
        <pc:spChg chg="mod">
          <ac:chgData name="王 欣捷" userId="b965477fa0aef5e6" providerId="LiveId" clId="{2B0FDB0B-89C3-479F-AB9D-D58F11732152}" dt="2021-03-07T10:06:53.834" v="265"/>
          <ac:spMkLst>
            <pc:docMk/>
            <pc:sldMk cId="0" sldId="549"/>
            <ac:spMk id="22566" creationId="{49CF536D-FD07-472D-A43E-32BAA8940436}"/>
          </ac:spMkLst>
        </pc:spChg>
        <pc:spChg chg="mod">
          <ac:chgData name="王 欣捷" userId="b965477fa0aef5e6" providerId="LiveId" clId="{2B0FDB0B-89C3-479F-AB9D-D58F11732152}" dt="2021-03-07T10:06:53.834" v="265"/>
          <ac:spMkLst>
            <pc:docMk/>
            <pc:sldMk cId="0" sldId="549"/>
            <ac:spMk id="22567" creationId="{0DDCFFA8-621F-4F05-A1A6-19DBB8DC281A}"/>
          </ac:spMkLst>
        </pc:spChg>
        <pc:spChg chg="mod">
          <ac:chgData name="王 欣捷" userId="b965477fa0aef5e6" providerId="LiveId" clId="{2B0FDB0B-89C3-479F-AB9D-D58F11732152}" dt="2021-03-07T10:06:53.834" v="265"/>
          <ac:spMkLst>
            <pc:docMk/>
            <pc:sldMk cId="0" sldId="549"/>
            <ac:spMk id="22568" creationId="{70DEF6F3-D053-4357-8CA4-202AC7A857FF}"/>
          </ac:spMkLst>
        </pc:spChg>
        <pc:spChg chg="mod">
          <ac:chgData name="王 欣捷" userId="b965477fa0aef5e6" providerId="LiveId" clId="{2B0FDB0B-89C3-479F-AB9D-D58F11732152}" dt="2021-03-07T10:06:53.834" v="265"/>
          <ac:spMkLst>
            <pc:docMk/>
            <pc:sldMk cId="0" sldId="549"/>
            <ac:spMk id="22569" creationId="{40716620-2366-43A5-9636-3385CC92314D}"/>
          </ac:spMkLst>
        </pc:spChg>
        <pc:spChg chg="mod">
          <ac:chgData name="王 欣捷" userId="b965477fa0aef5e6" providerId="LiveId" clId="{2B0FDB0B-89C3-479F-AB9D-D58F11732152}" dt="2021-03-07T10:06:53.834" v="265"/>
          <ac:spMkLst>
            <pc:docMk/>
            <pc:sldMk cId="0" sldId="549"/>
            <ac:spMk id="22570" creationId="{31027289-62D3-403B-AA2C-373BBD772523}"/>
          </ac:spMkLst>
        </pc:spChg>
        <pc:spChg chg="mod">
          <ac:chgData name="王 欣捷" userId="b965477fa0aef5e6" providerId="LiveId" clId="{2B0FDB0B-89C3-479F-AB9D-D58F11732152}" dt="2021-03-07T10:06:53.834" v="265"/>
          <ac:spMkLst>
            <pc:docMk/>
            <pc:sldMk cId="0" sldId="549"/>
            <ac:spMk id="22571" creationId="{BD3D2A68-50EF-4CC3-ACF3-F09176BCFCB9}"/>
          </ac:spMkLst>
        </pc:spChg>
        <pc:spChg chg="mod">
          <ac:chgData name="王 欣捷" userId="b965477fa0aef5e6" providerId="LiveId" clId="{2B0FDB0B-89C3-479F-AB9D-D58F11732152}" dt="2021-03-07T10:06:53.834" v="265"/>
          <ac:spMkLst>
            <pc:docMk/>
            <pc:sldMk cId="0" sldId="549"/>
            <ac:spMk id="22572" creationId="{E8421DA4-1D6F-4E27-A30D-20498C4E5AFD}"/>
          </ac:spMkLst>
        </pc:spChg>
        <pc:spChg chg="mod">
          <ac:chgData name="王 欣捷" userId="b965477fa0aef5e6" providerId="LiveId" clId="{2B0FDB0B-89C3-479F-AB9D-D58F11732152}" dt="2021-03-07T10:06:53.834" v="265"/>
          <ac:spMkLst>
            <pc:docMk/>
            <pc:sldMk cId="0" sldId="549"/>
            <ac:spMk id="22573" creationId="{EC9C67C0-A3F0-4A0B-A8C7-3160EBFF4645}"/>
          </ac:spMkLst>
        </pc:spChg>
        <pc:spChg chg="mod">
          <ac:chgData name="王 欣捷" userId="b965477fa0aef5e6" providerId="LiveId" clId="{2B0FDB0B-89C3-479F-AB9D-D58F11732152}" dt="2021-03-07T10:06:53.834" v="265"/>
          <ac:spMkLst>
            <pc:docMk/>
            <pc:sldMk cId="0" sldId="549"/>
            <ac:spMk id="22574" creationId="{1D794F88-C85B-4B9B-8C54-0746EE2C422A}"/>
          </ac:spMkLst>
        </pc:spChg>
        <pc:spChg chg="mod">
          <ac:chgData name="王 欣捷" userId="b965477fa0aef5e6" providerId="LiveId" clId="{2B0FDB0B-89C3-479F-AB9D-D58F11732152}" dt="2021-03-07T10:06:53.834" v="265"/>
          <ac:spMkLst>
            <pc:docMk/>
            <pc:sldMk cId="0" sldId="549"/>
            <ac:spMk id="22575" creationId="{ACD605F8-93A8-4A00-820F-BB0668E75A34}"/>
          </ac:spMkLst>
        </pc:spChg>
        <pc:spChg chg="mod">
          <ac:chgData name="王 欣捷" userId="b965477fa0aef5e6" providerId="LiveId" clId="{2B0FDB0B-89C3-479F-AB9D-D58F11732152}" dt="2021-03-07T10:06:53.834" v="265"/>
          <ac:spMkLst>
            <pc:docMk/>
            <pc:sldMk cId="0" sldId="549"/>
            <ac:spMk id="22576" creationId="{46F0B04D-2BAB-4CB2-8139-2B138720F777}"/>
          </ac:spMkLst>
        </pc:spChg>
        <pc:spChg chg="mod">
          <ac:chgData name="王 欣捷" userId="b965477fa0aef5e6" providerId="LiveId" clId="{2B0FDB0B-89C3-479F-AB9D-D58F11732152}" dt="2021-03-07T10:06:53.834" v="265"/>
          <ac:spMkLst>
            <pc:docMk/>
            <pc:sldMk cId="0" sldId="549"/>
            <ac:spMk id="22577" creationId="{90477B28-A105-415B-BA67-21C61669320A}"/>
          </ac:spMkLst>
        </pc:spChg>
        <pc:spChg chg="mod">
          <ac:chgData name="王 欣捷" userId="b965477fa0aef5e6" providerId="LiveId" clId="{2B0FDB0B-89C3-479F-AB9D-D58F11732152}" dt="2021-03-07T10:06:53.834" v="265"/>
          <ac:spMkLst>
            <pc:docMk/>
            <pc:sldMk cId="0" sldId="549"/>
            <ac:spMk id="22578" creationId="{F6071385-69BD-4D40-9E89-A724434E6898}"/>
          </ac:spMkLst>
        </pc:spChg>
        <pc:spChg chg="mod">
          <ac:chgData name="王 欣捷" userId="b965477fa0aef5e6" providerId="LiveId" clId="{2B0FDB0B-89C3-479F-AB9D-D58F11732152}" dt="2021-03-07T10:06:53.834" v="265"/>
          <ac:spMkLst>
            <pc:docMk/>
            <pc:sldMk cId="0" sldId="549"/>
            <ac:spMk id="22579" creationId="{63018784-6FF7-4700-BE6C-337D98FF8D7B}"/>
          </ac:spMkLst>
        </pc:spChg>
        <pc:spChg chg="mod">
          <ac:chgData name="王 欣捷" userId="b965477fa0aef5e6" providerId="LiveId" clId="{2B0FDB0B-89C3-479F-AB9D-D58F11732152}" dt="2021-03-07T10:06:53.834" v="265"/>
          <ac:spMkLst>
            <pc:docMk/>
            <pc:sldMk cId="0" sldId="549"/>
            <ac:spMk id="22580" creationId="{8DF557F2-59A2-422C-823D-20DB7F93B0C0}"/>
          </ac:spMkLst>
        </pc:spChg>
        <pc:spChg chg="mod">
          <ac:chgData name="王 欣捷" userId="b965477fa0aef5e6" providerId="LiveId" clId="{2B0FDB0B-89C3-479F-AB9D-D58F11732152}" dt="2021-03-07T10:06:53.834" v="265"/>
          <ac:spMkLst>
            <pc:docMk/>
            <pc:sldMk cId="0" sldId="549"/>
            <ac:spMk id="22581" creationId="{56E0B39D-51BB-4E47-9660-ACC214418ED0}"/>
          </ac:spMkLst>
        </pc:spChg>
        <pc:spChg chg="mod">
          <ac:chgData name="王 欣捷" userId="b965477fa0aef5e6" providerId="LiveId" clId="{2B0FDB0B-89C3-479F-AB9D-D58F11732152}" dt="2021-03-07T10:06:53.834" v="265"/>
          <ac:spMkLst>
            <pc:docMk/>
            <pc:sldMk cId="0" sldId="549"/>
            <ac:spMk id="22582" creationId="{FF985B7C-8E6C-4BB6-84B3-9B47825DC12F}"/>
          </ac:spMkLst>
        </pc:spChg>
        <pc:spChg chg="mod">
          <ac:chgData name="王 欣捷" userId="b965477fa0aef5e6" providerId="LiveId" clId="{2B0FDB0B-89C3-479F-AB9D-D58F11732152}" dt="2021-03-07T10:06:53.834" v="265"/>
          <ac:spMkLst>
            <pc:docMk/>
            <pc:sldMk cId="0" sldId="549"/>
            <ac:spMk id="22583" creationId="{0DF25B38-7A3A-4C96-B9B6-D7071FC46637}"/>
          </ac:spMkLst>
        </pc:spChg>
        <pc:spChg chg="mod">
          <ac:chgData name="王 欣捷" userId="b965477fa0aef5e6" providerId="LiveId" clId="{2B0FDB0B-89C3-479F-AB9D-D58F11732152}" dt="2021-03-07T10:06:53.834" v="265"/>
          <ac:spMkLst>
            <pc:docMk/>
            <pc:sldMk cId="0" sldId="549"/>
            <ac:spMk id="22584" creationId="{B03BDEE0-8F70-4D0E-AB68-3C1DA3EF8903}"/>
          </ac:spMkLst>
        </pc:spChg>
        <pc:spChg chg="mod">
          <ac:chgData name="王 欣捷" userId="b965477fa0aef5e6" providerId="LiveId" clId="{2B0FDB0B-89C3-479F-AB9D-D58F11732152}" dt="2021-03-07T10:06:53.834" v="265"/>
          <ac:spMkLst>
            <pc:docMk/>
            <pc:sldMk cId="0" sldId="549"/>
            <ac:spMk id="22585" creationId="{BEDAA7C2-187C-490D-8ADD-BE8F85B1C11B}"/>
          </ac:spMkLst>
        </pc:spChg>
        <pc:spChg chg="mod">
          <ac:chgData name="王 欣捷" userId="b965477fa0aef5e6" providerId="LiveId" clId="{2B0FDB0B-89C3-479F-AB9D-D58F11732152}" dt="2021-03-07T10:06:53.834" v="265"/>
          <ac:spMkLst>
            <pc:docMk/>
            <pc:sldMk cId="0" sldId="549"/>
            <ac:spMk id="22586" creationId="{7950D774-4DAF-42C1-99C9-359EE66EECBB}"/>
          </ac:spMkLst>
        </pc:spChg>
        <pc:spChg chg="mod">
          <ac:chgData name="王 欣捷" userId="b965477fa0aef5e6" providerId="LiveId" clId="{2B0FDB0B-89C3-479F-AB9D-D58F11732152}" dt="2021-03-07T10:06:53.834" v="265"/>
          <ac:spMkLst>
            <pc:docMk/>
            <pc:sldMk cId="0" sldId="549"/>
            <ac:spMk id="22587" creationId="{58F4A178-F288-4FAB-8998-C84E81F0ED56}"/>
          </ac:spMkLst>
        </pc:spChg>
        <pc:spChg chg="mod">
          <ac:chgData name="王 欣捷" userId="b965477fa0aef5e6" providerId="LiveId" clId="{2B0FDB0B-89C3-479F-AB9D-D58F11732152}" dt="2021-03-07T10:06:53.834" v="265"/>
          <ac:spMkLst>
            <pc:docMk/>
            <pc:sldMk cId="0" sldId="549"/>
            <ac:spMk id="22588" creationId="{209ED6BF-2458-4436-B09C-5E84A69244D9}"/>
          </ac:spMkLst>
        </pc:spChg>
        <pc:spChg chg="mod">
          <ac:chgData name="王 欣捷" userId="b965477fa0aef5e6" providerId="LiveId" clId="{2B0FDB0B-89C3-479F-AB9D-D58F11732152}" dt="2021-03-07T10:06:53.834" v="265"/>
          <ac:spMkLst>
            <pc:docMk/>
            <pc:sldMk cId="0" sldId="549"/>
            <ac:spMk id="22589" creationId="{1C04A3FB-A9F4-4E2D-A6C8-33A176F0F568}"/>
          </ac:spMkLst>
        </pc:spChg>
        <pc:spChg chg="mod">
          <ac:chgData name="王 欣捷" userId="b965477fa0aef5e6" providerId="LiveId" clId="{2B0FDB0B-89C3-479F-AB9D-D58F11732152}" dt="2021-03-07T10:06:53.834" v="265"/>
          <ac:spMkLst>
            <pc:docMk/>
            <pc:sldMk cId="0" sldId="549"/>
            <ac:spMk id="22590" creationId="{4E3E4F9F-A992-4114-9913-EC4E2CF2FAEB}"/>
          </ac:spMkLst>
        </pc:spChg>
        <pc:spChg chg="mod">
          <ac:chgData name="王 欣捷" userId="b965477fa0aef5e6" providerId="LiveId" clId="{2B0FDB0B-89C3-479F-AB9D-D58F11732152}" dt="2021-03-07T10:06:53.834" v="265"/>
          <ac:spMkLst>
            <pc:docMk/>
            <pc:sldMk cId="0" sldId="549"/>
            <ac:spMk id="22591" creationId="{76C75999-B387-4B9C-90E6-5E28FB5587F7}"/>
          </ac:spMkLst>
        </pc:spChg>
        <pc:spChg chg="mod">
          <ac:chgData name="王 欣捷" userId="b965477fa0aef5e6" providerId="LiveId" clId="{2B0FDB0B-89C3-479F-AB9D-D58F11732152}" dt="2021-03-07T10:06:53.834" v="265"/>
          <ac:spMkLst>
            <pc:docMk/>
            <pc:sldMk cId="0" sldId="549"/>
            <ac:spMk id="22592" creationId="{A23EF8E2-F11F-4692-8B41-D4E39C4E13DB}"/>
          </ac:spMkLst>
        </pc:spChg>
        <pc:spChg chg="mod">
          <ac:chgData name="王 欣捷" userId="b965477fa0aef5e6" providerId="LiveId" clId="{2B0FDB0B-89C3-479F-AB9D-D58F11732152}" dt="2021-03-07T10:06:53.834" v="265"/>
          <ac:spMkLst>
            <pc:docMk/>
            <pc:sldMk cId="0" sldId="549"/>
            <ac:spMk id="22593" creationId="{1928E8A7-D717-431C-90BE-9D2D78D61B8B}"/>
          </ac:spMkLst>
        </pc:spChg>
        <pc:spChg chg="mod">
          <ac:chgData name="王 欣捷" userId="b965477fa0aef5e6" providerId="LiveId" clId="{2B0FDB0B-89C3-479F-AB9D-D58F11732152}" dt="2021-03-07T10:06:53.834" v="265"/>
          <ac:spMkLst>
            <pc:docMk/>
            <pc:sldMk cId="0" sldId="549"/>
            <ac:spMk id="22594" creationId="{87D37EE2-C1F2-4B99-928C-4D91285F43FA}"/>
          </ac:spMkLst>
        </pc:spChg>
        <pc:spChg chg="mod">
          <ac:chgData name="王 欣捷" userId="b965477fa0aef5e6" providerId="LiveId" clId="{2B0FDB0B-89C3-479F-AB9D-D58F11732152}" dt="2021-03-07T10:06:53.834" v="265"/>
          <ac:spMkLst>
            <pc:docMk/>
            <pc:sldMk cId="0" sldId="549"/>
            <ac:spMk id="22595" creationId="{1CD443F9-1459-4CA4-803F-8DD3BC6C0777}"/>
          </ac:spMkLst>
        </pc:spChg>
        <pc:spChg chg="mod">
          <ac:chgData name="王 欣捷" userId="b965477fa0aef5e6" providerId="LiveId" clId="{2B0FDB0B-89C3-479F-AB9D-D58F11732152}" dt="2021-03-07T10:06:53.834" v="265"/>
          <ac:spMkLst>
            <pc:docMk/>
            <pc:sldMk cId="0" sldId="549"/>
            <ac:spMk id="22596" creationId="{70F84748-BB2A-4393-893F-E753D2D606C5}"/>
          </ac:spMkLst>
        </pc:spChg>
        <pc:spChg chg="mod">
          <ac:chgData name="王 欣捷" userId="b965477fa0aef5e6" providerId="LiveId" clId="{2B0FDB0B-89C3-479F-AB9D-D58F11732152}" dt="2021-03-07T10:06:53.834" v="265"/>
          <ac:spMkLst>
            <pc:docMk/>
            <pc:sldMk cId="0" sldId="549"/>
            <ac:spMk id="22597" creationId="{0B279A7D-C153-4E52-8025-8D9CA4D04C05}"/>
          </ac:spMkLst>
        </pc:spChg>
        <pc:spChg chg="mod">
          <ac:chgData name="王 欣捷" userId="b965477fa0aef5e6" providerId="LiveId" clId="{2B0FDB0B-89C3-479F-AB9D-D58F11732152}" dt="2021-03-07T10:06:53.834" v="265"/>
          <ac:spMkLst>
            <pc:docMk/>
            <pc:sldMk cId="0" sldId="549"/>
            <ac:spMk id="22598" creationId="{336E2698-76AC-4BE4-BAB8-97C66DF3A1B3}"/>
          </ac:spMkLst>
        </pc:spChg>
        <pc:spChg chg="mod">
          <ac:chgData name="王 欣捷" userId="b965477fa0aef5e6" providerId="LiveId" clId="{2B0FDB0B-89C3-479F-AB9D-D58F11732152}" dt="2021-03-07T10:06:53.834" v="265"/>
          <ac:spMkLst>
            <pc:docMk/>
            <pc:sldMk cId="0" sldId="549"/>
            <ac:spMk id="22599" creationId="{5A42EFA6-6B58-4B82-AE9C-7768454A5315}"/>
          </ac:spMkLst>
        </pc:spChg>
        <pc:grpChg chg="mod">
          <ac:chgData name="王 欣捷" userId="b965477fa0aef5e6" providerId="LiveId" clId="{2B0FDB0B-89C3-479F-AB9D-D58F11732152}" dt="2021-03-07T10:06:53.834" v="265"/>
          <ac:grpSpMkLst>
            <pc:docMk/>
            <pc:sldMk cId="0" sldId="549"/>
            <ac:grpSpMk id="22559" creationId="{8F1F75CF-BE0F-4228-9696-52B8AFA295BB}"/>
          </ac:grpSpMkLst>
        </pc:grpChg>
        <pc:grpChg chg="mod">
          <ac:chgData name="王 欣捷" userId="b965477fa0aef5e6" providerId="LiveId" clId="{2B0FDB0B-89C3-479F-AB9D-D58F11732152}" dt="2021-03-07T10:06:53.834" v="265"/>
          <ac:grpSpMkLst>
            <pc:docMk/>
            <pc:sldMk cId="0" sldId="549"/>
            <ac:grpSpMk id="22563" creationId="{274FDC20-F375-457E-87EE-78718B77A7A8}"/>
          </ac:grpSpMkLst>
        </pc:grpChg>
        <pc:graphicFrameChg chg="add mod">
          <ac:chgData name="王 欣捷" userId="b965477fa0aef5e6" providerId="LiveId" clId="{2B0FDB0B-89C3-479F-AB9D-D58F11732152}" dt="2021-03-07T11:58:58.091" v="1004"/>
          <ac:graphicFrameMkLst>
            <pc:docMk/>
            <pc:sldMk cId="0" sldId="549"/>
            <ac:graphicFrameMk id="47" creationId="{3B1FEE8A-39EB-44F4-8F69-B94911A3A0DF}"/>
          </ac:graphicFrameMkLst>
        </pc:graphicFrameChg>
        <pc:graphicFrameChg chg="del mod ord modGraphic">
          <ac:chgData name="王 欣捷" userId="b965477fa0aef5e6" providerId="LiveId" clId="{2B0FDB0B-89C3-479F-AB9D-D58F11732152}" dt="2021-03-07T11:58:34.007" v="1002" actId="478"/>
          <ac:graphicFrameMkLst>
            <pc:docMk/>
            <pc:sldMk cId="0" sldId="549"/>
            <ac:graphicFrameMk id="165891" creationId="{4136CE30-C78F-4CC3-AA74-B7685C1B9954}"/>
          </ac:graphicFrameMkLst>
        </pc:graphicFrameChg>
      </pc:sldChg>
      <pc:sldChg chg="modSp del mod">
        <pc:chgData name="王 欣捷" userId="b965477fa0aef5e6" providerId="LiveId" clId="{2B0FDB0B-89C3-479F-AB9D-D58F11732152}" dt="2021-03-07T15:07:34.392" v="2202" actId="47"/>
        <pc:sldMkLst>
          <pc:docMk/>
          <pc:sldMk cId="0" sldId="550"/>
        </pc:sldMkLst>
        <pc:spChg chg="mod">
          <ac:chgData name="王 欣捷" userId="b965477fa0aef5e6" providerId="LiveId" clId="{2B0FDB0B-89C3-479F-AB9D-D58F11732152}" dt="2021-03-07T10:06:53.834" v="265"/>
          <ac:spMkLst>
            <pc:docMk/>
            <pc:sldMk cId="0" sldId="550"/>
            <ac:spMk id="23554" creationId="{0EDE3DF7-21C3-4955-B25B-83683C3CD96B}"/>
          </ac:spMkLst>
        </pc:spChg>
        <pc:spChg chg="mod">
          <ac:chgData name="王 欣捷" userId="b965477fa0aef5e6" providerId="LiveId" clId="{2B0FDB0B-89C3-479F-AB9D-D58F11732152}" dt="2021-03-07T10:06:53.834" v="265"/>
          <ac:spMkLst>
            <pc:docMk/>
            <pc:sldMk cId="0" sldId="550"/>
            <ac:spMk id="23584" creationId="{640B9035-CAC6-414E-B8B1-5E8FB641DED8}"/>
          </ac:spMkLst>
        </pc:spChg>
        <pc:spChg chg="mod">
          <ac:chgData name="王 欣捷" userId="b965477fa0aef5e6" providerId="LiveId" clId="{2B0FDB0B-89C3-479F-AB9D-D58F11732152}" dt="2021-03-07T10:06:53.834" v="265"/>
          <ac:spMkLst>
            <pc:docMk/>
            <pc:sldMk cId="0" sldId="550"/>
            <ac:spMk id="23585" creationId="{23664221-E944-487B-8375-F71676910926}"/>
          </ac:spMkLst>
        </pc:spChg>
        <pc:spChg chg="mod">
          <ac:chgData name="王 欣捷" userId="b965477fa0aef5e6" providerId="LiveId" clId="{2B0FDB0B-89C3-479F-AB9D-D58F11732152}" dt="2021-03-07T10:06:53.834" v="265"/>
          <ac:spMkLst>
            <pc:docMk/>
            <pc:sldMk cId="0" sldId="550"/>
            <ac:spMk id="23586" creationId="{72EB8CB3-FC4D-40FF-915C-D922B3FB6D1B}"/>
          </ac:spMkLst>
        </pc:spChg>
        <pc:spChg chg="mod">
          <ac:chgData name="王 欣捷" userId="b965477fa0aef5e6" providerId="LiveId" clId="{2B0FDB0B-89C3-479F-AB9D-D58F11732152}" dt="2021-03-07T10:06:53.834" v="265"/>
          <ac:spMkLst>
            <pc:docMk/>
            <pc:sldMk cId="0" sldId="550"/>
            <ac:spMk id="23588" creationId="{76CDF7B0-7849-4EB6-908B-001581C78DEE}"/>
          </ac:spMkLst>
        </pc:spChg>
        <pc:spChg chg="mod">
          <ac:chgData name="王 欣捷" userId="b965477fa0aef5e6" providerId="LiveId" clId="{2B0FDB0B-89C3-479F-AB9D-D58F11732152}" dt="2021-03-07T10:06:53.834" v="265"/>
          <ac:spMkLst>
            <pc:docMk/>
            <pc:sldMk cId="0" sldId="550"/>
            <ac:spMk id="23589" creationId="{E3B3DA90-14FB-4F29-83AE-345C1DF55BCD}"/>
          </ac:spMkLst>
        </pc:spChg>
        <pc:spChg chg="mod">
          <ac:chgData name="王 欣捷" userId="b965477fa0aef5e6" providerId="LiveId" clId="{2B0FDB0B-89C3-479F-AB9D-D58F11732152}" dt="2021-03-07T10:06:53.834" v="265"/>
          <ac:spMkLst>
            <pc:docMk/>
            <pc:sldMk cId="0" sldId="550"/>
            <ac:spMk id="23590" creationId="{ACCE51BA-D2A8-47BB-88C1-0751948FF6EB}"/>
          </ac:spMkLst>
        </pc:spChg>
        <pc:spChg chg="mod">
          <ac:chgData name="王 欣捷" userId="b965477fa0aef5e6" providerId="LiveId" clId="{2B0FDB0B-89C3-479F-AB9D-D58F11732152}" dt="2021-03-07T10:06:53.834" v="265"/>
          <ac:spMkLst>
            <pc:docMk/>
            <pc:sldMk cId="0" sldId="550"/>
            <ac:spMk id="23591" creationId="{5C1881BA-22F9-441C-AC44-538786B4A866}"/>
          </ac:spMkLst>
        </pc:spChg>
        <pc:spChg chg="mod">
          <ac:chgData name="王 欣捷" userId="b965477fa0aef5e6" providerId="LiveId" clId="{2B0FDB0B-89C3-479F-AB9D-D58F11732152}" dt="2021-03-07T10:06:53.834" v="265"/>
          <ac:spMkLst>
            <pc:docMk/>
            <pc:sldMk cId="0" sldId="550"/>
            <ac:spMk id="23592" creationId="{ADFF85C2-0683-40B4-9E3B-F6E51CEF5AB6}"/>
          </ac:spMkLst>
        </pc:spChg>
        <pc:spChg chg="mod">
          <ac:chgData name="王 欣捷" userId="b965477fa0aef5e6" providerId="LiveId" clId="{2B0FDB0B-89C3-479F-AB9D-D58F11732152}" dt="2021-03-07T10:06:53.834" v="265"/>
          <ac:spMkLst>
            <pc:docMk/>
            <pc:sldMk cId="0" sldId="550"/>
            <ac:spMk id="23593" creationId="{0D1B2381-43E6-4558-BF0F-919C70849AC6}"/>
          </ac:spMkLst>
        </pc:spChg>
        <pc:spChg chg="mod">
          <ac:chgData name="王 欣捷" userId="b965477fa0aef5e6" providerId="LiveId" clId="{2B0FDB0B-89C3-479F-AB9D-D58F11732152}" dt="2021-03-07T10:06:53.834" v="265"/>
          <ac:spMkLst>
            <pc:docMk/>
            <pc:sldMk cId="0" sldId="550"/>
            <ac:spMk id="23594" creationId="{4D46F422-D76B-4099-B0DA-95B8EF7FB33E}"/>
          </ac:spMkLst>
        </pc:spChg>
        <pc:spChg chg="mod">
          <ac:chgData name="王 欣捷" userId="b965477fa0aef5e6" providerId="LiveId" clId="{2B0FDB0B-89C3-479F-AB9D-D58F11732152}" dt="2021-03-07T10:06:53.834" v="265"/>
          <ac:spMkLst>
            <pc:docMk/>
            <pc:sldMk cId="0" sldId="550"/>
            <ac:spMk id="23595" creationId="{70F74009-7341-414E-96A0-3745C44CC6C8}"/>
          </ac:spMkLst>
        </pc:spChg>
        <pc:spChg chg="mod">
          <ac:chgData name="王 欣捷" userId="b965477fa0aef5e6" providerId="LiveId" clId="{2B0FDB0B-89C3-479F-AB9D-D58F11732152}" dt="2021-03-07T10:06:53.834" v="265"/>
          <ac:spMkLst>
            <pc:docMk/>
            <pc:sldMk cId="0" sldId="550"/>
            <ac:spMk id="23596" creationId="{059D56D8-CDD5-4057-B68B-6AD831D14699}"/>
          </ac:spMkLst>
        </pc:spChg>
        <pc:spChg chg="mod">
          <ac:chgData name="王 欣捷" userId="b965477fa0aef5e6" providerId="LiveId" clId="{2B0FDB0B-89C3-479F-AB9D-D58F11732152}" dt="2021-03-07T10:06:53.834" v="265"/>
          <ac:spMkLst>
            <pc:docMk/>
            <pc:sldMk cId="0" sldId="550"/>
            <ac:spMk id="23597" creationId="{D24A21A9-303E-4690-8F22-57C2400EDFAF}"/>
          </ac:spMkLst>
        </pc:spChg>
        <pc:spChg chg="mod">
          <ac:chgData name="王 欣捷" userId="b965477fa0aef5e6" providerId="LiveId" clId="{2B0FDB0B-89C3-479F-AB9D-D58F11732152}" dt="2021-03-07T10:06:53.834" v="265"/>
          <ac:spMkLst>
            <pc:docMk/>
            <pc:sldMk cId="0" sldId="550"/>
            <ac:spMk id="23598" creationId="{60D4999E-C48B-4B03-8073-F5DA7C4098E2}"/>
          </ac:spMkLst>
        </pc:spChg>
        <pc:spChg chg="mod">
          <ac:chgData name="王 欣捷" userId="b965477fa0aef5e6" providerId="LiveId" clId="{2B0FDB0B-89C3-479F-AB9D-D58F11732152}" dt="2021-03-07T10:06:53.834" v="265"/>
          <ac:spMkLst>
            <pc:docMk/>
            <pc:sldMk cId="0" sldId="550"/>
            <ac:spMk id="23599" creationId="{4242D186-BE6A-4185-975B-5581D1F208BF}"/>
          </ac:spMkLst>
        </pc:spChg>
        <pc:spChg chg="mod">
          <ac:chgData name="王 欣捷" userId="b965477fa0aef5e6" providerId="LiveId" clId="{2B0FDB0B-89C3-479F-AB9D-D58F11732152}" dt="2021-03-07T10:06:53.834" v="265"/>
          <ac:spMkLst>
            <pc:docMk/>
            <pc:sldMk cId="0" sldId="550"/>
            <ac:spMk id="23600" creationId="{78964E9F-34FC-454C-B244-E9E4638059FE}"/>
          </ac:spMkLst>
        </pc:spChg>
        <pc:spChg chg="mod">
          <ac:chgData name="王 欣捷" userId="b965477fa0aef5e6" providerId="LiveId" clId="{2B0FDB0B-89C3-479F-AB9D-D58F11732152}" dt="2021-03-07T10:06:53.834" v="265"/>
          <ac:spMkLst>
            <pc:docMk/>
            <pc:sldMk cId="0" sldId="550"/>
            <ac:spMk id="23601" creationId="{036F9ADD-AAE0-4252-B8E8-6DBF9DB7EA55}"/>
          </ac:spMkLst>
        </pc:spChg>
        <pc:spChg chg="mod">
          <ac:chgData name="王 欣捷" userId="b965477fa0aef5e6" providerId="LiveId" clId="{2B0FDB0B-89C3-479F-AB9D-D58F11732152}" dt="2021-03-07T10:06:53.834" v="265"/>
          <ac:spMkLst>
            <pc:docMk/>
            <pc:sldMk cId="0" sldId="550"/>
            <ac:spMk id="23602" creationId="{D52DB121-68EC-422B-A47C-7806746CB923}"/>
          </ac:spMkLst>
        </pc:spChg>
        <pc:spChg chg="mod">
          <ac:chgData name="王 欣捷" userId="b965477fa0aef5e6" providerId="LiveId" clId="{2B0FDB0B-89C3-479F-AB9D-D58F11732152}" dt="2021-03-07T10:06:53.834" v="265"/>
          <ac:spMkLst>
            <pc:docMk/>
            <pc:sldMk cId="0" sldId="550"/>
            <ac:spMk id="23603" creationId="{2A90577E-D480-4D25-9F99-E97C2121A7AE}"/>
          </ac:spMkLst>
        </pc:spChg>
        <pc:spChg chg="mod">
          <ac:chgData name="王 欣捷" userId="b965477fa0aef5e6" providerId="LiveId" clId="{2B0FDB0B-89C3-479F-AB9D-D58F11732152}" dt="2021-03-07T10:06:53.834" v="265"/>
          <ac:spMkLst>
            <pc:docMk/>
            <pc:sldMk cId="0" sldId="550"/>
            <ac:spMk id="23604" creationId="{9101602F-E0A2-48E8-9FAF-DF72A008A7F2}"/>
          </ac:spMkLst>
        </pc:spChg>
        <pc:spChg chg="mod">
          <ac:chgData name="王 欣捷" userId="b965477fa0aef5e6" providerId="LiveId" clId="{2B0FDB0B-89C3-479F-AB9D-D58F11732152}" dt="2021-03-07T10:06:53.834" v="265"/>
          <ac:spMkLst>
            <pc:docMk/>
            <pc:sldMk cId="0" sldId="550"/>
            <ac:spMk id="23605" creationId="{07814DE1-04C3-44DC-999B-5201F9BF3D71}"/>
          </ac:spMkLst>
        </pc:spChg>
        <pc:spChg chg="mod">
          <ac:chgData name="王 欣捷" userId="b965477fa0aef5e6" providerId="LiveId" clId="{2B0FDB0B-89C3-479F-AB9D-D58F11732152}" dt="2021-03-07T10:06:53.834" v="265"/>
          <ac:spMkLst>
            <pc:docMk/>
            <pc:sldMk cId="0" sldId="550"/>
            <ac:spMk id="23606" creationId="{E2473CB7-8CAC-4C3E-9B0D-DEA88EF4FA65}"/>
          </ac:spMkLst>
        </pc:spChg>
        <pc:spChg chg="mod">
          <ac:chgData name="王 欣捷" userId="b965477fa0aef5e6" providerId="LiveId" clId="{2B0FDB0B-89C3-479F-AB9D-D58F11732152}" dt="2021-03-07T10:06:53.834" v="265"/>
          <ac:spMkLst>
            <pc:docMk/>
            <pc:sldMk cId="0" sldId="550"/>
            <ac:spMk id="23607" creationId="{25D0F25D-C9B7-4648-895F-8F2AA78D99E4}"/>
          </ac:spMkLst>
        </pc:spChg>
        <pc:spChg chg="mod">
          <ac:chgData name="王 欣捷" userId="b965477fa0aef5e6" providerId="LiveId" clId="{2B0FDB0B-89C3-479F-AB9D-D58F11732152}" dt="2021-03-07T10:06:53.834" v="265"/>
          <ac:spMkLst>
            <pc:docMk/>
            <pc:sldMk cId="0" sldId="550"/>
            <ac:spMk id="23608" creationId="{A443FAB8-BF2E-4CA7-A8F7-5ABA7677A2BB}"/>
          </ac:spMkLst>
        </pc:spChg>
        <pc:spChg chg="mod">
          <ac:chgData name="王 欣捷" userId="b965477fa0aef5e6" providerId="LiveId" clId="{2B0FDB0B-89C3-479F-AB9D-D58F11732152}" dt="2021-03-07T10:06:53.834" v="265"/>
          <ac:spMkLst>
            <pc:docMk/>
            <pc:sldMk cId="0" sldId="550"/>
            <ac:spMk id="23609" creationId="{0047FA4D-76D8-4166-9B92-539155AE90DE}"/>
          </ac:spMkLst>
        </pc:spChg>
        <pc:spChg chg="mod">
          <ac:chgData name="王 欣捷" userId="b965477fa0aef5e6" providerId="LiveId" clId="{2B0FDB0B-89C3-479F-AB9D-D58F11732152}" dt="2021-03-07T10:06:53.834" v="265"/>
          <ac:spMkLst>
            <pc:docMk/>
            <pc:sldMk cId="0" sldId="550"/>
            <ac:spMk id="23610" creationId="{A2751E3A-B2D9-47FA-A6A8-1018A0845FC8}"/>
          </ac:spMkLst>
        </pc:spChg>
        <pc:spChg chg="mod">
          <ac:chgData name="王 欣捷" userId="b965477fa0aef5e6" providerId="LiveId" clId="{2B0FDB0B-89C3-479F-AB9D-D58F11732152}" dt="2021-03-07T10:06:53.834" v="265"/>
          <ac:spMkLst>
            <pc:docMk/>
            <pc:sldMk cId="0" sldId="550"/>
            <ac:spMk id="23611" creationId="{F4519751-7227-4DDB-982F-8AA801732EF0}"/>
          </ac:spMkLst>
        </pc:spChg>
        <pc:spChg chg="mod">
          <ac:chgData name="王 欣捷" userId="b965477fa0aef5e6" providerId="LiveId" clId="{2B0FDB0B-89C3-479F-AB9D-D58F11732152}" dt="2021-03-07T10:06:53.834" v="265"/>
          <ac:spMkLst>
            <pc:docMk/>
            <pc:sldMk cId="0" sldId="550"/>
            <ac:spMk id="23612" creationId="{713E5980-6E0F-4FBE-8650-65F8D49F5310}"/>
          </ac:spMkLst>
        </pc:spChg>
        <pc:spChg chg="mod">
          <ac:chgData name="王 欣捷" userId="b965477fa0aef5e6" providerId="LiveId" clId="{2B0FDB0B-89C3-479F-AB9D-D58F11732152}" dt="2021-03-07T10:06:53.834" v="265"/>
          <ac:spMkLst>
            <pc:docMk/>
            <pc:sldMk cId="0" sldId="550"/>
            <ac:spMk id="23613" creationId="{D52321C7-4E7F-4997-85A2-1C7522CD8831}"/>
          </ac:spMkLst>
        </pc:spChg>
        <pc:spChg chg="mod">
          <ac:chgData name="王 欣捷" userId="b965477fa0aef5e6" providerId="LiveId" clId="{2B0FDB0B-89C3-479F-AB9D-D58F11732152}" dt="2021-03-07T10:06:53.834" v="265"/>
          <ac:spMkLst>
            <pc:docMk/>
            <pc:sldMk cId="0" sldId="550"/>
            <ac:spMk id="23614" creationId="{03804899-3442-42D4-8F52-8A0E4B9B7117}"/>
          </ac:spMkLst>
        </pc:spChg>
        <pc:spChg chg="mod">
          <ac:chgData name="王 欣捷" userId="b965477fa0aef5e6" providerId="LiveId" clId="{2B0FDB0B-89C3-479F-AB9D-D58F11732152}" dt="2021-03-07T10:06:53.834" v="265"/>
          <ac:spMkLst>
            <pc:docMk/>
            <pc:sldMk cId="0" sldId="550"/>
            <ac:spMk id="23615" creationId="{BBD55E3D-7EA6-4462-81F5-8E68C8732899}"/>
          </ac:spMkLst>
        </pc:spChg>
        <pc:spChg chg="mod">
          <ac:chgData name="王 欣捷" userId="b965477fa0aef5e6" providerId="LiveId" clId="{2B0FDB0B-89C3-479F-AB9D-D58F11732152}" dt="2021-03-07T10:06:53.834" v="265"/>
          <ac:spMkLst>
            <pc:docMk/>
            <pc:sldMk cId="0" sldId="550"/>
            <ac:spMk id="23616" creationId="{71EE02B2-D22F-49B2-AB6A-7A7EC16440E9}"/>
          </ac:spMkLst>
        </pc:spChg>
        <pc:spChg chg="mod">
          <ac:chgData name="王 欣捷" userId="b965477fa0aef5e6" providerId="LiveId" clId="{2B0FDB0B-89C3-479F-AB9D-D58F11732152}" dt="2021-03-07T10:06:53.834" v="265"/>
          <ac:spMkLst>
            <pc:docMk/>
            <pc:sldMk cId="0" sldId="550"/>
            <ac:spMk id="23617" creationId="{0B8C8B2F-22DD-43C3-8EA6-B026CB44F7E5}"/>
          </ac:spMkLst>
        </pc:spChg>
        <pc:spChg chg="mod">
          <ac:chgData name="王 欣捷" userId="b965477fa0aef5e6" providerId="LiveId" clId="{2B0FDB0B-89C3-479F-AB9D-D58F11732152}" dt="2021-03-07T10:06:53.834" v="265"/>
          <ac:spMkLst>
            <pc:docMk/>
            <pc:sldMk cId="0" sldId="550"/>
            <ac:spMk id="23618" creationId="{C35E6096-6E91-45C4-9736-59CB4CBE06CA}"/>
          </ac:spMkLst>
        </pc:spChg>
        <pc:spChg chg="mod">
          <ac:chgData name="王 欣捷" userId="b965477fa0aef5e6" providerId="LiveId" clId="{2B0FDB0B-89C3-479F-AB9D-D58F11732152}" dt="2021-03-07T10:06:53.834" v="265"/>
          <ac:spMkLst>
            <pc:docMk/>
            <pc:sldMk cId="0" sldId="550"/>
            <ac:spMk id="23619" creationId="{2998883B-C43A-44DE-98C2-307F78AA7ED9}"/>
          </ac:spMkLst>
        </pc:spChg>
        <pc:spChg chg="mod">
          <ac:chgData name="王 欣捷" userId="b965477fa0aef5e6" providerId="LiveId" clId="{2B0FDB0B-89C3-479F-AB9D-D58F11732152}" dt="2021-03-07T10:06:53.834" v="265"/>
          <ac:spMkLst>
            <pc:docMk/>
            <pc:sldMk cId="0" sldId="550"/>
            <ac:spMk id="23620" creationId="{77FD27FE-1AC4-401B-A5A0-CCEC527A2AB9}"/>
          </ac:spMkLst>
        </pc:spChg>
        <pc:spChg chg="mod">
          <ac:chgData name="王 欣捷" userId="b965477fa0aef5e6" providerId="LiveId" clId="{2B0FDB0B-89C3-479F-AB9D-D58F11732152}" dt="2021-03-07T10:06:53.834" v="265"/>
          <ac:spMkLst>
            <pc:docMk/>
            <pc:sldMk cId="0" sldId="550"/>
            <ac:spMk id="23621" creationId="{C5FDB5A7-0458-446A-82A6-A1FD70DBF4D5}"/>
          </ac:spMkLst>
        </pc:spChg>
        <pc:spChg chg="mod">
          <ac:chgData name="王 欣捷" userId="b965477fa0aef5e6" providerId="LiveId" clId="{2B0FDB0B-89C3-479F-AB9D-D58F11732152}" dt="2021-03-07T10:06:53.834" v="265"/>
          <ac:spMkLst>
            <pc:docMk/>
            <pc:sldMk cId="0" sldId="550"/>
            <ac:spMk id="23622" creationId="{23C9B666-2101-4D32-BABA-0AFDB7D34C32}"/>
          </ac:spMkLst>
        </pc:spChg>
        <pc:spChg chg="mod">
          <ac:chgData name="王 欣捷" userId="b965477fa0aef5e6" providerId="LiveId" clId="{2B0FDB0B-89C3-479F-AB9D-D58F11732152}" dt="2021-03-07T10:06:53.834" v="265"/>
          <ac:spMkLst>
            <pc:docMk/>
            <pc:sldMk cId="0" sldId="550"/>
            <ac:spMk id="23623" creationId="{9CE90218-7F17-4B68-B024-14C8CF172569}"/>
          </ac:spMkLst>
        </pc:spChg>
        <pc:grpChg chg="mod">
          <ac:chgData name="王 欣捷" userId="b965477fa0aef5e6" providerId="LiveId" clId="{2B0FDB0B-89C3-479F-AB9D-D58F11732152}" dt="2021-03-07T10:06:53.834" v="265"/>
          <ac:grpSpMkLst>
            <pc:docMk/>
            <pc:sldMk cId="0" sldId="550"/>
            <ac:grpSpMk id="23583" creationId="{AB3624B8-0C8D-4CE1-842C-5C04805F3CB6}"/>
          </ac:grpSpMkLst>
        </pc:grpChg>
        <pc:grpChg chg="mod">
          <ac:chgData name="王 欣捷" userId="b965477fa0aef5e6" providerId="LiveId" clId="{2B0FDB0B-89C3-479F-AB9D-D58F11732152}" dt="2021-03-07T10:06:53.834" v="265"/>
          <ac:grpSpMkLst>
            <pc:docMk/>
            <pc:sldMk cId="0" sldId="550"/>
            <ac:grpSpMk id="23587" creationId="{B28BE827-3F0B-47FF-B972-2906DFF1F793}"/>
          </ac:grpSpMkLst>
        </pc:grpChg>
        <pc:graphicFrameChg chg="mod">
          <ac:chgData name="王 欣捷" userId="b965477fa0aef5e6" providerId="LiveId" clId="{2B0FDB0B-89C3-479F-AB9D-D58F11732152}" dt="2021-03-07T10:06:53.834" v="265"/>
          <ac:graphicFrameMkLst>
            <pc:docMk/>
            <pc:sldMk cId="0" sldId="550"/>
            <ac:graphicFrameMk id="166915" creationId="{EA992E65-89CB-4506-9666-6554E6179A75}"/>
          </ac:graphicFrameMkLst>
        </pc:graphicFrameChg>
      </pc:sldChg>
      <pc:sldChg chg="modSp del mod">
        <pc:chgData name="王 欣捷" userId="b965477fa0aef5e6" providerId="LiveId" clId="{2B0FDB0B-89C3-479F-AB9D-D58F11732152}" dt="2021-03-07T15:07:34.794" v="2203" actId="47"/>
        <pc:sldMkLst>
          <pc:docMk/>
          <pc:sldMk cId="0" sldId="551"/>
        </pc:sldMkLst>
        <pc:spChg chg="mod">
          <ac:chgData name="王 欣捷" userId="b965477fa0aef5e6" providerId="LiveId" clId="{2B0FDB0B-89C3-479F-AB9D-D58F11732152}" dt="2021-03-07T10:06:53.834" v="265"/>
          <ac:spMkLst>
            <pc:docMk/>
            <pc:sldMk cId="0" sldId="551"/>
            <ac:spMk id="24578" creationId="{7DD10577-68A5-454A-88CC-7C3B42389C90}"/>
          </ac:spMkLst>
        </pc:spChg>
        <pc:spChg chg="mod">
          <ac:chgData name="王 欣捷" userId="b965477fa0aef5e6" providerId="LiveId" clId="{2B0FDB0B-89C3-479F-AB9D-D58F11732152}" dt="2021-03-07T10:06:53.834" v="265"/>
          <ac:spMkLst>
            <pc:docMk/>
            <pc:sldMk cId="0" sldId="551"/>
            <ac:spMk id="24608" creationId="{67808FB5-F31B-403B-B411-9F8EC8732F58}"/>
          </ac:spMkLst>
        </pc:spChg>
        <pc:spChg chg="mod">
          <ac:chgData name="王 欣捷" userId="b965477fa0aef5e6" providerId="LiveId" clId="{2B0FDB0B-89C3-479F-AB9D-D58F11732152}" dt="2021-03-07T10:06:53.834" v="265"/>
          <ac:spMkLst>
            <pc:docMk/>
            <pc:sldMk cId="0" sldId="551"/>
            <ac:spMk id="24609" creationId="{E1D02BE8-E9D8-46CA-8466-6375F83ACE46}"/>
          </ac:spMkLst>
        </pc:spChg>
        <pc:spChg chg="mod">
          <ac:chgData name="王 欣捷" userId="b965477fa0aef5e6" providerId="LiveId" clId="{2B0FDB0B-89C3-479F-AB9D-D58F11732152}" dt="2021-03-07T10:06:53.834" v="265"/>
          <ac:spMkLst>
            <pc:docMk/>
            <pc:sldMk cId="0" sldId="551"/>
            <ac:spMk id="24610" creationId="{EC433486-50B0-49E7-9B32-804EC6425109}"/>
          </ac:spMkLst>
        </pc:spChg>
        <pc:spChg chg="mod">
          <ac:chgData name="王 欣捷" userId="b965477fa0aef5e6" providerId="LiveId" clId="{2B0FDB0B-89C3-479F-AB9D-D58F11732152}" dt="2021-03-07T10:06:53.834" v="265"/>
          <ac:spMkLst>
            <pc:docMk/>
            <pc:sldMk cId="0" sldId="551"/>
            <ac:spMk id="24612" creationId="{A8B4375C-6EFF-4E5A-8167-102D405197BB}"/>
          </ac:spMkLst>
        </pc:spChg>
        <pc:spChg chg="mod">
          <ac:chgData name="王 欣捷" userId="b965477fa0aef5e6" providerId="LiveId" clId="{2B0FDB0B-89C3-479F-AB9D-D58F11732152}" dt="2021-03-07T10:06:53.834" v="265"/>
          <ac:spMkLst>
            <pc:docMk/>
            <pc:sldMk cId="0" sldId="551"/>
            <ac:spMk id="24613" creationId="{2F497B6B-2A02-46C0-90B4-19DE4191737F}"/>
          </ac:spMkLst>
        </pc:spChg>
        <pc:spChg chg="mod">
          <ac:chgData name="王 欣捷" userId="b965477fa0aef5e6" providerId="LiveId" clId="{2B0FDB0B-89C3-479F-AB9D-D58F11732152}" dt="2021-03-07T10:06:53.834" v="265"/>
          <ac:spMkLst>
            <pc:docMk/>
            <pc:sldMk cId="0" sldId="551"/>
            <ac:spMk id="24614" creationId="{FE2C6B7F-874A-4F4C-9B5E-671F1FF8679E}"/>
          </ac:spMkLst>
        </pc:spChg>
        <pc:spChg chg="mod">
          <ac:chgData name="王 欣捷" userId="b965477fa0aef5e6" providerId="LiveId" clId="{2B0FDB0B-89C3-479F-AB9D-D58F11732152}" dt="2021-03-07T10:06:53.834" v="265"/>
          <ac:spMkLst>
            <pc:docMk/>
            <pc:sldMk cId="0" sldId="551"/>
            <ac:spMk id="24615" creationId="{7D72A6E6-AB00-434E-8ABA-D089FDB3D520}"/>
          </ac:spMkLst>
        </pc:spChg>
        <pc:spChg chg="mod">
          <ac:chgData name="王 欣捷" userId="b965477fa0aef5e6" providerId="LiveId" clId="{2B0FDB0B-89C3-479F-AB9D-D58F11732152}" dt="2021-03-07T10:06:53.834" v="265"/>
          <ac:spMkLst>
            <pc:docMk/>
            <pc:sldMk cId="0" sldId="551"/>
            <ac:spMk id="24616" creationId="{E874EDCF-A592-4880-A599-FD444B8C9611}"/>
          </ac:spMkLst>
        </pc:spChg>
        <pc:spChg chg="mod">
          <ac:chgData name="王 欣捷" userId="b965477fa0aef5e6" providerId="LiveId" clId="{2B0FDB0B-89C3-479F-AB9D-D58F11732152}" dt="2021-03-07T10:06:53.834" v="265"/>
          <ac:spMkLst>
            <pc:docMk/>
            <pc:sldMk cId="0" sldId="551"/>
            <ac:spMk id="24617" creationId="{7E7DC5F4-18FD-4DDF-A152-5ACF590FA0C6}"/>
          </ac:spMkLst>
        </pc:spChg>
        <pc:spChg chg="mod">
          <ac:chgData name="王 欣捷" userId="b965477fa0aef5e6" providerId="LiveId" clId="{2B0FDB0B-89C3-479F-AB9D-D58F11732152}" dt="2021-03-07T10:06:53.834" v="265"/>
          <ac:spMkLst>
            <pc:docMk/>
            <pc:sldMk cId="0" sldId="551"/>
            <ac:spMk id="24618" creationId="{267BE642-8444-4852-8C1E-923067925C30}"/>
          </ac:spMkLst>
        </pc:spChg>
        <pc:spChg chg="mod">
          <ac:chgData name="王 欣捷" userId="b965477fa0aef5e6" providerId="LiveId" clId="{2B0FDB0B-89C3-479F-AB9D-D58F11732152}" dt="2021-03-07T10:06:53.834" v="265"/>
          <ac:spMkLst>
            <pc:docMk/>
            <pc:sldMk cId="0" sldId="551"/>
            <ac:spMk id="24619" creationId="{2633E56D-FD8E-4557-8589-E9EDFABA096B}"/>
          </ac:spMkLst>
        </pc:spChg>
        <pc:spChg chg="mod">
          <ac:chgData name="王 欣捷" userId="b965477fa0aef5e6" providerId="LiveId" clId="{2B0FDB0B-89C3-479F-AB9D-D58F11732152}" dt="2021-03-07T10:06:53.834" v="265"/>
          <ac:spMkLst>
            <pc:docMk/>
            <pc:sldMk cId="0" sldId="551"/>
            <ac:spMk id="24620" creationId="{35E4AD92-546A-4C40-8A71-4889D712FCB3}"/>
          </ac:spMkLst>
        </pc:spChg>
        <pc:spChg chg="mod">
          <ac:chgData name="王 欣捷" userId="b965477fa0aef5e6" providerId="LiveId" clId="{2B0FDB0B-89C3-479F-AB9D-D58F11732152}" dt="2021-03-07T10:06:53.834" v="265"/>
          <ac:spMkLst>
            <pc:docMk/>
            <pc:sldMk cId="0" sldId="551"/>
            <ac:spMk id="24621" creationId="{B80EFCC9-2455-45A1-BE0F-FD12F91D8600}"/>
          </ac:spMkLst>
        </pc:spChg>
        <pc:spChg chg="mod">
          <ac:chgData name="王 欣捷" userId="b965477fa0aef5e6" providerId="LiveId" clId="{2B0FDB0B-89C3-479F-AB9D-D58F11732152}" dt="2021-03-07T10:06:53.834" v="265"/>
          <ac:spMkLst>
            <pc:docMk/>
            <pc:sldMk cId="0" sldId="551"/>
            <ac:spMk id="24622" creationId="{B5543CA0-D264-40B6-95AC-E39C562E23DD}"/>
          </ac:spMkLst>
        </pc:spChg>
        <pc:spChg chg="mod">
          <ac:chgData name="王 欣捷" userId="b965477fa0aef5e6" providerId="LiveId" clId="{2B0FDB0B-89C3-479F-AB9D-D58F11732152}" dt="2021-03-07T10:06:53.834" v="265"/>
          <ac:spMkLst>
            <pc:docMk/>
            <pc:sldMk cId="0" sldId="551"/>
            <ac:spMk id="24623" creationId="{E25D9C2B-724A-45A0-88C2-804870E14793}"/>
          </ac:spMkLst>
        </pc:spChg>
        <pc:spChg chg="mod">
          <ac:chgData name="王 欣捷" userId="b965477fa0aef5e6" providerId="LiveId" clId="{2B0FDB0B-89C3-479F-AB9D-D58F11732152}" dt="2021-03-07T10:06:53.834" v="265"/>
          <ac:spMkLst>
            <pc:docMk/>
            <pc:sldMk cId="0" sldId="551"/>
            <ac:spMk id="24624" creationId="{402E0512-34C3-4278-9B31-AB1794A758AD}"/>
          </ac:spMkLst>
        </pc:spChg>
        <pc:spChg chg="mod">
          <ac:chgData name="王 欣捷" userId="b965477fa0aef5e6" providerId="LiveId" clId="{2B0FDB0B-89C3-479F-AB9D-D58F11732152}" dt="2021-03-07T10:06:53.834" v="265"/>
          <ac:spMkLst>
            <pc:docMk/>
            <pc:sldMk cId="0" sldId="551"/>
            <ac:spMk id="24625" creationId="{B5E98048-B2F5-4029-AC97-5437893B7882}"/>
          </ac:spMkLst>
        </pc:spChg>
        <pc:spChg chg="mod">
          <ac:chgData name="王 欣捷" userId="b965477fa0aef5e6" providerId="LiveId" clId="{2B0FDB0B-89C3-479F-AB9D-D58F11732152}" dt="2021-03-07T10:06:53.834" v="265"/>
          <ac:spMkLst>
            <pc:docMk/>
            <pc:sldMk cId="0" sldId="551"/>
            <ac:spMk id="24626" creationId="{1CE75FC8-7240-486C-8734-F8E302EB4FB4}"/>
          </ac:spMkLst>
        </pc:spChg>
        <pc:spChg chg="mod">
          <ac:chgData name="王 欣捷" userId="b965477fa0aef5e6" providerId="LiveId" clId="{2B0FDB0B-89C3-479F-AB9D-D58F11732152}" dt="2021-03-07T10:06:53.834" v="265"/>
          <ac:spMkLst>
            <pc:docMk/>
            <pc:sldMk cId="0" sldId="551"/>
            <ac:spMk id="24627" creationId="{F97E70E2-59F9-4B32-9636-73B96831979A}"/>
          </ac:spMkLst>
        </pc:spChg>
        <pc:spChg chg="mod">
          <ac:chgData name="王 欣捷" userId="b965477fa0aef5e6" providerId="LiveId" clId="{2B0FDB0B-89C3-479F-AB9D-D58F11732152}" dt="2021-03-07T10:06:53.834" v="265"/>
          <ac:spMkLst>
            <pc:docMk/>
            <pc:sldMk cId="0" sldId="551"/>
            <ac:spMk id="24628" creationId="{AFB9A518-3CAD-40ED-A303-AE1097A35973}"/>
          </ac:spMkLst>
        </pc:spChg>
        <pc:spChg chg="mod">
          <ac:chgData name="王 欣捷" userId="b965477fa0aef5e6" providerId="LiveId" clId="{2B0FDB0B-89C3-479F-AB9D-D58F11732152}" dt="2021-03-07T10:06:53.834" v="265"/>
          <ac:spMkLst>
            <pc:docMk/>
            <pc:sldMk cId="0" sldId="551"/>
            <ac:spMk id="24629" creationId="{294EF174-702A-4AFF-8102-2A153AA5F7C5}"/>
          </ac:spMkLst>
        </pc:spChg>
        <pc:spChg chg="mod">
          <ac:chgData name="王 欣捷" userId="b965477fa0aef5e6" providerId="LiveId" clId="{2B0FDB0B-89C3-479F-AB9D-D58F11732152}" dt="2021-03-07T10:06:53.834" v="265"/>
          <ac:spMkLst>
            <pc:docMk/>
            <pc:sldMk cId="0" sldId="551"/>
            <ac:spMk id="24630" creationId="{CE16B2BB-46AF-4EAF-AA86-6172076A5462}"/>
          </ac:spMkLst>
        </pc:spChg>
        <pc:spChg chg="mod">
          <ac:chgData name="王 欣捷" userId="b965477fa0aef5e6" providerId="LiveId" clId="{2B0FDB0B-89C3-479F-AB9D-D58F11732152}" dt="2021-03-07T10:06:53.834" v="265"/>
          <ac:spMkLst>
            <pc:docMk/>
            <pc:sldMk cId="0" sldId="551"/>
            <ac:spMk id="24631" creationId="{29875445-4E22-449C-AB5D-64A9567E570C}"/>
          </ac:spMkLst>
        </pc:spChg>
        <pc:spChg chg="mod">
          <ac:chgData name="王 欣捷" userId="b965477fa0aef5e6" providerId="LiveId" clId="{2B0FDB0B-89C3-479F-AB9D-D58F11732152}" dt="2021-03-07T10:06:53.834" v="265"/>
          <ac:spMkLst>
            <pc:docMk/>
            <pc:sldMk cId="0" sldId="551"/>
            <ac:spMk id="24632" creationId="{BB96D451-E64D-4D5E-97B3-5CA7BCA6EB8A}"/>
          </ac:spMkLst>
        </pc:spChg>
        <pc:spChg chg="mod">
          <ac:chgData name="王 欣捷" userId="b965477fa0aef5e6" providerId="LiveId" clId="{2B0FDB0B-89C3-479F-AB9D-D58F11732152}" dt="2021-03-07T10:06:53.834" v="265"/>
          <ac:spMkLst>
            <pc:docMk/>
            <pc:sldMk cId="0" sldId="551"/>
            <ac:spMk id="24633" creationId="{DDFBD4C6-B161-456A-86B8-E326A76B55D3}"/>
          </ac:spMkLst>
        </pc:spChg>
        <pc:spChg chg="mod">
          <ac:chgData name="王 欣捷" userId="b965477fa0aef5e6" providerId="LiveId" clId="{2B0FDB0B-89C3-479F-AB9D-D58F11732152}" dt="2021-03-07T10:06:53.834" v="265"/>
          <ac:spMkLst>
            <pc:docMk/>
            <pc:sldMk cId="0" sldId="551"/>
            <ac:spMk id="24634" creationId="{75723D81-8462-49D5-8827-49AFCB0EABCC}"/>
          </ac:spMkLst>
        </pc:spChg>
        <pc:spChg chg="mod">
          <ac:chgData name="王 欣捷" userId="b965477fa0aef5e6" providerId="LiveId" clId="{2B0FDB0B-89C3-479F-AB9D-D58F11732152}" dt="2021-03-07T10:06:53.834" v="265"/>
          <ac:spMkLst>
            <pc:docMk/>
            <pc:sldMk cId="0" sldId="551"/>
            <ac:spMk id="24635" creationId="{A16A998C-973F-4BB9-AB7F-74589A8D557D}"/>
          </ac:spMkLst>
        </pc:spChg>
        <pc:spChg chg="mod">
          <ac:chgData name="王 欣捷" userId="b965477fa0aef5e6" providerId="LiveId" clId="{2B0FDB0B-89C3-479F-AB9D-D58F11732152}" dt="2021-03-07T10:06:53.834" v="265"/>
          <ac:spMkLst>
            <pc:docMk/>
            <pc:sldMk cId="0" sldId="551"/>
            <ac:spMk id="24636" creationId="{CA9E6086-95DB-4D65-96CE-CEA74D55997F}"/>
          </ac:spMkLst>
        </pc:spChg>
        <pc:spChg chg="mod">
          <ac:chgData name="王 欣捷" userId="b965477fa0aef5e6" providerId="LiveId" clId="{2B0FDB0B-89C3-479F-AB9D-D58F11732152}" dt="2021-03-07T10:06:53.834" v="265"/>
          <ac:spMkLst>
            <pc:docMk/>
            <pc:sldMk cId="0" sldId="551"/>
            <ac:spMk id="24637" creationId="{B9FDAC13-D11F-4355-8C57-D5FA97C92C84}"/>
          </ac:spMkLst>
        </pc:spChg>
        <pc:spChg chg="mod">
          <ac:chgData name="王 欣捷" userId="b965477fa0aef5e6" providerId="LiveId" clId="{2B0FDB0B-89C3-479F-AB9D-D58F11732152}" dt="2021-03-07T10:06:53.834" v="265"/>
          <ac:spMkLst>
            <pc:docMk/>
            <pc:sldMk cId="0" sldId="551"/>
            <ac:spMk id="24638" creationId="{255ECD05-2797-49CB-A8CA-44843BCE6AFC}"/>
          </ac:spMkLst>
        </pc:spChg>
        <pc:spChg chg="mod">
          <ac:chgData name="王 欣捷" userId="b965477fa0aef5e6" providerId="LiveId" clId="{2B0FDB0B-89C3-479F-AB9D-D58F11732152}" dt="2021-03-07T10:06:53.834" v="265"/>
          <ac:spMkLst>
            <pc:docMk/>
            <pc:sldMk cId="0" sldId="551"/>
            <ac:spMk id="24639" creationId="{8BB3E24C-174F-4539-B707-F579B59EDC87}"/>
          </ac:spMkLst>
        </pc:spChg>
        <pc:spChg chg="mod">
          <ac:chgData name="王 欣捷" userId="b965477fa0aef5e6" providerId="LiveId" clId="{2B0FDB0B-89C3-479F-AB9D-D58F11732152}" dt="2021-03-07T10:06:53.834" v="265"/>
          <ac:spMkLst>
            <pc:docMk/>
            <pc:sldMk cId="0" sldId="551"/>
            <ac:spMk id="24640" creationId="{8AA44870-A7B5-4091-BF47-8B196887F9A8}"/>
          </ac:spMkLst>
        </pc:spChg>
        <pc:spChg chg="mod">
          <ac:chgData name="王 欣捷" userId="b965477fa0aef5e6" providerId="LiveId" clId="{2B0FDB0B-89C3-479F-AB9D-D58F11732152}" dt="2021-03-07T10:06:53.834" v="265"/>
          <ac:spMkLst>
            <pc:docMk/>
            <pc:sldMk cId="0" sldId="551"/>
            <ac:spMk id="24641" creationId="{3745BCF6-A96C-479F-BDA6-6B9E9014A263}"/>
          </ac:spMkLst>
        </pc:spChg>
        <pc:spChg chg="mod">
          <ac:chgData name="王 欣捷" userId="b965477fa0aef5e6" providerId="LiveId" clId="{2B0FDB0B-89C3-479F-AB9D-D58F11732152}" dt="2021-03-07T10:06:53.834" v="265"/>
          <ac:spMkLst>
            <pc:docMk/>
            <pc:sldMk cId="0" sldId="551"/>
            <ac:spMk id="24642" creationId="{F7206E75-5B61-4F04-8C02-3C2446F6677F}"/>
          </ac:spMkLst>
        </pc:spChg>
        <pc:spChg chg="mod">
          <ac:chgData name="王 欣捷" userId="b965477fa0aef5e6" providerId="LiveId" clId="{2B0FDB0B-89C3-479F-AB9D-D58F11732152}" dt="2021-03-07T10:06:53.834" v="265"/>
          <ac:spMkLst>
            <pc:docMk/>
            <pc:sldMk cId="0" sldId="551"/>
            <ac:spMk id="24643" creationId="{48A626BC-4D69-4F35-9258-3B7958F35F26}"/>
          </ac:spMkLst>
        </pc:spChg>
        <pc:spChg chg="mod">
          <ac:chgData name="王 欣捷" userId="b965477fa0aef5e6" providerId="LiveId" clId="{2B0FDB0B-89C3-479F-AB9D-D58F11732152}" dt="2021-03-07T10:06:53.834" v="265"/>
          <ac:spMkLst>
            <pc:docMk/>
            <pc:sldMk cId="0" sldId="551"/>
            <ac:spMk id="24644" creationId="{F7CDA493-B578-4CEE-8615-C6AED51BD26C}"/>
          </ac:spMkLst>
        </pc:spChg>
        <pc:spChg chg="mod">
          <ac:chgData name="王 欣捷" userId="b965477fa0aef5e6" providerId="LiveId" clId="{2B0FDB0B-89C3-479F-AB9D-D58F11732152}" dt="2021-03-07T10:06:53.834" v="265"/>
          <ac:spMkLst>
            <pc:docMk/>
            <pc:sldMk cId="0" sldId="551"/>
            <ac:spMk id="24645" creationId="{039619C1-9AAD-4FF9-9268-8BE8E5DAA59E}"/>
          </ac:spMkLst>
        </pc:spChg>
        <pc:spChg chg="mod">
          <ac:chgData name="王 欣捷" userId="b965477fa0aef5e6" providerId="LiveId" clId="{2B0FDB0B-89C3-479F-AB9D-D58F11732152}" dt="2021-03-07T10:06:53.834" v="265"/>
          <ac:spMkLst>
            <pc:docMk/>
            <pc:sldMk cId="0" sldId="551"/>
            <ac:spMk id="24646" creationId="{B356355A-5189-4E09-91E4-8CC7BDB26365}"/>
          </ac:spMkLst>
        </pc:spChg>
        <pc:spChg chg="mod">
          <ac:chgData name="王 欣捷" userId="b965477fa0aef5e6" providerId="LiveId" clId="{2B0FDB0B-89C3-479F-AB9D-D58F11732152}" dt="2021-03-07T10:06:53.834" v="265"/>
          <ac:spMkLst>
            <pc:docMk/>
            <pc:sldMk cId="0" sldId="551"/>
            <ac:spMk id="24647" creationId="{C84852D0-EB6F-4687-B54D-1095E8B4FCEE}"/>
          </ac:spMkLst>
        </pc:spChg>
        <pc:grpChg chg="mod">
          <ac:chgData name="王 欣捷" userId="b965477fa0aef5e6" providerId="LiveId" clId="{2B0FDB0B-89C3-479F-AB9D-D58F11732152}" dt="2021-03-07T10:06:53.834" v="265"/>
          <ac:grpSpMkLst>
            <pc:docMk/>
            <pc:sldMk cId="0" sldId="551"/>
            <ac:grpSpMk id="24607" creationId="{1B2A2F9E-E8AA-43C4-AA64-8483220AE6DF}"/>
          </ac:grpSpMkLst>
        </pc:grpChg>
        <pc:grpChg chg="mod">
          <ac:chgData name="王 欣捷" userId="b965477fa0aef5e6" providerId="LiveId" clId="{2B0FDB0B-89C3-479F-AB9D-D58F11732152}" dt="2021-03-07T10:06:53.834" v="265"/>
          <ac:grpSpMkLst>
            <pc:docMk/>
            <pc:sldMk cId="0" sldId="551"/>
            <ac:grpSpMk id="24611" creationId="{BDCB72F6-E16B-498E-925F-85A6FBF7B3DD}"/>
          </ac:grpSpMkLst>
        </pc:grpChg>
        <pc:graphicFrameChg chg="mod">
          <ac:chgData name="王 欣捷" userId="b965477fa0aef5e6" providerId="LiveId" clId="{2B0FDB0B-89C3-479F-AB9D-D58F11732152}" dt="2021-03-07T10:06:53.834" v="265"/>
          <ac:graphicFrameMkLst>
            <pc:docMk/>
            <pc:sldMk cId="0" sldId="551"/>
            <ac:graphicFrameMk id="167939" creationId="{3A58DA2A-3EE9-43E8-929A-1DB536C0C3EB}"/>
          </ac:graphicFrameMkLst>
        </pc:graphicFrameChg>
      </pc:sldChg>
      <pc:sldChg chg="modSp del mod">
        <pc:chgData name="王 欣捷" userId="b965477fa0aef5e6" providerId="LiveId" clId="{2B0FDB0B-89C3-479F-AB9D-D58F11732152}" dt="2021-03-07T15:07:35.240" v="2204" actId="47"/>
        <pc:sldMkLst>
          <pc:docMk/>
          <pc:sldMk cId="0" sldId="552"/>
        </pc:sldMkLst>
        <pc:spChg chg="mod">
          <ac:chgData name="王 欣捷" userId="b965477fa0aef5e6" providerId="LiveId" clId="{2B0FDB0B-89C3-479F-AB9D-D58F11732152}" dt="2021-03-07T10:06:53.834" v="265"/>
          <ac:spMkLst>
            <pc:docMk/>
            <pc:sldMk cId="0" sldId="552"/>
            <ac:spMk id="25602" creationId="{F7D29510-CA30-4B1E-BCEE-B21B90EC4DC6}"/>
          </ac:spMkLst>
        </pc:spChg>
        <pc:spChg chg="mod">
          <ac:chgData name="王 欣捷" userId="b965477fa0aef5e6" providerId="LiveId" clId="{2B0FDB0B-89C3-479F-AB9D-D58F11732152}" dt="2021-03-07T10:06:53.834" v="265"/>
          <ac:spMkLst>
            <pc:docMk/>
            <pc:sldMk cId="0" sldId="552"/>
            <ac:spMk id="25632" creationId="{51E89021-C240-4FD9-8126-A4C58A0D5ED8}"/>
          </ac:spMkLst>
        </pc:spChg>
        <pc:spChg chg="mod">
          <ac:chgData name="王 欣捷" userId="b965477fa0aef5e6" providerId="LiveId" clId="{2B0FDB0B-89C3-479F-AB9D-D58F11732152}" dt="2021-03-07T10:06:53.834" v="265"/>
          <ac:spMkLst>
            <pc:docMk/>
            <pc:sldMk cId="0" sldId="552"/>
            <ac:spMk id="25633" creationId="{4A84B816-E62E-4244-BEA3-0E640913C029}"/>
          </ac:spMkLst>
        </pc:spChg>
        <pc:spChg chg="mod">
          <ac:chgData name="王 欣捷" userId="b965477fa0aef5e6" providerId="LiveId" clId="{2B0FDB0B-89C3-479F-AB9D-D58F11732152}" dt="2021-03-07T10:06:53.834" v="265"/>
          <ac:spMkLst>
            <pc:docMk/>
            <pc:sldMk cId="0" sldId="552"/>
            <ac:spMk id="25634" creationId="{C86D26E5-D322-4D16-9440-724091A77080}"/>
          </ac:spMkLst>
        </pc:spChg>
        <pc:spChg chg="mod">
          <ac:chgData name="王 欣捷" userId="b965477fa0aef5e6" providerId="LiveId" clId="{2B0FDB0B-89C3-479F-AB9D-D58F11732152}" dt="2021-03-07T10:06:53.834" v="265"/>
          <ac:spMkLst>
            <pc:docMk/>
            <pc:sldMk cId="0" sldId="552"/>
            <ac:spMk id="25636" creationId="{545137E1-0059-4F03-A7A2-2A8A18739711}"/>
          </ac:spMkLst>
        </pc:spChg>
        <pc:spChg chg="mod">
          <ac:chgData name="王 欣捷" userId="b965477fa0aef5e6" providerId="LiveId" clId="{2B0FDB0B-89C3-479F-AB9D-D58F11732152}" dt="2021-03-07T10:06:53.834" v="265"/>
          <ac:spMkLst>
            <pc:docMk/>
            <pc:sldMk cId="0" sldId="552"/>
            <ac:spMk id="25637" creationId="{A93B207F-1DAE-400B-B6D0-4D412C2D0058}"/>
          </ac:spMkLst>
        </pc:spChg>
        <pc:spChg chg="mod">
          <ac:chgData name="王 欣捷" userId="b965477fa0aef5e6" providerId="LiveId" clId="{2B0FDB0B-89C3-479F-AB9D-D58F11732152}" dt="2021-03-07T10:06:53.834" v="265"/>
          <ac:spMkLst>
            <pc:docMk/>
            <pc:sldMk cId="0" sldId="552"/>
            <ac:spMk id="25638" creationId="{72E90082-D998-47FA-B29E-549EBB770019}"/>
          </ac:spMkLst>
        </pc:spChg>
        <pc:spChg chg="mod">
          <ac:chgData name="王 欣捷" userId="b965477fa0aef5e6" providerId="LiveId" clId="{2B0FDB0B-89C3-479F-AB9D-D58F11732152}" dt="2021-03-07T10:06:53.834" v="265"/>
          <ac:spMkLst>
            <pc:docMk/>
            <pc:sldMk cId="0" sldId="552"/>
            <ac:spMk id="25639" creationId="{AB0C5E9E-0E67-4FEE-982F-1BDAFD38F795}"/>
          </ac:spMkLst>
        </pc:spChg>
        <pc:spChg chg="mod">
          <ac:chgData name="王 欣捷" userId="b965477fa0aef5e6" providerId="LiveId" clId="{2B0FDB0B-89C3-479F-AB9D-D58F11732152}" dt="2021-03-07T10:06:53.834" v="265"/>
          <ac:spMkLst>
            <pc:docMk/>
            <pc:sldMk cId="0" sldId="552"/>
            <ac:spMk id="25640" creationId="{BB547D21-8CB0-499C-B3C8-482F262379CB}"/>
          </ac:spMkLst>
        </pc:spChg>
        <pc:spChg chg="mod">
          <ac:chgData name="王 欣捷" userId="b965477fa0aef5e6" providerId="LiveId" clId="{2B0FDB0B-89C3-479F-AB9D-D58F11732152}" dt="2021-03-07T10:06:53.834" v="265"/>
          <ac:spMkLst>
            <pc:docMk/>
            <pc:sldMk cId="0" sldId="552"/>
            <ac:spMk id="25641" creationId="{4AB8816F-E6FB-4190-83D3-7364D1C6E49E}"/>
          </ac:spMkLst>
        </pc:spChg>
        <pc:spChg chg="mod">
          <ac:chgData name="王 欣捷" userId="b965477fa0aef5e6" providerId="LiveId" clId="{2B0FDB0B-89C3-479F-AB9D-D58F11732152}" dt="2021-03-07T10:06:53.834" v="265"/>
          <ac:spMkLst>
            <pc:docMk/>
            <pc:sldMk cId="0" sldId="552"/>
            <ac:spMk id="25642" creationId="{5DD7596A-9A36-4BF9-ADFE-6472F347F71F}"/>
          </ac:spMkLst>
        </pc:spChg>
        <pc:spChg chg="mod">
          <ac:chgData name="王 欣捷" userId="b965477fa0aef5e6" providerId="LiveId" clId="{2B0FDB0B-89C3-479F-AB9D-D58F11732152}" dt="2021-03-07T10:06:53.834" v="265"/>
          <ac:spMkLst>
            <pc:docMk/>
            <pc:sldMk cId="0" sldId="552"/>
            <ac:spMk id="25643" creationId="{BAAACF8E-AE9D-4648-A20F-48365F6CC6D8}"/>
          </ac:spMkLst>
        </pc:spChg>
        <pc:spChg chg="mod">
          <ac:chgData name="王 欣捷" userId="b965477fa0aef5e6" providerId="LiveId" clId="{2B0FDB0B-89C3-479F-AB9D-D58F11732152}" dt="2021-03-07T10:06:53.834" v="265"/>
          <ac:spMkLst>
            <pc:docMk/>
            <pc:sldMk cId="0" sldId="552"/>
            <ac:spMk id="25644" creationId="{39891374-5D55-438B-93E7-4D200BE2FB9C}"/>
          </ac:spMkLst>
        </pc:spChg>
        <pc:spChg chg="mod">
          <ac:chgData name="王 欣捷" userId="b965477fa0aef5e6" providerId="LiveId" clId="{2B0FDB0B-89C3-479F-AB9D-D58F11732152}" dt="2021-03-07T10:06:53.834" v="265"/>
          <ac:spMkLst>
            <pc:docMk/>
            <pc:sldMk cId="0" sldId="552"/>
            <ac:spMk id="25645" creationId="{DE84D478-F210-4E72-8689-A76C23F51C2B}"/>
          </ac:spMkLst>
        </pc:spChg>
        <pc:spChg chg="mod">
          <ac:chgData name="王 欣捷" userId="b965477fa0aef5e6" providerId="LiveId" clId="{2B0FDB0B-89C3-479F-AB9D-D58F11732152}" dt="2021-03-07T10:06:53.834" v="265"/>
          <ac:spMkLst>
            <pc:docMk/>
            <pc:sldMk cId="0" sldId="552"/>
            <ac:spMk id="25646" creationId="{78B01594-B488-45BC-934A-3C718F0DC8D9}"/>
          </ac:spMkLst>
        </pc:spChg>
        <pc:spChg chg="mod">
          <ac:chgData name="王 欣捷" userId="b965477fa0aef5e6" providerId="LiveId" clId="{2B0FDB0B-89C3-479F-AB9D-D58F11732152}" dt="2021-03-07T10:06:53.834" v="265"/>
          <ac:spMkLst>
            <pc:docMk/>
            <pc:sldMk cId="0" sldId="552"/>
            <ac:spMk id="25647" creationId="{4AE78F2A-C531-4888-8E4C-B9844D2321D8}"/>
          </ac:spMkLst>
        </pc:spChg>
        <pc:spChg chg="mod">
          <ac:chgData name="王 欣捷" userId="b965477fa0aef5e6" providerId="LiveId" clId="{2B0FDB0B-89C3-479F-AB9D-D58F11732152}" dt="2021-03-07T10:06:53.834" v="265"/>
          <ac:spMkLst>
            <pc:docMk/>
            <pc:sldMk cId="0" sldId="552"/>
            <ac:spMk id="25648" creationId="{40BFB4ED-CB4E-43CD-AA46-6F44A00A0F22}"/>
          </ac:spMkLst>
        </pc:spChg>
        <pc:spChg chg="mod">
          <ac:chgData name="王 欣捷" userId="b965477fa0aef5e6" providerId="LiveId" clId="{2B0FDB0B-89C3-479F-AB9D-D58F11732152}" dt="2021-03-07T10:06:53.834" v="265"/>
          <ac:spMkLst>
            <pc:docMk/>
            <pc:sldMk cId="0" sldId="552"/>
            <ac:spMk id="25649" creationId="{9ABEF895-485F-4181-9A6B-F1C6FAEAFA18}"/>
          </ac:spMkLst>
        </pc:spChg>
        <pc:spChg chg="mod">
          <ac:chgData name="王 欣捷" userId="b965477fa0aef5e6" providerId="LiveId" clId="{2B0FDB0B-89C3-479F-AB9D-D58F11732152}" dt="2021-03-07T10:06:53.834" v="265"/>
          <ac:spMkLst>
            <pc:docMk/>
            <pc:sldMk cId="0" sldId="552"/>
            <ac:spMk id="25650" creationId="{4138B777-C887-4475-BFC0-159A5124BD4A}"/>
          </ac:spMkLst>
        </pc:spChg>
        <pc:spChg chg="mod">
          <ac:chgData name="王 欣捷" userId="b965477fa0aef5e6" providerId="LiveId" clId="{2B0FDB0B-89C3-479F-AB9D-D58F11732152}" dt="2021-03-07T10:06:53.834" v="265"/>
          <ac:spMkLst>
            <pc:docMk/>
            <pc:sldMk cId="0" sldId="552"/>
            <ac:spMk id="25651" creationId="{1981E0F1-88D1-40D2-82C3-EBCB444305A6}"/>
          </ac:spMkLst>
        </pc:spChg>
        <pc:spChg chg="mod">
          <ac:chgData name="王 欣捷" userId="b965477fa0aef5e6" providerId="LiveId" clId="{2B0FDB0B-89C3-479F-AB9D-D58F11732152}" dt="2021-03-07T10:06:53.834" v="265"/>
          <ac:spMkLst>
            <pc:docMk/>
            <pc:sldMk cId="0" sldId="552"/>
            <ac:spMk id="25652" creationId="{61760E3D-F3B9-4AB6-9DAA-BEB8488F0668}"/>
          </ac:spMkLst>
        </pc:spChg>
        <pc:spChg chg="mod">
          <ac:chgData name="王 欣捷" userId="b965477fa0aef5e6" providerId="LiveId" clId="{2B0FDB0B-89C3-479F-AB9D-D58F11732152}" dt="2021-03-07T10:06:53.834" v="265"/>
          <ac:spMkLst>
            <pc:docMk/>
            <pc:sldMk cId="0" sldId="552"/>
            <ac:spMk id="25653" creationId="{F1A0ACE9-CA5A-42F8-8C2B-3747FC38E62C}"/>
          </ac:spMkLst>
        </pc:spChg>
        <pc:spChg chg="mod">
          <ac:chgData name="王 欣捷" userId="b965477fa0aef5e6" providerId="LiveId" clId="{2B0FDB0B-89C3-479F-AB9D-D58F11732152}" dt="2021-03-07T10:06:53.834" v="265"/>
          <ac:spMkLst>
            <pc:docMk/>
            <pc:sldMk cId="0" sldId="552"/>
            <ac:spMk id="25654" creationId="{57943305-8E7F-4088-A883-50F0BDA15F3B}"/>
          </ac:spMkLst>
        </pc:spChg>
        <pc:spChg chg="mod">
          <ac:chgData name="王 欣捷" userId="b965477fa0aef5e6" providerId="LiveId" clId="{2B0FDB0B-89C3-479F-AB9D-D58F11732152}" dt="2021-03-07T10:06:53.834" v="265"/>
          <ac:spMkLst>
            <pc:docMk/>
            <pc:sldMk cId="0" sldId="552"/>
            <ac:spMk id="25655" creationId="{4BC2200C-A755-41D3-BC05-0B33FFD2EE1D}"/>
          </ac:spMkLst>
        </pc:spChg>
        <pc:spChg chg="mod">
          <ac:chgData name="王 欣捷" userId="b965477fa0aef5e6" providerId="LiveId" clId="{2B0FDB0B-89C3-479F-AB9D-D58F11732152}" dt="2021-03-07T10:06:53.834" v="265"/>
          <ac:spMkLst>
            <pc:docMk/>
            <pc:sldMk cId="0" sldId="552"/>
            <ac:spMk id="25656" creationId="{DC91DB29-D725-420D-A5AF-0BA86236BEDE}"/>
          </ac:spMkLst>
        </pc:spChg>
        <pc:spChg chg="mod">
          <ac:chgData name="王 欣捷" userId="b965477fa0aef5e6" providerId="LiveId" clId="{2B0FDB0B-89C3-479F-AB9D-D58F11732152}" dt="2021-03-07T10:06:53.834" v="265"/>
          <ac:spMkLst>
            <pc:docMk/>
            <pc:sldMk cId="0" sldId="552"/>
            <ac:spMk id="25657" creationId="{DE8B7A6E-C0A6-4804-A513-F7AD4BC15CB8}"/>
          </ac:spMkLst>
        </pc:spChg>
        <pc:spChg chg="mod">
          <ac:chgData name="王 欣捷" userId="b965477fa0aef5e6" providerId="LiveId" clId="{2B0FDB0B-89C3-479F-AB9D-D58F11732152}" dt="2021-03-07T10:06:53.834" v="265"/>
          <ac:spMkLst>
            <pc:docMk/>
            <pc:sldMk cId="0" sldId="552"/>
            <ac:spMk id="25658" creationId="{940E0B28-C56D-4903-8F78-F6CD4796805E}"/>
          </ac:spMkLst>
        </pc:spChg>
        <pc:spChg chg="mod">
          <ac:chgData name="王 欣捷" userId="b965477fa0aef5e6" providerId="LiveId" clId="{2B0FDB0B-89C3-479F-AB9D-D58F11732152}" dt="2021-03-07T10:06:53.834" v="265"/>
          <ac:spMkLst>
            <pc:docMk/>
            <pc:sldMk cId="0" sldId="552"/>
            <ac:spMk id="25659" creationId="{52546D51-04D7-416B-A394-3B465EAB9DC6}"/>
          </ac:spMkLst>
        </pc:spChg>
        <pc:spChg chg="mod">
          <ac:chgData name="王 欣捷" userId="b965477fa0aef5e6" providerId="LiveId" clId="{2B0FDB0B-89C3-479F-AB9D-D58F11732152}" dt="2021-03-07T10:06:53.834" v="265"/>
          <ac:spMkLst>
            <pc:docMk/>
            <pc:sldMk cId="0" sldId="552"/>
            <ac:spMk id="25660" creationId="{5BCBEE05-6A6F-46D3-A859-113CA18BE5FD}"/>
          </ac:spMkLst>
        </pc:spChg>
        <pc:spChg chg="mod">
          <ac:chgData name="王 欣捷" userId="b965477fa0aef5e6" providerId="LiveId" clId="{2B0FDB0B-89C3-479F-AB9D-D58F11732152}" dt="2021-03-07T10:06:53.834" v="265"/>
          <ac:spMkLst>
            <pc:docMk/>
            <pc:sldMk cId="0" sldId="552"/>
            <ac:spMk id="25661" creationId="{D36CB76E-3BFE-4004-8342-0962370D81F9}"/>
          </ac:spMkLst>
        </pc:spChg>
        <pc:spChg chg="mod">
          <ac:chgData name="王 欣捷" userId="b965477fa0aef5e6" providerId="LiveId" clId="{2B0FDB0B-89C3-479F-AB9D-D58F11732152}" dt="2021-03-07T10:06:53.834" v="265"/>
          <ac:spMkLst>
            <pc:docMk/>
            <pc:sldMk cId="0" sldId="552"/>
            <ac:spMk id="25662" creationId="{44EFDC15-09F4-4748-A31E-3FE3FDDEBE06}"/>
          </ac:spMkLst>
        </pc:spChg>
        <pc:spChg chg="mod">
          <ac:chgData name="王 欣捷" userId="b965477fa0aef5e6" providerId="LiveId" clId="{2B0FDB0B-89C3-479F-AB9D-D58F11732152}" dt="2021-03-07T10:06:53.834" v="265"/>
          <ac:spMkLst>
            <pc:docMk/>
            <pc:sldMk cId="0" sldId="552"/>
            <ac:spMk id="25663" creationId="{B68E8DA7-04CF-48F5-9DFA-FBAF4E1E5445}"/>
          </ac:spMkLst>
        </pc:spChg>
        <pc:spChg chg="mod">
          <ac:chgData name="王 欣捷" userId="b965477fa0aef5e6" providerId="LiveId" clId="{2B0FDB0B-89C3-479F-AB9D-D58F11732152}" dt="2021-03-07T10:06:53.834" v="265"/>
          <ac:spMkLst>
            <pc:docMk/>
            <pc:sldMk cId="0" sldId="552"/>
            <ac:spMk id="25664" creationId="{76D909A2-758A-4B8D-832A-30BC743B144F}"/>
          </ac:spMkLst>
        </pc:spChg>
        <pc:spChg chg="mod">
          <ac:chgData name="王 欣捷" userId="b965477fa0aef5e6" providerId="LiveId" clId="{2B0FDB0B-89C3-479F-AB9D-D58F11732152}" dt="2021-03-07T10:06:53.834" v="265"/>
          <ac:spMkLst>
            <pc:docMk/>
            <pc:sldMk cId="0" sldId="552"/>
            <ac:spMk id="25665" creationId="{F6741B83-30AE-456A-B5F5-F858B57F1CB0}"/>
          </ac:spMkLst>
        </pc:spChg>
        <pc:spChg chg="mod">
          <ac:chgData name="王 欣捷" userId="b965477fa0aef5e6" providerId="LiveId" clId="{2B0FDB0B-89C3-479F-AB9D-D58F11732152}" dt="2021-03-07T10:06:53.834" v="265"/>
          <ac:spMkLst>
            <pc:docMk/>
            <pc:sldMk cId="0" sldId="552"/>
            <ac:spMk id="25666" creationId="{43011CE7-F38B-4F78-80F3-38431DDD77F6}"/>
          </ac:spMkLst>
        </pc:spChg>
        <pc:spChg chg="mod">
          <ac:chgData name="王 欣捷" userId="b965477fa0aef5e6" providerId="LiveId" clId="{2B0FDB0B-89C3-479F-AB9D-D58F11732152}" dt="2021-03-07T10:06:53.834" v="265"/>
          <ac:spMkLst>
            <pc:docMk/>
            <pc:sldMk cId="0" sldId="552"/>
            <ac:spMk id="25667" creationId="{E6932F33-6CAE-4E0B-8FA1-278089308CEC}"/>
          </ac:spMkLst>
        </pc:spChg>
        <pc:spChg chg="mod">
          <ac:chgData name="王 欣捷" userId="b965477fa0aef5e6" providerId="LiveId" clId="{2B0FDB0B-89C3-479F-AB9D-D58F11732152}" dt="2021-03-07T10:06:53.834" v="265"/>
          <ac:spMkLst>
            <pc:docMk/>
            <pc:sldMk cId="0" sldId="552"/>
            <ac:spMk id="25668" creationId="{0B499665-E10F-4194-BEC2-DE4063077A82}"/>
          </ac:spMkLst>
        </pc:spChg>
        <pc:spChg chg="mod">
          <ac:chgData name="王 欣捷" userId="b965477fa0aef5e6" providerId="LiveId" clId="{2B0FDB0B-89C3-479F-AB9D-D58F11732152}" dt="2021-03-07T10:06:53.834" v="265"/>
          <ac:spMkLst>
            <pc:docMk/>
            <pc:sldMk cId="0" sldId="552"/>
            <ac:spMk id="25669" creationId="{7731363D-74A5-401A-A706-D4D9FB3E87F2}"/>
          </ac:spMkLst>
        </pc:spChg>
        <pc:spChg chg="mod">
          <ac:chgData name="王 欣捷" userId="b965477fa0aef5e6" providerId="LiveId" clId="{2B0FDB0B-89C3-479F-AB9D-D58F11732152}" dt="2021-03-07T10:06:53.834" v="265"/>
          <ac:spMkLst>
            <pc:docMk/>
            <pc:sldMk cId="0" sldId="552"/>
            <ac:spMk id="25670" creationId="{E886E44C-061A-492B-BCC7-90D1F7F1CB90}"/>
          </ac:spMkLst>
        </pc:spChg>
        <pc:spChg chg="mod">
          <ac:chgData name="王 欣捷" userId="b965477fa0aef5e6" providerId="LiveId" clId="{2B0FDB0B-89C3-479F-AB9D-D58F11732152}" dt="2021-03-07T10:06:53.834" v="265"/>
          <ac:spMkLst>
            <pc:docMk/>
            <pc:sldMk cId="0" sldId="552"/>
            <ac:spMk id="25671" creationId="{E66A5807-DBDE-434D-B7F1-B9E4CD3C112D}"/>
          </ac:spMkLst>
        </pc:spChg>
        <pc:grpChg chg="mod">
          <ac:chgData name="王 欣捷" userId="b965477fa0aef5e6" providerId="LiveId" clId="{2B0FDB0B-89C3-479F-AB9D-D58F11732152}" dt="2021-03-07T10:06:53.834" v="265"/>
          <ac:grpSpMkLst>
            <pc:docMk/>
            <pc:sldMk cId="0" sldId="552"/>
            <ac:grpSpMk id="25631" creationId="{43392A82-98EC-444B-A0A0-F516243F6EB3}"/>
          </ac:grpSpMkLst>
        </pc:grpChg>
        <pc:grpChg chg="mod">
          <ac:chgData name="王 欣捷" userId="b965477fa0aef5e6" providerId="LiveId" clId="{2B0FDB0B-89C3-479F-AB9D-D58F11732152}" dt="2021-03-07T10:06:53.834" v="265"/>
          <ac:grpSpMkLst>
            <pc:docMk/>
            <pc:sldMk cId="0" sldId="552"/>
            <ac:grpSpMk id="25635" creationId="{A27C7F7C-01A8-4C3E-B7A3-21DF3FEC963B}"/>
          </ac:grpSpMkLst>
        </pc:grpChg>
        <pc:graphicFrameChg chg="mod">
          <ac:chgData name="王 欣捷" userId="b965477fa0aef5e6" providerId="LiveId" clId="{2B0FDB0B-89C3-479F-AB9D-D58F11732152}" dt="2021-03-07T10:06:53.834" v="265"/>
          <ac:graphicFrameMkLst>
            <pc:docMk/>
            <pc:sldMk cId="0" sldId="552"/>
            <ac:graphicFrameMk id="168963" creationId="{FD27D36A-7B40-460C-942A-88BAA744CA2F}"/>
          </ac:graphicFrameMkLst>
        </pc:graphicFrameChg>
      </pc:sldChg>
      <pc:sldChg chg="modSp del mod">
        <pc:chgData name="王 欣捷" userId="b965477fa0aef5e6" providerId="LiveId" clId="{2B0FDB0B-89C3-479F-AB9D-D58F11732152}" dt="2021-03-07T15:07:35.645" v="2205" actId="47"/>
        <pc:sldMkLst>
          <pc:docMk/>
          <pc:sldMk cId="0" sldId="553"/>
        </pc:sldMkLst>
        <pc:spChg chg="mod">
          <ac:chgData name="王 欣捷" userId="b965477fa0aef5e6" providerId="LiveId" clId="{2B0FDB0B-89C3-479F-AB9D-D58F11732152}" dt="2021-03-07T10:06:53.834" v="265"/>
          <ac:spMkLst>
            <pc:docMk/>
            <pc:sldMk cId="0" sldId="553"/>
            <ac:spMk id="26626" creationId="{CD389771-7D83-4C6D-883A-7BA5D91D589F}"/>
          </ac:spMkLst>
        </pc:spChg>
        <pc:spChg chg="mod">
          <ac:chgData name="王 欣捷" userId="b965477fa0aef5e6" providerId="LiveId" clId="{2B0FDB0B-89C3-479F-AB9D-D58F11732152}" dt="2021-03-07T10:06:53.834" v="265"/>
          <ac:spMkLst>
            <pc:docMk/>
            <pc:sldMk cId="0" sldId="553"/>
            <ac:spMk id="26656" creationId="{6466B4D3-07C9-499D-8A1D-2D5ECA456B57}"/>
          </ac:spMkLst>
        </pc:spChg>
        <pc:spChg chg="mod">
          <ac:chgData name="王 欣捷" userId="b965477fa0aef5e6" providerId="LiveId" clId="{2B0FDB0B-89C3-479F-AB9D-D58F11732152}" dt="2021-03-07T10:06:53.834" v="265"/>
          <ac:spMkLst>
            <pc:docMk/>
            <pc:sldMk cId="0" sldId="553"/>
            <ac:spMk id="26657" creationId="{B97EB9D7-A98C-40D6-8F6A-FA00E13EB5ED}"/>
          </ac:spMkLst>
        </pc:spChg>
        <pc:spChg chg="mod">
          <ac:chgData name="王 欣捷" userId="b965477fa0aef5e6" providerId="LiveId" clId="{2B0FDB0B-89C3-479F-AB9D-D58F11732152}" dt="2021-03-07T10:06:53.834" v="265"/>
          <ac:spMkLst>
            <pc:docMk/>
            <pc:sldMk cId="0" sldId="553"/>
            <ac:spMk id="26658" creationId="{2FB2F31E-C7E8-492B-A3E4-C59390F54784}"/>
          </ac:spMkLst>
        </pc:spChg>
        <pc:spChg chg="mod">
          <ac:chgData name="王 欣捷" userId="b965477fa0aef5e6" providerId="LiveId" clId="{2B0FDB0B-89C3-479F-AB9D-D58F11732152}" dt="2021-03-07T10:06:53.834" v="265"/>
          <ac:spMkLst>
            <pc:docMk/>
            <pc:sldMk cId="0" sldId="553"/>
            <ac:spMk id="26660" creationId="{ADAB3F28-84CF-498C-9585-E2CF16824CA9}"/>
          </ac:spMkLst>
        </pc:spChg>
        <pc:spChg chg="mod">
          <ac:chgData name="王 欣捷" userId="b965477fa0aef5e6" providerId="LiveId" clId="{2B0FDB0B-89C3-479F-AB9D-D58F11732152}" dt="2021-03-07T10:06:53.834" v="265"/>
          <ac:spMkLst>
            <pc:docMk/>
            <pc:sldMk cId="0" sldId="553"/>
            <ac:spMk id="26661" creationId="{060EC547-7B84-4F07-8E22-F9FB777993E9}"/>
          </ac:spMkLst>
        </pc:spChg>
        <pc:spChg chg="mod">
          <ac:chgData name="王 欣捷" userId="b965477fa0aef5e6" providerId="LiveId" clId="{2B0FDB0B-89C3-479F-AB9D-D58F11732152}" dt="2021-03-07T10:06:53.834" v="265"/>
          <ac:spMkLst>
            <pc:docMk/>
            <pc:sldMk cId="0" sldId="553"/>
            <ac:spMk id="26662" creationId="{A1BB09EF-08DF-4345-BD99-8DA8F8B7DB7C}"/>
          </ac:spMkLst>
        </pc:spChg>
        <pc:spChg chg="mod">
          <ac:chgData name="王 欣捷" userId="b965477fa0aef5e6" providerId="LiveId" clId="{2B0FDB0B-89C3-479F-AB9D-D58F11732152}" dt="2021-03-07T10:06:53.834" v="265"/>
          <ac:spMkLst>
            <pc:docMk/>
            <pc:sldMk cId="0" sldId="553"/>
            <ac:spMk id="26663" creationId="{ACDD702F-1688-4BDE-96DA-41D7908B939A}"/>
          </ac:spMkLst>
        </pc:spChg>
        <pc:spChg chg="mod">
          <ac:chgData name="王 欣捷" userId="b965477fa0aef5e6" providerId="LiveId" clId="{2B0FDB0B-89C3-479F-AB9D-D58F11732152}" dt="2021-03-07T10:06:53.834" v="265"/>
          <ac:spMkLst>
            <pc:docMk/>
            <pc:sldMk cId="0" sldId="553"/>
            <ac:spMk id="26664" creationId="{D3E924C6-A230-4360-91A2-0BFD6928E11E}"/>
          </ac:spMkLst>
        </pc:spChg>
        <pc:spChg chg="mod">
          <ac:chgData name="王 欣捷" userId="b965477fa0aef5e6" providerId="LiveId" clId="{2B0FDB0B-89C3-479F-AB9D-D58F11732152}" dt="2021-03-07T10:06:53.834" v="265"/>
          <ac:spMkLst>
            <pc:docMk/>
            <pc:sldMk cId="0" sldId="553"/>
            <ac:spMk id="26665" creationId="{E8E09A09-4DBD-4BFE-ACEB-67BFD6817B89}"/>
          </ac:spMkLst>
        </pc:spChg>
        <pc:spChg chg="mod">
          <ac:chgData name="王 欣捷" userId="b965477fa0aef5e6" providerId="LiveId" clId="{2B0FDB0B-89C3-479F-AB9D-D58F11732152}" dt="2021-03-07T10:06:53.834" v="265"/>
          <ac:spMkLst>
            <pc:docMk/>
            <pc:sldMk cId="0" sldId="553"/>
            <ac:spMk id="26666" creationId="{5AA228CB-C5AF-4938-B26B-B3806728005F}"/>
          </ac:spMkLst>
        </pc:spChg>
        <pc:spChg chg="mod">
          <ac:chgData name="王 欣捷" userId="b965477fa0aef5e6" providerId="LiveId" clId="{2B0FDB0B-89C3-479F-AB9D-D58F11732152}" dt="2021-03-07T10:06:53.834" v="265"/>
          <ac:spMkLst>
            <pc:docMk/>
            <pc:sldMk cId="0" sldId="553"/>
            <ac:spMk id="26667" creationId="{14367758-A2C2-4879-988B-0BB4A0BD193B}"/>
          </ac:spMkLst>
        </pc:spChg>
        <pc:spChg chg="mod">
          <ac:chgData name="王 欣捷" userId="b965477fa0aef5e6" providerId="LiveId" clId="{2B0FDB0B-89C3-479F-AB9D-D58F11732152}" dt="2021-03-07T10:06:53.834" v="265"/>
          <ac:spMkLst>
            <pc:docMk/>
            <pc:sldMk cId="0" sldId="553"/>
            <ac:spMk id="26668" creationId="{EFE470FE-4435-4F3A-8780-72EB8FD70677}"/>
          </ac:spMkLst>
        </pc:spChg>
        <pc:spChg chg="mod">
          <ac:chgData name="王 欣捷" userId="b965477fa0aef5e6" providerId="LiveId" clId="{2B0FDB0B-89C3-479F-AB9D-D58F11732152}" dt="2021-03-07T10:06:53.834" v="265"/>
          <ac:spMkLst>
            <pc:docMk/>
            <pc:sldMk cId="0" sldId="553"/>
            <ac:spMk id="26669" creationId="{32EC5943-1E01-4CDB-ABC0-650DFED3F522}"/>
          </ac:spMkLst>
        </pc:spChg>
        <pc:spChg chg="mod">
          <ac:chgData name="王 欣捷" userId="b965477fa0aef5e6" providerId="LiveId" clId="{2B0FDB0B-89C3-479F-AB9D-D58F11732152}" dt="2021-03-07T10:06:53.834" v="265"/>
          <ac:spMkLst>
            <pc:docMk/>
            <pc:sldMk cId="0" sldId="553"/>
            <ac:spMk id="26670" creationId="{7082F6D2-74EE-4B61-9949-93EF6D683652}"/>
          </ac:spMkLst>
        </pc:spChg>
        <pc:spChg chg="mod">
          <ac:chgData name="王 欣捷" userId="b965477fa0aef5e6" providerId="LiveId" clId="{2B0FDB0B-89C3-479F-AB9D-D58F11732152}" dt="2021-03-07T10:06:53.834" v="265"/>
          <ac:spMkLst>
            <pc:docMk/>
            <pc:sldMk cId="0" sldId="553"/>
            <ac:spMk id="26671" creationId="{4C262022-115E-4CA5-B6C5-7C1DEC243944}"/>
          </ac:spMkLst>
        </pc:spChg>
        <pc:spChg chg="mod">
          <ac:chgData name="王 欣捷" userId="b965477fa0aef5e6" providerId="LiveId" clId="{2B0FDB0B-89C3-479F-AB9D-D58F11732152}" dt="2021-03-07T10:06:53.834" v="265"/>
          <ac:spMkLst>
            <pc:docMk/>
            <pc:sldMk cId="0" sldId="553"/>
            <ac:spMk id="26672" creationId="{433862FD-5B22-4546-B45C-CFF0AACA1884}"/>
          </ac:spMkLst>
        </pc:spChg>
        <pc:spChg chg="mod">
          <ac:chgData name="王 欣捷" userId="b965477fa0aef5e6" providerId="LiveId" clId="{2B0FDB0B-89C3-479F-AB9D-D58F11732152}" dt="2021-03-07T10:06:53.834" v="265"/>
          <ac:spMkLst>
            <pc:docMk/>
            <pc:sldMk cId="0" sldId="553"/>
            <ac:spMk id="26673" creationId="{860FC173-6852-47F2-9AD1-E48B9EEF7646}"/>
          </ac:spMkLst>
        </pc:spChg>
        <pc:spChg chg="mod">
          <ac:chgData name="王 欣捷" userId="b965477fa0aef5e6" providerId="LiveId" clId="{2B0FDB0B-89C3-479F-AB9D-D58F11732152}" dt="2021-03-07T10:06:53.834" v="265"/>
          <ac:spMkLst>
            <pc:docMk/>
            <pc:sldMk cId="0" sldId="553"/>
            <ac:spMk id="26674" creationId="{EC9D9CB7-7D39-4EC3-8F70-82B1DFFEE0C6}"/>
          </ac:spMkLst>
        </pc:spChg>
        <pc:spChg chg="mod">
          <ac:chgData name="王 欣捷" userId="b965477fa0aef5e6" providerId="LiveId" clId="{2B0FDB0B-89C3-479F-AB9D-D58F11732152}" dt="2021-03-07T10:06:53.834" v="265"/>
          <ac:spMkLst>
            <pc:docMk/>
            <pc:sldMk cId="0" sldId="553"/>
            <ac:spMk id="26675" creationId="{D509D61E-5362-4B31-9336-823D168CD547}"/>
          </ac:spMkLst>
        </pc:spChg>
        <pc:spChg chg="mod">
          <ac:chgData name="王 欣捷" userId="b965477fa0aef5e6" providerId="LiveId" clId="{2B0FDB0B-89C3-479F-AB9D-D58F11732152}" dt="2021-03-07T10:06:53.834" v="265"/>
          <ac:spMkLst>
            <pc:docMk/>
            <pc:sldMk cId="0" sldId="553"/>
            <ac:spMk id="26676" creationId="{63CB520C-D633-4454-8200-B9B257D34BB5}"/>
          </ac:spMkLst>
        </pc:spChg>
        <pc:spChg chg="mod">
          <ac:chgData name="王 欣捷" userId="b965477fa0aef5e6" providerId="LiveId" clId="{2B0FDB0B-89C3-479F-AB9D-D58F11732152}" dt="2021-03-07T10:06:53.834" v="265"/>
          <ac:spMkLst>
            <pc:docMk/>
            <pc:sldMk cId="0" sldId="553"/>
            <ac:spMk id="26677" creationId="{5CA4207B-C970-4359-BFCB-0AA413F170E1}"/>
          </ac:spMkLst>
        </pc:spChg>
        <pc:spChg chg="mod">
          <ac:chgData name="王 欣捷" userId="b965477fa0aef5e6" providerId="LiveId" clId="{2B0FDB0B-89C3-479F-AB9D-D58F11732152}" dt="2021-03-07T10:06:53.834" v="265"/>
          <ac:spMkLst>
            <pc:docMk/>
            <pc:sldMk cId="0" sldId="553"/>
            <ac:spMk id="26678" creationId="{2BCA6FDA-4BAC-482C-9340-75D34192842E}"/>
          </ac:spMkLst>
        </pc:spChg>
        <pc:spChg chg="mod">
          <ac:chgData name="王 欣捷" userId="b965477fa0aef5e6" providerId="LiveId" clId="{2B0FDB0B-89C3-479F-AB9D-D58F11732152}" dt="2021-03-07T10:06:53.834" v="265"/>
          <ac:spMkLst>
            <pc:docMk/>
            <pc:sldMk cId="0" sldId="553"/>
            <ac:spMk id="26679" creationId="{60F2935C-0D60-4EF9-8C7F-19DB821EC5E4}"/>
          </ac:spMkLst>
        </pc:spChg>
        <pc:spChg chg="mod">
          <ac:chgData name="王 欣捷" userId="b965477fa0aef5e6" providerId="LiveId" clId="{2B0FDB0B-89C3-479F-AB9D-D58F11732152}" dt="2021-03-07T10:06:53.834" v="265"/>
          <ac:spMkLst>
            <pc:docMk/>
            <pc:sldMk cId="0" sldId="553"/>
            <ac:spMk id="26680" creationId="{0FA55ADA-B24B-495D-854D-F5313D08EDCB}"/>
          </ac:spMkLst>
        </pc:spChg>
        <pc:spChg chg="mod">
          <ac:chgData name="王 欣捷" userId="b965477fa0aef5e6" providerId="LiveId" clId="{2B0FDB0B-89C3-479F-AB9D-D58F11732152}" dt="2021-03-07T10:06:53.834" v="265"/>
          <ac:spMkLst>
            <pc:docMk/>
            <pc:sldMk cId="0" sldId="553"/>
            <ac:spMk id="26681" creationId="{059A8C2E-B68E-4878-A3FC-D94DC4AF0460}"/>
          </ac:spMkLst>
        </pc:spChg>
        <pc:spChg chg="mod">
          <ac:chgData name="王 欣捷" userId="b965477fa0aef5e6" providerId="LiveId" clId="{2B0FDB0B-89C3-479F-AB9D-D58F11732152}" dt="2021-03-07T10:06:53.834" v="265"/>
          <ac:spMkLst>
            <pc:docMk/>
            <pc:sldMk cId="0" sldId="553"/>
            <ac:spMk id="26682" creationId="{7F6567F7-2164-45E5-A219-F9B83FCE3804}"/>
          </ac:spMkLst>
        </pc:spChg>
        <pc:spChg chg="mod">
          <ac:chgData name="王 欣捷" userId="b965477fa0aef5e6" providerId="LiveId" clId="{2B0FDB0B-89C3-479F-AB9D-D58F11732152}" dt="2021-03-07T10:06:53.834" v="265"/>
          <ac:spMkLst>
            <pc:docMk/>
            <pc:sldMk cId="0" sldId="553"/>
            <ac:spMk id="26683" creationId="{36C9BBF3-EEB8-44CC-8D73-1EAF876BF0A0}"/>
          </ac:spMkLst>
        </pc:spChg>
        <pc:spChg chg="mod">
          <ac:chgData name="王 欣捷" userId="b965477fa0aef5e6" providerId="LiveId" clId="{2B0FDB0B-89C3-479F-AB9D-D58F11732152}" dt="2021-03-07T10:06:53.834" v="265"/>
          <ac:spMkLst>
            <pc:docMk/>
            <pc:sldMk cId="0" sldId="553"/>
            <ac:spMk id="26684" creationId="{61CB7DC9-93A8-4643-A733-B427FEF04F25}"/>
          </ac:spMkLst>
        </pc:spChg>
        <pc:spChg chg="mod">
          <ac:chgData name="王 欣捷" userId="b965477fa0aef5e6" providerId="LiveId" clId="{2B0FDB0B-89C3-479F-AB9D-D58F11732152}" dt="2021-03-07T10:06:53.834" v="265"/>
          <ac:spMkLst>
            <pc:docMk/>
            <pc:sldMk cId="0" sldId="553"/>
            <ac:spMk id="26685" creationId="{04B5700F-9E5C-4782-B340-06A0B46FAF82}"/>
          </ac:spMkLst>
        </pc:spChg>
        <pc:spChg chg="mod">
          <ac:chgData name="王 欣捷" userId="b965477fa0aef5e6" providerId="LiveId" clId="{2B0FDB0B-89C3-479F-AB9D-D58F11732152}" dt="2021-03-07T10:06:53.834" v="265"/>
          <ac:spMkLst>
            <pc:docMk/>
            <pc:sldMk cId="0" sldId="553"/>
            <ac:spMk id="26686" creationId="{01FDA040-B643-40EE-B9C9-508A6EBC8346}"/>
          </ac:spMkLst>
        </pc:spChg>
        <pc:spChg chg="mod">
          <ac:chgData name="王 欣捷" userId="b965477fa0aef5e6" providerId="LiveId" clId="{2B0FDB0B-89C3-479F-AB9D-D58F11732152}" dt="2021-03-07T10:06:53.834" v="265"/>
          <ac:spMkLst>
            <pc:docMk/>
            <pc:sldMk cId="0" sldId="553"/>
            <ac:spMk id="26687" creationId="{F6E3DC5A-713C-4138-B0DE-8B67488702C9}"/>
          </ac:spMkLst>
        </pc:spChg>
        <pc:spChg chg="mod">
          <ac:chgData name="王 欣捷" userId="b965477fa0aef5e6" providerId="LiveId" clId="{2B0FDB0B-89C3-479F-AB9D-D58F11732152}" dt="2021-03-07T10:06:53.834" v="265"/>
          <ac:spMkLst>
            <pc:docMk/>
            <pc:sldMk cId="0" sldId="553"/>
            <ac:spMk id="26688" creationId="{EB9FAA16-EA2B-4340-9088-18ED6660975C}"/>
          </ac:spMkLst>
        </pc:spChg>
        <pc:spChg chg="mod">
          <ac:chgData name="王 欣捷" userId="b965477fa0aef5e6" providerId="LiveId" clId="{2B0FDB0B-89C3-479F-AB9D-D58F11732152}" dt="2021-03-07T10:06:53.834" v="265"/>
          <ac:spMkLst>
            <pc:docMk/>
            <pc:sldMk cId="0" sldId="553"/>
            <ac:spMk id="26689" creationId="{09230744-CBCE-4D87-B0E9-D6A00E51C82E}"/>
          </ac:spMkLst>
        </pc:spChg>
        <pc:spChg chg="mod">
          <ac:chgData name="王 欣捷" userId="b965477fa0aef5e6" providerId="LiveId" clId="{2B0FDB0B-89C3-479F-AB9D-D58F11732152}" dt="2021-03-07T10:06:53.834" v="265"/>
          <ac:spMkLst>
            <pc:docMk/>
            <pc:sldMk cId="0" sldId="553"/>
            <ac:spMk id="26690" creationId="{F2CE32C4-6884-4BC6-B856-06C25F1FA6AE}"/>
          </ac:spMkLst>
        </pc:spChg>
        <pc:spChg chg="mod">
          <ac:chgData name="王 欣捷" userId="b965477fa0aef5e6" providerId="LiveId" clId="{2B0FDB0B-89C3-479F-AB9D-D58F11732152}" dt="2021-03-07T10:06:53.834" v="265"/>
          <ac:spMkLst>
            <pc:docMk/>
            <pc:sldMk cId="0" sldId="553"/>
            <ac:spMk id="26691" creationId="{21EEB8C6-521F-4FEC-BD99-AAC282CD5FA7}"/>
          </ac:spMkLst>
        </pc:spChg>
        <pc:spChg chg="mod">
          <ac:chgData name="王 欣捷" userId="b965477fa0aef5e6" providerId="LiveId" clId="{2B0FDB0B-89C3-479F-AB9D-D58F11732152}" dt="2021-03-07T10:06:53.834" v="265"/>
          <ac:spMkLst>
            <pc:docMk/>
            <pc:sldMk cId="0" sldId="553"/>
            <ac:spMk id="26692" creationId="{23C00726-4AAB-4237-ACF9-DA2B2454D819}"/>
          </ac:spMkLst>
        </pc:spChg>
        <pc:spChg chg="mod">
          <ac:chgData name="王 欣捷" userId="b965477fa0aef5e6" providerId="LiveId" clId="{2B0FDB0B-89C3-479F-AB9D-D58F11732152}" dt="2021-03-07T10:06:53.834" v="265"/>
          <ac:spMkLst>
            <pc:docMk/>
            <pc:sldMk cId="0" sldId="553"/>
            <ac:spMk id="26693" creationId="{D45D704E-946E-47EB-B0E2-F8DE22AC8D95}"/>
          </ac:spMkLst>
        </pc:spChg>
        <pc:spChg chg="mod">
          <ac:chgData name="王 欣捷" userId="b965477fa0aef5e6" providerId="LiveId" clId="{2B0FDB0B-89C3-479F-AB9D-D58F11732152}" dt="2021-03-07T10:06:53.834" v="265"/>
          <ac:spMkLst>
            <pc:docMk/>
            <pc:sldMk cId="0" sldId="553"/>
            <ac:spMk id="26694" creationId="{0E1F8B2C-391E-4F93-A174-2A320B87A513}"/>
          </ac:spMkLst>
        </pc:spChg>
        <pc:spChg chg="mod">
          <ac:chgData name="王 欣捷" userId="b965477fa0aef5e6" providerId="LiveId" clId="{2B0FDB0B-89C3-479F-AB9D-D58F11732152}" dt="2021-03-07T10:06:53.834" v="265"/>
          <ac:spMkLst>
            <pc:docMk/>
            <pc:sldMk cId="0" sldId="553"/>
            <ac:spMk id="26695" creationId="{2D2D84C1-14A3-4354-9ED4-38B8FE148FD9}"/>
          </ac:spMkLst>
        </pc:spChg>
        <pc:grpChg chg="mod">
          <ac:chgData name="王 欣捷" userId="b965477fa0aef5e6" providerId="LiveId" clId="{2B0FDB0B-89C3-479F-AB9D-D58F11732152}" dt="2021-03-07T10:06:53.834" v="265"/>
          <ac:grpSpMkLst>
            <pc:docMk/>
            <pc:sldMk cId="0" sldId="553"/>
            <ac:grpSpMk id="26655" creationId="{3101AD88-934D-4BC1-9B71-C8DC3A0DD033}"/>
          </ac:grpSpMkLst>
        </pc:grpChg>
        <pc:grpChg chg="mod">
          <ac:chgData name="王 欣捷" userId="b965477fa0aef5e6" providerId="LiveId" clId="{2B0FDB0B-89C3-479F-AB9D-D58F11732152}" dt="2021-03-07T10:06:53.834" v="265"/>
          <ac:grpSpMkLst>
            <pc:docMk/>
            <pc:sldMk cId="0" sldId="553"/>
            <ac:grpSpMk id="26659" creationId="{0D1C402A-0BFB-41F5-96E7-7488708EAEED}"/>
          </ac:grpSpMkLst>
        </pc:grpChg>
        <pc:graphicFrameChg chg="mod">
          <ac:chgData name="王 欣捷" userId="b965477fa0aef5e6" providerId="LiveId" clId="{2B0FDB0B-89C3-479F-AB9D-D58F11732152}" dt="2021-03-07T10:06:53.834" v="265"/>
          <ac:graphicFrameMkLst>
            <pc:docMk/>
            <pc:sldMk cId="0" sldId="553"/>
            <ac:graphicFrameMk id="169987" creationId="{672AF4D1-186A-4E2B-86B9-56FF93CE1974}"/>
          </ac:graphicFrameMkLst>
        </pc:graphicFrameChg>
      </pc:sldChg>
      <pc:sldChg chg="modSp del mod">
        <pc:chgData name="王 欣捷" userId="b965477fa0aef5e6" providerId="LiveId" clId="{2B0FDB0B-89C3-479F-AB9D-D58F11732152}" dt="2021-03-07T15:07:36.170" v="2206" actId="47"/>
        <pc:sldMkLst>
          <pc:docMk/>
          <pc:sldMk cId="0" sldId="554"/>
        </pc:sldMkLst>
        <pc:spChg chg="mod">
          <ac:chgData name="王 欣捷" userId="b965477fa0aef5e6" providerId="LiveId" clId="{2B0FDB0B-89C3-479F-AB9D-D58F11732152}" dt="2021-03-07T10:06:53.834" v="265"/>
          <ac:spMkLst>
            <pc:docMk/>
            <pc:sldMk cId="0" sldId="554"/>
            <ac:spMk id="27650" creationId="{CBFA3608-46CA-4A57-8095-C1D2C6069328}"/>
          </ac:spMkLst>
        </pc:spChg>
        <pc:spChg chg="mod">
          <ac:chgData name="王 欣捷" userId="b965477fa0aef5e6" providerId="LiveId" clId="{2B0FDB0B-89C3-479F-AB9D-D58F11732152}" dt="2021-03-07T10:06:53.834" v="265"/>
          <ac:spMkLst>
            <pc:docMk/>
            <pc:sldMk cId="0" sldId="554"/>
            <ac:spMk id="27680" creationId="{FEE064FA-F0C8-440E-87F1-6BB2C43272DF}"/>
          </ac:spMkLst>
        </pc:spChg>
        <pc:spChg chg="mod">
          <ac:chgData name="王 欣捷" userId="b965477fa0aef5e6" providerId="LiveId" clId="{2B0FDB0B-89C3-479F-AB9D-D58F11732152}" dt="2021-03-07T10:06:53.834" v="265"/>
          <ac:spMkLst>
            <pc:docMk/>
            <pc:sldMk cId="0" sldId="554"/>
            <ac:spMk id="27681" creationId="{EE32CAFF-02C0-47C7-A110-F40D474F29EC}"/>
          </ac:spMkLst>
        </pc:spChg>
        <pc:spChg chg="mod">
          <ac:chgData name="王 欣捷" userId="b965477fa0aef5e6" providerId="LiveId" clId="{2B0FDB0B-89C3-479F-AB9D-D58F11732152}" dt="2021-03-07T10:06:53.834" v="265"/>
          <ac:spMkLst>
            <pc:docMk/>
            <pc:sldMk cId="0" sldId="554"/>
            <ac:spMk id="27682" creationId="{41E32E4F-2036-4B9B-9111-AD3C01F015FA}"/>
          </ac:spMkLst>
        </pc:spChg>
        <pc:spChg chg="mod">
          <ac:chgData name="王 欣捷" userId="b965477fa0aef5e6" providerId="LiveId" clId="{2B0FDB0B-89C3-479F-AB9D-D58F11732152}" dt="2021-03-07T10:06:53.834" v="265"/>
          <ac:spMkLst>
            <pc:docMk/>
            <pc:sldMk cId="0" sldId="554"/>
            <ac:spMk id="27684" creationId="{BD9A7FB1-87F2-4EF1-B2C4-A1DA79F9C932}"/>
          </ac:spMkLst>
        </pc:spChg>
        <pc:spChg chg="mod">
          <ac:chgData name="王 欣捷" userId="b965477fa0aef5e6" providerId="LiveId" clId="{2B0FDB0B-89C3-479F-AB9D-D58F11732152}" dt="2021-03-07T10:06:53.834" v="265"/>
          <ac:spMkLst>
            <pc:docMk/>
            <pc:sldMk cId="0" sldId="554"/>
            <ac:spMk id="27685" creationId="{7957FE37-A70B-487D-8AC1-99087970E7FB}"/>
          </ac:spMkLst>
        </pc:spChg>
        <pc:spChg chg="mod">
          <ac:chgData name="王 欣捷" userId="b965477fa0aef5e6" providerId="LiveId" clId="{2B0FDB0B-89C3-479F-AB9D-D58F11732152}" dt="2021-03-07T10:06:53.834" v="265"/>
          <ac:spMkLst>
            <pc:docMk/>
            <pc:sldMk cId="0" sldId="554"/>
            <ac:spMk id="27686" creationId="{89D261BF-E41A-44A0-B2B5-06A1F296F4F7}"/>
          </ac:spMkLst>
        </pc:spChg>
        <pc:spChg chg="mod">
          <ac:chgData name="王 欣捷" userId="b965477fa0aef5e6" providerId="LiveId" clId="{2B0FDB0B-89C3-479F-AB9D-D58F11732152}" dt="2021-03-07T10:06:53.834" v="265"/>
          <ac:spMkLst>
            <pc:docMk/>
            <pc:sldMk cId="0" sldId="554"/>
            <ac:spMk id="27687" creationId="{3AB8A6CE-80F9-42A8-BFA5-D15104493B79}"/>
          </ac:spMkLst>
        </pc:spChg>
        <pc:spChg chg="mod">
          <ac:chgData name="王 欣捷" userId="b965477fa0aef5e6" providerId="LiveId" clId="{2B0FDB0B-89C3-479F-AB9D-D58F11732152}" dt="2021-03-07T10:06:53.834" v="265"/>
          <ac:spMkLst>
            <pc:docMk/>
            <pc:sldMk cId="0" sldId="554"/>
            <ac:spMk id="27688" creationId="{8C3DEF55-88EB-4069-AC3B-04EDE063368D}"/>
          </ac:spMkLst>
        </pc:spChg>
        <pc:spChg chg="mod">
          <ac:chgData name="王 欣捷" userId="b965477fa0aef5e6" providerId="LiveId" clId="{2B0FDB0B-89C3-479F-AB9D-D58F11732152}" dt="2021-03-07T10:06:53.834" v="265"/>
          <ac:spMkLst>
            <pc:docMk/>
            <pc:sldMk cId="0" sldId="554"/>
            <ac:spMk id="27689" creationId="{16D26DF7-1B23-4AB2-B2E5-5B62B35B252C}"/>
          </ac:spMkLst>
        </pc:spChg>
        <pc:spChg chg="mod">
          <ac:chgData name="王 欣捷" userId="b965477fa0aef5e6" providerId="LiveId" clId="{2B0FDB0B-89C3-479F-AB9D-D58F11732152}" dt="2021-03-07T10:06:53.834" v="265"/>
          <ac:spMkLst>
            <pc:docMk/>
            <pc:sldMk cId="0" sldId="554"/>
            <ac:spMk id="27690" creationId="{F51083B2-1284-4F54-B741-026FEE40DB57}"/>
          </ac:spMkLst>
        </pc:spChg>
        <pc:spChg chg="mod">
          <ac:chgData name="王 欣捷" userId="b965477fa0aef5e6" providerId="LiveId" clId="{2B0FDB0B-89C3-479F-AB9D-D58F11732152}" dt="2021-03-07T10:06:53.834" v="265"/>
          <ac:spMkLst>
            <pc:docMk/>
            <pc:sldMk cId="0" sldId="554"/>
            <ac:spMk id="27691" creationId="{7C1BFC75-811A-49AB-939D-53B4EED05F3B}"/>
          </ac:spMkLst>
        </pc:spChg>
        <pc:spChg chg="mod">
          <ac:chgData name="王 欣捷" userId="b965477fa0aef5e6" providerId="LiveId" clId="{2B0FDB0B-89C3-479F-AB9D-D58F11732152}" dt="2021-03-07T10:06:53.834" v="265"/>
          <ac:spMkLst>
            <pc:docMk/>
            <pc:sldMk cId="0" sldId="554"/>
            <ac:spMk id="27692" creationId="{D4627EAB-DDD7-4A81-8811-D359F3158AD2}"/>
          </ac:spMkLst>
        </pc:spChg>
        <pc:spChg chg="mod">
          <ac:chgData name="王 欣捷" userId="b965477fa0aef5e6" providerId="LiveId" clId="{2B0FDB0B-89C3-479F-AB9D-D58F11732152}" dt="2021-03-07T10:06:53.834" v="265"/>
          <ac:spMkLst>
            <pc:docMk/>
            <pc:sldMk cId="0" sldId="554"/>
            <ac:spMk id="27693" creationId="{20BBE8F3-9B5B-452C-9E7F-742EDB75A2C2}"/>
          </ac:spMkLst>
        </pc:spChg>
        <pc:spChg chg="mod">
          <ac:chgData name="王 欣捷" userId="b965477fa0aef5e6" providerId="LiveId" clId="{2B0FDB0B-89C3-479F-AB9D-D58F11732152}" dt="2021-03-07T10:06:53.834" v="265"/>
          <ac:spMkLst>
            <pc:docMk/>
            <pc:sldMk cId="0" sldId="554"/>
            <ac:spMk id="27694" creationId="{71BF4DD6-CDF5-41F9-B8D3-678A03C317BD}"/>
          </ac:spMkLst>
        </pc:spChg>
        <pc:spChg chg="mod">
          <ac:chgData name="王 欣捷" userId="b965477fa0aef5e6" providerId="LiveId" clId="{2B0FDB0B-89C3-479F-AB9D-D58F11732152}" dt="2021-03-07T10:06:53.834" v="265"/>
          <ac:spMkLst>
            <pc:docMk/>
            <pc:sldMk cId="0" sldId="554"/>
            <ac:spMk id="27695" creationId="{3B8D98D9-AF50-45D5-8154-7DC7FF80855C}"/>
          </ac:spMkLst>
        </pc:spChg>
        <pc:spChg chg="mod">
          <ac:chgData name="王 欣捷" userId="b965477fa0aef5e6" providerId="LiveId" clId="{2B0FDB0B-89C3-479F-AB9D-D58F11732152}" dt="2021-03-07T10:06:53.834" v="265"/>
          <ac:spMkLst>
            <pc:docMk/>
            <pc:sldMk cId="0" sldId="554"/>
            <ac:spMk id="27696" creationId="{282A913B-EEF8-4CDD-ABB3-DA4686BF4577}"/>
          </ac:spMkLst>
        </pc:spChg>
        <pc:spChg chg="mod">
          <ac:chgData name="王 欣捷" userId="b965477fa0aef5e6" providerId="LiveId" clId="{2B0FDB0B-89C3-479F-AB9D-D58F11732152}" dt="2021-03-07T10:06:53.834" v="265"/>
          <ac:spMkLst>
            <pc:docMk/>
            <pc:sldMk cId="0" sldId="554"/>
            <ac:spMk id="27697" creationId="{715F2FFB-C1EA-4469-B558-BCCF82FD9E6E}"/>
          </ac:spMkLst>
        </pc:spChg>
        <pc:spChg chg="mod">
          <ac:chgData name="王 欣捷" userId="b965477fa0aef5e6" providerId="LiveId" clId="{2B0FDB0B-89C3-479F-AB9D-D58F11732152}" dt="2021-03-07T10:06:53.834" v="265"/>
          <ac:spMkLst>
            <pc:docMk/>
            <pc:sldMk cId="0" sldId="554"/>
            <ac:spMk id="27698" creationId="{BDE3C8FE-3AAC-4210-94F0-074FDB03B561}"/>
          </ac:spMkLst>
        </pc:spChg>
        <pc:spChg chg="mod">
          <ac:chgData name="王 欣捷" userId="b965477fa0aef5e6" providerId="LiveId" clId="{2B0FDB0B-89C3-479F-AB9D-D58F11732152}" dt="2021-03-07T10:06:53.834" v="265"/>
          <ac:spMkLst>
            <pc:docMk/>
            <pc:sldMk cId="0" sldId="554"/>
            <ac:spMk id="27699" creationId="{E5C450B4-3DE2-4691-93F6-DCDE008B09B6}"/>
          </ac:spMkLst>
        </pc:spChg>
        <pc:spChg chg="mod">
          <ac:chgData name="王 欣捷" userId="b965477fa0aef5e6" providerId="LiveId" clId="{2B0FDB0B-89C3-479F-AB9D-D58F11732152}" dt="2021-03-07T10:06:53.834" v="265"/>
          <ac:spMkLst>
            <pc:docMk/>
            <pc:sldMk cId="0" sldId="554"/>
            <ac:spMk id="27700" creationId="{547F5F26-018A-448C-A8ED-D03EE306ECD2}"/>
          </ac:spMkLst>
        </pc:spChg>
        <pc:spChg chg="mod">
          <ac:chgData name="王 欣捷" userId="b965477fa0aef5e6" providerId="LiveId" clId="{2B0FDB0B-89C3-479F-AB9D-D58F11732152}" dt="2021-03-07T10:06:53.834" v="265"/>
          <ac:spMkLst>
            <pc:docMk/>
            <pc:sldMk cId="0" sldId="554"/>
            <ac:spMk id="27701" creationId="{9D774DE3-7011-4282-91B7-9CCCB7DF6387}"/>
          </ac:spMkLst>
        </pc:spChg>
        <pc:spChg chg="mod">
          <ac:chgData name="王 欣捷" userId="b965477fa0aef5e6" providerId="LiveId" clId="{2B0FDB0B-89C3-479F-AB9D-D58F11732152}" dt="2021-03-07T10:06:53.834" v="265"/>
          <ac:spMkLst>
            <pc:docMk/>
            <pc:sldMk cId="0" sldId="554"/>
            <ac:spMk id="27702" creationId="{AD65136B-2144-45AF-81D5-BC5E08DA0B07}"/>
          </ac:spMkLst>
        </pc:spChg>
        <pc:spChg chg="mod">
          <ac:chgData name="王 欣捷" userId="b965477fa0aef5e6" providerId="LiveId" clId="{2B0FDB0B-89C3-479F-AB9D-D58F11732152}" dt="2021-03-07T10:06:53.834" v="265"/>
          <ac:spMkLst>
            <pc:docMk/>
            <pc:sldMk cId="0" sldId="554"/>
            <ac:spMk id="27703" creationId="{C9BCFBD6-00BB-4549-AE5B-ABB7B3A394EC}"/>
          </ac:spMkLst>
        </pc:spChg>
        <pc:spChg chg="mod">
          <ac:chgData name="王 欣捷" userId="b965477fa0aef5e6" providerId="LiveId" clId="{2B0FDB0B-89C3-479F-AB9D-D58F11732152}" dt="2021-03-07T10:06:53.834" v="265"/>
          <ac:spMkLst>
            <pc:docMk/>
            <pc:sldMk cId="0" sldId="554"/>
            <ac:spMk id="27704" creationId="{A39543DF-9D4F-47A7-9569-37A82DF0C92E}"/>
          </ac:spMkLst>
        </pc:spChg>
        <pc:spChg chg="mod">
          <ac:chgData name="王 欣捷" userId="b965477fa0aef5e6" providerId="LiveId" clId="{2B0FDB0B-89C3-479F-AB9D-D58F11732152}" dt="2021-03-07T10:06:53.834" v="265"/>
          <ac:spMkLst>
            <pc:docMk/>
            <pc:sldMk cId="0" sldId="554"/>
            <ac:spMk id="27705" creationId="{9C3D73D7-B408-47B1-ADF8-2568548071E8}"/>
          </ac:spMkLst>
        </pc:spChg>
        <pc:spChg chg="mod">
          <ac:chgData name="王 欣捷" userId="b965477fa0aef5e6" providerId="LiveId" clId="{2B0FDB0B-89C3-479F-AB9D-D58F11732152}" dt="2021-03-07T10:06:53.834" v="265"/>
          <ac:spMkLst>
            <pc:docMk/>
            <pc:sldMk cId="0" sldId="554"/>
            <ac:spMk id="27706" creationId="{5592C3D0-993E-476F-9431-8D5A24F92B43}"/>
          </ac:spMkLst>
        </pc:spChg>
        <pc:spChg chg="mod">
          <ac:chgData name="王 欣捷" userId="b965477fa0aef5e6" providerId="LiveId" clId="{2B0FDB0B-89C3-479F-AB9D-D58F11732152}" dt="2021-03-07T10:06:53.834" v="265"/>
          <ac:spMkLst>
            <pc:docMk/>
            <pc:sldMk cId="0" sldId="554"/>
            <ac:spMk id="27707" creationId="{CFED8484-5802-4D63-8802-C6EECF539939}"/>
          </ac:spMkLst>
        </pc:spChg>
        <pc:spChg chg="mod">
          <ac:chgData name="王 欣捷" userId="b965477fa0aef5e6" providerId="LiveId" clId="{2B0FDB0B-89C3-479F-AB9D-D58F11732152}" dt="2021-03-07T10:06:53.834" v="265"/>
          <ac:spMkLst>
            <pc:docMk/>
            <pc:sldMk cId="0" sldId="554"/>
            <ac:spMk id="27708" creationId="{F7D4E889-38A8-4F16-977F-AB68929D3727}"/>
          </ac:spMkLst>
        </pc:spChg>
        <pc:spChg chg="mod">
          <ac:chgData name="王 欣捷" userId="b965477fa0aef5e6" providerId="LiveId" clId="{2B0FDB0B-89C3-479F-AB9D-D58F11732152}" dt="2021-03-07T10:06:53.834" v="265"/>
          <ac:spMkLst>
            <pc:docMk/>
            <pc:sldMk cId="0" sldId="554"/>
            <ac:spMk id="27709" creationId="{627DCA5F-5C8C-46C7-8E6D-5E2B541B1E77}"/>
          </ac:spMkLst>
        </pc:spChg>
        <pc:spChg chg="mod">
          <ac:chgData name="王 欣捷" userId="b965477fa0aef5e6" providerId="LiveId" clId="{2B0FDB0B-89C3-479F-AB9D-D58F11732152}" dt="2021-03-07T10:06:53.834" v="265"/>
          <ac:spMkLst>
            <pc:docMk/>
            <pc:sldMk cId="0" sldId="554"/>
            <ac:spMk id="27710" creationId="{194EE2AF-FE37-444C-BE2A-39015F19B76C}"/>
          </ac:spMkLst>
        </pc:spChg>
        <pc:spChg chg="mod">
          <ac:chgData name="王 欣捷" userId="b965477fa0aef5e6" providerId="LiveId" clId="{2B0FDB0B-89C3-479F-AB9D-D58F11732152}" dt="2021-03-07T10:06:53.834" v="265"/>
          <ac:spMkLst>
            <pc:docMk/>
            <pc:sldMk cId="0" sldId="554"/>
            <ac:spMk id="27711" creationId="{A88CCB4C-7321-44FF-BA78-DC5460AC0B24}"/>
          </ac:spMkLst>
        </pc:spChg>
        <pc:spChg chg="mod">
          <ac:chgData name="王 欣捷" userId="b965477fa0aef5e6" providerId="LiveId" clId="{2B0FDB0B-89C3-479F-AB9D-D58F11732152}" dt="2021-03-07T10:06:53.834" v="265"/>
          <ac:spMkLst>
            <pc:docMk/>
            <pc:sldMk cId="0" sldId="554"/>
            <ac:spMk id="27712" creationId="{AFB3D157-D2C3-480B-91F8-1EFAEC111E87}"/>
          </ac:spMkLst>
        </pc:spChg>
        <pc:spChg chg="mod">
          <ac:chgData name="王 欣捷" userId="b965477fa0aef5e6" providerId="LiveId" clId="{2B0FDB0B-89C3-479F-AB9D-D58F11732152}" dt="2021-03-07T10:06:53.834" v="265"/>
          <ac:spMkLst>
            <pc:docMk/>
            <pc:sldMk cId="0" sldId="554"/>
            <ac:spMk id="27713" creationId="{05D16234-8BF5-4249-A057-9776FC7B0B06}"/>
          </ac:spMkLst>
        </pc:spChg>
        <pc:spChg chg="mod">
          <ac:chgData name="王 欣捷" userId="b965477fa0aef5e6" providerId="LiveId" clId="{2B0FDB0B-89C3-479F-AB9D-D58F11732152}" dt="2021-03-07T10:06:53.834" v="265"/>
          <ac:spMkLst>
            <pc:docMk/>
            <pc:sldMk cId="0" sldId="554"/>
            <ac:spMk id="27714" creationId="{857C40F5-3DBD-40B6-84A9-8084FBA9DB87}"/>
          </ac:spMkLst>
        </pc:spChg>
        <pc:spChg chg="mod">
          <ac:chgData name="王 欣捷" userId="b965477fa0aef5e6" providerId="LiveId" clId="{2B0FDB0B-89C3-479F-AB9D-D58F11732152}" dt="2021-03-07T10:06:53.834" v="265"/>
          <ac:spMkLst>
            <pc:docMk/>
            <pc:sldMk cId="0" sldId="554"/>
            <ac:spMk id="27715" creationId="{678B0C8B-333B-486D-B708-FCC76AE18E09}"/>
          </ac:spMkLst>
        </pc:spChg>
        <pc:spChg chg="mod">
          <ac:chgData name="王 欣捷" userId="b965477fa0aef5e6" providerId="LiveId" clId="{2B0FDB0B-89C3-479F-AB9D-D58F11732152}" dt="2021-03-07T10:06:53.834" v="265"/>
          <ac:spMkLst>
            <pc:docMk/>
            <pc:sldMk cId="0" sldId="554"/>
            <ac:spMk id="27716" creationId="{963149F5-CFEE-4D6C-AF78-917C539BE0AD}"/>
          </ac:spMkLst>
        </pc:spChg>
        <pc:spChg chg="mod">
          <ac:chgData name="王 欣捷" userId="b965477fa0aef5e6" providerId="LiveId" clId="{2B0FDB0B-89C3-479F-AB9D-D58F11732152}" dt="2021-03-07T10:06:53.834" v="265"/>
          <ac:spMkLst>
            <pc:docMk/>
            <pc:sldMk cId="0" sldId="554"/>
            <ac:spMk id="27717" creationId="{A802333A-A08F-41B0-B10C-8ECD35E5567C}"/>
          </ac:spMkLst>
        </pc:spChg>
        <pc:spChg chg="mod">
          <ac:chgData name="王 欣捷" userId="b965477fa0aef5e6" providerId="LiveId" clId="{2B0FDB0B-89C3-479F-AB9D-D58F11732152}" dt="2021-03-07T10:06:53.834" v="265"/>
          <ac:spMkLst>
            <pc:docMk/>
            <pc:sldMk cId="0" sldId="554"/>
            <ac:spMk id="27718" creationId="{5A9EEAB2-6F49-4837-B1EA-51D0A205C5E2}"/>
          </ac:spMkLst>
        </pc:spChg>
        <pc:spChg chg="mod">
          <ac:chgData name="王 欣捷" userId="b965477fa0aef5e6" providerId="LiveId" clId="{2B0FDB0B-89C3-479F-AB9D-D58F11732152}" dt="2021-03-07T10:06:53.834" v="265"/>
          <ac:spMkLst>
            <pc:docMk/>
            <pc:sldMk cId="0" sldId="554"/>
            <ac:spMk id="27719" creationId="{1C8CC03E-744F-4E52-89E1-0C9379EFF4A0}"/>
          </ac:spMkLst>
        </pc:spChg>
        <pc:grpChg chg="mod">
          <ac:chgData name="王 欣捷" userId="b965477fa0aef5e6" providerId="LiveId" clId="{2B0FDB0B-89C3-479F-AB9D-D58F11732152}" dt="2021-03-07T10:06:53.834" v="265"/>
          <ac:grpSpMkLst>
            <pc:docMk/>
            <pc:sldMk cId="0" sldId="554"/>
            <ac:grpSpMk id="27679" creationId="{7F9E221D-A3E6-42E6-B0BB-BD45799A9643}"/>
          </ac:grpSpMkLst>
        </pc:grpChg>
        <pc:grpChg chg="mod">
          <ac:chgData name="王 欣捷" userId="b965477fa0aef5e6" providerId="LiveId" clId="{2B0FDB0B-89C3-479F-AB9D-D58F11732152}" dt="2021-03-07T10:06:53.834" v="265"/>
          <ac:grpSpMkLst>
            <pc:docMk/>
            <pc:sldMk cId="0" sldId="554"/>
            <ac:grpSpMk id="27683" creationId="{5F1B0821-D0A1-481A-A643-411F020EDE6C}"/>
          </ac:grpSpMkLst>
        </pc:grpChg>
        <pc:graphicFrameChg chg="mod">
          <ac:chgData name="王 欣捷" userId="b965477fa0aef5e6" providerId="LiveId" clId="{2B0FDB0B-89C3-479F-AB9D-D58F11732152}" dt="2021-03-07T10:06:53.834" v="265"/>
          <ac:graphicFrameMkLst>
            <pc:docMk/>
            <pc:sldMk cId="0" sldId="554"/>
            <ac:graphicFrameMk id="171011" creationId="{12BC4E29-8D45-4156-8D75-39632F918193}"/>
          </ac:graphicFrameMkLst>
        </pc:graphicFrameChg>
      </pc:sldChg>
      <pc:sldChg chg="modSp del mod">
        <pc:chgData name="王 欣捷" userId="b965477fa0aef5e6" providerId="LiveId" clId="{2B0FDB0B-89C3-479F-AB9D-D58F11732152}" dt="2021-03-07T15:07:36.574" v="2207" actId="47"/>
        <pc:sldMkLst>
          <pc:docMk/>
          <pc:sldMk cId="0" sldId="555"/>
        </pc:sldMkLst>
        <pc:spChg chg="mod">
          <ac:chgData name="王 欣捷" userId="b965477fa0aef5e6" providerId="LiveId" clId="{2B0FDB0B-89C3-479F-AB9D-D58F11732152}" dt="2021-03-07T10:06:53.834" v="265"/>
          <ac:spMkLst>
            <pc:docMk/>
            <pc:sldMk cId="0" sldId="555"/>
            <ac:spMk id="28674" creationId="{C23DC477-32E3-4C24-B771-51745DAF41F2}"/>
          </ac:spMkLst>
        </pc:spChg>
        <pc:spChg chg="mod">
          <ac:chgData name="王 欣捷" userId="b965477fa0aef5e6" providerId="LiveId" clId="{2B0FDB0B-89C3-479F-AB9D-D58F11732152}" dt="2021-03-07T10:06:53.834" v="265"/>
          <ac:spMkLst>
            <pc:docMk/>
            <pc:sldMk cId="0" sldId="555"/>
            <ac:spMk id="28704" creationId="{6A770201-A86A-45BB-80A6-9921DEE2BE7C}"/>
          </ac:spMkLst>
        </pc:spChg>
        <pc:spChg chg="mod">
          <ac:chgData name="王 欣捷" userId="b965477fa0aef5e6" providerId="LiveId" clId="{2B0FDB0B-89C3-479F-AB9D-D58F11732152}" dt="2021-03-07T10:06:53.834" v="265"/>
          <ac:spMkLst>
            <pc:docMk/>
            <pc:sldMk cId="0" sldId="555"/>
            <ac:spMk id="28705" creationId="{2CF3CED1-A638-4391-94A7-FB480B7C6DAC}"/>
          </ac:spMkLst>
        </pc:spChg>
        <pc:spChg chg="mod">
          <ac:chgData name="王 欣捷" userId="b965477fa0aef5e6" providerId="LiveId" clId="{2B0FDB0B-89C3-479F-AB9D-D58F11732152}" dt="2021-03-07T10:06:53.834" v="265"/>
          <ac:spMkLst>
            <pc:docMk/>
            <pc:sldMk cId="0" sldId="555"/>
            <ac:spMk id="28706" creationId="{9A0A330D-B3F4-42DD-8466-45BD05F77B9A}"/>
          </ac:spMkLst>
        </pc:spChg>
        <pc:spChg chg="mod">
          <ac:chgData name="王 欣捷" userId="b965477fa0aef5e6" providerId="LiveId" clId="{2B0FDB0B-89C3-479F-AB9D-D58F11732152}" dt="2021-03-07T10:06:53.834" v="265"/>
          <ac:spMkLst>
            <pc:docMk/>
            <pc:sldMk cId="0" sldId="555"/>
            <ac:spMk id="28708" creationId="{8F33A569-EB44-4F46-9BFC-96D1A05F6806}"/>
          </ac:spMkLst>
        </pc:spChg>
        <pc:spChg chg="mod">
          <ac:chgData name="王 欣捷" userId="b965477fa0aef5e6" providerId="LiveId" clId="{2B0FDB0B-89C3-479F-AB9D-D58F11732152}" dt="2021-03-07T10:06:53.834" v="265"/>
          <ac:spMkLst>
            <pc:docMk/>
            <pc:sldMk cId="0" sldId="555"/>
            <ac:spMk id="28709" creationId="{FC5EA088-9DD3-4F3F-8BD2-594768DF099E}"/>
          </ac:spMkLst>
        </pc:spChg>
        <pc:spChg chg="mod">
          <ac:chgData name="王 欣捷" userId="b965477fa0aef5e6" providerId="LiveId" clId="{2B0FDB0B-89C3-479F-AB9D-D58F11732152}" dt="2021-03-07T10:06:53.834" v="265"/>
          <ac:spMkLst>
            <pc:docMk/>
            <pc:sldMk cId="0" sldId="555"/>
            <ac:spMk id="28710" creationId="{B974BA91-CD70-490C-8D74-ECCAAC10AAC1}"/>
          </ac:spMkLst>
        </pc:spChg>
        <pc:spChg chg="mod">
          <ac:chgData name="王 欣捷" userId="b965477fa0aef5e6" providerId="LiveId" clId="{2B0FDB0B-89C3-479F-AB9D-D58F11732152}" dt="2021-03-07T10:06:53.834" v="265"/>
          <ac:spMkLst>
            <pc:docMk/>
            <pc:sldMk cId="0" sldId="555"/>
            <ac:spMk id="28711" creationId="{82773A64-7502-4A71-8C68-C2605D2482E9}"/>
          </ac:spMkLst>
        </pc:spChg>
        <pc:spChg chg="mod">
          <ac:chgData name="王 欣捷" userId="b965477fa0aef5e6" providerId="LiveId" clId="{2B0FDB0B-89C3-479F-AB9D-D58F11732152}" dt="2021-03-07T10:06:53.834" v="265"/>
          <ac:spMkLst>
            <pc:docMk/>
            <pc:sldMk cId="0" sldId="555"/>
            <ac:spMk id="28712" creationId="{5B109B61-BDB1-4EE0-9208-5042C76FD450}"/>
          </ac:spMkLst>
        </pc:spChg>
        <pc:spChg chg="mod">
          <ac:chgData name="王 欣捷" userId="b965477fa0aef5e6" providerId="LiveId" clId="{2B0FDB0B-89C3-479F-AB9D-D58F11732152}" dt="2021-03-07T10:06:53.834" v="265"/>
          <ac:spMkLst>
            <pc:docMk/>
            <pc:sldMk cId="0" sldId="555"/>
            <ac:spMk id="28713" creationId="{6C597663-ED12-403D-A227-FFBF6A4073E0}"/>
          </ac:spMkLst>
        </pc:spChg>
        <pc:spChg chg="mod">
          <ac:chgData name="王 欣捷" userId="b965477fa0aef5e6" providerId="LiveId" clId="{2B0FDB0B-89C3-479F-AB9D-D58F11732152}" dt="2021-03-07T10:06:53.834" v="265"/>
          <ac:spMkLst>
            <pc:docMk/>
            <pc:sldMk cId="0" sldId="555"/>
            <ac:spMk id="28714" creationId="{06186992-D89E-4898-A19A-127ED0029D2B}"/>
          </ac:spMkLst>
        </pc:spChg>
        <pc:spChg chg="mod">
          <ac:chgData name="王 欣捷" userId="b965477fa0aef5e6" providerId="LiveId" clId="{2B0FDB0B-89C3-479F-AB9D-D58F11732152}" dt="2021-03-07T10:06:53.834" v="265"/>
          <ac:spMkLst>
            <pc:docMk/>
            <pc:sldMk cId="0" sldId="555"/>
            <ac:spMk id="28715" creationId="{EF446B44-7B61-4EE0-A427-AA34631BB44D}"/>
          </ac:spMkLst>
        </pc:spChg>
        <pc:spChg chg="mod">
          <ac:chgData name="王 欣捷" userId="b965477fa0aef5e6" providerId="LiveId" clId="{2B0FDB0B-89C3-479F-AB9D-D58F11732152}" dt="2021-03-07T10:06:53.834" v="265"/>
          <ac:spMkLst>
            <pc:docMk/>
            <pc:sldMk cId="0" sldId="555"/>
            <ac:spMk id="28716" creationId="{D776EBC1-0A5F-4BA0-A1ED-71C3D7D5EC1C}"/>
          </ac:spMkLst>
        </pc:spChg>
        <pc:spChg chg="mod">
          <ac:chgData name="王 欣捷" userId="b965477fa0aef5e6" providerId="LiveId" clId="{2B0FDB0B-89C3-479F-AB9D-D58F11732152}" dt="2021-03-07T10:06:53.834" v="265"/>
          <ac:spMkLst>
            <pc:docMk/>
            <pc:sldMk cId="0" sldId="555"/>
            <ac:spMk id="28717" creationId="{16952F31-6B4D-49AB-94A1-49F794CA5DE3}"/>
          </ac:spMkLst>
        </pc:spChg>
        <pc:spChg chg="mod">
          <ac:chgData name="王 欣捷" userId="b965477fa0aef5e6" providerId="LiveId" clId="{2B0FDB0B-89C3-479F-AB9D-D58F11732152}" dt="2021-03-07T10:06:53.834" v="265"/>
          <ac:spMkLst>
            <pc:docMk/>
            <pc:sldMk cId="0" sldId="555"/>
            <ac:spMk id="28718" creationId="{720466C6-9038-467F-9D3A-A40F4C627F67}"/>
          </ac:spMkLst>
        </pc:spChg>
        <pc:spChg chg="mod">
          <ac:chgData name="王 欣捷" userId="b965477fa0aef5e6" providerId="LiveId" clId="{2B0FDB0B-89C3-479F-AB9D-D58F11732152}" dt="2021-03-07T10:06:53.834" v="265"/>
          <ac:spMkLst>
            <pc:docMk/>
            <pc:sldMk cId="0" sldId="555"/>
            <ac:spMk id="28719" creationId="{073E3AF4-68A2-4CC4-9A7A-FF668A83994B}"/>
          </ac:spMkLst>
        </pc:spChg>
        <pc:spChg chg="mod">
          <ac:chgData name="王 欣捷" userId="b965477fa0aef5e6" providerId="LiveId" clId="{2B0FDB0B-89C3-479F-AB9D-D58F11732152}" dt="2021-03-07T10:06:53.834" v="265"/>
          <ac:spMkLst>
            <pc:docMk/>
            <pc:sldMk cId="0" sldId="555"/>
            <ac:spMk id="28720" creationId="{99EECD25-14FF-4CB4-9454-A0F91153BFD4}"/>
          </ac:spMkLst>
        </pc:spChg>
        <pc:spChg chg="mod">
          <ac:chgData name="王 欣捷" userId="b965477fa0aef5e6" providerId="LiveId" clId="{2B0FDB0B-89C3-479F-AB9D-D58F11732152}" dt="2021-03-07T10:06:53.834" v="265"/>
          <ac:spMkLst>
            <pc:docMk/>
            <pc:sldMk cId="0" sldId="555"/>
            <ac:spMk id="28721" creationId="{091C8021-0250-4086-9109-3423903AC19A}"/>
          </ac:spMkLst>
        </pc:spChg>
        <pc:spChg chg="mod">
          <ac:chgData name="王 欣捷" userId="b965477fa0aef5e6" providerId="LiveId" clId="{2B0FDB0B-89C3-479F-AB9D-D58F11732152}" dt="2021-03-07T10:06:53.834" v="265"/>
          <ac:spMkLst>
            <pc:docMk/>
            <pc:sldMk cId="0" sldId="555"/>
            <ac:spMk id="28722" creationId="{B5C94DBF-9CC8-4892-935E-FCB3EAEA0EBD}"/>
          </ac:spMkLst>
        </pc:spChg>
        <pc:spChg chg="mod">
          <ac:chgData name="王 欣捷" userId="b965477fa0aef5e6" providerId="LiveId" clId="{2B0FDB0B-89C3-479F-AB9D-D58F11732152}" dt="2021-03-07T10:06:53.834" v="265"/>
          <ac:spMkLst>
            <pc:docMk/>
            <pc:sldMk cId="0" sldId="555"/>
            <ac:spMk id="28723" creationId="{0EB11836-287B-4991-A119-6E76E3F6198D}"/>
          </ac:spMkLst>
        </pc:spChg>
        <pc:spChg chg="mod">
          <ac:chgData name="王 欣捷" userId="b965477fa0aef5e6" providerId="LiveId" clId="{2B0FDB0B-89C3-479F-AB9D-D58F11732152}" dt="2021-03-07T10:06:53.834" v="265"/>
          <ac:spMkLst>
            <pc:docMk/>
            <pc:sldMk cId="0" sldId="555"/>
            <ac:spMk id="28724" creationId="{10E02DAD-2296-47B4-ADB1-D4954E4D22A0}"/>
          </ac:spMkLst>
        </pc:spChg>
        <pc:spChg chg="mod">
          <ac:chgData name="王 欣捷" userId="b965477fa0aef5e6" providerId="LiveId" clId="{2B0FDB0B-89C3-479F-AB9D-D58F11732152}" dt="2021-03-07T10:06:53.834" v="265"/>
          <ac:spMkLst>
            <pc:docMk/>
            <pc:sldMk cId="0" sldId="555"/>
            <ac:spMk id="28725" creationId="{C5EF942D-D395-4483-AEC4-74FB9F4FA923}"/>
          </ac:spMkLst>
        </pc:spChg>
        <pc:spChg chg="mod">
          <ac:chgData name="王 欣捷" userId="b965477fa0aef5e6" providerId="LiveId" clId="{2B0FDB0B-89C3-479F-AB9D-D58F11732152}" dt="2021-03-07T10:06:53.834" v="265"/>
          <ac:spMkLst>
            <pc:docMk/>
            <pc:sldMk cId="0" sldId="555"/>
            <ac:spMk id="28726" creationId="{E0406F2A-14BB-4BCF-9D69-4F8B108BD9FB}"/>
          </ac:spMkLst>
        </pc:spChg>
        <pc:spChg chg="mod">
          <ac:chgData name="王 欣捷" userId="b965477fa0aef5e6" providerId="LiveId" clId="{2B0FDB0B-89C3-479F-AB9D-D58F11732152}" dt="2021-03-07T10:06:53.834" v="265"/>
          <ac:spMkLst>
            <pc:docMk/>
            <pc:sldMk cId="0" sldId="555"/>
            <ac:spMk id="28727" creationId="{1C40FC1B-2342-47AA-8D98-A0AECC8059D1}"/>
          </ac:spMkLst>
        </pc:spChg>
        <pc:spChg chg="mod">
          <ac:chgData name="王 欣捷" userId="b965477fa0aef5e6" providerId="LiveId" clId="{2B0FDB0B-89C3-479F-AB9D-D58F11732152}" dt="2021-03-07T10:06:53.834" v="265"/>
          <ac:spMkLst>
            <pc:docMk/>
            <pc:sldMk cId="0" sldId="555"/>
            <ac:spMk id="28728" creationId="{795B6BB4-2AA7-44D2-A4FA-32078AB44524}"/>
          </ac:spMkLst>
        </pc:spChg>
        <pc:spChg chg="mod">
          <ac:chgData name="王 欣捷" userId="b965477fa0aef5e6" providerId="LiveId" clId="{2B0FDB0B-89C3-479F-AB9D-D58F11732152}" dt="2021-03-07T10:06:53.834" v="265"/>
          <ac:spMkLst>
            <pc:docMk/>
            <pc:sldMk cId="0" sldId="555"/>
            <ac:spMk id="28729" creationId="{19BD20B0-A380-44DE-8A8B-BA95CE2716A5}"/>
          </ac:spMkLst>
        </pc:spChg>
        <pc:spChg chg="mod">
          <ac:chgData name="王 欣捷" userId="b965477fa0aef5e6" providerId="LiveId" clId="{2B0FDB0B-89C3-479F-AB9D-D58F11732152}" dt="2021-03-07T10:06:53.834" v="265"/>
          <ac:spMkLst>
            <pc:docMk/>
            <pc:sldMk cId="0" sldId="555"/>
            <ac:spMk id="28730" creationId="{18FBA1F5-98D7-4707-A000-EFA7E344D555}"/>
          </ac:spMkLst>
        </pc:spChg>
        <pc:spChg chg="mod">
          <ac:chgData name="王 欣捷" userId="b965477fa0aef5e6" providerId="LiveId" clId="{2B0FDB0B-89C3-479F-AB9D-D58F11732152}" dt="2021-03-07T10:06:53.834" v="265"/>
          <ac:spMkLst>
            <pc:docMk/>
            <pc:sldMk cId="0" sldId="555"/>
            <ac:spMk id="28731" creationId="{DA793B47-90E8-481B-BE73-F5E7561FC22B}"/>
          </ac:spMkLst>
        </pc:spChg>
        <pc:spChg chg="mod">
          <ac:chgData name="王 欣捷" userId="b965477fa0aef5e6" providerId="LiveId" clId="{2B0FDB0B-89C3-479F-AB9D-D58F11732152}" dt="2021-03-07T10:06:53.834" v="265"/>
          <ac:spMkLst>
            <pc:docMk/>
            <pc:sldMk cId="0" sldId="555"/>
            <ac:spMk id="28732" creationId="{829ECEF7-7A12-4455-8343-98A096440BE6}"/>
          </ac:spMkLst>
        </pc:spChg>
        <pc:spChg chg="mod">
          <ac:chgData name="王 欣捷" userId="b965477fa0aef5e6" providerId="LiveId" clId="{2B0FDB0B-89C3-479F-AB9D-D58F11732152}" dt="2021-03-07T10:06:53.834" v="265"/>
          <ac:spMkLst>
            <pc:docMk/>
            <pc:sldMk cId="0" sldId="555"/>
            <ac:spMk id="28733" creationId="{5E168491-2B8B-4C34-BB2E-1F0DA993F29E}"/>
          </ac:spMkLst>
        </pc:spChg>
        <pc:spChg chg="mod">
          <ac:chgData name="王 欣捷" userId="b965477fa0aef5e6" providerId="LiveId" clId="{2B0FDB0B-89C3-479F-AB9D-D58F11732152}" dt="2021-03-07T10:06:53.834" v="265"/>
          <ac:spMkLst>
            <pc:docMk/>
            <pc:sldMk cId="0" sldId="555"/>
            <ac:spMk id="28734" creationId="{47F30868-CE26-40AD-A759-CFD4D4A06168}"/>
          </ac:spMkLst>
        </pc:spChg>
        <pc:spChg chg="mod">
          <ac:chgData name="王 欣捷" userId="b965477fa0aef5e6" providerId="LiveId" clId="{2B0FDB0B-89C3-479F-AB9D-D58F11732152}" dt="2021-03-07T10:06:53.834" v="265"/>
          <ac:spMkLst>
            <pc:docMk/>
            <pc:sldMk cId="0" sldId="555"/>
            <ac:spMk id="28735" creationId="{06AC8F98-C3BC-4B11-8FC8-8EA20961C322}"/>
          </ac:spMkLst>
        </pc:spChg>
        <pc:spChg chg="mod">
          <ac:chgData name="王 欣捷" userId="b965477fa0aef5e6" providerId="LiveId" clId="{2B0FDB0B-89C3-479F-AB9D-D58F11732152}" dt="2021-03-07T10:06:53.834" v="265"/>
          <ac:spMkLst>
            <pc:docMk/>
            <pc:sldMk cId="0" sldId="555"/>
            <ac:spMk id="28736" creationId="{91E4FB96-1B3B-4E90-8495-30E2E98B7DD2}"/>
          </ac:spMkLst>
        </pc:spChg>
        <pc:spChg chg="mod">
          <ac:chgData name="王 欣捷" userId="b965477fa0aef5e6" providerId="LiveId" clId="{2B0FDB0B-89C3-479F-AB9D-D58F11732152}" dt="2021-03-07T10:06:53.834" v="265"/>
          <ac:spMkLst>
            <pc:docMk/>
            <pc:sldMk cId="0" sldId="555"/>
            <ac:spMk id="28737" creationId="{6C8C2C69-2841-4804-9860-BEBB2101E2B7}"/>
          </ac:spMkLst>
        </pc:spChg>
        <pc:spChg chg="mod">
          <ac:chgData name="王 欣捷" userId="b965477fa0aef5e6" providerId="LiveId" clId="{2B0FDB0B-89C3-479F-AB9D-D58F11732152}" dt="2021-03-07T10:06:53.834" v="265"/>
          <ac:spMkLst>
            <pc:docMk/>
            <pc:sldMk cId="0" sldId="555"/>
            <ac:spMk id="28738" creationId="{04B0C466-451E-4B51-983B-60CDA44E9F1B}"/>
          </ac:spMkLst>
        </pc:spChg>
        <pc:spChg chg="mod">
          <ac:chgData name="王 欣捷" userId="b965477fa0aef5e6" providerId="LiveId" clId="{2B0FDB0B-89C3-479F-AB9D-D58F11732152}" dt="2021-03-07T10:06:53.834" v="265"/>
          <ac:spMkLst>
            <pc:docMk/>
            <pc:sldMk cId="0" sldId="555"/>
            <ac:spMk id="28739" creationId="{9C751A92-4356-40E0-95C3-B7C6E446CE74}"/>
          </ac:spMkLst>
        </pc:spChg>
        <pc:spChg chg="mod">
          <ac:chgData name="王 欣捷" userId="b965477fa0aef5e6" providerId="LiveId" clId="{2B0FDB0B-89C3-479F-AB9D-D58F11732152}" dt="2021-03-07T10:06:53.834" v="265"/>
          <ac:spMkLst>
            <pc:docMk/>
            <pc:sldMk cId="0" sldId="555"/>
            <ac:spMk id="28740" creationId="{964BCCE1-96A1-4B49-AA0C-5BAB47FF27DC}"/>
          </ac:spMkLst>
        </pc:spChg>
        <pc:spChg chg="mod">
          <ac:chgData name="王 欣捷" userId="b965477fa0aef5e6" providerId="LiveId" clId="{2B0FDB0B-89C3-479F-AB9D-D58F11732152}" dt="2021-03-07T10:06:53.834" v="265"/>
          <ac:spMkLst>
            <pc:docMk/>
            <pc:sldMk cId="0" sldId="555"/>
            <ac:spMk id="28741" creationId="{C3044441-27BB-45D0-BFBD-A676E2942C22}"/>
          </ac:spMkLst>
        </pc:spChg>
        <pc:spChg chg="mod">
          <ac:chgData name="王 欣捷" userId="b965477fa0aef5e6" providerId="LiveId" clId="{2B0FDB0B-89C3-479F-AB9D-D58F11732152}" dt="2021-03-07T10:06:53.834" v="265"/>
          <ac:spMkLst>
            <pc:docMk/>
            <pc:sldMk cId="0" sldId="555"/>
            <ac:spMk id="28742" creationId="{52F72BC7-A03A-46C6-A3FD-C0CDD6790268}"/>
          </ac:spMkLst>
        </pc:spChg>
        <pc:spChg chg="mod">
          <ac:chgData name="王 欣捷" userId="b965477fa0aef5e6" providerId="LiveId" clId="{2B0FDB0B-89C3-479F-AB9D-D58F11732152}" dt="2021-03-07T10:06:53.834" v="265"/>
          <ac:spMkLst>
            <pc:docMk/>
            <pc:sldMk cId="0" sldId="555"/>
            <ac:spMk id="28743" creationId="{8FA1D45F-E38F-413F-9C2E-6DF788AD7F83}"/>
          </ac:spMkLst>
        </pc:spChg>
        <pc:grpChg chg="mod">
          <ac:chgData name="王 欣捷" userId="b965477fa0aef5e6" providerId="LiveId" clId="{2B0FDB0B-89C3-479F-AB9D-D58F11732152}" dt="2021-03-07T10:06:53.834" v="265"/>
          <ac:grpSpMkLst>
            <pc:docMk/>
            <pc:sldMk cId="0" sldId="555"/>
            <ac:grpSpMk id="28703" creationId="{56C0BAE3-033E-42A8-A246-EC84397AA217}"/>
          </ac:grpSpMkLst>
        </pc:grpChg>
        <pc:grpChg chg="mod">
          <ac:chgData name="王 欣捷" userId="b965477fa0aef5e6" providerId="LiveId" clId="{2B0FDB0B-89C3-479F-AB9D-D58F11732152}" dt="2021-03-07T10:06:53.834" v="265"/>
          <ac:grpSpMkLst>
            <pc:docMk/>
            <pc:sldMk cId="0" sldId="555"/>
            <ac:grpSpMk id="28707" creationId="{B7078316-517E-453B-A19A-B972F6E6A750}"/>
          </ac:grpSpMkLst>
        </pc:grpChg>
        <pc:graphicFrameChg chg="mod">
          <ac:chgData name="王 欣捷" userId="b965477fa0aef5e6" providerId="LiveId" clId="{2B0FDB0B-89C3-479F-AB9D-D58F11732152}" dt="2021-03-07T10:06:53.834" v="265"/>
          <ac:graphicFrameMkLst>
            <pc:docMk/>
            <pc:sldMk cId="0" sldId="555"/>
            <ac:graphicFrameMk id="172035" creationId="{05B10EB1-A0E5-4A2B-9627-15589B22ED66}"/>
          </ac:graphicFrameMkLst>
        </pc:graphicFrameChg>
      </pc:sldChg>
      <pc:sldChg chg="modSp del mod">
        <pc:chgData name="王 欣捷" userId="b965477fa0aef5e6" providerId="LiveId" clId="{2B0FDB0B-89C3-479F-AB9D-D58F11732152}" dt="2021-03-07T15:07:36.970" v="2208" actId="47"/>
        <pc:sldMkLst>
          <pc:docMk/>
          <pc:sldMk cId="0" sldId="556"/>
        </pc:sldMkLst>
        <pc:spChg chg="mod">
          <ac:chgData name="王 欣捷" userId="b965477fa0aef5e6" providerId="LiveId" clId="{2B0FDB0B-89C3-479F-AB9D-D58F11732152}" dt="2021-03-07T10:06:53.834" v="265"/>
          <ac:spMkLst>
            <pc:docMk/>
            <pc:sldMk cId="0" sldId="556"/>
            <ac:spMk id="29698" creationId="{91BF0A34-A610-4BFE-97F7-55090B41CC07}"/>
          </ac:spMkLst>
        </pc:spChg>
        <pc:spChg chg="mod">
          <ac:chgData name="王 欣捷" userId="b965477fa0aef5e6" providerId="LiveId" clId="{2B0FDB0B-89C3-479F-AB9D-D58F11732152}" dt="2021-03-07T10:06:53.834" v="265"/>
          <ac:spMkLst>
            <pc:docMk/>
            <pc:sldMk cId="0" sldId="556"/>
            <ac:spMk id="29728" creationId="{973AA28F-1900-476D-9336-57F7F85C36F6}"/>
          </ac:spMkLst>
        </pc:spChg>
        <pc:spChg chg="mod">
          <ac:chgData name="王 欣捷" userId="b965477fa0aef5e6" providerId="LiveId" clId="{2B0FDB0B-89C3-479F-AB9D-D58F11732152}" dt="2021-03-07T10:06:53.834" v="265"/>
          <ac:spMkLst>
            <pc:docMk/>
            <pc:sldMk cId="0" sldId="556"/>
            <ac:spMk id="29729" creationId="{AE708093-89CD-45D4-8B8A-70E318814BB6}"/>
          </ac:spMkLst>
        </pc:spChg>
        <pc:spChg chg="mod">
          <ac:chgData name="王 欣捷" userId="b965477fa0aef5e6" providerId="LiveId" clId="{2B0FDB0B-89C3-479F-AB9D-D58F11732152}" dt="2021-03-07T10:06:53.834" v="265"/>
          <ac:spMkLst>
            <pc:docMk/>
            <pc:sldMk cId="0" sldId="556"/>
            <ac:spMk id="29730" creationId="{94833595-CE06-4C6E-BB10-E804EDD6DFA6}"/>
          </ac:spMkLst>
        </pc:spChg>
        <pc:spChg chg="mod">
          <ac:chgData name="王 欣捷" userId="b965477fa0aef5e6" providerId="LiveId" clId="{2B0FDB0B-89C3-479F-AB9D-D58F11732152}" dt="2021-03-07T10:06:53.834" v="265"/>
          <ac:spMkLst>
            <pc:docMk/>
            <pc:sldMk cId="0" sldId="556"/>
            <ac:spMk id="29732" creationId="{9E183158-2822-4B19-8D10-7343F710221A}"/>
          </ac:spMkLst>
        </pc:spChg>
        <pc:spChg chg="mod">
          <ac:chgData name="王 欣捷" userId="b965477fa0aef5e6" providerId="LiveId" clId="{2B0FDB0B-89C3-479F-AB9D-D58F11732152}" dt="2021-03-07T10:06:53.834" v="265"/>
          <ac:spMkLst>
            <pc:docMk/>
            <pc:sldMk cId="0" sldId="556"/>
            <ac:spMk id="29733" creationId="{0CB1DF18-6FF0-4C01-8EAA-104E675F53FE}"/>
          </ac:spMkLst>
        </pc:spChg>
        <pc:spChg chg="mod">
          <ac:chgData name="王 欣捷" userId="b965477fa0aef5e6" providerId="LiveId" clId="{2B0FDB0B-89C3-479F-AB9D-D58F11732152}" dt="2021-03-07T10:06:53.834" v="265"/>
          <ac:spMkLst>
            <pc:docMk/>
            <pc:sldMk cId="0" sldId="556"/>
            <ac:spMk id="29734" creationId="{42B99A3C-24D8-4C9A-BE79-397C8878CA31}"/>
          </ac:spMkLst>
        </pc:spChg>
        <pc:spChg chg="mod">
          <ac:chgData name="王 欣捷" userId="b965477fa0aef5e6" providerId="LiveId" clId="{2B0FDB0B-89C3-479F-AB9D-D58F11732152}" dt="2021-03-07T10:06:53.834" v="265"/>
          <ac:spMkLst>
            <pc:docMk/>
            <pc:sldMk cId="0" sldId="556"/>
            <ac:spMk id="29735" creationId="{D3F36CB0-474C-43BA-9B0F-89FA05C67B9C}"/>
          </ac:spMkLst>
        </pc:spChg>
        <pc:spChg chg="mod">
          <ac:chgData name="王 欣捷" userId="b965477fa0aef5e6" providerId="LiveId" clId="{2B0FDB0B-89C3-479F-AB9D-D58F11732152}" dt="2021-03-07T10:06:53.834" v="265"/>
          <ac:spMkLst>
            <pc:docMk/>
            <pc:sldMk cId="0" sldId="556"/>
            <ac:spMk id="29736" creationId="{1EAA9D4B-A93A-4C4D-BFA0-11A16147B4E9}"/>
          </ac:spMkLst>
        </pc:spChg>
        <pc:spChg chg="mod">
          <ac:chgData name="王 欣捷" userId="b965477fa0aef5e6" providerId="LiveId" clId="{2B0FDB0B-89C3-479F-AB9D-D58F11732152}" dt="2021-03-07T10:06:53.834" v="265"/>
          <ac:spMkLst>
            <pc:docMk/>
            <pc:sldMk cId="0" sldId="556"/>
            <ac:spMk id="29737" creationId="{607EA3A5-CD7D-4113-A694-992CAF53A011}"/>
          </ac:spMkLst>
        </pc:spChg>
        <pc:spChg chg="mod">
          <ac:chgData name="王 欣捷" userId="b965477fa0aef5e6" providerId="LiveId" clId="{2B0FDB0B-89C3-479F-AB9D-D58F11732152}" dt="2021-03-07T10:06:53.834" v="265"/>
          <ac:spMkLst>
            <pc:docMk/>
            <pc:sldMk cId="0" sldId="556"/>
            <ac:spMk id="29738" creationId="{57B263F9-1E92-4602-9977-B1619DB83C9D}"/>
          </ac:spMkLst>
        </pc:spChg>
        <pc:spChg chg="mod">
          <ac:chgData name="王 欣捷" userId="b965477fa0aef5e6" providerId="LiveId" clId="{2B0FDB0B-89C3-479F-AB9D-D58F11732152}" dt="2021-03-07T10:06:53.834" v="265"/>
          <ac:spMkLst>
            <pc:docMk/>
            <pc:sldMk cId="0" sldId="556"/>
            <ac:spMk id="29739" creationId="{7A0DB823-ED93-4AAB-A095-47A73F1F6BC0}"/>
          </ac:spMkLst>
        </pc:spChg>
        <pc:spChg chg="mod">
          <ac:chgData name="王 欣捷" userId="b965477fa0aef5e6" providerId="LiveId" clId="{2B0FDB0B-89C3-479F-AB9D-D58F11732152}" dt="2021-03-07T10:06:53.834" v="265"/>
          <ac:spMkLst>
            <pc:docMk/>
            <pc:sldMk cId="0" sldId="556"/>
            <ac:spMk id="29740" creationId="{4A5609F2-A961-4ED7-852B-F4AA22108637}"/>
          </ac:spMkLst>
        </pc:spChg>
        <pc:spChg chg="mod">
          <ac:chgData name="王 欣捷" userId="b965477fa0aef5e6" providerId="LiveId" clId="{2B0FDB0B-89C3-479F-AB9D-D58F11732152}" dt="2021-03-07T10:06:53.834" v="265"/>
          <ac:spMkLst>
            <pc:docMk/>
            <pc:sldMk cId="0" sldId="556"/>
            <ac:spMk id="29741" creationId="{1193C1CC-BF9A-4043-ACDA-5F724CA94827}"/>
          </ac:spMkLst>
        </pc:spChg>
        <pc:spChg chg="mod">
          <ac:chgData name="王 欣捷" userId="b965477fa0aef5e6" providerId="LiveId" clId="{2B0FDB0B-89C3-479F-AB9D-D58F11732152}" dt="2021-03-07T10:06:53.834" v="265"/>
          <ac:spMkLst>
            <pc:docMk/>
            <pc:sldMk cId="0" sldId="556"/>
            <ac:spMk id="29742" creationId="{3C2C0528-95D7-4D58-A7B1-02A588FF31FE}"/>
          </ac:spMkLst>
        </pc:spChg>
        <pc:spChg chg="mod">
          <ac:chgData name="王 欣捷" userId="b965477fa0aef5e6" providerId="LiveId" clId="{2B0FDB0B-89C3-479F-AB9D-D58F11732152}" dt="2021-03-07T10:06:53.834" v="265"/>
          <ac:spMkLst>
            <pc:docMk/>
            <pc:sldMk cId="0" sldId="556"/>
            <ac:spMk id="29743" creationId="{5C72429A-52B0-43E5-81EE-C48EBDA95FE5}"/>
          </ac:spMkLst>
        </pc:spChg>
        <pc:spChg chg="mod">
          <ac:chgData name="王 欣捷" userId="b965477fa0aef5e6" providerId="LiveId" clId="{2B0FDB0B-89C3-479F-AB9D-D58F11732152}" dt="2021-03-07T10:06:53.834" v="265"/>
          <ac:spMkLst>
            <pc:docMk/>
            <pc:sldMk cId="0" sldId="556"/>
            <ac:spMk id="29744" creationId="{9BEEC7DF-A878-4DDC-9CA8-286962A9B304}"/>
          </ac:spMkLst>
        </pc:spChg>
        <pc:spChg chg="mod">
          <ac:chgData name="王 欣捷" userId="b965477fa0aef5e6" providerId="LiveId" clId="{2B0FDB0B-89C3-479F-AB9D-D58F11732152}" dt="2021-03-07T10:06:53.834" v="265"/>
          <ac:spMkLst>
            <pc:docMk/>
            <pc:sldMk cId="0" sldId="556"/>
            <ac:spMk id="29745" creationId="{4E4DC988-88F2-4F05-A34F-DF44AA88CA13}"/>
          </ac:spMkLst>
        </pc:spChg>
        <pc:spChg chg="mod">
          <ac:chgData name="王 欣捷" userId="b965477fa0aef5e6" providerId="LiveId" clId="{2B0FDB0B-89C3-479F-AB9D-D58F11732152}" dt="2021-03-07T10:06:53.834" v="265"/>
          <ac:spMkLst>
            <pc:docMk/>
            <pc:sldMk cId="0" sldId="556"/>
            <ac:spMk id="29746" creationId="{D404E8B8-62CF-4BDC-9541-2877F8E02DDE}"/>
          </ac:spMkLst>
        </pc:spChg>
        <pc:spChg chg="mod">
          <ac:chgData name="王 欣捷" userId="b965477fa0aef5e6" providerId="LiveId" clId="{2B0FDB0B-89C3-479F-AB9D-D58F11732152}" dt="2021-03-07T10:06:53.834" v="265"/>
          <ac:spMkLst>
            <pc:docMk/>
            <pc:sldMk cId="0" sldId="556"/>
            <ac:spMk id="29747" creationId="{E534FB0A-E983-48D6-96B0-F261B788797B}"/>
          </ac:spMkLst>
        </pc:spChg>
        <pc:spChg chg="mod">
          <ac:chgData name="王 欣捷" userId="b965477fa0aef5e6" providerId="LiveId" clId="{2B0FDB0B-89C3-479F-AB9D-D58F11732152}" dt="2021-03-07T10:06:53.834" v="265"/>
          <ac:spMkLst>
            <pc:docMk/>
            <pc:sldMk cId="0" sldId="556"/>
            <ac:spMk id="29748" creationId="{DC6AF1FD-9336-4CA0-B1E5-C46282AE91DE}"/>
          </ac:spMkLst>
        </pc:spChg>
        <pc:spChg chg="mod">
          <ac:chgData name="王 欣捷" userId="b965477fa0aef5e6" providerId="LiveId" clId="{2B0FDB0B-89C3-479F-AB9D-D58F11732152}" dt="2021-03-07T10:06:53.834" v="265"/>
          <ac:spMkLst>
            <pc:docMk/>
            <pc:sldMk cId="0" sldId="556"/>
            <ac:spMk id="29749" creationId="{9BC7A49D-FDC9-447D-8D6F-3558D5F68D0F}"/>
          </ac:spMkLst>
        </pc:spChg>
        <pc:spChg chg="mod">
          <ac:chgData name="王 欣捷" userId="b965477fa0aef5e6" providerId="LiveId" clId="{2B0FDB0B-89C3-479F-AB9D-D58F11732152}" dt="2021-03-07T10:06:53.834" v="265"/>
          <ac:spMkLst>
            <pc:docMk/>
            <pc:sldMk cId="0" sldId="556"/>
            <ac:spMk id="29750" creationId="{14064376-F90A-42F2-9853-B88CDD89BB37}"/>
          </ac:spMkLst>
        </pc:spChg>
        <pc:spChg chg="mod">
          <ac:chgData name="王 欣捷" userId="b965477fa0aef5e6" providerId="LiveId" clId="{2B0FDB0B-89C3-479F-AB9D-D58F11732152}" dt="2021-03-07T10:06:53.834" v="265"/>
          <ac:spMkLst>
            <pc:docMk/>
            <pc:sldMk cId="0" sldId="556"/>
            <ac:spMk id="29751" creationId="{4D3132C7-AA43-49B9-B392-6045F9DE9708}"/>
          </ac:spMkLst>
        </pc:spChg>
        <pc:spChg chg="mod">
          <ac:chgData name="王 欣捷" userId="b965477fa0aef5e6" providerId="LiveId" clId="{2B0FDB0B-89C3-479F-AB9D-D58F11732152}" dt="2021-03-07T10:06:53.834" v="265"/>
          <ac:spMkLst>
            <pc:docMk/>
            <pc:sldMk cId="0" sldId="556"/>
            <ac:spMk id="29752" creationId="{07602934-D811-4BAE-BE74-2AA5CF641D13}"/>
          </ac:spMkLst>
        </pc:spChg>
        <pc:spChg chg="mod">
          <ac:chgData name="王 欣捷" userId="b965477fa0aef5e6" providerId="LiveId" clId="{2B0FDB0B-89C3-479F-AB9D-D58F11732152}" dt="2021-03-07T10:06:53.834" v="265"/>
          <ac:spMkLst>
            <pc:docMk/>
            <pc:sldMk cId="0" sldId="556"/>
            <ac:spMk id="29753" creationId="{1DB222F7-ED3F-4B58-9E74-D31E4BC33C2A}"/>
          </ac:spMkLst>
        </pc:spChg>
        <pc:spChg chg="mod">
          <ac:chgData name="王 欣捷" userId="b965477fa0aef5e6" providerId="LiveId" clId="{2B0FDB0B-89C3-479F-AB9D-D58F11732152}" dt="2021-03-07T10:06:53.834" v="265"/>
          <ac:spMkLst>
            <pc:docMk/>
            <pc:sldMk cId="0" sldId="556"/>
            <ac:spMk id="29754" creationId="{590E544B-B53E-473A-A505-DC7CBD2C1B45}"/>
          </ac:spMkLst>
        </pc:spChg>
        <pc:spChg chg="mod">
          <ac:chgData name="王 欣捷" userId="b965477fa0aef5e6" providerId="LiveId" clId="{2B0FDB0B-89C3-479F-AB9D-D58F11732152}" dt="2021-03-07T10:06:53.834" v="265"/>
          <ac:spMkLst>
            <pc:docMk/>
            <pc:sldMk cId="0" sldId="556"/>
            <ac:spMk id="29755" creationId="{3FD74260-D64C-4B59-BE3E-DD61D7FAE6C5}"/>
          </ac:spMkLst>
        </pc:spChg>
        <pc:spChg chg="mod">
          <ac:chgData name="王 欣捷" userId="b965477fa0aef5e6" providerId="LiveId" clId="{2B0FDB0B-89C3-479F-AB9D-D58F11732152}" dt="2021-03-07T10:06:53.834" v="265"/>
          <ac:spMkLst>
            <pc:docMk/>
            <pc:sldMk cId="0" sldId="556"/>
            <ac:spMk id="29756" creationId="{B11DADA0-C758-4396-A86B-7A9126543D30}"/>
          </ac:spMkLst>
        </pc:spChg>
        <pc:spChg chg="mod">
          <ac:chgData name="王 欣捷" userId="b965477fa0aef5e6" providerId="LiveId" clId="{2B0FDB0B-89C3-479F-AB9D-D58F11732152}" dt="2021-03-07T10:06:53.834" v="265"/>
          <ac:spMkLst>
            <pc:docMk/>
            <pc:sldMk cId="0" sldId="556"/>
            <ac:spMk id="29757" creationId="{8A6D6771-9A41-40DA-ABC2-41EA578D4181}"/>
          </ac:spMkLst>
        </pc:spChg>
        <pc:spChg chg="mod">
          <ac:chgData name="王 欣捷" userId="b965477fa0aef5e6" providerId="LiveId" clId="{2B0FDB0B-89C3-479F-AB9D-D58F11732152}" dt="2021-03-07T10:06:53.834" v="265"/>
          <ac:spMkLst>
            <pc:docMk/>
            <pc:sldMk cId="0" sldId="556"/>
            <ac:spMk id="29758" creationId="{08392DD7-0ED7-4A7F-A4C0-31F10D75D6FA}"/>
          </ac:spMkLst>
        </pc:spChg>
        <pc:spChg chg="mod">
          <ac:chgData name="王 欣捷" userId="b965477fa0aef5e6" providerId="LiveId" clId="{2B0FDB0B-89C3-479F-AB9D-D58F11732152}" dt="2021-03-07T10:06:53.834" v="265"/>
          <ac:spMkLst>
            <pc:docMk/>
            <pc:sldMk cId="0" sldId="556"/>
            <ac:spMk id="29759" creationId="{77C81F41-9FFB-496A-8228-249DBC56B177}"/>
          </ac:spMkLst>
        </pc:spChg>
        <pc:spChg chg="mod">
          <ac:chgData name="王 欣捷" userId="b965477fa0aef5e6" providerId="LiveId" clId="{2B0FDB0B-89C3-479F-AB9D-D58F11732152}" dt="2021-03-07T10:06:53.834" v="265"/>
          <ac:spMkLst>
            <pc:docMk/>
            <pc:sldMk cId="0" sldId="556"/>
            <ac:spMk id="29760" creationId="{4EA110BF-5790-48AF-8C83-48F56741BDA4}"/>
          </ac:spMkLst>
        </pc:spChg>
        <pc:spChg chg="mod">
          <ac:chgData name="王 欣捷" userId="b965477fa0aef5e6" providerId="LiveId" clId="{2B0FDB0B-89C3-479F-AB9D-D58F11732152}" dt="2021-03-07T10:06:53.834" v="265"/>
          <ac:spMkLst>
            <pc:docMk/>
            <pc:sldMk cId="0" sldId="556"/>
            <ac:spMk id="29761" creationId="{9A851953-012D-49A7-8E33-A20A9783267A}"/>
          </ac:spMkLst>
        </pc:spChg>
        <pc:spChg chg="mod">
          <ac:chgData name="王 欣捷" userId="b965477fa0aef5e6" providerId="LiveId" clId="{2B0FDB0B-89C3-479F-AB9D-D58F11732152}" dt="2021-03-07T10:06:53.834" v="265"/>
          <ac:spMkLst>
            <pc:docMk/>
            <pc:sldMk cId="0" sldId="556"/>
            <ac:spMk id="29762" creationId="{13EF611E-9412-4451-A4D0-C87ED5230A1C}"/>
          </ac:spMkLst>
        </pc:spChg>
        <pc:spChg chg="mod">
          <ac:chgData name="王 欣捷" userId="b965477fa0aef5e6" providerId="LiveId" clId="{2B0FDB0B-89C3-479F-AB9D-D58F11732152}" dt="2021-03-07T10:06:53.834" v="265"/>
          <ac:spMkLst>
            <pc:docMk/>
            <pc:sldMk cId="0" sldId="556"/>
            <ac:spMk id="29763" creationId="{F6BC765B-055D-4771-A0BB-8995B4EB187F}"/>
          </ac:spMkLst>
        </pc:spChg>
        <pc:spChg chg="mod">
          <ac:chgData name="王 欣捷" userId="b965477fa0aef5e6" providerId="LiveId" clId="{2B0FDB0B-89C3-479F-AB9D-D58F11732152}" dt="2021-03-07T10:06:53.834" v="265"/>
          <ac:spMkLst>
            <pc:docMk/>
            <pc:sldMk cId="0" sldId="556"/>
            <ac:spMk id="29764" creationId="{7C754046-3BDD-42A1-A675-59795D2E6353}"/>
          </ac:spMkLst>
        </pc:spChg>
        <pc:spChg chg="mod">
          <ac:chgData name="王 欣捷" userId="b965477fa0aef5e6" providerId="LiveId" clId="{2B0FDB0B-89C3-479F-AB9D-D58F11732152}" dt="2021-03-07T10:06:53.834" v="265"/>
          <ac:spMkLst>
            <pc:docMk/>
            <pc:sldMk cId="0" sldId="556"/>
            <ac:spMk id="29765" creationId="{8F8293F5-551A-4AAC-9C86-30CDF3050CBF}"/>
          </ac:spMkLst>
        </pc:spChg>
        <pc:spChg chg="mod">
          <ac:chgData name="王 欣捷" userId="b965477fa0aef5e6" providerId="LiveId" clId="{2B0FDB0B-89C3-479F-AB9D-D58F11732152}" dt="2021-03-07T10:06:53.834" v="265"/>
          <ac:spMkLst>
            <pc:docMk/>
            <pc:sldMk cId="0" sldId="556"/>
            <ac:spMk id="29766" creationId="{C07400FC-B0FD-47FE-9437-992DA1BE0523}"/>
          </ac:spMkLst>
        </pc:spChg>
        <pc:spChg chg="mod">
          <ac:chgData name="王 欣捷" userId="b965477fa0aef5e6" providerId="LiveId" clId="{2B0FDB0B-89C3-479F-AB9D-D58F11732152}" dt="2021-03-07T10:06:53.834" v="265"/>
          <ac:spMkLst>
            <pc:docMk/>
            <pc:sldMk cId="0" sldId="556"/>
            <ac:spMk id="29767" creationId="{ABD71451-295D-4CFE-BE35-2896BEFB39C5}"/>
          </ac:spMkLst>
        </pc:spChg>
        <pc:grpChg chg="mod">
          <ac:chgData name="王 欣捷" userId="b965477fa0aef5e6" providerId="LiveId" clId="{2B0FDB0B-89C3-479F-AB9D-D58F11732152}" dt="2021-03-07T10:06:53.834" v="265"/>
          <ac:grpSpMkLst>
            <pc:docMk/>
            <pc:sldMk cId="0" sldId="556"/>
            <ac:grpSpMk id="29727" creationId="{30D58D86-6DDB-44A1-869B-FB2006878075}"/>
          </ac:grpSpMkLst>
        </pc:grpChg>
        <pc:grpChg chg="mod">
          <ac:chgData name="王 欣捷" userId="b965477fa0aef5e6" providerId="LiveId" clId="{2B0FDB0B-89C3-479F-AB9D-D58F11732152}" dt="2021-03-07T10:06:53.834" v="265"/>
          <ac:grpSpMkLst>
            <pc:docMk/>
            <pc:sldMk cId="0" sldId="556"/>
            <ac:grpSpMk id="29731" creationId="{B501095C-32B7-440D-A9F2-41A616875DA7}"/>
          </ac:grpSpMkLst>
        </pc:grpChg>
        <pc:graphicFrameChg chg="mod">
          <ac:chgData name="王 欣捷" userId="b965477fa0aef5e6" providerId="LiveId" clId="{2B0FDB0B-89C3-479F-AB9D-D58F11732152}" dt="2021-03-07T10:06:53.834" v="265"/>
          <ac:graphicFrameMkLst>
            <pc:docMk/>
            <pc:sldMk cId="0" sldId="556"/>
            <ac:graphicFrameMk id="173059" creationId="{7EE1DB1C-4A05-49BE-8B43-8D18A6A8A686}"/>
          </ac:graphicFrameMkLst>
        </pc:graphicFrameChg>
      </pc:sldChg>
      <pc:sldChg chg="modSp del mod">
        <pc:chgData name="王 欣捷" userId="b965477fa0aef5e6" providerId="LiveId" clId="{2B0FDB0B-89C3-479F-AB9D-D58F11732152}" dt="2021-03-07T15:07:37.431" v="2209" actId="47"/>
        <pc:sldMkLst>
          <pc:docMk/>
          <pc:sldMk cId="0" sldId="557"/>
        </pc:sldMkLst>
        <pc:spChg chg="mod">
          <ac:chgData name="王 欣捷" userId="b965477fa0aef5e6" providerId="LiveId" clId="{2B0FDB0B-89C3-479F-AB9D-D58F11732152}" dt="2021-03-07T10:06:53.834" v="265"/>
          <ac:spMkLst>
            <pc:docMk/>
            <pc:sldMk cId="0" sldId="557"/>
            <ac:spMk id="30722" creationId="{F6B9712F-510E-4186-89D5-F8B9F427C957}"/>
          </ac:spMkLst>
        </pc:spChg>
        <pc:spChg chg="mod">
          <ac:chgData name="王 欣捷" userId="b965477fa0aef5e6" providerId="LiveId" clId="{2B0FDB0B-89C3-479F-AB9D-D58F11732152}" dt="2021-03-07T10:06:53.834" v="265"/>
          <ac:spMkLst>
            <pc:docMk/>
            <pc:sldMk cId="0" sldId="557"/>
            <ac:spMk id="30752" creationId="{28D6FE38-F36B-4978-8496-A195B799A941}"/>
          </ac:spMkLst>
        </pc:spChg>
        <pc:spChg chg="mod">
          <ac:chgData name="王 欣捷" userId="b965477fa0aef5e6" providerId="LiveId" clId="{2B0FDB0B-89C3-479F-AB9D-D58F11732152}" dt="2021-03-07T10:06:53.834" v="265"/>
          <ac:spMkLst>
            <pc:docMk/>
            <pc:sldMk cId="0" sldId="557"/>
            <ac:spMk id="30753" creationId="{2BA00F02-5BFA-4B79-8D0F-FA3C13CB323B}"/>
          </ac:spMkLst>
        </pc:spChg>
        <pc:spChg chg="mod">
          <ac:chgData name="王 欣捷" userId="b965477fa0aef5e6" providerId="LiveId" clId="{2B0FDB0B-89C3-479F-AB9D-D58F11732152}" dt="2021-03-07T10:06:53.834" v="265"/>
          <ac:spMkLst>
            <pc:docMk/>
            <pc:sldMk cId="0" sldId="557"/>
            <ac:spMk id="30754" creationId="{3C62DF88-3AE1-4778-9F9F-FAC068055A93}"/>
          </ac:spMkLst>
        </pc:spChg>
        <pc:spChg chg="mod">
          <ac:chgData name="王 欣捷" userId="b965477fa0aef5e6" providerId="LiveId" clId="{2B0FDB0B-89C3-479F-AB9D-D58F11732152}" dt="2021-03-07T10:06:53.834" v="265"/>
          <ac:spMkLst>
            <pc:docMk/>
            <pc:sldMk cId="0" sldId="557"/>
            <ac:spMk id="30756" creationId="{3BE2AB18-F238-4F38-950C-0B4BE9D0DFAB}"/>
          </ac:spMkLst>
        </pc:spChg>
        <pc:spChg chg="mod">
          <ac:chgData name="王 欣捷" userId="b965477fa0aef5e6" providerId="LiveId" clId="{2B0FDB0B-89C3-479F-AB9D-D58F11732152}" dt="2021-03-07T10:06:53.834" v="265"/>
          <ac:spMkLst>
            <pc:docMk/>
            <pc:sldMk cId="0" sldId="557"/>
            <ac:spMk id="30757" creationId="{3EEDCBEC-2BDE-4804-9367-E87511D1CCB2}"/>
          </ac:spMkLst>
        </pc:spChg>
        <pc:spChg chg="mod">
          <ac:chgData name="王 欣捷" userId="b965477fa0aef5e6" providerId="LiveId" clId="{2B0FDB0B-89C3-479F-AB9D-D58F11732152}" dt="2021-03-07T10:06:53.834" v="265"/>
          <ac:spMkLst>
            <pc:docMk/>
            <pc:sldMk cId="0" sldId="557"/>
            <ac:spMk id="30758" creationId="{1AF751CA-E96B-4D05-9C1F-53AB1479EE9D}"/>
          </ac:spMkLst>
        </pc:spChg>
        <pc:spChg chg="mod">
          <ac:chgData name="王 欣捷" userId="b965477fa0aef5e6" providerId="LiveId" clId="{2B0FDB0B-89C3-479F-AB9D-D58F11732152}" dt="2021-03-07T10:06:53.834" v="265"/>
          <ac:spMkLst>
            <pc:docMk/>
            <pc:sldMk cId="0" sldId="557"/>
            <ac:spMk id="30759" creationId="{31525E62-5330-49AE-8EB9-7056B63A3FB6}"/>
          </ac:spMkLst>
        </pc:spChg>
        <pc:spChg chg="mod">
          <ac:chgData name="王 欣捷" userId="b965477fa0aef5e6" providerId="LiveId" clId="{2B0FDB0B-89C3-479F-AB9D-D58F11732152}" dt="2021-03-07T10:06:53.834" v="265"/>
          <ac:spMkLst>
            <pc:docMk/>
            <pc:sldMk cId="0" sldId="557"/>
            <ac:spMk id="30760" creationId="{7EC96218-FD7D-4A9F-B068-417F2E6C407D}"/>
          </ac:spMkLst>
        </pc:spChg>
        <pc:spChg chg="mod">
          <ac:chgData name="王 欣捷" userId="b965477fa0aef5e6" providerId="LiveId" clId="{2B0FDB0B-89C3-479F-AB9D-D58F11732152}" dt="2021-03-07T10:06:53.834" v="265"/>
          <ac:spMkLst>
            <pc:docMk/>
            <pc:sldMk cId="0" sldId="557"/>
            <ac:spMk id="30761" creationId="{B07149A3-1701-4777-AA7B-3BB75A55735D}"/>
          </ac:spMkLst>
        </pc:spChg>
        <pc:spChg chg="mod">
          <ac:chgData name="王 欣捷" userId="b965477fa0aef5e6" providerId="LiveId" clId="{2B0FDB0B-89C3-479F-AB9D-D58F11732152}" dt="2021-03-07T10:06:53.834" v="265"/>
          <ac:spMkLst>
            <pc:docMk/>
            <pc:sldMk cId="0" sldId="557"/>
            <ac:spMk id="30762" creationId="{AAA62FA7-3E85-4576-9417-7A54A331B5A7}"/>
          </ac:spMkLst>
        </pc:spChg>
        <pc:spChg chg="mod">
          <ac:chgData name="王 欣捷" userId="b965477fa0aef5e6" providerId="LiveId" clId="{2B0FDB0B-89C3-479F-AB9D-D58F11732152}" dt="2021-03-07T10:06:53.834" v="265"/>
          <ac:spMkLst>
            <pc:docMk/>
            <pc:sldMk cId="0" sldId="557"/>
            <ac:spMk id="30763" creationId="{77082D0B-659E-4D03-BAA0-A7D4A5EA132E}"/>
          </ac:spMkLst>
        </pc:spChg>
        <pc:spChg chg="mod">
          <ac:chgData name="王 欣捷" userId="b965477fa0aef5e6" providerId="LiveId" clId="{2B0FDB0B-89C3-479F-AB9D-D58F11732152}" dt="2021-03-07T10:06:53.834" v="265"/>
          <ac:spMkLst>
            <pc:docMk/>
            <pc:sldMk cId="0" sldId="557"/>
            <ac:spMk id="30764" creationId="{798355B3-67FB-4ADE-9C1A-EFBED2B53266}"/>
          </ac:spMkLst>
        </pc:spChg>
        <pc:spChg chg="mod">
          <ac:chgData name="王 欣捷" userId="b965477fa0aef5e6" providerId="LiveId" clId="{2B0FDB0B-89C3-479F-AB9D-D58F11732152}" dt="2021-03-07T10:06:53.834" v="265"/>
          <ac:spMkLst>
            <pc:docMk/>
            <pc:sldMk cId="0" sldId="557"/>
            <ac:spMk id="30765" creationId="{7E15CD50-89EF-4E6D-93D4-88B2E87C8C3B}"/>
          </ac:spMkLst>
        </pc:spChg>
        <pc:spChg chg="mod">
          <ac:chgData name="王 欣捷" userId="b965477fa0aef5e6" providerId="LiveId" clId="{2B0FDB0B-89C3-479F-AB9D-D58F11732152}" dt="2021-03-07T10:06:53.834" v="265"/>
          <ac:spMkLst>
            <pc:docMk/>
            <pc:sldMk cId="0" sldId="557"/>
            <ac:spMk id="30766" creationId="{0081E571-BB04-41D4-B270-D8A1BD7EAFB5}"/>
          </ac:spMkLst>
        </pc:spChg>
        <pc:spChg chg="mod">
          <ac:chgData name="王 欣捷" userId="b965477fa0aef5e6" providerId="LiveId" clId="{2B0FDB0B-89C3-479F-AB9D-D58F11732152}" dt="2021-03-07T10:06:53.834" v="265"/>
          <ac:spMkLst>
            <pc:docMk/>
            <pc:sldMk cId="0" sldId="557"/>
            <ac:spMk id="30767" creationId="{604511F2-45DC-44C8-A3E6-4880D301F876}"/>
          </ac:spMkLst>
        </pc:spChg>
        <pc:spChg chg="mod">
          <ac:chgData name="王 欣捷" userId="b965477fa0aef5e6" providerId="LiveId" clId="{2B0FDB0B-89C3-479F-AB9D-D58F11732152}" dt="2021-03-07T10:06:53.834" v="265"/>
          <ac:spMkLst>
            <pc:docMk/>
            <pc:sldMk cId="0" sldId="557"/>
            <ac:spMk id="30768" creationId="{DCA16EE9-5BFC-4F78-9F1C-E295B94F8C91}"/>
          </ac:spMkLst>
        </pc:spChg>
        <pc:spChg chg="mod">
          <ac:chgData name="王 欣捷" userId="b965477fa0aef5e6" providerId="LiveId" clId="{2B0FDB0B-89C3-479F-AB9D-D58F11732152}" dt="2021-03-07T10:06:53.834" v="265"/>
          <ac:spMkLst>
            <pc:docMk/>
            <pc:sldMk cId="0" sldId="557"/>
            <ac:spMk id="30769" creationId="{AE147CCE-88DB-4A24-8D48-F4F41162BA82}"/>
          </ac:spMkLst>
        </pc:spChg>
        <pc:spChg chg="mod">
          <ac:chgData name="王 欣捷" userId="b965477fa0aef5e6" providerId="LiveId" clId="{2B0FDB0B-89C3-479F-AB9D-D58F11732152}" dt="2021-03-07T10:06:53.834" v="265"/>
          <ac:spMkLst>
            <pc:docMk/>
            <pc:sldMk cId="0" sldId="557"/>
            <ac:spMk id="30770" creationId="{33D779B4-2B58-4E58-B5B2-3F39898533B1}"/>
          </ac:spMkLst>
        </pc:spChg>
        <pc:spChg chg="mod">
          <ac:chgData name="王 欣捷" userId="b965477fa0aef5e6" providerId="LiveId" clId="{2B0FDB0B-89C3-479F-AB9D-D58F11732152}" dt="2021-03-07T10:06:53.834" v="265"/>
          <ac:spMkLst>
            <pc:docMk/>
            <pc:sldMk cId="0" sldId="557"/>
            <ac:spMk id="30771" creationId="{B20AA00B-8E13-4BF2-8480-1F0763BEEB3D}"/>
          </ac:spMkLst>
        </pc:spChg>
        <pc:spChg chg="mod">
          <ac:chgData name="王 欣捷" userId="b965477fa0aef5e6" providerId="LiveId" clId="{2B0FDB0B-89C3-479F-AB9D-D58F11732152}" dt="2021-03-07T10:06:53.834" v="265"/>
          <ac:spMkLst>
            <pc:docMk/>
            <pc:sldMk cId="0" sldId="557"/>
            <ac:spMk id="30772" creationId="{1E49D8CB-9B6D-41E8-9EA4-C09445A9802B}"/>
          </ac:spMkLst>
        </pc:spChg>
        <pc:spChg chg="mod">
          <ac:chgData name="王 欣捷" userId="b965477fa0aef5e6" providerId="LiveId" clId="{2B0FDB0B-89C3-479F-AB9D-D58F11732152}" dt="2021-03-07T10:06:53.834" v="265"/>
          <ac:spMkLst>
            <pc:docMk/>
            <pc:sldMk cId="0" sldId="557"/>
            <ac:spMk id="30773" creationId="{6C96D798-38EA-40E5-82E4-B12FA71D8AD1}"/>
          </ac:spMkLst>
        </pc:spChg>
        <pc:spChg chg="mod">
          <ac:chgData name="王 欣捷" userId="b965477fa0aef5e6" providerId="LiveId" clId="{2B0FDB0B-89C3-479F-AB9D-D58F11732152}" dt="2021-03-07T10:06:53.834" v="265"/>
          <ac:spMkLst>
            <pc:docMk/>
            <pc:sldMk cId="0" sldId="557"/>
            <ac:spMk id="30774" creationId="{3D058608-2812-436D-BDC2-9959F70935A4}"/>
          </ac:spMkLst>
        </pc:spChg>
        <pc:spChg chg="mod">
          <ac:chgData name="王 欣捷" userId="b965477fa0aef5e6" providerId="LiveId" clId="{2B0FDB0B-89C3-479F-AB9D-D58F11732152}" dt="2021-03-07T10:06:53.834" v="265"/>
          <ac:spMkLst>
            <pc:docMk/>
            <pc:sldMk cId="0" sldId="557"/>
            <ac:spMk id="30775" creationId="{5379758C-9AF9-469E-B1DF-2894AE572F6B}"/>
          </ac:spMkLst>
        </pc:spChg>
        <pc:spChg chg="mod">
          <ac:chgData name="王 欣捷" userId="b965477fa0aef5e6" providerId="LiveId" clId="{2B0FDB0B-89C3-479F-AB9D-D58F11732152}" dt="2021-03-07T10:06:53.834" v="265"/>
          <ac:spMkLst>
            <pc:docMk/>
            <pc:sldMk cId="0" sldId="557"/>
            <ac:spMk id="30776" creationId="{48FDE68F-48AA-423E-9120-E3FBD7CE4892}"/>
          </ac:spMkLst>
        </pc:spChg>
        <pc:spChg chg="mod">
          <ac:chgData name="王 欣捷" userId="b965477fa0aef5e6" providerId="LiveId" clId="{2B0FDB0B-89C3-479F-AB9D-D58F11732152}" dt="2021-03-07T10:06:53.834" v="265"/>
          <ac:spMkLst>
            <pc:docMk/>
            <pc:sldMk cId="0" sldId="557"/>
            <ac:spMk id="30777" creationId="{6F5C39AD-35F9-45FD-8437-6DBB301004E9}"/>
          </ac:spMkLst>
        </pc:spChg>
        <pc:spChg chg="mod">
          <ac:chgData name="王 欣捷" userId="b965477fa0aef5e6" providerId="LiveId" clId="{2B0FDB0B-89C3-479F-AB9D-D58F11732152}" dt="2021-03-07T10:06:53.834" v="265"/>
          <ac:spMkLst>
            <pc:docMk/>
            <pc:sldMk cId="0" sldId="557"/>
            <ac:spMk id="30778" creationId="{AC20A378-2257-423D-BCF7-B9FFC9250363}"/>
          </ac:spMkLst>
        </pc:spChg>
        <pc:spChg chg="mod">
          <ac:chgData name="王 欣捷" userId="b965477fa0aef5e6" providerId="LiveId" clId="{2B0FDB0B-89C3-479F-AB9D-D58F11732152}" dt="2021-03-07T10:06:53.834" v="265"/>
          <ac:spMkLst>
            <pc:docMk/>
            <pc:sldMk cId="0" sldId="557"/>
            <ac:spMk id="30779" creationId="{8E774F55-12C0-429F-9533-B32725F40E6A}"/>
          </ac:spMkLst>
        </pc:spChg>
        <pc:spChg chg="mod">
          <ac:chgData name="王 欣捷" userId="b965477fa0aef5e6" providerId="LiveId" clId="{2B0FDB0B-89C3-479F-AB9D-D58F11732152}" dt="2021-03-07T10:06:53.834" v="265"/>
          <ac:spMkLst>
            <pc:docMk/>
            <pc:sldMk cId="0" sldId="557"/>
            <ac:spMk id="30780" creationId="{219B5A56-F2FE-4633-9710-63D6DC9BEF7B}"/>
          </ac:spMkLst>
        </pc:spChg>
        <pc:spChg chg="mod">
          <ac:chgData name="王 欣捷" userId="b965477fa0aef5e6" providerId="LiveId" clId="{2B0FDB0B-89C3-479F-AB9D-D58F11732152}" dt="2021-03-07T10:06:53.834" v="265"/>
          <ac:spMkLst>
            <pc:docMk/>
            <pc:sldMk cId="0" sldId="557"/>
            <ac:spMk id="30781" creationId="{A44047D2-97B9-4CA7-B389-3EB191DE2796}"/>
          </ac:spMkLst>
        </pc:spChg>
        <pc:spChg chg="mod">
          <ac:chgData name="王 欣捷" userId="b965477fa0aef5e6" providerId="LiveId" clId="{2B0FDB0B-89C3-479F-AB9D-D58F11732152}" dt="2021-03-07T10:06:53.834" v="265"/>
          <ac:spMkLst>
            <pc:docMk/>
            <pc:sldMk cId="0" sldId="557"/>
            <ac:spMk id="30782" creationId="{A04E586B-AF82-4595-9461-B6659D69543F}"/>
          </ac:spMkLst>
        </pc:spChg>
        <pc:spChg chg="mod">
          <ac:chgData name="王 欣捷" userId="b965477fa0aef5e6" providerId="LiveId" clId="{2B0FDB0B-89C3-479F-AB9D-D58F11732152}" dt="2021-03-07T10:06:53.834" v="265"/>
          <ac:spMkLst>
            <pc:docMk/>
            <pc:sldMk cId="0" sldId="557"/>
            <ac:spMk id="30783" creationId="{8A2F6A45-16A6-4B26-99F9-CCC6053B8EDF}"/>
          </ac:spMkLst>
        </pc:spChg>
        <pc:spChg chg="mod">
          <ac:chgData name="王 欣捷" userId="b965477fa0aef5e6" providerId="LiveId" clId="{2B0FDB0B-89C3-479F-AB9D-D58F11732152}" dt="2021-03-07T10:06:53.834" v="265"/>
          <ac:spMkLst>
            <pc:docMk/>
            <pc:sldMk cId="0" sldId="557"/>
            <ac:spMk id="30784" creationId="{848BB29A-115B-4D6C-B923-4D32E7CF1E08}"/>
          </ac:spMkLst>
        </pc:spChg>
        <pc:spChg chg="mod">
          <ac:chgData name="王 欣捷" userId="b965477fa0aef5e6" providerId="LiveId" clId="{2B0FDB0B-89C3-479F-AB9D-D58F11732152}" dt="2021-03-07T10:06:53.834" v="265"/>
          <ac:spMkLst>
            <pc:docMk/>
            <pc:sldMk cId="0" sldId="557"/>
            <ac:spMk id="30785" creationId="{D6718913-8C13-4A4E-A519-7B4E7F7AEA02}"/>
          </ac:spMkLst>
        </pc:spChg>
        <pc:spChg chg="mod">
          <ac:chgData name="王 欣捷" userId="b965477fa0aef5e6" providerId="LiveId" clId="{2B0FDB0B-89C3-479F-AB9D-D58F11732152}" dt="2021-03-07T10:06:53.834" v="265"/>
          <ac:spMkLst>
            <pc:docMk/>
            <pc:sldMk cId="0" sldId="557"/>
            <ac:spMk id="30786" creationId="{A8624D76-8250-47C7-BBD4-A701EA6D3718}"/>
          </ac:spMkLst>
        </pc:spChg>
        <pc:spChg chg="mod">
          <ac:chgData name="王 欣捷" userId="b965477fa0aef5e6" providerId="LiveId" clId="{2B0FDB0B-89C3-479F-AB9D-D58F11732152}" dt="2021-03-07T10:06:53.834" v="265"/>
          <ac:spMkLst>
            <pc:docMk/>
            <pc:sldMk cId="0" sldId="557"/>
            <ac:spMk id="30787" creationId="{2F171B5C-9064-4B5E-94CD-EAC5E5E96427}"/>
          </ac:spMkLst>
        </pc:spChg>
        <pc:spChg chg="mod">
          <ac:chgData name="王 欣捷" userId="b965477fa0aef5e6" providerId="LiveId" clId="{2B0FDB0B-89C3-479F-AB9D-D58F11732152}" dt="2021-03-07T10:06:53.834" v="265"/>
          <ac:spMkLst>
            <pc:docMk/>
            <pc:sldMk cId="0" sldId="557"/>
            <ac:spMk id="30788" creationId="{D4B210C2-1FE3-47B6-A7B5-C52213598BC7}"/>
          </ac:spMkLst>
        </pc:spChg>
        <pc:spChg chg="mod">
          <ac:chgData name="王 欣捷" userId="b965477fa0aef5e6" providerId="LiveId" clId="{2B0FDB0B-89C3-479F-AB9D-D58F11732152}" dt="2021-03-07T10:06:53.834" v="265"/>
          <ac:spMkLst>
            <pc:docMk/>
            <pc:sldMk cId="0" sldId="557"/>
            <ac:spMk id="30789" creationId="{2C0F7291-97ED-4FAB-8D1C-10DA4841B31B}"/>
          </ac:spMkLst>
        </pc:spChg>
        <pc:spChg chg="mod">
          <ac:chgData name="王 欣捷" userId="b965477fa0aef5e6" providerId="LiveId" clId="{2B0FDB0B-89C3-479F-AB9D-D58F11732152}" dt="2021-03-07T10:06:53.834" v="265"/>
          <ac:spMkLst>
            <pc:docMk/>
            <pc:sldMk cId="0" sldId="557"/>
            <ac:spMk id="30790" creationId="{8D8ACD7E-8B64-4715-B94E-D28E81E155F5}"/>
          </ac:spMkLst>
        </pc:spChg>
        <pc:spChg chg="mod">
          <ac:chgData name="王 欣捷" userId="b965477fa0aef5e6" providerId="LiveId" clId="{2B0FDB0B-89C3-479F-AB9D-D58F11732152}" dt="2021-03-07T10:06:53.834" v="265"/>
          <ac:spMkLst>
            <pc:docMk/>
            <pc:sldMk cId="0" sldId="557"/>
            <ac:spMk id="30791" creationId="{072F88CD-41D9-484C-93C8-8EE27CF256F7}"/>
          </ac:spMkLst>
        </pc:spChg>
        <pc:grpChg chg="mod">
          <ac:chgData name="王 欣捷" userId="b965477fa0aef5e6" providerId="LiveId" clId="{2B0FDB0B-89C3-479F-AB9D-D58F11732152}" dt="2021-03-07T10:06:53.834" v="265"/>
          <ac:grpSpMkLst>
            <pc:docMk/>
            <pc:sldMk cId="0" sldId="557"/>
            <ac:grpSpMk id="30751" creationId="{05402963-EE51-414B-9C62-240B7C65B116}"/>
          </ac:grpSpMkLst>
        </pc:grpChg>
        <pc:grpChg chg="mod">
          <ac:chgData name="王 欣捷" userId="b965477fa0aef5e6" providerId="LiveId" clId="{2B0FDB0B-89C3-479F-AB9D-D58F11732152}" dt="2021-03-07T10:06:53.834" v="265"/>
          <ac:grpSpMkLst>
            <pc:docMk/>
            <pc:sldMk cId="0" sldId="557"/>
            <ac:grpSpMk id="30755" creationId="{392BFA9B-3867-4E7E-B8CF-F335352F3F0B}"/>
          </ac:grpSpMkLst>
        </pc:grpChg>
        <pc:graphicFrameChg chg="mod">
          <ac:chgData name="王 欣捷" userId="b965477fa0aef5e6" providerId="LiveId" clId="{2B0FDB0B-89C3-479F-AB9D-D58F11732152}" dt="2021-03-07T10:06:53.834" v="265"/>
          <ac:graphicFrameMkLst>
            <pc:docMk/>
            <pc:sldMk cId="0" sldId="557"/>
            <ac:graphicFrameMk id="174083" creationId="{BA1694B2-E6C1-4ED9-BE23-58605931E9F8}"/>
          </ac:graphicFrameMkLst>
        </pc:graphicFrameChg>
      </pc:sldChg>
      <pc:sldChg chg="modSp del mod">
        <pc:chgData name="王 欣捷" userId="b965477fa0aef5e6" providerId="LiveId" clId="{2B0FDB0B-89C3-479F-AB9D-D58F11732152}" dt="2021-03-07T15:07:41.807" v="2210" actId="47"/>
        <pc:sldMkLst>
          <pc:docMk/>
          <pc:sldMk cId="0" sldId="558"/>
        </pc:sldMkLst>
        <pc:spChg chg="mod">
          <ac:chgData name="王 欣捷" userId="b965477fa0aef5e6" providerId="LiveId" clId="{2B0FDB0B-89C3-479F-AB9D-D58F11732152}" dt="2021-03-07T10:06:53.834" v="265"/>
          <ac:spMkLst>
            <pc:docMk/>
            <pc:sldMk cId="0" sldId="558"/>
            <ac:spMk id="31746" creationId="{D602CD9E-E885-44EB-9ADC-4078806779A7}"/>
          </ac:spMkLst>
        </pc:spChg>
        <pc:spChg chg="mod">
          <ac:chgData name="王 欣捷" userId="b965477fa0aef5e6" providerId="LiveId" clId="{2B0FDB0B-89C3-479F-AB9D-D58F11732152}" dt="2021-03-07T10:06:53.834" v="265"/>
          <ac:spMkLst>
            <pc:docMk/>
            <pc:sldMk cId="0" sldId="558"/>
            <ac:spMk id="31776" creationId="{B4647DB3-C057-4CFA-96B2-19790B0B7D0A}"/>
          </ac:spMkLst>
        </pc:spChg>
        <pc:spChg chg="mod">
          <ac:chgData name="王 欣捷" userId="b965477fa0aef5e6" providerId="LiveId" clId="{2B0FDB0B-89C3-479F-AB9D-D58F11732152}" dt="2021-03-07T10:06:53.834" v="265"/>
          <ac:spMkLst>
            <pc:docMk/>
            <pc:sldMk cId="0" sldId="558"/>
            <ac:spMk id="31778" creationId="{F04A7C49-A969-42F3-B27B-4CD7F8E02626}"/>
          </ac:spMkLst>
        </pc:spChg>
        <pc:spChg chg="mod">
          <ac:chgData name="王 欣捷" userId="b965477fa0aef5e6" providerId="LiveId" clId="{2B0FDB0B-89C3-479F-AB9D-D58F11732152}" dt="2021-03-07T10:06:53.834" v="265"/>
          <ac:spMkLst>
            <pc:docMk/>
            <pc:sldMk cId="0" sldId="558"/>
            <ac:spMk id="31780" creationId="{9A9881C8-815E-4CE5-B88F-94BDA804DFE9}"/>
          </ac:spMkLst>
        </pc:spChg>
        <pc:spChg chg="mod">
          <ac:chgData name="王 欣捷" userId="b965477fa0aef5e6" providerId="LiveId" clId="{2B0FDB0B-89C3-479F-AB9D-D58F11732152}" dt="2021-03-07T10:06:53.834" v="265"/>
          <ac:spMkLst>
            <pc:docMk/>
            <pc:sldMk cId="0" sldId="558"/>
            <ac:spMk id="31781" creationId="{887C8524-BBE4-4652-A48C-5D8336225C83}"/>
          </ac:spMkLst>
        </pc:spChg>
        <pc:spChg chg="mod">
          <ac:chgData name="王 欣捷" userId="b965477fa0aef5e6" providerId="LiveId" clId="{2B0FDB0B-89C3-479F-AB9D-D58F11732152}" dt="2021-03-07T10:06:53.834" v="265"/>
          <ac:spMkLst>
            <pc:docMk/>
            <pc:sldMk cId="0" sldId="558"/>
            <ac:spMk id="31782" creationId="{ECE4653A-7B37-4E01-837B-20AACF100C1A}"/>
          </ac:spMkLst>
        </pc:spChg>
        <pc:spChg chg="mod">
          <ac:chgData name="王 欣捷" userId="b965477fa0aef5e6" providerId="LiveId" clId="{2B0FDB0B-89C3-479F-AB9D-D58F11732152}" dt="2021-03-07T10:06:53.834" v="265"/>
          <ac:spMkLst>
            <pc:docMk/>
            <pc:sldMk cId="0" sldId="558"/>
            <ac:spMk id="31783" creationId="{FD0369C5-A678-4961-9E13-A6D141AC55FA}"/>
          </ac:spMkLst>
        </pc:spChg>
        <pc:spChg chg="mod">
          <ac:chgData name="王 欣捷" userId="b965477fa0aef5e6" providerId="LiveId" clId="{2B0FDB0B-89C3-479F-AB9D-D58F11732152}" dt="2021-03-07T10:06:53.834" v="265"/>
          <ac:spMkLst>
            <pc:docMk/>
            <pc:sldMk cId="0" sldId="558"/>
            <ac:spMk id="31784" creationId="{A85E505E-F109-4D22-8A9F-5F08A58773A1}"/>
          </ac:spMkLst>
        </pc:spChg>
        <pc:spChg chg="mod">
          <ac:chgData name="王 欣捷" userId="b965477fa0aef5e6" providerId="LiveId" clId="{2B0FDB0B-89C3-479F-AB9D-D58F11732152}" dt="2021-03-07T10:06:53.834" v="265"/>
          <ac:spMkLst>
            <pc:docMk/>
            <pc:sldMk cId="0" sldId="558"/>
            <ac:spMk id="31785" creationId="{AB9DC133-1728-4C73-9053-E4D6FACB27EF}"/>
          </ac:spMkLst>
        </pc:spChg>
        <pc:spChg chg="mod">
          <ac:chgData name="王 欣捷" userId="b965477fa0aef5e6" providerId="LiveId" clId="{2B0FDB0B-89C3-479F-AB9D-D58F11732152}" dt="2021-03-07T10:06:53.834" v="265"/>
          <ac:spMkLst>
            <pc:docMk/>
            <pc:sldMk cId="0" sldId="558"/>
            <ac:spMk id="31786" creationId="{A2D7470E-01C3-4B4F-8648-A100D4A68C90}"/>
          </ac:spMkLst>
        </pc:spChg>
        <pc:spChg chg="mod">
          <ac:chgData name="王 欣捷" userId="b965477fa0aef5e6" providerId="LiveId" clId="{2B0FDB0B-89C3-479F-AB9D-D58F11732152}" dt="2021-03-07T10:06:53.834" v="265"/>
          <ac:spMkLst>
            <pc:docMk/>
            <pc:sldMk cId="0" sldId="558"/>
            <ac:spMk id="31787" creationId="{D40AD7E9-A45A-426A-B5CD-46D01D83165F}"/>
          </ac:spMkLst>
        </pc:spChg>
        <pc:spChg chg="mod">
          <ac:chgData name="王 欣捷" userId="b965477fa0aef5e6" providerId="LiveId" clId="{2B0FDB0B-89C3-479F-AB9D-D58F11732152}" dt="2021-03-07T10:06:53.834" v="265"/>
          <ac:spMkLst>
            <pc:docMk/>
            <pc:sldMk cId="0" sldId="558"/>
            <ac:spMk id="31788" creationId="{AE2E77E6-9D04-40D7-963C-FA23E1CA5FB9}"/>
          </ac:spMkLst>
        </pc:spChg>
        <pc:spChg chg="mod">
          <ac:chgData name="王 欣捷" userId="b965477fa0aef5e6" providerId="LiveId" clId="{2B0FDB0B-89C3-479F-AB9D-D58F11732152}" dt="2021-03-07T10:06:53.834" v="265"/>
          <ac:spMkLst>
            <pc:docMk/>
            <pc:sldMk cId="0" sldId="558"/>
            <ac:spMk id="31789" creationId="{0C73B8B4-F840-4D44-BB14-8DDB27CD6455}"/>
          </ac:spMkLst>
        </pc:spChg>
        <pc:spChg chg="mod">
          <ac:chgData name="王 欣捷" userId="b965477fa0aef5e6" providerId="LiveId" clId="{2B0FDB0B-89C3-479F-AB9D-D58F11732152}" dt="2021-03-07T10:06:53.834" v="265"/>
          <ac:spMkLst>
            <pc:docMk/>
            <pc:sldMk cId="0" sldId="558"/>
            <ac:spMk id="31790" creationId="{8AA0D60C-F910-4FB0-AA50-3F8233DDD34A}"/>
          </ac:spMkLst>
        </pc:spChg>
        <pc:spChg chg="mod">
          <ac:chgData name="王 欣捷" userId="b965477fa0aef5e6" providerId="LiveId" clId="{2B0FDB0B-89C3-479F-AB9D-D58F11732152}" dt="2021-03-07T10:06:53.834" v="265"/>
          <ac:spMkLst>
            <pc:docMk/>
            <pc:sldMk cId="0" sldId="558"/>
            <ac:spMk id="31791" creationId="{ABB74EE4-0B60-4B53-A958-BAC43CFF2CF5}"/>
          </ac:spMkLst>
        </pc:spChg>
        <pc:spChg chg="mod">
          <ac:chgData name="王 欣捷" userId="b965477fa0aef5e6" providerId="LiveId" clId="{2B0FDB0B-89C3-479F-AB9D-D58F11732152}" dt="2021-03-07T10:06:53.834" v="265"/>
          <ac:spMkLst>
            <pc:docMk/>
            <pc:sldMk cId="0" sldId="558"/>
            <ac:spMk id="31792" creationId="{9C47BB47-FBF3-4708-A157-B9FC8FA935F3}"/>
          </ac:spMkLst>
        </pc:spChg>
        <pc:spChg chg="mod">
          <ac:chgData name="王 欣捷" userId="b965477fa0aef5e6" providerId="LiveId" clId="{2B0FDB0B-89C3-479F-AB9D-D58F11732152}" dt="2021-03-07T10:06:53.834" v="265"/>
          <ac:spMkLst>
            <pc:docMk/>
            <pc:sldMk cId="0" sldId="558"/>
            <ac:spMk id="31793" creationId="{57EFEB21-E7AD-4076-A939-DECA44569B9A}"/>
          </ac:spMkLst>
        </pc:spChg>
        <pc:spChg chg="mod">
          <ac:chgData name="王 欣捷" userId="b965477fa0aef5e6" providerId="LiveId" clId="{2B0FDB0B-89C3-479F-AB9D-D58F11732152}" dt="2021-03-07T10:06:53.834" v="265"/>
          <ac:spMkLst>
            <pc:docMk/>
            <pc:sldMk cId="0" sldId="558"/>
            <ac:spMk id="31794" creationId="{90495856-47DE-4751-8532-C5667FE6EE06}"/>
          </ac:spMkLst>
        </pc:spChg>
        <pc:spChg chg="mod">
          <ac:chgData name="王 欣捷" userId="b965477fa0aef5e6" providerId="LiveId" clId="{2B0FDB0B-89C3-479F-AB9D-D58F11732152}" dt="2021-03-07T10:06:53.834" v="265"/>
          <ac:spMkLst>
            <pc:docMk/>
            <pc:sldMk cId="0" sldId="558"/>
            <ac:spMk id="31795" creationId="{5203E21F-5D0C-4EC4-85E4-6EAEC61C70A3}"/>
          </ac:spMkLst>
        </pc:spChg>
        <pc:spChg chg="mod">
          <ac:chgData name="王 欣捷" userId="b965477fa0aef5e6" providerId="LiveId" clId="{2B0FDB0B-89C3-479F-AB9D-D58F11732152}" dt="2021-03-07T10:06:53.834" v="265"/>
          <ac:spMkLst>
            <pc:docMk/>
            <pc:sldMk cId="0" sldId="558"/>
            <ac:spMk id="31796" creationId="{9D607F48-3F01-47C6-B6E6-024ADF7157E0}"/>
          </ac:spMkLst>
        </pc:spChg>
        <pc:spChg chg="mod">
          <ac:chgData name="王 欣捷" userId="b965477fa0aef5e6" providerId="LiveId" clId="{2B0FDB0B-89C3-479F-AB9D-D58F11732152}" dt="2021-03-07T10:06:53.834" v="265"/>
          <ac:spMkLst>
            <pc:docMk/>
            <pc:sldMk cId="0" sldId="558"/>
            <ac:spMk id="31797" creationId="{57D99D88-F046-4CDE-BD33-566D5333826C}"/>
          </ac:spMkLst>
        </pc:spChg>
        <pc:spChg chg="mod">
          <ac:chgData name="王 欣捷" userId="b965477fa0aef5e6" providerId="LiveId" clId="{2B0FDB0B-89C3-479F-AB9D-D58F11732152}" dt="2021-03-07T10:06:53.834" v="265"/>
          <ac:spMkLst>
            <pc:docMk/>
            <pc:sldMk cId="0" sldId="558"/>
            <ac:spMk id="31798" creationId="{4CCB872E-B4EE-495A-B8CE-92131E71B71F}"/>
          </ac:spMkLst>
        </pc:spChg>
        <pc:spChg chg="mod">
          <ac:chgData name="王 欣捷" userId="b965477fa0aef5e6" providerId="LiveId" clId="{2B0FDB0B-89C3-479F-AB9D-D58F11732152}" dt="2021-03-07T10:06:53.834" v="265"/>
          <ac:spMkLst>
            <pc:docMk/>
            <pc:sldMk cId="0" sldId="558"/>
            <ac:spMk id="31799" creationId="{2EA62DEB-5B2A-40E0-A531-626A5EE2F118}"/>
          </ac:spMkLst>
        </pc:spChg>
        <pc:spChg chg="mod">
          <ac:chgData name="王 欣捷" userId="b965477fa0aef5e6" providerId="LiveId" clId="{2B0FDB0B-89C3-479F-AB9D-D58F11732152}" dt="2021-03-07T10:06:53.834" v="265"/>
          <ac:spMkLst>
            <pc:docMk/>
            <pc:sldMk cId="0" sldId="558"/>
            <ac:spMk id="31800" creationId="{43840104-0139-44C6-914B-DE9E6823DF48}"/>
          </ac:spMkLst>
        </pc:spChg>
        <pc:spChg chg="mod">
          <ac:chgData name="王 欣捷" userId="b965477fa0aef5e6" providerId="LiveId" clId="{2B0FDB0B-89C3-479F-AB9D-D58F11732152}" dt="2021-03-07T10:06:53.834" v="265"/>
          <ac:spMkLst>
            <pc:docMk/>
            <pc:sldMk cId="0" sldId="558"/>
            <ac:spMk id="31801" creationId="{2BDFC26E-CAB7-4CA7-9FED-B8DA9C0B6B4A}"/>
          </ac:spMkLst>
        </pc:spChg>
        <pc:spChg chg="mod">
          <ac:chgData name="王 欣捷" userId="b965477fa0aef5e6" providerId="LiveId" clId="{2B0FDB0B-89C3-479F-AB9D-D58F11732152}" dt="2021-03-07T10:06:53.834" v="265"/>
          <ac:spMkLst>
            <pc:docMk/>
            <pc:sldMk cId="0" sldId="558"/>
            <ac:spMk id="31802" creationId="{2059758F-65B0-446E-8007-1925D2073ADC}"/>
          </ac:spMkLst>
        </pc:spChg>
        <pc:spChg chg="mod">
          <ac:chgData name="王 欣捷" userId="b965477fa0aef5e6" providerId="LiveId" clId="{2B0FDB0B-89C3-479F-AB9D-D58F11732152}" dt="2021-03-07T10:06:53.834" v="265"/>
          <ac:spMkLst>
            <pc:docMk/>
            <pc:sldMk cId="0" sldId="558"/>
            <ac:spMk id="31804" creationId="{5A651DE8-0282-49A5-8DA0-B7F79C2E9D61}"/>
          </ac:spMkLst>
        </pc:spChg>
        <pc:spChg chg="mod">
          <ac:chgData name="王 欣捷" userId="b965477fa0aef5e6" providerId="LiveId" clId="{2B0FDB0B-89C3-479F-AB9D-D58F11732152}" dt="2021-03-07T10:06:53.834" v="265"/>
          <ac:spMkLst>
            <pc:docMk/>
            <pc:sldMk cId="0" sldId="558"/>
            <ac:spMk id="31805" creationId="{81619E57-46AF-4FE6-8725-39B2C557F434}"/>
          </ac:spMkLst>
        </pc:spChg>
        <pc:spChg chg="mod">
          <ac:chgData name="王 欣捷" userId="b965477fa0aef5e6" providerId="LiveId" clId="{2B0FDB0B-89C3-479F-AB9D-D58F11732152}" dt="2021-03-07T10:06:53.834" v="265"/>
          <ac:spMkLst>
            <pc:docMk/>
            <pc:sldMk cId="0" sldId="558"/>
            <ac:spMk id="31806" creationId="{AA766884-4E02-41E0-AEBB-9CBD39DD702D}"/>
          </ac:spMkLst>
        </pc:spChg>
        <pc:spChg chg="mod">
          <ac:chgData name="王 欣捷" userId="b965477fa0aef5e6" providerId="LiveId" clId="{2B0FDB0B-89C3-479F-AB9D-D58F11732152}" dt="2021-03-07T10:06:53.834" v="265"/>
          <ac:spMkLst>
            <pc:docMk/>
            <pc:sldMk cId="0" sldId="558"/>
            <ac:spMk id="31807" creationId="{FBB077D5-1FBD-4949-AE54-B3983ADDAFDC}"/>
          </ac:spMkLst>
        </pc:spChg>
        <pc:spChg chg="mod">
          <ac:chgData name="王 欣捷" userId="b965477fa0aef5e6" providerId="LiveId" clId="{2B0FDB0B-89C3-479F-AB9D-D58F11732152}" dt="2021-03-07T10:06:53.834" v="265"/>
          <ac:spMkLst>
            <pc:docMk/>
            <pc:sldMk cId="0" sldId="558"/>
            <ac:spMk id="31808" creationId="{655512FD-F7E8-42A3-994B-9A29B69E2ADC}"/>
          </ac:spMkLst>
        </pc:spChg>
        <pc:spChg chg="mod">
          <ac:chgData name="王 欣捷" userId="b965477fa0aef5e6" providerId="LiveId" clId="{2B0FDB0B-89C3-479F-AB9D-D58F11732152}" dt="2021-03-07T10:06:53.834" v="265"/>
          <ac:spMkLst>
            <pc:docMk/>
            <pc:sldMk cId="0" sldId="558"/>
            <ac:spMk id="31809" creationId="{B6D18405-EC31-4E6F-B358-33CA44F9EA55}"/>
          </ac:spMkLst>
        </pc:spChg>
        <pc:spChg chg="mod">
          <ac:chgData name="王 欣捷" userId="b965477fa0aef5e6" providerId="LiveId" clId="{2B0FDB0B-89C3-479F-AB9D-D58F11732152}" dt="2021-03-07T10:06:53.834" v="265"/>
          <ac:spMkLst>
            <pc:docMk/>
            <pc:sldMk cId="0" sldId="558"/>
            <ac:spMk id="31810" creationId="{350ABE14-C97F-432D-80D8-2D46CDA58BA8}"/>
          </ac:spMkLst>
        </pc:spChg>
        <pc:spChg chg="mod">
          <ac:chgData name="王 欣捷" userId="b965477fa0aef5e6" providerId="LiveId" clId="{2B0FDB0B-89C3-479F-AB9D-D58F11732152}" dt="2021-03-07T10:06:53.834" v="265"/>
          <ac:spMkLst>
            <pc:docMk/>
            <pc:sldMk cId="0" sldId="558"/>
            <ac:spMk id="31811" creationId="{2710CB0A-CB9B-4864-B92F-334F9D009F19}"/>
          </ac:spMkLst>
        </pc:spChg>
        <pc:spChg chg="mod">
          <ac:chgData name="王 欣捷" userId="b965477fa0aef5e6" providerId="LiveId" clId="{2B0FDB0B-89C3-479F-AB9D-D58F11732152}" dt="2021-03-07T10:06:53.834" v="265"/>
          <ac:spMkLst>
            <pc:docMk/>
            <pc:sldMk cId="0" sldId="558"/>
            <ac:spMk id="31812" creationId="{8B4CF979-FBAE-4063-8BDC-CEA32641439C}"/>
          </ac:spMkLst>
        </pc:spChg>
        <pc:spChg chg="mod">
          <ac:chgData name="王 欣捷" userId="b965477fa0aef5e6" providerId="LiveId" clId="{2B0FDB0B-89C3-479F-AB9D-D58F11732152}" dt="2021-03-07T10:06:53.834" v="265"/>
          <ac:spMkLst>
            <pc:docMk/>
            <pc:sldMk cId="0" sldId="558"/>
            <ac:spMk id="31813" creationId="{D1AFB36A-8B7E-4670-ADF1-AB055460CEDD}"/>
          </ac:spMkLst>
        </pc:spChg>
        <pc:spChg chg="mod">
          <ac:chgData name="王 欣捷" userId="b965477fa0aef5e6" providerId="LiveId" clId="{2B0FDB0B-89C3-479F-AB9D-D58F11732152}" dt="2021-03-07T10:06:53.834" v="265"/>
          <ac:spMkLst>
            <pc:docMk/>
            <pc:sldMk cId="0" sldId="558"/>
            <ac:spMk id="31814" creationId="{9E7AD85C-3F58-4B33-A226-5647DB06C009}"/>
          </ac:spMkLst>
        </pc:spChg>
        <pc:spChg chg="mod">
          <ac:chgData name="王 欣捷" userId="b965477fa0aef5e6" providerId="LiveId" clId="{2B0FDB0B-89C3-479F-AB9D-D58F11732152}" dt="2021-03-07T10:06:53.834" v="265"/>
          <ac:spMkLst>
            <pc:docMk/>
            <pc:sldMk cId="0" sldId="558"/>
            <ac:spMk id="31815" creationId="{BDDBF2F5-6017-4197-8961-E07011CFACAB}"/>
          </ac:spMkLst>
        </pc:spChg>
        <pc:spChg chg="mod">
          <ac:chgData name="王 欣捷" userId="b965477fa0aef5e6" providerId="LiveId" clId="{2B0FDB0B-89C3-479F-AB9D-D58F11732152}" dt="2021-03-07T10:06:53.834" v="265"/>
          <ac:spMkLst>
            <pc:docMk/>
            <pc:sldMk cId="0" sldId="558"/>
            <ac:spMk id="31816" creationId="{E0EC8EB9-9DC4-4E2D-93B4-1E1B9E467432}"/>
          </ac:spMkLst>
        </pc:spChg>
        <pc:spChg chg="mod">
          <ac:chgData name="王 欣捷" userId="b965477fa0aef5e6" providerId="LiveId" clId="{2B0FDB0B-89C3-479F-AB9D-D58F11732152}" dt="2021-03-07T10:06:53.834" v="265"/>
          <ac:spMkLst>
            <pc:docMk/>
            <pc:sldMk cId="0" sldId="558"/>
            <ac:spMk id="31817" creationId="{520E0BD9-02CB-4B3E-A9CE-24123D23DE16}"/>
          </ac:spMkLst>
        </pc:spChg>
        <pc:spChg chg="mod">
          <ac:chgData name="王 欣捷" userId="b965477fa0aef5e6" providerId="LiveId" clId="{2B0FDB0B-89C3-479F-AB9D-D58F11732152}" dt="2021-03-07T10:06:53.834" v="265"/>
          <ac:spMkLst>
            <pc:docMk/>
            <pc:sldMk cId="0" sldId="558"/>
            <ac:spMk id="31818" creationId="{665A832C-EC42-4B6A-933F-114184EC0CE9}"/>
          </ac:spMkLst>
        </pc:spChg>
        <pc:spChg chg="mod">
          <ac:chgData name="王 欣捷" userId="b965477fa0aef5e6" providerId="LiveId" clId="{2B0FDB0B-89C3-479F-AB9D-D58F11732152}" dt="2021-03-07T10:06:53.834" v="265"/>
          <ac:spMkLst>
            <pc:docMk/>
            <pc:sldMk cId="0" sldId="558"/>
            <ac:spMk id="31819" creationId="{F74B5352-AB4D-4B8C-AACD-AAA0A0DAC822}"/>
          </ac:spMkLst>
        </pc:spChg>
        <pc:spChg chg="mod">
          <ac:chgData name="王 欣捷" userId="b965477fa0aef5e6" providerId="LiveId" clId="{2B0FDB0B-89C3-479F-AB9D-D58F11732152}" dt="2021-03-07T10:06:53.834" v="265"/>
          <ac:spMkLst>
            <pc:docMk/>
            <pc:sldMk cId="0" sldId="558"/>
            <ac:spMk id="31820" creationId="{E9C142C0-17EB-4469-8D59-97D6A96AC9CA}"/>
          </ac:spMkLst>
        </pc:spChg>
        <pc:spChg chg="mod">
          <ac:chgData name="王 欣捷" userId="b965477fa0aef5e6" providerId="LiveId" clId="{2B0FDB0B-89C3-479F-AB9D-D58F11732152}" dt="2021-03-07T10:06:53.834" v="265"/>
          <ac:spMkLst>
            <pc:docMk/>
            <pc:sldMk cId="0" sldId="558"/>
            <ac:spMk id="31821" creationId="{1415A000-F60B-43F4-8DA8-3EEF34876EF3}"/>
          </ac:spMkLst>
        </pc:spChg>
        <pc:spChg chg="mod">
          <ac:chgData name="王 欣捷" userId="b965477fa0aef5e6" providerId="LiveId" clId="{2B0FDB0B-89C3-479F-AB9D-D58F11732152}" dt="2021-03-07T10:06:53.834" v="265"/>
          <ac:spMkLst>
            <pc:docMk/>
            <pc:sldMk cId="0" sldId="558"/>
            <ac:spMk id="31822" creationId="{0F6AED6C-7ADE-4BEE-8C6D-F4532EC3C483}"/>
          </ac:spMkLst>
        </pc:spChg>
        <pc:spChg chg="mod">
          <ac:chgData name="王 欣捷" userId="b965477fa0aef5e6" providerId="LiveId" clId="{2B0FDB0B-89C3-479F-AB9D-D58F11732152}" dt="2021-03-07T10:06:53.834" v="265"/>
          <ac:spMkLst>
            <pc:docMk/>
            <pc:sldMk cId="0" sldId="558"/>
            <ac:spMk id="31823" creationId="{995C4A3F-339F-4CCB-98AC-13FB672DD229}"/>
          </ac:spMkLst>
        </pc:spChg>
        <pc:spChg chg="mod">
          <ac:chgData name="王 欣捷" userId="b965477fa0aef5e6" providerId="LiveId" clId="{2B0FDB0B-89C3-479F-AB9D-D58F11732152}" dt="2021-03-07T10:06:53.834" v="265"/>
          <ac:spMkLst>
            <pc:docMk/>
            <pc:sldMk cId="0" sldId="558"/>
            <ac:spMk id="31824" creationId="{00602B69-13A5-444A-9A6F-49100A84EC06}"/>
          </ac:spMkLst>
        </pc:spChg>
        <pc:spChg chg="mod">
          <ac:chgData name="王 欣捷" userId="b965477fa0aef5e6" providerId="LiveId" clId="{2B0FDB0B-89C3-479F-AB9D-D58F11732152}" dt="2021-03-07T10:06:53.834" v="265"/>
          <ac:spMkLst>
            <pc:docMk/>
            <pc:sldMk cId="0" sldId="558"/>
            <ac:spMk id="31825" creationId="{7F328BFF-C19E-4605-8DDF-F8CCE85CD622}"/>
          </ac:spMkLst>
        </pc:spChg>
        <pc:spChg chg="mod">
          <ac:chgData name="王 欣捷" userId="b965477fa0aef5e6" providerId="LiveId" clId="{2B0FDB0B-89C3-479F-AB9D-D58F11732152}" dt="2021-03-07T10:06:53.834" v="265"/>
          <ac:spMkLst>
            <pc:docMk/>
            <pc:sldMk cId="0" sldId="558"/>
            <ac:spMk id="31826" creationId="{23EAA466-03CA-4518-A21D-B59E2D6CC8FA}"/>
          </ac:spMkLst>
        </pc:spChg>
        <pc:spChg chg="mod">
          <ac:chgData name="王 欣捷" userId="b965477fa0aef5e6" providerId="LiveId" clId="{2B0FDB0B-89C3-479F-AB9D-D58F11732152}" dt="2021-03-07T10:06:53.834" v="265"/>
          <ac:spMkLst>
            <pc:docMk/>
            <pc:sldMk cId="0" sldId="558"/>
            <ac:spMk id="31827" creationId="{46CD7605-1A5A-4274-ABD3-8D87687A0255}"/>
          </ac:spMkLst>
        </pc:spChg>
        <pc:spChg chg="mod">
          <ac:chgData name="王 欣捷" userId="b965477fa0aef5e6" providerId="LiveId" clId="{2B0FDB0B-89C3-479F-AB9D-D58F11732152}" dt="2021-03-07T10:06:53.834" v="265"/>
          <ac:spMkLst>
            <pc:docMk/>
            <pc:sldMk cId="0" sldId="558"/>
            <ac:spMk id="31828" creationId="{4CB35532-A10A-4255-AF94-82D9C595A248}"/>
          </ac:spMkLst>
        </pc:spChg>
        <pc:spChg chg="mod">
          <ac:chgData name="王 欣捷" userId="b965477fa0aef5e6" providerId="LiveId" clId="{2B0FDB0B-89C3-479F-AB9D-D58F11732152}" dt="2021-03-07T10:06:53.834" v="265"/>
          <ac:spMkLst>
            <pc:docMk/>
            <pc:sldMk cId="0" sldId="558"/>
            <ac:spMk id="31829" creationId="{9CA2183A-1E4B-48EF-94E0-7385CFD84528}"/>
          </ac:spMkLst>
        </pc:spChg>
        <pc:spChg chg="mod">
          <ac:chgData name="王 欣捷" userId="b965477fa0aef5e6" providerId="LiveId" clId="{2B0FDB0B-89C3-479F-AB9D-D58F11732152}" dt="2021-03-07T10:06:53.834" v="265"/>
          <ac:spMkLst>
            <pc:docMk/>
            <pc:sldMk cId="0" sldId="558"/>
            <ac:spMk id="31830" creationId="{A4DFA16B-5CB7-4AE0-8E4F-7870B1D4450D}"/>
          </ac:spMkLst>
        </pc:spChg>
        <pc:spChg chg="mod">
          <ac:chgData name="王 欣捷" userId="b965477fa0aef5e6" providerId="LiveId" clId="{2B0FDB0B-89C3-479F-AB9D-D58F11732152}" dt="2021-03-07T10:06:53.834" v="265"/>
          <ac:spMkLst>
            <pc:docMk/>
            <pc:sldMk cId="0" sldId="558"/>
            <ac:spMk id="31831" creationId="{5E14C5F5-833F-47C8-B985-5B43ED1C03E6}"/>
          </ac:spMkLst>
        </pc:spChg>
        <pc:spChg chg="mod">
          <ac:chgData name="王 欣捷" userId="b965477fa0aef5e6" providerId="LiveId" clId="{2B0FDB0B-89C3-479F-AB9D-D58F11732152}" dt="2021-03-07T10:06:53.834" v="265"/>
          <ac:spMkLst>
            <pc:docMk/>
            <pc:sldMk cId="0" sldId="558"/>
            <ac:spMk id="31832" creationId="{01152E4D-60EE-4D97-81CB-D562EA49471D}"/>
          </ac:spMkLst>
        </pc:spChg>
        <pc:spChg chg="mod">
          <ac:chgData name="王 欣捷" userId="b965477fa0aef5e6" providerId="LiveId" clId="{2B0FDB0B-89C3-479F-AB9D-D58F11732152}" dt="2021-03-07T10:06:53.834" v="265"/>
          <ac:spMkLst>
            <pc:docMk/>
            <pc:sldMk cId="0" sldId="558"/>
            <ac:spMk id="31833" creationId="{0B12DBE4-093A-4DF9-81CD-6081236B7B17}"/>
          </ac:spMkLst>
        </pc:spChg>
        <pc:spChg chg="mod">
          <ac:chgData name="王 欣捷" userId="b965477fa0aef5e6" providerId="LiveId" clId="{2B0FDB0B-89C3-479F-AB9D-D58F11732152}" dt="2021-03-07T10:06:53.834" v="265"/>
          <ac:spMkLst>
            <pc:docMk/>
            <pc:sldMk cId="0" sldId="558"/>
            <ac:spMk id="31834" creationId="{D37B7A94-E0FC-4E80-931C-9A141D63330E}"/>
          </ac:spMkLst>
        </pc:spChg>
        <pc:spChg chg="mod">
          <ac:chgData name="王 欣捷" userId="b965477fa0aef5e6" providerId="LiveId" clId="{2B0FDB0B-89C3-479F-AB9D-D58F11732152}" dt="2021-03-07T10:06:53.834" v="265"/>
          <ac:spMkLst>
            <pc:docMk/>
            <pc:sldMk cId="0" sldId="558"/>
            <ac:spMk id="31835" creationId="{D356D372-0992-46FF-8137-7D39D3F1E27C}"/>
          </ac:spMkLst>
        </pc:spChg>
        <pc:spChg chg="mod">
          <ac:chgData name="王 欣捷" userId="b965477fa0aef5e6" providerId="LiveId" clId="{2B0FDB0B-89C3-479F-AB9D-D58F11732152}" dt="2021-03-07T10:06:53.834" v="265"/>
          <ac:spMkLst>
            <pc:docMk/>
            <pc:sldMk cId="0" sldId="558"/>
            <ac:spMk id="31836" creationId="{FDA14EA4-F464-4AE0-B333-67D6BC10D8A8}"/>
          </ac:spMkLst>
        </pc:spChg>
        <pc:spChg chg="mod">
          <ac:chgData name="王 欣捷" userId="b965477fa0aef5e6" providerId="LiveId" clId="{2B0FDB0B-89C3-479F-AB9D-D58F11732152}" dt="2021-03-07T10:06:53.834" v="265"/>
          <ac:spMkLst>
            <pc:docMk/>
            <pc:sldMk cId="0" sldId="558"/>
            <ac:spMk id="31837" creationId="{1E244E85-9DEA-40F2-A1A0-F51E6AD82689}"/>
          </ac:spMkLst>
        </pc:spChg>
        <pc:spChg chg="mod">
          <ac:chgData name="王 欣捷" userId="b965477fa0aef5e6" providerId="LiveId" clId="{2B0FDB0B-89C3-479F-AB9D-D58F11732152}" dt="2021-03-07T10:06:53.834" v="265"/>
          <ac:spMkLst>
            <pc:docMk/>
            <pc:sldMk cId="0" sldId="558"/>
            <ac:spMk id="31838" creationId="{FAE6C8E4-D29C-46CB-9B0B-7D6A572F9C85}"/>
          </ac:spMkLst>
        </pc:spChg>
        <pc:spChg chg="mod">
          <ac:chgData name="王 欣捷" userId="b965477fa0aef5e6" providerId="LiveId" clId="{2B0FDB0B-89C3-479F-AB9D-D58F11732152}" dt="2021-03-07T10:06:53.834" v="265"/>
          <ac:spMkLst>
            <pc:docMk/>
            <pc:sldMk cId="0" sldId="558"/>
            <ac:spMk id="31839" creationId="{E43AF320-D646-46A1-8D39-D3FCF744F686}"/>
          </ac:spMkLst>
        </pc:spChg>
        <pc:grpChg chg="mod">
          <ac:chgData name="王 欣捷" userId="b965477fa0aef5e6" providerId="LiveId" clId="{2B0FDB0B-89C3-479F-AB9D-D58F11732152}" dt="2021-03-07T10:06:53.834" v="265"/>
          <ac:grpSpMkLst>
            <pc:docMk/>
            <pc:sldMk cId="0" sldId="558"/>
            <ac:grpSpMk id="4" creationId="{DCB71E2B-F6DD-454A-AE8D-8BE32DE246D9}"/>
          </ac:grpSpMkLst>
        </pc:grpChg>
        <pc:grpChg chg="mod">
          <ac:chgData name="王 欣捷" userId="b965477fa0aef5e6" providerId="LiveId" clId="{2B0FDB0B-89C3-479F-AB9D-D58F11732152}" dt="2021-03-07T10:06:53.834" v="265"/>
          <ac:grpSpMkLst>
            <pc:docMk/>
            <pc:sldMk cId="0" sldId="558"/>
            <ac:grpSpMk id="31775" creationId="{D15BE4D3-EFF7-43A5-AB7D-17B4B18A1201}"/>
          </ac:grpSpMkLst>
        </pc:grpChg>
        <pc:grpChg chg="mod">
          <ac:chgData name="王 欣捷" userId="b965477fa0aef5e6" providerId="LiveId" clId="{2B0FDB0B-89C3-479F-AB9D-D58F11732152}" dt="2021-03-07T10:06:53.834" v="265"/>
          <ac:grpSpMkLst>
            <pc:docMk/>
            <pc:sldMk cId="0" sldId="558"/>
            <ac:grpSpMk id="31779" creationId="{6D89F97E-68AE-4D15-9526-BEBB1BAEA918}"/>
          </ac:grpSpMkLst>
        </pc:grpChg>
        <pc:grpChg chg="mod">
          <ac:chgData name="王 欣捷" userId="b965477fa0aef5e6" providerId="LiveId" clId="{2B0FDB0B-89C3-479F-AB9D-D58F11732152}" dt="2021-03-07T10:06:53.834" v="265"/>
          <ac:grpSpMkLst>
            <pc:docMk/>
            <pc:sldMk cId="0" sldId="558"/>
            <ac:grpSpMk id="31803" creationId="{57B2FF04-F8C2-4C0D-B77F-49B56E3AF27A}"/>
          </ac:grpSpMkLst>
        </pc:grpChg>
        <pc:graphicFrameChg chg="mod">
          <ac:chgData name="王 欣捷" userId="b965477fa0aef5e6" providerId="LiveId" clId="{2B0FDB0B-89C3-479F-AB9D-D58F11732152}" dt="2021-03-07T10:06:53.834" v="265"/>
          <ac:graphicFrameMkLst>
            <pc:docMk/>
            <pc:sldMk cId="0" sldId="558"/>
            <ac:graphicFrameMk id="175107" creationId="{537627CA-179A-4320-9394-A13299A10DE5}"/>
          </ac:graphicFrameMkLst>
        </pc:graphicFrameChg>
      </pc:sldChg>
      <pc:sldChg chg="modSp del mod">
        <pc:chgData name="王 欣捷" userId="b965477fa0aef5e6" providerId="LiveId" clId="{2B0FDB0B-89C3-479F-AB9D-D58F11732152}" dt="2021-03-07T15:07:42.754" v="2211" actId="47"/>
        <pc:sldMkLst>
          <pc:docMk/>
          <pc:sldMk cId="0" sldId="559"/>
        </pc:sldMkLst>
        <pc:spChg chg="mod">
          <ac:chgData name="王 欣捷" userId="b965477fa0aef5e6" providerId="LiveId" clId="{2B0FDB0B-89C3-479F-AB9D-D58F11732152}" dt="2021-03-07T10:06:53.834" v="265"/>
          <ac:spMkLst>
            <pc:docMk/>
            <pc:sldMk cId="0" sldId="559"/>
            <ac:spMk id="32770" creationId="{16A170B0-27D6-4898-9B2E-FCEAAD6D65A7}"/>
          </ac:spMkLst>
        </pc:spChg>
        <pc:spChg chg="mod">
          <ac:chgData name="王 欣捷" userId="b965477fa0aef5e6" providerId="LiveId" clId="{2B0FDB0B-89C3-479F-AB9D-D58F11732152}" dt="2021-03-07T10:06:53.834" v="265"/>
          <ac:spMkLst>
            <pc:docMk/>
            <pc:sldMk cId="0" sldId="559"/>
            <ac:spMk id="32773" creationId="{52B7F310-9608-4947-AB50-25F1E4308CC3}"/>
          </ac:spMkLst>
        </pc:spChg>
        <pc:spChg chg="mod">
          <ac:chgData name="王 欣捷" userId="b965477fa0aef5e6" providerId="LiveId" clId="{2B0FDB0B-89C3-479F-AB9D-D58F11732152}" dt="2021-03-07T10:06:53.834" v="265"/>
          <ac:spMkLst>
            <pc:docMk/>
            <pc:sldMk cId="0" sldId="559"/>
            <ac:spMk id="32777" creationId="{8D939374-586E-42B0-BF2C-50007DA228FC}"/>
          </ac:spMkLst>
        </pc:spChg>
        <pc:spChg chg="mod">
          <ac:chgData name="王 欣捷" userId="b965477fa0aef5e6" providerId="LiveId" clId="{2B0FDB0B-89C3-479F-AB9D-D58F11732152}" dt="2021-03-07T10:06:53.834" v="265"/>
          <ac:spMkLst>
            <pc:docMk/>
            <pc:sldMk cId="0" sldId="559"/>
            <ac:spMk id="32779" creationId="{05EFEFD0-EBE6-48C2-9070-02F330AB1F55}"/>
          </ac:spMkLst>
        </pc:spChg>
        <pc:spChg chg="mod">
          <ac:chgData name="王 欣捷" userId="b965477fa0aef5e6" providerId="LiveId" clId="{2B0FDB0B-89C3-479F-AB9D-D58F11732152}" dt="2021-03-07T10:06:53.834" v="265"/>
          <ac:spMkLst>
            <pc:docMk/>
            <pc:sldMk cId="0" sldId="559"/>
            <ac:spMk id="32780" creationId="{43137DCC-2BC6-44A7-A3FA-A4F2B0257A2F}"/>
          </ac:spMkLst>
        </pc:spChg>
        <pc:spChg chg="mod">
          <ac:chgData name="王 欣捷" userId="b965477fa0aef5e6" providerId="LiveId" clId="{2B0FDB0B-89C3-479F-AB9D-D58F11732152}" dt="2021-03-07T10:06:53.834" v="265"/>
          <ac:spMkLst>
            <pc:docMk/>
            <pc:sldMk cId="0" sldId="559"/>
            <ac:spMk id="32781" creationId="{E87B432A-3B0C-4C42-84B1-65F8AC7B631A}"/>
          </ac:spMkLst>
        </pc:spChg>
        <pc:spChg chg="mod">
          <ac:chgData name="王 欣捷" userId="b965477fa0aef5e6" providerId="LiveId" clId="{2B0FDB0B-89C3-479F-AB9D-D58F11732152}" dt="2021-03-07T10:06:53.834" v="265"/>
          <ac:spMkLst>
            <pc:docMk/>
            <pc:sldMk cId="0" sldId="559"/>
            <ac:spMk id="32782" creationId="{A1571212-55CF-4C03-8AB8-D7FF3B768CB5}"/>
          </ac:spMkLst>
        </pc:spChg>
        <pc:spChg chg="mod">
          <ac:chgData name="王 欣捷" userId="b965477fa0aef5e6" providerId="LiveId" clId="{2B0FDB0B-89C3-479F-AB9D-D58F11732152}" dt="2021-03-07T10:06:53.834" v="265"/>
          <ac:spMkLst>
            <pc:docMk/>
            <pc:sldMk cId="0" sldId="559"/>
            <ac:spMk id="32783" creationId="{A68C7017-88C3-43E9-9873-A570F744D17A}"/>
          </ac:spMkLst>
        </pc:spChg>
        <pc:spChg chg="mod">
          <ac:chgData name="王 欣捷" userId="b965477fa0aef5e6" providerId="LiveId" clId="{2B0FDB0B-89C3-479F-AB9D-D58F11732152}" dt="2021-03-07T10:06:53.834" v="265"/>
          <ac:spMkLst>
            <pc:docMk/>
            <pc:sldMk cId="0" sldId="559"/>
            <ac:spMk id="32784" creationId="{EBA1FEA0-E191-4CBB-997B-46A2C5D8DA55}"/>
          </ac:spMkLst>
        </pc:spChg>
        <pc:spChg chg="mod">
          <ac:chgData name="王 欣捷" userId="b965477fa0aef5e6" providerId="LiveId" clId="{2B0FDB0B-89C3-479F-AB9D-D58F11732152}" dt="2021-03-07T10:06:53.834" v="265"/>
          <ac:spMkLst>
            <pc:docMk/>
            <pc:sldMk cId="0" sldId="559"/>
            <ac:spMk id="32785" creationId="{BDCFC145-EE99-45A5-8CF6-BA6280F35DC0}"/>
          </ac:spMkLst>
        </pc:spChg>
        <pc:spChg chg="mod">
          <ac:chgData name="王 欣捷" userId="b965477fa0aef5e6" providerId="LiveId" clId="{2B0FDB0B-89C3-479F-AB9D-D58F11732152}" dt="2021-03-07T10:06:53.834" v="265"/>
          <ac:spMkLst>
            <pc:docMk/>
            <pc:sldMk cId="0" sldId="559"/>
            <ac:spMk id="32786" creationId="{FBFA507A-D1B4-4E9B-A40F-4850BE8DEDF7}"/>
          </ac:spMkLst>
        </pc:spChg>
        <pc:spChg chg="mod">
          <ac:chgData name="王 欣捷" userId="b965477fa0aef5e6" providerId="LiveId" clId="{2B0FDB0B-89C3-479F-AB9D-D58F11732152}" dt="2021-03-07T10:06:53.834" v="265"/>
          <ac:spMkLst>
            <pc:docMk/>
            <pc:sldMk cId="0" sldId="559"/>
            <ac:spMk id="32787" creationId="{1EB05C87-152A-46CE-8F94-61C08FC3994D}"/>
          </ac:spMkLst>
        </pc:spChg>
        <pc:spChg chg="mod">
          <ac:chgData name="王 欣捷" userId="b965477fa0aef5e6" providerId="LiveId" clId="{2B0FDB0B-89C3-479F-AB9D-D58F11732152}" dt="2021-03-07T10:06:53.834" v="265"/>
          <ac:spMkLst>
            <pc:docMk/>
            <pc:sldMk cId="0" sldId="559"/>
            <ac:spMk id="32788" creationId="{7D3679F4-0FDB-493D-B061-A9D8CC98F292}"/>
          </ac:spMkLst>
        </pc:spChg>
        <pc:spChg chg="mod">
          <ac:chgData name="王 欣捷" userId="b965477fa0aef5e6" providerId="LiveId" clId="{2B0FDB0B-89C3-479F-AB9D-D58F11732152}" dt="2021-03-07T10:06:53.834" v="265"/>
          <ac:spMkLst>
            <pc:docMk/>
            <pc:sldMk cId="0" sldId="559"/>
            <ac:spMk id="32789" creationId="{D778CD96-494B-4C81-A6E6-C6E28E9A5790}"/>
          </ac:spMkLst>
        </pc:spChg>
        <pc:spChg chg="mod">
          <ac:chgData name="王 欣捷" userId="b965477fa0aef5e6" providerId="LiveId" clId="{2B0FDB0B-89C3-479F-AB9D-D58F11732152}" dt="2021-03-07T10:06:53.834" v="265"/>
          <ac:spMkLst>
            <pc:docMk/>
            <pc:sldMk cId="0" sldId="559"/>
            <ac:spMk id="32790" creationId="{C15EB67D-5FA9-4BB5-AC7F-2AE1E2680AE4}"/>
          </ac:spMkLst>
        </pc:spChg>
        <pc:spChg chg="mod">
          <ac:chgData name="王 欣捷" userId="b965477fa0aef5e6" providerId="LiveId" clId="{2B0FDB0B-89C3-479F-AB9D-D58F11732152}" dt="2021-03-07T10:06:53.834" v="265"/>
          <ac:spMkLst>
            <pc:docMk/>
            <pc:sldMk cId="0" sldId="559"/>
            <ac:spMk id="32791" creationId="{5FCC3D8F-E0E3-4683-994C-DAE35F2316F3}"/>
          </ac:spMkLst>
        </pc:spChg>
        <pc:spChg chg="mod">
          <ac:chgData name="王 欣捷" userId="b965477fa0aef5e6" providerId="LiveId" clId="{2B0FDB0B-89C3-479F-AB9D-D58F11732152}" dt="2021-03-07T10:06:53.834" v="265"/>
          <ac:spMkLst>
            <pc:docMk/>
            <pc:sldMk cId="0" sldId="559"/>
            <ac:spMk id="32792" creationId="{737C75C1-B649-435C-B20D-1C1FC0AB5885}"/>
          </ac:spMkLst>
        </pc:spChg>
        <pc:spChg chg="mod">
          <ac:chgData name="王 欣捷" userId="b965477fa0aef5e6" providerId="LiveId" clId="{2B0FDB0B-89C3-479F-AB9D-D58F11732152}" dt="2021-03-07T10:06:53.834" v="265"/>
          <ac:spMkLst>
            <pc:docMk/>
            <pc:sldMk cId="0" sldId="559"/>
            <ac:spMk id="32793" creationId="{36BCF4B0-0C01-4297-8E11-8A92745C5BFA}"/>
          </ac:spMkLst>
        </pc:spChg>
        <pc:spChg chg="mod">
          <ac:chgData name="王 欣捷" userId="b965477fa0aef5e6" providerId="LiveId" clId="{2B0FDB0B-89C3-479F-AB9D-D58F11732152}" dt="2021-03-07T10:06:53.834" v="265"/>
          <ac:spMkLst>
            <pc:docMk/>
            <pc:sldMk cId="0" sldId="559"/>
            <ac:spMk id="32794" creationId="{ABB52EA8-D29B-476A-98E0-A7F4B19D72B1}"/>
          </ac:spMkLst>
        </pc:spChg>
        <pc:spChg chg="mod">
          <ac:chgData name="王 欣捷" userId="b965477fa0aef5e6" providerId="LiveId" clId="{2B0FDB0B-89C3-479F-AB9D-D58F11732152}" dt="2021-03-07T10:06:53.834" v="265"/>
          <ac:spMkLst>
            <pc:docMk/>
            <pc:sldMk cId="0" sldId="559"/>
            <ac:spMk id="32795" creationId="{2B5B2734-F144-45BB-8CF2-6F9A8D86668C}"/>
          </ac:spMkLst>
        </pc:spChg>
        <pc:spChg chg="mod">
          <ac:chgData name="王 欣捷" userId="b965477fa0aef5e6" providerId="LiveId" clId="{2B0FDB0B-89C3-479F-AB9D-D58F11732152}" dt="2021-03-07T10:06:53.834" v="265"/>
          <ac:spMkLst>
            <pc:docMk/>
            <pc:sldMk cId="0" sldId="559"/>
            <ac:spMk id="32796" creationId="{FF8C37A0-855B-41F6-87C8-49FC3907D595}"/>
          </ac:spMkLst>
        </pc:spChg>
        <pc:spChg chg="mod">
          <ac:chgData name="王 欣捷" userId="b965477fa0aef5e6" providerId="LiveId" clId="{2B0FDB0B-89C3-479F-AB9D-D58F11732152}" dt="2021-03-07T10:06:53.834" v="265"/>
          <ac:spMkLst>
            <pc:docMk/>
            <pc:sldMk cId="0" sldId="559"/>
            <ac:spMk id="32798" creationId="{A1ECEB05-2724-4DEB-A7DA-242DEB1CEC0A}"/>
          </ac:spMkLst>
        </pc:spChg>
        <pc:spChg chg="mod">
          <ac:chgData name="王 欣捷" userId="b965477fa0aef5e6" providerId="LiveId" clId="{2B0FDB0B-89C3-479F-AB9D-D58F11732152}" dt="2021-03-07T10:06:53.834" v="265"/>
          <ac:spMkLst>
            <pc:docMk/>
            <pc:sldMk cId="0" sldId="559"/>
            <ac:spMk id="32799" creationId="{FA7B6F47-BD6A-481E-80BD-8B299A787E4E}"/>
          </ac:spMkLst>
        </pc:spChg>
        <pc:spChg chg="mod">
          <ac:chgData name="王 欣捷" userId="b965477fa0aef5e6" providerId="LiveId" clId="{2B0FDB0B-89C3-479F-AB9D-D58F11732152}" dt="2021-03-07T10:06:53.834" v="265"/>
          <ac:spMkLst>
            <pc:docMk/>
            <pc:sldMk cId="0" sldId="559"/>
            <ac:spMk id="32800" creationId="{53D33F3C-E79F-4534-BC80-9501576D31A1}"/>
          </ac:spMkLst>
        </pc:spChg>
        <pc:spChg chg="mod">
          <ac:chgData name="王 欣捷" userId="b965477fa0aef5e6" providerId="LiveId" clId="{2B0FDB0B-89C3-479F-AB9D-D58F11732152}" dt="2021-03-07T10:06:53.834" v="265"/>
          <ac:spMkLst>
            <pc:docMk/>
            <pc:sldMk cId="0" sldId="559"/>
            <ac:spMk id="32801" creationId="{14533985-1D50-4704-9EA7-1430B369B739}"/>
          </ac:spMkLst>
        </pc:spChg>
        <pc:spChg chg="mod">
          <ac:chgData name="王 欣捷" userId="b965477fa0aef5e6" providerId="LiveId" clId="{2B0FDB0B-89C3-479F-AB9D-D58F11732152}" dt="2021-03-07T10:06:53.834" v="265"/>
          <ac:spMkLst>
            <pc:docMk/>
            <pc:sldMk cId="0" sldId="559"/>
            <ac:spMk id="32802" creationId="{4488EB00-6645-4474-9914-7100C59A8A47}"/>
          </ac:spMkLst>
        </pc:spChg>
        <pc:spChg chg="mod">
          <ac:chgData name="王 欣捷" userId="b965477fa0aef5e6" providerId="LiveId" clId="{2B0FDB0B-89C3-479F-AB9D-D58F11732152}" dt="2021-03-07T10:06:53.834" v="265"/>
          <ac:spMkLst>
            <pc:docMk/>
            <pc:sldMk cId="0" sldId="559"/>
            <ac:spMk id="32803" creationId="{19BFA6C1-1F75-4A2E-8F00-81BA431E4A21}"/>
          </ac:spMkLst>
        </pc:spChg>
        <pc:spChg chg="mod">
          <ac:chgData name="王 欣捷" userId="b965477fa0aef5e6" providerId="LiveId" clId="{2B0FDB0B-89C3-479F-AB9D-D58F11732152}" dt="2021-03-07T10:06:53.834" v="265"/>
          <ac:spMkLst>
            <pc:docMk/>
            <pc:sldMk cId="0" sldId="559"/>
            <ac:spMk id="32804" creationId="{A5C1701C-14B3-4DD3-898D-9992AED14E62}"/>
          </ac:spMkLst>
        </pc:spChg>
        <pc:spChg chg="mod">
          <ac:chgData name="王 欣捷" userId="b965477fa0aef5e6" providerId="LiveId" clId="{2B0FDB0B-89C3-479F-AB9D-D58F11732152}" dt="2021-03-07T10:06:53.834" v="265"/>
          <ac:spMkLst>
            <pc:docMk/>
            <pc:sldMk cId="0" sldId="559"/>
            <ac:spMk id="32805" creationId="{CD5D3496-AE46-4867-BAA3-2C033F04DFD3}"/>
          </ac:spMkLst>
        </pc:spChg>
        <pc:spChg chg="mod">
          <ac:chgData name="王 欣捷" userId="b965477fa0aef5e6" providerId="LiveId" clId="{2B0FDB0B-89C3-479F-AB9D-D58F11732152}" dt="2021-03-07T10:06:53.834" v="265"/>
          <ac:spMkLst>
            <pc:docMk/>
            <pc:sldMk cId="0" sldId="559"/>
            <ac:spMk id="32806" creationId="{773E615A-4E03-4015-B9D4-5A7463CF0E8E}"/>
          </ac:spMkLst>
        </pc:spChg>
        <pc:spChg chg="mod">
          <ac:chgData name="王 欣捷" userId="b965477fa0aef5e6" providerId="LiveId" clId="{2B0FDB0B-89C3-479F-AB9D-D58F11732152}" dt="2021-03-07T10:06:53.834" v="265"/>
          <ac:spMkLst>
            <pc:docMk/>
            <pc:sldMk cId="0" sldId="559"/>
            <ac:spMk id="32807" creationId="{F6FAD0EB-B5AE-47A2-A067-B5339FE9F96B}"/>
          </ac:spMkLst>
        </pc:spChg>
        <pc:spChg chg="mod">
          <ac:chgData name="王 欣捷" userId="b965477fa0aef5e6" providerId="LiveId" clId="{2B0FDB0B-89C3-479F-AB9D-D58F11732152}" dt="2021-03-07T10:06:53.834" v="265"/>
          <ac:spMkLst>
            <pc:docMk/>
            <pc:sldMk cId="0" sldId="559"/>
            <ac:spMk id="32808" creationId="{D078DB73-A2B8-41BF-9D46-0E377F654620}"/>
          </ac:spMkLst>
        </pc:spChg>
        <pc:spChg chg="mod">
          <ac:chgData name="王 欣捷" userId="b965477fa0aef5e6" providerId="LiveId" clId="{2B0FDB0B-89C3-479F-AB9D-D58F11732152}" dt="2021-03-07T10:06:53.834" v="265"/>
          <ac:spMkLst>
            <pc:docMk/>
            <pc:sldMk cId="0" sldId="559"/>
            <ac:spMk id="32809" creationId="{86207876-C626-4C27-8273-C394BBD923B5}"/>
          </ac:spMkLst>
        </pc:spChg>
        <pc:spChg chg="mod">
          <ac:chgData name="王 欣捷" userId="b965477fa0aef5e6" providerId="LiveId" clId="{2B0FDB0B-89C3-479F-AB9D-D58F11732152}" dt="2021-03-07T10:06:53.834" v="265"/>
          <ac:spMkLst>
            <pc:docMk/>
            <pc:sldMk cId="0" sldId="559"/>
            <ac:spMk id="32810" creationId="{F62996A5-F41D-4EB0-AE1E-096FFFC4E007}"/>
          </ac:spMkLst>
        </pc:spChg>
        <pc:spChg chg="mod">
          <ac:chgData name="王 欣捷" userId="b965477fa0aef5e6" providerId="LiveId" clId="{2B0FDB0B-89C3-479F-AB9D-D58F11732152}" dt="2021-03-07T10:06:53.834" v="265"/>
          <ac:spMkLst>
            <pc:docMk/>
            <pc:sldMk cId="0" sldId="559"/>
            <ac:spMk id="32811" creationId="{5085CF1E-238C-467A-A630-3E5CD71C49A0}"/>
          </ac:spMkLst>
        </pc:spChg>
        <pc:spChg chg="mod">
          <ac:chgData name="王 欣捷" userId="b965477fa0aef5e6" providerId="LiveId" clId="{2B0FDB0B-89C3-479F-AB9D-D58F11732152}" dt="2021-03-07T10:06:53.834" v="265"/>
          <ac:spMkLst>
            <pc:docMk/>
            <pc:sldMk cId="0" sldId="559"/>
            <ac:spMk id="32812" creationId="{27C835CD-66B5-4275-951D-83FA873EF71A}"/>
          </ac:spMkLst>
        </pc:spChg>
        <pc:spChg chg="mod">
          <ac:chgData name="王 欣捷" userId="b965477fa0aef5e6" providerId="LiveId" clId="{2B0FDB0B-89C3-479F-AB9D-D58F11732152}" dt="2021-03-07T10:06:53.834" v="265"/>
          <ac:spMkLst>
            <pc:docMk/>
            <pc:sldMk cId="0" sldId="559"/>
            <ac:spMk id="32813" creationId="{B6C6DAE9-5ACB-4291-A7FE-780FDA781EB3}"/>
          </ac:spMkLst>
        </pc:spChg>
        <pc:spChg chg="mod">
          <ac:chgData name="王 欣捷" userId="b965477fa0aef5e6" providerId="LiveId" clId="{2B0FDB0B-89C3-479F-AB9D-D58F11732152}" dt="2021-03-07T10:06:53.834" v="265"/>
          <ac:spMkLst>
            <pc:docMk/>
            <pc:sldMk cId="0" sldId="559"/>
            <ac:spMk id="32814" creationId="{0AA077B0-9270-4DC8-A558-EE5AD0B83862}"/>
          </ac:spMkLst>
        </pc:spChg>
        <pc:spChg chg="mod">
          <ac:chgData name="王 欣捷" userId="b965477fa0aef5e6" providerId="LiveId" clId="{2B0FDB0B-89C3-479F-AB9D-D58F11732152}" dt="2021-03-07T10:06:53.834" v="265"/>
          <ac:spMkLst>
            <pc:docMk/>
            <pc:sldMk cId="0" sldId="559"/>
            <ac:spMk id="32815" creationId="{12CB3CDA-0551-4923-913A-D90DDD84653A}"/>
          </ac:spMkLst>
        </pc:spChg>
        <pc:spChg chg="mod">
          <ac:chgData name="王 欣捷" userId="b965477fa0aef5e6" providerId="LiveId" clId="{2B0FDB0B-89C3-479F-AB9D-D58F11732152}" dt="2021-03-07T10:06:53.834" v="265"/>
          <ac:spMkLst>
            <pc:docMk/>
            <pc:sldMk cId="0" sldId="559"/>
            <ac:spMk id="32816" creationId="{F3F150DE-E537-4FFF-A5F8-C9434C1D2E78}"/>
          </ac:spMkLst>
        </pc:spChg>
        <pc:spChg chg="mod">
          <ac:chgData name="王 欣捷" userId="b965477fa0aef5e6" providerId="LiveId" clId="{2B0FDB0B-89C3-479F-AB9D-D58F11732152}" dt="2021-03-07T10:06:53.834" v="265"/>
          <ac:spMkLst>
            <pc:docMk/>
            <pc:sldMk cId="0" sldId="559"/>
            <ac:spMk id="32817" creationId="{C26BF72E-D3B7-41DE-8C7D-1B1DDBCDA9E0}"/>
          </ac:spMkLst>
        </pc:spChg>
        <pc:spChg chg="mod">
          <ac:chgData name="王 欣捷" userId="b965477fa0aef5e6" providerId="LiveId" clId="{2B0FDB0B-89C3-479F-AB9D-D58F11732152}" dt="2021-03-07T10:06:53.834" v="265"/>
          <ac:spMkLst>
            <pc:docMk/>
            <pc:sldMk cId="0" sldId="559"/>
            <ac:spMk id="32818" creationId="{F7CD899E-37E6-47ED-9ED3-A0D483D60F03}"/>
          </ac:spMkLst>
        </pc:spChg>
        <pc:spChg chg="mod">
          <ac:chgData name="王 欣捷" userId="b965477fa0aef5e6" providerId="LiveId" clId="{2B0FDB0B-89C3-479F-AB9D-D58F11732152}" dt="2021-03-07T10:06:53.834" v="265"/>
          <ac:spMkLst>
            <pc:docMk/>
            <pc:sldMk cId="0" sldId="559"/>
            <ac:spMk id="32819" creationId="{7DC03127-A900-404B-9E2C-BF1B7348D1A0}"/>
          </ac:spMkLst>
        </pc:spChg>
        <pc:spChg chg="mod">
          <ac:chgData name="王 欣捷" userId="b965477fa0aef5e6" providerId="LiveId" clId="{2B0FDB0B-89C3-479F-AB9D-D58F11732152}" dt="2021-03-07T10:06:53.834" v="265"/>
          <ac:spMkLst>
            <pc:docMk/>
            <pc:sldMk cId="0" sldId="559"/>
            <ac:spMk id="32820" creationId="{23105DAA-1036-4F45-BB5F-F4BF8FB09195}"/>
          </ac:spMkLst>
        </pc:spChg>
        <pc:spChg chg="mod">
          <ac:chgData name="王 欣捷" userId="b965477fa0aef5e6" providerId="LiveId" clId="{2B0FDB0B-89C3-479F-AB9D-D58F11732152}" dt="2021-03-07T10:06:53.834" v="265"/>
          <ac:spMkLst>
            <pc:docMk/>
            <pc:sldMk cId="0" sldId="559"/>
            <ac:spMk id="32822" creationId="{CD6AD73F-1D3A-4492-9993-F53C738A71CD}"/>
          </ac:spMkLst>
        </pc:spChg>
        <pc:spChg chg="mod">
          <ac:chgData name="王 欣捷" userId="b965477fa0aef5e6" providerId="LiveId" clId="{2B0FDB0B-89C3-479F-AB9D-D58F11732152}" dt="2021-03-07T10:06:53.834" v="265"/>
          <ac:spMkLst>
            <pc:docMk/>
            <pc:sldMk cId="0" sldId="559"/>
            <ac:spMk id="32823" creationId="{74FF880E-FEEC-4EF5-958C-A8CAC4E27DA8}"/>
          </ac:spMkLst>
        </pc:spChg>
        <pc:spChg chg="mod">
          <ac:chgData name="王 欣捷" userId="b965477fa0aef5e6" providerId="LiveId" clId="{2B0FDB0B-89C3-479F-AB9D-D58F11732152}" dt="2021-03-07T10:06:53.834" v="265"/>
          <ac:spMkLst>
            <pc:docMk/>
            <pc:sldMk cId="0" sldId="559"/>
            <ac:spMk id="32824" creationId="{1B1DFACE-4F6E-40CB-8DAB-A0702451FD89}"/>
          </ac:spMkLst>
        </pc:spChg>
        <pc:spChg chg="mod">
          <ac:chgData name="王 欣捷" userId="b965477fa0aef5e6" providerId="LiveId" clId="{2B0FDB0B-89C3-479F-AB9D-D58F11732152}" dt="2021-03-07T10:06:53.834" v="265"/>
          <ac:spMkLst>
            <pc:docMk/>
            <pc:sldMk cId="0" sldId="559"/>
            <ac:spMk id="32825" creationId="{160B5101-0A96-4525-BD5E-80683A61624F}"/>
          </ac:spMkLst>
        </pc:spChg>
        <pc:spChg chg="mod">
          <ac:chgData name="王 欣捷" userId="b965477fa0aef5e6" providerId="LiveId" clId="{2B0FDB0B-89C3-479F-AB9D-D58F11732152}" dt="2021-03-07T10:06:53.834" v="265"/>
          <ac:spMkLst>
            <pc:docMk/>
            <pc:sldMk cId="0" sldId="559"/>
            <ac:spMk id="32826" creationId="{04BBB402-5CCF-463C-865D-241C1EE9AE48}"/>
          </ac:spMkLst>
        </pc:spChg>
        <pc:spChg chg="mod">
          <ac:chgData name="王 欣捷" userId="b965477fa0aef5e6" providerId="LiveId" clId="{2B0FDB0B-89C3-479F-AB9D-D58F11732152}" dt="2021-03-07T10:06:53.834" v="265"/>
          <ac:spMkLst>
            <pc:docMk/>
            <pc:sldMk cId="0" sldId="559"/>
            <ac:spMk id="32827" creationId="{BAAA3205-F1C4-495C-B6DB-8E8F624BA6C7}"/>
          </ac:spMkLst>
        </pc:spChg>
        <pc:spChg chg="mod">
          <ac:chgData name="王 欣捷" userId="b965477fa0aef5e6" providerId="LiveId" clId="{2B0FDB0B-89C3-479F-AB9D-D58F11732152}" dt="2021-03-07T10:06:53.834" v="265"/>
          <ac:spMkLst>
            <pc:docMk/>
            <pc:sldMk cId="0" sldId="559"/>
            <ac:spMk id="32828" creationId="{8D4E7EAC-5E89-40F8-8C45-EAA70C03A2C8}"/>
          </ac:spMkLst>
        </pc:spChg>
        <pc:spChg chg="mod">
          <ac:chgData name="王 欣捷" userId="b965477fa0aef5e6" providerId="LiveId" clId="{2B0FDB0B-89C3-479F-AB9D-D58F11732152}" dt="2021-03-07T10:06:53.834" v="265"/>
          <ac:spMkLst>
            <pc:docMk/>
            <pc:sldMk cId="0" sldId="559"/>
            <ac:spMk id="32829" creationId="{78732D84-6458-440A-925D-7335D5C02B12}"/>
          </ac:spMkLst>
        </pc:spChg>
        <pc:spChg chg="mod">
          <ac:chgData name="王 欣捷" userId="b965477fa0aef5e6" providerId="LiveId" clId="{2B0FDB0B-89C3-479F-AB9D-D58F11732152}" dt="2021-03-07T10:06:53.834" v="265"/>
          <ac:spMkLst>
            <pc:docMk/>
            <pc:sldMk cId="0" sldId="559"/>
            <ac:spMk id="32830" creationId="{42724315-BD41-49D8-9125-56CF42C28769}"/>
          </ac:spMkLst>
        </pc:spChg>
        <pc:spChg chg="mod">
          <ac:chgData name="王 欣捷" userId="b965477fa0aef5e6" providerId="LiveId" clId="{2B0FDB0B-89C3-479F-AB9D-D58F11732152}" dt="2021-03-07T10:06:53.834" v="265"/>
          <ac:spMkLst>
            <pc:docMk/>
            <pc:sldMk cId="0" sldId="559"/>
            <ac:spMk id="32831" creationId="{C59AD5C6-DB67-4EAA-B00C-D911E83582F0}"/>
          </ac:spMkLst>
        </pc:spChg>
        <pc:spChg chg="mod">
          <ac:chgData name="王 欣捷" userId="b965477fa0aef5e6" providerId="LiveId" clId="{2B0FDB0B-89C3-479F-AB9D-D58F11732152}" dt="2021-03-07T10:06:53.834" v="265"/>
          <ac:spMkLst>
            <pc:docMk/>
            <pc:sldMk cId="0" sldId="559"/>
            <ac:spMk id="32832" creationId="{37A25A2B-7413-4C43-9DE2-2E869B64DAC1}"/>
          </ac:spMkLst>
        </pc:spChg>
        <pc:spChg chg="mod">
          <ac:chgData name="王 欣捷" userId="b965477fa0aef5e6" providerId="LiveId" clId="{2B0FDB0B-89C3-479F-AB9D-D58F11732152}" dt="2021-03-07T10:06:53.834" v="265"/>
          <ac:spMkLst>
            <pc:docMk/>
            <pc:sldMk cId="0" sldId="559"/>
            <ac:spMk id="32833" creationId="{755C6E17-4F28-4981-9324-15A3FDF5C99F}"/>
          </ac:spMkLst>
        </pc:spChg>
        <pc:spChg chg="mod">
          <ac:chgData name="王 欣捷" userId="b965477fa0aef5e6" providerId="LiveId" clId="{2B0FDB0B-89C3-479F-AB9D-D58F11732152}" dt="2021-03-07T10:06:53.834" v="265"/>
          <ac:spMkLst>
            <pc:docMk/>
            <pc:sldMk cId="0" sldId="559"/>
            <ac:spMk id="32834" creationId="{E5B2D2D4-92E1-4E00-85AA-5E9C46404F09}"/>
          </ac:spMkLst>
        </pc:spChg>
        <pc:spChg chg="mod">
          <ac:chgData name="王 欣捷" userId="b965477fa0aef5e6" providerId="LiveId" clId="{2B0FDB0B-89C3-479F-AB9D-D58F11732152}" dt="2021-03-07T10:06:53.834" v="265"/>
          <ac:spMkLst>
            <pc:docMk/>
            <pc:sldMk cId="0" sldId="559"/>
            <ac:spMk id="32835" creationId="{1719F992-A645-4C4C-B088-DAEF922EC8D8}"/>
          </ac:spMkLst>
        </pc:spChg>
        <pc:spChg chg="mod">
          <ac:chgData name="王 欣捷" userId="b965477fa0aef5e6" providerId="LiveId" clId="{2B0FDB0B-89C3-479F-AB9D-D58F11732152}" dt="2021-03-07T10:06:53.834" v="265"/>
          <ac:spMkLst>
            <pc:docMk/>
            <pc:sldMk cId="0" sldId="559"/>
            <ac:spMk id="32836" creationId="{2A2FBC38-90AF-42E7-8857-F700FBBA3B40}"/>
          </ac:spMkLst>
        </pc:spChg>
        <pc:spChg chg="mod">
          <ac:chgData name="王 欣捷" userId="b965477fa0aef5e6" providerId="LiveId" clId="{2B0FDB0B-89C3-479F-AB9D-D58F11732152}" dt="2021-03-07T10:06:53.834" v="265"/>
          <ac:spMkLst>
            <pc:docMk/>
            <pc:sldMk cId="0" sldId="559"/>
            <ac:spMk id="32837" creationId="{CBD403DD-68A5-4389-87C9-B290364051FD}"/>
          </ac:spMkLst>
        </pc:spChg>
        <pc:spChg chg="mod">
          <ac:chgData name="王 欣捷" userId="b965477fa0aef5e6" providerId="LiveId" clId="{2B0FDB0B-89C3-479F-AB9D-D58F11732152}" dt="2021-03-07T10:06:53.834" v="265"/>
          <ac:spMkLst>
            <pc:docMk/>
            <pc:sldMk cId="0" sldId="559"/>
            <ac:spMk id="32838" creationId="{05BBDC43-BAEF-48FC-BA59-3D9430084BA2}"/>
          </ac:spMkLst>
        </pc:spChg>
        <pc:spChg chg="mod">
          <ac:chgData name="王 欣捷" userId="b965477fa0aef5e6" providerId="LiveId" clId="{2B0FDB0B-89C3-479F-AB9D-D58F11732152}" dt="2021-03-07T10:06:53.834" v="265"/>
          <ac:spMkLst>
            <pc:docMk/>
            <pc:sldMk cId="0" sldId="559"/>
            <ac:spMk id="32839" creationId="{92EB7A3C-9DCC-4A9E-9DF6-A74ED55AA648}"/>
          </ac:spMkLst>
        </pc:spChg>
        <pc:spChg chg="mod">
          <ac:chgData name="王 欣捷" userId="b965477fa0aef5e6" providerId="LiveId" clId="{2B0FDB0B-89C3-479F-AB9D-D58F11732152}" dt="2021-03-07T10:06:53.834" v="265"/>
          <ac:spMkLst>
            <pc:docMk/>
            <pc:sldMk cId="0" sldId="559"/>
            <ac:spMk id="32840" creationId="{CEDE5591-910D-4FD7-9E1F-81BBDB232A35}"/>
          </ac:spMkLst>
        </pc:spChg>
        <pc:spChg chg="mod">
          <ac:chgData name="王 欣捷" userId="b965477fa0aef5e6" providerId="LiveId" clId="{2B0FDB0B-89C3-479F-AB9D-D58F11732152}" dt="2021-03-07T10:06:53.834" v="265"/>
          <ac:spMkLst>
            <pc:docMk/>
            <pc:sldMk cId="0" sldId="559"/>
            <ac:spMk id="32841" creationId="{45CAA694-7033-458A-A0FE-B02A12B0ED60}"/>
          </ac:spMkLst>
        </pc:spChg>
        <pc:spChg chg="mod">
          <ac:chgData name="王 欣捷" userId="b965477fa0aef5e6" providerId="LiveId" clId="{2B0FDB0B-89C3-479F-AB9D-D58F11732152}" dt="2021-03-07T10:06:53.834" v="265"/>
          <ac:spMkLst>
            <pc:docMk/>
            <pc:sldMk cId="0" sldId="559"/>
            <ac:spMk id="32842" creationId="{CE49668E-1E53-41A5-A134-8CF5ECA18C23}"/>
          </ac:spMkLst>
        </pc:spChg>
        <pc:spChg chg="mod">
          <ac:chgData name="王 欣捷" userId="b965477fa0aef5e6" providerId="LiveId" clId="{2B0FDB0B-89C3-479F-AB9D-D58F11732152}" dt="2021-03-07T10:06:53.834" v="265"/>
          <ac:spMkLst>
            <pc:docMk/>
            <pc:sldMk cId="0" sldId="559"/>
            <ac:spMk id="32843" creationId="{5CCF2414-861F-42FC-8D7A-545559B1A38A}"/>
          </ac:spMkLst>
        </pc:spChg>
        <pc:spChg chg="mod">
          <ac:chgData name="王 欣捷" userId="b965477fa0aef5e6" providerId="LiveId" clId="{2B0FDB0B-89C3-479F-AB9D-D58F11732152}" dt="2021-03-07T10:06:53.834" v="265"/>
          <ac:spMkLst>
            <pc:docMk/>
            <pc:sldMk cId="0" sldId="559"/>
            <ac:spMk id="32844" creationId="{AE7CDBEE-9CAD-430D-801E-D2D97CBE9010}"/>
          </ac:spMkLst>
        </pc:spChg>
        <pc:spChg chg="mod">
          <ac:chgData name="王 欣捷" userId="b965477fa0aef5e6" providerId="LiveId" clId="{2B0FDB0B-89C3-479F-AB9D-D58F11732152}" dt="2021-03-07T10:06:53.834" v="265"/>
          <ac:spMkLst>
            <pc:docMk/>
            <pc:sldMk cId="0" sldId="559"/>
            <ac:spMk id="32845" creationId="{48870BB4-9B8C-47C7-A550-7630EFBA45FB}"/>
          </ac:spMkLst>
        </pc:spChg>
        <pc:spChg chg="mod">
          <ac:chgData name="王 欣捷" userId="b965477fa0aef5e6" providerId="LiveId" clId="{2B0FDB0B-89C3-479F-AB9D-D58F11732152}" dt="2021-03-07T10:06:53.834" v="265"/>
          <ac:spMkLst>
            <pc:docMk/>
            <pc:sldMk cId="0" sldId="559"/>
            <ac:spMk id="32846" creationId="{D1FCEC9F-06D4-41CB-A39F-702FEE99B5AD}"/>
          </ac:spMkLst>
        </pc:spChg>
        <pc:spChg chg="mod">
          <ac:chgData name="王 欣捷" userId="b965477fa0aef5e6" providerId="LiveId" clId="{2B0FDB0B-89C3-479F-AB9D-D58F11732152}" dt="2021-03-07T10:06:53.834" v="265"/>
          <ac:spMkLst>
            <pc:docMk/>
            <pc:sldMk cId="0" sldId="559"/>
            <ac:spMk id="32847" creationId="{38D2AE6A-EA1D-4A7A-A349-4695D9CB71B4}"/>
          </ac:spMkLst>
        </pc:spChg>
        <pc:spChg chg="mod">
          <ac:chgData name="王 欣捷" userId="b965477fa0aef5e6" providerId="LiveId" clId="{2B0FDB0B-89C3-479F-AB9D-D58F11732152}" dt="2021-03-07T10:06:53.834" v="265"/>
          <ac:spMkLst>
            <pc:docMk/>
            <pc:sldMk cId="0" sldId="559"/>
            <ac:spMk id="32848" creationId="{B1B6D6E6-A712-4038-BE08-802E819520A1}"/>
          </ac:spMkLst>
        </pc:spChg>
        <pc:spChg chg="mod">
          <ac:chgData name="王 欣捷" userId="b965477fa0aef5e6" providerId="LiveId" clId="{2B0FDB0B-89C3-479F-AB9D-D58F11732152}" dt="2021-03-07T10:06:53.834" v="265"/>
          <ac:spMkLst>
            <pc:docMk/>
            <pc:sldMk cId="0" sldId="559"/>
            <ac:spMk id="32849" creationId="{8E86713B-F039-4FDE-B34F-C65A87C2E4BD}"/>
          </ac:spMkLst>
        </pc:spChg>
        <pc:spChg chg="mod">
          <ac:chgData name="王 欣捷" userId="b965477fa0aef5e6" providerId="LiveId" clId="{2B0FDB0B-89C3-479F-AB9D-D58F11732152}" dt="2021-03-07T10:06:53.834" v="265"/>
          <ac:spMkLst>
            <pc:docMk/>
            <pc:sldMk cId="0" sldId="559"/>
            <ac:spMk id="32850" creationId="{7E4002F3-7DAA-4CE9-885A-C3E3B4332C41}"/>
          </ac:spMkLst>
        </pc:spChg>
        <pc:spChg chg="mod">
          <ac:chgData name="王 欣捷" userId="b965477fa0aef5e6" providerId="LiveId" clId="{2B0FDB0B-89C3-479F-AB9D-D58F11732152}" dt="2021-03-07T10:06:53.834" v="265"/>
          <ac:spMkLst>
            <pc:docMk/>
            <pc:sldMk cId="0" sldId="559"/>
            <ac:spMk id="32851" creationId="{A43549E1-B5B1-4D41-B2B1-34EB402A2F48}"/>
          </ac:spMkLst>
        </pc:spChg>
        <pc:spChg chg="mod">
          <ac:chgData name="王 欣捷" userId="b965477fa0aef5e6" providerId="LiveId" clId="{2B0FDB0B-89C3-479F-AB9D-D58F11732152}" dt="2021-03-07T10:06:53.834" v="265"/>
          <ac:spMkLst>
            <pc:docMk/>
            <pc:sldMk cId="0" sldId="559"/>
            <ac:spMk id="32852" creationId="{6DF22A33-95F6-4AEB-84FE-F6F482CCEA45}"/>
          </ac:spMkLst>
        </pc:spChg>
        <pc:spChg chg="mod">
          <ac:chgData name="王 欣捷" userId="b965477fa0aef5e6" providerId="LiveId" clId="{2B0FDB0B-89C3-479F-AB9D-D58F11732152}" dt="2021-03-07T10:06:53.834" v="265"/>
          <ac:spMkLst>
            <pc:docMk/>
            <pc:sldMk cId="0" sldId="559"/>
            <ac:spMk id="32853" creationId="{BD882A42-1F5E-407A-A702-9809FB3DDFD2}"/>
          </ac:spMkLst>
        </pc:spChg>
        <pc:spChg chg="mod">
          <ac:chgData name="王 欣捷" userId="b965477fa0aef5e6" providerId="LiveId" clId="{2B0FDB0B-89C3-479F-AB9D-D58F11732152}" dt="2021-03-07T10:06:53.834" v="265"/>
          <ac:spMkLst>
            <pc:docMk/>
            <pc:sldMk cId="0" sldId="559"/>
            <ac:spMk id="32854" creationId="{A4BBF589-C2A0-4B8A-B789-627745F0E2BE}"/>
          </ac:spMkLst>
        </pc:spChg>
        <pc:spChg chg="mod">
          <ac:chgData name="王 欣捷" userId="b965477fa0aef5e6" providerId="LiveId" clId="{2B0FDB0B-89C3-479F-AB9D-D58F11732152}" dt="2021-03-07T10:06:53.834" v="265"/>
          <ac:spMkLst>
            <pc:docMk/>
            <pc:sldMk cId="0" sldId="559"/>
            <ac:spMk id="32855" creationId="{BAD19F99-E39A-4D28-A319-21BA987546ED}"/>
          </ac:spMkLst>
        </pc:spChg>
        <pc:spChg chg="mod">
          <ac:chgData name="王 欣捷" userId="b965477fa0aef5e6" providerId="LiveId" clId="{2B0FDB0B-89C3-479F-AB9D-D58F11732152}" dt="2021-03-07T10:06:53.834" v="265"/>
          <ac:spMkLst>
            <pc:docMk/>
            <pc:sldMk cId="0" sldId="559"/>
            <ac:spMk id="32856" creationId="{7D751DE0-E8AC-461C-9637-C39CB80EA117}"/>
          </ac:spMkLst>
        </pc:spChg>
        <pc:spChg chg="mod">
          <ac:chgData name="王 欣捷" userId="b965477fa0aef5e6" providerId="LiveId" clId="{2B0FDB0B-89C3-479F-AB9D-D58F11732152}" dt="2021-03-07T10:06:53.834" v="265"/>
          <ac:spMkLst>
            <pc:docMk/>
            <pc:sldMk cId="0" sldId="559"/>
            <ac:spMk id="32857" creationId="{4E8AA5D4-0774-4A73-A2A0-FA1F9931EAFA}"/>
          </ac:spMkLst>
        </pc:spChg>
        <pc:spChg chg="mod">
          <ac:chgData name="王 欣捷" userId="b965477fa0aef5e6" providerId="LiveId" clId="{2B0FDB0B-89C3-479F-AB9D-D58F11732152}" dt="2021-03-07T10:06:53.834" v="265"/>
          <ac:spMkLst>
            <pc:docMk/>
            <pc:sldMk cId="0" sldId="559"/>
            <ac:spMk id="176217" creationId="{ADA57373-CACC-4A6C-B1C1-3C5626FF979A}"/>
          </ac:spMkLst>
        </pc:spChg>
        <pc:grpChg chg="mod">
          <ac:chgData name="王 欣捷" userId="b965477fa0aef5e6" providerId="LiveId" clId="{2B0FDB0B-89C3-479F-AB9D-D58F11732152}" dt="2021-03-07T10:06:53.834" v="265"/>
          <ac:grpSpMkLst>
            <pc:docMk/>
            <pc:sldMk cId="0" sldId="559"/>
            <ac:grpSpMk id="6" creationId="{71AAB49C-B3C9-4869-A151-7E184700B489}"/>
          </ac:grpSpMkLst>
        </pc:grpChg>
        <pc:grpChg chg="mod">
          <ac:chgData name="王 欣捷" userId="b965477fa0aef5e6" providerId="LiveId" clId="{2B0FDB0B-89C3-479F-AB9D-D58F11732152}" dt="2021-03-07T10:06:53.834" v="265"/>
          <ac:grpSpMkLst>
            <pc:docMk/>
            <pc:sldMk cId="0" sldId="559"/>
            <ac:grpSpMk id="32772" creationId="{3065A42E-A99B-4DB6-956F-1D209CEDF94C}"/>
          </ac:grpSpMkLst>
        </pc:grpChg>
        <pc:grpChg chg="mod">
          <ac:chgData name="王 欣捷" userId="b965477fa0aef5e6" providerId="LiveId" clId="{2B0FDB0B-89C3-479F-AB9D-D58F11732152}" dt="2021-03-07T10:06:53.834" v="265"/>
          <ac:grpSpMkLst>
            <pc:docMk/>
            <pc:sldMk cId="0" sldId="559"/>
            <ac:grpSpMk id="32774" creationId="{F8BE2EBF-A392-4A0A-A777-2A88894D07CA}"/>
          </ac:grpSpMkLst>
        </pc:grpChg>
        <pc:grpChg chg="mod">
          <ac:chgData name="王 欣捷" userId="b965477fa0aef5e6" providerId="LiveId" clId="{2B0FDB0B-89C3-479F-AB9D-D58F11732152}" dt="2021-03-07T10:06:53.834" v="265"/>
          <ac:grpSpMkLst>
            <pc:docMk/>
            <pc:sldMk cId="0" sldId="559"/>
            <ac:grpSpMk id="32778" creationId="{525AC635-1AE6-494D-9D2A-919DDD8E1320}"/>
          </ac:grpSpMkLst>
        </pc:grpChg>
        <pc:grpChg chg="mod">
          <ac:chgData name="王 欣捷" userId="b965477fa0aef5e6" providerId="LiveId" clId="{2B0FDB0B-89C3-479F-AB9D-D58F11732152}" dt="2021-03-07T10:06:53.834" v="265"/>
          <ac:grpSpMkLst>
            <pc:docMk/>
            <pc:sldMk cId="0" sldId="559"/>
            <ac:grpSpMk id="32797" creationId="{F12537AF-F61C-463E-967D-0AAAB97EC944}"/>
          </ac:grpSpMkLst>
        </pc:grpChg>
        <pc:grpChg chg="mod">
          <ac:chgData name="王 欣捷" userId="b965477fa0aef5e6" providerId="LiveId" clId="{2B0FDB0B-89C3-479F-AB9D-D58F11732152}" dt="2021-03-07T10:06:53.834" v="265"/>
          <ac:grpSpMkLst>
            <pc:docMk/>
            <pc:sldMk cId="0" sldId="559"/>
            <ac:grpSpMk id="32821" creationId="{EB0D5EBC-24FB-434B-8095-DFEC579A6725}"/>
          </ac:grpSpMkLst>
        </pc:grpChg>
      </pc:sldChg>
      <pc:sldChg chg="modSp mod ord modNotes">
        <pc:chgData name="王 欣捷" userId="b965477fa0aef5e6" providerId="LiveId" clId="{2B0FDB0B-89C3-479F-AB9D-D58F11732152}" dt="2021-03-07T15:08:10.671" v="2213"/>
        <pc:sldMkLst>
          <pc:docMk/>
          <pc:sldMk cId="0" sldId="560"/>
        </pc:sldMkLst>
        <pc:spChg chg="mod">
          <ac:chgData name="王 欣捷" userId="b965477fa0aef5e6" providerId="LiveId" clId="{2B0FDB0B-89C3-479F-AB9D-D58F11732152}" dt="2021-03-07T10:06:53.834" v="265"/>
          <ac:spMkLst>
            <pc:docMk/>
            <pc:sldMk cId="0" sldId="560"/>
            <ac:spMk id="33794" creationId="{8AC33BDB-7ABF-456F-AEEA-30BDE6C4EF5F}"/>
          </ac:spMkLst>
        </pc:spChg>
        <pc:spChg chg="mod">
          <ac:chgData name="王 欣捷" userId="b965477fa0aef5e6" providerId="LiveId" clId="{2B0FDB0B-89C3-479F-AB9D-D58F11732152}" dt="2021-03-07T10:06:53.834" v="265"/>
          <ac:spMkLst>
            <pc:docMk/>
            <pc:sldMk cId="0" sldId="560"/>
            <ac:spMk id="33795" creationId="{2A97E382-0809-40C6-9D8D-8B9033E52F5A}"/>
          </ac:spMkLst>
        </pc:spChg>
        <pc:spChg chg="mod">
          <ac:chgData name="王 欣捷" userId="b965477fa0aef5e6" providerId="LiveId" clId="{2B0FDB0B-89C3-479F-AB9D-D58F11732152}" dt="2021-03-07T13:27:25.428" v="1489" actId="1076"/>
          <ac:spMkLst>
            <pc:docMk/>
            <pc:sldMk cId="0" sldId="560"/>
            <ac:spMk id="33797" creationId="{D6A1243B-3806-480C-AA24-0D1583C3C341}"/>
          </ac:spMkLst>
        </pc:spChg>
        <pc:spChg chg="mod">
          <ac:chgData name="王 欣捷" userId="b965477fa0aef5e6" providerId="LiveId" clId="{2B0FDB0B-89C3-479F-AB9D-D58F11732152}" dt="2021-03-07T13:27:25.428" v="1489" actId="1076"/>
          <ac:spMkLst>
            <pc:docMk/>
            <pc:sldMk cId="0" sldId="560"/>
            <ac:spMk id="33799" creationId="{D4767828-3124-4B00-AF78-E9D73C7AED50}"/>
          </ac:spMkLst>
        </pc:spChg>
        <pc:spChg chg="mod">
          <ac:chgData name="王 欣捷" userId="b965477fa0aef5e6" providerId="LiveId" clId="{2B0FDB0B-89C3-479F-AB9D-D58F11732152}" dt="2021-03-07T13:27:25.428" v="1489" actId="1076"/>
          <ac:spMkLst>
            <pc:docMk/>
            <pc:sldMk cId="0" sldId="560"/>
            <ac:spMk id="33800" creationId="{79A4286D-5705-4B15-A2B3-BDA1DEC75D8D}"/>
          </ac:spMkLst>
        </pc:spChg>
        <pc:spChg chg="mod">
          <ac:chgData name="王 欣捷" userId="b965477fa0aef5e6" providerId="LiveId" clId="{2B0FDB0B-89C3-479F-AB9D-D58F11732152}" dt="2021-03-07T13:27:25.428" v="1489" actId="1076"/>
          <ac:spMkLst>
            <pc:docMk/>
            <pc:sldMk cId="0" sldId="560"/>
            <ac:spMk id="33801" creationId="{39A42F79-6A66-4764-8A3C-45FD53D81703}"/>
          </ac:spMkLst>
        </pc:spChg>
        <pc:spChg chg="mod">
          <ac:chgData name="王 欣捷" userId="b965477fa0aef5e6" providerId="LiveId" clId="{2B0FDB0B-89C3-479F-AB9D-D58F11732152}" dt="2021-03-07T13:27:25.428" v="1489" actId="1076"/>
          <ac:spMkLst>
            <pc:docMk/>
            <pc:sldMk cId="0" sldId="560"/>
            <ac:spMk id="33802" creationId="{3B30EF81-45B9-4196-AC2C-9025D9D517AD}"/>
          </ac:spMkLst>
        </pc:spChg>
        <pc:spChg chg="mod">
          <ac:chgData name="王 欣捷" userId="b965477fa0aef5e6" providerId="LiveId" clId="{2B0FDB0B-89C3-479F-AB9D-D58F11732152}" dt="2021-03-07T13:27:25.428" v="1489" actId="1076"/>
          <ac:spMkLst>
            <pc:docMk/>
            <pc:sldMk cId="0" sldId="560"/>
            <ac:spMk id="33803" creationId="{9D8D74DD-6B54-4866-820B-ED1D77A47412}"/>
          </ac:spMkLst>
        </pc:spChg>
        <pc:spChg chg="mod">
          <ac:chgData name="王 欣捷" userId="b965477fa0aef5e6" providerId="LiveId" clId="{2B0FDB0B-89C3-479F-AB9D-D58F11732152}" dt="2021-03-07T13:27:25.428" v="1489" actId="1076"/>
          <ac:spMkLst>
            <pc:docMk/>
            <pc:sldMk cId="0" sldId="560"/>
            <ac:spMk id="33804" creationId="{577B4C49-C38B-43D3-9438-276B162DE60F}"/>
          </ac:spMkLst>
        </pc:spChg>
        <pc:spChg chg="mod">
          <ac:chgData name="王 欣捷" userId="b965477fa0aef5e6" providerId="LiveId" clId="{2B0FDB0B-89C3-479F-AB9D-D58F11732152}" dt="2021-03-07T13:27:25.428" v="1489" actId="1076"/>
          <ac:spMkLst>
            <pc:docMk/>
            <pc:sldMk cId="0" sldId="560"/>
            <ac:spMk id="33805" creationId="{0AB3EA26-B9AE-4230-A185-129E9C267BFF}"/>
          </ac:spMkLst>
        </pc:spChg>
        <pc:spChg chg="mod">
          <ac:chgData name="王 欣捷" userId="b965477fa0aef5e6" providerId="LiveId" clId="{2B0FDB0B-89C3-479F-AB9D-D58F11732152}" dt="2021-03-07T13:27:25.428" v="1489" actId="1076"/>
          <ac:spMkLst>
            <pc:docMk/>
            <pc:sldMk cId="0" sldId="560"/>
            <ac:spMk id="33806" creationId="{4DD90E00-D9B6-4EBD-A8DD-DEE54D498354}"/>
          </ac:spMkLst>
        </pc:spChg>
        <pc:spChg chg="mod">
          <ac:chgData name="王 欣捷" userId="b965477fa0aef5e6" providerId="LiveId" clId="{2B0FDB0B-89C3-479F-AB9D-D58F11732152}" dt="2021-03-07T13:27:25.428" v="1489" actId="1076"/>
          <ac:spMkLst>
            <pc:docMk/>
            <pc:sldMk cId="0" sldId="560"/>
            <ac:spMk id="33807" creationId="{B7F321DD-D066-46E0-A796-0F4363630CA8}"/>
          </ac:spMkLst>
        </pc:spChg>
        <pc:spChg chg="mod">
          <ac:chgData name="王 欣捷" userId="b965477fa0aef5e6" providerId="LiveId" clId="{2B0FDB0B-89C3-479F-AB9D-D58F11732152}" dt="2021-03-07T13:27:25.428" v="1489" actId="1076"/>
          <ac:spMkLst>
            <pc:docMk/>
            <pc:sldMk cId="0" sldId="560"/>
            <ac:spMk id="33808" creationId="{9C94DF6E-0921-4B77-8E34-8A0CC711B6EF}"/>
          </ac:spMkLst>
        </pc:spChg>
        <pc:spChg chg="mod">
          <ac:chgData name="王 欣捷" userId="b965477fa0aef5e6" providerId="LiveId" clId="{2B0FDB0B-89C3-479F-AB9D-D58F11732152}" dt="2021-03-07T13:27:25.428" v="1489" actId="1076"/>
          <ac:spMkLst>
            <pc:docMk/>
            <pc:sldMk cId="0" sldId="560"/>
            <ac:spMk id="33809" creationId="{1AB9C05F-4CDD-40EA-B79B-178F27610D96}"/>
          </ac:spMkLst>
        </pc:spChg>
        <pc:spChg chg="mod">
          <ac:chgData name="王 欣捷" userId="b965477fa0aef5e6" providerId="LiveId" clId="{2B0FDB0B-89C3-479F-AB9D-D58F11732152}" dt="2021-03-07T13:27:25.428" v="1489" actId="1076"/>
          <ac:spMkLst>
            <pc:docMk/>
            <pc:sldMk cId="0" sldId="560"/>
            <ac:spMk id="33810" creationId="{6358EE75-3794-44E6-8A28-E3A237AFF86C}"/>
          </ac:spMkLst>
        </pc:spChg>
        <pc:spChg chg="mod">
          <ac:chgData name="王 欣捷" userId="b965477fa0aef5e6" providerId="LiveId" clId="{2B0FDB0B-89C3-479F-AB9D-D58F11732152}" dt="2021-03-07T13:27:25.428" v="1489" actId="1076"/>
          <ac:spMkLst>
            <pc:docMk/>
            <pc:sldMk cId="0" sldId="560"/>
            <ac:spMk id="33811" creationId="{59341A72-2E9C-43DC-8AD1-A33AFE6A1595}"/>
          </ac:spMkLst>
        </pc:spChg>
        <pc:grpChg chg="mod">
          <ac:chgData name="王 欣捷" userId="b965477fa0aef5e6" providerId="LiveId" clId="{2B0FDB0B-89C3-479F-AB9D-D58F11732152}" dt="2021-03-07T13:27:25.428" v="1489" actId="1076"/>
          <ac:grpSpMkLst>
            <pc:docMk/>
            <pc:sldMk cId="0" sldId="560"/>
            <ac:grpSpMk id="33796" creationId="{0DF071C6-4908-4EE6-A5F3-5B9B2122012D}"/>
          </ac:grpSpMkLst>
        </pc:grpChg>
        <pc:grpChg chg="mod">
          <ac:chgData name="王 欣捷" userId="b965477fa0aef5e6" providerId="LiveId" clId="{2B0FDB0B-89C3-479F-AB9D-D58F11732152}" dt="2021-03-07T13:27:25.428" v="1489" actId="1076"/>
          <ac:grpSpMkLst>
            <pc:docMk/>
            <pc:sldMk cId="0" sldId="560"/>
            <ac:grpSpMk id="33798" creationId="{7BC6555F-7CDC-462B-AE61-2DA83669858D}"/>
          </ac:grpSpMkLst>
        </pc:grpChg>
      </pc:sldChg>
      <pc:sldChg chg="modSp mod">
        <pc:chgData name="王 欣捷" userId="b965477fa0aef5e6" providerId="LiveId" clId="{2B0FDB0B-89C3-479F-AB9D-D58F11732152}" dt="2021-03-07T15:02:18.230" v="2184" actId="207"/>
        <pc:sldMkLst>
          <pc:docMk/>
          <pc:sldMk cId="0" sldId="564"/>
        </pc:sldMkLst>
        <pc:spChg chg="mod">
          <ac:chgData name="王 欣捷" userId="b965477fa0aef5e6" providerId="LiveId" clId="{2B0FDB0B-89C3-479F-AB9D-D58F11732152}" dt="2021-03-07T10:06:53.834" v="265"/>
          <ac:spMkLst>
            <pc:docMk/>
            <pc:sldMk cId="0" sldId="564"/>
            <ac:spMk id="34818" creationId="{2D914524-C6B9-4283-9558-9DE8C47502F5}"/>
          </ac:spMkLst>
        </pc:spChg>
        <pc:spChg chg="mod">
          <ac:chgData name="王 欣捷" userId="b965477fa0aef5e6" providerId="LiveId" clId="{2B0FDB0B-89C3-479F-AB9D-D58F11732152}" dt="2021-03-07T15:02:18.230" v="2184" actId="207"/>
          <ac:spMkLst>
            <pc:docMk/>
            <pc:sldMk cId="0" sldId="564"/>
            <ac:spMk id="34819" creationId="{0DF84400-CC16-43F1-8FF7-C659C66BD1D0}"/>
          </ac:spMkLst>
        </pc:spChg>
      </pc:sldChg>
      <pc:sldChg chg="modSp mod">
        <pc:chgData name="王 欣捷" userId="b965477fa0aef5e6" providerId="LiveId" clId="{2B0FDB0B-89C3-479F-AB9D-D58F11732152}" dt="2021-03-07T15:02:35.518" v="2188" actId="207"/>
        <pc:sldMkLst>
          <pc:docMk/>
          <pc:sldMk cId="0" sldId="565"/>
        </pc:sldMkLst>
        <pc:spChg chg="mod">
          <ac:chgData name="王 欣捷" userId="b965477fa0aef5e6" providerId="LiveId" clId="{2B0FDB0B-89C3-479F-AB9D-D58F11732152}" dt="2021-03-07T10:06:53.834" v="265"/>
          <ac:spMkLst>
            <pc:docMk/>
            <pc:sldMk cId="0" sldId="565"/>
            <ac:spMk id="35842" creationId="{D1E2007A-D615-4A9D-B73A-B770CFD90209}"/>
          </ac:spMkLst>
        </pc:spChg>
        <pc:spChg chg="mod">
          <ac:chgData name="王 欣捷" userId="b965477fa0aef5e6" providerId="LiveId" clId="{2B0FDB0B-89C3-479F-AB9D-D58F11732152}" dt="2021-03-07T15:02:35.518" v="2188" actId="207"/>
          <ac:spMkLst>
            <pc:docMk/>
            <pc:sldMk cId="0" sldId="565"/>
            <ac:spMk id="35843" creationId="{3BEB63BF-5485-4879-8150-B23DD01A9436}"/>
          </ac:spMkLst>
        </pc:spChg>
      </pc:sldChg>
      <pc:sldChg chg="modSp mod">
        <pc:chgData name="王 欣捷" userId="b965477fa0aef5e6" providerId="LiveId" clId="{2B0FDB0B-89C3-479F-AB9D-D58F11732152}" dt="2021-03-07T10:06:53.834" v="265"/>
        <pc:sldMkLst>
          <pc:docMk/>
          <pc:sldMk cId="0" sldId="566"/>
        </pc:sldMkLst>
        <pc:spChg chg="mod">
          <ac:chgData name="王 欣捷" userId="b965477fa0aef5e6" providerId="LiveId" clId="{2B0FDB0B-89C3-479F-AB9D-D58F11732152}" dt="2021-03-07T10:06:53.834" v="265"/>
          <ac:spMkLst>
            <pc:docMk/>
            <pc:sldMk cId="0" sldId="566"/>
            <ac:spMk id="36866" creationId="{D0090296-3D5B-4E97-BBA5-385D49582EFA}"/>
          </ac:spMkLst>
        </pc:spChg>
        <pc:spChg chg="mod">
          <ac:chgData name="王 欣捷" userId="b965477fa0aef5e6" providerId="LiveId" clId="{2B0FDB0B-89C3-479F-AB9D-D58F11732152}" dt="2021-03-07T10:06:53.834" v="265"/>
          <ac:spMkLst>
            <pc:docMk/>
            <pc:sldMk cId="0" sldId="566"/>
            <ac:spMk id="36867" creationId="{1B04F8D2-EE18-4DB8-B855-6F704623FC78}"/>
          </ac:spMkLst>
        </pc:spChg>
      </pc:sldChg>
      <pc:sldChg chg="modSp mod">
        <pc:chgData name="王 欣捷" userId="b965477fa0aef5e6" providerId="LiveId" clId="{2B0FDB0B-89C3-479F-AB9D-D58F11732152}" dt="2021-03-07T10:06:53.834" v="265"/>
        <pc:sldMkLst>
          <pc:docMk/>
          <pc:sldMk cId="0" sldId="567"/>
        </pc:sldMkLst>
        <pc:spChg chg="mod">
          <ac:chgData name="王 欣捷" userId="b965477fa0aef5e6" providerId="LiveId" clId="{2B0FDB0B-89C3-479F-AB9D-D58F11732152}" dt="2021-03-07T10:06:53.834" v="265"/>
          <ac:spMkLst>
            <pc:docMk/>
            <pc:sldMk cId="0" sldId="567"/>
            <ac:spMk id="37890" creationId="{BF91E06E-C22C-4D37-BEB4-8096AA94E7DC}"/>
          </ac:spMkLst>
        </pc:spChg>
        <pc:spChg chg="mod">
          <ac:chgData name="王 欣捷" userId="b965477fa0aef5e6" providerId="LiveId" clId="{2B0FDB0B-89C3-479F-AB9D-D58F11732152}" dt="2021-03-07T10:06:53.834" v="265"/>
          <ac:spMkLst>
            <pc:docMk/>
            <pc:sldMk cId="0" sldId="567"/>
            <ac:spMk id="37891" creationId="{8EEBA2E3-1A9A-4B62-9340-11225E187CCF}"/>
          </ac:spMkLst>
        </pc:spChg>
      </pc:sldChg>
      <pc:sldChg chg="modSp mod">
        <pc:chgData name="王 欣捷" userId="b965477fa0aef5e6" providerId="LiveId" clId="{2B0FDB0B-89C3-479F-AB9D-D58F11732152}" dt="2021-03-07T10:06:53.834" v="265"/>
        <pc:sldMkLst>
          <pc:docMk/>
          <pc:sldMk cId="0" sldId="568"/>
        </pc:sldMkLst>
        <pc:spChg chg="mod">
          <ac:chgData name="王 欣捷" userId="b965477fa0aef5e6" providerId="LiveId" clId="{2B0FDB0B-89C3-479F-AB9D-D58F11732152}" dt="2021-03-07T10:06:53.834" v="265"/>
          <ac:spMkLst>
            <pc:docMk/>
            <pc:sldMk cId="0" sldId="568"/>
            <ac:spMk id="38914" creationId="{87BD1474-3F84-42CB-B4BB-B9C8CF397646}"/>
          </ac:spMkLst>
        </pc:spChg>
        <pc:spChg chg="mod">
          <ac:chgData name="王 欣捷" userId="b965477fa0aef5e6" providerId="LiveId" clId="{2B0FDB0B-89C3-479F-AB9D-D58F11732152}" dt="2021-03-07T10:06:53.834" v="265"/>
          <ac:spMkLst>
            <pc:docMk/>
            <pc:sldMk cId="0" sldId="568"/>
            <ac:spMk id="38915" creationId="{647C0448-FFEC-4C7D-8575-C5CAD3FC03FB}"/>
          </ac:spMkLst>
        </pc:spChg>
      </pc:sldChg>
      <pc:sldChg chg="modSp mod">
        <pc:chgData name="王 欣捷" userId="b965477fa0aef5e6" providerId="LiveId" clId="{2B0FDB0B-89C3-479F-AB9D-D58F11732152}" dt="2021-03-07T10:06:53.834" v="265"/>
        <pc:sldMkLst>
          <pc:docMk/>
          <pc:sldMk cId="0" sldId="569"/>
        </pc:sldMkLst>
        <pc:spChg chg="mod">
          <ac:chgData name="王 欣捷" userId="b965477fa0aef5e6" providerId="LiveId" clId="{2B0FDB0B-89C3-479F-AB9D-D58F11732152}" dt="2021-03-07T10:06:53.834" v="265"/>
          <ac:spMkLst>
            <pc:docMk/>
            <pc:sldMk cId="0" sldId="569"/>
            <ac:spMk id="39938" creationId="{20209341-ECF1-4850-A741-8F1A68020121}"/>
          </ac:spMkLst>
        </pc:spChg>
        <pc:spChg chg="mod">
          <ac:chgData name="王 欣捷" userId="b965477fa0aef5e6" providerId="LiveId" clId="{2B0FDB0B-89C3-479F-AB9D-D58F11732152}" dt="2021-03-07T10:06:53.834" v="265"/>
          <ac:spMkLst>
            <pc:docMk/>
            <pc:sldMk cId="0" sldId="569"/>
            <ac:spMk id="39939" creationId="{54FC707B-E5BC-4AD4-B595-86C81570ACCE}"/>
          </ac:spMkLst>
        </pc:spChg>
      </pc:sldChg>
      <pc:sldChg chg="modSp mod">
        <pc:chgData name="王 欣捷" userId="b965477fa0aef5e6" providerId="LiveId" clId="{2B0FDB0B-89C3-479F-AB9D-D58F11732152}" dt="2021-03-07T10:06:53.834" v="265"/>
        <pc:sldMkLst>
          <pc:docMk/>
          <pc:sldMk cId="0" sldId="570"/>
        </pc:sldMkLst>
        <pc:spChg chg="mod">
          <ac:chgData name="王 欣捷" userId="b965477fa0aef5e6" providerId="LiveId" clId="{2B0FDB0B-89C3-479F-AB9D-D58F11732152}" dt="2021-03-07T10:06:53.834" v="265"/>
          <ac:spMkLst>
            <pc:docMk/>
            <pc:sldMk cId="0" sldId="570"/>
            <ac:spMk id="40962" creationId="{7B317E27-687A-44AC-98C7-ADBF7FF41633}"/>
          </ac:spMkLst>
        </pc:spChg>
        <pc:spChg chg="mod">
          <ac:chgData name="王 欣捷" userId="b965477fa0aef5e6" providerId="LiveId" clId="{2B0FDB0B-89C3-479F-AB9D-D58F11732152}" dt="2021-03-07T10:06:53.834" v="265"/>
          <ac:spMkLst>
            <pc:docMk/>
            <pc:sldMk cId="0" sldId="570"/>
            <ac:spMk id="40963" creationId="{F6070BA1-EFF7-43D5-A981-FB137D57F810}"/>
          </ac:spMkLst>
        </pc:spChg>
      </pc:sldChg>
      <pc:sldChg chg="modSp mod">
        <pc:chgData name="王 欣捷" userId="b965477fa0aef5e6" providerId="LiveId" clId="{2B0FDB0B-89C3-479F-AB9D-D58F11732152}" dt="2021-03-07T10:06:53.834" v="265"/>
        <pc:sldMkLst>
          <pc:docMk/>
          <pc:sldMk cId="0" sldId="571"/>
        </pc:sldMkLst>
        <pc:spChg chg="mod">
          <ac:chgData name="王 欣捷" userId="b965477fa0aef5e6" providerId="LiveId" clId="{2B0FDB0B-89C3-479F-AB9D-D58F11732152}" dt="2021-03-07T10:06:53.834" v="265"/>
          <ac:spMkLst>
            <pc:docMk/>
            <pc:sldMk cId="0" sldId="571"/>
            <ac:spMk id="41986" creationId="{8B7B078E-FAFB-4C7C-A2A7-876CE748E2C5}"/>
          </ac:spMkLst>
        </pc:spChg>
        <pc:spChg chg="mod">
          <ac:chgData name="王 欣捷" userId="b965477fa0aef5e6" providerId="LiveId" clId="{2B0FDB0B-89C3-479F-AB9D-D58F11732152}" dt="2021-03-07T10:06:53.834" v="265"/>
          <ac:spMkLst>
            <pc:docMk/>
            <pc:sldMk cId="0" sldId="571"/>
            <ac:spMk id="41987" creationId="{0F7F0EC5-A56E-4215-AE08-04D1FC62041D}"/>
          </ac:spMkLst>
        </pc:spChg>
      </pc:sldChg>
      <pc:sldChg chg="modSp mod">
        <pc:chgData name="王 欣捷" userId="b965477fa0aef5e6" providerId="LiveId" clId="{2B0FDB0B-89C3-479F-AB9D-D58F11732152}" dt="2021-03-07T10:06:53.834" v="265"/>
        <pc:sldMkLst>
          <pc:docMk/>
          <pc:sldMk cId="0" sldId="572"/>
        </pc:sldMkLst>
        <pc:spChg chg="mod">
          <ac:chgData name="王 欣捷" userId="b965477fa0aef5e6" providerId="LiveId" clId="{2B0FDB0B-89C3-479F-AB9D-D58F11732152}" dt="2021-03-07T10:06:53.834" v="265"/>
          <ac:spMkLst>
            <pc:docMk/>
            <pc:sldMk cId="0" sldId="572"/>
            <ac:spMk id="43010" creationId="{3A80E73C-F8D7-47C4-9932-FFC549039F6B}"/>
          </ac:spMkLst>
        </pc:spChg>
        <pc:spChg chg="mod">
          <ac:chgData name="王 欣捷" userId="b965477fa0aef5e6" providerId="LiveId" clId="{2B0FDB0B-89C3-479F-AB9D-D58F11732152}" dt="2021-03-07T10:06:53.834" v="265"/>
          <ac:spMkLst>
            <pc:docMk/>
            <pc:sldMk cId="0" sldId="572"/>
            <ac:spMk id="43011" creationId="{EA287DAE-87E5-4713-AA15-1F177D49B046}"/>
          </ac:spMkLst>
        </pc:spChg>
      </pc:sldChg>
      <pc:sldChg chg="addSp delSp modSp del mod">
        <pc:chgData name="王 欣捷" userId="b965477fa0aef5e6" providerId="LiveId" clId="{2B0FDB0B-89C3-479F-AB9D-D58F11732152}" dt="2021-03-07T15:19:16.640" v="2314" actId="47"/>
        <pc:sldMkLst>
          <pc:docMk/>
          <pc:sldMk cId="0" sldId="573"/>
        </pc:sldMkLst>
        <pc:spChg chg="mod">
          <ac:chgData name="王 欣捷" userId="b965477fa0aef5e6" providerId="LiveId" clId="{2B0FDB0B-89C3-479F-AB9D-D58F11732152}" dt="2021-03-07T12:38:18.123" v="1381"/>
          <ac:spMkLst>
            <pc:docMk/>
            <pc:sldMk cId="0" sldId="573"/>
            <ac:spMk id="5" creationId="{AB1DC9D4-423E-4E8B-92F2-EDFCBC7445EB}"/>
          </ac:spMkLst>
        </pc:spChg>
        <pc:spChg chg="mod">
          <ac:chgData name="王 欣捷" userId="b965477fa0aef5e6" providerId="LiveId" clId="{2B0FDB0B-89C3-479F-AB9D-D58F11732152}" dt="2021-03-07T12:38:18.123" v="1381"/>
          <ac:spMkLst>
            <pc:docMk/>
            <pc:sldMk cId="0" sldId="573"/>
            <ac:spMk id="6" creationId="{703D80EB-2FF0-442A-84C6-64F97ADA7AFF}"/>
          </ac:spMkLst>
        </pc:spChg>
        <pc:spChg chg="mod">
          <ac:chgData name="王 欣捷" userId="b965477fa0aef5e6" providerId="LiveId" clId="{2B0FDB0B-89C3-479F-AB9D-D58F11732152}" dt="2021-03-07T12:38:18.123" v="1381"/>
          <ac:spMkLst>
            <pc:docMk/>
            <pc:sldMk cId="0" sldId="573"/>
            <ac:spMk id="7" creationId="{DF5AD2AD-22E9-434D-923C-31DFC80A547E}"/>
          </ac:spMkLst>
        </pc:spChg>
        <pc:spChg chg="mod">
          <ac:chgData name="王 欣捷" userId="b965477fa0aef5e6" providerId="LiveId" clId="{2B0FDB0B-89C3-479F-AB9D-D58F11732152}" dt="2021-03-07T12:38:18.123" v="1381"/>
          <ac:spMkLst>
            <pc:docMk/>
            <pc:sldMk cId="0" sldId="573"/>
            <ac:spMk id="8" creationId="{FBC9198B-F45A-4F0C-9772-6D7547FA1856}"/>
          </ac:spMkLst>
        </pc:spChg>
        <pc:spChg chg="mod">
          <ac:chgData name="王 欣捷" userId="b965477fa0aef5e6" providerId="LiveId" clId="{2B0FDB0B-89C3-479F-AB9D-D58F11732152}" dt="2021-03-07T12:38:18.123" v="1381"/>
          <ac:spMkLst>
            <pc:docMk/>
            <pc:sldMk cId="0" sldId="573"/>
            <ac:spMk id="9" creationId="{D57E158C-633B-4EA3-A9DF-FCC23F32126F}"/>
          </ac:spMkLst>
        </pc:spChg>
        <pc:spChg chg="mod">
          <ac:chgData name="王 欣捷" userId="b965477fa0aef5e6" providerId="LiveId" clId="{2B0FDB0B-89C3-479F-AB9D-D58F11732152}" dt="2021-03-07T10:06:53.834" v="265"/>
          <ac:spMkLst>
            <pc:docMk/>
            <pc:sldMk cId="0" sldId="573"/>
            <ac:spMk id="49154" creationId="{9C31D561-B059-425A-B630-09355A196CC0}"/>
          </ac:spMkLst>
        </pc:spChg>
        <pc:spChg chg="mod">
          <ac:chgData name="王 欣捷" userId="b965477fa0aef5e6" providerId="LiveId" clId="{2B0FDB0B-89C3-479F-AB9D-D58F11732152}" dt="2021-03-07T11:57:24.682" v="992" actId="403"/>
          <ac:spMkLst>
            <pc:docMk/>
            <pc:sldMk cId="0" sldId="573"/>
            <ac:spMk id="49155" creationId="{4774656C-8D00-497F-A123-56B552FEEE13}"/>
          </ac:spMkLst>
        </pc:spChg>
        <pc:grpChg chg="add del mod">
          <ac:chgData name="王 欣捷" userId="b965477fa0aef5e6" providerId="LiveId" clId="{2B0FDB0B-89C3-479F-AB9D-D58F11732152}" dt="2021-03-07T12:57:52.428" v="1436" actId="478"/>
          <ac:grpSpMkLst>
            <pc:docMk/>
            <pc:sldMk cId="0" sldId="573"/>
            <ac:grpSpMk id="4" creationId="{2E339F39-E4CC-4AA3-8842-2BBBB364B07B}"/>
          </ac:grpSpMkLst>
        </pc:grpChg>
      </pc:sldChg>
      <pc:sldChg chg="modSp add del mod">
        <pc:chgData name="王 欣捷" userId="b965477fa0aef5e6" providerId="LiveId" clId="{2B0FDB0B-89C3-479F-AB9D-D58F11732152}" dt="2021-03-07T12:46:44.657" v="1423" actId="47"/>
        <pc:sldMkLst>
          <pc:docMk/>
          <pc:sldMk cId="0" sldId="575"/>
        </pc:sldMkLst>
        <pc:spChg chg="mod">
          <ac:chgData name="王 欣捷" userId="b965477fa0aef5e6" providerId="LiveId" clId="{2B0FDB0B-89C3-479F-AB9D-D58F11732152}" dt="2021-03-07T10:06:53.834" v="265"/>
          <ac:spMkLst>
            <pc:docMk/>
            <pc:sldMk cId="0" sldId="575"/>
            <ac:spMk id="51202" creationId="{B136070B-9C92-4CC0-A7B6-A3CC60CC208E}"/>
          </ac:spMkLst>
        </pc:spChg>
        <pc:spChg chg="mod">
          <ac:chgData name="王 欣捷" userId="b965477fa0aef5e6" providerId="LiveId" clId="{2B0FDB0B-89C3-479F-AB9D-D58F11732152}" dt="2021-03-07T10:06:53.834" v="265"/>
          <ac:spMkLst>
            <pc:docMk/>
            <pc:sldMk cId="0" sldId="575"/>
            <ac:spMk id="51203" creationId="{D0B7B62E-3FB9-4110-ACAC-5319707B5BFE}"/>
          </ac:spMkLst>
        </pc:spChg>
      </pc:sldChg>
      <pc:sldChg chg="modSp del modNotes">
        <pc:chgData name="王 欣捷" userId="b965477fa0aef5e6" providerId="LiveId" clId="{2B0FDB0B-89C3-479F-AB9D-D58F11732152}" dt="2021-03-07T12:41:39.911" v="1417" actId="2696"/>
        <pc:sldMkLst>
          <pc:docMk/>
          <pc:sldMk cId="0" sldId="576"/>
        </pc:sldMkLst>
        <pc:spChg chg="mod">
          <ac:chgData name="王 欣捷" userId="b965477fa0aef5e6" providerId="LiveId" clId="{2B0FDB0B-89C3-479F-AB9D-D58F11732152}" dt="2021-03-07T10:06:53.834" v="265"/>
          <ac:spMkLst>
            <pc:docMk/>
            <pc:sldMk cId="0" sldId="576"/>
            <ac:spMk id="59394" creationId="{CAF9D933-147E-4B8E-8FD4-36E29AEDD42C}"/>
          </ac:spMkLst>
        </pc:spChg>
        <pc:spChg chg="mod">
          <ac:chgData name="王 欣捷" userId="b965477fa0aef5e6" providerId="LiveId" clId="{2B0FDB0B-89C3-479F-AB9D-D58F11732152}" dt="2021-03-07T10:06:53.834" v="265"/>
          <ac:spMkLst>
            <pc:docMk/>
            <pc:sldMk cId="0" sldId="576"/>
            <ac:spMk id="59395" creationId="{4781960A-9621-4362-A974-BDB2EE6873DE}"/>
          </ac:spMkLst>
        </pc:spChg>
        <pc:spChg chg="mod">
          <ac:chgData name="王 欣捷" userId="b965477fa0aef5e6" providerId="LiveId" clId="{2B0FDB0B-89C3-479F-AB9D-D58F11732152}" dt="2021-03-07T10:06:53.834" v="265"/>
          <ac:spMkLst>
            <pc:docMk/>
            <pc:sldMk cId="0" sldId="576"/>
            <ac:spMk id="59421" creationId="{12ED680F-C41E-4AB1-9479-EE6A78904D73}"/>
          </ac:spMkLst>
        </pc:spChg>
        <pc:spChg chg="mod">
          <ac:chgData name="王 欣捷" userId="b965477fa0aef5e6" providerId="LiveId" clId="{2B0FDB0B-89C3-479F-AB9D-D58F11732152}" dt="2021-03-07T10:06:53.834" v="265"/>
          <ac:spMkLst>
            <pc:docMk/>
            <pc:sldMk cId="0" sldId="576"/>
            <ac:spMk id="59422" creationId="{73B49F4F-4F46-46D2-B3DD-A8917B670233}"/>
          </ac:spMkLst>
        </pc:spChg>
        <pc:spChg chg="mod">
          <ac:chgData name="王 欣捷" userId="b965477fa0aef5e6" providerId="LiveId" clId="{2B0FDB0B-89C3-479F-AB9D-D58F11732152}" dt="2021-03-07T10:06:53.834" v="265"/>
          <ac:spMkLst>
            <pc:docMk/>
            <pc:sldMk cId="0" sldId="576"/>
            <ac:spMk id="59423" creationId="{70A0996D-B7AB-4D7C-BE44-C661570D68F3}"/>
          </ac:spMkLst>
        </pc:spChg>
        <pc:spChg chg="mod">
          <ac:chgData name="王 欣捷" userId="b965477fa0aef5e6" providerId="LiveId" clId="{2B0FDB0B-89C3-479F-AB9D-D58F11732152}" dt="2021-03-07T10:06:53.834" v="265"/>
          <ac:spMkLst>
            <pc:docMk/>
            <pc:sldMk cId="0" sldId="576"/>
            <ac:spMk id="59425" creationId="{4FCFD88F-86CF-4E3D-96F5-63F258D2D999}"/>
          </ac:spMkLst>
        </pc:spChg>
        <pc:spChg chg="mod">
          <ac:chgData name="王 欣捷" userId="b965477fa0aef5e6" providerId="LiveId" clId="{2B0FDB0B-89C3-479F-AB9D-D58F11732152}" dt="2021-03-07T10:06:53.834" v="265"/>
          <ac:spMkLst>
            <pc:docMk/>
            <pc:sldMk cId="0" sldId="576"/>
            <ac:spMk id="59426" creationId="{67AB8D82-91F7-4617-B07A-E375DBD8DE84}"/>
          </ac:spMkLst>
        </pc:spChg>
        <pc:spChg chg="mod">
          <ac:chgData name="王 欣捷" userId="b965477fa0aef5e6" providerId="LiveId" clId="{2B0FDB0B-89C3-479F-AB9D-D58F11732152}" dt="2021-03-07T10:06:53.834" v="265"/>
          <ac:spMkLst>
            <pc:docMk/>
            <pc:sldMk cId="0" sldId="576"/>
            <ac:spMk id="59427" creationId="{EE8A10F4-58A2-4627-A856-3537462D089F}"/>
          </ac:spMkLst>
        </pc:spChg>
        <pc:spChg chg="mod">
          <ac:chgData name="王 欣捷" userId="b965477fa0aef5e6" providerId="LiveId" clId="{2B0FDB0B-89C3-479F-AB9D-D58F11732152}" dt="2021-03-07T10:06:53.834" v="265"/>
          <ac:spMkLst>
            <pc:docMk/>
            <pc:sldMk cId="0" sldId="576"/>
            <ac:spMk id="59428" creationId="{DDFA7378-9C2D-4E4D-99F6-8921208C7744}"/>
          </ac:spMkLst>
        </pc:spChg>
        <pc:spChg chg="mod">
          <ac:chgData name="王 欣捷" userId="b965477fa0aef5e6" providerId="LiveId" clId="{2B0FDB0B-89C3-479F-AB9D-D58F11732152}" dt="2021-03-07T10:06:53.834" v="265"/>
          <ac:spMkLst>
            <pc:docMk/>
            <pc:sldMk cId="0" sldId="576"/>
            <ac:spMk id="59429" creationId="{64D92204-2D71-4370-8758-B997EADE86C8}"/>
          </ac:spMkLst>
        </pc:spChg>
        <pc:spChg chg="mod">
          <ac:chgData name="王 欣捷" userId="b965477fa0aef5e6" providerId="LiveId" clId="{2B0FDB0B-89C3-479F-AB9D-D58F11732152}" dt="2021-03-07T10:06:53.834" v="265"/>
          <ac:spMkLst>
            <pc:docMk/>
            <pc:sldMk cId="0" sldId="576"/>
            <ac:spMk id="59430" creationId="{06CAB493-37AA-4CFF-9076-04EBF93B091C}"/>
          </ac:spMkLst>
        </pc:spChg>
        <pc:spChg chg="mod">
          <ac:chgData name="王 欣捷" userId="b965477fa0aef5e6" providerId="LiveId" clId="{2B0FDB0B-89C3-479F-AB9D-D58F11732152}" dt="2021-03-07T10:06:53.834" v="265"/>
          <ac:spMkLst>
            <pc:docMk/>
            <pc:sldMk cId="0" sldId="576"/>
            <ac:spMk id="59431" creationId="{BB12740F-E8F2-47B4-9730-56117D1C1C0A}"/>
          </ac:spMkLst>
        </pc:spChg>
        <pc:spChg chg="mod">
          <ac:chgData name="王 欣捷" userId="b965477fa0aef5e6" providerId="LiveId" clId="{2B0FDB0B-89C3-479F-AB9D-D58F11732152}" dt="2021-03-07T10:06:53.834" v="265"/>
          <ac:spMkLst>
            <pc:docMk/>
            <pc:sldMk cId="0" sldId="576"/>
            <ac:spMk id="59432" creationId="{E63AC919-B761-4F2D-B231-B69B2045FE7F}"/>
          </ac:spMkLst>
        </pc:spChg>
        <pc:spChg chg="mod">
          <ac:chgData name="王 欣捷" userId="b965477fa0aef5e6" providerId="LiveId" clId="{2B0FDB0B-89C3-479F-AB9D-D58F11732152}" dt="2021-03-07T10:06:53.834" v="265"/>
          <ac:spMkLst>
            <pc:docMk/>
            <pc:sldMk cId="0" sldId="576"/>
            <ac:spMk id="59433" creationId="{466CBE42-BCFC-4BF0-98F8-453EAA59D018}"/>
          </ac:spMkLst>
        </pc:spChg>
        <pc:spChg chg="mod">
          <ac:chgData name="王 欣捷" userId="b965477fa0aef5e6" providerId="LiveId" clId="{2B0FDB0B-89C3-479F-AB9D-D58F11732152}" dt="2021-03-07T10:06:53.834" v="265"/>
          <ac:spMkLst>
            <pc:docMk/>
            <pc:sldMk cId="0" sldId="576"/>
            <ac:spMk id="59434" creationId="{E77142B8-97E2-4858-9ECE-4DFCB1404AC3}"/>
          </ac:spMkLst>
        </pc:spChg>
        <pc:spChg chg="mod">
          <ac:chgData name="王 欣捷" userId="b965477fa0aef5e6" providerId="LiveId" clId="{2B0FDB0B-89C3-479F-AB9D-D58F11732152}" dt="2021-03-07T10:06:53.834" v="265"/>
          <ac:spMkLst>
            <pc:docMk/>
            <pc:sldMk cId="0" sldId="576"/>
            <ac:spMk id="59435" creationId="{B59DBB8A-8C85-4C97-A6D7-88E95E6A2163}"/>
          </ac:spMkLst>
        </pc:spChg>
        <pc:spChg chg="mod">
          <ac:chgData name="王 欣捷" userId="b965477fa0aef5e6" providerId="LiveId" clId="{2B0FDB0B-89C3-479F-AB9D-D58F11732152}" dt="2021-03-07T10:06:53.834" v="265"/>
          <ac:spMkLst>
            <pc:docMk/>
            <pc:sldMk cId="0" sldId="576"/>
            <ac:spMk id="59436" creationId="{CED1073B-2B3C-4356-8675-3FC0EE93D781}"/>
          </ac:spMkLst>
        </pc:spChg>
        <pc:spChg chg="mod">
          <ac:chgData name="王 欣捷" userId="b965477fa0aef5e6" providerId="LiveId" clId="{2B0FDB0B-89C3-479F-AB9D-D58F11732152}" dt="2021-03-07T10:06:53.834" v="265"/>
          <ac:spMkLst>
            <pc:docMk/>
            <pc:sldMk cId="0" sldId="576"/>
            <ac:spMk id="59437" creationId="{482D41B8-C2E4-4A07-BBD2-ACF98E08AA85}"/>
          </ac:spMkLst>
        </pc:spChg>
        <pc:grpChg chg="mod">
          <ac:chgData name="王 欣捷" userId="b965477fa0aef5e6" providerId="LiveId" clId="{2B0FDB0B-89C3-479F-AB9D-D58F11732152}" dt="2021-03-07T10:06:53.834" v="265"/>
          <ac:grpSpMkLst>
            <pc:docMk/>
            <pc:sldMk cId="0" sldId="576"/>
            <ac:grpSpMk id="59420" creationId="{947F005F-DCEC-4095-A097-396F1313D2FB}"/>
          </ac:grpSpMkLst>
        </pc:grpChg>
        <pc:grpChg chg="mod">
          <ac:chgData name="王 欣捷" userId="b965477fa0aef5e6" providerId="LiveId" clId="{2B0FDB0B-89C3-479F-AB9D-D58F11732152}" dt="2021-03-07T10:06:53.834" v="265"/>
          <ac:grpSpMkLst>
            <pc:docMk/>
            <pc:sldMk cId="0" sldId="576"/>
            <ac:grpSpMk id="59424" creationId="{E46B1E20-C6BC-4085-8112-826124D9B889}"/>
          </ac:grpSpMkLst>
        </pc:grpChg>
        <pc:graphicFrameChg chg="mod">
          <ac:chgData name="王 欣捷" userId="b965477fa0aef5e6" providerId="LiveId" clId="{2B0FDB0B-89C3-479F-AB9D-D58F11732152}" dt="2021-03-07T10:06:53.834" v="265"/>
          <ac:graphicFrameMkLst>
            <pc:docMk/>
            <pc:sldMk cId="0" sldId="576"/>
            <ac:graphicFrameMk id="253956" creationId="{96DA7EDF-51F4-4C91-85BC-C56B91FD6B11}"/>
          </ac:graphicFrameMkLst>
        </pc:graphicFrameChg>
      </pc:sldChg>
      <pc:sldChg chg="add del ord">
        <pc:chgData name="王 欣捷" userId="b965477fa0aef5e6" providerId="LiveId" clId="{2B0FDB0B-89C3-479F-AB9D-D58F11732152}" dt="2021-03-07T13:26:41.776" v="1488" actId="47"/>
        <pc:sldMkLst>
          <pc:docMk/>
          <pc:sldMk cId="3595131052" sldId="576"/>
        </pc:sldMkLst>
      </pc:sldChg>
      <pc:sldChg chg="modSp mod">
        <pc:chgData name="王 欣捷" userId="b965477fa0aef5e6" providerId="LiveId" clId="{2B0FDB0B-89C3-479F-AB9D-D58F11732152}" dt="2021-03-07T10:06:53.834" v="265"/>
        <pc:sldMkLst>
          <pc:docMk/>
          <pc:sldMk cId="0" sldId="577"/>
        </pc:sldMkLst>
        <pc:spChg chg="mod">
          <ac:chgData name="王 欣捷" userId="b965477fa0aef5e6" providerId="LiveId" clId="{2B0FDB0B-89C3-479F-AB9D-D58F11732152}" dt="2021-03-07T10:06:53.834" v="265"/>
          <ac:spMkLst>
            <pc:docMk/>
            <pc:sldMk cId="0" sldId="577"/>
            <ac:spMk id="48130" creationId="{B1F46243-C36C-409F-93B7-14AD0CDD00A6}"/>
          </ac:spMkLst>
        </pc:spChg>
        <pc:picChg chg="mod">
          <ac:chgData name="王 欣捷" userId="b965477fa0aef5e6" providerId="LiveId" clId="{2B0FDB0B-89C3-479F-AB9D-D58F11732152}" dt="2021-03-07T10:06:53.834" v="265"/>
          <ac:picMkLst>
            <pc:docMk/>
            <pc:sldMk cId="0" sldId="577"/>
            <ac:picMk id="48131" creationId="{D4E242F5-1CBF-4DD0-B6A1-569F65ACBB60}"/>
          </ac:picMkLst>
        </pc:picChg>
      </pc:sldChg>
      <pc:sldChg chg="modSp mod">
        <pc:chgData name="王 欣捷" userId="b965477fa0aef5e6" providerId="LiveId" clId="{2B0FDB0B-89C3-479F-AB9D-D58F11732152}" dt="2021-03-07T10:06:53.834" v="265"/>
        <pc:sldMkLst>
          <pc:docMk/>
          <pc:sldMk cId="0" sldId="578"/>
        </pc:sldMkLst>
        <pc:spChg chg="mod">
          <ac:chgData name="王 欣捷" userId="b965477fa0aef5e6" providerId="LiveId" clId="{2B0FDB0B-89C3-479F-AB9D-D58F11732152}" dt="2021-03-07T10:06:53.834" v="265"/>
          <ac:spMkLst>
            <pc:docMk/>
            <pc:sldMk cId="0" sldId="578"/>
            <ac:spMk id="49154" creationId="{2ADBCC56-7242-4123-94D2-7F480A6DD37B}"/>
          </ac:spMkLst>
        </pc:spChg>
        <pc:picChg chg="mod">
          <ac:chgData name="王 欣捷" userId="b965477fa0aef5e6" providerId="LiveId" clId="{2B0FDB0B-89C3-479F-AB9D-D58F11732152}" dt="2021-03-07T10:06:53.834" v="265"/>
          <ac:picMkLst>
            <pc:docMk/>
            <pc:sldMk cId="0" sldId="578"/>
            <ac:picMk id="49155" creationId="{32764058-B265-4F86-A265-75EA35C44378}"/>
          </ac:picMkLst>
        </pc:picChg>
      </pc:sldChg>
      <pc:sldChg chg="modSp mod">
        <pc:chgData name="王 欣捷" userId="b965477fa0aef5e6" providerId="LiveId" clId="{2B0FDB0B-89C3-479F-AB9D-D58F11732152}" dt="2021-03-07T10:06:53.834" v="265"/>
        <pc:sldMkLst>
          <pc:docMk/>
          <pc:sldMk cId="0" sldId="579"/>
        </pc:sldMkLst>
        <pc:spChg chg="mod">
          <ac:chgData name="王 欣捷" userId="b965477fa0aef5e6" providerId="LiveId" clId="{2B0FDB0B-89C3-479F-AB9D-D58F11732152}" dt="2021-03-07T10:06:53.834" v="265"/>
          <ac:spMkLst>
            <pc:docMk/>
            <pc:sldMk cId="0" sldId="579"/>
            <ac:spMk id="50178" creationId="{36D20D51-B278-4C5C-AE53-412C3AFCEA8E}"/>
          </ac:spMkLst>
        </pc:spChg>
        <pc:picChg chg="mod">
          <ac:chgData name="王 欣捷" userId="b965477fa0aef5e6" providerId="LiveId" clId="{2B0FDB0B-89C3-479F-AB9D-D58F11732152}" dt="2021-03-07T10:06:53.834" v="265"/>
          <ac:picMkLst>
            <pc:docMk/>
            <pc:sldMk cId="0" sldId="579"/>
            <ac:picMk id="50179" creationId="{F128958A-5335-4F0F-B093-EDB51040020F}"/>
          </ac:picMkLst>
        </pc:picChg>
      </pc:sldChg>
      <pc:sldChg chg="modSp mod">
        <pc:chgData name="王 欣捷" userId="b965477fa0aef5e6" providerId="LiveId" clId="{2B0FDB0B-89C3-479F-AB9D-D58F11732152}" dt="2021-03-07T10:06:53.834" v="265"/>
        <pc:sldMkLst>
          <pc:docMk/>
          <pc:sldMk cId="0" sldId="580"/>
        </pc:sldMkLst>
        <pc:spChg chg="mod">
          <ac:chgData name="王 欣捷" userId="b965477fa0aef5e6" providerId="LiveId" clId="{2B0FDB0B-89C3-479F-AB9D-D58F11732152}" dt="2021-03-07T10:06:53.834" v="265"/>
          <ac:spMkLst>
            <pc:docMk/>
            <pc:sldMk cId="0" sldId="580"/>
            <ac:spMk id="51202" creationId="{2DB68155-F22D-4D31-BF18-EF882FFD9418}"/>
          </ac:spMkLst>
        </pc:spChg>
        <pc:picChg chg="mod">
          <ac:chgData name="王 欣捷" userId="b965477fa0aef5e6" providerId="LiveId" clId="{2B0FDB0B-89C3-479F-AB9D-D58F11732152}" dt="2021-03-07T10:06:53.834" v="265"/>
          <ac:picMkLst>
            <pc:docMk/>
            <pc:sldMk cId="0" sldId="580"/>
            <ac:picMk id="51203" creationId="{FA2125BA-E1B0-45C7-81B8-843313F9C44A}"/>
          </ac:picMkLst>
        </pc:picChg>
      </pc:sldChg>
      <pc:sldChg chg="modSp mod">
        <pc:chgData name="王 欣捷" userId="b965477fa0aef5e6" providerId="LiveId" clId="{2B0FDB0B-89C3-479F-AB9D-D58F11732152}" dt="2021-03-07T10:06:53.834" v="265"/>
        <pc:sldMkLst>
          <pc:docMk/>
          <pc:sldMk cId="0" sldId="581"/>
        </pc:sldMkLst>
        <pc:spChg chg="mod">
          <ac:chgData name="王 欣捷" userId="b965477fa0aef5e6" providerId="LiveId" clId="{2B0FDB0B-89C3-479F-AB9D-D58F11732152}" dt="2021-03-07T10:06:53.834" v="265"/>
          <ac:spMkLst>
            <pc:docMk/>
            <pc:sldMk cId="0" sldId="581"/>
            <ac:spMk id="52226" creationId="{6E42ED2B-437B-47C9-AB2E-DC4C98F527D4}"/>
          </ac:spMkLst>
        </pc:spChg>
        <pc:picChg chg="mod">
          <ac:chgData name="王 欣捷" userId="b965477fa0aef5e6" providerId="LiveId" clId="{2B0FDB0B-89C3-479F-AB9D-D58F11732152}" dt="2021-03-07T10:06:53.834" v="265"/>
          <ac:picMkLst>
            <pc:docMk/>
            <pc:sldMk cId="0" sldId="581"/>
            <ac:picMk id="52227" creationId="{4729AA17-E5E4-4895-A9A7-0B8ECDDE3C62}"/>
          </ac:picMkLst>
        </pc:picChg>
      </pc:sldChg>
      <pc:sldChg chg="modSp mod">
        <pc:chgData name="王 欣捷" userId="b965477fa0aef5e6" providerId="LiveId" clId="{2B0FDB0B-89C3-479F-AB9D-D58F11732152}" dt="2021-03-07T10:06:53.834" v="265"/>
        <pc:sldMkLst>
          <pc:docMk/>
          <pc:sldMk cId="0" sldId="582"/>
        </pc:sldMkLst>
        <pc:spChg chg="mod">
          <ac:chgData name="王 欣捷" userId="b965477fa0aef5e6" providerId="LiveId" clId="{2B0FDB0B-89C3-479F-AB9D-D58F11732152}" dt="2021-03-07T10:06:53.834" v="265"/>
          <ac:spMkLst>
            <pc:docMk/>
            <pc:sldMk cId="0" sldId="582"/>
            <ac:spMk id="18434" creationId="{A34D61B7-E4B5-4AC0-8778-C8F524C54B83}"/>
          </ac:spMkLst>
        </pc:spChg>
        <pc:spChg chg="mod">
          <ac:chgData name="王 欣捷" userId="b965477fa0aef5e6" providerId="LiveId" clId="{2B0FDB0B-89C3-479F-AB9D-D58F11732152}" dt="2021-03-07T10:06:53.834" v="265"/>
          <ac:spMkLst>
            <pc:docMk/>
            <pc:sldMk cId="0" sldId="582"/>
            <ac:spMk id="18435" creationId="{C943FA8C-112F-4961-8721-83371C067885}"/>
          </ac:spMkLst>
        </pc:spChg>
      </pc:sldChg>
      <pc:sldChg chg="modSp mod">
        <pc:chgData name="王 欣捷" userId="b965477fa0aef5e6" providerId="LiveId" clId="{2B0FDB0B-89C3-479F-AB9D-D58F11732152}" dt="2021-03-07T10:06:53.834" v="265"/>
        <pc:sldMkLst>
          <pc:docMk/>
          <pc:sldMk cId="1063881780" sldId="583"/>
        </pc:sldMkLst>
        <pc:spChg chg="mod">
          <ac:chgData name="王 欣捷" userId="b965477fa0aef5e6" providerId="LiveId" clId="{2B0FDB0B-89C3-479F-AB9D-D58F11732152}" dt="2021-03-07T10:06:53.834" v="265"/>
          <ac:spMkLst>
            <pc:docMk/>
            <pc:sldMk cId="1063881780" sldId="583"/>
            <ac:spMk id="24578" creationId="{2B8EA20B-CBF7-4E6B-89D7-BA803DF6337A}"/>
          </ac:spMkLst>
        </pc:spChg>
        <pc:spChg chg="mod">
          <ac:chgData name="王 欣捷" userId="b965477fa0aef5e6" providerId="LiveId" clId="{2B0FDB0B-89C3-479F-AB9D-D58F11732152}" dt="2021-03-07T10:06:53.834" v="265"/>
          <ac:spMkLst>
            <pc:docMk/>
            <pc:sldMk cId="1063881780" sldId="583"/>
            <ac:spMk id="24579" creationId="{1128D1C6-93A5-4E74-B6F7-45A8646F8E41}"/>
          </ac:spMkLst>
        </pc:spChg>
      </pc:sldChg>
      <pc:sldChg chg="modSp mod modNotes">
        <pc:chgData name="王 欣捷" userId="b965477fa0aef5e6" providerId="LiveId" clId="{2B0FDB0B-89C3-479F-AB9D-D58F11732152}" dt="2021-03-07T11:49:35.507" v="837" actId="122"/>
        <pc:sldMkLst>
          <pc:docMk/>
          <pc:sldMk cId="1776697496" sldId="584"/>
        </pc:sldMkLst>
        <pc:spChg chg="mod">
          <ac:chgData name="王 欣捷" userId="b965477fa0aef5e6" providerId="LiveId" clId="{2B0FDB0B-89C3-479F-AB9D-D58F11732152}" dt="2021-03-07T10:06:53.834" v="265"/>
          <ac:spMkLst>
            <pc:docMk/>
            <pc:sldMk cId="1776697496" sldId="584"/>
            <ac:spMk id="26626" creationId="{9BA94527-5AAE-4DE3-B625-40AF8EEB472C}"/>
          </ac:spMkLst>
        </pc:spChg>
        <pc:spChg chg="mod">
          <ac:chgData name="王 欣捷" userId="b965477fa0aef5e6" providerId="LiveId" clId="{2B0FDB0B-89C3-479F-AB9D-D58F11732152}" dt="2021-03-07T10:06:53.834" v="265"/>
          <ac:spMkLst>
            <pc:docMk/>
            <pc:sldMk cId="1776697496" sldId="584"/>
            <ac:spMk id="26627" creationId="{ADD0FEBE-E252-492B-8CCC-F260274530FE}"/>
          </ac:spMkLst>
        </pc:spChg>
        <pc:spChg chg="mod">
          <ac:chgData name="王 欣捷" userId="b965477fa0aef5e6" providerId="LiveId" clId="{2B0FDB0B-89C3-479F-AB9D-D58F11732152}" dt="2021-03-07T10:06:53.834" v="265"/>
          <ac:spMkLst>
            <pc:docMk/>
            <pc:sldMk cId="1776697496" sldId="584"/>
            <ac:spMk id="26629" creationId="{3BA9C0AE-F853-4BD2-9D15-77973CA3751E}"/>
          </ac:spMkLst>
        </pc:spChg>
        <pc:spChg chg="mod">
          <ac:chgData name="王 欣捷" userId="b965477fa0aef5e6" providerId="LiveId" clId="{2B0FDB0B-89C3-479F-AB9D-D58F11732152}" dt="2021-03-07T10:06:53.834" v="265"/>
          <ac:spMkLst>
            <pc:docMk/>
            <pc:sldMk cId="1776697496" sldId="584"/>
            <ac:spMk id="26631" creationId="{A025617B-05D9-426A-A75E-51D1BEF49925}"/>
          </ac:spMkLst>
        </pc:spChg>
        <pc:spChg chg="mod">
          <ac:chgData name="王 欣捷" userId="b965477fa0aef5e6" providerId="LiveId" clId="{2B0FDB0B-89C3-479F-AB9D-D58F11732152}" dt="2021-03-07T10:06:53.834" v="265"/>
          <ac:spMkLst>
            <pc:docMk/>
            <pc:sldMk cId="1776697496" sldId="584"/>
            <ac:spMk id="26632" creationId="{2574973A-0955-4BDD-892D-C62EAF44C292}"/>
          </ac:spMkLst>
        </pc:spChg>
        <pc:spChg chg="mod">
          <ac:chgData name="王 欣捷" userId="b965477fa0aef5e6" providerId="LiveId" clId="{2B0FDB0B-89C3-479F-AB9D-D58F11732152}" dt="2021-03-07T10:06:53.834" v="265"/>
          <ac:spMkLst>
            <pc:docMk/>
            <pc:sldMk cId="1776697496" sldId="584"/>
            <ac:spMk id="26633" creationId="{0CD5CDAC-02EA-4335-81B1-79E06FD73F3A}"/>
          </ac:spMkLst>
        </pc:spChg>
        <pc:spChg chg="mod">
          <ac:chgData name="王 欣捷" userId="b965477fa0aef5e6" providerId="LiveId" clId="{2B0FDB0B-89C3-479F-AB9D-D58F11732152}" dt="2021-03-07T10:06:53.834" v="265"/>
          <ac:spMkLst>
            <pc:docMk/>
            <pc:sldMk cId="1776697496" sldId="584"/>
            <ac:spMk id="26634" creationId="{692F700A-C738-47AA-B80D-14D08300D2D1}"/>
          </ac:spMkLst>
        </pc:spChg>
        <pc:spChg chg="mod">
          <ac:chgData name="王 欣捷" userId="b965477fa0aef5e6" providerId="LiveId" clId="{2B0FDB0B-89C3-479F-AB9D-D58F11732152}" dt="2021-03-07T10:06:53.834" v="265"/>
          <ac:spMkLst>
            <pc:docMk/>
            <pc:sldMk cId="1776697496" sldId="584"/>
            <ac:spMk id="26635" creationId="{7F9858C5-8697-4DCC-B38F-B9800D966314}"/>
          </ac:spMkLst>
        </pc:spChg>
        <pc:spChg chg="mod">
          <ac:chgData name="王 欣捷" userId="b965477fa0aef5e6" providerId="LiveId" clId="{2B0FDB0B-89C3-479F-AB9D-D58F11732152}" dt="2021-03-07T10:06:53.834" v="265"/>
          <ac:spMkLst>
            <pc:docMk/>
            <pc:sldMk cId="1776697496" sldId="584"/>
            <ac:spMk id="26636" creationId="{0725EE2E-2B1D-429E-9650-C47E835C73FA}"/>
          </ac:spMkLst>
        </pc:spChg>
        <pc:spChg chg="mod">
          <ac:chgData name="王 欣捷" userId="b965477fa0aef5e6" providerId="LiveId" clId="{2B0FDB0B-89C3-479F-AB9D-D58F11732152}" dt="2021-03-07T10:06:53.834" v="265"/>
          <ac:spMkLst>
            <pc:docMk/>
            <pc:sldMk cId="1776697496" sldId="584"/>
            <ac:spMk id="26637" creationId="{8E096707-8ADB-40C5-B125-FD1A28DE1084}"/>
          </ac:spMkLst>
        </pc:spChg>
        <pc:spChg chg="mod">
          <ac:chgData name="王 欣捷" userId="b965477fa0aef5e6" providerId="LiveId" clId="{2B0FDB0B-89C3-479F-AB9D-D58F11732152}" dt="2021-03-07T10:06:53.834" v="265"/>
          <ac:spMkLst>
            <pc:docMk/>
            <pc:sldMk cId="1776697496" sldId="584"/>
            <ac:spMk id="26638" creationId="{4D8EFD52-962B-4EB1-8CD3-4D44595A8996}"/>
          </ac:spMkLst>
        </pc:spChg>
        <pc:spChg chg="mod">
          <ac:chgData name="王 欣捷" userId="b965477fa0aef5e6" providerId="LiveId" clId="{2B0FDB0B-89C3-479F-AB9D-D58F11732152}" dt="2021-03-07T10:06:53.834" v="265"/>
          <ac:spMkLst>
            <pc:docMk/>
            <pc:sldMk cId="1776697496" sldId="584"/>
            <ac:spMk id="26639" creationId="{3C4BC1BE-DB15-4FDE-930F-84F725EA3D89}"/>
          </ac:spMkLst>
        </pc:spChg>
        <pc:spChg chg="mod">
          <ac:chgData name="王 欣捷" userId="b965477fa0aef5e6" providerId="LiveId" clId="{2B0FDB0B-89C3-479F-AB9D-D58F11732152}" dt="2021-03-07T10:06:53.834" v="265"/>
          <ac:spMkLst>
            <pc:docMk/>
            <pc:sldMk cId="1776697496" sldId="584"/>
            <ac:spMk id="26640" creationId="{2395C083-ECFB-4AEA-B312-CDAC95B86B42}"/>
          </ac:spMkLst>
        </pc:spChg>
        <pc:spChg chg="mod">
          <ac:chgData name="王 欣捷" userId="b965477fa0aef5e6" providerId="LiveId" clId="{2B0FDB0B-89C3-479F-AB9D-D58F11732152}" dt="2021-03-07T10:06:53.834" v="265"/>
          <ac:spMkLst>
            <pc:docMk/>
            <pc:sldMk cId="1776697496" sldId="584"/>
            <ac:spMk id="26641" creationId="{E6FCC4DD-DC1B-4B3E-B2F8-D691E42FB340}"/>
          </ac:spMkLst>
        </pc:spChg>
        <pc:spChg chg="mod">
          <ac:chgData name="王 欣捷" userId="b965477fa0aef5e6" providerId="LiveId" clId="{2B0FDB0B-89C3-479F-AB9D-D58F11732152}" dt="2021-03-07T10:06:53.834" v="265"/>
          <ac:spMkLst>
            <pc:docMk/>
            <pc:sldMk cId="1776697496" sldId="584"/>
            <ac:spMk id="26642" creationId="{C49ADD0D-C81F-4B6B-A4D3-8457A617B06C}"/>
          </ac:spMkLst>
        </pc:spChg>
        <pc:spChg chg="mod">
          <ac:chgData name="王 欣捷" userId="b965477fa0aef5e6" providerId="LiveId" clId="{2B0FDB0B-89C3-479F-AB9D-D58F11732152}" dt="2021-03-07T10:06:53.834" v="265"/>
          <ac:spMkLst>
            <pc:docMk/>
            <pc:sldMk cId="1776697496" sldId="584"/>
            <ac:spMk id="26643" creationId="{59C87C08-8931-40D1-98CC-5C82E518F321}"/>
          </ac:spMkLst>
        </pc:spChg>
        <pc:grpChg chg="mod">
          <ac:chgData name="王 欣捷" userId="b965477fa0aef5e6" providerId="LiveId" clId="{2B0FDB0B-89C3-479F-AB9D-D58F11732152}" dt="2021-03-07T11:49:35.507" v="837" actId="122"/>
          <ac:grpSpMkLst>
            <pc:docMk/>
            <pc:sldMk cId="1776697496" sldId="584"/>
            <ac:grpSpMk id="26628" creationId="{3591E723-291F-4795-9A73-C49D222BE67E}"/>
          </ac:grpSpMkLst>
        </pc:grpChg>
        <pc:grpChg chg="mod">
          <ac:chgData name="王 欣捷" userId="b965477fa0aef5e6" providerId="LiveId" clId="{2B0FDB0B-89C3-479F-AB9D-D58F11732152}" dt="2021-03-07T10:06:53.834" v="265"/>
          <ac:grpSpMkLst>
            <pc:docMk/>
            <pc:sldMk cId="1776697496" sldId="584"/>
            <ac:grpSpMk id="26630" creationId="{AF55DCFF-6386-4F7A-A451-8F7E4941FD05}"/>
          </ac:grpSpMkLst>
        </pc:grpChg>
      </pc:sldChg>
      <pc:sldChg chg="addSp modSp mod modAnim">
        <pc:chgData name="王 欣捷" userId="b965477fa0aef5e6" providerId="LiveId" clId="{2B0FDB0B-89C3-479F-AB9D-D58F11732152}" dt="2021-03-07T11:54:35.192" v="876" actId="242"/>
        <pc:sldMkLst>
          <pc:docMk/>
          <pc:sldMk cId="4228961026" sldId="585"/>
        </pc:sldMkLst>
        <pc:spChg chg="mod">
          <ac:chgData name="王 欣捷" userId="b965477fa0aef5e6" providerId="LiveId" clId="{2B0FDB0B-89C3-479F-AB9D-D58F11732152}" dt="2021-03-07T10:06:53.834" v="265"/>
          <ac:spMkLst>
            <pc:docMk/>
            <pc:sldMk cId="4228961026" sldId="585"/>
            <ac:spMk id="3" creationId="{AE0E61F7-DD2B-4042-80D3-7701BACFD48B}"/>
          </ac:spMkLst>
        </pc:spChg>
        <pc:spChg chg="add mod">
          <ac:chgData name="王 欣捷" userId="b965477fa0aef5e6" providerId="LiveId" clId="{2B0FDB0B-89C3-479F-AB9D-D58F11732152}" dt="2021-03-07T11:50:42.214" v="845" actId="207"/>
          <ac:spMkLst>
            <pc:docMk/>
            <pc:sldMk cId="4228961026" sldId="585"/>
            <ac:spMk id="22" creationId="{5F7FC014-4EA5-454D-8B1F-67BD9E8658BA}"/>
          </ac:spMkLst>
        </pc:spChg>
        <pc:spChg chg="mod">
          <ac:chgData name="王 欣捷" userId="b965477fa0aef5e6" providerId="LiveId" clId="{2B0FDB0B-89C3-479F-AB9D-D58F11732152}" dt="2021-03-07T10:06:53.834" v="265"/>
          <ac:spMkLst>
            <pc:docMk/>
            <pc:sldMk cId="4228961026" sldId="585"/>
            <ac:spMk id="27650" creationId="{77A5A039-1FC8-4039-BA1F-6137A0664841}"/>
          </ac:spMkLst>
        </pc:spChg>
        <pc:spChg chg="mod">
          <ac:chgData name="王 欣捷" userId="b965477fa0aef5e6" providerId="LiveId" clId="{2B0FDB0B-89C3-479F-AB9D-D58F11732152}" dt="2021-03-07T10:06:53.834" v="265"/>
          <ac:spMkLst>
            <pc:docMk/>
            <pc:sldMk cId="4228961026" sldId="585"/>
            <ac:spMk id="27677" creationId="{7D0A9640-F191-447B-B182-13A580E35648}"/>
          </ac:spMkLst>
        </pc:spChg>
        <pc:spChg chg="mod">
          <ac:chgData name="王 欣捷" userId="b965477fa0aef5e6" providerId="LiveId" clId="{2B0FDB0B-89C3-479F-AB9D-D58F11732152}" dt="2021-03-07T10:06:53.834" v="265"/>
          <ac:spMkLst>
            <pc:docMk/>
            <pc:sldMk cId="4228961026" sldId="585"/>
            <ac:spMk id="27678" creationId="{FC0169D3-7F03-4E6C-8A93-6C20F0259989}"/>
          </ac:spMkLst>
        </pc:spChg>
        <pc:spChg chg="mod">
          <ac:chgData name="王 欣捷" userId="b965477fa0aef5e6" providerId="LiveId" clId="{2B0FDB0B-89C3-479F-AB9D-D58F11732152}" dt="2021-03-07T10:06:53.834" v="265"/>
          <ac:spMkLst>
            <pc:docMk/>
            <pc:sldMk cId="4228961026" sldId="585"/>
            <ac:spMk id="27680" creationId="{3A30EEDA-2A30-46E6-9465-62BB017FF3F5}"/>
          </ac:spMkLst>
        </pc:spChg>
        <pc:spChg chg="mod">
          <ac:chgData name="王 欣捷" userId="b965477fa0aef5e6" providerId="LiveId" clId="{2B0FDB0B-89C3-479F-AB9D-D58F11732152}" dt="2021-03-07T10:06:53.834" v="265"/>
          <ac:spMkLst>
            <pc:docMk/>
            <pc:sldMk cId="4228961026" sldId="585"/>
            <ac:spMk id="27681" creationId="{D4955DD0-5122-485C-8E98-CB32DD80EFEC}"/>
          </ac:spMkLst>
        </pc:spChg>
        <pc:spChg chg="mod">
          <ac:chgData name="王 欣捷" userId="b965477fa0aef5e6" providerId="LiveId" clId="{2B0FDB0B-89C3-479F-AB9D-D58F11732152}" dt="2021-03-07T10:06:53.834" v="265"/>
          <ac:spMkLst>
            <pc:docMk/>
            <pc:sldMk cId="4228961026" sldId="585"/>
            <ac:spMk id="27682" creationId="{629A58B3-BF4F-4BC9-89FE-E34FDFDBCF7D}"/>
          </ac:spMkLst>
        </pc:spChg>
        <pc:spChg chg="mod">
          <ac:chgData name="王 欣捷" userId="b965477fa0aef5e6" providerId="LiveId" clId="{2B0FDB0B-89C3-479F-AB9D-D58F11732152}" dt="2021-03-07T10:06:53.834" v="265"/>
          <ac:spMkLst>
            <pc:docMk/>
            <pc:sldMk cId="4228961026" sldId="585"/>
            <ac:spMk id="27683" creationId="{0A335688-0088-47E7-96AB-2551979C4849}"/>
          </ac:spMkLst>
        </pc:spChg>
        <pc:spChg chg="mod">
          <ac:chgData name="王 欣捷" userId="b965477fa0aef5e6" providerId="LiveId" clId="{2B0FDB0B-89C3-479F-AB9D-D58F11732152}" dt="2021-03-07T10:06:53.834" v="265"/>
          <ac:spMkLst>
            <pc:docMk/>
            <pc:sldMk cId="4228961026" sldId="585"/>
            <ac:spMk id="27684" creationId="{F2C8F629-94C6-43FB-A160-CF703785E0C8}"/>
          </ac:spMkLst>
        </pc:spChg>
        <pc:spChg chg="mod">
          <ac:chgData name="王 欣捷" userId="b965477fa0aef5e6" providerId="LiveId" clId="{2B0FDB0B-89C3-479F-AB9D-D58F11732152}" dt="2021-03-07T10:06:53.834" v="265"/>
          <ac:spMkLst>
            <pc:docMk/>
            <pc:sldMk cId="4228961026" sldId="585"/>
            <ac:spMk id="27685" creationId="{D795F045-4CE0-4546-A86D-A136077016FA}"/>
          </ac:spMkLst>
        </pc:spChg>
        <pc:spChg chg="mod">
          <ac:chgData name="王 欣捷" userId="b965477fa0aef5e6" providerId="LiveId" clId="{2B0FDB0B-89C3-479F-AB9D-D58F11732152}" dt="2021-03-07T10:06:53.834" v="265"/>
          <ac:spMkLst>
            <pc:docMk/>
            <pc:sldMk cId="4228961026" sldId="585"/>
            <ac:spMk id="27686" creationId="{B8330B93-CD59-439D-9E2C-30427B64E65E}"/>
          </ac:spMkLst>
        </pc:spChg>
        <pc:spChg chg="mod">
          <ac:chgData name="王 欣捷" userId="b965477fa0aef5e6" providerId="LiveId" clId="{2B0FDB0B-89C3-479F-AB9D-D58F11732152}" dt="2021-03-07T10:06:53.834" v="265"/>
          <ac:spMkLst>
            <pc:docMk/>
            <pc:sldMk cId="4228961026" sldId="585"/>
            <ac:spMk id="27687" creationId="{AEE4CBEF-BEF4-4D9E-907B-F86E7A0F9E2F}"/>
          </ac:spMkLst>
        </pc:spChg>
        <pc:spChg chg="mod">
          <ac:chgData name="王 欣捷" userId="b965477fa0aef5e6" providerId="LiveId" clId="{2B0FDB0B-89C3-479F-AB9D-D58F11732152}" dt="2021-03-07T10:06:53.834" v="265"/>
          <ac:spMkLst>
            <pc:docMk/>
            <pc:sldMk cId="4228961026" sldId="585"/>
            <ac:spMk id="27688" creationId="{83A4C491-BC77-4F54-83EB-045EC0D042D2}"/>
          </ac:spMkLst>
        </pc:spChg>
        <pc:spChg chg="mod">
          <ac:chgData name="王 欣捷" userId="b965477fa0aef5e6" providerId="LiveId" clId="{2B0FDB0B-89C3-479F-AB9D-D58F11732152}" dt="2021-03-07T10:06:53.834" v="265"/>
          <ac:spMkLst>
            <pc:docMk/>
            <pc:sldMk cId="4228961026" sldId="585"/>
            <ac:spMk id="27689" creationId="{B2D6156A-FEAC-419A-BB27-2A1FEB879EB9}"/>
          </ac:spMkLst>
        </pc:spChg>
        <pc:spChg chg="mod">
          <ac:chgData name="王 欣捷" userId="b965477fa0aef5e6" providerId="LiveId" clId="{2B0FDB0B-89C3-479F-AB9D-D58F11732152}" dt="2021-03-07T10:06:53.834" v="265"/>
          <ac:spMkLst>
            <pc:docMk/>
            <pc:sldMk cId="4228961026" sldId="585"/>
            <ac:spMk id="27690" creationId="{9C2654AD-FA62-4BDD-BE2E-50B927DD4F1C}"/>
          </ac:spMkLst>
        </pc:spChg>
        <pc:spChg chg="mod">
          <ac:chgData name="王 欣捷" userId="b965477fa0aef5e6" providerId="LiveId" clId="{2B0FDB0B-89C3-479F-AB9D-D58F11732152}" dt="2021-03-07T10:06:53.834" v="265"/>
          <ac:spMkLst>
            <pc:docMk/>
            <pc:sldMk cId="4228961026" sldId="585"/>
            <ac:spMk id="27691" creationId="{091AEF40-FCDF-4D1F-B583-A6134FC5DA3E}"/>
          </ac:spMkLst>
        </pc:spChg>
        <pc:spChg chg="mod">
          <ac:chgData name="王 欣捷" userId="b965477fa0aef5e6" providerId="LiveId" clId="{2B0FDB0B-89C3-479F-AB9D-D58F11732152}" dt="2021-03-07T10:06:53.834" v="265"/>
          <ac:spMkLst>
            <pc:docMk/>
            <pc:sldMk cId="4228961026" sldId="585"/>
            <ac:spMk id="27692" creationId="{BFB2758C-E762-47E5-BD64-430294A82D1A}"/>
          </ac:spMkLst>
        </pc:spChg>
        <pc:grpChg chg="mod">
          <ac:chgData name="王 欣捷" userId="b965477fa0aef5e6" providerId="LiveId" clId="{2B0FDB0B-89C3-479F-AB9D-D58F11732152}" dt="2021-03-07T11:49:30.125" v="835"/>
          <ac:grpSpMkLst>
            <pc:docMk/>
            <pc:sldMk cId="4228961026" sldId="585"/>
            <ac:grpSpMk id="27676" creationId="{E76419E8-A054-42A4-9047-BE62CBF828E4}"/>
          </ac:grpSpMkLst>
        </pc:grpChg>
        <pc:grpChg chg="mod">
          <ac:chgData name="王 欣捷" userId="b965477fa0aef5e6" providerId="LiveId" clId="{2B0FDB0B-89C3-479F-AB9D-D58F11732152}" dt="2021-03-07T10:06:53.834" v="265"/>
          <ac:grpSpMkLst>
            <pc:docMk/>
            <pc:sldMk cId="4228961026" sldId="585"/>
            <ac:grpSpMk id="27679" creationId="{5CBEA199-EEE6-4515-92D4-627520D0D030}"/>
          </ac:grpSpMkLst>
        </pc:grpChg>
        <pc:graphicFrameChg chg="add mod modGraphic">
          <ac:chgData name="王 欣捷" userId="b965477fa0aef5e6" providerId="LiveId" clId="{2B0FDB0B-89C3-479F-AB9D-D58F11732152}" dt="2021-03-07T11:54:35.192" v="876" actId="242"/>
          <ac:graphicFrameMkLst>
            <pc:docMk/>
            <pc:sldMk cId="4228961026" sldId="585"/>
            <ac:graphicFrameMk id="21" creationId="{95271FF4-22BB-43AC-BC32-9C22FE831D52}"/>
          </ac:graphicFrameMkLst>
        </pc:graphicFrameChg>
      </pc:sldChg>
      <pc:sldChg chg="modSp mod">
        <pc:chgData name="王 欣捷" userId="b965477fa0aef5e6" providerId="LiveId" clId="{2B0FDB0B-89C3-479F-AB9D-D58F11732152}" dt="2021-03-07T10:06:53.834" v="265"/>
        <pc:sldMkLst>
          <pc:docMk/>
          <pc:sldMk cId="219220242" sldId="586"/>
        </pc:sldMkLst>
        <pc:spChg chg="mod">
          <ac:chgData name="王 欣捷" userId="b965477fa0aef5e6" providerId="LiveId" clId="{2B0FDB0B-89C3-479F-AB9D-D58F11732152}" dt="2021-03-07T10:06:53.834" v="265"/>
          <ac:spMkLst>
            <pc:docMk/>
            <pc:sldMk cId="219220242" sldId="586"/>
            <ac:spMk id="28674" creationId="{C34BA862-1081-4213-87F8-2C7318FA7B37}"/>
          </ac:spMkLst>
        </pc:spChg>
        <pc:spChg chg="mod">
          <ac:chgData name="王 欣捷" userId="b965477fa0aef5e6" providerId="LiveId" clId="{2B0FDB0B-89C3-479F-AB9D-D58F11732152}" dt="2021-03-07T10:06:53.834" v="265"/>
          <ac:spMkLst>
            <pc:docMk/>
            <pc:sldMk cId="219220242" sldId="586"/>
            <ac:spMk id="28675" creationId="{32011691-6680-466F-B225-E59074F39117}"/>
          </ac:spMkLst>
        </pc:spChg>
        <pc:spChg chg="mod">
          <ac:chgData name="王 欣捷" userId="b965477fa0aef5e6" providerId="LiveId" clId="{2B0FDB0B-89C3-479F-AB9D-D58F11732152}" dt="2021-03-07T10:06:53.834" v="265"/>
          <ac:spMkLst>
            <pc:docMk/>
            <pc:sldMk cId="219220242" sldId="586"/>
            <ac:spMk id="28677" creationId="{A0D4E7CC-3021-4300-AAD9-E95E2C17825D}"/>
          </ac:spMkLst>
        </pc:spChg>
        <pc:spChg chg="mod">
          <ac:chgData name="王 欣捷" userId="b965477fa0aef5e6" providerId="LiveId" clId="{2B0FDB0B-89C3-479F-AB9D-D58F11732152}" dt="2021-03-07T10:06:53.834" v="265"/>
          <ac:spMkLst>
            <pc:docMk/>
            <pc:sldMk cId="219220242" sldId="586"/>
            <ac:spMk id="28678" creationId="{E0F18737-2B95-4A1A-8AD1-AC7EBE6D9731}"/>
          </ac:spMkLst>
        </pc:spChg>
        <pc:spChg chg="mod">
          <ac:chgData name="王 欣捷" userId="b965477fa0aef5e6" providerId="LiveId" clId="{2B0FDB0B-89C3-479F-AB9D-D58F11732152}" dt="2021-03-07T10:06:53.834" v="265"/>
          <ac:spMkLst>
            <pc:docMk/>
            <pc:sldMk cId="219220242" sldId="586"/>
            <ac:spMk id="28679" creationId="{392DE869-85CA-4025-95A3-C1E83393D776}"/>
          </ac:spMkLst>
        </pc:spChg>
        <pc:spChg chg="mod">
          <ac:chgData name="王 欣捷" userId="b965477fa0aef5e6" providerId="LiveId" clId="{2B0FDB0B-89C3-479F-AB9D-D58F11732152}" dt="2021-03-07T10:06:53.834" v="265"/>
          <ac:spMkLst>
            <pc:docMk/>
            <pc:sldMk cId="219220242" sldId="586"/>
            <ac:spMk id="28680" creationId="{CD952D16-B29E-45DB-B9ED-B6C8A39D4D5D}"/>
          </ac:spMkLst>
        </pc:spChg>
        <pc:spChg chg="mod">
          <ac:chgData name="王 欣捷" userId="b965477fa0aef5e6" providerId="LiveId" clId="{2B0FDB0B-89C3-479F-AB9D-D58F11732152}" dt="2021-03-07T10:06:53.834" v="265"/>
          <ac:spMkLst>
            <pc:docMk/>
            <pc:sldMk cId="219220242" sldId="586"/>
            <ac:spMk id="28681" creationId="{967A2A30-C406-4518-AB15-86C94DB02878}"/>
          </ac:spMkLst>
        </pc:spChg>
        <pc:spChg chg="mod">
          <ac:chgData name="王 欣捷" userId="b965477fa0aef5e6" providerId="LiveId" clId="{2B0FDB0B-89C3-479F-AB9D-D58F11732152}" dt="2021-03-07T10:06:53.834" v="265"/>
          <ac:spMkLst>
            <pc:docMk/>
            <pc:sldMk cId="219220242" sldId="586"/>
            <ac:spMk id="28682" creationId="{F4273513-430D-4CBA-A381-700E10B48CC5}"/>
          </ac:spMkLst>
        </pc:spChg>
        <pc:spChg chg="mod">
          <ac:chgData name="王 欣捷" userId="b965477fa0aef5e6" providerId="LiveId" clId="{2B0FDB0B-89C3-479F-AB9D-D58F11732152}" dt="2021-03-07T10:06:53.834" v="265"/>
          <ac:spMkLst>
            <pc:docMk/>
            <pc:sldMk cId="219220242" sldId="586"/>
            <ac:spMk id="28683" creationId="{83346A94-012B-4EE8-B4B0-5D2AA54E07B2}"/>
          </ac:spMkLst>
        </pc:spChg>
        <pc:grpChg chg="mod">
          <ac:chgData name="王 欣捷" userId="b965477fa0aef5e6" providerId="LiveId" clId="{2B0FDB0B-89C3-479F-AB9D-D58F11732152}" dt="2021-03-07T10:06:53.834" v="265"/>
          <ac:grpSpMkLst>
            <pc:docMk/>
            <pc:sldMk cId="219220242" sldId="586"/>
            <ac:grpSpMk id="28676" creationId="{4C2D2F75-8D0B-4B6D-96AE-9D564BC5A5F5}"/>
          </ac:grpSpMkLst>
        </pc:grpChg>
      </pc:sldChg>
      <pc:sldChg chg="modSp mod">
        <pc:chgData name="王 欣捷" userId="b965477fa0aef5e6" providerId="LiveId" clId="{2B0FDB0B-89C3-479F-AB9D-D58F11732152}" dt="2021-03-07T11:50:31.379" v="844"/>
        <pc:sldMkLst>
          <pc:docMk/>
          <pc:sldMk cId="3932353002" sldId="587"/>
        </pc:sldMkLst>
        <pc:spChg chg="mod">
          <ac:chgData name="王 欣捷" userId="b965477fa0aef5e6" providerId="LiveId" clId="{2B0FDB0B-89C3-479F-AB9D-D58F11732152}" dt="2021-03-07T10:06:53.834" v="265"/>
          <ac:spMkLst>
            <pc:docMk/>
            <pc:sldMk cId="3932353002" sldId="587"/>
            <ac:spMk id="29698" creationId="{87C5146B-D4E3-49AD-8B47-73AADF524999}"/>
          </ac:spMkLst>
        </pc:spChg>
        <pc:spChg chg="mod">
          <ac:chgData name="王 欣捷" userId="b965477fa0aef5e6" providerId="LiveId" clId="{2B0FDB0B-89C3-479F-AB9D-D58F11732152}" dt="2021-03-07T10:06:53.834" v="265"/>
          <ac:spMkLst>
            <pc:docMk/>
            <pc:sldMk cId="3932353002" sldId="587"/>
            <ac:spMk id="29699" creationId="{C39753A1-719B-47F2-9EB9-C176EC1D3DB8}"/>
          </ac:spMkLst>
        </pc:spChg>
        <pc:spChg chg="mod">
          <ac:chgData name="王 欣捷" userId="b965477fa0aef5e6" providerId="LiveId" clId="{2B0FDB0B-89C3-479F-AB9D-D58F11732152}" dt="2021-03-07T10:07:19.054" v="267" actId="14100"/>
          <ac:spMkLst>
            <pc:docMk/>
            <pc:sldMk cId="3932353002" sldId="587"/>
            <ac:spMk id="29701" creationId="{0A8819EB-C604-44AF-9C66-5F3375B1A470}"/>
          </ac:spMkLst>
        </pc:spChg>
        <pc:spChg chg="mod">
          <ac:chgData name="王 欣捷" userId="b965477fa0aef5e6" providerId="LiveId" clId="{2B0FDB0B-89C3-479F-AB9D-D58F11732152}" dt="2021-03-07T10:07:19.054" v="267" actId="14100"/>
          <ac:spMkLst>
            <pc:docMk/>
            <pc:sldMk cId="3932353002" sldId="587"/>
            <ac:spMk id="29702" creationId="{3BC99408-CC32-43F6-BF32-299B511AE16F}"/>
          </ac:spMkLst>
        </pc:spChg>
        <pc:spChg chg="mod">
          <ac:chgData name="王 欣捷" userId="b965477fa0aef5e6" providerId="LiveId" clId="{2B0FDB0B-89C3-479F-AB9D-D58F11732152}" dt="2021-03-07T10:07:19.054" v="267" actId="14100"/>
          <ac:spMkLst>
            <pc:docMk/>
            <pc:sldMk cId="3932353002" sldId="587"/>
            <ac:spMk id="29703" creationId="{6F852349-B05B-4469-A64E-AA1A9910E4FF}"/>
          </ac:spMkLst>
        </pc:spChg>
        <pc:spChg chg="mod">
          <ac:chgData name="王 欣捷" userId="b965477fa0aef5e6" providerId="LiveId" clId="{2B0FDB0B-89C3-479F-AB9D-D58F11732152}" dt="2021-03-07T10:07:19.054" v="267" actId="14100"/>
          <ac:spMkLst>
            <pc:docMk/>
            <pc:sldMk cId="3932353002" sldId="587"/>
            <ac:spMk id="29706" creationId="{01282A85-FF92-4CAC-8906-B1650D0AE62E}"/>
          </ac:spMkLst>
        </pc:spChg>
        <pc:spChg chg="mod">
          <ac:chgData name="王 欣捷" userId="b965477fa0aef5e6" providerId="LiveId" clId="{2B0FDB0B-89C3-479F-AB9D-D58F11732152}" dt="2021-03-07T10:07:19.054" v="267" actId="14100"/>
          <ac:spMkLst>
            <pc:docMk/>
            <pc:sldMk cId="3932353002" sldId="587"/>
            <ac:spMk id="29707" creationId="{707BB5F1-0060-45F3-AEF8-2516E5D4D5BB}"/>
          </ac:spMkLst>
        </pc:spChg>
        <pc:spChg chg="mod">
          <ac:chgData name="王 欣捷" userId="b965477fa0aef5e6" providerId="LiveId" clId="{2B0FDB0B-89C3-479F-AB9D-D58F11732152}" dt="2021-03-07T10:07:19.054" v="267" actId="14100"/>
          <ac:spMkLst>
            <pc:docMk/>
            <pc:sldMk cId="3932353002" sldId="587"/>
            <ac:spMk id="29708" creationId="{AE398076-2BD6-486B-8530-5E0CD1BDB1B5}"/>
          </ac:spMkLst>
        </pc:spChg>
        <pc:spChg chg="mod">
          <ac:chgData name="王 欣捷" userId="b965477fa0aef5e6" providerId="LiveId" clId="{2B0FDB0B-89C3-479F-AB9D-D58F11732152}" dt="2021-03-07T10:07:19.054" v="267" actId="14100"/>
          <ac:spMkLst>
            <pc:docMk/>
            <pc:sldMk cId="3932353002" sldId="587"/>
            <ac:spMk id="29709" creationId="{79D0CF52-E1D1-47A1-8FD3-27AF748DABBF}"/>
          </ac:spMkLst>
        </pc:spChg>
        <pc:spChg chg="mod">
          <ac:chgData name="王 欣捷" userId="b965477fa0aef5e6" providerId="LiveId" clId="{2B0FDB0B-89C3-479F-AB9D-D58F11732152}" dt="2021-03-07T10:07:19.054" v="267" actId="14100"/>
          <ac:spMkLst>
            <pc:docMk/>
            <pc:sldMk cId="3932353002" sldId="587"/>
            <ac:spMk id="29710" creationId="{E0947C59-D636-4C3C-B6B2-F1B62763C915}"/>
          </ac:spMkLst>
        </pc:spChg>
        <pc:spChg chg="mod">
          <ac:chgData name="王 欣捷" userId="b965477fa0aef5e6" providerId="LiveId" clId="{2B0FDB0B-89C3-479F-AB9D-D58F11732152}" dt="2021-03-07T10:07:19.054" v="267" actId="14100"/>
          <ac:spMkLst>
            <pc:docMk/>
            <pc:sldMk cId="3932353002" sldId="587"/>
            <ac:spMk id="29711" creationId="{DF44D8B5-28CF-4F58-978A-8F044AE1CEE6}"/>
          </ac:spMkLst>
        </pc:spChg>
        <pc:spChg chg="mod">
          <ac:chgData name="王 欣捷" userId="b965477fa0aef5e6" providerId="LiveId" clId="{2B0FDB0B-89C3-479F-AB9D-D58F11732152}" dt="2021-03-07T10:07:19.054" v="267" actId="14100"/>
          <ac:spMkLst>
            <pc:docMk/>
            <pc:sldMk cId="3932353002" sldId="587"/>
            <ac:spMk id="29712" creationId="{F3C2EB09-98C8-42A7-9169-F2CA90179222}"/>
          </ac:spMkLst>
        </pc:spChg>
        <pc:spChg chg="mod">
          <ac:chgData name="王 欣捷" userId="b965477fa0aef5e6" providerId="LiveId" clId="{2B0FDB0B-89C3-479F-AB9D-D58F11732152}" dt="2021-03-07T10:07:19.054" v="267" actId="14100"/>
          <ac:spMkLst>
            <pc:docMk/>
            <pc:sldMk cId="3932353002" sldId="587"/>
            <ac:spMk id="29713" creationId="{0DA01481-D21D-40E0-84D4-4FB330BFDCEF}"/>
          </ac:spMkLst>
        </pc:spChg>
        <pc:spChg chg="mod">
          <ac:chgData name="王 欣捷" userId="b965477fa0aef5e6" providerId="LiveId" clId="{2B0FDB0B-89C3-479F-AB9D-D58F11732152}" dt="2021-03-07T10:07:19.054" v="267" actId="14100"/>
          <ac:spMkLst>
            <pc:docMk/>
            <pc:sldMk cId="3932353002" sldId="587"/>
            <ac:spMk id="29714" creationId="{C152DD93-DCCA-4D81-8730-D74B83910CB8}"/>
          </ac:spMkLst>
        </pc:spChg>
        <pc:spChg chg="mod">
          <ac:chgData name="王 欣捷" userId="b965477fa0aef5e6" providerId="LiveId" clId="{2B0FDB0B-89C3-479F-AB9D-D58F11732152}" dt="2021-03-07T10:07:19.054" v="267" actId="14100"/>
          <ac:spMkLst>
            <pc:docMk/>
            <pc:sldMk cId="3932353002" sldId="587"/>
            <ac:spMk id="29715" creationId="{E48CB645-0BB9-4B03-9AE2-CE4B1A1AB3BE}"/>
          </ac:spMkLst>
        </pc:spChg>
        <pc:spChg chg="mod">
          <ac:chgData name="王 欣捷" userId="b965477fa0aef5e6" providerId="LiveId" clId="{2B0FDB0B-89C3-479F-AB9D-D58F11732152}" dt="2021-03-07T10:07:19.054" v="267" actId="14100"/>
          <ac:spMkLst>
            <pc:docMk/>
            <pc:sldMk cId="3932353002" sldId="587"/>
            <ac:spMk id="29716" creationId="{0F592F82-EC25-48F3-B61F-469F0072B970}"/>
          </ac:spMkLst>
        </pc:spChg>
        <pc:spChg chg="mod">
          <ac:chgData name="王 欣捷" userId="b965477fa0aef5e6" providerId="LiveId" clId="{2B0FDB0B-89C3-479F-AB9D-D58F11732152}" dt="2021-03-07T10:07:19.054" v="267" actId="14100"/>
          <ac:spMkLst>
            <pc:docMk/>
            <pc:sldMk cId="3932353002" sldId="587"/>
            <ac:spMk id="29717" creationId="{72F2856F-4777-47B7-959D-21A734609077}"/>
          </ac:spMkLst>
        </pc:spChg>
        <pc:spChg chg="mod">
          <ac:chgData name="王 欣捷" userId="b965477fa0aef5e6" providerId="LiveId" clId="{2B0FDB0B-89C3-479F-AB9D-D58F11732152}" dt="2021-03-07T10:07:19.054" v="267" actId="14100"/>
          <ac:spMkLst>
            <pc:docMk/>
            <pc:sldMk cId="3932353002" sldId="587"/>
            <ac:spMk id="29718" creationId="{FF20EBA8-297A-499A-8089-5F52C00007DD}"/>
          </ac:spMkLst>
        </pc:spChg>
        <pc:spChg chg="mod">
          <ac:chgData name="王 欣捷" userId="b965477fa0aef5e6" providerId="LiveId" clId="{2B0FDB0B-89C3-479F-AB9D-D58F11732152}" dt="2021-03-07T10:07:19.054" v="267" actId="14100"/>
          <ac:spMkLst>
            <pc:docMk/>
            <pc:sldMk cId="3932353002" sldId="587"/>
            <ac:spMk id="29719" creationId="{D0C4C882-C5BE-419C-80C0-1A60E8D4A94C}"/>
          </ac:spMkLst>
        </pc:spChg>
        <pc:spChg chg="mod">
          <ac:chgData name="王 欣捷" userId="b965477fa0aef5e6" providerId="LiveId" clId="{2B0FDB0B-89C3-479F-AB9D-D58F11732152}" dt="2021-03-07T10:07:19.054" v="267" actId="14100"/>
          <ac:spMkLst>
            <pc:docMk/>
            <pc:sldMk cId="3932353002" sldId="587"/>
            <ac:spMk id="29721" creationId="{FE54BA5B-52A7-4AA2-8009-415FD30BF738}"/>
          </ac:spMkLst>
        </pc:spChg>
        <pc:spChg chg="mod">
          <ac:chgData name="王 欣捷" userId="b965477fa0aef5e6" providerId="LiveId" clId="{2B0FDB0B-89C3-479F-AB9D-D58F11732152}" dt="2021-03-07T10:07:19.054" v="267" actId="14100"/>
          <ac:spMkLst>
            <pc:docMk/>
            <pc:sldMk cId="3932353002" sldId="587"/>
            <ac:spMk id="29722" creationId="{B0618297-C70F-4ED4-AB47-768C1380D028}"/>
          </ac:spMkLst>
        </pc:spChg>
        <pc:spChg chg="mod">
          <ac:chgData name="王 欣捷" userId="b965477fa0aef5e6" providerId="LiveId" clId="{2B0FDB0B-89C3-479F-AB9D-D58F11732152}" dt="2021-03-07T10:07:19.054" v="267" actId="14100"/>
          <ac:spMkLst>
            <pc:docMk/>
            <pc:sldMk cId="3932353002" sldId="587"/>
            <ac:spMk id="29723" creationId="{36CCA90D-8E90-44B7-8E32-F9E59AF1680A}"/>
          </ac:spMkLst>
        </pc:spChg>
        <pc:spChg chg="mod">
          <ac:chgData name="王 欣捷" userId="b965477fa0aef5e6" providerId="LiveId" clId="{2B0FDB0B-89C3-479F-AB9D-D58F11732152}" dt="2021-03-07T10:07:19.054" v="267" actId="14100"/>
          <ac:spMkLst>
            <pc:docMk/>
            <pc:sldMk cId="3932353002" sldId="587"/>
            <ac:spMk id="29725" creationId="{675E8478-CEA1-4A9A-AD39-85BE6DD06F8D}"/>
          </ac:spMkLst>
        </pc:spChg>
        <pc:spChg chg="mod">
          <ac:chgData name="王 欣捷" userId="b965477fa0aef5e6" providerId="LiveId" clId="{2B0FDB0B-89C3-479F-AB9D-D58F11732152}" dt="2021-03-07T10:07:19.054" v="267" actId="14100"/>
          <ac:spMkLst>
            <pc:docMk/>
            <pc:sldMk cId="3932353002" sldId="587"/>
            <ac:spMk id="29726" creationId="{4A43F916-249D-44D5-A6CD-4F76A065E2FD}"/>
          </ac:spMkLst>
        </pc:spChg>
        <pc:spChg chg="mod">
          <ac:chgData name="王 欣捷" userId="b965477fa0aef5e6" providerId="LiveId" clId="{2B0FDB0B-89C3-479F-AB9D-D58F11732152}" dt="2021-03-07T10:07:19.054" v="267" actId="14100"/>
          <ac:spMkLst>
            <pc:docMk/>
            <pc:sldMk cId="3932353002" sldId="587"/>
            <ac:spMk id="29727" creationId="{5E424548-2FCB-4582-A493-52FFCBC23AED}"/>
          </ac:spMkLst>
        </pc:spChg>
        <pc:grpChg chg="mod">
          <ac:chgData name="王 欣捷" userId="b965477fa0aef5e6" providerId="LiveId" clId="{2B0FDB0B-89C3-479F-AB9D-D58F11732152}" dt="2021-03-07T11:50:31.379" v="844"/>
          <ac:grpSpMkLst>
            <pc:docMk/>
            <pc:sldMk cId="3932353002" sldId="587"/>
            <ac:grpSpMk id="29700" creationId="{9C7D3AD5-25ED-49AB-A738-8C540EB27B28}"/>
          </ac:grpSpMkLst>
        </pc:grpChg>
        <pc:grpChg chg="mod">
          <ac:chgData name="王 欣捷" userId="b965477fa0aef5e6" providerId="LiveId" clId="{2B0FDB0B-89C3-479F-AB9D-D58F11732152}" dt="2021-03-07T10:07:19.054" v="267" actId="14100"/>
          <ac:grpSpMkLst>
            <pc:docMk/>
            <pc:sldMk cId="3932353002" sldId="587"/>
            <ac:grpSpMk id="29704" creationId="{F93765AB-B4FD-4824-B02D-514701CCC660}"/>
          </ac:grpSpMkLst>
        </pc:grpChg>
        <pc:grpChg chg="mod">
          <ac:chgData name="王 欣捷" userId="b965477fa0aef5e6" providerId="LiveId" clId="{2B0FDB0B-89C3-479F-AB9D-D58F11732152}" dt="2021-03-07T10:07:19.054" v="267" actId="14100"/>
          <ac:grpSpMkLst>
            <pc:docMk/>
            <pc:sldMk cId="3932353002" sldId="587"/>
            <ac:grpSpMk id="29705" creationId="{82310C39-C2BF-47FB-99CD-8159C047949E}"/>
          </ac:grpSpMkLst>
        </pc:grpChg>
        <pc:grpChg chg="mod">
          <ac:chgData name="王 欣捷" userId="b965477fa0aef5e6" providerId="LiveId" clId="{2B0FDB0B-89C3-479F-AB9D-D58F11732152}" dt="2021-03-07T10:07:19.054" v="267" actId="14100"/>
          <ac:grpSpMkLst>
            <pc:docMk/>
            <pc:sldMk cId="3932353002" sldId="587"/>
            <ac:grpSpMk id="29720" creationId="{484C7FB2-4B30-4816-8ED7-8C8BC60FF161}"/>
          </ac:grpSpMkLst>
        </pc:grpChg>
        <pc:grpChg chg="mod">
          <ac:chgData name="王 欣捷" userId="b965477fa0aef5e6" providerId="LiveId" clId="{2B0FDB0B-89C3-479F-AB9D-D58F11732152}" dt="2021-03-07T10:07:19.054" v="267" actId="14100"/>
          <ac:grpSpMkLst>
            <pc:docMk/>
            <pc:sldMk cId="3932353002" sldId="587"/>
            <ac:grpSpMk id="29724" creationId="{1D0A1311-4DA0-4B7B-B06A-6E9CBF8328BF}"/>
          </ac:grpSpMkLst>
        </pc:grpChg>
      </pc:sldChg>
      <pc:sldChg chg="addSp delSp modSp mod modAnim modNotes">
        <pc:chgData name="王 欣捷" userId="b965477fa0aef5e6" providerId="LiveId" clId="{2B0FDB0B-89C3-479F-AB9D-D58F11732152}" dt="2021-03-07T12:23:38.429" v="1134"/>
        <pc:sldMkLst>
          <pc:docMk/>
          <pc:sldMk cId="0" sldId="588"/>
        </pc:sldMkLst>
        <pc:spChg chg="add mod">
          <ac:chgData name="王 欣捷" userId="b965477fa0aef5e6" providerId="LiveId" clId="{2B0FDB0B-89C3-479F-AB9D-D58F11732152}" dt="2021-03-07T12:18:55.599" v="1042" actId="1076"/>
          <ac:spMkLst>
            <pc:docMk/>
            <pc:sldMk cId="0" sldId="588"/>
            <ac:spMk id="5" creationId="{9A2380EF-6842-4FAC-B062-E7873F7B9B15}"/>
          </ac:spMkLst>
        </pc:spChg>
        <pc:spChg chg="mod">
          <ac:chgData name="王 欣捷" userId="b965477fa0aef5e6" providerId="LiveId" clId="{2B0FDB0B-89C3-479F-AB9D-D58F11732152}" dt="2021-03-07T10:06:53.834" v="265"/>
          <ac:spMkLst>
            <pc:docMk/>
            <pc:sldMk cId="0" sldId="588"/>
            <ac:spMk id="19458" creationId="{85A7B3A8-3AF4-4011-8246-0EEF18D14DEE}"/>
          </ac:spMkLst>
        </pc:spChg>
        <pc:spChg chg="mod">
          <ac:chgData name="王 欣捷" userId="b965477fa0aef5e6" providerId="LiveId" clId="{2B0FDB0B-89C3-479F-AB9D-D58F11732152}" dt="2021-03-07T12:23:38.429" v="1134"/>
          <ac:spMkLst>
            <pc:docMk/>
            <pc:sldMk cId="0" sldId="588"/>
            <ac:spMk id="19459" creationId="{602B76C8-B0F1-43D3-9D72-302CB03FCAEF}"/>
          </ac:spMkLst>
        </pc:spChg>
        <pc:spChg chg="del mod">
          <ac:chgData name="王 欣捷" userId="b965477fa0aef5e6" providerId="LiveId" clId="{2B0FDB0B-89C3-479F-AB9D-D58F11732152}" dt="2021-03-07T11:51:05.263" v="855" actId="478"/>
          <ac:spMkLst>
            <pc:docMk/>
            <pc:sldMk cId="0" sldId="588"/>
            <ac:spMk id="92164" creationId="{7AB550B2-5B2A-4C24-9838-37CE1F396228}"/>
          </ac:spMkLst>
        </pc:spChg>
      </pc:sldChg>
      <pc:sldChg chg="modSp mod modClrScheme chgLayout">
        <pc:chgData name="王 欣捷" userId="b965477fa0aef5e6" providerId="LiveId" clId="{2B0FDB0B-89C3-479F-AB9D-D58F11732152}" dt="2021-03-07T12:39:40.438" v="1401" actId="27636"/>
        <pc:sldMkLst>
          <pc:docMk/>
          <pc:sldMk cId="0" sldId="589"/>
        </pc:sldMkLst>
        <pc:spChg chg="mod ord">
          <ac:chgData name="王 欣捷" userId="b965477fa0aef5e6" providerId="LiveId" clId="{2B0FDB0B-89C3-479F-AB9D-D58F11732152}" dt="2021-03-07T12:39:40.438" v="1401" actId="27636"/>
          <ac:spMkLst>
            <pc:docMk/>
            <pc:sldMk cId="0" sldId="589"/>
            <ac:spMk id="51202" creationId="{43853F12-AC47-42CA-BF22-7740D958945A}"/>
          </ac:spMkLst>
        </pc:spChg>
        <pc:spChg chg="mod ord">
          <ac:chgData name="王 欣捷" userId="b965477fa0aef5e6" providerId="LiveId" clId="{2B0FDB0B-89C3-479F-AB9D-D58F11732152}" dt="2021-03-07T12:39:40.384" v="1399" actId="700"/>
          <ac:spMkLst>
            <pc:docMk/>
            <pc:sldMk cId="0" sldId="589"/>
            <ac:spMk id="51203" creationId="{0C273200-6980-4CFB-8E40-32762569E739}"/>
          </ac:spMkLst>
        </pc:spChg>
      </pc:sldChg>
      <pc:sldChg chg="modSp mod modClrScheme chgLayout">
        <pc:chgData name="王 欣捷" userId="b965477fa0aef5e6" providerId="LiveId" clId="{2B0FDB0B-89C3-479F-AB9D-D58F11732152}" dt="2021-03-07T12:40:19.704" v="1415" actId="1076"/>
        <pc:sldMkLst>
          <pc:docMk/>
          <pc:sldMk cId="0" sldId="590"/>
        </pc:sldMkLst>
        <pc:spChg chg="mod ord">
          <ac:chgData name="王 欣捷" userId="b965477fa0aef5e6" providerId="LiveId" clId="{2B0FDB0B-89C3-479F-AB9D-D58F11732152}" dt="2021-03-07T12:39:40.463" v="1403" actId="27636"/>
          <ac:spMkLst>
            <pc:docMk/>
            <pc:sldMk cId="0" sldId="590"/>
            <ac:spMk id="52226" creationId="{60B92EC8-1280-4EE7-BAF0-8EC09DE96323}"/>
          </ac:spMkLst>
        </pc:spChg>
        <pc:spChg chg="mod ord">
          <ac:chgData name="王 欣捷" userId="b965477fa0aef5e6" providerId="LiveId" clId="{2B0FDB0B-89C3-479F-AB9D-D58F11732152}" dt="2021-03-07T12:39:40.462" v="1402" actId="27636"/>
          <ac:spMkLst>
            <pc:docMk/>
            <pc:sldMk cId="0" sldId="590"/>
            <ac:spMk id="52227" creationId="{BC679DB6-0A14-41DF-90C7-A4BAAF650D4D}"/>
          </ac:spMkLst>
        </pc:spChg>
        <pc:spChg chg="mod">
          <ac:chgData name="王 欣捷" userId="b965477fa0aef5e6" providerId="LiveId" clId="{2B0FDB0B-89C3-479F-AB9D-D58F11732152}" dt="2021-03-07T12:40:19.704" v="1415" actId="1076"/>
          <ac:spMkLst>
            <pc:docMk/>
            <pc:sldMk cId="0" sldId="590"/>
            <ac:spMk id="52228" creationId="{CDAF3060-178E-4ED3-9A18-B95E8F58CFAB}"/>
          </ac:spMkLst>
        </pc:spChg>
      </pc:sldChg>
      <pc:sldChg chg="modSp mod modClrScheme chgLayout">
        <pc:chgData name="王 欣捷" userId="b965477fa0aef5e6" providerId="LiveId" clId="{2B0FDB0B-89C3-479F-AB9D-D58F11732152}" dt="2021-03-07T12:40:10.667" v="1414" actId="1076"/>
        <pc:sldMkLst>
          <pc:docMk/>
          <pc:sldMk cId="0" sldId="591"/>
        </pc:sldMkLst>
        <pc:spChg chg="mod ord">
          <ac:chgData name="王 欣捷" userId="b965477fa0aef5e6" providerId="LiveId" clId="{2B0FDB0B-89C3-479F-AB9D-D58F11732152}" dt="2021-03-07T12:39:40.413" v="1400" actId="27636"/>
          <ac:spMkLst>
            <pc:docMk/>
            <pc:sldMk cId="0" sldId="591"/>
            <ac:spMk id="50178" creationId="{924C2E36-7D74-4303-941E-DF7D13DD5624}"/>
          </ac:spMkLst>
        </pc:spChg>
        <pc:spChg chg="mod ord">
          <ac:chgData name="王 欣捷" userId="b965477fa0aef5e6" providerId="LiveId" clId="{2B0FDB0B-89C3-479F-AB9D-D58F11732152}" dt="2021-03-07T12:39:40.384" v="1399" actId="700"/>
          <ac:spMkLst>
            <pc:docMk/>
            <pc:sldMk cId="0" sldId="591"/>
            <ac:spMk id="50179" creationId="{5E4AD9F1-C0DA-4045-84F4-BAD9B94250E7}"/>
          </ac:spMkLst>
        </pc:spChg>
        <pc:spChg chg="mod">
          <ac:chgData name="王 欣捷" userId="b965477fa0aef5e6" providerId="LiveId" clId="{2B0FDB0B-89C3-479F-AB9D-D58F11732152}" dt="2021-03-07T12:40:10.667" v="1414" actId="1076"/>
          <ac:spMkLst>
            <pc:docMk/>
            <pc:sldMk cId="0" sldId="591"/>
            <ac:spMk id="50181" creationId="{F788690E-77B5-4B24-9CD2-A1010C407243}"/>
          </ac:spMkLst>
        </pc:spChg>
        <pc:spChg chg="mod">
          <ac:chgData name="王 欣捷" userId="b965477fa0aef5e6" providerId="LiveId" clId="{2B0FDB0B-89C3-479F-AB9D-D58F11732152}" dt="2021-03-07T12:40:10.667" v="1414" actId="1076"/>
          <ac:spMkLst>
            <pc:docMk/>
            <pc:sldMk cId="0" sldId="591"/>
            <ac:spMk id="50182" creationId="{AE526CA8-18B9-40EE-973D-61D033042B97}"/>
          </ac:spMkLst>
        </pc:spChg>
        <pc:spChg chg="mod">
          <ac:chgData name="王 欣捷" userId="b965477fa0aef5e6" providerId="LiveId" clId="{2B0FDB0B-89C3-479F-AB9D-D58F11732152}" dt="2021-03-07T12:40:10.667" v="1414" actId="1076"/>
          <ac:spMkLst>
            <pc:docMk/>
            <pc:sldMk cId="0" sldId="591"/>
            <ac:spMk id="50183" creationId="{2F3CEC51-D5BE-415C-92B3-48D16A0BE2DC}"/>
          </ac:spMkLst>
        </pc:spChg>
        <pc:spChg chg="mod">
          <ac:chgData name="王 欣捷" userId="b965477fa0aef5e6" providerId="LiveId" clId="{2B0FDB0B-89C3-479F-AB9D-D58F11732152}" dt="2021-03-07T12:40:10.667" v="1414" actId="1076"/>
          <ac:spMkLst>
            <pc:docMk/>
            <pc:sldMk cId="0" sldId="591"/>
            <ac:spMk id="50184" creationId="{864334E7-233F-423F-B39D-FB32339FFEE1}"/>
          </ac:spMkLst>
        </pc:spChg>
        <pc:spChg chg="mod">
          <ac:chgData name="王 欣捷" userId="b965477fa0aef5e6" providerId="LiveId" clId="{2B0FDB0B-89C3-479F-AB9D-D58F11732152}" dt="2021-03-07T12:40:10.667" v="1414" actId="1076"/>
          <ac:spMkLst>
            <pc:docMk/>
            <pc:sldMk cId="0" sldId="591"/>
            <ac:spMk id="50185" creationId="{505E6828-4D82-493F-B23E-CBA726873972}"/>
          </ac:spMkLst>
        </pc:spChg>
        <pc:grpChg chg="mod">
          <ac:chgData name="王 欣捷" userId="b965477fa0aef5e6" providerId="LiveId" clId="{2B0FDB0B-89C3-479F-AB9D-D58F11732152}" dt="2021-03-07T12:40:10.667" v="1414" actId="1076"/>
          <ac:grpSpMkLst>
            <pc:docMk/>
            <pc:sldMk cId="0" sldId="591"/>
            <ac:grpSpMk id="50180" creationId="{D59C02AD-9E83-434C-AFAD-C5502331CA63}"/>
          </ac:grpSpMkLst>
        </pc:grpChg>
      </pc:sldChg>
      <pc:sldChg chg="modSp mod modNotes">
        <pc:chgData name="王 欣捷" userId="b965477fa0aef5e6" providerId="LiveId" clId="{2B0FDB0B-89C3-479F-AB9D-D58F11732152}" dt="2021-03-07T10:06:53.834" v="265"/>
        <pc:sldMkLst>
          <pc:docMk/>
          <pc:sldMk cId="0" sldId="592"/>
        </pc:sldMkLst>
        <pc:spChg chg="mod">
          <ac:chgData name="王 欣捷" userId="b965477fa0aef5e6" providerId="LiveId" clId="{2B0FDB0B-89C3-479F-AB9D-D58F11732152}" dt="2021-03-07T10:06:53.834" v="265"/>
          <ac:spMkLst>
            <pc:docMk/>
            <pc:sldMk cId="0" sldId="592"/>
            <ac:spMk id="21506" creationId="{96667A45-ED6F-432F-AD87-546DF336126A}"/>
          </ac:spMkLst>
        </pc:spChg>
        <pc:spChg chg="mod">
          <ac:chgData name="王 欣捷" userId="b965477fa0aef5e6" providerId="LiveId" clId="{2B0FDB0B-89C3-479F-AB9D-D58F11732152}" dt="2021-03-07T10:06:53.834" v="265"/>
          <ac:spMkLst>
            <pc:docMk/>
            <pc:sldMk cId="0" sldId="592"/>
            <ac:spMk id="21507" creationId="{E07C83D7-613F-4ABA-A653-D9161043F253}"/>
          </ac:spMkLst>
        </pc:spChg>
        <pc:spChg chg="mod">
          <ac:chgData name="王 欣捷" userId="b965477fa0aef5e6" providerId="LiveId" clId="{2B0FDB0B-89C3-479F-AB9D-D58F11732152}" dt="2021-03-07T10:06:53.834" v="265"/>
          <ac:spMkLst>
            <pc:docMk/>
            <pc:sldMk cId="0" sldId="592"/>
            <ac:spMk id="21510" creationId="{A57F4DD1-15CB-4F04-8D8B-97CF3ACE5C65}"/>
          </ac:spMkLst>
        </pc:spChg>
        <pc:spChg chg="mod">
          <ac:chgData name="王 欣捷" userId="b965477fa0aef5e6" providerId="LiveId" clId="{2B0FDB0B-89C3-479F-AB9D-D58F11732152}" dt="2021-03-07T10:06:53.834" v="265"/>
          <ac:spMkLst>
            <pc:docMk/>
            <pc:sldMk cId="0" sldId="592"/>
            <ac:spMk id="21511" creationId="{5F42453A-E2EF-4366-BD54-BDDFE5A0AA26}"/>
          </ac:spMkLst>
        </pc:spChg>
        <pc:spChg chg="mod">
          <ac:chgData name="王 欣捷" userId="b965477fa0aef5e6" providerId="LiveId" clId="{2B0FDB0B-89C3-479F-AB9D-D58F11732152}" dt="2021-03-07T10:06:53.834" v="265"/>
          <ac:spMkLst>
            <pc:docMk/>
            <pc:sldMk cId="0" sldId="592"/>
            <ac:spMk id="21512" creationId="{C7A23193-D0B4-4859-89B2-128644480D9A}"/>
          </ac:spMkLst>
        </pc:spChg>
        <pc:spChg chg="mod">
          <ac:chgData name="王 欣捷" userId="b965477fa0aef5e6" providerId="LiveId" clId="{2B0FDB0B-89C3-479F-AB9D-D58F11732152}" dt="2021-03-07T10:06:53.834" v="265"/>
          <ac:spMkLst>
            <pc:docMk/>
            <pc:sldMk cId="0" sldId="592"/>
            <ac:spMk id="21513" creationId="{806819E5-F757-4EDA-9F88-EEC4A4529A2E}"/>
          </ac:spMkLst>
        </pc:spChg>
        <pc:spChg chg="mod">
          <ac:chgData name="王 欣捷" userId="b965477fa0aef5e6" providerId="LiveId" clId="{2B0FDB0B-89C3-479F-AB9D-D58F11732152}" dt="2021-03-07T10:06:53.834" v="265"/>
          <ac:spMkLst>
            <pc:docMk/>
            <pc:sldMk cId="0" sldId="592"/>
            <ac:spMk id="21514" creationId="{AA3084B9-36B8-468B-B9F6-FC985B8E3DD6}"/>
          </ac:spMkLst>
        </pc:spChg>
        <pc:spChg chg="mod">
          <ac:chgData name="王 欣捷" userId="b965477fa0aef5e6" providerId="LiveId" clId="{2B0FDB0B-89C3-479F-AB9D-D58F11732152}" dt="2021-03-07T10:06:53.834" v="265"/>
          <ac:spMkLst>
            <pc:docMk/>
            <pc:sldMk cId="0" sldId="592"/>
            <ac:spMk id="21515" creationId="{06484FF4-5A1A-441B-978E-C9057D68F67E}"/>
          </ac:spMkLst>
        </pc:spChg>
        <pc:spChg chg="mod">
          <ac:chgData name="王 欣捷" userId="b965477fa0aef5e6" providerId="LiveId" clId="{2B0FDB0B-89C3-479F-AB9D-D58F11732152}" dt="2021-03-07T10:06:53.834" v="265"/>
          <ac:spMkLst>
            <pc:docMk/>
            <pc:sldMk cId="0" sldId="592"/>
            <ac:spMk id="21516" creationId="{0218CFF8-5BB4-4A17-97DD-DFD861B36DCC}"/>
          </ac:spMkLst>
        </pc:spChg>
        <pc:spChg chg="mod">
          <ac:chgData name="王 欣捷" userId="b965477fa0aef5e6" providerId="LiveId" clId="{2B0FDB0B-89C3-479F-AB9D-D58F11732152}" dt="2021-03-07T10:06:53.834" v="265"/>
          <ac:spMkLst>
            <pc:docMk/>
            <pc:sldMk cId="0" sldId="592"/>
            <ac:spMk id="21517" creationId="{F6B7C638-4691-4540-B4B3-125F9107B249}"/>
          </ac:spMkLst>
        </pc:spChg>
        <pc:spChg chg="mod">
          <ac:chgData name="王 欣捷" userId="b965477fa0aef5e6" providerId="LiveId" clId="{2B0FDB0B-89C3-479F-AB9D-D58F11732152}" dt="2021-03-07T10:06:53.834" v="265"/>
          <ac:spMkLst>
            <pc:docMk/>
            <pc:sldMk cId="0" sldId="592"/>
            <ac:spMk id="21518" creationId="{AE7E2C5A-1919-458F-B8E2-AB8866B2C34A}"/>
          </ac:spMkLst>
        </pc:spChg>
        <pc:spChg chg="mod">
          <ac:chgData name="王 欣捷" userId="b965477fa0aef5e6" providerId="LiveId" clId="{2B0FDB0B-89C3-479F-AB9D-D58F11732152}" dt="2021-03-07T10:06:53.834" v="265"/>
          <ac:spMkLst>
            <pc:docMk/>
            <pc:sldMk cId="0" sldId="592"/>
            <ac:spMk id="21520" creationId="{5761CBFB-7CFB-45B4-B644-1755D7D24102}"/>
          </ac:spMkLst>
        </pc:spChg>
        <pc:spChg chg="mod">
          <ac:chgData name="王 欣捷" userId="b965477fa0aef5e6" providerId="LiveId" clId="{2B0FDB0B-89C3-479F-AB9D-D58F11732152}" dt="2021-03-07T10:06:53.834" v="265"/>
          <ac:spMkLst>
            <pc:docMk/>
            <pc:sldMk cId="0" sldId="592"/>
            <ac:spMk id="21521" creationId="{C4810CC9-DE42-44D0-8A7F-E32D17A9984B}"/>
          </ac:spMkLst>
        </pc:spChg>
        <pc:spChg chg="mod">
          <ac:chgData name="王 欣捷" userId="b965477fa0aef5e6" providerId="LiveId" clId="{2B0FDB0B-89C3-479F-AB9D-D58F11732152}" dt="2021-03-07T10:06:53.834" v="265"/>
          <ac:spMkLst>
            <pc:docMk/>
            <pc:sldMk cId="0" sldId="592"/>
            <ac:spMk id="21522" creationId="{BE170E63-197F-4705-8B6F-028A631391EF}"/>
          </ac:spMkLst>
        </pc:spChg>
        <pc:spChg chg="mod">
          <ac:chgData name="王 欣捷" userId="b965477fa0aef5e6" providerId="LiveId" clId="{2B0FDB0B-89C3-479F-AB9D-D58F11732152}" dt="2021-03-07T10:06:53.834" v="265"/>
          <ac:spMkLst>
            <pc:docMk/>
            <pc:sldMk cId="0" sldId="592"/>
            <ac:spMk id="21523" creationId="{DBF7E84D-6D4E-4D85-8939-026ADBFA77F2}"/>
          </ac:spMkLst>
        </pc:spChg>
        <pc:spChg chg="mod">
          <ac:chgData name="王 欣捷" userId="b965477fa0aef5e6" providerId="LiveId" clId="{2B0FDB0B-89C3-479F-AB9D-D58F11732152}" dt="2021-03-07T10:06:53.834" v="265"/>
          <ac:spMkLst>
            <pc:docMk/>
            <pc:sldMk cId="0" sldId="592"/>
            <ac:spMk id="21524" creationId="{4E208606-F88E-477A-912D-E6282B6E0560}"/>
          </ac:spMkLst>
        </pc:spChg>
        <pc:spChg chg="mod">
          <ac:chgData name="王 欣捷" userId="b965477fa0aef5e6" providerId="LiveId" clId="{2B0FDB0B-89C3-479F-AB9D-D58F11732152}" dt="2021-03-07T10:06:53.834" v="265"/>
          <ac:spMkLst>
            <pc:docMk/>
            <pc:sldMk cId="0" sldId="592"/>
            <ac:spMk id="21525" creationId="{0DD5A29C-F9D7-43B2-B5C7-D5B8864D98A0}"/>
          </ac:spMkLst>
        </pc:spChg>
        <pc:spChg chg="mod">
          <ac:chgData name="王 欣捷" userId="b965477fa0aef5e6" providerId="LiveId" clId="{2B0FDB0B-89C3-479F-AB9D-D58F11732152}" dt="2021-03-07T10:06:53.834" v="265"/>
          <ac:spMkLst>
            <pc:docMk/>
            <pc:sldMk cId="0" sldId="592"/>
            <ac:spMk id="21526" creationId="{9DCA543E-0560-4D87-8877-F58470390FBD}"/>
          </ac:spMkLst>
        </pc:spChg>
        <pc:spChg chg="mod">
          <ac:chgData name="王 欣捷" userId="b965477fa0aef5e6" providerId="LiveId" clId="{2B0FDB0B-89C3-479F-AB9D-D58F11732152}" dt="2021-03-07T10:06:53.834" v="265"/>
          <ac:spMkLst>
            <pc:docMk/>
            <pc:sldMk cId="0" sldId="592"/>
            <ac:spMk id="21527" creationId="{76FA3909-07DA-47B9-91DD-B93D6E355762}"/>
          </ac:spMkLst>
        </pc:spChg>
        <pc:spChg chg="mod">
          <ac:chgData name="王 欣捷" userId="b965477fa0aef5e6" providerId="LiveId" clId="{2B0FDB0B-89C3-479F-AB9D-D58F11732152}" dt="2021-03-07T10:06:53.834" v="265"/>
          <ac:spMkLst>
            <pc:docMk/>
            <pc:sldMk cId="0" sldId="592"/>
            <ac:spMk id="21528" creationId="{05D1FBF2-E3E0-4909-9398-6DD4F8C8AE3D}"/>
          </ac:spMkLst>
        </pc:spChg>
        <pc:spChg chg="mod">
          <ac:chgData name="王 欣捷" userId="b965477fa0aef5e6" providerId="LiveId" clId="{2B0FDB0B-89C3-479F-AB9D-D58F11732152}" dt="2021-03-07T10:06:53.834" v="265"/>
          <ac:spMkLst>
            <pc:docMk/>
            <pc:sldMk cId="0" sldId="592"/>
            <ac:spMk id="21529" creationId="{5317D0B6-01AF-4222-8C2A-376CCF4343A8}"/>
          </ac:spMkLst>
        </pc:spChg>
        <pc:spChg chg="mod">
          <ac:chgData name="王 欣捷" userId="b965477fa0aef5e6" providerId="LiveId" clId="{2B0FDB0B-89C3-479F-AB9D-D58F11732152}" dt="2021-03-07T10:06:53.834" v="265"/>
          <ac:spMkLst>
            <pc:docMk/>
            <pc:sldMk cId="0" sldId="592"/>
            <ac:spMk id="21530" creationId="{12A3F97C-B30E-4369-B1AF-B8A7848E6495}"/>
          </ac:spMkLst>
        </pc:spChg>
        <pc:spChg chg="mod">
          <ac:chgData name="王 欣捷" userId="b965477fa0aef5e6" providerId="LiveId" clId="{2B0FDB0B-89C3-479F-AB9D-D58F11732152}" dt="2021-03-07T10:06:53.834" v="265"/>
          <ac:spMkLst>
            <pc:docMk/>
            <pc:sldMk cId="0" sldId="592"/>
            <ac:spMk id="21531" creationId="{22B8F6CC-A909-4DC4-A40C-CA7FFA9678D8}"/>
          </ac:spMkLst>
        </pc:spChg>
        <pc:spChg chg="mod">
          <ac:chgData name="王 欣捷" userId="b965477fa0aef5e6" providerId="LiveId" clId="{2B0FDB0B-89C3-479F-AB9D-D58F11732152}" dt="2021-03-07T10:06:53.834" v="265"/>
          <ac:spMkLst>
            <pc:docMk/>
            <pc:sldMk cId="0" sldId="592"/>
            <ac:spMk id="21532" creationId="{B632F196-1C2D-44DC-9E7E-2D1CEF3915BE}"/>
          </ac:spMkLst>
        </pc:spChg>
        <pc:spChg chg="mod">
          <ac:chgData name="王 欣捷" userId="b965477fa0aef5e6" providerId="LiveId" clId="{2B0FDB0B-89C3-479F-AB9D-D58F11732152}" dt="2021-03-07T10:06:53.834" v="265"/>
          <ac:spMkLst>
            <pc:docMk/>
            <pc:sldMk cId="0" sldId="592"/>
            <ac:spMk id="21533" creationId="{87D94103-8791-4C23-A383-CA156205ABBB}"/>
          </ac:spMkLst>
        </pc:spChg>
        <pc:spChg chg="mod">
          <ac:chgData name="王 欣捷" userId="b965477fa0aef5e6" providerId="LiveId" clId="{2B0FDB0B-89C3-479F-AB9D-D58F11732152}" dt="2021-03-07T10:06:53.834" v="265"/>
          <ac:spMkLst>
            <pc:docMk/>
            <pc:sldMk cId="0" sldId="592"/>
            <ac:spMk id="21534" creationId="{B4CECF63-D865-4D40-935A-A3A25AE570DD}"/>
          </ac:spMkLst>
        </pc:spChg>
        <pc:spChg chg="mod">
          <ac:chgData name="王 欣捷" userId="b965477fa0aef5e6" providerId="LiveId" clId="{2B0FDB0B-89C3-479F-AB9D-D58F11732152}" dt="2021-03-07T10:06:53.834" v="265"/>
          <ac:spMkLst>
            <pc:docMk/>
            <pc:sldMk cId="0" sldId="592"/>
            <ac:spMk id="21535" creationId="{FC4CBF67-CB03-40FE-9F77-8488C777FFF3}"/>
          </ac:spMkLst>
        </pc:spChg>
        <pc:spChg chg="mod">
          <ac:chgData name="王 欣捷" userId="b965477fa0aef5e6" providerId="LiveId" clId="{2B0FDB0B-89C3-479F-AB9D-D58F11732152}" dt="2021-03-07T10:06:53.834" v="265"/>
          <ac:spMkLst>
            <pc:docMk/>
            <pc:sldMk cId="0" sldId="592"/>
            <ac:spMk id="21536" creationId="{7FCDA111-52F2-42B2-A265-90DE19129B18}"/>
          </ac:spMkLst>
        </pc:spChg>
        <pc:grpChg chg="mod">
          <ac:chgData name="王 欣捷" userId="b965477fa0aef5e6" providerId="LiveId" clId="{2B0FDB0B-89C3-479F-AB9D-D58F11732152}" dt="2021-03-07T10:06:53.834" v="265"/>
          <ac:grpSpMkLst>
            <pc:docMk/>
            <pc:sldMk cId="0" sldId="592"/>
            <ac:grpSpMk id="21508" creationId="{DF04201C-E5FD-4DC6-A942-42C2AEFC40B9}"/>
          </ac:grpSpMkLst>
        </pc:grpChg>
        <pc:grpChg chg="mod">
          <ac:chgData name="王 欣捷" userId="b965477fa0aef5e6" providerId="LiveId" clId="{2B0FDB0B-89C3-479F-AB9D-D58F11732152}" dt="2021-03-07T10:06:53.834" v="265"/>
          <ac:grpSpMkLst>
            <pc:docMk/>
            <pc:sldMk cId="0" sldId="592"/>
            <ac:grpSpMk id="21509" creationId="{6012FEC7-075C-420C-97C2-99CD48A9A669}"/>
          </ac:grpSpMkLst>
        </pc:grpChg>
        <pc:grpChg chg="mod">
          <ac:chgData name="王 欣捷" userId="b965477fa0aef5e6" providerId="LiveId" clId="{2B0FDB0B-89C3-479F-AB9D-D58F11732152}" dt="2021-03-07T10:06:53.834" v="265"/>
          <ac:grpSpMkLst>
            <pc:docMk/>
            <pc:sldMk cId="0" sldId="592"/>
            <ac:grpSpMk id="21519" creationId="{C5ED2FAE-A8D6-485E-B2E8-00065F2114B2}"/>
          </ac:grpSpMkLst>
        </pc:grpChg>
      </pc:sldChg>
      <pc:sldChg chg="modSp mod">
        <pc:chgData name="王 欣捷" userId="b965477fa0aef5e6" providerId="LiveId" clId="{2B0FDB0B-89C3-479F-AB9D-D58F11732152}" dt="2021-03-07T15:03:24.413" v="2191" actId="2710"/>
        <pc:sldMkLst>
          <pc:docMk/>
          <pc:sldMk cId="0" sldId="593"/>
        </pc:sldMkLst>
        <pc:spChg chg="mod">
          <ac:chgData name="王 欣捷" userId="b965477fa0aef5e6" providerId="LiveId" clId="{2B0FDB0B-89C3-479F-AB9D-D58F11732152}" dt="2021-03-07T10:06:53.834" v="265"/>
          <ac:spMkLst>
            <pc:docMk/>
            <pc:sldMk cId="0" sldId="593"/>
            <ac:spMk id="61442" creationId="{F3A0C5E3-BF61-4231-B3A4-42EDA6315FC9}"/>
          </ac:spMkLst>
        </pc:spChg>
        <pc:spChg chg="mod">
          <ac:chgData name="王 欣捷" userId="b965477fa0aef5e6" providerId="LiveId" clId="{2B0FDB0B-89C3-479F-AB9D-D58F11732152}" dt="2021-03-07T15:03:24.413" v="2191" actId="2710"/>
          <ac:spMkLst>
            <pc:docMk/>
            <pc:sldMk cId="0" sldId="593"/>
            <ac:spMk id="61443" creationId="{52618716-150C-4225-BFF6-1D3A4CE6A986}"/>
          </ac:spMkLst>
        </pc:spChg>
      </pc:sldChg>
      <pc:sldChg chg="modSp mod">
        <pc:chgData name="王 欣捷" userId="b965477fa0aef5e6" providerId="LiveId" clId="{2B0FDB0B-89C3-479F-AB9D-D58F11732152}" dt="2021-03-07T10:06:53.834" v="265"/>
        <pc:sldMkLst>
          <pc:docMk/>
          <pc:sldMk cId="0" sldId="596"/>
        </pc:sldMkLst>
        <pc:spChg chg="mod">
          <ac:chgData name="王 欣捷" userId="b965477fa0aef5e6" providerId="LiveId" clId="{2B0FDB0B-89C3-479F-AB9D-D58F11732152}" dt="2021-03-07T10:06:53.834" v="265"/>
          <ac:spMkLst>
            <pc:docMk/>
            <pc:sldMk cId="0" sldId="596"/>
            <ac:spMk id="13314" creationId="{A9FC874A-C63D-4C28-872C-748C4775089F}"/>
          </ac:spMkLst>
        </pc:spChg>
        <pc:spChg chg="mod">
          <ac:chgData name="王 欣捷" userId="b965477fa0aef5e6" providerId="LiveId" clId="{2B0FDB0B-89C3-479F-AB9D-D58F11732152}" dt="2021-03-07T10:06:53.834" v="265"/>
          <ac:spMkLst>
            <pc:docMk/>
            <pc:sldMk cId="0" sldId="596"/>
            <ac:spMk id="13315" creationId="{0ADE85BE-6AF5-40AB-BE1E-FDFAF37F1DF4}"/>
          </ac:spMkLst>
        </pc:spChg>
      </pc:sldChg>
      <pc:sldChg chg="modSp mod modNotes">
        <pc:chgData name="王 欣捷" userId="b965477fa0aef5e6" providerId="LiveId" clId="{2B0FDB0B-89C3-479F-AB9D-D58F11732152}" dt="2021-03-07T10:06:53.834" v="265"/>
        <pc:sldMkLst>
          <pc:docMk/>
          <pc:sldMk cId="0" sldId="597"/>
        </pc:sldMkLst>
        <pc:spChg chg="mod">
          <ac:chgData name="王 欣捷" userId="b965477fa0aef5e6" providerId="LiveId" clId="{2B0FDB0B-89C3-479F-AB9D-D58F11732152}" dt="2021-03-07T10:06:53.834" v="265"/>
          <ac:spMkLst>
            <pc:docMk/>
            <pc:sldMk cId="0" sldId="597"/>
            <ac:spMk id="16386" creationId="{E9B751CE-675A-47C2-A8F8-5A40CC864583}"/>
          </ac:spMkLst>
        </pc:spChg>
        <pc:spChg chg="mod">
          <ac:chgData name="王 欣捷" userId="b965477fa0aef5e6" providerId="LiveId" clId="{2B0FDB0B-89C3-479F-AB9D-D58F11732152}" dt="2021-03-07T10:06:53.834" v="265"/>
          <ac:spMkLst>
            <pc:docMk/>
            <pc:sldMk cId="0" sldId="597"/>
            <ac:spMk id="16387" creationId="{1670681D-B028-4948-993C-DC6F1CBB1B39}"/>
          </ac:spMkLst>
        </pc:spChg>
      </pc:sldChg>
      <pc:sldChg chg="modSp mod">
        <pc:chgData name="王 欣捷" userId="b965477fa0aef5e6" providerId="LiveId" clId="{2B0FDB0B-89C3-479F-AB9D-D58F11732152}" dt="2021-03-07T12:36:41.542" v="1369" actId="208"/>
        <pc:sldMkLst>
          <pc:docMk/>
          <pc:sldMk cId="0" sldId="599"/>
        </pc:sldMkLst>
        <pc:spChg chg="mod">
          <ac:chgData name="王 欣捷" userId="b965477fa0aef5e6" providerId="LiveId" clId="{2B0FDB0B-89C3-479F-AB9D-D58F11732152}" dt="2021-03-07T10:06:53.834" v="265"/>
          <ac:spMkLst>
            <pc:docMk/>
            <pc:sldMk cId="0" sldId="599"/>
            <ac:spMk id="30722" creationId="{69F1DA85-864A-482C-99F3-F072E3C0ACD1}"/>
          </ac:spMkLst>
        </pc:spChg>
        <pc:spChg chg="mod">
          <ac:chgData name="王 欣捷" userId="b965477fa0aef5e6" providerId="LiveId" clId="{2B0FDB0B-89C3-479F-AB9D-D58F11732152}" dt="2021-03-07T12:36:27.135" v="1367" actId="1076"/>
          <ac:spMkLst>
            <pc:docMk/>
            <pc:sldMk cId="0" sldId="599"/>
            <ac:spMk id="30723" creationId="{50864BD0-83AE-4321-98BC-695E01E9B490}"/>
          </ac:spMkLst>
        </pc:spChg>
        <pc:spChg chg="mod">
          <ac:chgData name="王 欣捷" userId="b965477fa0aef5e6" providerId="LiveId" clId="{2B0FDB0B-89C3-479F-AB9D-D58F11732152}" dt="2021-03-07T10:06:53.834" v="265"/>
          <ac:spMkLst>
            <pc:docMk/>
            <pc:sldMk cId="0" sldId="599"/>
            <ac:spMk id="30730" creationId="{8CA911AB-F144-450B-BFDB-88F89B083C25}"/>
          </ac:spMkLst>
        </pc:spChg>
        <pc:spChg chg="mod">
          <ac:chgData name="王 欣捷" userId="b965477fa0aef5e6" providerId="LiveId" clId="{2B0FDB0B-89C3-479F-AB9D-D58F11732152}" dt="2021-03-07T10:06:53.834" v="265"/>
          <ac:spMkLst>
            <pc:docMk/>
            <pc:sldMk cId="0" sldId="599"/>
            <ac:spMk id="30731" creationId="{4E2C5FB2-C190-4BDE-BD0D-51EAFA4A95E6}"/>
          </ac:spMkLst>
        </pc:spChg>
        <pc:spChg chg="mod">
          <ac:chgData name="王 欣捷" userId="b965477fa0aef5e6" providerId="LiveId" clId="{2B0FDB0B-89C3-479F-AB9D-D58F11732152}" dt="2021-03-07T10:06:53.834" v="265"/>
          <ac:spMkLst>
            <pc:docMk/>
            <pc:sldMk cId="0" sldId="599"/>
            <ac:spMk id="30732" creationId="{BA3A5B5E-FFDD-41B2-8853-DB2DBC333213}"/>
          </ac:spMkLst>
        </pc:spChg>
        <pc:spChg chg="mod">
          <ac:chgData name="王 欣捷" userId="b965477fa0aef5e6" providerId="LiveId" clId="{2B0FDB0B-89C3-479F-AB9D-D58F11732152}" dt="2021-03-07T10:06:53.834" v="265"/>
          <ac:spMkLst>
            <pc:docMk/>
            <pc:sldMk cId="0" sldId="599"/>
            <ac:spMk id="30733" creationId="{155172EC-1459-4BB3-B23A-4421BB76DB2B}"/>
          </ac:spMkLst>
        </pc:spChg>
        <pc:spChg chg="mod">
          <ac:chgData name="王 欣捷" userId="b965477fa0aef5e6" providerId="LiveId" clId="{2B0FDB0B-89C3-479F-AB9D-D58F11732152}" dt="2021-03-07T10:06:53.834" v="265"/>
          <ac:spMkLst>
            <pc:docMk/>
            <pc:sldMk cId="0" sldId="599"/>
            <ac:spMk id="30734" creationId="{9E968509-1822-4860-8CF0-A7C2F8538945}"/>
          </ac:spMkLst>
        </pc:spChg>
        <pc:spChg chg="mod">
          <ac:chgData name="王 欣捷" userId="b965477fa0aef5e6" providerId="LiveId" clId="{2B0FDB0B-89C3-479F-AB9D-D58F11732152}" dt="2021-03-07T12:36:41.542" v="1369" actId="208"/>
          <ac:spMkLst>
            <pc:docMk/>
            <pc:sldMk cId="0" sldId="599"/>
            <ac:spMk id="183307" creationId="{13B12025-249C-479D-95FD-20B77B4CAB0F}"/>
          </ac:spMkLst>
        </pc:spChg>
        <pc:spChg chg="mod">
          <ac:chgData name="王 欣捷" userId="b965477fa0aef5e6" providerId="LiveId" clId="{2B0FDB0B-89C3-479F-AB9D-D58F11732152}" dt="2021-03-07T12:36:41.542" v="1369" actId="208"/>
          <ac:spMkLst>
            <pc:docMk/>
            <pc:sldMk cId="0" sldId="599"/>
            <ac:spMk id="183308" creationId="{11F5E643-533B-4EB5-B74F-8918EC78A40C}"/>
          </ac:spMkLst>
        </pc:spChg>
        <pc:spChg chg="mod">
          <ac:chgData name="王 欣捷" userId="b965477fa0aef5e6" providerId="LiveId" clId="{2B0FDB0B-89C3-479F-AB9D-D58F11732152}" dt="2021-03-07T12:36:41.542" v="1369" actId="208"/>
          <ac:spMkLst>
            <pc:docMk/>
            <pc:sldMk cId="0" sldId="599"/>
            <ac:spMk id="183309" creationId="{DC972C26-7A7F-44C0-87F8-3682CD65B32D}"/>
          </ac:spMkLst>
        </pc:spChg>
        <pc:spChg chg="mod">
          <ac:chgData name="王 欣捷" userId="b965477fa0aef5e6" providerId="LiveId" clId="{2B0FDB0B-89C3-479F-AB9D-D58F11732152}" dt="2021-03-07T12:36:41.542" v="1369" actId="208"/>
          <ac:spMkLst>
            <pc:docMk/>
            <pc:sldMk cId="0" sldId="599"/>
            <ac:spMk id="183310" creationId="{EF4D01EB-A8FF-4AD2-B7DA-92455518E246}"/>
          </ac:spMkLst>
        </pc:spChg>
        <pc:spChg chg="mod">
          <ac:chgData name="王 欣捷" userId="b965477fa0aef5e6" providerId="LiveId" clId="{2B0FDB0B-89C3-479F-AB9D-D58F11732152}" dt="2021-03-07T12:36:41.542" v="1369" actId="208"/>
          <ac:spMkLst>
            <pc:docMk/>
            <pc:sldMk cId="0" sldId="599"/>
            <ac:spMk id="183311" creationId="{93C15D93-FEEF-44F6-85CA-8DFE24BB17D2}"/>
          </ac:spMkLst>
        </pc:spChg>
        <pc:grpChg chg="mod">
          <ac:chgData name="王 欣捷" userId="b965477fa0aef5e6" providerId="LiveId" clId="{2B0FDB0B-89C3-479F-AB9D-D58F11732152}" dt="2021-03-07T12:36:41.542" v="1369" actId="208"/>
          <ac:grpSpMkLst>
            <pc:docMk/>
            <pc:sldMk cId="0" sldId="599"/>
            <ac:grpSpMk id="30724" creationId="{B52792C3-96EA-40F5-94EE-CD500EE00D24}"/>
          </ac:grpSpMkLst>
        </pc:grpChg>
      </pc:sldChg>
      <pc:sldChg chg="modSp mod modNotes">
        <pc:chgData name="王 欣捷" userId="b965477fa0aef5e6" providerId="LiveId" clId="{2B0FDB0B-89C3-479F-AB9D-D58F11732152}" dt="2021-03-07T10:06:53.834" v="265"/>
        <pc:sldMkLst>
          <pc:docMk/>
          <pc:sldMk cId="0" sldId="600"/>
        </pc:sldMkLst>
        <pc:spChg chg="mod">
          <ac:chgData name="王 欣捷" userId="b965477fa0aef5e6" providerId="LiveId" clId="{2B0FDB0B-89C3-479F-AB9D-D58F11732152}" dt="2021-03-07T10:06:53.834" v="265"/>
          <ac:spMkLst>
            <pc:docMk/>
            <pc:sldMk cId="0" sldId="600"/>
            <ac:spMk id="14338" creationId="{4C70C662-8EDB-4941-A1BF-CA952FBE6E63}"/>
          </ac:spMkLst>
        </pc:spChg>
        <pc:spChg chg="mod">
          <ac:chgData name="王 欣捷" userId="b965477fa0aef5e6" providerId="LiveId" clId="{2B0FDB0B-89C3-479F-AB9D-D58F11732152}" dt="2021-03-07T10:06:53.834" v="265"/>
          <ac:spMkLst>
            <pc:docMk/>
            <pc:sldMk cId="0" sldId="600"/>
            <ac:spMk id="14339" creationId="{CF0FFF3B-42A1-478C-A17D-56C58D241753}"/>
          </ac:spMkLst>
        </pc:spChg>
      </pc:sldChg>
      <pc:sldChg chg="modSp mod">
        <pc:chgData name="王 欣捷" userId="b965477fa0aef5e6" providerId="LiveId" clId="{2B0FDB0B-89C3-479F-AB9D-D58F11732152}" dt="2021-03-07T11:50:16.628" v="842" actId="1076"/>
        <pc:sldMkLst>
          <pc:docMk/>
          <pc:sldMk cId="767671858" sldId="601"/>
        </pc:sldMkLst>
        <pc:spChg chg="mod">
          <ac:chgData name="王 欣捷" userId="b965477fa0aef5e6" providerId="LiveId" clId="{2B0FDB0B-89C3-479F-AB9D-D58F11732152}" dt="2021-03-07T10:06:53.834" v="265"/>
          <ac:spMkLst>
            <pc:docMk/>
            <pc:sldMk cId="767671858" sldId="601"/>
            <ac:spMk id="25602" creationId="{B6254481-736E-4E5E-92CE-E56D69CDDD98}"/>
          </ac:spMkLst>
        </pc:spChg>
        <pc:spChg chg="mod">
          <ac:chgData name="王 欣捷" userId="b965477fa0aef5e6" providerId="LiveId" clId="{2B0FDB0B-89C3-479F-AB9D-D58F11732152}" dt="2021-03-07T10:06:53.834" v="265"/>
          <ac:spMkLst>
            <pc:docMk/>
            <pc:sldMk cId="767671858" sldId="601"/>
            <ac:spMk id="25603" creationId="{58EA3BC5-40EA-4C25-BCEF-5ACB3AE27062}"/>
          </ac:spMkLst>
        </pc:spChg>
        <pc:spChg chg="mod">
          <ac:chgData name="王 欣捷" userId="b965477fa0aef5e6" providerId="LiveId" clId="{2B0FDB0B-89C3-479F-AB9D-D58F11732152}" dt="2021-03-07T11:50:16.628" v="842" actId="1076"/>
          <ac:spMkLst>
            <pc:docMk/>
            <pc:sldMk cId="767671858" sldId="601"/>
            <ac:spMk id="25606" creationId="{2F5B6C1B-4AAC-4FEB-A59C-16AC88C4AB98}"/>
          </ac:spMkLst>
        </pc:spChg>
        <pc:spChg chg="mod">
          <ac:chgData name="王 欣捷" userId="b965477fa0aef5e6" providerId="LiveId" clId="{2B0FDB0B-89C3-479F-AB9D-D58F11732152}" dt="2021-03-07T11:50:16.628" v="842" actId="1076"/>
          <ac:spMkLst>
            <pc:docMk/>
            <pc:sldMk cId="767671858" sldId="601"/>
            <ac:spMk id="25607" creationId="{B204A390-BCEB-4A9A-BA55-974827D982BD}"/>
          </ac:spMkLst>
        </pc:spChg>
        <pc:spChg chg="mod">
          <ac:chgData name="王 欣捷" userId="b965477fa0aef5e6" providerId="LiveId" clId="{2B0FDB0B-89C3-479F-AB9D-D58F11732152}" dt="2021-03-07T11:50:16.628" v="842" actId="1076"/>
          <ac:spMkLst>
            <pc:docMk/>
            <pc:sldMk cId="767671858" sldId="601"/>
            <ac:spMk id="25608" creationId="{00474F5A-D809-406F-901F-3BA708440936}"/>
          </ac:spMkLst>
        </pc:spChg>
        <pc:spChg chg="mod">
          <ac:chgData name="王 欣捷" userId="b965477fa0aef5e6" providerId="LiveId" clId="{2B0FDB0B-89C3-479F-AB9D-D58F11732152}" dt="2021-03-07T11:50:16.628" v="842" actId="1076"/>
          <ac:spMkLst>
            <pc:docMk/>
            <pc:sldMk cId="767671858" sldId="601"/>
            <ac:spMk id="25609" creationId="{9612E9C4-6FA9-47C0-8728-D1EF28737B17}"/>
          </ac:spMkLst>
        </pc:spChg>
        <pc:spChg chg="mod">
          <ac:chgData name="王 欣捷" userId="b965477fa0aef5e6" providerId="LiveId" clId="{2B0FDB0B-89C3-479F-AB9D-D58F11732152}" dt="2021-03-07T11:50:16.628" v="842" actId="1076"/>
          <ac:spMkLst>
            <pc:docMk/>
            <pc:sldMk cId="767671858" sldId="601"/>
            <ac:spMk id="25610" creationId="{224937A6-F52F-46BE-B20F-131DAB3085E1}"/>
          </ac:spMkLst>
        </pc:spChg>
        <pc:spChg chg="mod">
          <ac:chgData name="王 欣捷" userId="b965477fa0aef5e6" providerId="LiveId" clId="{2B0FDB0B-89C3-479F-AB9D-D58F11732152}" dt="2021-03-07T11:50:16.628" v="842" actId="1076"/>
          <ac:spMkLst>
            <pc:docMk/>
            <pc:sldMk cId="767671858" sldId="601"/>
            <ac:spMk id="25611" creationId="{DB3C29E0-DE3D-4307-8AC1-ED859F3E5241}"/>
          </ac:spMkLst>
        </pc:spChg>
        <pc:spChg chg="mod">
          <ac:chgData name="王 欣捷" userId="b965477fa0aef5e6" providerId="LiveId" clId="{2B0FDB0B-89C3-479F-AB9D-D58F11732152}" dt="2021-03-07T11:50:16.628" v="842" actId="1076"/>
          <ac:spMkLst>
            <pc:docMk/>
            <pc:sldMk cId="767671858" sldId="601"/>
            <ac:spMk id="25612" creationId="{E8FFA917-049E-441A-995D-917A78D3A4DF}"/>
          </ac:spMkLst>
        </pc:spChg>
        <pc:spChg chg="mod">
          <ac:chgData name="王 欣捷" userId="b965477fa0aef5e6" providerId="LiveId" clId="{2B0FDB0B-89C3-479F-AB9D-D58F11732152}" dt="2021-03-07T11:50:16.628" v="842" actId="1076"/>
          <ac:spMkLst>
            <pc:docMk/>
            <pc:sldMk cId="767671858" sldId="601"/>
            <ac:spMk id="25613" creationId="{467C5F5B-0A4B-4D1E-9887-BDA4CEC6537E}"/>
          </ac:spMkLst>
        </pc:spChg>
        <pc:spChg chg="mod">
          <ac:chgData name="王 欣捷" userId="b965477fa0aef5e6" providerId="LiveId" clId="{2B0FDB0B-89C3-479F-AB9D-D58F11732152}" dt="2021-03-07T11:50:16.628" v="842" actId="1076"/>
          <ac:spMkLst>
            <pc:docMk/>
            <pc:sldMk cId="767671858" sldId="601"/>
            <ac:spMk id="25614" creationId="{45CB5FE5-1BDE-48CE-AAC7-F5A92EDE5C9E}"/>
          </ac:spMkLst>
        </pc:spChg>
        <pc:grpChg chg="mod">
          <ac:chgData name="王 欣捷" userId="b965477fa0aef5e6" providerId="LiveId" clId="{2B0FDB0B-89C3-479F-AB9D-D58F11732152}" dt="2021-03-07T11:50:16.628" v="842" actId="1076"/>
          <ac:grpSpMkLst>
            <pc:docMk/>
            <pc:sldMk cId="767671858" sldId="601"/>
            <ac:grpSpMk id="25604" creationId="{C99D1D78-5790-4EFE-81B5-06BAB0D34DA0}"/>
          </ac:grpSpMkLst>
        </pc:grpChg>
        <pc:grpChg chg="mod">
          <ac:chgData name="王 欣捷" userId="b965477fa0aef5e6" providerId="LiveId" clId="{2B0FDB0B-89C3-479F-AB9D-D58F11732152}" dt="2021-03-07T11:50:16.628" v="842" actId="1076"/>
          <ac:grpSpMkLst>
            <pc:docMk/>
            <pc:sldMk cId="767671858" sldId="601"/>
            <ac:grpSpMk id="25605" creationId="{EF1EA783-9AC0-4F09-8764-2941BAD354FF}"/>
          </ac:grpSpMkLst>
        </pc:grpChg>
      </pc:sldChg>
      <pc:sldChg chg="addSp modSp mod">
        <pc:chgData name="王 欣捷" userId="b965477fa0aef5e6" providerId="LiveId" clId="{2B0FDB0B-89C3-479F-AB9D-D58F11732152}" dt="2021-03-07T11:54:23.282" v="871" actId="122"/>
        <pc:sldMkLst>
          <pc:docMk/>
          <pc:sldMk cId="0" sldId="603"/>
        </pc:sldMkLst>
        <pc:spChg chg="mod">
          <ac:chgData name="王 欣捷" userId="b965477fa0aef5e6" providerId="LiveId" clId="{2B0FDB0B-89C3-479F-AB9D-D58F11732152}" dt="2021-03-07T10:06:53.834" v="265"/>
          <ac:spMkLst>
            <pc:docMk/>
            <pc:sldMk cId="0" sldId="603"/>
            <ac:spMk id="3" creationId="{8D6607DE-EA8B-469A-98C1-FF1899803A25}"/>
          </ac:spMkLst>
        </pc:spChg>
        <pc:spChg chg="mod">
          <ac:chgData name="王 欣捷" userId="b965477fa0aef5e6" providerId="LiveId" clId="{2B0FDB0B-89C3-479F-AB9D-D58F11732152}" dt="2021-03-07T10:06:53.834" v="265"/>
          <ac:spMkLst>
            <pc:docMk/>
            <pc:sldMk cId="0" sldId="603"/>
            <ac:spMk id="23554" creationId="{EA3A7526-D02F-43A4-9EDE-E4F82D63F121}"/>
          </ac:spMkLst>
        </pc:spChg>
        <pc:graphicFrameChg chg="add mod modGraphic">
          <ac:chgData name="王 欣捷" userId="b965477fa0aef5e6" providerId="LiveId" clId="{2B0FDB0B-89C3-479F-AB9D-D58F11732152}" dt="2021-03-07T11:54:23.282" v="871" actId="122"/>
          <ac:graphicFrameMkLst>
            <pc:docMk/>
            <pc:sldMk cId="0" sldId="603"/>
            <ac:graphicFrameMk id="4" creationId="{E6A71D5D-81BA-4CAC-9C89-316175DC6D99}"/>
          </ac:graphicFrameMkLst>
        </pc:graphicFrameChg>
      </pc:sldChg>
      <pc:sldChg chg="modSp mod">
        <pc:chgData name="王 欣捷" userId="b965477fa0aef5e6" providerId="LiveId" clId="{2B0FDB0B-89C3-479F-AB9D-D58F11732152}" dt="2021-03-07T10:06:53.834" v="265"/>
        <pc:sldMkLst>
          <pc:docMk/>
          <pc:sldMk cId="0" sldId="605"/>
        </pc:sldMkLst>
        <pc:spChg chg="mod">
          <ac:chgData name="王 欣捷" userId="b965477fa0aef5e6" providerId="LiveId" clId="{2B0FDB0B-89C3-479F-AB9D-D58F11732152}" dt="2021-03-07T10:06:53.834" v="265"/>
          <ac:spMkLst>
            <pc:docMk/>
            <pc:sldMk cId="0" sldId="605"/>
            <ac:spMk id="22530" creationId="{84D99480-B626-4863-9FA3-25249848846C}"/>
          </ac:spMkLst>
        </pc:spChg>
        <pc:spChg chg="mod">
          <ac:chgData name="王 欣捷" userId="b965477fa0aef5e6" providerId="LiveId" clId="{2B0FDB0B-89C3-479F-AB9D-D58F11732152}" dt="2021-03-07T10:06:53.834" v="265"/>
          <ac:spMkLst>
            <pc:docMk/>
            <pc:sldMk cId="0" sldId="605"/>
            <ac:spMk id="22531" creationId="{1735A55B-F303-43CB-99EF-8731F13EF362}"/>
          </ac:spMkLst>
        </pc:spChg>
      </pc:sldChg>
      <pc:sldChg chg="modSp mod">
        <pc:chgData name="王 欣捷" userId="b965477fa0aef5e6" providerId="LiveId" clId="{2B0FDB0B-89C3-479F-AB9D-D58F11732152}" dt="2021-03-07T12:37:28.939" v="1375" actId="1076"/>
        <pc:sldMkLst>
          <pc:docMk/>
          <pc:sldMk cId="0" sldId="606"/>
        </pc:sldMkLst>
        <pc:spChg chg="mod">
          <ac:chgData name="王 欣捷" userId="b965477fa0aef5e6" providerId="LiveId" clId="{2B0FDB0B-89C3-479F-AB9D-D58F11732152}" dt="2021-03-07T10:06:53.834" v="265"/>
          <ac:spMkLst>
            <pc:docMk/>
            <pc:sldMk cId="0" sldId="606"/>
            <ac:spMk id="31746" creationId="{548E7541-8C74-4229-BFBF-D06A2283835A}"/>
          </ac:spMkLst>
        </pc:spChg>
        <pc:spChg chg="mod">
          <ac:chgData name="王 欣捷" userId="b965477fa0aef5e6" providerId="LiveId" clId="{2B0FDB0B-89C3-479F-AB9D-D58F11732152}" dt="2021-03-07T12:37:12.184" v="1372" actId="207"/>
          <ac:spMkLst>
            <pc:docMk/>
            <pc:sldMk cId="0" sldId="606"/>
            <ac:spMk id="31749" creationId="{0219A906-47C3-4819-86A8-0A7229AA5F8D}"/>
          </ac:spMkLst>
        </pc:spChg>
        <pc:spChg chg="mod">
          <ac:chgData name="王 欣捷" userId="b965477fa0aef5e6" providerId="LiveId" clId="{2B0FDB0B-89C3-479F-AB9D-D58F11732152}" dt="2021-03-07T12:37:08.452" v="1371" actId="207"/>
          <ac:spMkLst>
            <pc:docMk/>
            <pc:sldMk cId="0" sldId="606"/>
            <ac:spMk id="31750" creationId="{128D0B10-1257-45FD-81F5-3A4808D2FECF}"/>
          </ac:spMkLst>
        </pc:spChg>
        <pc:spChg chg="mod">
          <ac:chgData name="王 欣捷" userId="b965477fa0aef5e6" providerId="LiveId" clId="{2B0FDB0B-89C3-479F-AB9D-D58F11732152}" dt="2021-03-07T11:38:55.714" v="631" actId="14100"/>
          <ac:spMkLst>
            <pc:docMk/>
            <pc:sldMk cId="0" sldId="606"/>
            <ac:spMk id="31751" creationId="{CC7B686B-640F-40C2-A76B-0DEFA63E4325}"/>
          </ac:spMkLst>
        </pc:spChg>
        <pc:spChg chg="mod">
          <ac:chgData name="王 欣捷" userId="b965477fa0aef5e6" providerId="LiveId" clId="{2B0FDB0B-89C3-479F-AB9D-D58F11732152}" dt="2021-03-07T11:38:55.714" v="631" actId="14100"/>
          <ac:spMkLst>
            <pc:docMk/>
            <pc:sldMk cId="0" sldId="606"/>
            <ac:spMk id="31752" creationId="{5AB70813-BBBC-4B5E-94AA-B34E3E3E5CF4}"/>
          </ac:spMkLst>
        </pc:spChg>
        <pc:spChg chg="mod">
          <ac:chgData name="王 欣捷" userId="b965477fa0aef5e6" providerId="LiveId" clId="{2B0FDB0B-89C3-479F-AB9D-D58F11732152}" dt="2021-03-07T11:38:55.714" v="631" actId="14100"/>
          <ac:spMkLst>
            <pc:docMk/>
            <pc:sldMk cId="0" sldId="606"/>
            <ac:spMk id="31753" creationId="{16EF3CFA-2363-41AF-9CEA-C989606EB59A}"/>
          </ac:spMkLst>
        </pc:spChg>
        <pc:grpChg chg="mod">
          <ac:chgData name="王 欣捷" userId="b965477fa0aef5e6" providerId="LiveId" clId="{2B0FDB0B-89C3-479F-AB9D-D58F11732152}" dt="2021-03-07T12:37:28.939" v="1375" actId="1076"/>
          <ac:grpSpMkLst>
            <pc:docMk/>
            <pc:sldMk cId="0" sldId="606"/>
            <ac:grpSpMk id="31748" creationId="{CD29898E-F6AD-4F8E-9637-E5858351CE4C}"/>
          </ac:grpSpMkLst>
        </pc:grpChg>
      </pc:sldChg>
      <pc:sldChg chg="modSp mod">
        <pc:chgData name="王 欣捷" userId="b965477fa0aef5e6" providerId="LiveId" clId="{2B0FDB0B-89C3-479F-AB9D-D58F11732152}" dt="2021-03-07T11:32:08.044" v="576" actId="207"/>
        <pc:sldMkLst>
          <pc:docMk/>
          <pc:sldMk cId="0" sldId="607"/>
        </pc:sldMkLst>
        <pc:spChg chg="mod">
          <ac:chgData name="王 欣捷" userId="b965477fa0aef5e6" providerId="LiveId" clId="{2B0FDB0B-89C3-479F-AB9D-D58F11732152}" dt="2021-03-07T10:06:53.834" v="265"/>
          <ac:spMkLst>
            <pc:docMk/>
            <pc:sldMk cId="0" sldId="607"/>
            <ac:spMk id="32770" creationId="{5D8AF6D5-B54C-4670-B063-BDB16146A8C4}"/>
          </ac:spMkLst>
        </pc:spChg>
        <pc:spChg chg="mod">
          <ac:chgData name="王 欣捷" userId="b965477fa0aef5e6" providerId="LiveId" clId="{2B0FDB0B-89C3-479F-AB9D-D58F11732152}" dt="2021-03-07T11:32:08.044" v="576" actId="207"/>
          <ac:spMkLst>
            <pc:docMk/>
            <pc:sldMk cId="0" sldId="607"/>
            <ac:spMk id="232451" creationId="{11E9D8B0-A3BC-4E18-8B82-53999F85751F}"/>
          </ac:spMkLst>
        </pc:spChg>
      </pc:sldChg>
      <pc:sldChg chg="modSp mod">
        <pc:chgData name="王 欣捷" userId="b965477fa0aef5e6" providerId="LiveId" clId="{2B0FDB0B-89C3-479F-AB9D-D58F11732152}" dt="2021-03-07T11:37:03.393" v="629" actId="122"/>
        <pc:sldMkLst>
          <pc:docMk/>
          <pc:sldMk cId="0" sldId="608"/>
        </pc:sldMkLst>
        <pc:spChg chg="mod">
          <ac:chgData name="王 欣捷" userId="b965477fa0aef5e6" providerId="LiveId" clId="{2B0FDB0B-89C3-479F-AB9D-D58F11732152}" dt="2021-03-07T10:06:53.834" v="265"/>
          <ac:spMkLst>
            <pc:docMk/>
            <pc:sldMk cId="0" sldId="608"/>
            <ac:spMk id="33794" creationId="{32173160-6474-4266-9732-19102029B43C}"/>
          </ac:spMkLst>
        </pc:spChg>
        <pc:spChg chg="mod">
          <ac:chgData name="王 欣捷" userId="b965477fa0aef5e6" providerId="LiveId" clId="{2B0FDB0B-89C3-479F-AB9D-D58F11732152}" dt="2021-03-07T10:06:53.834" v="265"/>
          <ac:spMkLst>
            <pc:docMk/>
            <pc:sldMk cId="0" sldId="608"/>
            <ac:spMk id="33795" creationId="{7455826F-3C34-4CE8-AE30-18F974C9BC5B}"/>
          </ac:spMkLst>
        </pc:spChg>
        <pc:spChg chg="mod">
          <ac:chgData name="王 欣捷" userId="b965477fa0aef5e6" providerId="LiveId" clId="{2B0FDB0B-89C3-479F-AB9D-D58F11732152}" dt="2021-03-07T10:06:53.834" v="265"/>
          <ac:spMkLst>
            <pc:docMk/>
            <pc:sldMk cId="0" sldId="608"/>
            <ac:spMk id="33797" creationId="{52080F8E-9913-494A-8F3F-76700A64D7EF}"/>
          </ac:spMkLst>
        </pc:spChg>
        <pc:spChg chg="mod">
          <ac:chgData name="王 欣捷" userId="b965477fa0aef5e6" providerId="LiveId" clId="{2B0FDB0B-89C3-479F-AB9D-D58F11732152}" dt="2021-03-07T10:06:53.834" v="265"/>
          <ac:spMkLst>
            <pc:docMk/>
            <pc:sldMk cId="0" sldId="608"/>
            <ac:spMk id="33798" creationId="{581FDB62-1497-4620-AE11-EC797D39EA0C}"/>
          </ac:spMkLst>
        </pc:spChg>
        <pc:spChg chg="mod">
          <ac:chgData name="王 欣捷" userId="b965477fa0aef5e6" providerId="LiveId" clId="{2B0FDB0B-89C3-479F-AB9D-D58F11732152}" dt="2021-03-07T10:06:53.834" v="265"/>
          <ac:spMkLst>
            <pc:docMk/>
            <pc:sldMk cId="0" sldId="608"/>
            <ac:spMk id="33799" creationId="{073653F1-BD37-4EAB-878E-930BD8E80B6F}"/>
          </ac:spMkLst>
        </pc:spChg>
        <pc:spChg chg="mod">
          <ac:chgData name="王 欣捷" userId="b965477fa0aef5e6" providerId="LiveId" clId="{2B0FDB0B-89C3-479F-AB9D-D58F11732152}" dt="2021-03-07T10:06:53.834" v="265"/>
          <ac:spMkLst>
            <pc:docMk/>
            <pc:sldMk cId="0" sldId="608"/>
            <ac:spMk id="33800" creationId="{4A5E6FB3-75BB-4D31-802E-C1605EDB12EA}"/>
          </ac:spMkLst>
        </pc:spChg>
        <pc:spChg chg="mod">
          <ac:chgData name="王 欣捷" userId="b965477fa0aef5e6" providerId="LiveId" clId="{2B0FDB0B-89C3-479F-AB9D-D58F11732152}" dt="2021-03-07T10:06:53.834" v="265"/>
          <ac:spMkLst>
            <pc:docMk/>
            <pc:sldMk cId="0" sldId="608"/>
            <ac:spMk id="33801" creationId="{322870A3-9B8F-4E8A-8908-75F50ECA7B14}"/>
          </ac:spMkLst>
        </pc:spChg>
        <pc:spChg chg="mod">
          <ac:chgData name="王 欣捷" userId="b965477fa0aef5e6" providerId="LiveId" clId="{2B0FDB0B-89C3-479F-AB9D-D58F11732152}" dt="2021-03-07T10:06:53.834" v="265"/>
          <ac:spMkLst>
            <pc:docMk/>
            <pc:sldMk cId="0" sldId="608"/>
            <ac:spMk id="33802" creationId="{00C10666-5527-43DA-8F31-818FF9962A2A}"/>
          </ac:spMkLst>
        </pc:spChg>
        <pc:spChg chg="mod">
          <ac:chgData name="王 欣捷" userId="b965477fa0aef5e6" providerId="LiveId" clId="{2B0FDB0B-89C3-479F-AB9D-D58F11732152}" dt="2021-03-07T10:06:53.834" v="265"/>
          <ac:spMkLst>
            <pc:docMk/>
            <pc:sldMk cId="0" sldId="608"/>
            <ac:spMk id="33803" creationId="{B579E399-9A24-458E-AC1B-F3E63C05AB6E}"/>
          </ac:spMkLst>
        </pc:spChg>
        <pc:spChg chg="mod">
          <ac:chgData name="王 欣捷" userId="b965477fa0aef5e6" providerId="LiveId" clId="{2B0FDB0B-89C3-479F-AB9D-D58F11732152}" dt="2021-03-07T10:06:53.834" v="265"/>
          <ac:spMkLst>
            <pc:docMk/>
            <pc:sldMk cId="0" sldId="608"/>
            <ac:spMk id="33804" creationId="{D18412C7-C864-4159-A70F-A097EE2265C8}"/>
          </ac:spMkLst>
        </pc:spChg>
        <pc:spChg chg="mod">
          <ac:chgData name="王 欣捷" userId="b965477fa0aef5e6" providerId="LiveId" clId="{2B0FDB0B-89C3-479F-AB9D-D58F11732152}" dt="2021-03-07T10:06:53.834" v="265"/>
          <ac:spMkLst>
            <pc:docMk/>
            <pc:sldMk cId="0" sldId="608"/>
            <ac:spMk id="33806" creationId="{57359285-2969-4684-A2A1-08FC47D3ECA1}"/>
          </ac:spMkLst>
        </pc:spChg>
        <pc:spChg chg="mod">
          <ac:chgData name="王 欣捷" userId="b965477fa0aef5e6" providerId="LiveId" clId="{2B0FDB0B-89C3-479F-AB9D-D58F11732152}" dt="2021-03-07T10:06:53.834" v="265"/>
          <ac:spMkLst>
            <pc:docMk/>
            <pc:sldMk cId="0" sldId="608"/>
            <ac:spMk id="33807" creationId="{B73E7A01-450F-474D-9A12-A8AC52CBD903}"/>
          </ac:spMkLst>
        </pc:spChg>
        <pc:spChg chg="mod">
          <ac:chgData name="王 欣捷" userId="b965477fa0aef5e6" providerId="LiveId" clId="{2B0FDB0B-89C3-479F-AB9D-D58F11732152}" dt="2021-03-07T10:06:53.834" v="265"/>
          <ac:spMkLst>
            <pc:docMk/>
            <pc:sldMk cId="0" sldId="608"/>
            <ac:spMk id="33809" creationId="{36A69F26-74E0-4A8F-B87B-C449D635226E}"/>
          </ac:spMkLst>
        </pc:spChg>
        <pc:spChg chg="mod">
          <ac:chgData name="王 欣捷" userId="b965477fa0aef5e6" providerId="LiveId" clId="{2B0FDB0B-89C3-479F-AB9D-D58F11732152}" dt="2021-03-07T10:06:53.834" v="265"/>
          <ac:spMkLst>
            <pc:docMk/>
            <pc:sldMk cId="0" sldId="608"/>
            <ac:spMk id="33810" creationId="{E8365026-3CE9-4649-9831-541CE1AB6B0B}"/>
          </ac:spMkLst>
        </pc:spChg>
        <pc:spChg chg="mod">
          <ac:chgData name="王 欣捷" userId="b965477fa0aef5e6" providerId="LiveId" clId="{2B0FDB0B-89C3-479F-AB9D-D58F11732152}" dt="2021-03-07T10:06:53.834" v="265"/>
          <ac:spMkLst>
            <pc:docMk/>
            <pc:sldMk cId="0" sldId="608"/>
            <ac:spMk id="33811" creationId="{60AD3FDD-00F4-474B-BAAD-7CA4E320C52A}"/>
          </ac:spMkLst>
        </pc:spChg>
        <pc:spChg chg="mod">
          <ac:chgData name="王 欣捷" userId="b965477fa0aef5e6" providerId="LiveId" clId="{2B0FDB0B-89C3-479F-AB9D-D58F11732152}" dt="2021-03-07T10:06:53.834" v="265"/>
          <ac:spMkLst>
            <pc:docMk/>
            <pc:sldMk cId="0" sldId="608"/>
            <ac:spMk id="33812" creationId="{7A8FFC0C-4E55-41CD-B6F9-4FBBA135B7A2}"/>
          </ac:spMkLst>
        </pc:spChg>
        <pc:spChg chg="mod">
          <ac:chgData name="王 欣捷" userId="b965477fa0aef5e6" providerId="LiveId" clId="{2B0FDB0B-89C3-479F-AB9D-D58F11732152}" dt="2021-03-07T10:06:53.834" v="265"/>
          <ac:spMkLst>
            <pc:docMk/>
            <pc:sldMk cId="0" sldId="608"/>
            <ac:spMk id="33813" creationId="{6DEBF8FB-B945-4144-9DFA-154512805244}"/>
          </ac:spMkLst>
        </pc:spChg>
        <pc:spChg chg="mod">
          <ac:chgData name="王 欣捷" userId="b965477fa0aef5e6" providerId="LiveId" clId="{2B0FDB0B-89C3-479F-AB9D-D58F11732152}" dt="2021-03-07T10:06:53.834" v="265"/>
          <ac:spMkLst>
            <pc:docMk/>
            <pc:sldMk cId="0" sldId="608"/>
            <ac:spMk id="33814" creationId="{37032FD8-72D9-405F-90BF-47114A4BF191}"/>
          </ac:spMkLst>
        </pc:spChg>
        <pc:grpChg chg="mod">
          <ac:chgData name="王 欣捷" userId="b965477fa0aef5e6" providerId="LiveId" clId="{2B0FDB0B-89C3-479F-AB9D-D58F11732152}" dt="2021-03-07T11:37:03.393" v="629" actId="122"/>
          <ac:grpSpMkLst>
            <pc:docMk/>
            <pc:sldMk cId="0" sldId="608"/>
            <ac:grpSpMk id="33796" creationId="{A8C509E4-5FFA-4C10-8621-91D04525B4A8}"/>
          </ac:grpSpMkLst>
        </pc:grpChg>
        <pc:grpChg chg="mod">
          <ac:chgData name="王 欣捷" userId="b965477fa0aef5e6" providerId="LiveId" clId="{2B0FDB0B-89C3-479F-AB9D-D58F11732152}" dt="2021-03-07T10:06:53.834" v="265"/>
          <ac:grpSpMkLst>
            <pc:docMk/>
            <pc:sldMk cId="0" sldId="608"/>
            <ac:grpSpMk id="33805" creationId="{EA5AC849-133D-4A44-A744-DB049B637964}"/>
          </ac:grpSpMkLst>
        </pc:grpChg>
        <pc:grpChg chg="mod">
          <ac:chgData name="王 欣捷" userId="b965477fa0aef5e6" providerId="LiveId" clId="{2B0FDB0B-89C3-479F-AB9D-D58F11732152}" dt="2021-03-07T10:06:53.834" v="265"/>
          <ac:grpSpMkLst>
            <pc:docMk/>
            <pc:sldMk cId="0" sldId="608"/>
            <ac:grpSpMk id="33808" creationId="{4AC19C83-8A05-48F9-862B-0118607B0DAF}"/>
          </ac:grpSpMkLst>
        </pc:grpChg>
      </pc:sldChg>
      <pc:sldChg chg="addSp delSp modSp mod">
        <pc:chgData name="王 欣捷" userId="b965477fa0aef5e6" providerId="LiveId" clId="{2B0FDB0B-89C3-479F-AB9D-D58F11732152}" dt="2021-03-07T11:36:57.101" v="628" actId="122"/>
        <pc:sldMkLst>
          <pc:docMk/>
          <pc:sldMk cId="0" sldId="609"/>
        </pc:sldMkLst>
        <pc:spChg chg="mod">
          <ac:chgData name="王 欣捷" userId="b965477fa0aef5e6" providerId="LiveId" clId="{2B0FDB0B-89C3-479F-AB9D-D58F11732152}" dt="2021-03-07T10:06:53.834" v="265"/>
          <ac:spMkLst>
            <pc:docMk/>
            <pc:sldMk cId="0" sldId="609"/>
            <ac:spMk id="34818" creationId="{A7487A2D-6CC3-4945-98AF-9FF7FD1D5F0E}"/>
          </ac:spMkLst>
        </pc:spChg>
        <pc:spChg chg="mod">
          <ac:chgData name="王 欣捷" userId="b965477fa0aef5e6" providerId="LiveId" clId="{2B0FDB0B-89C3-479F-AB9D-D58F11732152}" dt="2021-03-07T10:06:53.834" v="265"/>
          <ac:spMkLst>
            <pc:docMk/>
            <pc:sldMk cId="0" sldId="609"/>
            <ac:spMk id="34819" creationId="{C69AFC9E-0BD8-4268-A7D9-E00647870BE8}"/>
          </ac:spMkLst>
        </pc:spChg>
        <pc:spChg chg="mod topLvl">
          <ac:chgData name="王 欣捷" userId="b965477fa0aef5e6" providerId="LiveId" clId="{2B0FDB0B-89C3-479F-AB9D-D58F11732152}" dt="2021-03-07T11:36:56.068" v="627" actId="164"/>
          <ac:spMkLst>
            <pc:docMk/>
            <pc:sldMk cId="0" sldId="609"/>
            <ac:spMk id="34821" creationId="{A9DA7D3F-11D3-4489-B870-C7E21974B008}"/>
          </ac:spMkLst>
        </pc:spChg>
        <pc:spChg chg="mod topLvl">
          <ac:chgData name="王 欣捷" userId="b965477fa0aef5e6" providerId="LiveId" clId="{2B0FDB0B-89C3-479F-AB9D-D58F11732152}" dt="2021-03-07T11:36:56.068" v="627" actId="164"/>
          <ac:spMkLst>
            <pc:docMk/>
            <pc:sldMk cId="0" sldId="609"/>
            <ac:spMk id="34822" creationId="{81EFB9AA-2EBE-4CA2-980F-71292F806127}"/>
          </ac:spMkLst>
        </pc:spChg>
        <pc:spChg chg="mod topLvl">
          <ac:chgData name="王 欣捷" userId="b965477fa0aef5e6" providerId="LiveId" clId="{2B0FDB0B-89C3-479F-AB9D-D58F11732152}" dt="2021-03-07T11:36:56.068" v="627" actId="164"/>
          <ac:spMkLst>
            <pc:docMk/>
            <pc:sldMk cId="0" sldId="609"/>
            <ac:spMk id="34824" creationId="{2466780A-4A78-45E2-805F-D7FCC9D4752F}"/>
          </ac:spMkLst>
        </pc:spChg>
        <pc:spChg chg="mod topLvl">
          <ac:chgData name="王 欣捷" userId="b965477fa0aef5e6" providerId="LiveId" clId="{2B0FDB0B-89C3-479F-AB9D-D58F11732152}" dt="2021-03-07T11:36:56.068" v="627" actId="164"/>
          <ac:spMkLst>
            <pc:docMk/>
            <pc:sldMk cId="0" sldId="609"/>
            <ac:spMk id="34825" creationId="{586A0316-6160-4B4B-B27E-1F4338CD9168}"/>
          </ac:spMkLst>
        </pc:spChg>
        <pc:spChg chg="mod topLvl">
          <ac:chgData name="王 欣捷" userId="b965477fa0aef5e6" providerId="LiveId" clId="{2B0FDB0B-89C3-479F-AB9D-D58F11732152}" dt="2021-03-07T11:35:18.136" v="602"/>
          <ac:spMkLst>
            <pc:docMk/>
            <pc:sldMk cId="0" sldId="609"/>
            <ac:spMk id="34826" creationId="{AB3F3310-ACEA-44ED-9646-7BEA0D5D2DDB}"/>
          </ac:spMkLst>
        </pc:spChg>
        <pc:spChg chg="mod ord topLvl">
          <ac:chgData name="王 欣捷" userId="b965477fa0aef5e6" providerId="LiveId" clId="{2B0FDB0B-89C3-479F-AB9D-D58F11732152}" dt="2021-03-07T11:36:56.068" v="627" actId="164"/>
          <ac:spMkLst>
            <pc:docMk/>
            <pc:sldMk cId="0" sldId="609"/>
            <ac:spMk id="34827" creationId="{F97BEDB2-B12B-44C9-8A76-7DACCB773254}"/>
          </ac:spMkLst>
        </pc:spChg>
        <pc:spChg chg="mod topLvl">
          <ac:chgData name="王 欣捷" userId="b965477fa0aef5e6" providerId="LiveId" clId="{2B0FDB0B-89C3-479F-AB9D-D58F11732152}" dt="2021-03-07T11:36:56.068" v="627" actId="164"/>
          <ac:spMkLst>
            <pc:docMk/>
            <pc:sldMk cId="0" sldId="609"/>
            <ac:spMk id="34828" creationId="{9009819E-C2CA-427C-A4C5-450F9E4495A6}"/>
          </ac:spMkLst>
        </pc:spChg>
        <pc:spChg chg="mod topLvl">
          <ac:chgData name="王 欣捷" userId="b965477fa0aef5e6" providerId="LiveId" clId="{2B0FDB0B-89C3-479F-AB9D-D58F11732152}" dt="2021-03-07T11:36:56.068" v="627" actId="164"/>
          <ac:spMkLst>
            <pc:docMk/>
            <pc:sldMk cId="0" sldId="609"/>
            <ac:spMk id="34829" creationId="{B54D27AD-4D0D-44FE-9756-9830AB896E54}"/>
          </ac:spMkLst>
        </pc:spChg>
        <pc:spChg chg="mod topLvl">
          <ac:chgData name="王 欣捷" userId="b965477fa0aef5e6" providerId="LiveId" clId="{2B0FDB0B-89C3-479F-AB9D-D58F11732152}" dt="2021-03-07T11:36:56.068" v="627" actId="164"/>
          <ac:spMkLst>
            <pc:docMk/>
            <pc:sldMk cId="0" sldId="609"/>
            <ac:spMk id="34830" creationId="{A03009A8-4DBD-43F6-AF25-AB7BA22039D9}"/>
          </ac:spMkLst>
        </pc:spChg>
        <pc:spChg chg="mod topLvl">
          <ac:chgData name="王 欣捷" userId="b965477fa0aef5e6" providerId="LiveId" clId="{2B0FDB0B-89C3-479F-AB9D-D58F11732152}" dt="2021-03-07T11:36:56.068" v="627" actId="164"/>
          <ac:spMkLst>
            <pc:docMk/>
            <pc:sldMk cId="0" sldId="609"/>
            <ac:spMk id="34831" creationId="{34D55FBF-461B-43B7-BD66-DF25176BE202}"/>
          </ac:spMkLst>
        </pc:spChg>
        <pc:spChg chg="mod topLvl">
          <ac:chgData name="王 欣捷" userId="b965477fa0aef5e6" providerId="LiveId" clId="{2B0FDB0B-89C3-479F-AB9D-D58F11732152}" dt="2021-03-07T11:36:56.068" v="627" actId="164"/>
          <ac:spMkLst>
            <pc:docMk/>
            <pc:sldMk cId="0" sldId="609"/>
            <ac:spMk id="34832" creationId="{28986EC1-3A87-42C0-865D-8FE05A9FE6A4}"/>
          </ac:spMkLst>
        </pc:spChg>
        <pc:spChg chg="mod topLvl">
          <ac:chgData name="王 欣捷" userId="b965477fa0aef5e6" providerId="LiveId" clId="{2B0FDB0B-89C3-479F-AB9D-D58F11732152}" dt="2021-03-07T11:36:56.068" v="627" actId="164"/>
          <ac:spMkLst>
            <pc:docMk/>
            <pc:sldMk cId="0" sldId="609"/>
            <ac:spMk id="34833" creationId="{625DFC44-718B-4E8E-88B9-F670A4D74945}"/>
          </ac:spMkLst>
        </pc:spChg>
        <pc:spChg chg="mod topLvl">
          <ac:chgData name="王 欣捷" userId="b965477fa0aef5e6" providerId="LiveId" clId="{2B0FDB0B-89C3-479F-AB9D-D58F11732152}" dt="2021-03-07T11:36:56.068" v="627" actId="164"/>
          <ac:spMkLst>
            <pc:docMk/>
            <pc:sldMk cId="0" sldId="609"/>
            <ac:spMk id="34834" creationId="{2152ED80-23B5-4979-BBDF-E44C548728A2}"/>
          </ac:spMkLst>
        </pc:spChg>
        <pc:spChg chg="mod topLvl">
          <ac:chgData name="王 欣捷" userId="b965477fa0aef5e6" providerId="LiveId" clId="{2B0FDB0B-89C3-479F-AB9D-D58F11732152}" dt="2021-03-07T11:36:56.068" v="627" actId="164"/>
          <ac:spMkLst>
            <pc:docMk/>
            <pc:sldMk cId="0" sldId="609"/>
            <ac:spMk id="34835" creationId="{F584DB97-E78F-4409-8179-4E3D1EF24CA1}"/>
          </ac:spMkLst>
        </pc:spChg>
        <pc:spChg chg="mod topLvl">
          <ac:chgData name="王 欣捷" userId="b965477fa0aef5e6" providerId="LiveId" clId="{2B0FDB0B-89C3-479F-AB9D-D58F11732152}" dt="2021-03-07T11:36:56.068" v="627" actId="164"/>
          <ac:spMkLst>
            <pc:docMk/>
            <pc:sldMk cId="0" sldId="609"/>
            <ac:spMk id="34836" creationId="{0CB06846-1483-490B-837F-4F70FE12C603}"/>
          </ac:spMkLst>
        </pc:spChg>
        <pc:spChg chg="mod topLvl">
          <ac:chgData name="王 欣捷" userId="b965477fa0aef5e6" providerId="LiveId" clId="{2B0FDB0B-89C3-479F-AB9D-D58F11732152}" dt="2021-03-07T11:36:56.068" v="627" actId="164"/>
          <ac:spMkLst>
            <pc:docMk/>
            <pc:sldMk cId="0" sldId="609"/>
            <ac:spMk id="34837" creationId="{B55D5265-6F6D-4B37-A850-90819C2612BE}"/>
          </ac:spMkLst>
        </pc:spChg>
        <pc:spChg chg="mod topLvl">
          <ac:chgData name="王 欣捷" userId="b965477fa0aef5e6" providerId="LiveId" clId="{2B0FDB0B-89C3-479F-AB9D-D58F11732152}" dt="2021-03-07T11:36:56.068" v="627" actId="164"/>
          <ac:spMkLst>
            <pc:docMk/>
            <pc:sldMk cId="0" sldId="609"/>
            <ac:spMk id="34838" creationId="{0F0E0A8D-8B57-4885-8F79-81014E8B5F6F}"/>
          </ac:spMkLst>
        </pc:spChg>
        <pc:spChg chg="mod topLvl">
          <ac:chgData name="王 欣捷" userId="b965477fa0aef5e6" providerId="LiveId" clId="{2B0FDB0B-89C3-479F-AB9D-D58F11732152}" dt="2021-03-07T11:36:56.068" v="627" actId="164"/>
          <ac:spMkLst>
            <pc:docMk/>
            <pc:sldMk cId="0" sldId="609"/>
            <ac:spMk id="34839" creationId="{A757CA17-9BA0-4CB7-8E32-AB48923C030B}"/>
          </ac:spMkLst>
        </pc:spChg>
        <pc:spChg chg="mod topLvl">
          <ac:chgData name="王 欣捷" userId="b965477fa0aef5e6" providerId="LiveId" clId="{2B0FDB0B-89C3-479F-AB9D-D58F11732152}" dt="2021-03-07T11:36:56.068" v="627" actId="164"/>
          <ac:spMkLst>
            <pc:docMk/>
            <pc:sldMk cId="0" sldId="609"/>
            <ac:spMk id="34840" creationId="{D9AE4D1D-43D9-4C15-9D24-0812549F617F}"/>
          </ac:spMkLst>
        </pc:spChg>
        <pc:spChg chg="mod topLvl">
          <ac:chgData name="王 欣捷" userId="b965477fa0aef5e6" providerId="LiveId" clId="{2B0FDB0B-89C3-479F-AB9D-D58F11732152}" dt="2021-03-07T11:36:56.068" v="627" actId="164"/>
          <ac:spMkLst>
            <pc:docMk/>
            <pc:sldMk cId="0" sldId="609"/>
            <ac:spMk id="34841" creationId="{0B073D6D-407A-4392-9290-CC0A99A8CEC2}"/>
          </ac:spMkLst>
        </pc:spChg>
        <pc:spChg chg="mod">
          <ac:chgData name="王 欣捷" userId="b965477fa0aef5e6" providerId="LiveId" clId="{2B0FDB0B-89C3-479F-AB9D-D58F11732152}" dt="2021-03-07T11:33:21.693" v="581" actId="165"/>
          <ac:spMkLst>
            <pc:docMk/>
            <pc:sldMk cId="0" sldId="609"/>
            <ac:spMk id="34842" creationId="{CCDA9488-9983-4206-9A25-BA540BB339B9}"/>
          </ac:spMkLst>
        </pc:spChg>
        <pc:spChg chg="mod">
          <ac:chgData name="王 欣捷" userId="b965477fa0aef5e6" providerId="LiveId" clId="{2B0FDB0B-89C3-479F-AB9D-D58F11732152}" dt="2021-03-07T11:33:21.693" v="581" actId="165"/>
          <ac:spMkLst>
            <pc:docMk/>
            <pc:sldMk cId="0" sldId="609"/>
            <ac:spMk id="34843" creationId="{43045CE7-2A71-4813-8166-4D6497432FF6}"/>
          </ac:spMkLst>
        </pc:spChg>
        <pc:grpChg chg="add mod">
          <ac:chgData name="王 欣捷" userId="b965477fa0aef5e6" providerId="LiveId" clId="{2B0FDB0B-89C3-479F-AB9D-D58F11732152}" dt="2021-03-07T11:36:57.101" v="628" actId="122"/>
          <ac:grpSpMkLst>
            <pc:docMk/>
            <pc:sldMk cId="0" sldId="609"/>
            <ac:grpSpMk id="2" creationId="{B0AC0297-D50A-4E7E-8765-760AC007BF5A}"/>
          </ac:grpSpMkLst>
        </pc:grpChg>
        <pc:grpChg chg="del mod">
          <ac:chgData name="王 欣捷" userId="b965477fa0aef5e6" providerId="LiveId" clId="{2B0FDB0B-89C3-479F-AB9D-D58F11732152}" dt="2021-03-07T11:33:21.693" v="581" actId="165"/>
          <ac:grpSpMkLst>
            <pc:docMk/>
            <pc:sldMk cId="0" sldId="609"/>
            <ac:grpSpMk id="34820" creationId="{50AAAF14-D393-4FB0-BD83-9CE044A7DAF2}"/>
          </ac:grpSpMkLst>
        </pc:grpChg>
        <pc:grpChg chg="mod topLvl">
          <ac:chgData name="王 欣捷" userId="b965477fa0aef5e6" providerId="LiveId" clId="{2B0FDB0B-89C3-479F-AB9D-D58F11732152}" dt="2021-03-07T11:36:56.068" v="627" actId="164"/>
          <ac:grpSpMkLst>
            <pc:docMk/>
            <pc:sldMk cId="0" sldId="609"/>
            <ac:grpSpMk id="34823" creationId="{0C6B51B2-A182-499A-9EBF-8B38CA59C5E8}"/>
          </ac:grpSpMkLst>
        </pc:grpChg>
      </pc:sldChg>
      <pc:sldChg chg="addSp delSp modSp mod">
        <pc:chgData name="王 欣捷" userId="b965477fa0aef5e6" providerId="LiveId" clId="{2B0FDB0B-89C3-479F-AB9D-D58F11732152}" dt="2021-03-07T11:36:50.306" v="626" actId="122"/>
        <pc:sldMkLst>
          <pc:docMk/>
          <pc:sldMk cId="0" sldId="610"/>
        </pc:sldMkLst>
        <pc:spChg chg="mod">
          <ac:chgData name="王 欣捷" userId="b965477fa0aef5e6" providerId="LiveId" clId="{2B0FDB0B-89C3-479F-AB9D-D58F11732152}" dt="2021-03-07T10:06:53.834" v="265"/>
          <ac:spMkLst>
            <pc:docMk/>
            <pc:sldMk cId="0" sldId="610"/>
            <ac:spMk id="35842" creationId="{7570E0DD-6B16-4C24-8F29-91BEAC485607}"/>
          </ac:spMkLst>
        </pc:spChg>
        <pc:spChg chg="mod">
          <ac:chgData name="王 欣捷" userId="b965477fa0aef5e6" providerId="LiveId" clId="{2B0FDB0B-89C3-479F-AB9D-D58F11732152}" dt="2021-03-07T11:36:44.096" v="624" actId="1076"/>
          <ac:spMkLst>
            <pc:docMk/>
            <pc:sldMk cId="0" sldId="610"/>
            <ac:spMk id="35843" creationId="{6B701400-0F85-4DDA-9A9A-DC9AB0E808E4}"/>
          </ac:spMkLst>
        </pc:spChg>
        <pc:spChg chg="mod topLvl">
          <ac:chgData name="王 欣捷" userId="b965477fa0aef5e6" providerId="LiveId" clId="{2B0FDB0B-89C3-479F-AB9D-D58F11732152}" dt="2021-03-07T11:36:49.286" v="625" actId="164"/>
          <ac:spMkLst>
            <pc:docMk/>
            <pc:sldMk cId="0" sldId="610"/>
            <ac:spMk id="35845" creationId="{9ECB7E8F-B6B2-4EAA-8BD4-FAD7D317DFBF}"/>
          </ac:spMkLst>
        </pc:spChg>
        <pc:spChg chg="mod topLvl">
          <ac:chgData name="王 欣捷" userId="b965477fa0aef5e6" providerId="LiveId" clId="{2B0FDB0B-89C3-479F-AB9D-D58F11732152}" dt="2021-03-07T11:36:49.286" v="625" actId="164"/>
          <ac:spMkLst>
            <pc:docMk/>
            <pc:sldMk cId="0" sldId="610"/>
            <ac:spMk id="35846" creationId="{96E74148-047D-49C9-8FD0-1FBE876125BA}"/>
          </ac:spMkLst>
        </pc:spChg>
        <pc:spChg chg="mod topLvl">
          <ac:chgData name="王 欣捷" userId="b965477fa0aef5e6" providerId="LiveId" clId="{2B0FDB0B-89C3-479F-AB9D-D58F11732152}" dt="2021-03-07T11:36:49.286" v="625" actId="164"/>
          <ac:spMkLst>
            <pc:docMk/>
            <pc:sldMk cId="0" sldId="610"/>
            <ac:spMk id="35847" creationId="{B9D260C7-8BB0-4182-8EF9-0F4F5C824E83}"/>
          </ac:spMkLst>
        </pc:spChg>
        <pc:spChg chg="mod topLvl">
          <ac:chgData name="王 欣捷" userId="b965477fa0aef5e6" providerId="LiveId" clId="{2B0FDB0B-89C3-479F-AB9D-D58F11732152}" dt="2021-03-07T11:36:49.286" v="625" actId="164"/>
          <ac:spMkLst>
            <pc:docMk/>
            <pc:sldMk cId="0" sldId="610"/>
            <ac:spMk id="35848" creationId="{C67EBE3A-8E2A-4460-8A89-410CB138A3A8}"/>
          </ac:spMkLst>
        </pc:spChg>
        <pc:spChg chg="mod topLvl">
          <ac:chgData name="王 欣捷" userId="b965477fa0aef5e6" providerId="LiveId" clId="{2B0FDB0B-89C3-479F-AB9D-D58F11732152}" dt="2021-03-07T11:36:49.286" v="625" actId="164"/>
          <ac:spMkLst>
            <pc:docMk/>
            <pc:sldMk cId="0" sldId="610"/>
            <ac:spMk id="35849" creationId="{F996E068-92F8-4B80-B3C2-B1BC115876AB}"/>
          </ac:spMkLst>
        </pc:spChg>
        <pc:spChg chg="mod topLvl">
          <ac:chgData name="王 欣捷" userId="b965477fa0aef5e6" providerId="LiveId" clId="{2B0FDB0B-89C3-479F-AB9D-D58F11732152}" dt="2021-03-07T11:36:49.286" v="625" actId="164"/>
          <ac:spMkLst>
            <pc:docMk/>
            <pc:sldMk cId="0" sldId="610"/>
            <ac:spMk id="35851" creationId="{645EAB93-FC38-4EEF-956C-087DC0499143}"/>
          </ac:spMkLst>
        </pc:spChg>
        <pc:spChg chg="mod topLvl">
          <ac:chgData name="王 欣捷" userId="b965477fa0aef5e6" providerId="LiveId" clId="{2B0FDB0B-89C3-479F-AB9D-D58F11732152}" dt="2021-03-07T11:34:53.716" v="597" actId="165"/>
          <ac:spMkLst>
            <pc:docMk/>
            <pc:sldMk cId="0" sldId="610"/>
            <ac:spMk id="35852" creationId="{775CC485-342E-41F6-8075-2E336C85EB0F}"/>
          </ac:spMkLst>
        </pc:spChg>
        <pc:spChg chg="mod topLvl">
          <ac:chgData name="王 欣捷" userId="b965477fa0aef5e6" providerId="LiveId" clId="{2B0FDB0B-89C3-479F-AB9D-D58F11732152}" dt="2021-03-07T11:36:49.286" v="625" actId="164"/>
          <ac:spMkLst>
            <pc:docMk/>
            <pc:sldMk cId="0" sldId="610"/>
            <ac:spMk id="35853" creationId="{DCE6155D-6B60-4CFA-9B7F-0D98907EA81D}"/>
          </ac:spMkLst>
        </pc:spChg>
        <pc:spChg chg="mod topLvl">
          <ac:chgData name="王 欣捷" userId="b965477fa0aef5e6" providerId="LiveId" clId="{2B0FDB0B-89C3-479F-AB9D-D58F11732152}" dt="2021-03-07T11:36:49.286" v="625" actId="164"/>
          <ac:spMkLst>
            <pc:docMk/>
            <pc:sldMk cId="0" sldId="610"/>
            <ac:spMk id="35854" creationId="{07B4C72A-5157-46E7-A922-D8A3EA922EF1}"/>
          </ac:spMkLst>
        </pc:spChg>
        <pc:spChg chg="mod topLvl">
          <ac:chgData name="王 欣捷" userId="b965477fa0aef5e6" providerId="LiveId" clId="{2B0FDB0B-89C3-479F-AB9D-D58F11732152}" dt="2021-03-07T11:36:49.286" v="625" actId="164"/>
          <ac:spMkLst>
            <pc:docMk/>
            <pc:sldMk cId="0" sldId="610"/>
            <ac:spMk id="35855" creationId="{4F3B62E4-CC76-45EE-8E54-D0DD0C171D09}"/>
          </ac:spMkLst>
        </pc:spChg>
        <pc:spChg chg="add del mod topLvl">
          <ac:chgData name="王 欣捷" userId="b965477fa0aef5e6" providerId="LiveId" clId="{2B0FDB0B-89C3-479F-AB9D-D58F11732152}" dt="2021-03-07T11:36:49.286" v="625" actId="164"/>
          <ac:spMkLst>
            <pc:docMk/>
            <pc:sldMk cId="0" sldId="610"/>
            <ac:spMk id="35856" creationId="{FAC01CF7-D5E6-4C8E-A33A-D109C003CC88}"/>
          </ac:spMkLst>
        </pc:spChg>
        <pc:spChg chg="mod">
          <ac:chgData name="王 欣捷" userId="b965477fa0aef5e6" providerId="LiveId" clId="{2B0FDB0B-89C3-479F-AB9D-D58F11732152}" dt="2021-03-07T11:34:53.716" v="597" actId="165"/>
          <ac:spMkLst>
            <pc:docMk/>
            <pc:sldMk cId="0" sldId="610"/>
            <ac:spMk id="35857" creationId="{D921C589-4162-48AF-B5B8-865FE4859269}"/>
          </ac:spMkLst>
        </pc:spChg>
        <pc:spChg chg="mod">
          <ac:chgData name="王 欣捷" userId="b965477fa0aef5e6" providerId="LiveId" clId="{2B0FDB0B-89C3-479F-AB9D-D58F11732152}" dt="2021-03-07T11:34:57.532" v="598" actId="122"/>
          <ac:spMkLst>
            <pc:docMk/>
            <pc:sldMk cId="0" sldId="610"/>
            <ac:spMk id="35858" creationId="{9B46511A-FCBB-4C2F-9DCE-D1B0D74A9218}"/>
          </ac:spMkLst>
        </pc:spChg>
        <pc:grpChg chg="add mod">
          <ac:chgData name="王 欣捷" userId="b965477fa0aef5e6" providerId="LiveId" clId="{2B0FDB0B-89C3-479F-AB9D-D58F11732152}" dt="2021-03-07T11:36:50.306" v="626" actId="122"/>
          <ac:grpSpMkLst>
            <pc:docMk/>
            <pc:sldMk cId="0" sldId="610"/>
            <ac:grpSpMk id="2" creationId="{E06571F3-2470-4C73-9BA0-90D6B73147C7}"/>
          </ac:grpSpMkLst>
        </pc:grpChg>
        <pc:grpChg chg="add del mod">
          <ac:chgData name="王 欣捷" userId="b965477fa0aef5e6" providerId="LiveId" clId="{2B0FDB0B-89C3-479F-AB9D-D58F11732152}" dt="2021-03-07T11:34:53.716" v="597" actId="165"/>
          <ac:grpSpMkLst>
            <pc:docMk/>
            <pc:sldMk cId="0" sldId="610"/>
            <ac:grpSpMk id="35844" creationId="{23A163DF-E198-4306-AA31-9A57445A06AA}"/>
          </ac:grpSpMkLst>
        </pc:grpChg>
        <pc:grpChg chg="mod topLvl">
          <ac:chgData name="王 欣捷" userId="b965477fa0aef5e6" providerId="LiveId" clId="{2B0FDB0B-89C3-479F-AB9D-D58F11732152}" dt="2021-03-07T11:36:49.286" v="625" actId="164"/>
          <ac:grpSpMkLst>
            <pc:docMk/>
            <pc:sldMk cId="0" sldId="610"/>
            <ac:grpSpMk id="35850" creationId="{A7D58789-E09F-4C3E-BFB6-E06BD5E2B5D4}"/>
          </ac:grpSpMkLst>
        </pc:grpChg>
      </pc:sldChg>
      <pc:sldChg chg="modSp mod">
        <pc:chgData name="王 欣捷" userId="b965477fa0aef5e6" providerId="LiveId" clId="{2B0FDB0B-89C3-479F-AB9D-D58F11732152}" dt="2021-03-07T11:36:40.674" v="622" actId="122"/>
        <pc:sldMkLst>
          <pc:docMk/>
          <pc:sldMk cId="0" sldId="611"/>
        </pc:sldMkLst>
        <pc:spChg chg="mod">
          <ac:chgData name="王 欣捷" userId="b965477fa0aef5e6" providerId="LiveId" clId="{2B0FDB0B-89C3-479F-AB9D-D58F11732152}" dt="2021-03-07T10:06:53.834" v="265"/>
          <ac:spMkLst>
            <pc:docMk/>
            <pc:sldMk cId="0" sldId="611"/>
            <ac:spMk id="36866" creationId="{38803B50-3F67-43E9-B090-651E700D1C65}"/>
          </ac:spMkLst>
        </pc:spChg>
        <pc:spChg chg="mod">
          <ac:chgData name="王 欣捷" userId="b965477fa0aef5e6" providerId="LiveId" clId="{2B0FDB0B-89C3-479F-AB9D-D58F11732152}" dt="2021-03-07T10:06:53.834" v="265"/>
          <ac:spMkLst>
            <pc:docMk/>
            <pc:sldMk cId="0" sldId="611"/>
            <ac:spMk id="36867" creationId="{9D138FAB-791C-4D74-A6DD-C0A20F46E2FA}"/>
          </ac:spMkLst>
        </pc:spChg>
        <pc:spChg chg="mod">
          <ac:chgData name="王 欣捷" userId="b965477fa0aef5e6" providerId="LiveId" clId="{2B0FDB0B-89C3-479F-AB9D-D58F11732152}" dt="2021-03-07T11:36:32.738" v="620" actId="207"/>
          <ac:spMkLst>
            <pc:docMk/>
            <pc:sldMk cId="0" sldId="611"/>
            <ac:spMk id="36869" creationId="{18F9AD34-7DBE-487A-A487-649226C70946}"/>
          </ac:spMkLst>
        </pc:spChg>
        <pc:spChg chg="mod">
          <ac:chgData name="王 欣捷" userId="b965477fa0aef5e6" providerId="LiveId" clId="{2B0FDB0B-89C3-479F-AB9D-D58F11732152}" dt="2021-03-07T10:06:53.834" v="265"/>
          <ac:spMkLst>
            <pc:docMk/>
            <pc:sldMk cId="0" sldId="611"/>
            <ac:spMk id="36870" creationId="{403BA68D-4CD7-4337-9B4E-D6C0B82E55C4}"/>
          </ac:spMkLst>
        </pc:spChg>
        <pc:spChg chg="mod">
          <ac:chgData name="王 欣捷" userId="b965477fa0aef5e6" providerId="LiveId" clId="{2B0FDB0B-89C3-479F-AB9D-D58F11732152}" dt="2021-03-07T10:06:53.834" v="265"/>
          <ac:spMkLst>
            <pc:docMk/>
            <pc:sldMk cId="0" sldId="611"/>
            <ac:spMk id="36871" creationId="{35BAC293-A2AE-4264-8B9E-23427B3D4085}"/>
          </ac:spMkLst>
        </pc:spChg>
        <pc:spChg chg="mod">
          <ac:chgData name="王 欣捷" userId="b965477fa0aef5e6" providerId="LiveId" clId="{2B0FDB0B-89C3-479F-AB9D-D58F11732152}" dt="2021-03-07T10:06:53.834" v="265"/>
          <ac:spMkLst>
            <pc:docMk/>
            <pc:sldMk cId="0" sldId="611"/>
            <ac:spMk id="36872" creationId="{729B01BB-089D-4C67-B953-8193FBEC44EC}"/>
          </ac:spMkLst>
        </pc:spChg>
        <pc:spChg chg="mod">
          <ac:chgData name="王 欣捷" userId="b965477fa0aef5e6" providerId="LiveId" clId="{2B0FDB0B-89C3-479F-AB9D-D58F11732152}" dt="2021-03-07T10:06:53.834" v="265"/>
          <ac:spMkLst>
            <pc:docMk/>
            <pc:sldMk cId="0" sldId="611"/>
            <ac:spMk id="36874" creationId="{2D05DED0-5057-45DB-BD87-4CBC8CCEE57F}"/>
          </ac:spMkLst>
        </pc:spChg>
        <pc:spChg chg="mod">
          <ac:chgData name="王 欣捷" userId="b965477fa0aef5e6" providerId="LiveId" clId="{2B0FDB0B-89C3-479F-AB9D-D58F11732152}" dt="2021-03-07T10:06:53.834" v="265"/>
          <ac:spMkLst>
            <pc:docMk/>
            <pc:sldMk cId="0" sldId="611"/>
            <ac:spMk id="36875" creationId="{5E38DE8A-242E-4575-9AD7-17918B2AD8BA}"/>
          </ac:spMkLst>
        </pc:spChg>
        <pc:spChg chg="mod">
          <ac:chgData name="王 欣捷" userId="b965477fa0aef5e6" providerId="LiveId" clId="{2B0FDB0B-89C3-479F-AB9D-D58F11732152}" dt="2021-03-07T10:06:53.834" v="265"/>
          <ac:spMkLst>
            <pc:docMk/>
            <pc:sldMk cId="0" sldId="611"/>
            <ac:spMk id="36876" creationId="{1F436019-01DD-4C4F-B788-38938A16306F}"/>
          </ac:spMkLst>
        </pc:spChg>
        <pc:spChg chg="mod">
          <ac:chgData name="王 欣捷" userId="b965477fa0aef5e6" providerId="LiveId" clId="{2B0FDB0B-89C3-479F-AB9D-D58F11732152}" dt="2021-03-07T10:06:53.834" v="265"/>
          <ac:spMkLst>
            <pc:docMk/>
            <pc:sldMk cId="0" sldId="611"/>
            <ac:spMk id="36877" creationId="{6AF869F5-EF4A-447A-80A2-10EFECCD6346}"/>
          </ac:spMkLst>
        </pc:spChg>
        <pc:spChg chg="mod">
          <ac:chgData name="王 欣捷" userId="b965477fa0aef5e6" providerId="LiveId" clId="{2B0FDB0B-89C3-479F-AB9D-D58F11732152}" dt="2021-03-07T10:06:53.834" v="265"/>
          <ac:spMkLst>
            <pc:docMk/>
            <pc:sldMk cId="0" sldId="611"/>
            <ac:spMk id="36878" creationId="{C7C83586-E676-4A41-AD8B-D41F6801834C}"/>
          </ac:spMkLst>
        </pc:spChg>
        <pc:spChg chg="mod">
          <ac:chgData name="王 欣捷" userId="b965477fa0aef5e6" providerId="LiveId" clId="{2B0FDB0B-89C3-479F-AB9D-D58F11732152}" dt="2021-03-07T10:06:53.834" v="265"/>
          <ac:spMkLst>
            <pc:docMk/>
            <pc:sldMk cId="0" sldId="611"/>
            <ac:spMk id="36879" creationId="{790F4F29-F2AC-4752-A05C-76698EB2689C}"/>
          </ac:spMkLst>
        </pc:spChg>
        <pc:spChg chg="mod">
          <ac:chgData name="王 欣捷" userId="b965477fa0aef5e6" providerId="LiveId" clId="{2B0FDB0B-89C3-479F-AB9D-D58F11732152}" dt="2021-03-07T10:06:53.834" v="265"/>
          <ac:spMkLst>
            <pc:docMk/>
            <pc:sldMk cId="0" sldId="611"/>
            <ac:spMk id="36880" creationId="{09FEE6B5-DF01-487B-BC43-A4E2C9A73A9E}"/>
          </ac:spMkLst>
        </pc:spChg>
        <pc:spChg chg="mod">
          <ac:chgData name="王 欣捷" userId="b965477fa0aef5e6" providerId="LiveId" clId="{2B0FDB0B-89C3-479F-AB9D-D58F11732152}" dt="2021-03-07T10:06:53.834" v="265"/>
          <ac:spMkLst>
            <pc:docMk/>
            <pc:sldMk cId="0" sldId="611"/>
            <ac:spMk id="36881" creationId="{C53C356A-84CB-411B-A046-3117386FA710}"/>
          </ac:spMkLst>
        </pc:spChg>
        <pc:spChg chg="mod">
          <ac:chgData name="王 欣捷" userId="b965477fa0aef5e6" providerId="LiveId" clId="{2B0FDB0B-89C3-479F-AB9D-D58F11732152}" dt="2021-03-07T10:06:53.834" v="265"/>
          <ac:spMkLst>
            <pc:docMk/>
            <pc:sldMk cId="0" sldId="611"/>
            <ac:spMk id="36882" creationId="{B6B770F7-8CA9-4B9A-99B3-5BAE4C553A6B}"/>
          </ac:spMkLst>
        </pc:spChg>
        <pc:spChg chg="mod">
          <ac:chgData name="王 欣捷" userId="b965477fa0aef5e6" providerId="LiveId" clId="{2B0FDB0B-89C3-479F-AB9D-D58F11732152}" dt="2021-03-07T10:06:53.834" v="265"/>
          <ac:spMkLst>
            <pc:docMk/>
            <pc:sldMk cId="0" sldId="611"/>
            <ac:spMk id="36883" creationId="{47D1D4F1-3A17-4DFD-AA57-5C04CF0681FD}"/>
          </ac:spMkLst>
        </pc:spChg>
        <pc:spChg chg="mod">
          <ac:chgData name="王 欣捷" userId="b965477fa0aef5e6" providerId="LiveId" clId="{2B0FDB0B-89C3-479F-AB9D-D58F11732152}" dt="2021-03-07T10:06:53.834" v="265"/>
          <ac:spMkLst>
            <pc:docMk/>
            <pc:sldMk cId="0" sldId="611"/>
            <ac:spMk id="36884" creationId="{36E4152D-53ED-4B25-B0EC-BE1B2F514A14}"/>
          </ac:spMkLst>
        </pc:spChg>
        <pc:spChg chg="mod">
          <ac:chgData name="王 欣捷" userId="b965477fa0aef5e6" providerId="LiveId" clId="{2B0FDB0B-89C3-479F-AB9D-D58F11732152}" dt="2021-03-07T10:06:53.834" v="265"/>
          <ac:spMkLst>
            <pc:docMk/>
            <pc:sldMk cId="0" sldId="611"/>
            <ac:spMk id="36885" creationId="{50F4B41F-2FBF-47D4-B7DD-FA2A358B40F4}"/>
          </ac:spMkLst>
        </pc:spChg>
        <pc:spChg chg="mod">
          <ac:chgData name="王 欣捷" userId="b965477fa0aef5e6" providerId="LiveId" clId="{2B0FDB0B-89C3-479F-AB9D-D58F11732152}" dt="2021-03-07T10:06:53.834" v="265"/>
          <ac:spMkLst>
            <pc:docMk/>
            <pc:sldMk cId="0" sldId="611"/>
            <ac:spMk id="36886" creationId="{A512197D-89EB-4939-9738-31039D0E2042}"/>
          </ac:spMkLst>
        </pc:spChg>
        <pc:spChg chg="mod">
          <ac:chgData name="王 欣捷" userId="b965477fa0aef5e6" providerId="LiveId" clId="{2B0FDB0B-89C3-479F-AB9D-D58F11732152}" dt="2021-03-07T10:06:53.834" v="265"/>
          <ac:spMkLst>
            <pc:docMk/>
            <pc:sldMk cId="0" sldId="611"/>
            <ac:spMk id="36887" creationId="{B25935AE-C8B9-4BD8-86A8-A0A1207CD414}"/>
          </ac:spMkLst>
        </pc:spChg>
        <pc:grpChg chg="mod">
          <ac:chgData name="王 欣捷" userId="b965477fa0aef5e6" providerId="LiveId" clId="{2B0FDB0B-89C3-479F-AB9D-D58F11732152}" dt="2021-03-07T11:36:40.674" v="622" actId="122"/>
          <ac:grpSpMkLst>
            <pc:docMk/>
            <pc:sldMk cId="0" sldId="611"/>
            <ac:grpSpMk id="36868" creationId="{BEB7B4BB-3377-44A2-98FC-E53E78E93347}"/>
          </ac:grpSpMkLst>
        </pc:grpChg>
        <pc:grpChg chg="mod">
          <ac:chgData name="王 欣捷" userId="b965477fa0aef5e6" providerId="LiveId" clId="{2B0FDB0B-89C3-479F-AB9D-D58F11732152}" dt="2021-03-07T10:06:53.834" v="265"/>
          <ac:grpSpMkLst>
            <pc:docMk/>
            <pc:sldMk cId="0" sldId="611"/>
            <ac:grpSpMk id="36873" creationId="{00FFA6F6-E029-4E42-BC27-73BEFF9091A4}"/>
          </ac:grpSpMkLst>
        </pc:grpChg>
      </pc:sldChg>
      <pc:sldChg chg="modSp mod">
        <pc:chgData name="王 欣捷" userId="b965477fa0aef5e6" providerId="LiveId" clId="{2B0FDB0B-89C3-479F-AB9D-D58F11732152}" dt="2021-03-07T10:06:53.834" v="265"/>
        <pc:sldMkLst>
          <pc:docMk/>
          <pc:sldMk cId="0" sldId="612"/>
        </pc:sldMkLst>
        <pc:spChg chg="mod">
          <ac:chgData name="王 欣捷" userId="b965477fa0aef5e6" providerId="LiveId" clId="{2B0FDB0B-89C3-479F-AB9D-D58F11732152}" dt="2021-03-07T10:06:53.834" v="265"/>
          <ac:spMkLst>
            <pc:docMk/>
            <pc:sldMk cId="0" sldId="612"/>
            <ac:spMk id="37890" creationId="{433C0016-A8A3-4447-B0AC-AB4CD3ED77B7}"/>
          </ac:spMkLst>
        </pc:spChg>
        <pc:spChg chg="mod">
          <ac:chgData name="王 欣捷" userId="b965477fa0aef5e6" providerId="LiveId" clId="{2B0FDB0B-89C3-479F-AB9D-D58F11732152}" dt="2021-03-07T10:06:53.834" v="265"/>
          <ac:spMkLst>
            <pc:docMk/>
            <pc:sldMk cId="0" sldId="612"/>
            <ac:spMk id="37891" creationId="{05AB508B-ED7F-4A24-9432-85EE827AF35D}"/>
          </ac:spMkLst>
        </pc:spChg>
      </pc:sldChg>
      <pc:sldChg chg="addSp modSp mod modAnim">
        <pc:chgData name="王 欣捷" userId="b965477fa0aef5e6" providerId="LiveId" clId="{2B0FDB0B-89C3-479F-AB9D-D58F11732152}" dt="2021-03-07T11:26:03.572" v="314" actId="1035"/>
        <pc:sldMkLst>
          <pc:docMk/>
          <pc:sldMk cId="0" sldId="613"/>
        </pc:sldMkLst>
        <pc:spChg chg="mod">
          <ac:chgData name="王 欣捷" userId="b965477fa0aef5e6" providerId="LiveId" clId="{2B0FDB0B-89C3-479F-AB9D-D58F11732152}" dt="2021-03-07T11:26:03.572" v="314" actId="1035"/>
          <ac:spMkLst>
            <pc:docMk/>
            <pc:sldMk cId="0" sldId="613"/>
            <ac:spMk id="5" creationId="{DCAF8E95-4931-4A4D-B7A3-FAC9825A5CF6}"/>
          </ac:spMkLst>
        </pc:spChg>
        <pc:spChg chg="mod">
          <ac:chgData name="王 欣捷" userId="b965477fa0aef5e6" providerId="LiveId" clId="{2B0FDB0B-89C3-479F-AB9D-D58F11732152}" dt="2021-03-07T11:26:03.572" v="314" actId="1035"/>
          <ac:spMkLst>
            <pc:docMk/>
            <pc:sldMk cId="0" sldId="613"/>
            <ac:spMk id="7" creationId="{413BE6E7-12E5-4F46-A20B-3384A8B8B033}"/>
          </ac:spMkLst>
        </pc:spChg>
        <pc:spChg chg="mod">
          <ac:chgData name="王 欣捷" userId="b965477fa0aef5e6" providerId="LiveId" clId="{2B0FDB0B-89C3-479F-AB9D-D58F11732152}" dt="2021-03-07T11:26:03.572" v="314" actId="1035"/>
          <ac:spMkLst>
            <pc:docMk/>
            <pc:sldMk cId="0" sldId="613"/>
            <ac:spMk id="8" creationId="{90BFB724-3835-48A2-8756-DB6C707A6DF1}"/>
          </ac:spMkLst>
        </pc:spChg>
        <pc:spChg chg="mod">
          <ac:chgData name="王 欣捷" userId="b965477fa0aef5e6" providerId="LiveId" clId="{2B0FDB0B-89C3-479F-AB9D-D58F11732152}" dt="2021-03-07T11:26:03.572" v="314" actId="1035"/>
          <ac:spMkLst>
            <pc:docMk/>
            <pc:sldMk cId="0" sldId="613"/>
            <ac:spMk id="9" creationId="{1F253273-36D9-4D1A-912E-2165DB4B6ADD}"/>
          </ac:spMkLst>
        </pc:spChg>
        <pc:spChg chg="mod">
          <ac:chgData name="王 欣捷" userId="b965477fa0aef5e6" providerId="LiveId" clId="{2B0FDB0B-89C3-479F-AB9D-D58F11732152}" dt="2021-03-07T11:26:03.572" v="314" actId="1035"/>
          <ac:spMkLst>
            <pc:docMk/>
            <pc:sldMk cId="0" sldId="613"/>
            <ac:spMk id="10" creationId="{CAF938F8-12F5-45C1-93FD-B7DF599A3724}"/>
          </ac:spMkLst>
        </pc:spChg>
        <pc:spChg chg="mod">
          <ac:chgData name="王 欣捷" userId="b965477fa0aef5e6" providerId="LiveId" clId="{2B0FDB0B-89C3-479F-AB9D-D58F11732152}" dt="2021-03-07T11:26:03.572" v="314" actId="1035"/>
          <ac:spMkLst>
            <pc:docMk/>
            <pc:sldMk cId="0" sldId="613"/>
            <ac:spMk id="11" creationId="{5C0C193D-D497-4F0D-8CFD-433A6C831284}"/>
          </ac:spMkLst>
        </pc:spChg>
        <pc:spChg chg="mod">
          <ac:chgData name="王 欣捷" userId="b965477fa0aef5e6" providerId="LiveId" clId="{2B0FDB0B-89C3-479F-AB9D-D58F11732152}" dt="2021-03-07T11:26:03.572" v="314" actId="1035"/>
          <ac:spMkLst>
            <pc:docMk/>
            <pc:sldMk cId="0" sldId="613"/>
            <ac:spMk id="12" creationId="{6B3E680A-5394-4E6A-8713-CAEC9364B615}"/>
          </ac:spMkLst>
        </pc:spChg>
        <pc:spChg chg="mod">
          <ac:chgData name="王 欣捷" userId="b965477fa0aef5e6" providerId="LiveId" clId="{2B0FDB0B-89C3-479F-AB9D-D58F11732152}" dt="2021-03-07T11:26:03.572" v="314" actId="1035"/>
          <ac:spMkLst>
            <pc:docMk/>
            <pc:sldMk cId="0" sldId="613"/>
            <ac:spMk id="13" creationId="{7299F443-9696-4578-8AAE-5B81B8A039D2}"/>
          </ac:spMkLst>
        </pc:spChg>
        <pc:spChg chg="mod">
          <ac:chgData name="王 欣捷" userId="b965477fa0aef5e6" providerId="LiveId" clId="{2B0FDB0B-89C3-479F-AB9D-D58F11732152}" dt="2021-03-07T11:26:03.572" v="314" actId="1035"/>
          <ac:spMkLst>
            <pc:docMk/>
            <pc:sldMk cId="0" sldId="613"/>
            <ac:spMk id="14" creationId="{D8515A14-8751-4786-86E9-7616075C25A6}"/>
          </ac:spMkLst>
        </pc:spChg>
        <pc:spChg chg="mod">
          <ac:chgData name="王 欣捷" userId="b965477fa0aef5e6" providerId="LiveId" clId="{2B0FDB0B-89C3-479F-AB9D-D58F11732152}" dt="2021-03-07T11:26:03.572" v="314" actId="1035"/>
          <ac:spMkLst>
            <pc:docMk/>
            <pc:sldMk cId="0" sldId="613"/>
            <ac:spMk id="15" creationId="{8E050375-D250-4255-AF76-642E6845C197}"/>
          </ac:spMkLst>
        </pc:spChg>
        <pc:spChg chg="mod">
          <ac:chgData name="王 欣捷" userId="b965477fa0aef5e6" providerId="LiveId" clId="{2B0FDB0B-89C3-479F-AB9D-D58F11732152}" dt="2021-03-07T11:26:03.572" v="314" actId="1035"/>
          <ac:spMkLst>
            <pc:docMk/>
            <pc:sldMk cId="0" sldId="613"/>
            <ac:spMk id="16" creationId="{519B9D72-9C7A-46DB-B2FB-2D4332FAFF5A}"/>
          </ac:spMkLst>
        </pc:spChg>
        <pc:spChg chg="mod">
          <ac:chgData name="王 欣捷" userId="b965477fa0aef5e6" providerId="LiveId" clId="{2B0FDB0B-89C3-479F-AB9D-D58F11732152}" dt="2021-03-07T11:26:03.572" v="314" actId="1035"/>
          <ac:spMkLst>
            <pc:docMk/>
            <pc:sldMk cId="0" sldId="613"/>
            <ac:spMk id="17" creationId="{11F93E7A-8A2E-4265-BDF4-57069EB27E77}"/>
          </ac:spMkLst>
        </pc:spChg>
        <pc:spChg chg="mod">
          <ac:chgData name="王 欣捷" userId="b965477fa0aef5e6" providerId="LiveId" clId="{2B0FDB0B-89C3-479F-AB9D-D58F11732152}" dt="2021-03-07T11:26:03.572" v="314" actId="1035"/>
          <ac:spMkLst>
            <pc:docMk/>
            <pc:sldMk cId="0" sldId="613"/>
            <ac:spMk id="18" creationId="{BAC6464D-493A-4165-B2DE-6F2124FF899C}"/>
          </ac:spMkLst>
        </pc:spChg>
        <pc:spChg chg="mod">
          <ac:chgData name="王 欣捷" userId="b965477fa0aef5e6" providerId="LiveId" clId="{2B0FDB0B-89C3-479F-AB9D-D58F11732152}" dt="2021-03-07T11:26:03.572" v="314" actId="1035"/>
          <ac:spMkLst>
            <pc:docMk/>
            <pc:sldMk cId="0" sldId="613"/>
            <ac:spMk id="19" creationId="{FE5606AA-9C9B-4108-9E43-7A9D55C35380}"/>
          </ac:spMkLst>
        </pc:spChg>
        <pc:spChg chg="mod">
          <ac:chgData name="王 欣捷" userId="b965477fa0aef5e6" providerId="LiveId" clId="{2B0FDB0B-89C3-479F-AB9D-D58F11732152}" dt="2021-03-07T11:26:03.572" v="314" actId="1035"/>
          <ac:spMkLst>
            <pc:docMk/>
            <pc:sldMk cId="0" sldId="613"/>
            <ac:spMk id="20" creationId="{BE27EBF9-ED39-4B5D-BFDD-55B553E7E6EF}"/>
          </ac:spMkLst>
        </pc:spChg>
        <pc:spChg chg="mod">
          <ac:chgData name="王 欣捷" userId="b965477fa0aef5e6" providerId="LiveId" clId="{2B0FDB0B-89C3-479F-AB9D-D58F11732152}" dt="2021-03-07T11:26:03.572" v="314" actId="1035"/>
          <ac:spMkLst>
            <pc:docMk/>
            <pc:sldMk cId="0" sldId="613"/>
            <ac:spMk id="21" creationId="{D2AB45C3-50FB-437A-A9C9-7B8E9BE623D5}"/>
          </ac:spMkLst>
        </pc:spChg>
        <pc:spChg chg="mod">
          <ac:chgData name="王 欣捷" userId="b965477fa0aef5e6" providerId="LiveId" clId="{2B0FDB0B-89C3-479F-AB9D-D58F11732152}" dt="2021-03-07T11:26:03.572" v="314" actId="1035"/>
          <ac:spMkLst>
            <pc:docMk/>
            <pc:sldMk cId="0" sldId="613"/>
            <ac:spMk id="22" creationId="{BA95BF0F-CDDF-40CB-991A-527F75A8D433}"/>
          </ac:spMkLst>
        </pc:spChg>
        <pc:spChg chg="mod">
          <ac:chgData name="王 欣捷" userId="b965477fa0aef5e6" providerId="LiveId" clId="{2B0FDB0B-89C3-479F-AB9D-D58F11732152}" dt="2021-03-07T11:26:03.572" v="314" actId="1035"/>
          <ac:spMkLst>
            <pc:docMk/>
            <pc:sldMk cId="0" sldId="613"/>
            <ac:spMk id="23" creationId="{CE774A0B-2224-4607-B941-207970ED6633}"/>
          </ac:spMkLst>
        </pc:spChg>
        <pc:spChg chg="mod">
          <ac:chgData name="王 欣捷" userId="b965477fa0aef5e6" providerId="LiveId" clId="{2B0FDB0B-89C3-479F-AB9D-D58F11732152}" dt="2021-03-07T11:26:03.572" v="314" actId="1035"/>
          <ac:spMkLst>
            <pc:docMk/>
            <pc:sldMk cId="0" sldId="613"/>
            <ac:spMk id="24" creationId="{23D37E9C-8856-4B14-8383-780FC20F02B4}"/>
          </ac:spMkLst>
        </pc:spChg>
        <pc:spChg chg="mod">
          <ac:chgData name="王 欣捷" userId="b965477fa0aef5e6" providerId="LiveId" clId="{2B0FDB0B-89C3-479F-AB9D-D58F11732152}" dt="2021-03-07T11:26:03.572" v="314" actId="1035"/>
          <ac:spMkLst>
            <pc:docMk/>
            <pc:sldMk cId="0" sldId="613"/>
            <ac:spMk id="25" creationId="{4DA239FC-6A2E-4C37-BDB3-E0A361499F8E}"/>
          </ac:spMkLst>
        </pc:spChg>
        <pc:spChg chg="mod">
          <ac:chgData name="王 欣捷" userId="b965477fa0aef5e6" providerId="LiveId" clId="{2B0FDB0B-89C3-479F-AB9D-D58F11732152}" dt="2021-03-07T11:26:03.572" v="314" actId="1035"/>
          <ac:spMkLst>
            <pc:docMk/>
            <pc:sldMk cId="0" sldId="613"/>
            <ac:spMk id="26" creationId="{456D3835-69FC-469A-9815-2896F41AA6ED}"/>
          </ac:spMkLst>
        </pc:spChg>
        <pc:spChg chg="mod">
          <ac:chgData name="王 欣捷" userId="b965477fa0aef5e6" providerId="LiveId" clId="{2B0FDB0B-89C3-479F-AB9D-D58F11732152}" dt="2021-03-07T11:26:03.572" v="314" actId="1035"/>
          <ac:spMkLst>
            <pc:docMk/>
            <pc:sldMk cId="0" sldId="613"/>
            <ac:spMk id="27" creationId="{8E229075-C032-4C85-BCEE-D178847B327B}"/>
          </ac:spMkLst>
        </pc:spChg>
        <pc:spChg chg="mod">
          <ac:chgData name="王 欣捷" userId="b965477fa0aef5e6" providerId="LiveId" clId="{2B0FDB0B-89C3-479F-AB9D-D58F11732152}" dt="2021-03-07T11:26:03.572" v="314" actId="1035"/>
          <ac:spMkLst>
            <pc:docMk/>
            <pc:sldMk cId="0" sldId="613"/>
            <ac:spMk id="28" creationId="{058C3373-C642-425E-A747-BD64666DCF61}"/>
          </ac:spMkLst>
        </pc:spChg>
        <pc:spChg chg="mod">
          <ac:chgData name="王 欣捷" userId="b965477fa0aef5e6" providerId="LiveId" clId="{2B0FDB0B-89C3-479F-AB9D-D58F11732152}" dt="2021-03-07T11:26:03.572" v="314" actId="1035"/>
          <ac:spMkLst>
            <pc:docMk/>
            <pc:sldMk cId="0" sldId="613"/>
            <ac:spMk id="29" creationId="{4F3147B1-A08E-49D1-99AF-96B4E4C25AD3}"/>
          </ac:spMkLst>
        </pc:spChg>
        <pc:spChg chg="mod">
          <ac:chgData name="王 欣捷" userId="b965477fa0aef5e6" providerId="LiveId" clId="{2B0FDB0B-89C3-479F-AB9D-D58F11732152}" dt="2021-03-07T11:26:03.572" v="314" actId="1035"/>
          <ac:spMkLst>
            <pc:docMk/>
            <pc:sldMk cId="0" sldId="613"/>
            <ac:spMk id="30" creationId="{CFD8367D-9CD8-443A-8AF8-A4AD818D59C6}"/>
          </ac:spMkLst>
        </pc:spChg>
        <pc:spChg chg="mod">
          <ac:chgData name="王 欣捷" userId="b965477fa0aef5e6" providerId="LiveId" clId="{2B0FDB0B-89C3-479F-AB9D-D58F11732152}" dt="2021-03-07T11:26:03.572" v="314" actId="1035"/>
          <ac:spMkLst>
            <pc:docMk/>
            <pc:sldMk cId="0" sldId="613"/>
            <ac:spMk id="31" creationId="{289C3302-EE02-43E8-B010-14862D533A31}"/>
          </ac:spMkLst>
        </pc:spChg>
        <pc:spChg chg="mod">
          <ac:chgData name="王 欣捷" userId="b965477fa0aef5e6" providerId="LiveId" clId="{2B0FDB0B-89C3-479F-AB9D-D58F11732152}" dt="2021-03-07T11:26:03.572" v="314" actId="1035"/>
          <ac:spMkLst>
            <pc:docMk/>
            <pc:sldMk cId="0" sldId="613"/>
            <ac:spMk id="32" creationId="{024280B1-8D41-4F76-9858-178A1038BF1A}"/>
          </ac:spMkLst>
        </pc:spChg>
        <pc:spChg chg="mod">
          <ac:chgData name="王 欣捷" userId="b965477fa0aef5e6" providerId="LiveId" clId="{2B0FDB0B-89C3-479F-AB9D-D58F11732152}" dt="2021-03-07T11:26:03.572" v="314" actId="1035"/>
          <ac:spMkLst>
            <pc:docMk/>
            <pc:sldMk cId="0" sldId="613"/>
            <ac:spMk id="33" creationId="{0A438B1A-F3A4-42DD-AA12-3E4594D59C16}"/>
          </ac:spMkLst>
        </pc:spChg>
        <pc:spChg chg="mod">
          <ac:chgData name="王 欣捷" userId="b965477fa0aef5e6" providerId="LiveId" clId="{2B0FDB0B-89C3-479F-AB9D-D58F11732152}" dt="2021-03-07T11:26:03.572" v="314" actId="1035"/>
          <ac:spMkLst>
            <pc:docMk/>
            <pc:sldMk cId="0" sldId="613"/>
            <ac:spMk id="34" creationId="{35045FEC-DFA7-4025-BBC1-8E76553678A8}"/>
          </ac:spMkLst>
        </pc:spChg>
        <pc:spChg chg="mod">
          <ac:chgData name="王 欣捷" userId="b965477fa0aef5e6" providerId="LiveId" clId="{2B0FDB0B-89C3-479F-AB9D-D58F11732152}" dt="2021-03-07T11:26:03.572" v="314" actId="1035"/>
          <ac:spMkLst>
            <pc:docMk/>
            <pc:sldMk cId="0" sldId="613"/>
            <ac:spMk id="35" creationId="{981E4531-CD1A-4B12-AF34-26EB8B51B278}"/>
          </ac:spMkLst>
        </pc:spChg>
        <pc:spChg chg="mod">
          <ac:chgData name="王 欣捷" userId="b965477fa0aef5e6" providerId="LiveId" clId="{2B0FDB0B-89C3-479F-AB9D-D58F11732152}" dt="2021-03-07T11:26:03.572" v="314" actId="1035"/>
          <ac:spMkLst>
            <pc:docMk/>
            <pc:sldMk cId="0" sldId="613"/>
            <ac:spMk id="36" creationId="{141F9122-26ED-492A-9481-01CDBC15E9EC}"/>
          </ac:spMkLst>
        </pc:spChg>
        <pc:spChg chg="mod">
          <ac:chgData name="王 欣捷" userId="b965477fa0aef5e6" providerId="LiveId" clId="{2B0FDB0B-89C3-479F-AB9D-D58F11732152}" dt="2021-03-07T11:26:03.572" v="314" actId="1035"/>
          <ac:spMkLst>
            <pc:docMk/>
            <pc:sldMk cId="0" sldId="613"/>
            <ac:spMk id="37" creationId="{4DEE94D6-EB62-480A-825E-993CA43AFE2F}"/>
          </ac:spMkLst>
        </pc:spChg>
        <pc:spChg chg="mod">
          <ac:chgData name="王 欣捷" userId="b965477fa0aef5e6" providerId="LiveId" clId="{2B0FDB0B-89C3-479F-AB9D-D58F11732152}" dt="2021-03-07T11:26:03.572" v="314" actId="1035"/>
          <ac:spMkLst>
            <pc:docMk/>
            <pc:sldMk cId="0" sldId="613"/>
            <ac:spMk id="38" creationId="{CD893B7C-A333-4A8F-8DDB-70DAAD8262F3}"/>
          </ac:spMkLst>
        </pc:spChg>
        <pc:spChg chg="mod">
          <ac:chgData name="王 欣捷" userId="b965477fa0aef5e6" providerId="LiveId" clId="{2B0FDB0B-89C3-479F-AB9D-D58F11732152}" dt="2021-03-07T11:26:03.572" v="314" actId="1035"/>
          <ac:spMkLst>
            <pc:docMk/>
            <pc:sldMk cId="0" sldId="613"/>
            <ac:spMk id="39" creationId="{7281176C-4754-4017-B614-BFF54153D520}"/>
          </ac:spMkLst>
        </pc:spChg>
        <pc:spChg chg="mod">
          <ac:chgData name="王 欣捷" userId="b965477fa0aef5e6" providerId="LiveId" clId="{2B0FDB0B-89C3-479F-AB9D-D58F11732152}" dt="2021-03-07T11:26:03.572" v="314" actId="1035"/>
          <ac:spMkLst>
            <pc:docMk/>
            <pc:sldMk cId="0" sldId="613"/>
            <ac:spMk id="40" creationId="{4DBAF554-3FC5-4EA1-82B2-B55DBBA87E0C}"/>
          </ac:spMkLst>
        </pc:spChg>
        <pc:spChg chg="mod">
          <ac:chgData name="王 欣捷" userId="b965477fa0aef5e6" providerId="LiveId" clId="{2B0FDB0B-89C3-479F-AB9D-D58F11732152}" dt="2021-03-07T11:26:03.572" v="314" actId="1035"/>
          <ac:spMkLst>
            <pc:docMk/>
            <pc:sldMk cId="0" sldId="613"/>
            <ac:spMk id="41" creationId="{4CDC9B2B-26D6-4EE4-8702-14BF2CFAA35E}"/>
          </ac:spMkLst>
        </pc:spChg>
        <pc:spChg chg="mod">
          <ac:chgData name="王 欣捷" userId="b965477fa0aef5e6" providerId="LiveId" clId="{2B0FDB0B-89C3-479F-AB9D-D58F11732152}" dt="2021-03-07T11:26:03.572" v="314" actId="1035"/>
          <ac:spMkLst>
            <pc:docMk/>
            <pc:sldMk cId="0" sldId="613"/>
            <ac:spMk id="42" creationId="{654C6914-ACE3-4468-9966-3F93E05B474E}"/>
          </ac:spMkLst>
        </pc:spChg>
        <pc:spChg chg="mod">
          <ac:chgData name="王 欣捷" userId="b965477fa0aef5e6" providerId="LiveId" clId="{2B0FDB0B-89C3-479F-AB9D-D58F11732152}" dt="2021-03-07T10:06:53.834" v="265"/>
          <ac:spMkLst>
            <pc:docMk/>
            <pc:sldMk cId="0" sldId="613"/>
            <ac:spMk id="38914" creationId="{685DCD15-B1A6-4CFC-96B5-57DE9C81A6B6}"/>
          </ac:spMkLst>
        </pc:spChg>
        <pc:spChg chg="mod">
          <ac:chgData name="王 欣捷" userId="b965477fa0aef5e6" providerId="LiveId" clId="{2B0FDB0B-89C3-479F-AB9D-D58F11732152}" dt="2021-03-07T11:25:25.666" v="286" actId="207"/>
          <ac:spMkLst>
            <pc:docMk/>
            <pc:sldMk cId="0" sldId="613"/>
            <ac:spMk id="38915" creationId="{BA263BB1-6A5A-4A7D-AB4B-78DA3B513F38}"/>
          </ac:spMkLst>
        </pc:spChg>
        <pc:grpChg chg="add mod">
          <ac:chgData name="王 欣捷" userId="b965477fa0aef5e6" providerId="LiveId" clId="{2B0FDB0B-89C3-479F-AB9D-D58F11732152}" dt="2021-03-07T11:26:03.572" v="314" actId="1035"/>
          <ac:grpSpMkLst>
            <pc:docMk/>
            <pc:sldMk cId="0" sldId="613"/>
            <ac:grpSpMk id="4" creationId="{FCBA6737-D7B7-44C9-8671-313268048BF5}"/>
          </ac:grpSpMkLst>
        </pc:grpChg>
        <pc:grpChg chg="mod">
          <ac:chgData name="王 欣捷" userId="b965477fa0aef5e6" providerId="LiveId" clId="{2B0FDB0B-89C3-479F-AB9D-D58F11732152}" dt="2021-03-07T11:26:03.572" v="314" actId="1035"/>
          <ac:grpSpMkLst>
            <pc:docMk/>
            <pc:sldMk cId="0" sldId="613"/>
            <ac:grpSpMk id="6" creationId="{8A34EC16-61AA-48B1-B7FF-75612A05FE56}"/>
          </ac:grpSpMkLst>
        </pc:grpChg>
      </pc:sldChg>
      <pc:sldChg chg="modSp mod">
        <pc:chgData name="王 欣捷" userId="b965477fa0aef5e6" providerId="LiveId" clId="{2B0FDB0B-89C3-479F-AB9D-D58F11732152}" dt="2021-03-07T11:27:15.220" v="417" actId="1035"/>
        <pc:sldMkLst>
          <pc:docMk/>
          <pc:sldMk cId="0" sldId="614"/>
        </pc:sldMkLst>
        <pc:spChg chg="mod">
          <ac:chgData name="王 欣捷" userId="b965477fa0aef5e6" providerId="LiveId" clId="{2B0FDB0B-89C3-479F-AB9D-D58F11732152}" dt="2021-03-07T10:06:53.834" v="265"/>
          <ac:spMkLst>
            <pc:docMk/>
            <pc:sldMk cId="0" sldId="614"/>
            <ac:spMk id="39938" creationId="{D5562AFD-4B11-4860-B062-29D5F0D36FC9}"/>
          </ac:spMkLst>
        </pc:spChg>
        <pc:spChg chg="mod">
          <ac:chgData name="王 欣捷" userId="b965477fa0aef5e6" providerId="LiveId" clId="{2B0FDB0B-89C3-479F-AB9D-D58F11732152}" dt="2021-03-07T11:27:15.220" v="417" actId="1035"/>
          <ac:spMkLst>
            <pc:docMk/>
            <pc:sldMk cId="0" sldId="614"/>
            <ac:spMk id="39942" creationId="{21263573-D6EB-4019-8C94-C580D30E77A2}"/>
          </ac:spMkLst>
        </pc:spChg>
        <pc:spChg chg="mod">
          <ac:chgData name="王 欣捷" userId="b965477fa0aef5e6" providerId="LiveId" clId="{2B0FDB0B-89C3-479F-AB9D-D58F11732152}" dt="2021-03-07T11:27:15.220" v="417" actId="1035"/>
          <ac:spMkLst>
            <pc:docMk/>
            <pc:sldMk cId="0" sldId="614"/>
            <ac:spMk id="39943" creationId="{0213B6F5-0881-4FEF-B2E5-1E4914DB2A15}"/>
          </ac:spMkLst>
        </pc:spChg>
        <pc:spChg chg="mod">
          <ac:chgData name="王 欣捷" userId="b965477fa0aef5e6" providerId="LiveId" clId="{2B0FDB0B-89C3-479F-AB9D-D58F11732152}" dt="2021-03-07T11:27:15.220" v="417" actId="1035"/>
          <ac:spMkLst>
            <pc:docMk/>
            <pc:sldMk cId="0" sldId="614"/>
            <ac:spMk id="39944" creationId="{F10DB92F-8D1E-4EA3-8E34-2C218B66078F}"/>
          </ac:spMkLst>
        </pc:spChg>
        <pc:spChg chg="mod">
          <ac:chgData name="王 欣捷" userId="b965477fa0aef5e6" providerId="LiveId" clId="{2B0FDB0B-89C3-479F-AB9D-D58F11732152}" dt="2021-03-07T11:27:15.220" v="417" actId="1035"/>
          <ac:spMkLst>
            <pc:docMk/>
            <pc:sldMk cId="0" sldId="614"/>
            <ac:spMk id="39945" creationId="{137D4B47-856A-4886-ABE2-D9EFA5459264}"/>
          </ac:spMkLst>
        </pc:spChg>
        <pc:spChg chg="mod">
          <ac:chgData name="王 欣捷" userId="b965477fa0aef5e6" providerId="LiveId" clId="{2B0FDB0B-89C3-479F-AB9D-D58F11732152}" dt="2021-03-07T11:27:15.220" v="417" actId="1035"/>
          <ac:spMkLst>
            <pc:docMk/>
            <pc:sldMk cId="0" sldId="614"/>
            <ac:spMk id="39946" creationId="{655DA15A-435C-4614-ADFD-AD4AB5808462}"/>
          </ac:spMkLst>
        </pc:spChg>
        <pc:spChg chg="mod">
          <ac:chgData name="王 欣捷" userId="b965477fa0aef5e6" providerId="LiveId" clId="{2B0FDB0B-89C3-479F-AB9D-D58F11732152}" dt="2021-03-07T11:27:15.220" v="417" actId="1035"/>
          <ac:spMkLst>
            <pc:docMk/>
            <pc:sldMk cId="0" sldId="614"/>
            <ac:spMk id="39947" creationId="{733581A4-7FE2-4D8E-BCC0-66D9273382AE}"/>
          </ac:spMkLst>
        </pc:spChg>
        <pc:spChg chg="mod">
          <ac:chgData name="王 欣捷" userId="b965477fa0aef5e6" providerId="LiveId" clId="{2B0FDB0B-89C3-479F-AB9D-D58F11732152}" dt="2021-03-07T11:27:15.220" v="417" actId="1035"/>
          <ac:spMkLst>
            <pc:docMk/>
            <pc:sldMk cId="0" sldId="614"/>
            <ac:spMk id="39948" creationId="{88AD3B7C-39A1-421D-9391-061A3F5C411C}"/>
          </ac:spMkLst>
        </pc:spChg>
        <pc:spChg chg="mod">
          <ac:chgData name="王 欣捷" userId="b965477fa0aef5e6" providerId="LiveId" clId="{2B0FDB0B-89C3-479F-AB9D-D58F11732152}" dt="2021-03-07T11:27:15.220" v="417" actId="1035"/>
          <ac:spMkLst>
            <pc:docMk/>
            <pc:sldMk cId="0" sldId="614"/>
            <ac:spMk id="39949" creationId="{11CB307E-ACE9-4253-ACB7-57AC2284CBF2}"/>
          </ac:spMkLst>
        </pc:spChg>
        <pc:spChg chg="mod">
          <ac:chgData name="王 欣捷" userId="b965477fa0aef5e6" providerId="LiveId" clId="{2B0FDB0B-89C3-479F-AB9D-D58F11732152}" dt="2021-03-07T11:27:15.220" v="417" actId="1035"/>
          <ac:spMkLst>
            <pc:docMk/>
            <pc:sldMk cId="0" sldId="614"/>
            <ac:spMk id="39950" creationId="{C1A5B623-B9A1-4882-8502-70BDB027D057}"/>
          </ac:spMkLst>
        </pc:spChg>
        <pc:spChg chg="mod">
          <ac:chgData name="王 欣捷" userId="b965477fa0aef5e6" providerId="LiveId" clId="{2B0FDB0B-89C3-479F-AB9D-D58F11732152}" dt="2021-03-07T11:27:15.220" v="417" actId="1035"/>
          <ac:spMkLst>
            <pc:docMk/>
            <pc:sldMk cId="0" sldId="614"/>
            <ac:spMk id="39951" creationId="{4E1DB22C-B7F5-49D3-995C-400599D3A3C9}"/>
          </ac:spMkLst>
        </pc:spChg>
        <pc:spChg chg="mod">
          <ac:chgData name="王 欣捷" userId="b965477fa0aef5e6" providerId="LiveId" clId="{2B0FDB0B-89C3-479F-AB9D-D58F11732152}" dt="2021-03-07T11:27:15.220" v="417" actId="1035"/>
          <ac:spMkLst>
            <pc:docMk/>
            <pc:sldMk cId="0" sldId="614"/>
            <ac:spMk id="39952" creationId="{848F76DD-DCA6-4556-959A-F3815E293DDF}"/>
          </ac:spMkLst>
        </pc:spChg>
        <pc:spChg chg="mod">
          <ac:chgData name="王 欣捷" userId="b965477fa0aef5e6" providerId="LiveId" clId="{2B0FDB0B-89C3-479F-AB9D-D58F11732152}" dt="2021-03-07T11:27:15.220" v="417" actId="1035"/>
          <ac:spMkLst>
            <pc:docMk/>
            <pc:sldMk cId="0" sldId="614"/>
            <ac:spMk id="39953" creationId="{741392B0-9B8F-4FB2-9954-3CA8811490DB}"/>
          </ac:spMkLst>
        </pc:spChg>
        <pc:spChg chg="mod">
          <ac:chgData name="王 欣捷" userId="b965477fa0aef5e6" providerId="LiveId" clId="{2B0FDB0B-89C3-479F-AB9D-D58F11732152}" dt="2021-03-07T11:27:15.220" v="417" actId="1035"/>
          <ac:spMkLst>
            <pc:docMk/>
            <pc:sldMk cId="0" sldId="614"/>
            <ac:spMk id="39954" creationId="{230B1325-1CB2-434B-93D1-E977BAA6EAB3}"/>
          </ac:spMkLst>
        </pc:spChg>
        <pc:spChg chg="mod">
          <ac:chgData name="王 欣捷" userId="b965477fa0aef5e6" providerId="LiveId" clId="{2B0FDB0B-89C3-479F-AB9D-D58F11732152}" dt="2021-03-07T11:27:15.220" v="417" actId="1035"/>
          <ac:spMkLst>
            <pc:docMk/>
            <pc:sldMk cId="0" sldId="614"/>
            <ac:spMk id="39955" creationId="{ABDFDE87-7997-479C-A6A7-0E1AA7412358}"/>
          </ac:spMkLst>
        </pc:spChg>
        <pc:spChg chg="mod">
          <ac:chgData name="王 欣捷" userId="b965477fa0aef5e6" providerId="LiveId" clId="{2B0FDB0B-89C3-479F-AB9D-D58F11732152}" dt="2021-03-07T11:27:15.220" v="417" actId="1035"/>
          <ac:spMkLst>
            <pc:docMk/>
            <pc:sldMk cId="0" sldId="614"/>
            <ac:spMk id="39956" creationId="{921C68A8-BD60-426B-95EC-3157EBE27F1B}"/>
          </ac:spMkLst>
        </pc:spChg>
        <pc:spChg chg="mod">
          <ac:chgData name="王 欣捷" userId="b965477fa0aef5e6" providerId="LiveId" clId="{2B0FDB0B-89C3-479F-AB9D-D58F11732152}" dt="2021-03-07T11:27:15.220" v="417" actId="1035"/>
          <ac:spMkLst>
            <pc:docMk/>
            <pc:sldMk cId="0" sldId="614"/>
            <ac:spMk id="39957" creationId="{47FCB9E0-609A-4571-84E5-D69C58DE64A1}"/>
          </ac:spMkLst>
        </pc:spChg>
        <pc:spChg chg="mod">
          <ac:chgData name="王 欣捷" userId="b965477fa0aef5e6" providerId="LiveId" clId="{2B0FDB0B-89C3-479F-AB9D-D58F11732152}" dt="2021-03-07T11:27:15.220" v="417" actId="1035"/>
          <ac:spMkLst>
            <pc:docMk/>
            <pc:sldMk cId="0" sldId="614"/>
            <ac:spMk id="39958" creationId="{6D87D6F8-6AE4-4B0E-BA47-03233DB802D7}"/>
          </ac:spMkLst>
        </pc:spChg>
        <pc:spChg chg="mod">
          <ac:chgData name="王 欣捷" userId="b965477fa0aef5e6" providerId="LiveId" clId="{2B0FDB0B-89C3-479F-AB9D-D58F11732152}" dt="2021-03-07T11:27:15.220" v="417" actId="1035"/>
          <ac:spMkLst>
            <pc:docMk/>
            <pc:sldMk cId="0" sldId="614"/>
            <ac:spMk id="39959" creationId="{4E139FC3-346C-4E6C-94C0-ADDE8CBD9BF9}"/>
          </ac:spMkLst>
        </pc:spChg>
        <pc:spChg chg="mod">
          <ac:chgData name="王 欣捷" userId="b965477fa0aef5e6" providerId="LiveId" clId="{2B0FDB0B-89C3-479F-AB9D-D58F11732152}" dt="2021-03-07T11:27:15.220" v="417" actId="1035"/>
          <ac:spMkLst>
            <pc:docMk/>
            <pc:sldMk cId="0" sldId="614"/>
            <ac:spMk id="39960" creationId="{E7855AA4-2100-4B5F-9527-4E31CEB25742}"/>
          </ac:spMkLst>
        </pc:spChg>
        <pc:spChg chg="mod">
          <ac:chgData name="王 欣捷" userId="b965477fa0aef5e6" providerId="LiveId" clId="{2B0FDB0B-89C3-479F-AB9D-D58F11732152}" dt="2021-03-07T11:27:15.220" v="417" actId="1035"/>
          <ac:spMkLst>
            <pc:docMk/>
            <pc:sldMk cId="0" sldId="614"/>
            <ac:spMk id="39961" creationId="{DCD04527-6B89-475D-95A3-4FC79D3A4CBA}"/>
          </ac:spMkLst>
        </pc:spChg>
        <pc:spChg chg="mod">
          <ac:chgData name="王 欣捷" userId="b965477fa0aef5e6" providerId="LiveId" clId="{2B0FDB0B-89C3-479F-AB9D-D58F11732152}" dt="2021-03-07T11:27:15.220" v="417" actId="1035"/>
          <ac:spMkLst>
            <pc:docMk/>
            <pc:sldMk cId="0" sldId="614"/>
            <ac:spMk id="39962" creationId="{46F6A412-0110-499E-8703-C6EDFD2E18CD}"/>
          </ac:spMkLst>
        </pc:spChg>
        <pc:spChg chg="mod">
          <ac:chgData name="王 欣捷" userId="b965477fa0aef5e6" providerId="LiveId" clId="{2B0FDB0B-89C3-479F-AB9D-D58F11732152}" dt="2021-03-07T11:27:15.220" v="417" actId="1035"/>
          <ac:spMkLst>
            <pc:docMk/>
            <pc:sldMk cId="0" sldId="614"/>
            <ac:spMk id="39963" creationId="{17491E17-B6E6-4044-99CF-CF9B544F3DCE}"/>
          </ac:spMkLst>
        </pc:spChg>
        <pc:spChg chg="mod">
          <ac:chgData name="王 欣捷" userId="b965477fa0aef5e6" providerId="LiveId" clId="{2B0FDB0B-89C3-479F-AB9D-D58F11732152}" dt="2021-03-07T11:27:15.220" v="417" actId="1035"/>
          <ac:spMkLst>
            <pc:docMk/>
            <pc:sldMk cId="0" sldId="614"/>
            <ac:spMk id="39964" creationId="{EDF6C4C8-AD23-4895-9D65-BCCB732C26BE}"/>
          </ac:spMkLst>
        </pc:spChg>
        <pc:spChg chg="mod">
          <ac:chgData name="王 欣捷" userId="b965477fa0aef5e6" providerId="LiveId" clId="{2B0FDB0B-89C3-479F-AB9D-D58F11732152}" dt="2021-03-07T11:27:15.220" v="417" actId="1035"/>
          <ac:spMkLst>
            <pc:docMk/>
            <pc:sldMk cId="0" sldId="614"/>
            <ac:spMk id="39965" creationId="{F8A17C8A-0A46-47EA-B0EB-014FE074C1EF}"/>
          </ac:spMkLst>
        </pc:spChg>
        <pc:spChg chg="mod">
          <ac:chgData name="王 欣捷" userId="b965477fa0aef5e6" providerId="LiveId" clId="{2B0FDB0B-89C3-479F-AB9D-D58F11732152}" dt="2021-03-07T11:27:15.220" v="417" actId="1035"/>
          <ac:spMkLst>
            <pc:docMk/>
            <pc:sldMk cId="0" sldId="614"/>
            <ac:spMk id="39966" creationId="{EE8D11E7-A054-447A-98AA-2716DC80CB95}"/>
          </ac:spMkLst>
        </pc:spChg>
        <pc:spChg chg="mod">
          <ac:chgData name="王 欣捷" userId="b965477fa0aef5e6" providerId="LiveId" clId="{2B0FDB0B-89C3-479F-AB9D-D58F11732152}" dt="2021-03-07T11:27:15.220" v="417" actId="1035"/>
          <ac:spMkLst>
            <pc:docMk/>
            <pc:sldMk cId="0" sldId="614"/>
            <ac:spMk id="39967" creationId="{57578C04-0FAF-4B90-8B06-CDC5ED25EE11}"/>
          </ac:spMkLst>
        </pc:spChg>
        <pc:spChg chg="mod">
          <ac:chgData name="王 欣捷" userId="b965477fa0aef5e6" providerId="LiveId" clId="{2B0FDB0B-89C3-479F-AB9D-D58F11732152}" dt="2021-03-07T11:27:15.220" v="417" actId="1035"/>
          <ac:spMkLst>
            <pc:docMk/>
            <pc:sldMk cId="0" sldId="614"/>
            <ac:spMk id="39968" creationId="{54FB4ABA-9542-4640-BE31-BF5E7CA4CA17}"/>
          </ac:spMkLst>
        </pc:spChg>
        <pc:spChg chg="mod">
          <ac:chgData name="王 欣捷" userId="b965477fa0aef5e6" providerId="LiveId" clId="{2B0FDB0B-89C3-479F-AB9D-D58F11732152}" dt="2021-03-07T11:27:15.220" v="417" actId="1035"/>
          <ac:spMkLst>
            <pc:docMk/>
            <pc:sldMk cId="0" sldId="614"/>
            <ac:spMk id="39969" creationId="{AEDC5653-D7ED-4C35-B9EB-C9238FCFA080}"/>
          </ac:spMkLst>
        </pc:spChg>
        <pc:spChg chg="mod">
          <ac:chgData name="王 欣捷" userId="b965477fa0aef5e6" providerId="LiveId" clId="{2B0FDB0B-89C3-479F-AB9D-D58F11732152}" dt="2021-03-07T11:27:15.220" v="417" actId="1035"/>
          <ac:spMkLst>
            <pc:docMk/>
            <pc:sldMk cId="0" sldId="614"/>
            <ac:spMk id="39970" creationId="{40A3FEBB-540A-4296-A2CB-912FEF244063}"/>
          </ac:spMkLst>
        </pc:spChg>
        <pc:spChg chg="mod">
          <ac:chgData name="王 欣捷" userId="b965477fa0aef5e6" providerId="LiveId" clId="{2B0FDB0B-89C3-479F-AB9D-D58F11732152}" dt="2021-03-07T11:27:15.220" v="417" actId="1035"/>
          <ac:spMkLst>
            <pc:docMk/>
            <pc:sldMk cId="0" sldId="614"/>
            <ac:spMk id="39971" creationId="{2FDEDFBD-7D70-463F-917F-0896EF3F5A02}"/>
          </ac:spMkLst>
        </pc:spChg>
        <pc:spChg chg="mod">
          <ac:chgData name="王 欣捷" userId="b965477fa0aef5e6" providerId="LiveId" clId="{2B0FDB0B-89C3-479F-AB9D-D58F11732152}" dt="2021-03-07T11:27:15.220" v="417" actId="1035"/>
          <ac:spMkLst>
            <pc:docMk/>
            <pc:sldMk cId="0" sldId="614"/>
            <ac:spMk id="39972" creationId="{745D82DE-A502-4C3C-AC49-1519857D6447}"/>
          </ac:spMkLst>
        </pc:spChg>
        <pc:spChg chg="mod">
          <ac:chgData name="王 欣捷" userId="b965477fa0aef5e6" providerId="LiveId" clId="{2B0FDB0B-89C3-479F-AB9D-D58F11732152}" dt="2021-03-07T11:27:15.220" v="417" actId="1035"/>
          <ac:spMkLst>
            <pc:docMk/>
            <pc:sldMk cId="0" sldId="614"/>
            <ac:spMk id="39973" creationId="{6127186D-E337-46CF-A15C-43AF06F7E304}"/>
          </ac:spMkLst>
        </pc:spChg>
        <pc:spChg chg="mod">
          <ac:chgData name="王 欣捷" userId="b965477fa0aef5e6" providerId="LiveId" clId="{2B0FDB0B-89C3-479F-AB9D-D58F11732152}" dt="2021-03-07T11:27:15.220" v="417" actId="1035"/>
          <ac:spMkLst>
            <pc:docMk/>
            <pc:sldMk cId="0" sldId="614"/>
            <ac:spMk id="39974" creationId="{4C18F5D4-64F0-4A25-BCEF-C78E72CF0EFB}"/>
          </ac:spMkLst>
        </pc:spChg>
        <pc:spChg chg="mod">
          <ac:chgData name="王 欣捷" userId="b965477fa0aef5e6" providerId="LiveId" clId="{2B0FDB0B-89C3-479F-AB9D-D58F11732152}" dt="2021-03-07T11:27:15.220" v="417" actId="1035"/>
          <ac:spMkLst>
            <pc:docMk/>
            <pc:sldMk cId="0" sldId="614"/>
            <ac:spMk id="39975" creationId="{33750D17-B886-4500-AE67-6A1C66D1CB0A}"/>
          </ac:spMkLst>
        </pc:spChg>
        <pc:spChg chg="mod">
          <ac:chgData name="王 欣捷" userId="b965477fa0aef5e6" providerId="LiveId" clId="{2B0FDB0B-89C3-479F-AB9D-D58F11732152}" dt="2021-03-07T11:26:09.603" v="334" actId="1035"/>
          <ac:spMkLst>
            <pc:docMk/>
            <pc:sldMk cId="0" sldId="614"/>
            <ac:spMk id="39976" creationId="{91E4E455-D3A9-478E-B810-90552307D89A}"/>
          </ac:spMkLst>
        </pc:spChg>
        <pc:spChg chg="mod">
          <ac:chgData name="王 欣捷" userId="b965477fa0aef5e6" providerId="LiveId" clId="{2B0FDB0B-89C3-479F-AB9D-D58F11732152}" dt="2021-03-07T11:26:09.603" v="334" actId="1035"/>
          <ac:spMkLst>
            <pc:docMk/>
            <pc:sldMk cId="0" sldId="614"/>
            <ac:spMk id="39978" creationId="{F5B02EB2-A58C-4E08-9350-3389536FD587}"/>
          </ac:spMkLst>
        </pc:spChg>
        <pc:spChg chg="mod">
          <ac:chgData name="王 欣捷" userId="b965477fa0aef5e6" providerId="LiveId" clId="{2B0FDB0B-89C3-479F-AB9D-D58F11732152}" dt="2021-03-07T11:26:09.603" v="334" actId="1035"/>
          <ac:spMkLst>
            <pc:docMk/>
            <pc:sldMk cId="0" sldId="614"/>
            <ac:spMk id="39979" creationId="{27551AC8-B926-4193-B195-2B2797E82480}"/>
          </ac:spMkLst>
        </pc:spChg>
        <pc:spChg chg="mod">
          <ac:chgData name="王 欣捷" userId="b965477fa0aef5e6" providerId="LiveId" clId="{2B0FDB0B-89C3-479F-AB9D-D58F11732152}" dt="2021-03-07T11:26:09.603" v="334" actId="1035"/>
          <ac:spMkLst>
            <pc:docMk/>
            <pc:sldMk cId="0" sldId="614"/>
            <ac:spMk id="39980" creationId="{7414D044-DEB1-48CB-A577-0D3E75E48B17}"/>
          </ac:spMkLst>
        </pc:spChg>
        <pc:spChg chg="mod">
          <ac:chgData name="王 欣捷" userId="b965477fa0aef5e6" providerId="LiveId" clId="{2B0FDB0B-89C3-479F-AB9D-D58F11732152}" dt="2021-03-07T11:26:09.603" v="334" actId="1035"/>
          <ac:spMkLst>
            <pc:docMk/>
            <pc:sldMk cId="0" sldId="614"/>
            <ac:spMk id="39981" creationId="{C85C0EEB-2D90-4681-B87B-63087A95F245}"/>
          </ac:spMkLst>
        </pc:spChg>
        <pc:spChg chg="mod">
          <ac:chgData name="王 欣捷" userId="b965477fa0aef5e6" providerId="LiveId" clId="{2B0FDB0B-89C3-479F-AB9D-D58F11732152}" dt="2021-03-07T11:26:09.603" v="334" actId="1035"/>
          <ac:spMkLst>
            <pc:docMk/>
            <pc:sldMk cId="0" sldId="614"/>
            <ac:spMk id="39982" creationId="{F14C0256-7C4E-49A7-8D42-A121B0FE579F}"/>
          </ac:spMkLst>
        </pc:spChg>
        <pc:spChg chg="mod">
          <ac:chgData name="王 欣捷" userId="b965477fa0aef5e6" providerId="LiveId" clId="{2B0FDB0B-89C3-479F-AB9D-D58F11732152}" dt="2021-03-07T11:26:09.603" v="334" actId="1035"/>
          <ac:spMkLst>
            <pc:docMk/>
            <pc:sldMk cId="0" sldId="614"/>
            <ac:spMk id="39983" creationId="{D23D38F2-9649-4F7E-AFFD-534D4503F3AE}"/>
          </ac:spMkLst>
        </pc:spChg>
        <pc:spChg chg="mod">
          <ac:chgData name="王 欣捷" userId="b965477fa0aef5e6" providerId="LiveId" clId="{2B0FDB0B-89C3-479F-AB9D-D58F11732152}" dt="2021-03-07T11:26:09.603" v="334" actId="1035"/>
          <ac:spMkLst>
            <pc:docMk/>
            <pc:sldMk cId="0" sldId="614"/>
            <ac:spMk id="39984" creationId="{0315971E-8BBE-415B-B506-F65283D74E40}"/>
          </ac:spMkLst>
        </pc:spChg>
        <pc:spChg chg="mod">
          <ac:chgData name="王 欣捷" userId="b965477fa0aef5e6" providerId="LiveId" clId="{2B0FDB0B-89C3-479F-AB9D-D58F11732152}" dt="2021-03-07T11:26:09.603" v="334" actId="1035"/>
          <ac:spMkLst>
            <pc:docMk/>
            <pc:sldMk cId="0" sldId="614"/>
            <ac:spMk id="39985" creationId="{69FEC64C-1C7A-4806-A878-B1021480367D}"/>
          </ac:spMkLst>
        </pc:spChg>
        <pc:spChg chg="mod">
          <ac:chgData name="王 欣捷" userId="b965477fa0aef5e6" providerId="LiveId" clId="{2B0FDB0B-89C3-479F-AB9D-D58F11732152}" dt="2021-03-07T11:26:09.603" v="334" actId="1035"/>
          <ac:spMkLst>
            <pc:docMk/>
            <pc:sldMk cId="0" sldId="614"/>
            <ac:spMk id="39986" creationId="{5D041E6B-95DC-4CE7-9B44-E40BA930F36D}"/>
          </ac:spMkLst>
        </pc:spChg>
        <pc:spChg chg="mod">
          <ac:chgData name="王 欣捷" userId="b965477fa0aef5e6" providerId="LiveId" clId="{2B0FDB0B-89C3-479F-AB9D-D58F11732152}" dt="2021-03-07T11:26:09.603" v="334" actId="1035"/>
          <ac:spMkLst>
            <pc:docMk/>
            <pc:sldMk cId="0" sldId="614"/>
            <ac:spMk id="39987" creationId="{DC63CD59-E766-49DA-99DE-2B94FB319B6D}"/>
          </ac:spMkLst>
        </pc:spChg>
        <pc:spChg chg="mod">
          <ac:chgData name="王 欣捷" userId="b965477fa0aef5e6" providerId="LiveId" clId="{2B0FDB0B-89C3-479F-AB9D-D58F11732152}" dt="2021-03-07T11:26:09.603" v="334" actId="1035"/>
          <ac:spMkLst>
            <pc:docMk/>
            <pc:sldMk cId="0" sldId="614"/>
            <ac:spMk id="39988" creationId="{5449410B-61DE-4D76-84DB-0B243B21BAEB}"/>
          </ac:spMkLst>
        </pc:spChg>
        <pc:spChg chg="mod">
          <ac:chgData name="王 欣捷" userId="b965477fa0aef5e6" providerId="LiveId" clId="{2B0FDB0B-89C3-479F-AB9D-D58F11732152}" dt="2021-03-07T11:26:09.603" v="334" actId="1035"/>
          <ac:spMkLst>
            <pc:docMk/>
            <pc:sldMk cId="0" sldId="614"/>
            <ac:spMk id="39989" creationId="{30C6B6F0-0B28-4789-84FD-EC21920A5BDC}"/>
          </ac:spMkLst>
        </pc:spChg>
        <pc:spChg chg="mod">
          <ac:chgData name="王 欣捷" userId="b965477fa0aef5e6" providerId="LiveId" clId="{2B0FDB0B-89C3-479F-AB9D-D58F11732152}" dt="2021-03-07T11:26:09.603" v="334" actId="1035"/>
          <ac:spMkLst>
            <pc:docMk/>
            <pc:sldMk cId="0" sldId="614"/>
            <ac:spMk id="39990" creationId="{2E541192-1989-4A39-ABC8-6FC9EBA2D444}"/>
          </ac:spMkLst>
        </pc:spChg>
        <pc:spChg chg="mod">
          <ac:chgData name="王 欣捷" userId="b965477fa0aef5e6" providerId="LiveId" clId="{2B0FDB0B-89C3-479F-AB9D-D58F11732152}" dt="2021-03-07T11:26:09.603" v="334" actId="1035"/>
          <ac:spMkLst>
            <pc:docMk/>
            <pc:sldMk cId="0" sldId="614"/>
            <ac:spMk id="39991" creationId="{4545C965-05FA-4964-91B2-55F1C31F6CBC}"/>
          </ac:spMkLst>
        </pc:spChg>
        <pc:spChg chg="mod">
          <ac:chgData name="王 欣捷" userId="b965477fa0aef5e6" providerId="LiveId" clId="{2B0FDB0B-89C3-479F-AB9D-D58F11732152}" dt="2021-03-07T11:26:09.603" v="334" actId="1035"/>
          <ac:spMkLst>
            <pc:docMk/>
            <pc:sldMk cId="0" sldId="614"/>
            <ac:spMk id="39992" creationId="{381C1681-EC68-402B-AE90-0C300C2EA8B6}"/>
          </ac:spMkLst>
        </pc:spChg>
        <pc:spChg chg="mod">
          <ac:chgData name="王 欣捷" userId="b965477fa0aef5e6" providerId="LiveId" clId="{2B0FDB0B-89C3-479F-AB9D-D58F11732152}" dt="2021-03-07T11:26:09.603" v="334" actId="1035"/>
          <ac:spMkLst>
            <pc:docMk/>
            <pc:sldMk cId="0" sldId="614"/>
            <ac:spMk id="39993" creationId="{72507EF6-F247-4F35-BDE6-D6114D915E2F}"/>
          </ac:spMkLst>
        </pc:spChg>
        <pc:spChg chg="mod">
          <ac:chgData name="王 欣捷" userId="b965477fa0aef5e6" providerId="LiveId" clId="{2B0FDB0B-89C3-479F-AB9D-D58F11732152}" dt="2021-03-07T11:26:09.603" v="334" actId="1035"/>
          <ac:spMkLst>
            <pc:docMk/>
            <pc:sldMk cId="0" sldId="614"/>
            <ac:spMk id="39994" creationId="{2E46FFD5-40AC-4379-B551-A43959BD61A0}"/>
          </ac:spMkLst>
        </pc:spChg>
        <pc:spChg chg="mod">
          <ac:chgData name="王 欣捷" userId="b965477fa0aef5e6" providerId="LiveId" clId="{2B0FDB0B-89C3-479F-AB9D-D58F11732152}" dt="2021-03-07T11:26:09.603" v="334" actId="1035"/>
          <ac:spMkLst>
            <pc:docMk/>
            <pc:sldMk cId="0" sldId="614"/>
            <ac:spMk id="39995" creationId="{E3CE913A-6935-4C2E-9984-5546FE268F60}"/>
          </ac:spMkLst>
        </pc:spChg>
        <pc:spChg chg="mod">
          <ac:chgData name="王 欣捷" userId="b965477fa0aef5e6" providerId="LiveId" clId="{2B0FDB0B-89C3-479F-AB9D-D58F11732152}" dt="2021-03-07T11:26:09.603" v="334" actId="1035"/>
          <ac:spMkLst>
            <pc:docMk/>
            <pc:sldMk cId="0" sldId="614"/>
            <ac:spMk id="39996" creationId="{2607BE73-B10C-464D-B09C-983AC3E2BA39}"/>
          </ac:spMkLst>
        </pc:spChg>
        <pc:spChg chg="mod">
          <ac:chgData name="王 欣捷" userId="b965477fa0aef5e6" providerId="LiveId" clId="{2B0FDB0B-89C3-479F-AB9D-D58F11732152}" dt="2021-03-07T11:26:09.603" v="334" actId="1035"/>
          <ac:spMkLst>
            <pc:docMk/>
            <pc:sldMk cId="0" sldId="614"/>
            <ac:spMk id="39997" creationId="{00BBC7BD-EAD5-4758-B76E-606442B95689}"/>
          </ac:spMkLst>
        </pc:spChg>
        <pc:spChg chg="mod">
          <ac:chgData name="王 欣捷" userId="b965477fa0aef5e6" providerId="LiveId" clId="{2B0FDB0B-89C3-479F-AB9D-D58F11732152}" dt="2021-03-07T11:26:09.603" v="334" actId="1035"/>
          <ac:spMkLst>
            <pc:docMk/>
            <pc:sldMk cId="0" sldId="614"/>
            <ac:spMk id="39998" creationId="{51148460-CF5A-4A5A-B6F7-E14AFEFFFD13}"/>
          </ac:spMkLst>
        </pc:spChg>
        <pc:spChg chg="mod">
          <ac:chgData name="王 欣捷" userId="b965477fa0aef5e6" providerId="LiveId" clId="{2B0FDB0B-89C3-479F-AB9D-D58F11732152}" dt="2021-03-07T11:26:09.603" v="334" actId="1035"/>
          <ac:spMkLst>
            <pc:docMk/>
            <pc:sldMk cId="0" sldId="614"/>
            <ac:spMk id="39999" creationId="{37712503-DE5A-4BC8-9F65-274032F22F95}"/>
          </ac:spMkLst>
        </pc:spChg>
        <pc:spChg chg="mod">
          <ac:chgData name="王 欣捷" userId="b965477fa0aef5e6" providerId="LiveId" clId="{2B0FDB0B-89C3-479F-AB9D-D58F11732152}" dt="2021-03-07T11:26:09.603" v="334" actId="1035"/>
          <ac:spMkLst>
            <pc:docMk/>
            <pc:sldMk cId="0" sldId="614"/>
            <ac:spMk id="40000" creationId="{38AB50B4-7C58-4C99-8AEA-1FE0DEDBA36F}"/>
          </ac:spMkLst>
        </pc:spChg>
        <pc:spChg chg="mod">
          <ac:chgData name="王 欣捷" userId="b965477fa0aef5e6" providerId="LiveId" clId="{2B0FDB0B-89C3-479F-AB9D-D58F11732152}" dt="2021-03-07T11:26:09.603" v="334" actId="1035"/>
          <ac:spMkLst>
            <pc:docMk/>
            <pc:sldMk cId="0" sldId="614"/>
            <ac:spMk id="40001" creationId="{8B867D4D-9940-4552-9CB8-D90E4CFCA066}"/>
          </ac:spMkLst>
        </pc:spChg>
        <pc:spChg chg="mod">
          <ac:chgData name="王 欣捷" userId="b965477fa0aef5e6" providerId="LiveId" clId="{2B0FDB0B-89C3-479F-AB9D-D58F11732152}" dt="2021-03-07T11:26:09.603" v="334" actId="1035"/>
          <ac:spMkLst>
            <pc:docMk/>
            <pc:sldMk cId="0" sldId="614"/>
            <ac:spMk id="40002" creationId="{4850BE59-836D-42B6-8FC5-1EE4390147D0}"/>
          </ac:spMkLst>
        </pc:spChg>
        <pc:spChg chg="mod">
          <ac:chgData name="王 欣捷" userId="b965477fa0aef5e6" providerId="LiveId" clId="{2B0FDB0B-89C3-479F-AB9D-D58F11732152}" dt="2021-03-07T11:26:09.603" v="334" actId="1035"/>
          <ac:spMkLst>
            <pc:docMk/>
            <pc:sldMk cId="0" sldId="614"/>
            <ac:spMk id="40003" creationId="{A49379AC-DE45-4E74-8C35-4B3B687D690F}"/>
          </ac:spMkLst>
        </pc:spChg>
        <pc:spChg chg="mod">
          <ac:chgData name="王 欣捷" userId="b965477fa0aef5e6" providerId="LiveId" clId="{2B0FDB0B-89C3-479F-AB9D-D58F11732152}" dt="2021-03-07T11:26:09.603" v="334" actId="1035"/>
          <ac:spMkLst>
            <pc:docMk/>
            <pc:sldMk cId="0" sldId="614"/>
            <ac:spMk id="40004" creationId="{9BB1111B-CC9E-4A12-A1F4-27527B61963A}"/>
          </ac:spMkLst>
        </pc:spChg>
        <pc:spChg chg="mod">
          <ac:chgData name="王 欣捷" userId="b965477fa0aef5e6" providerId="LiveId" clId="{2B0FDB0B-89C3-479F-AB9D-D58F11732152}" dt="2021-03-07T11:26:09.603" v="334" actId="1035"/>
          <ac:spMkLst>
            <pc:docMk/>
            <pc:sldMk cId="0" sldId="614"/>
            <ac:spMk id="40005" creationId="{A9B86880-6F18-43E4-BD71-713425EED3AD}"/>
          </ac:spMkLst>
        </pc:spChg>
        <pc:spChg chg="mod">
          <ac:chgData name="王 欣捷" userId="b965477fa0aef5e6" providerId="LiveId" clId="{2B0FDB0B-89C3-479F-AB9D-D58F11732152}" dt="2021-03-07T11:26:09.603" v="334" actId="1035"/>
          <ac:spMkLst>
            <pc:docMk/>
            <pc:sldMk cId="0" sldId="614"/>
            <ac:spMk id="40006" creationId="{69BCC648-6A1F-4FF2-9C09-3058B67B0B42}"/>
          </ac:spMkLst>
        </pc:spChg>
        <pc:spChg chg="mod">
          <ac:chgData name="王 欣捷" userId="b965477fa0aef5e6" providerId="LiveId" clId="{2B0FDB0B-89C3-479F-AB9D-D58F11732152}" dt="2021-03-07T11:26:09.603" v="334" actId="1035"/>
          <ac:spMkLst>
            <pc:docMk/>
            <pc:sldMk cId="0" sldId="614"/>
            <ac:spMk id="40007" creationId="{B80E23EB-7516-4C69-8C04-89C2CED16E57}"/>
          </ac:spMkLst>
        </pc:spChg>
        <pc:spChg chg="mod">
          <ac:chgData name="王 欣捷" userId="b965477fa0aef5e6" providerId="LiveId" clId="{2B0FDB0B-89C3-479F-AB9D-D58F11732152}" dt="2021-03-07T11:26:09.603" v="334" actId="1035"/>
          <ac:spMkLst>
            <pc:docMk/>
            <pc:sldMk cId="0" sldId="614"/>
            <ac:spMk id="40008" creationId="{9F05292C-B479-4165-AC62-2D150CE9E816}"/>
          </ac:spMkLst>
        </pc:spChg>
        <pc:spChg chg="mod">
          <ac:chgData name="王 欣捷" userId="b965477fa0aef5e6" providerId="LiveId" clId="{2B0FDB0B-89C3-479F-AB9D-D58F11732152}" dt="2021-03-07T11:26:09.603" v="334" actId="1035"/>
          <ac:spMkLst>
            <pc:docMk/>
            <pc:sldMk cId="0" sldId="614"/>
            <ac:spMk id="40009" creationId="{FFA7E094-951A-468D-9131-53D52DF60335}"/>
          </ac:spMkLst>
        </pc:spChg>
        <pc:spChg chg="mod">
          <ac:chgData name="王 欣捷" userId="b965477fa0aef5e6" providerId="LiveId" clId="{2B0FDB0B-89C3-479F-AB9D-D58F11732152}" dt="2021-03-07T11:26:09.603" v="334" actId="1035"/>
          <ac:spMkLst>
            <pc:docMk/>
            <pc:sldMk cId="0" sldId="614"/>
            <ac:spMk id="40010" creationId="{999C9403-F65F-4A75-958B-F8FAB7CEF20B}"/>
          </ac:spMkLst>
        </pc:spChg>
        <pc:spChg chg="mod">
          <ac:chgData name="王 欣捷" userId="b965477fa0aef5e6" providerId="LiveId" clId="{2B0FDB0B-89C3-479F-AB9D-D58F11732152}" dt="2021-03-07T11:26:09.603" v="334" actId="1035"/>
          <ac:spMkLst>
            <pc:docMk/>
            <pc:sldMk cId="0" sldId="614"/>
            <ac:spMk id="40011" creationId="{A1B2DCD2-2A73-4EA5-BD30-7B45CCE31E73}"/>
          </ac:spMkLst>
        </pc:spChg>
        <pc:spChg chg="mod">
          <ac:chgData name="王 欣捷" userId="b965477fa0aef5e6" providerId="LiveId" clId="{2B0FDB0B-89C3-479F-AB9D-D58F11732152}" dt="2021-03-07T11:26:09.603" v="334" actId="1035"/>
          <ac:spMkLst>
            <pc:docMk/>
            <pc:sldMk cId="0" sldId="614"/>
            <ac:spMk id="40012" creationId="{A4ADF773-BE74-4DD1-A100-A21E67D9F07B}"/>
          </ac:spMkLst>
        </pc:spChg>
        <pc:spChg chg="mod">
          <ac:chgData name="王 欣捷" userId="b965477fa0aef5e6" providerId="LiveId" clId="{2B0FDB0B-89C3-479F-AB9D-D58F11732152}" dt="2021-03-07T11:26:09.603" v="334" actId="1035"/>
          <ac:spMkLst>
            <pc:docMk/>
            <pc:sldMk cId="0" sldId="614"/>
            <ac:spMk id="40013" creationId="{FBEEFB26-F7C3-4E2D-ADE2-FF4EA3782881}"/>
          </ac:spMkLst>
        </pc:spChg>
        <pc:grpChg chg="mod">
          <ac:chgData name="王 欣捷" userId="b965477fa0aef5e6" providerId="LiveId" clId="{2B0FDB0B-89C3-479F-AB9D-D58F11732152}" dt="2021-03-07T11:26:09.603" v="334" actId="1035"/>
          <ac:grpSpMkLst>
            <pc:docMk/>
            <pc:sldMk cId="0" sldId="614"/>
            <ac:grpSpMk id="2" creationId="{FB8AF54C-E474-4D99-89E6-40C28C46F0E4}"/>
          </ac:grpSpMkLst>
        </pc:grpChg>
        <pc:grpChg chg="mod">
          <ac:chgData name="王 欣捷" userId="b965477fa0aef5e6" providerId="LiveId" clId="{2B0FDB0B-89C3-479F-AB9D-D58F11732152}" dt="2021-03-07T11:27:15.220" v="417" actId="1035"/>
          <ac:grpSpMkLst>
            <pc:docMk/>
            <pc:sldMk cId="0" sldId="614"/>
            <ac:grpSpMk id="39941" creationId="{7BABB87B-3E61-4AF0-A93B-DEF1D87B7DC2}"/>
          </ac:grpSpMkLst>
        </pc:grpChg>
        <pc:grpChg chg="mod">
          <ac:chgData name="王 欣捷" userId="b965477fa0aef5e6" providerId="LiveId" clId="{2B0FDB0B-89C3-479F-AB9D-D58F11732152}" dt="2021-03-07T11:26:09.603" v="334" actId="1035"/>
          <ac:grpSpMkLst>
            <pc:docMk/>
            <pc:sldMk cId="0" sldId="614"/>
            <ac:grpSpMk id="39977" creationId="{7DB0B4AF-AAED-41AF-ADC0-28D17E2BDDD8}"/>
          </ac:grpSpMkLst>
        </pc:grpChg>
      </pc:sldChg>
      <pc:sldChg chg="modSp mod">
        <pc:chgData name="王 欣捷" userId="b965477fa0aef5e6" providerId="LiveId" clId="{2B0FDB0B-89C3-479F-AB9D-D58F11732152}" dt="2021-03-07T11:27:18.789" v="418" actId="1035"/>
        <pc:sldMkLst>
          <pc:docMk/>
          <pc:sldMk cId="0" sldId="615"/>
        </pc:sldMkLst>
        <pc:spChg chg="mod">
          <ac:chgData name="王 欣捷" userId="b965477fa0aef5e6" providerId="LiveId" clId="{2B0FDB0B-89C3-479F-AB9D-D58F11732152}" dt="2021-03-07T10:06:53.834" v="265"/>
          <ac:spMkLst>
            <pc:docMk/>
            <pc:sldMk cId="0" sldId="615"/>
            <ac:spMk id="40962" creationId="{EF186FD4-B4B3-46D8-9692-D7484F6B8127}"/>
          </ac:spMkLst>
        </pc:spChg>
        <pc:spChg chg="mod">
          <ac:chgData name="王 欣捷" userId="b965477fa0aef5e6" providerId="LiveId" clId="{2B0FDB0B-89C3-479F-AB9D-D58F11732152}" dt="2021-03-07T11:27:18.789" v="418" actId="1035"/>
          <ac:spMkLst>
            <pc:docMk/>
            <pc:sldMk cId="0" sldId="615"/>
            <ac:spMk id="40966" creationId="{098DCC20-2F65-4C99-9BAD-9A7D17A0B4C4}"/>
          </ac:spMkLst>
        </pc:spChg>
        <pc:spChg chg="mod">
          <ac:chgData name="王 欣捷" userId="b965477fa0aef5e6" providerId="LiveId" clId="{2B0FDB0B-89C3-479F-AB9D-D58F11732152}" dt="2021-03-07T11:27:18.789" v="418" actId="1035"/>
          <ac:spMkLst>
            <pc:docMk/>
            <pc:sldMk cId="0" sldId="615"/>
            <ac:spMk id="40967" creationId="{A9CD05B4-1757-4113-9A35-0F6A95A2AFD6}"/>
          </ac:spMkLst>
        </pc:spChg>
        <pc:spChg chg="mod">
          <ac:chgData name="王 欣捷" userId="b965477fa0aef5e6" providerId="LiveId" clId="{2B0FDB0B-89C3-479F-AB9D-D58F11732152}" dt="2021-03-07T11:27:18.789" v="418" actId="1035"/>
          <ac:spMkLst>
            <pc:docMk/>
            <pc:sldMk cId="0" sldId="615"/>
            <ac:spMk id="40968" creationId="{BDFF80B3-9ADE-491B-8EAA-BC41A1B14D06}"/>
          </ac:spMkLst>
        </pc:spChg>
        <pc:spChg chg="mod">
          <ac:chgData name="王 欣捷" userId="b965477fa0aef5e6" providerId="LiveId" clId="{2B0FDB0B-89C3-479F-AB9D-D58F11732152}" dt="2021-03-07T11:27:18.789" v="418" actId="1035"/>
          <ac:spMkLst>
            <pc:docMk/>
            <pc:sldMk cId="0" sldId="615"/>
            <ac:spMk id="40969" creationId="{A63B7E0E-473E-407A-A8F5-46C5CD54C4B5}"/>
          </ac:spMkLst>
        </pc:spChg>
        <pc:spChg chg="mod">
          <ac:chgData name="王 欣捷" userId="b965477fa0aef5e6" providerId="LiveId" clId="{2B0FDB0B-89C3-479F-AB9D-D58F11732152}" dt="2021-03-07T11:27:18.789" v="418" actId="1035"/>
          <ac:spMkLst>
            <pc:docMk/>
            <pc:sldMk cId="0" sldId="615"/>
            <ac:spMk id="40970" creationId="{5824DE27-F520-4746-8DA2-F6A26173000A}"/>
          </ac:spMkLst>
        </pc:spChg>
        <pc:spChg chg="mod">
          <ac:chgData name="王 欣捷" userId="b965477fa0aef5e6" providerId="LiveId" clId="{2B0FDB0B-89C3-479F-AB9D-D58F11732152}" dt="2021-03-07T11:27:18.789" v="418" actId="1035"/>
          <ac:spMkLst>
            <pc:docMk/>
            <pc:sldMk cId="0" sldId="615"/>
            <ac:spMk id="40971" creationId="{C930ABE3-D168-4332-8393-B656615B4953}"/>
          </ac:spMkLst>
        </pc:spChg>
        <pc:spChg chg="mod">
          <ac:chgData name="王 欣捷" userId="b965477fa0aef5e6" providerId="LiveId" clId="{2B0FDB0B-89C3-479F-AB9D-D58F11732152}" dt="2021-03-07T11:27:18.789" v="418" actId="1035"/>
          <ac:spMkLst>
            <pc:docMk/>
            <pc:sldMk cId="0" sldId="615"/>
            <ac:spMk id="40972" creationId="{33015A3F-E2B4-47AE-B79D-3CBAC028E42F}"/>
          </ac:spMkLst>
        </pc:spChg>
        <pc:spChg chg="mod">
          <ac:chgData name="王 欣捷" userId="b965477fa0aef5e6" providerId="LiveId" clId="{2B0FDB0B-89C3-479F-AB9D-D58F11732152}" dt="2021-03-07T11:27:18.789" v="418" actId="1035"/>
          <ac:spMkLst>
            <pc:docMk/>
            <pc:sldMk cId="0" sldId="615"/>
            <ac:spMk id="40973" creationId="{E1D3083C-37A1-43DE-8625-D3A3DC861BBE}"/>
          </ac:spMkLst>
        </pc:spChg>
        <pc:spChg chg="mod">
          <ac:chgData name="王 欣捷" userId="b965477fa0aef5e6" providerId="LiveId" clId="{2B0FDB0B-89C3-479F-AB9D-D58F11732152}" dt="2021-03-07T11:27:18.789" v="418" actId="1035"/>
          <ac:spMkLst>
            <pc:docMk/>
            <pc:sldMk cId="0" sldId="615"/>
            <ac:spMk id="40974" creationId="{CDB39551-8BD6-4F69-8879-C903ECEC3656}"/>
          </ac:spMkLst>
        </pc:spChg>
        <pc:spChg chg="mod">
          <ac:chgData name="王 欣捷" userId="b965477fa0aef5e6" providerId="LiveId" clId="{2B0FDB0B-89C3-479F-AB9D-D58F11732152}" dt="2021-03-07T11:27:18.789" v="418" actId="1035"/>
          <ac:spMkLst>
            <pc:docMk/>
            <pc:sldMk cId="0" sldId="615"/>
            <ac:spMk id="40975" creationId="{1E65C402-43CA-4C7D-9CEC-D1E0ECCB7EF7}"/>
          </ac:spMkLst>
        </pc:spChg>
        <pc:spChg chg="mod">
          <ac:chgData name="王 欣捷" userId="b965477fa0aef5e6" providerId="LiveId" clId="{2B0FDB0B-89C3-479F-AB9D-D58F11732152}" dt="2021-03-07T11:27:18.789" v="418" actId="1035"/>
          <ac:spMkLst>
            <pc:docMk/>
            <pc:sldMk cId="0" sldId="615"/>
            <ac:spMk id="40976" creationId="{C3846675-E2E9-448F-85BC-5A61E869C12B}"/>
          </ac:spMkLst>
        </pc:spChg>
        <pc:spChg chg="mod">
          <ac:chgData name="王 欣捷" userId="b965477fa0aef5e6" providerId="LiveId" clId="{2B0FDB0B-89C3-479F-AB9D-D58F11732152}" dt="2021-03-07T11:27:18.789" v="418" actId="1035"/>
          <ac:spMkLst>
            <pc:docMk/>
            <pc:sldMk cId="0" sldId="615"/>
            <ac:spMk id="40977" creationId="{50B6263E-5F6F-4F94-BF32-351BB1A2E260}"/>
          </ac:spMkLst>
        </pc:spChg>
        <pc:spChg chg="mod">
          <ac:chgData name="王 欣捷" userId="b965477fa0aef5e6" providerId="LiveId" clId="{2B0FDB0B-89C3-479F-AB9D-D58F11732152}" dt="2021-03-07T11:27:18.789" v="418" actId="1035"/>
          <ac:spMkLst>
            <pc:docMk/>
            <pc:sldMk cId="0" sldId="615"/>
            <ac:spMk id="40978" creationId="{B93F719C-2F21-4C71-BEEB-16F1A1A6A02F}"/>
          </ac:spMkLst>
        </pc:spChg>
        <pc:spChg chg="mod">
          <ac:chgData name="王 欣捷" userId="b965477fa0aef5e6" providerId="LiveId" clId="{2B0FDB0B-89C3-479F-AB9D-D58F11732152}" dt="2021-03-07T11:27:18.789" v="418" actId="1035"/>
          <ac:spMkLst>
            <pc:docMk/>
            <pc:sldMk cId="0" sldId="615"/>
            <ac:spMk id="40979" creationId="{35B8D4A2-AE26-43E7-99D6-C6AF1AC28634}"/>
          </ac:spMkLst>
        </pc:spChg>
        <pc:spChg chg="mod">
          <ac:chgData name="王 欣捷" userId="b965477fa0aef5e6" providerId="LiveId" clId="{2B0FDB0B-89C3-479F-AB9D-D58F11732152}" dt="2021-03-07T11:27:18.789" v="418" actId="1035"/>
          <ac:spMkLst>
            <pc:docMk/>
            <pc:sldMk cId="0" sldId="615"/>
            <ac:spMk id="40980" creationId="{4FC6AAD0-6803-4C02-AF7F-C04D6357DE8B}"/>
          </ac:spMkLst>
        </pc:spChg>
        <pc:spChg chg="mod">
          <ac:chgData name="王 欣捷" userId="b965477fa0aef5e6" providerId="LiveId" clId="{2B0FDB0B-89C3-479F-AB9D-D58F11732152}" dt="2021-03-07T11:27:18.789" v="418" actId="1035"/>
          <ac:spMkLst>
            <pc:docMk/>
            <pc:sldMk cId="0" sldId="615"/>
            <ac:spMk id="40981" creationId="{439339FF-69DE-4245-9D81-2FEF18BAD078}"/>
          </ac:spMkLst>
        </pc:spChg>
        <pc:spChg chg="mod">
          <ac:chgData name="王 欣捷" userId="b965477fa0aef5e6" providerId="LiveId" clId="{2B0FDB0B-89C3-479F-AB9D-D58F11732152}" dt="2021-03-07T11:27:18.789" v="418" actId="1035"/>
          <ac:spMkLst>
            <pc:docMk/>
            <pc:sldMk cId="0" sldId="615"/>
            <ac:spMk id="40982" creationId="{7F3650CB-8D31-48F9-A128-27D20A187C48}"/>
          </ac:spMkLst>
        </pc:spChg>
        <pc:spChg chg="mod">
          <ac:chgData name="王 欣捷" userId="b965477fa0aef5e6" providerId="LiveId" clId="{2B0FDB0B-89C3-479F-AB9D-D58F11732152}" dt="2021-03-07T11:27:18.789" v="418" actId="1035"/>
          <ac:spMkLst>
            <pc:docMk/>
            <pc:sldMk cId="0" sldId="615"/>
            <ac:spMk id="40983" creationId="{8DA4EF29-4D46-48C2-BB88-0FF38C7288F6}"/>
          </ac:spMkLst>
        </pc:spChg>
        <pc:spChg chg="mod">
          <ac:chgData name="王 欣捷" userId="b965477fa0aef5e6" providerId="LiveId" clId="{2B0FDB0B-89C3-479F-AB9D-D58F11732152}" dt="2021-03-07T11:27:18.789" v="418" actId="1035"/>
          <ac:spMkLst>
            <pc:docMk/>
            <pc:sldMk cId="0" sldId="615"/>
            <ac:spMk id="40984" creationId="{C64E994A-E36E-4316-A7FF-503212251CC1}"/>
          </ac:spMkLst>
        </pc:spChg>
        <pc:spChg chg="mod">
          <ac:chgData name="王 欣捷" userId="b965477fa0aef5e6" providerId="LiveId" clId="{2B0FDB0B-89C3-479F-AB9D-D58F11732152}" dt="2021-03-07T11:27:18.789" v="418" actId="1035"/>
          <ac:spMkLst>
            <pc:docMk/>
            <pc:sldMk cId="0" sldId="615"/>
            <ac:spMk id="40985" creationId="{41E6A989-AFFD-419A-8933-62D4DA505F24}"/>
          </ac:spMkLst>
        </pc:spChg>
        <pc:spChg chg="mod">
          <ac:chgData name="王 欣捷" userId="b965477fa0aef5e6" providerId="LiveId" clId="{2B0FDB0B-89C3-479F-AB9D-D58F11732152}" dt="2021-03-07T11:27:18.789" v="418" actId="1035"/>
          <ac:spMkLst>
            <pc:docMk/>
            <pc:sldMk cId="0" sldId="615"/>
            <ac:spMk id="40986" creationId="{D9F128A3-A361-4E83-9139-DF465A610792}"/>
          </ac:spMkLst>
        </pc:spChg>
        <pc:spChg chg="mod">
          <ac:chgData name="王 欣捷" userId="b965477fa0aef5e6" providerId="LiveId" clId="{2B0FDB0B-89C3-479F-AB9D-D58F11732152}" dt="2021-03-07T11:27:18.789" v="418" actId="1035"/>
          <ac:spMkLst>
            <pc:docMk/>
            <pc:sldMk cId="0" sldId="615"/>
            <ac:spMk id="40987" creationId="{12777B4C-2548-499E-B0D1-AD83349C3436}"/>
          </ac:spMkLst>
        </pc:spChg>
        <pc:spChg chg="mod">
          <ac:chgData name="王 欣捷" userId="b965477fa0aef5e6" providerId="LiveId" clId="{2B0FDB0B-89C3-479F-AB9D-D58F11732152}" dt="2021-03-07T11:27:18.789" v="418" actId="1035"/>
          <ac:spMkLst>
            <pc:docMk/>
            <pc:sldMk cId="0" sldId="615"/>
            <ac:spMk id="40988" creationId="{2E33EDA5-C4C6-4C43-AC15-D85E13A8B397}"/>
          </ac:spMkLst>
        </pc:spChg>
        <pc:spChg chg="mod">
          <ac:chgData name="王 欣捷" userId="b965477fa0aef5e6" providerId="LiveId" clId="{2B0FDB0B-89C3-479F-AB9D-D58F11732152}" dt="2021-03-07T11:27:18.789" v="418" actId="1035"/>
          <ac:spMkLst>
            <pc:docMk/>
            <pc:sldMk cId="0" sldId="615"/>
            <ac:spMk id="40989" creationId="{693DB236-22EE-4B90-8ECF-A5D2F7A3DD2A}"/>
          </ac:spMkLst>
        </pc:spChg>
        <pc:spChg chg="mod">
          <ac:chgData name="王 欣捷" userId="b965477fa0aef5e6" providerId="LiveId" clId="{2B0FDB0B-89C3-479F-AB9D-D58F11732152}" dt="2021-03-07T11:27:18.789" v="418" actId="1035"/>
          <ac:spMkLst>
            <pc:docMk/>
            <pc:sldMk cId="0" sldId="615"/>
            <ac:spMk id="40990" creationId="{4C22F25F-7AC7-4ACF-9545-1691E3608421}"/>
          </ac:spMkLst>
        </pc:spChg>
        <pc:spChg chg="mod">
          <ac:chgData name="王 欣捷" userId="b965477fa0aef5e6" providerId="LiveId" clId="{2B0FDB0B-89C3-479F-AB9D-D58F11732152}" dt="2021-03-07T11:27:18.789" v="418" actId="1035"/>
          <ac:spMkLst>
            <pc:docMk/>
            <pc:sldMk cId="0" sldId="615"/>
            <ac:spMk id="40991" creationId="{870E4C4B-84D3-43A0-ACEA-4586169F6B3A}"/>
          </ac:spMkLst>
        </pc:spChg>
        <pc:spChg chg="mod">
          <ac:chgData name="王 欣捷" userId="b965477fa0aef5e6" providerId="LiveId" clId="{2B0FDB0B-89C3-479F-AB9D-D58F11732152}" dt="2021-03-07T11:27:18.789" v="418" actId="1035"/>
          <ac:spMkLst>
            <pc:docMk/>
            <pc:sldMk cId="0" sldId="615"/>
            <ac:spMk id="40992" creationId="{B9F70A56-7972-439A-B8F6-FBCEFF833CE7}"/>
          </ac:spMkLst>
        </pc:spChg>
        <pc:spChg chg="mod">
          <ac:chgData name="王 欣捷" userId="b965477fa0aef5e6" providerId="LiveId" clId="{2B0FDB0B-89C3-479F-AB9D-D58F11732152}" dt="2021-03-07T11:27:18.789" v="418" actId="1035"/>
          <ac:spMkLst>
            <pc:docMk/>
            <pc:sldMk cId="0" sldId="615"/>
            <ac:spMk id="40993" creationId="{7E5FE105-754C-4720-A83C-99F686347DCE}"/>
          </ac:spMkLst>
        </pc:spChg>
        <pc:spChg chg="mod">
          <ac:chgData name="王 欣捷" userId="b965477fa0aef5e6" providerId="LiveId" clId="{2B0FDB0B-89C3-479F-AB9D-D58F11732152}" dt="2021-03-07T11:27:18.789" v="418" actId="1035"/>
          <ac:spMkLst>
            <pc:docMk/>
            <pc:sldMk cId="0" sldId="615"/>
            <ac:spMk id="40994" creationId="{4EDF0549-D50B-4004-B577-9767A62EBEF5}"/>
          </ac:spMkLst>
        </pc:spChg>
        <pc:spChg chg="mod">
          <ac:chgData name="王 欣捷" userId="b965477fa0aef5e6" providerId="LiveId" clId="{2B0FDB0B-89C3-479F-AB9D-D58F11732152}" dt="2021-03-07T11:27:18.789" v="418" actId="1035"/>
          <ac:spMkLst>
            <pc:docMk/>
            <pc:sldMk cId="0" sldId="615"/>
            <ac:spMk id="40995" creationId="{E1DE9B69-6E05-4A0B-A022-2AF62F630DB6}"/>
          </ac:spMkLst>
        </pc:spChg>
        <pc:spChg chg="mod">
          <ac:chgData name="王 欣捷" userId="b965477fa0aef5e6" providerId="LiveId" clId="{2B0FDB0B-89C3-479F-AB9D-D58F11732152}" dt="2021-03-07T11:27:18.789" v="418" actId="1035"/>
          <ac:spMkLst>
            <pc:docMk/>
            <pc:sldMk cId="0" sldId="615"/>
            <ac:spMk id="40996" creationId="{94CA88FD-6375-4B82-B8D4-80640E5D701B}"/>
          </ac:spMkLst>
        </pc:spChg>
        <pc:spChg chg="mod">
          <ac:chgData name="王 欣捷" userId="b965477fa0aef5e6" providerId="LiveId" clId="{2B0FDB0B-89C3-479F-AB9D-D58F11732152}" dt="2021-03-07T11:27:18.789" v="418" actId="1035"/>
          <ac:spMkLst>
            <pc:docMk/>
            <pc:sldMk cId="0" sldId="615"/>
            <ac:spMk id="40997" creationId="{A8A3E1A4-196A-46A9-930C-789EAC2615AF}"/>
          </ac:spMkLst>
        </pc:spChg>
        <pc:spChg chg="mod">
          <ac:chgData name="王 欣捷" userId="b965477fa0aef5e6" providerId="LiveId" clId="{2B0FDB0B-89C3-479F-AB9D-D58F11732152}" dt="2021-03-07T11:27:18.789" v="418" actId="1035"/>
          <ac:spMkLst>
            <pc:docMk/>
            <pc:sldMk cId="0" sldId="615"/>
            <ac:spMk id="40998" creationId="{6A097507-814B-45F0-B79F-0B6F8E02619F}"/>
          </ac:spMkLst>
        </pc:spChg>
        <pc:spChg chg="mod">
          <ac:chgData name="王 欣捷" userId="b965477fa0aef5e6" providerId="LiveId" clId="{2B0FDB0B-89C3-479F-AB9D-D58F11732152}" dt="2021-03-07T11:27:18.789" v="418" actId="1035"/>
          <ac:spMkLst>
            <pc:docMk/>
            <pc:sldMk cId="0" sldId="615"/>
            <ac:spMk id="40999" creationId="{A2DD2379-4750-42AE-B64B-5A932813443C}"/>
          </ac:spMkLst>
        </pc:spChg>
        <pc:spChg chg="mod">
          <ac:chgData name="王 欣捷" userId="b965477fa0aef5e6" providerId="LiveId" clId="{2B0FDB0B-89C3-479F-AB9D-D58F11732152}" dt="2021-03-07T11:27:02.267" v="415" actId="1035"/>
          <ac:spMkLst>
            <pc:docMk/>
            <pc:sldMk cId="0" sldId="615"/>
            <ac:spMk id="41000" creationId="{65C42394-E5FF-466F-9BC2-A4073E7C40C2}"/>
          </ac:spMkLst>
        </pc:spChg>
        <pc:spChg chg="mod">
          <ac:chgData name="王 欣捷" userId="b965477fa0aef5e6" providerId="LiveId" clId="{2B0FDB0B-89C3-479F-AB9D-D58F11732152}" dt="2021-03-07T11:27:02.267" v="415" actId="1035"/>
          <ac:spMkLst>
            <pc:docMk/>
            <pc:sldMk cId="0" sldId="615"/>
            <ac:spMk id="41002" creationId="{DAB111C3-F84D-43F6-92BE-D589CAEAA046}"/>
          </ac:spMkLst>
        </pc:spChg>
        <pc:spChg chg="mod">
          <ac:chgData name="王 欣捷" userId="b965477fa0aef5e6" providerId="LiveId" clId="{2B0FDB0B-89C3-479F-AB9D-D58F11732152}" dt="2021-03-07T11:27:02.267" v="415" actId="1035"/>
          <ac:spMkLst>
            <pc:docMk/>
            <pc:sldMk cId="0" sldId="615"/>
            <ac:spMk id="41003" creationId="{95B053D3-0899-4FEF-BD1D-B0120F68F7E7}"/>
          </ac:spMkLst>
        </pc:spChg>
        <pc:spChg chg="mod">
          <ac:chgData name="王 欣捷" userId="b965477fa0aef5e6" providerId="LiveId" clId="{2B0FDB0B-89C3-479F-AB9D-D58F11732152}" dt="2021-03-07T11:27:02.267" v="415" actId="1035"/>
          <ac:spMkLst>
            <pc:docMk/>
            <pc:sldMk cId="0" sldId="615"/>
            <ac:spMk id="41004" creationId="{89CF8463-DD6B-4A29-89C4-7EEF4B1CAC9B}"/>
          </ac:spMkLst>
        </pc:spChg>
        <pc:spChg chg="mod">
          <ac:chgData name="王 欣捷" userId="b965477fa0aef5e6" providerId="LiveId" clId="{2B0FDB0B-89C3-479F-AB9D-D58F11732152}" dt="2021-03-07T11:27:02.267" v="415" actId="1035"/>
          <ac:spMkLst>
            <pc:docMk/>
            <pc:sldMk cId="0" sldId="615"/>
            <ac:spMk id="41005" creationId="{D73DF258-B5A1-4D1E-AC28-668B232061B4}"/>
          </ac:spMkLst>
        </pc:spChg>
        <pc:spChg chg="mod">
          <ac:chgData name="王 欣捷" userId="b965477fa0aef5e6" providerId="LiveId" clId="{2B0FDB0B-89C3-479F-AB9D-D58F11732152}" dt="2021-03-07T11:27:02.267" v="415" actId="1035"/>
          <ac:spMkLst>
            <pc:docMk/>
            <pc:sldMk cId="0" sldId="615"/>
            <ac:spMk id="41006" creationId="{340DB8D4-6795-47D8-93FE-65D935E25A1C}"/>
          </ac:spMkLst>
        </pc:spChg>
        <pc:spChg chg="mod">
          <ac:chgData name="王 欣捷" userId="b965477fa0aef5e6" providerId="LiveId" clId="{2B0FDB0B-89C3-479F-AB9D-D58F11732152}" dt="2021-03-07T11:27:02.267" v="415" actId="1035"/>
          <ac:spMkLst>
            <pc:docMk/>
            <pc:sldMk cId="0" sldId="615"/>
            <ac:spMk id="41007" creationId="{26FDAC01-4838-4200-8EBF-FD84DABF4B73}"/>
          </ac:spMkLst>
        </pc:spChg>
        <pc:spChg chg="mod">
          <ac:chgData name="王 欣捷" userId="b965477fa0aef5e6" providerId="LiveId" clId="{2B0FDB0B-89C3-479F-AB9D-D58F11732152}" dt="2021-03-07T11:27:02.267" v="415" actId="1035"/>
          <ac:spMkLst>
            <pc:docMk/>
            <pc:sldMk cId="0" sldId="615"/>
            <ac:spMk id="41008" creationId="{51DEFF7D-0966-4B92-921E-09727B5C222C}"/>
          </ac:spMkLst>
        </pc:spChg>
        <pc:spChg chg="mod">
          <ac:chgData name="王 欣捷" userId="b965477fa0aef5e6" providerId="LiveId" clId="{2B0FDB0B-89C3-479F-AB9D-D58F11732152}" dt="2021-03-07T11:27:02.267" v="415" actId="1035"/>
          <ac:spMkLst>
            <pc:docMk/>
            <pc:sldMk cId="0" sldId="615"/>
            <ac:spMk id="41009" creationId="{7D5D9314-7C39-4A54-BF1B-BF128903480C}"/>
          </ac:spMkLst>
        </pc:spChg>
        <pc:spChg chg="mod">
          <ac:chgData name="王 欣捷" userId="b965477fa0aef5e6" providerId="LiveId" clId="{2B0FDB0B-89C3-479F-AB9D-D58F11732152}" dt="2021-03-07T11:27:02.267" v="415" actId="1035"/>
          <ac:spMkLst>
            <pc:docMk/>
            <pc:sldMk cId="0" sldId="615"/>
            <ac:spMk id="41010" creationId="{47EA5E35-0A7E-43AD-924C-479FC724270D}"/>
          </ac:spMkLst>
        </pc:spChg>
        <pc:spChg chg="mod">
          <ac:chgData name="王 欣捷" userId="b965477fa0aef5e6" providerId="LiveId" clId="{2B0FDB0B-89C3-479F-AB9D-D58F11732152}" dt="2021-03-07T11:27:02.267" v="415" actId="1035"/>
          <ac:spMkLst>
            <pc:docMk/>
            <pc:sldMk cId="0" sldId="615"/>
            <ac:spMk id="41011" creationId="{04F046CC-E75D-4C14-A048-E32D43D256BB}"/>
          </ac:spMkLst>
        </pc:spChg>
        <pc:spChg chg="mod">
          <ac:chgData name="王 欣捷" userId="b965477fa0aef5e6" providerId="LiveId" clId="{2B0FDB0B-89C3-479F-AB9D-D58F11732152}" dt="2021-03-07T11:27:02.267" v="415" actId="1035"/>
          <ac:spMkLst>
            <pc:docMk/>
            <pc:sldMk cId="0" sldId="615"/>
            <ac:spMk id="41012" creationId="{8964928F-821C-498D-827F-FEF3E5AFFF6A}"/>
          </ac:spMkLst>
        </pc:spChg>
        <pc:spChg chg="mod">
          <ac:chgData name="王 欣捷" userId="b965477fa0aef5e6" providerId="LiveId" clId="{2B0FDB0B-89C3-479F-AB9D-D58F11732152}" dt="2021-03-07T11:27:02.267" v="415" actId="1035"/>
          <ac:spMkLst>
            <pc:docMk/>
            <pc:sldMk cId="0" sldId="615"/>
            <ac:spMk id="41013" creationId="{7CAAC36E-EFAE-4973-A5DC-6DBFBAEDB148}"/>
          </ac:spMkLst>
        </pc:spChg>
        <pc:spChg chg="mod">
          <ac:chgData name="王 欣捷" userId="b965477fa0aef5e6" providerId="LiveId" clId="{2B0FDB0B-89C3-479F-AB9D-D58F11732152}" dt="2021-03-07T11:27:02.267" v="415" actId="1035"/>
          <ac:spMkLst>
            <pc:docMk/>
            <pc:sldMk cId="0" sldId="615"/>
            <ac:spMk id="41014" creationId="{CAF80615-8DAD-4852-A07C-4C6353896EA8}"/>
          </ac:spMkLst>
        </pc:spChg>
        <pc:spChg chg="mod">
          <ac:chgData name="王 欣捷" userId="b965477fa0aef5e6" providerId="LiveId" clId="{2B0FDB0B-89C3-479F-AB9D-D58F11732152}" dt="2021-03-07T11:27:02.267" v="415" actId="1035"/>
          <ac:spMkLst>
            <pc:docMk/>
            <pc:sldMk cId="0" sldId="615"/>
            <ac:spMk id="41015" creationId="{0AE7510F-9D12-4D97-B70B-6A6F5EAC7511}"/>
          </ac:spMkLst>
        </pc:spChg>
        <pc:spChg chg="mod">
          <ac:chgData name="王 欣捷" userId="b965477fa0aef5e6" providerId="LiveId" clId="{2B0FDB0B-89C3-479F-AB9D-D58F11732152}" dt="2021-03-07T11:27:02.267" v="415" actId="1035"/>
          <ac:spMkLst>
            <pc:docMk/>
            <pc:sldMk cId="0" sldId="615"/>
            <ac:spMk id="41016" creationId="{41594393-0299-40C2-B107-05ECE1A577E5}"/>
          </ac:spMkLst>
        </pc:spChg>
        <pc:spChg chg="mod">
          <ac:chgData name="王 欣捷" userId="b965477fa0aef5e6" providerId="LiveId" clId="{2B0FDB0B-89C3-479F-AB9D-D58F11732152}" dt="2021-03-07T11:27:02.267" v="415" actId="1035"/>
          <ac:spMkLst>
            <pc:docMk/>
            <pc:sldMk cId="0" sldId="615"/>
            <ac:spMk id="41017" creationId="{2BB65C4B-CD24-4F60-819C-F42AAC2300F3}"/>
          </ac:spMkLst>
        </pc:spChg>
        <pc:spChg chg="mod">
          <ac:chgData name="王 欣捷" userId="b965477fa0aef5e6" providerId="LiveId" clId="{2B0FDB0B-89C3-479F-AB9D-D58F11732152}" dt="2021-03-07T11:27:02.267" v="415" actId="1035"/>
          <ac:spMkLst>
            <pc:docMk/>
            <pc:sldMk cId="0" sldId="615"/>
            <ac:spMk id="41018" creationId="{F42B5AF4-9315-44A8-A25A-310FFA6F4D25}"/>
          </ac:spMkLst>
        </pc:spChg>
        <pc:spChg chg="mod">
          <ac:chgData name="王 欣捷" userId="b965477fa0aef5e6" providerId="LiveId" clId="{2B0FDB0B-89C3-479F-AB9D-D58F11732152}" dt="2021-03-07T11:27:02.267" v="415" actId="1035"/>
          <ac:spMkLst>
            <pc:docMk/>
            <pc:sldMk cId="0" sldId="615"/>
            <ac:spMk id="41019" creationId="{A5B46B72-C849-450E-8027-6247BD8F3DD8}"/>
          </ac:spMkLst>
        </pc:spChg>
        <pc:spChg chg="mod">
          <ac:chgData name="王 欣捷" userId="b965477fa0aef5e6" providerId="LiveId" clId="{2B0FDB0B-89C3-479F-AB9D-D58F11732152}" dt="2021-03-07T11:27:02.267" v="415" actId="1035"/>
          <ac:spMkLst>
            <pc:docMk/>
            <pc:sldMk cId="0" sldId="615"/>
            <ac:spMk id="41020" creationId="{224A3045-FE48-40C8-B5A6-D8476B3E98F3}"/>
          </ac:spMkLst>
        </pc:spChg>
        <pc:spChg chg="mod">
          <ac:chgData name="王 欣捷" userId="b965477fa0aef5e6" providerId="LiveId" clId="{2B0FDB0B-89C3-479F-AB9D-D58F11732152}" dt="2021-03-07T11:27:02.267" v="415" actId="1035"/>
          <ac:spMkLst>
            <pc:docMk/>
            <pc:sldMk cId="0" sldId="615"/>
            <ac:spMk id="41021" creationId="{846768EB-C82C-4729-AE24-5514934A46C4}"/>
          </ac:spMkLst>
        </pc:spChg>
        <pc:spChg chg="mod">
          <ac:chgData name="王 欣捷" userId="b965477fa0aef5e6" providerId="LiveId" clId="{2B0FDB0B-89C3-479F-AB9D-D58F11732152}" dt="2021-03-07T11:27:02.267" v="415" actId="1035"/>
          <ac:spMkLst>
            <pc:docMk/>
            <pc:sldMk cId="0" sldId="615"/>
            <ac:spMk id="41022" creationId="{65ACCC4A-0307-40A7-9182-416FF682FF28}"/>
          </ac:spMkLst>
        </pc:spChg>
        <pc:spChg chg="mod">
          <ac:chgData name="王 欣捷" userId="b965477fa0aef5e6" providerId="LiveId" clId="{2B0FDB0B-89C3-479F-AB9D-D58F11732152}" dt="2021-03-07T11:27:02.267" v="415" actId="1035"/>
          <ac:spMkLst>
            <pc:docMk/>
            <pc:sldMk cId="0" sldId="615"/>
            <ac:spMk id="41023" creationId="{239F344A-162A-4CFC-9F34-CFD1070F8A2E}"/>
          </ac:spMkLst>
        </pc:spChg>
        <pc:spChg chg="mod">
          <ac:chgData name="王 欣捷" userId="b965477fa0aef5e6" providerId="LiveId" clId="{2B0FDB0B-89C3-479F-AB9D-D58F11732152}" dt="2021-03-07T11:27:02.267" v="415" actId="1035"/>
          <ac:spMkLst>
            <pc:docMk/>
            <pc:sldMk cId="0" sldId="615"/>
            <ac:spMk id="41024" creationId="{65876D81-2B0C-493B-84CF-F3A20634A6A2}"/>
          </ac:spMkLst>
        </pc:spChg>
        <pc:spChg chg="mod">
          <ac:chgData name="王 欣捷" userId="b965477fa0aef5e6" providerId="LiveId" clId="{2B0FDB0B-89C3-479F-AB9D-D58F11732152}" dt="2021-03-07T11:27:02.267" v="415" actId="1035"/>
          <ac:spMkLst>
            <pc:docMk/>
            <pc:sldMk cId="0" sldId="615"/>
            <ac:spMk id="41025" creationId="{9F7EBD0A-B1F2-4E1F-81AE-0D686943BDD1}"/>
          </ac:spMkLst>
        </pc:spChg>
        <pc:spChg chg="mod">
          <ac:chgData name="王 欣捷" userId="b965477fa0aef5e6" providerId="LiveId" clId="{2B0FDB0B-89C3-479F-AB9D-D58F11732152}" dt="2021-03-07T11:27:02.267" v="415" actId="1035"/>
          <ac:spMkLst>
            <pc:docMk/>
            <pc:sldMk cId="0" sldId="615"/>
            <ac:spMk id="41026" creationId="{31DEC41D-CFEA-40F5-AEEB-7839BC46CB13}"/>
          </ac:spMkLst>
        </pc:spChg>
        <pc:spChg chg="mod">
          <ac:chgData name="王 欣捷" userId="b965477fa0aef5e6" providerId="LiveId" clId="{2B0FDB0B-89C3-479F-AB9D-D58F11732152}" dt="2021-03-07T11:27:02.267" v="415" actId="1035"/>
          <ac:spMkLst>
            <pc:docMk/>
            <pc:sldMk cId="0" sldId="615"/>
            <ac:spMk id="41027" creationId="{E3CD18BF-5A36-474F-8926-A17CFE2FD32D}"/>
          </ac:spMkLst>
        </pc:spChg>
        <pc:spChg chg="mod">
          <ac:chgData name="王 欣捷" userId="b965477fa0aef5e6" providerId="LiveId" clId="{2B0FDB0B-89C3-479F-AB9D-D58F11732152}" dt="2021-03-07T11:27:02.267" v="415" actId="1035"/>
          <ac:spMkLst>
            <pc:docMk/>
            <pc:sldMk cId="0" sldId="615"/>
            <ac:spMk id="41028" creationId="{97236B5E-D393-4A4E-A449-2EAECD6343B1}"/>
          </ac:spMkLst>
        </pc:spChg>
        <pc:spChg chg="mod">
          <ac:chgData name="王 欣捷" userId="b965477fa0aef5e6" providerId="LiveId" clId="{2B0FDB0B-89C3-479F-AB9D-D58F11732152}" dt="2021-03-07T11:27:02.267" v="415" actId="1035"/>
          <ac:spMkLst>
            <pc:docMk/>
            <pc:sldMk cId="0" sldId="615"/>
            <ac:spMk id="41029" creationId="{118E9B3B-C1A7-4C89-826D-B6F82D41A08C}"/>
          </ac:spMkLst>
        </pc:spChg>
        <pc:spChg chg="mod">
          <ac:chgData name="王 欣捷" userId="b965477fa0aef5e6" providerId="LiveId" clId="{2B0FDB0B-89C3-479F-AB9D-D58F11732152}" dt="2021-03-07T11:27:02.267" v="415" actId="1035"/>
          <ac:spMkLst>
            <pc:docMk/>
            <pc:sldMk cId="0" sldId="615"/>
            <ac:spMk id="41030" creationId="{6CAA4034-10CA-4BC7-BB41-90A4083B0E67}"/>
          </ac:spMkLst>
        </pc:spChg>
        <pc:spChg chg="mod">
          <ac:chgData name="王 欣捷" userId="b965477fa0aef5e6" providerId="LiveId" clId="{2B0FDB0B-89C3-479F-AB9D-D58F11732152}" dt="2021-03-07T11:27:02.267" v="415" actId="1035"/>
          <ac:spMkLst>
            <pc:docMk/>
            <pc:sldMk cId="0" sldId="615"/>
            <ac:spMk id="41031" creationId="{C03CB95E-4B19-46E8-9C4F-D35411F739CF}"/>
          </ac:spMkLst>
        </pc:spChg>
        <pc:spChg chg="mod">
          <ac:chgData name="王 欣捷" userId="b965477fa0aef5e6" providerId="LiveId" clId="{2B0FDB0B-89C3-479F-AB9D-D58F11732152}" dt="2021-03-07T11:27:02.267" v="415" actId="1035"/>
          <ac:spMkLst>
            <pc:docMk/>
            <pc:sldMk cId="0" sldId="615"/>
            <ac:spMk id="41032" creationId="{761EFC48-3BD6-4914-9A11-1488B00DC9AE}"/>
          </ac:spMkLst>
        </pc:spChg>
        <pc:spChg chg="mod">
          <ac:chgData name="王 欣捷" userId="b965477fa0aef5e6" providerId="LiveId" clId="{2B0FDB0B-89C3-479F-AB9D-D58F11732152}" dt="2021-03-07T11:27:02.267" v="415" actId="1035"/>
          <ac:spMkLst>
            <pc:docMk/>
            <pc:sldMk cId="0" sldId="615"/>
            <ac:spMk id="41033" creationId="{FD5E756B-8CD7-4217-8A72-C7F3BD1EFAC2}"/>
          </ac:spMkLst>
        </pc:spChg>
        <pc:spChg chg="mod">
          <ac:chgData name="王 欣捷" userId="b965477fa0aef5e6" providerId="LiveId" clId="{2B0FDB0B-89C3-479F-AB9D-D58F11732152}" dt="2021-03-07T11:27:02.267" v="415" actId="1035"/>
          <ac:spMkLst>
            <pc:docMk/>
            <pc:sldMk cId="0" sldId="615"/>
            <ac:spMk id="41034" creationId="{8AA1DF64-432F-40C1-B797-E4058E5DCDF4}"/>
          </ac:spMkLst>
        </pc:spChg>
        <pc:spChg chg="mod">
          <ac:chgData name="王 欣捷" userId="b965477fa0aef5e6" providerId="LiveId" clId="{2B0FDB0B-89C3-479F-AB9D-D58F11732152}" dt="2021-03-07T11:27:02.267" v="415" actId="1035"/>
          <ac:spMkLst>
            <pc:docMk/>
            <pc:sldMk cId="0" sldId="615"/>
            <ac:spMk id="41035" creationId="{A65A1746-D564-4320-929B-EDBF73B59B82}"/>
          </ac:spMkLst>
        </pc:spChg>
        <pc:spChg chg="mod">
          <ac:chgData name="王 欣捷" userId="b965477fa0aef5e6" providerId="LiveId" clId="{2B0FDB0B-89C3-479F-AB9D-D58F11732152}" dt="2021-03-07T11:27:02.267" v="415" actId="1035"/>
          <ac:spMkLst>
            <pc:docMk/>
            <pc:sldMk cId="0" sldId="615"/>
            <ac:spMk id="41036" creationId="{339D7CBD-EACD-4C7C-9C9A-40AC9A436451}"/>
          </ac:spMkLst>
        </pc:spChg>
        <pc:spChg chg="mod">
          <ac:chgData name="王 欣捷" userId="b965477fa0aef5e6" providerId="LiveId" clId="{2B0FDB0B-89C3-479F-AB9D-D58F11732152}" dt="2021-03-07T11:27:02.267" v="415" actId="1035"/>
          <ac:spMkLst>
            <pc:docMk/>
            <pc:sldMk cId="0" sldId="615"/>
            <ac:spMk id="41037" creationId="{DB6936DA-0835-424F-A303-16B971DF6B41}"/>
          </ac:spMkLst>
        </pc:spChg>
        <pc:grpChg chg="mod">
          <ac:chgData name="王 欣捷" userId="b965477fa0aef5e6" providerId="LiveId" clId="{2B0FDB0B-89C3-479F-AB9D-D58F11732152}" dt="2021-03-07T11:27:02.267" v="415" actId="1035"/>
          <ac:grpSpMkLst>
            <pc:docMk/>
            <pc:sldMk cId="0" sldId="615"/>
            <ac:grpSpMk id="40964" creationId="{DA99D151-F584-4145-84B2-994CA610DACC}"/>
          </ac:grpSpMkLst>
        </pc:grpChg>
        <pc:grpChg chg="mod">
          <ac:chgData name="王 欣捷" userId="b965477fa0aef5e6" providerId="LiveId" clId="{2B0FDB0B-89C3-479F-AB9D-D58F11732152}" dt="2021-03-07T11:27:18.789" v="418" actId="1035"/>
          <ac:grpSpMkLst>
            <pc:docMk/>
            <pc:sldMk cId="0" sldId="615"/>
            <ac:grpSpMk id="40965" creationId="{0391280C-C86A-4435-B3D5-D9EAF07A5542}"/>
          </ac:grpSpMkLst>
        </pc:grpChg>
        <pc:grpChg chg="mod">
          <ac:chgData name="王 欣捷" userId="b965477fa0aef5e6" providerId="LiveId" clId="{2B0FDB0B-89C3-479F-AB9D-D58F11732152}" dt="2021-03-07T11:27:02.267" v="415" actId="1035"/>
          <ac:grpSpMkLst>
            <pc:docMk/>
            <pc:sldMk cId="0" sldId="615"/>
            <ac:grpSpMk id="41001" creationId="{AD1F9EBE-AA66-4A49-BADC-6B0F69CF59B5}"/>
          </ac:grpSpMkLst>
        </pc:grpChg>
      </pc:sldChg>
      <pc:sldChg chg="modSp mod">
        <pc:chgData name="王 欣捷" userId="b965477fa0aef5e6" providerId="LiveId" clId="{2B0FDB0B-89C3-479F-AB9D-D58F11732152}" dt="2021-03-07T11:29:53.829" v="575" actId="1036"/>
        <pc:sldMkLst>
          <pc:docMk/>
          <pc:sldMk cId="0" sldId="616"/>
        </pc:sldMkLst>
        <pc:spChg chg="mod">
          <ac:chgData name="王 欣捷" userId="b965477fa0aef5e6" providerId="LiveId" clId="{2B0FDB0B-89C3-479F-AB9D-D58F11732152}" dt="2021-03-07T10:08:34.412" v="270" actId="20577"/>
          <ac:spMkLst>
            <pc:docMk/>
            <pc:sldMk cId="0" sldId="616"/>
            <ac:spMk id="41986" creationId="{E250AA40-E560-4FD7-8BBD-42BB1E40C524}"/>
          </ac:spMkLst>
        </pc:spChg>
        <pc:spChg chg="mod">
          <ac:chgData name="王 欣捷" userId="b965477fa0aef5e6" providerId="LiveId" clId="{2B0FDB0B-89C3-479F-AB9D-D58F11732152}" dt="2021-03-07T11:29:53.829" v="575" actId="1036"/>
          <ac:spMkLst>
            <pc:docMk/>
            <pc:sldMk cId="0" sldId="616"/>
            <ac:spMk id="41990" creationId="{07DDDBDC-5FC9-4C4F-8F5A-4C2F194A27FA}"/>
          </ac:spMkLst>
        </pc:spChg>
        <pc:spChg chg="mod">
          <ac:chgData name="王 欣捷" userId="b965477fa0aef5e6" providerId="LiveId" clId="{2B0FDB0B-89C3-479F-AB9D-D58F11732152}" dt="2021-03-07T11:29:53.829" v="575" actId="1036"/>
          <ac:spMkLst>
            <pc:docMk/>
            <pc:sldMk cId="0" sldId="616"/>
            <ac:spMk id="41991" creationId="{DE4B3F6B-8295-4938-9D2B-199CD20CA869}"/>
          </ac:spMkLst>
        </pc:spChg>
        <pc:spChg chg="mod">
          <ac:chgData name="王 欣捷" userId="b965477fa0aef5e6" providerId="LiveId" clId="{2B0FDB0B-89C3-479F-AB9D-D58F11732152}" dt="2021-03-07T11:29:53.829" v="575" actId="1036"/>
          <ac:spMkLst>
            <pc:docMk/>
            <pc:sldMk cId="0" sldId="616"/>
            <ac:spMk id="41992" creationId="{823A310A-E9B2-40D4-9D98-4084276EC7C9}"/>
          </ac:spMkLst>
        </pc:spChg>
        <pc:spChg chg="mod">
          <ac:chgData name="王 欣捷" userId="b965477fa0aef5e6" providerId="LiveId" clId="{2B0FDB0B-89C3-479F-AB9D-D58F11732152}" dt="2021-03-07T11:29:53.829" v="575" actId="1036"/>
          <ac:spMkLst>
            <pc:docMk/>
            <pc:sldMk cId="0" sldId="616"/>
            <ac:spMk id="41993" creationId="{644B91F0-CD08-4D66-8EA8-BB792FF6C23B}"/>
          </ac:spMkLst>
        </pc:spChg>
        <pc:spChg chg="mod">
          <ac:chgData name="王 欣捷" userId="b965477fa0aef5e6" providerId="LiveId" clId="{2B0FDB0B-89C3-479F-AB9D-D58F11732152}" dt="2021-03-07T11:29:53.829" v="575" actId="1036"/>
          <ac:spMkLst>
            <pc:docMk/>
            <pc:sldMk cId="0" sldId="616"/>
            <ac:spMk id="41994" creationId="{881CFBD3-4C8E-43F2-A3E4-BFE51DF0C735}"/>
          </ac:spMkLst>
        </pc:spChg>
        <pc:spChg chg="mod">
          <ac:chgData name="王 欣捷" userId="b965477fa0aef5e6" providerId="LiveId" clId="{2B0FDB0B-89C3-479F-AB9D-D58F11732152}" dt="2021-03-07T11:29:53.829" v="575" actId="1036"/>
          <ac:spMkLst>
            <pc:docMk/>
            <pc:sldMk cId="0" sldId="616"/>
            <ac:spMk id="41995" creationId="{46160F1F-1502-47AD-9CC1-EA57B0C4539D}"/>
          </ac:spMkLst>
        </pc:spChg>
        <pc:spChg chg="mod">
          <ac:chgData name="王 欣捷" userId="b965477fa0aef5e6" providerId="LiveId" clId="{2B0FDB0B-89C3-479F-AB9D-D58F11732152}" dt="2021-03-07T11:29:53.829" v="575" actId="1036"/>
          <ac:spMkLst>
            <pc:docMk/>
            <pc:sldMk cId="0" sldId="616"/>
            <ac:spMk id="41996" creationId="{1211F50A-2458-4F00-B095-68A072775506}"/>
          </ac:spMkLst>
        </pc:spChg>
        <pc:spChg chg="mod">
          <ac:chgData name="王 欣捷" userId="b965477fa0aef5e6" providerId="LiveId" clId="{2B0FDB0B-89C3-479F-AB9D-D58F11732152}" dt="2021-03-07T11:29:53.829" v="575" actId="1036"/>
          <ac:spMkLst>
            <pc:docMk/>
            <pc:sldMk cId="0" sldId="616"/>
            <ac:spMk id="41997" creationId="{DC63F67F-3457-42C7-B6B6-A8E40A02B396}"/>
          </ac:spMkLst>
        </pc:spChg>
        <pc:spChg chg="mod">
          <ac:chgData name="王 欣捷" userId="b965477fa0aef5e6" providerId="LiveId" clId="{2B0FDB0B-89C3-479F-AB9D-D58F11732152}" dt="2021-03-07T11:29:53.829" v="575" actId="1036"/>
          <ac:spMkLst>
            <pc:docMk/>
            <pc:sldMk cId="0" sldId="616"/>
            <ac:spMk id="41998" creationId="{D648B6E9-02C3-40AB-A3E2-C5B5671ECE3B}"/>
          </ac:spMkLst>
        </pc:spChg>
        <pc:spChg chg="mod">
          <ac:chgData name="王 欣捷" userId="b965477fa0aef5e6" providerId="LiveId" clId="{2B0FDB0B-89C3-479F-AB9D-D58F11732152}" dt="2021-03-07T11:29:53.829" v="575" actId="1036"/>
          <ac:spMkLst>
            <pc:docMk/>
            <pc:sldMk cId="0" sldId="616"/>
            <ac:spMk id="41999" creationId="{57BDFA30-2C47-4F90-A764-7DD4542E2FAE}"/>
          </ac:spMkLst>
        </pc:spChg>
        <pc:spChg chg="mod">
          <ac:chgData name="王 欣捷" userId="b965477fa0aef5e6" providerId="LiveId" clId="{2B0FDB0B-89C3-479F-AB9D-D58F11732152}" dt="2021-03-07T11:29:53.829" v="575" actId="1036"/>
          <ac:spMkLst>
            <pc:docMk/>
            <pc:sldMk cId="0" sldId="616"/>
            <ac:spMk id="42000" creationId="{54E57EF7-69DA-4CAA-9812-0944453DF78D}"/>
          </ac:spMkLst>
        </pc:spChg>
        <pc:spChg chg="mod">
          <ac:chgData name="王 欣捷" userId="b965477fa0aef5e6" providerId="LiveId" clId="{2B0FDB0B-89C3-479F-AB9D-D58F11732152}" dt="2021-03-07T11:29:53.829" v="575" actId="1036"/>
          <ac:spMkLst>
            <pc:docMk/>
            <pc:sldMk cId="0" sldId="616"/>
            <ac:spMk id="42001" creationId="{6B72BF15-79BD-4596-9D69-E80EF52BD616}"/>
          </ac:spMkLst>
        </pc:spChg>
        <pc:spChg chg="mod">
          <ac:chgData name="王 欣捷" userId="b965477fa0aef5e6" providerId="LiveId" clId="{2B0FDB0B-89C3-479F-AB9D-D58F11732152}" dt="2021-03-07T11:29:53.829" v="575" actId="1036"/>
          <ac:spMkLst>
            <pc:docMk/>
            <pc:sldMk cId="0" sldId="616"/>
            <ac:spMk id="42002" creationId="{E77E5119-2D0B-4B08-81DE-398A3AEEB9BE}"/>
          </ac:spMkLst>
        </pc:spChg>
        <pc:spChg chg="mod">
          <ac:chgData name="王 欣捷" userId="b965477fa0aef5e6" providerId="LiveId" clId="{2B0FDB0B-89C3-479F-AB9D-D58F11732152}" dt="2021-03-07T11:29:53.829" v="575" actId="1036"/>
          <ac:spMkLst>
            <pc:docMk/>
            <pc:sldMk cId="0" sldId="616"/>
            <ac:spMk id="42003" creationId="{B1852701-D2DE-4A79-81FD-DD7E8D858088}"/>
          </ac:spMkLst>
        </pc:spChg>
        <pc:spChg chg="mod">
          <ac:chgData name="王 欣捷" userId="b965477fa0aef5e6" providerId="LiveId" clId="{2B0FDB0B-89C3-479F-AB9D-D58F11732152}" dt="2021-03-07T11:29:53.829" v="575" actId="1036"/>
          <ac:spMkLst>
            <pc:docMk/>
            <pc:sldMk cId="0" sldId="616"/>
            <ac:spMk id="42004" creationId="{367A8051-A08C-4A5A-8EA7-B7DF11CC3001}"/>
          </ac:spMkLst>
        </pc:spChg>
        <pc:spChg chg="mod">
          <ac:chgData name="王 欣捷" userId="b965477fa0aef5e6" providerId="LiveId" clId="{2B0FDB0B-89C3-479F-AB9D-D58F11732152}" dt="2021-03-07T11:29:53.829" v="575" actId="1036"/>
          <ac:spMkLst>
            <pc:docMk/>
            <pc:sldMk cId="0" sldId="616"/>
            <ac:spMk id="42005" creationId="{CABECEE5-7DE4-4670-9F98-A239DCD574F3}"/>
          </ac:spMkLst>
        </pc:spChg>
        <pc:spChg chg="mod">
          <ac:chgData name="王 欣捷" userId="b965477fa0aef5e6" providerId="LiveId" clId="{2B0FDB0B-89C3-479F-AB9D-D58F11732152}" dt="2021-03-07T11:29:53.829" v="575" actId="1036"/>
          <ac:spMkLst>
            <pc:docMk/>
            <pc:sldMk cId="0" sldId="616"/>
            <ac:spMk id="42006" creationId="{14554B19-5347-4D58-912F-D3407B9CB79A}"/>
          </ac:spMkLst>
        </pc:spChg>
        <pc:spChg chg="mod">
          <ac:chgData name="王 欣捷" userId="b965477fa0aef5e6" providerId="LiveId" clId="{2B0FDB0B-89C3-479F-AB9D-D58F11732152}" dt="2021-03-07T11:29:53.829" v="575" actId="1036"/>
          <ac:spMkLst>
            <pc:docMk/>
            <pc:sldMk cId="0" sldId="616"/>
            <ac:spMk id="42007" creationId="{D3227207-8A57-4B05-9664-003A229602C3}"/>
          </ac:spMkLst>
        </pc:spChg>
        <pc:spChg chg="mod">
          <ac:chgData name="王 欣捷" userId="b965477fa0aef5e6" providerId="LiveId" clId="{2B0FDB0B-89C3-479F-AB9D-D58F11732152}" dt="2021-03-07T11:29:53.829" v="575" actId="1036"/>
          <ac:spMkLst>
            <pc:docMk/>
            <pc:sldMk cId="0" sldId="616"/>
            <ac:spMk id="42008" creationId="{E3E0C6A3-1D5B-4886-B890-B126FE551522}"/>
          </ac:spMkLst>
        </pc:spChg>
        <pc:spChg chg="mod">
          <ac:chgData name="王 欣捷" userId="b965477fa0aef5e6" providerId="LiveId" clId="{2B0FDB0B-89C3-479F-AB9D-D58F11732152}" dt="2021-03-07T11:29:53.829" v="575" actId="1036"/>
          <ac:spMkLst>
            <pc:docMk/>
            <pc:sldMk cId="0" sldId="616"/>
            <ac:spMk id="42009" creationId="{5EEFB59D-038E-484E-B122-F4A823B4BEB7}"/>
          </ac:spMkLst>
        </pc:spChg>
        <pc:spChg chg="mod">
          <ac:chgData name="王 欣捷" userId="b965477fa0aef5e6" providerId="LiveId" clId="{2B0FDB0B-89C3-479F-AB9D-D58F11732152}" dt="2021-03-07T11:29:53.829" v="575" actId="1036"/>
          <ac:spMkLst>
            <pc:docMk/>
            <pc:sldMk cId="0" sldId="616"/>
            <ac:spMk id="42010" creationId="{21615D56-AF79-4115-B454-5B9A964F2830}"/>
          </ac:spMkLst>
        </pc:spChg>
        <pc:spChg chg="mod">
          <ac:chgData name="王 欣捷" userId="b965477fa0aef5e6" providerId="LiveId" clId="{2B0FDB0B-89C3-479F-AB9D-D58F11732152}" dt="2021-03-07T11:29:53.829" v="575" actId="1036"/>
          <ac:spMkLst>
            <pc:docMk/>
            <pc:sldMk cId="0" sldId="616"/>
            <ac:spMk id="42011" creationId="{12490AD8-4246-42D2-915E-703D3F0A134C}"/>
          </ac:spMkLst>
        </pc:spChg>
        <pc:spChg chg="mod">
          <ac:chgData name="王 欣捷" userId="b965477fa0aef5e6" providerId="LiveId" clId="{2B0FDB0B-89C3-479F-AB9D-D58F11732152}" dt="2021-03-07T11:29:53.829" v="575" actId="1036"/>
          <ac:spMkLst>
            <pc:docMk/>
            <pc:sldMk cId="0" sldId="616"/>
            <ac:spMk id="42012" creationId="{C0631854-8415-41F4-9616-7841DFBFD6B4}"/>
          </ac:spMkLst>
        </pc:spChg>
        <pc:spChg chg="mod">
          <ac:chgData name="王 欣捷" userId="b965477fa0aef5e6" providerId="LiveId" clId="{2B0FDB0B-89C3-479F-AB9D-D58F11732152}" dt="2021-03-07T11:29:53.829" v="575" actId="1036"/>
          <ac:spMkLst>
            <pc:docMk/>
            <pc:sldMk cId="0" sldId="616"/>
            <ac:spMk id="42013" creationId="{44F1A451-BCB8-42CE-9ED0-3AA34CF593ED}"/>
          </ac:spMkLst>
        </pc:spChg>
        <pc:spChg chg="mod">
          <ac:chgData name="王 欣捷" userId="b965477fa0aef5e6" providerId="LiveId" clId="{2B0FDB0B-89C3-479F-AB9D-D58F11732152}" dt="2021-03-07T11:29:53.829" v="575" actId="1036"/>
          <ac:spMkLst>
            <pc:docMk/>
            <pc:sldMk cId="0" sldId="616"/>
            <ac:spMk id="42014" creationId="{37081D28-CE62-4896-A766-47E84BDD46B3}"/>
          </ac:spMkLst>
        </pc:spChg>
        <pc:spChg chg="mod">
          <ac:chgData name="王 欣捷" userId="b965477fa0aef5e6" providerId="LiveId" clId="{2B0FDB0B-89C3-479F-AB9D-D58F11732152}" dt="2021-03-07T11:29:53.829" v="575" actId="1036"/>
          <ac:spMkLst>
            <pc:docMk/>
            <pc:sldMk cId="0" sldId="616"/>
            <ac:spMk id="42015" creationId="{883B6D7A-B1DD-429B-B112-B006CDFEA14B}"/>
          </ac:spMkLst>
        </pc:spChg>
        <pc:spChg chg="mod">
          <ac:chgData name="王 欣捷" userId="b965477fa0aef5e6" providerId="LiveId" clId="{2B0FDB0B-89C3-479F-AB9D-D58F11732152}" dt="2021-03-07T11:29:53.829" v="575" actId="1036"/>
          <ac:spMkLst>
            <pc:docMk/>
            <pc:sldMk cId="0" sldId="616"/>
            <ac:spMk id="42016" creationId="{61D879BC-6B73-40A3-B565-B0323229C4D9}"/>
          </ac:spMkLst>
        </pc:spChg>
        <pc:spChg chg="mod">
          <ac:chgData name="王 欣捷" userId="b965477fa0aef5e6" providerId="LiveId" clId="{2B0FDB0B-89C3-479F-AB9D-D58F11732152}" dt="2021-03-07T11:29:53.829" v="575" actId="1036"/>
          <ac:spMkLst>
            <pc:docMk/>
            <pc:sldMk cId="0" sldId="616"/>
            <ac:spMk id="42017" creationId="{BD44830C-4840-4326-B517-7015E339FFEA}"/>
          </ac:spMkLst>
        </pc:spChg>
        <pc:spChg chg="mod">
          <ac:chgData name="王 欣捷" userId="b965477fa0aef5e6" providerId="LiveId" clId="{2B0FDB0B-89C3-479F-AB9D-D58F11732152}" dt="2021-03-07T11:29:53.829" v="575" actId="1036"/>
          <ac:spMkLst>
            <pc:docMk/>
            <pc:sldMk cId="0" sldId="616"/>
            <ac:spMk id="42018" creationId="{0FD5CBDD-D83D-4AF8-925E-73C30AFB1DC1}"/>
          </ac:spMkLst>
        </pc:spChg>
        <pc:spChg chg="mod">
          <ac:chgData name="王 欣捷" userId="b965477fa0aef5e6" providerId="LiveId" clId="{2B0FDB0B-89C3-479F-AB9D-D58F11732152}" dt="2021-03-07T11:29:53.829" v="575" actId="1036"/>
          <ac:spMkLst>
            <pc:docMk/>
            <pc:sldMk cId="0" sldId="616"/>
            <ac:spMk id="42019" creationId="{A0E3B455-7354-42AA-8A61-244C0DF967C2}"/>
          </ac:spMkLst>
        </pc:spChg>
        <pc:spChg chg="mod">
          <ac:chgData name="王 欣捷" userId="b965477fa0aef5e6" providerId="LiveId" clId="{2B0FDB0B-89C3-479F-AB9D-D58F11732152}" dt="2021-03-07T11:29:53.829" v="575" actId="1036"/>
          <ac:spMkLst>
            <pc:docMk/>
            <pc:sldMk cId="0" sldId="616"/>
            <ac:spMk id="42020" creationId="{583B8D53-72B5-4C1B-8B8A-7ED5FD44EEBE}"/>
          </ac:spMkLst>
        </pc:spChg>
        <pc:spChg chg="mod">
          <ac:chgData name="王 欣捷" userId="b965477fa0aef5e6" providerId="LiveId" clId="{2B0FDB0B-89C3-479F-AB9D-D58F11732152}" dt="2021-03-07T11:29:53.829" v="575" actId="1036"/>
          <ac:spMkLst>
            <pc:docMk/>
            <pc:sldMk cId="0" sldId="616"/>
            <ac:spMk id="42021" creationId="{0E9A1055-6783-46F9-A357-4C21B321B993}"/>
          </ac:spMkLst>
        </pc:spChg>
        <pc:spChg chg="mod">
          <ac:chgData name="王 欣捷" userId="b965477fa0aef5e6" providerId="LiveId" clId="{2B0FDB0B-89C3-479F-AB9D-D58F11732152}" dt="2021-03-07T11:29:53.829" v="575" actId="1036"/>
          <ac:spMkLst>
            <pc:docMk/>
            <pc:sldMk cId="0" sldId="616"/>
            <ac:spMk id="42022" creationId="{02BCDBDB-059F-4F1F-8537-3033C8022393}"/>
          </ac:spMkLst>
        </pc:spChg>
        <pc:spChg chg="mod">
          <ac:chgData name="王 欣捷" userId="b965477fa0aef5e6" providerId="LiveId" clId="{2B0FDB0B-89C3-479F-AB9D-D58F11732152}" dt="2021-03-07T11:29:53.829" v="575" actId="1036"/>
          <ac:spMkLst>
            <pc:docMk/>
            <pc:sldMk cId="0" sldId="616"/>
            <ac:spMk id="42023" creationId="{D0648C76-D24B-4242-9AA8-8CD534C08058}"/>
          </ac:spMkLst>
        </pc:spChg>
        <pc:spChg chg="mod">
          <ac:chgData name="王 欣捷" userId="b965477fa0aef5e6" providerId="LiveId" clId="{2B0FDB0B-89C3-479F-AB9D-D58F11732152}" dt="2021-03-07T11:27:35.741" v="445" actId="1035"/>
          <ac:spMkLst>
            <pc:docMk/>
            <pc:sldMk cId="0" sldId="616"/>
            <ac:spMk id="42024" creationId="{748F2568-0508-4A2E-861F-365275074CE1}"/>
          </ac:spMkLst>
        </pc:spChg>
        <pc:spChg chg="mod">
          <ac:chgData name="王 欣捷" userId="b965477fa0aef5e6" providerId="LiveId" clId="{2B0FDB0B-89C3-479F-AB9D-D58F11732152}" dt="2021-03-07T11:27:35.741" v="445" actId="1035"/>
          <ac:spMkLst>
            <pc:docMk/>
            <pc:sldMk cId="0" sldId="616"/>
            <ac:spMk id="42026" creationId="{5468D787-963E-4300-A4F1-735E3A86B295}"/>
          </ac:spMkLst>
        </pc:spChg>
        <pc:spChg chg="mod">
          <ac:chgData name="王 欣捷" userId="b965477fa0aef5e6" providerId="LiveId" clId="{2B0FDB0B-89C3-479F-AB9D-D58F11732152}" dt="2021-03-07T11:27:35.741" v="445" actId="1035"/>
          <ac:spMkLst>
            <pc:docMk/>
            <pc:sldMk cId="0" sldId="616"/>
            <ac:spMk id="42027" creationId="{17210FB6-BE84-46CA-B7E1-3C0124EE19DB}"/>
          </ac:spMkLst>
        </pc:spChg>
        <pc:spChg chg="mod">
          <ac:chgData name="王 欣捷" userId="b965477fa0aef5e6" providerId="LiveId" clId="{2B0FDB0B-89C3-479F-AB9D-D58F11732152}" dt="2021-03-07T11:27:35.741" v="445" actId="1035"/>
          <ac:spMkLst>
            <pc:docMk/>
            <pc:sldMk cId="0" sldId="616"/>
            <ac:spMk id="42028" creationId="{5BFF478A-A243-4948-B493-56DFE82584FD}"/>
          </ac:spMkLst>
        </pc:spChg>
        <pc:spChg chg="mod">
          <ac:chgData name="王 欣捷" userId="b965477fa0aef5e6" providerId="LiveId" clId="{2B0FDB0B-89C3-479F-AB9D-D58F11732152}" dt="2021-03-07T11:27:35.741" v="445" actId="1035"/>
          <ac:spMkLst>
            <pc:docMk/>
            <pc:sldMk cId="0" sldId="616"/>
            <ac:spMk id="42029" creationId="{8974F728-01FE-4356-8D3F-434B4D4FDE65}"/>
          </ac:spMkLst>
        </pc:spChg>
        <pc:spChg chg="mod">
          <ac:chgData name="王 欣捷" userId="b965477fa0aef5e6" providerId="LiveId" clId="{2B0FDB0B-89C3-479F-AB9D-D58F11732152}" dt="2021-03-07T11:27:35.741" v="445" actId="1035"/>
          <ac:spMkLst>
            <pc:docMk/>
            <pc:sldMk cId="0" sldId="616"/>
            <ac:spMk id="42030" creationId="{01794A54-5EF5-47CF-93E6-BA52C500C331}"/>
          </ac:spMkLst>
        </pc:spChg>
        <pc:spChg chg="mod">
          <ac:chgData name="王 欣捷" userId="b965477fa0aef5e6" providerId="LiveId" clId="{2B0FDB0B-89C3-479F-AB9D-D58F11732152}" dt="2021-03-07T11:27:35.741" v="445" actId="1035"/>
          <ac:spMkLst>
            <pc:docMk/>
            <pc:sldMk cId="0" sldId="616"/>
            <ac:spMk id="42031" creationId="{940B7C04-8501-4E8D-B1C3-A01160E80054}"/>
          </ac:spMkLst>
        </pc:spChg>
        <pc:spChg chg="mod">
          <ac:chgData name="王 欣捷" userId="b965477fa0aef5e6" providerId="LiveId" clId="{2B0FDB0B-89C3-479F-AB9D-D58F11732152}" dt="2021-03-07T11:27:35.741" v="445" actId="1035"/>
          <ac:spMkLst>
            <pc:docMk/>
            <pc:sldMk cId="0" sldId="616"/>
            <ac:spMk id="42032" creationId="{35505910-2D65-4FE2-AC94-57E374164E8D}"/>
          </ac:spMkLst>
        </pc:spChg>
        <pc:spChg chg="mod">
          <ac:chgData name="王 欣捷" userId="b965477fa0aef5e6" providerId="LiveId" clId="{2B0FDB0B-89C3-479F-AB9D-D58F11732152}" dt="2021-03-07T11:27:35.741" v="445" actId="1035"/>
          <ac:spMkLst>
            <pc:docMk/>
            <pc:sldMk cId="0" sldId="616"/>
            <ac:spMk id="42033" creationId="{33BA5C01-0FD7-4DAD-8427-100824CA1546}"/>
          </ac:spMkLst>
        </pc:spChg>
        <pc:spChg chg="mod">
          <ac:chgData name="王 欣捷" userId="b965477fa0aef5e6" providerId="LiveId" clId="{2B0FDB0B-89C3-479F-AB9D-D58F11732152}" dt="2021-03-07T11:27:35.741" v="445" actId="1035"/>
          <ac:spMkLst>
            <pc:docMk/>
            <pc:sldMk cId="0" sldId="616"/>
            <ac:spMk id="42034" creationId="{508625A1-724A-4AB9-80CB-0EAB23638284}"/>
          </ac:spMkLst>
        </pc:spChg>
        <pc:spChg chg="mod">
          <ac:chgData name="王 欣捷" userId="b965477fa0aef5e6" providerId="LiveId" clId="{2B0FDB0B-89C3-479F-AB9D-D58F11732152}" dt="2021-03-07T11:27:35.741" v="445" actId="1035"/>
          <ac:spMkLst>
            <pc:docMk/>
            <pc:sldMk cId="0" sldId="616"/>
            <ac:spMk id="42035" creationId="{FF23BAEC-35BB-4F59-A796-57A65EFC4510}"/>
          </ac:spMkLst>
        </pc:spChg>
        <pc:spChg chg="mod">
          <ac:chgData name="王 欣捷" userId="b965477fa0aef5e6" providerId="LiveId" clId="{2B0FDB0B-89C3-479F-AB9D-D58F11732152}" dt="2021-03-07T11:27:35.741" v="445" actId="1035"/>
          <ac:spMkLst>
            <pc:docMk/>
            <pc:sldMk cId="0" sldId="616"/>
            <ac:spMk id="42036" creationId="{A5CA5B54-ADD9-4F11-86EA-898815AD61E7}"/>
          </ac:spMkLst>
        </pc:spChg>
        <pc:spChg chg="mod">
          <ac:chgData name="王 欣捷" userId="b965477fa0aef5e6" providerId="LiveId" clId="{2B0FDB0B-89C3-479F-AB9D-D58F11732152}" dt="2021-03-07T11:27:35.741" v="445" actId="1035"/>
          <ac:spMkLst>
            <pc:docMk/>
            <pc:sldMk cId="0" sldId="616"/>
            <ac:spMk id="42037" creationId="{38FF2FFB-9E3A-44DB-9AA7-FA999BF3FBEB}"/>
          </ac:spMkLst>
        </pc:spChg>
        <pc:spChg chg="mod">
          <ac:chgData name="王 欣捷" userId="b965477fa0aef5e6" providerId="LiveId" clId="{2B0FDB0B-89C3-479F-AB9D-D58F11732152}" dt="2021-03-07T11:27:35.741" v="445" actId="1035"/>
          <ac:spMkLst>
            <pc:docMk/>
            <pc:sldMk cId="0" sldId="616"/>
            <ac:spMk id="42038" creationId="{7D545169-FA73-45B6-95B9-441C7D14C0CC}"/>
          </ac:spMkLst>
        </pc:spChg>
        <pc:spChg chg="mod">
          <ac:chgData name="王 欣捷" userId="b965477fa0aef5e6" providerId="LiveId" clId="{2B0FDB0B-89C3-479F-AB9D-D58F11732152}" dt="2021-03-07T11:27:35.741" v="445" actId="1035"/>
          <ac:spMkLst>
            <pc:docMk/>
            <pc:sldMk cId="0" sldId="616"/>
            <ac:spMk id="42039" creationId="{11CB4B9D-C146-464F-B50A-7428B9A0F4EC}"/>
          </ac:spMkLst>
        </pc:spChg>
        <pc:spChg chg="mod">
          <ac:chgData name="王 欣捷" userId="b965477fa0aef5e6" providerId="LiveId" clId="{2B0FDB0B-89C3-479F-AB9D-D58F11732152}" dt="2021-03-07T11:27:35.741" v="445" actId="1035"/>
          <ac:spMkLst>
            <pc:docMk/>
            <pc:sldMk cId="0" sldId="616"/>
            <ac:spMk id="42040" creationId="{7ECF3FA0-71C9-4142-9D12-BDAEB73FE681}"/>
          </ac:spMkLst>
        </pc:spChg>
        <pc:spChg chg="mod">
          <ac:chgData name="王 欣捷" userId="b965477fa0aef5e6" providerId="LiveId" clId="{2B0FDB0B-89C3-479F-AB9D-D58F11732152}" dt="2021-03-07T11:27:35.741" v="445" actId="1035"/>
          <ac:spMkLst>
            <pc:docMk/>
            <pc:sldMk cId="0" sldId="616"/>
            <ac:spMk id="42041" creationId="{5061B3CD-2378-428F-A37D-A599CE7823BA}"/>
          </ac:spMkLst>
        </pc:spChg>
        <pc:spChg chg="mod">
          <ac:chgData name="王 欣捷" userId="b965477fa0aef5e6" providerId="LiveId" clId="{2B0FDB0B-89C3-479F-AB9D-D58F11732152}" dt="2021-03-07T11:27:35.741" v="445" actId="1035"/>
          <ac:spMkLst>
            <pc:docMk/>
            <pc:sldMk cId="0" sldId="616"/>
            <ac:spMk id="42042" creationId="{0D074848-12A5-4207-A3A5-13C380F7EF25}"/>
          </ac:spMkLst>
        </pc:spChg>
        <pc:spChg chg="mod">
          <ac:chgData name="王 欣捷" userId="b965477fa0aef5e6" providerId="LiveId" clId="{2B0FDB0B-89C3-479F-AB9D-D58F11732152}" dt="2021-03-07T11:27:35.741" v="445" actId="1035"/>
          <ac:spMkLst>
            <pc:docMk/>
            <pc:sldMk cId="0" sldId="616"/>
            <ac:spMk id="42043" creationId="{A0368CB8-052B-4FF2-A2CD-5035D4FE8F21}"/>
          </ac:spMkLst>
        </pc:spChg>
        <pc:spChg chg="mod">
          <ac:chgData name="王 欣捷" userId="b965477fa0aef5e6" providerId="LiveId" clId="{2B0FDB0B-89C3-479F-AB9D-D58F11732152}" dt="2021-03-07T11:27:35.741" v="445" actId="1035"/>
          <ac:spMkLst>
            <pc:docMk/>
            <pc:sldMk cId="0" sldId="616"/>
            <ac:spMk id="42044" creationId="{91DEDC4A-EC92-46FD-B8B0-5559602A9CF5}"/>
          </ac:spMkLst>
        </pc:spChg>
        <pc:spChg chg="mod">
          <ac:chgData name="王 欣捷" userId="b965477fa0aef5e6" providerId="LiveId" clId="{2B0FDB0B-89C3-479F-AB9D-D58F11732152}" dt="2021-03-07T11:27:35.741" v="445" actId="1035"/>
          <ac:spMkLst>
            <pc:docMk/>
            <pc:sldMk cId="0" sldId="616"/>
            <ac:spMk id="42045" creationId="{C0D67191-CAD6-41B1-9AE5-48322D163D88}"/>
          </ac:spMkLst>
        </pc:spChg>
        <pc:spChg chg="mod">
          <ac:chgData name="王 欣捷" userId="b965477fa0aef5e6" providerId="LiveId" clId="{2B0FDB0B-89C3-479F-AB9D-D58F11732152}" dt="2021-03-07T11:27:35.741" v="445" actId="1035"/>
          <ac:spMkLst>
            <pc:docMk/>
            <pc:sldMk cId="0" sldId="616"/>
            <ac:spMk id="42046" creationId="{F570EE5F-D8C7-447D-B3BA-E42488B7ECFF}"/>
          </ac:spMkLst>
        </pc:spChg>
        <pc:spChg chg="mod">
          <ac:chgData name="王 欣捷" userId="b965477fa0aef5e6" providerId="LiveId" clId="{2B0FDB0B-89C3-479F-AB9D-D58F11732152}" dt="2021-03-07T11:27:35.741" v="445" actId="1035"/>
          <ac:spMkLst>
            <pc:docMk/>
            <pc:sldMk cId="0" sldId="616"/>
            <ac:spMk id="42047" creationId="{DDC5DCF9-1D20-4E24-B6C1-62343AFA9FFC}"/>
          </ac:spMkLst>
        </pc:spChg>
        <pc:spChg chg="mod">
          <ac:chgData name="王 欣捷" userId="b965477fa0aef5e6" providerId="LiveId" clId="{2B0FDB0B-89C3-479F-AB9D-D58F11732152}" dt="2021-03-07T11:27:35.741" v="445" actId="1035"/>
          <ac:spMkLst>
            <pc:docMk/>
            <pc:sldMk cId="0" sldId="616"/>
            <ac:spMk id="42048" creationId="{197884C6-A319-4EED-A5A6-E7003892D253}"/>
          </ac:spMkLst>
        </pc:spChg>
        <pc:spChg chg="mod">
          <ac:chgData name="王 欣捷" userId="b965477fa0aef5e6" providerId="LiveId" clId="{2B0FDB0B-89C3-479F-AB9D-D58F11732152}" dt="2021-03-07T11:27:35.741" v="445" actId="1035"/>
          <ac:spMkLst>
            <pc:docMk/>
            <pc:sldMk cId="0" sldId="616"/>
            <ac:spMk id="42049" creationId="{4282CB78-6B0C-495D-83B8-649F1483A817}"/>
          </ac:spMkLst>
        </pc:spChg>
        <pc:spChg chg="mod">
          <ac:chgData name="王 欣捷" userId="b965477fa0aef5e6" providerId="LiveId" clId="{2B0FDB0B-89C3-479F-AB9D-D58F11732152}" dt="2021-03-07T11:27:35.741" v="445" actId="1035"/>
          <ac:spMkLst>
            <pc:docMk/>
            <pc:sldMk cId="0" sldId="616"/>
            <ac:spMk id="42050" creationId="{76C3D207-06B7-48EE-87B4-930CDF6AA139}"/>
          </ac:spMkLst>
        </pc:spChg>
        <pc:spChg chg="mod">
          <ac:chgData name="王 欣捷" userId="b965477fa0aef5e6" providerId="LiveId" clId="{2B0FDB0B-89C3-479F-AB9D-D58F11732152}" dt="2021-03-07T11:27:35.741" v="445" actId="1035"/>
          <ac:spMkLst>
            <pc:docMk/>
            <pc:sldMk cId="0" sldId="616"/>
            <ac:spMk id="42051" creationId="{81ECCF4D-484D-4F15-B2D8-1699BB516704}"/>
          </ac:spMkLst>
        </pc:spChg>
        <pc:spChg chg="mod">
          <ac:chgData name="王 欣捷" userId="b965477fa0aef5e6" providerId="LiveId" clId="{2B0FDB0B-89C3-479F-AB9D-D58F11732152}" dt="2021-03-07T11:27:35.741" v="445" actId="1035"/>
          <ac:spMkLst>
            <pc:docMk/>
            <pc:sldMk cId="0" sldId="616"/>
            <ac:spMk id="42052" creationId="{09783667-3220-4D1B-AC85-82D84052CB9A}"/>
          </ac:spMkLst>
        </pc:spChg>
        <pc:spChg chg="mod">
          <ac:chgData name="王 欣捷" userId="b965477fa0aef5e6" providerId="LiveId" clId="{2B0FDB0B-89C3-479F-AB9D-D58F11732152}" dt="2021-03-07T11:27:35.741" v="445" actId="1035"/>
          <ac:spMkLst>
            <pc:docMk/>
            <pc:sldMk cId="0" sldId="616"/>
            <ac:spMk id="42053" creationId="{21CDD0D6-7B13-452E-9106-A87E61B641AB}"/>
          </ac:spMkLst>
        </pc:spChg>
        <pc:spChg chg="mod">
          <ac:chgData name="王 欣捷" userId="b965477fa0aef5e6" providerId="LiveId" clId="{2B0FDB0B-89C3-479F-AB9D-D58F11732152}" dt="2021-03-07T11:27:35.741" v="445" actId="1035"/>
          <ac:spMkLst>
            <pc:docMk/>
            <pc:sldMk cId="0" sldId="616"/>
            <ac:spMk id="42054" creationId="{C33BD4EC-BDC6-43A8-9A0A-799568634CA4}"/>
          </ac:spMkLst>
        </pc:spChg>
        <pc:spChg chg="mod">
          <ac:chgData name="王 欣捷" userId="b965477fa0aef5e6" providerId="LiveId" clId="{2B0FDB0B-89C3-479F-AB9D-D58F11732152}" dt="2021-03-07T11:27:35.741" v="445" actId="1035"/>
          <ac:spMkLst>
            <pc:docMk/>
            <pc:sldMk cId="0" sldId="616"/>
            <ac:spMk id="42055" creationId="{C44AA920-6858-420B-BDE7-B2D6055FC5F6}"/>
          </ac:spMkLst>
        </pc:spChg>
        <pc:spChg chg="mod">
          <ac:chgData name="王 欣捷" userId="b965477fa0aef5e6" providerId="LiveId" clId="{2B0FDB0B-89C3-479F-AB9D-D58F11732152}" dt="2021-03-07T11:27:35.741" v="445" actId="1035"/>
          <ac:spMkLst>
            <pc:docMk/>
            <pc:sldMk cId="0" sldId="616"/>
            <ac:spMk id="42056" creationId="{AC00AE49-6D7E-4CCA-A8A8-34A8FE15521C}"/>
          </ac:spMkLst>
        </pc:spChg>
        <pc:spChg chg="mod">
          <ac:chgData name="王 欣捷" userId="b965477fa0aef5e6" providerId="LiveId" clId="{2B0FDB0B-89C3-479F-AB9D-D58F11732152}" dt="2021-03-07T11:27:35.741" v="445" actId="1035"/>
          <ac:spMkLst>
            <pc:docMk/>
            <pc:sldMk cId="0" sldId="616"/>
            <ac:spMk id="42057" creationId="{B639EDBA-9A78-4F04-8D7E-12149BB09870}"/>
          </ac:spMkLst>
        </pc:spChg>
        <pc:spChg chg="mod">
          <ac:chgData name="王 欣捷" userId="b965477fa0aef5e6" providerId="LiveId" clId="{2B0FDB0B-89C3-479F-AB9D-D58F11732152}" dt="2021-03-07T11:27:35.741" v="445" actId="1035"/>
          <ac:spMkLst>
            <pc:docMk/>
            <pc:sldMk cId="0" sldId="616"/>
            <ac:spMk id="42058" creationId="{466541BA-84D6-4678-92F1-1DABC706B761}"/>
          </ac:spMkLst>
        </pc:spChg>
        <pc:spChg chg="mod">
          <ac:chgData name="王 欣捷" userId="b965477fa0aef5e6" providerId="LiveId" clId="{2B0FDB0B-89C3-479F-AB9D-D58F11732152}" dt="2021-03-07T11:27:35.741" v="445" actId="1035"/>
          <ac:spMkLst>
            <pc:docMk/>
            <pc:sldMk cId="0" sldId="616"/>
            <ac:spMk id="42059" creationId="{5EDF79BF-7556-4855-9015-ED89F67BB52B}"/>
          </ac:spMkLst>
        </pc:spChg>
        <pc:spChg chg="mod">
          <ac:chgData name="王 欣捷" userId="b965477fa0aef5e6" providerId="LiveId" clId="{2B0FDB0B-89C3-479F-AB9D-D58F11732152}" dt="2021-03-07T11:27:35.741" v="445" actId="1035"/>
          <ac:spMkLst>
            <pc:docMk/>
            <pc:sldMk cId="0" sldId="616"/>
            <ac:spMk id="42060" creationId="{67B3A076-AF93-4619-BD87-603F98103458}"/>
          </ac:spMkLst>
        </pc:spChg>
        <pc:spChg chg="mod">
          <ac:chgData name="王 欣捷" userId="b965477fa0aef5e6" providerId="LiveId" clId="{2B0FDB0B-89C3-479F-AB9D-D58F11732152}" dt="2021-03-07T11:27:35.741" v="445" actId="1035"/>
          <ac:spMkLst>
            <pc:docMk/>
            <pc:sldMk cId="0" sldId="616"/>
            <ac:spMk id="42061" creationId="{AB2FD6F1-AAD8-479F-9DF5-2E69958AF9A2}"/>
          </ac:spMkLst>
        </pc:spChg>
        <pc:grpChg chg="mod">
          <ac:chgData name="王 欣捷" userId="b965477fa0aef5e6" providerId="LiveId" clId="{2B0FDB0B-89C3-479F-AB9D-D58F11732152}" dt="2021-03-07T11:28:40.037" v="522"/>
          <ac:grpSpMkLst>
            <pc:docMk/>
            <pc:sldMk cId="0" sldId="616"/>
            <ac:grpSpMk id="41988" creationId="{38A6F521-B8D3-4C17-8957-9537049082F5}"/>
          </ac:grpSpMkLst>
        </pc:grpChg>
        <pc:grpChg chg="mod">
          <ac:chgData name="王 欣捷" userId="b965477fa0aef5e6" providerId="LiveId" clId="{2B0FDB0B-89C3-479F-AB9D-D58F11732152}" dt="2021-03-07T11:29:53.829" v="575" actId="1036"/>
          <ac:grpSpMkLst>
            <pc:docMk/>
            <pc:sldMk cId="0" sldId="616"/>
            <ac:grpSpMk id="41989" creationId="{FF1C0BE5-41C5-43CE-B339-32EFA4B06EC6}"/>
          </ac:grpSpMkLst>
        </pc:grpChg>
        <pc:grpChg chg="mod">
          <ac:chgData name="王 欣捷" userId="b965477fa0aef5e6" providerId="LiveId" clId="{2B0FDB0B-89C3-479F-AB9D-D58F11732152}" dt="2021-03-07T11:27:35.741" v="445" actId="1035"/>
          <ac:grpSpMkLst>
            <pc:docMk/>
            <pc:sldMk cId="0" sldId="616"/>
            <ac:grpSpMk id="42025" creationId="{FF199093-D559-40F8-93D0-A694FB70CDEE}"/>
          </ac:grpSpMkLst>
        </pc:grpChg>
      </pc:sldChg>
      <pc:sldChg chg="modSp mod">
        <pc:chgData name="王 欣捷" userId="b965477fa0aef5e6" providerId="LiveId" clId="{2B0FDB0B-89C3-479F-AB9D-D58F11732152}" dt="2021-03-07T11:28:35.556" v="521"/>
        <pc:sldMkLst>
          <pc:docMk/>
          <pc:sldMk cId="0" sldId="617"/>
        </pc:sldMkLst>
        <pc:spChg chg="mod">
          <ac:chgData name="王 欣捷" userId="b965477fa0aef5e6" providerId="LiveId" clId="{2B0FDB0B-89C3-479F-AB9D-D58F11732152}" dt="2021-03-07T10:06:53.834" v="265"/>
          <ac:spMkLst>
            <pc:docMk/>
            <pc:sldMk cId="0" sldId="617"/>
            <ac:spMk id="43010" creationId="{8319C8C4-172D-4F50-8AC3-63E0E912B79E}"/>
          </ac:spMkLst>
        </pc:spChg>
        <pc:spChg chg="mod">
          <ac:chgData name="王 欣捷" userId="b965477fa0aef5e6" providerId="LiveId" clId="{2B0FDB0B-89C3-479F-AB9D-D58F11732152}" dt="2021-03-07T11:27:44.636" v="452" actId="1035"/>
          <ac:spMkLst>
            <pc:docMk/>
            <pc:sldMk cId="0" sldId="617"/>
            <ac:spMk id="43014" creationId="{345AED53-2574-459B-B81B-4C218C8C6762}"/>
          </ac:spMkLst>
        </pc:spChg>
        <pc:spChg chg="mod">
          <ac:chgData name="王 欣捷" userId="b965477fa0aef5e6" providerId="LiveId" clId="{2B0FDB0B-89C3-479F-AB9D-D58F11732152}" dt="2021-03-07T11:27:44.636" v="452" actId="1035"/>
          <ac:spMkLst>
            <pc:docMk/>
            <pc:sldMk cId="0" sldId="617"/>
            <ac:spMk id="43015" creationId="{D070F0A9-610C-4559-954A-2A4E05FF092B}"/>
          </ac:spMkLst>
        </pc:spChg>
        <pc:spChg chg="mod">
          <ac:chgData name="王 欣捷" userId="b965477fa0aef5e6" providerId="LiveId" clId="{2B0FDB0B-89C3-479F-AB9D-D58F11732152}" dt="2021-03-07T11:27:44.636" v="452" actId="1035"/>
          <ac:spMkLst>
            <pc:docMk/>
            <pc:sldMk cId="0" sldId="617"/>
            <ac:spMk id="43016" creationId="{A6573AD0-6481-4F56-8F29-819328AF618E}"/>
          </ac:spMkLst>
        </pc:spChg>
        <pc:spChg chg="mod">
          <ac:chgData name="王 欣捷" userId="b965477fa0aef5e6" providerId="LiveId" clId="{2B0FDB0B-89C3-479F-AB9D-D58F11732152}" dt="2021-03-07T11:27:44.636" v="452" actId="1035"/>
          <ac:spMkLst>
            <pc:docMk/>
            <pc:sldMk cId="0" sldId="617"/>
            <ac:spMk id="43017" creationId="{1FE60821-B7A1-4D5C-B039-B4618F0A94ED}"/>
          </ac:spMkLst>
        </pc:spChg>
        <pc:spChg chg="mod">
          <ac:chgData name="王 欣捷" userId="b965477fa0aef5e6" providerId="LiveId" clId="{2B0FDB0B-89C3-479F-AB9D-D58F11732152}" dt="2021-03-07T11:27:44.636" v="452" actId="1035"/>
          <ac:spMkLst>
            <pc:docMk/>
            <pc:sldMk cId="0" sldId="617"/>
            <ac:spMk id="43018" creationId="{961C5CB5-33DA-46E3-BD0F-790A1B7954C2}"/>
          </ac:spMkLst>
        </pc:spChg>
        <pc:spChg chg="mod">
          <ac:chgData name="王 欣捷" userId="b965477fa0aef5e6" providerId="LiveId" clId="{2B0FDB0B-89C3-479F-AB9D-D58F11732152}" dt="2021-03-07T11:27:44.636" v="452" actId="1035"/>
          <ac:spMkLst>
            <pc:docMk/>
            <pc:sldMk cId="0" sldId="617"/>
            <ac:spMk id="43019" creationId="{32507933-0399-4694-A40A-1A84726D552E}"/>
          </ac:spMkLst>
        </pc:spChg>
        <pc:spChg chg="mod">
          <ac:chgData name="王 欣捷" userId="b965477fa0aef5e6" providerId="LiveId" clId="{2B0FDB0B-89C3-479F-AB9D-D58F11732152}" dt="2021-03-07T11:27:44.636" v="452" actId="1035"/>
          <ac:spMkLst>
            <pc:docMk/>
            <pc:sldMk cId="0" sldId="617"/>
            <ac:spMk id="43020" creationId="{5560CD95-DCB9-4081-8DC1-A1E278967270}"/>
          </ac:spMkLst>
        </pc:spChg>
        <pc:spChg chg="mod">
          <ac:chgData name="王 欣捷" userId="b965477fa0aef5e6" providerId="LiveId" clId="{2B0FDB0B-89C3-479F-AB9D-D58F11732152}" dt="2021-03-07T11:27:44.636" v="452" actId="1035"/>
          <ac:spMkLst>
            <pc:docMk/>
            <pc:sldMk cId="0" sldId="617"/>
            <ac:spMk id="43021" creationId="{0655315E-4CD2-4B65-B588-FD30ED1DDA73}"/>
          </ac:spMkLst>
        </pc:spChg>
        <pc:spChg chg="mod">
          <ac:chgData name="王 欣捷" userId="b965477fa0aef5e6" providerId="LiveId" clId="{2B0FDB0B-89C3-479F-AB9D-D58F11732152}" dt="2021-03-07T11:27:44.636" v="452" actId="1035"/>
          <ac:spMkLst>
            <pc:docMk/>
            <pc:sldMk cId="0" sldId="617"/>
            <ac:spMk id="43022" creationId="{15106E76-E2BE-4F5F-9A13-539CF2E3B316}"/>
          </ac:spMkLst>
        </pc:spChg>
        <pc:spChg chg="mod">
          <ac:chgData name="王 欣捷" userId="b965477fa0aef5e6" providerId="LiveId" clId="{2B0FDB0B-89C3-479F-AB9D-D58F11732152}" dt="2021-03-07T11:27:44.636" v="452" actId="1035"/>
          <ac:spMkLst>
            <pc:docMk/>
            <pc:sldMk cId="0" sldId="617"/>
            <ac:spMk id="43023" creationId="{3A5F7F52-CBFB-4F1E-964B-7B12C0950C9F}"/>
          </ac:spMkLst>
        </pc:spChg>
        <pc:spChg chg="mod">
          <ac:chgData name="王 欣捷" userId="b965477fa0aef5e6" providerId="LiveId" clId="{2B0FDB0B-89C3-479F-AB9D-D58F11732152}" dt="2021-03-07T11:27:44.636" v="452" actId="1035"/>
          <ac:spMkLst>
            <pc:docMk/>
            <pc:sldMk cId="0" sldId="617"/>
            <ac:spMk id="43024" creationId="{0AFEC0E4-8051-4B11-B263-8D91ED71E24A}"/>
          </ac:spMkLst>
        </pc:spChg>
        <pc:spChg chg="mod">
          <ac:chgData name="王 欣捷" userId="b965477fa0aef5e6" providerId="LiveId" clId="{2B0FDB0B-89C3-479F-AB9D-D58F11732152}" dt="2021-03-07T11:27:44.636" v="452" actId="1035"/>
          <ac:spMkLst>
            <pc:docMk/>
            <pc:sldMk cId="0" sldId="617"/>
            <ac:spMk id="43025" creationId="{4F1A4E76-AE82-47C0-92EA-B02A6AEFA60E}"/>
          </ac:spMkLst>
        </pc:spChg>
        <pc:spChg chg="mod">
          <ac:chgData name="王 欣捷" userId="b965477fa0aef5e6" providerId="LiveId" clId="{2B0FDB0B-89C3-479F-AB9D-D58F11732152}" dt="2021-03-07T11:27:44.636" v="452" actId="1035"/>
          <ac:spMkLst>
            <pc:docMk/>
            <pc:sldMk cId="0" sldId="617"/>
            <ac:spMk id="43026" creationId="{1EB25BD1-A3C8-4F88-9FAD-97065B21125F}"/>
          </ac:spMkLst>
        </pc:spChg>
        <pc:spChg chg="mod">
          <ac:chgData name="王 欣捷" userId="b965477fa0aef5e6" providerId="LiveId" clId="{2B0FDB0B-89C3-479F-AB9D-D58F11732152}" dt="2021-03-07T11:27:44.636" v="452" actId="1035"/>
          <ac:spMkLst>
            <pc:docMk/>
            <pc:sldMk cId="0" sldId="617"/>
            <ac:spMk id="43027" creationId="{9477F31B-6224-4F6A-B244-02EA9C34D089}"/>
          </ac:spMkLst>
        </pc:spChg>
        <pc:spChg chg="mod">
          <ac:chgData name="王 欣捷" userId="b965477fa0aef5e6" providerId="LiveId" clId="{2B0FDB0B-89C3-479F-AB9D-D58F11732152}" dt="2021-03-07T11:27:44.636" v="452" actId="1035"/>
          <ac:spMkLst>
            <pc:docMk/>
            <pc:sldMk cId="0" sldId="617"/>
            <ac:spMk id="43028" creationId="{75D741BB-E465-457E-9923-5D11F5D2AB0C}"/>
          </ac:spMkLst>
        </pc:spChg>
        <pc:spChg chg="mod">
          <ac:chgData name="王 欣捷" userId="b965477fa0aef5e6" providerId="LiveId" clId="{2B0FDB0B-89C3-479F-AB9D-D58F11732152}" dt="2021-03-07T11:27:44.636" v="452" actId="1035"/>
          <ac:spMkLst>
            <pc:docMk/>
            <pc:sldMk cId="0" sldId="617"/>
            <ac:spMk id="43029" creationId="{6A4BE3C1-C949-477B-8508-1ED30AA6D2E5}"/>
          </ac:spMkLst>
        </pc:spChg>
        <pc:spChg chg="mod">
          <ac:chgData name="王 欣捷" userId="b965477fa0aef5e6" providerId="LiveId" clId="{2B0FDB0B-89C3-479F-AB9D-D58F11732152}" dt="2021-03-07T11:27:44.636" v="452" actId="1035"/>
          <ac:spMkLst>
            <pc:docMk/>
            <pc:sldMk cId="0" sldId="617"/>
            <ac:spMk id="43030" creationId="{FADF4DC1-1E80-4650-95A3-3751733723B0}"/>
          </ac:spMkLst>
        </pc:spChg>
        <pc:spChg chg="mod">
          <ac:chgData name="王 欣捷" userId="b965477fa0aef5e6" providerId="LiveId" clId="{2B0FDB0B-89C3-479F-AB9D-D58F11732152}" dt="2021-03-07T11:27:44.636" v="452" actId="1035"/>
          <ac:spMkLst>
            <pc:docMk/>
            <pc:sldMk cId="0" sldId="617"/>
            <ac:spMk id="43031" creationId="{6434666F-4DE0-4F73-845B-FCC0C05698B8}"/>
          </ac:spMkLst>
        </pc:spChg>
        <pc:spChg chg="mod">
          <ac:chgData name="王 欣捷" userId="b965477fa0aef5e6" providerId="LiveId" clId="{2B0FDB0B-89C3-479F-AB9D-D58F11732152}" dt="2021-03-07T11:27:44.636" v="452" actId="1035"/>
          <ac:spMkLst>
            <pc:docMk/>
            <pc:sldMk cId="0" sldId="617"/>
            <ac:spMk id="43032" creationId="{E3AC0A33-BDFD-4A37-97F1-41841290069B}"/>
          </ac:spMkLst>
        </pc:spChg>
        <pc:spChg chg="mod">
          <ac:chgData name="王 欣捷" userId="b965477fa0aef5e6" providerId="LiveId" clId="{2B0FDB0B-89C3-479F-AB9D-D58F11732152}" dt="2021-03-07T11:27:44.636" v="452" actId="1035"/>
          <ac:spMkLst>
            <pc:docMk/>
            <pc:sldMk cId="0" sldId="617"/>
            <ac:spMk id="43033" creationId="{762268FE-42B7-45E0-99D2-636665E76495}"/>
          </ac:spMkLst>
        </pc:spChg>
        <pc:spChg chg="mod">
          <ac:chgData name="王 欣捷" userId="b965477fa0aef5e6" providerId="LiveId" clId="{2B0FDB0B-89C3-479F-AB9D-D58F11732152}" dt="2021-03-07T11:27:44.636" v="452" actId="1035"/>
          <ac:spMkLst>
            <pc:docMk/>
            <pc:sldMk cId="0" sldId="617"/>
            <ac:spMk id="43034" creationId="{78BF3772-73C3-40B7-B66D-190FC785658A}"/>
          </ac:spMkLst>
        </pc:spChg>
        <pc:spChg chg="mod">
          <ac:chgData name="王 欣捷" userId="b965477fa0aef5e6" providerId="LiveId" clId="{2B0FDB0B-89C3-479F-AB9D-D58F11732152}" dt="2021-03-07T11:27:44.636" v="452" actId="1035"/>
          <ac:spMkLst>
            <pc:docMk/>
            <pc:sldMk cId="0" sldId="617"/>
            <ac:spMk id="43035" creationId="{F76B3580-ADDE-4E3F-886E-0F7048E0F681}"/>
          </ac:spMkLst>
        </pc:spChg>
        <pc:spChg chg="mod">
          <ac:chgData name="王 欣捷" userId="b965477fa0aef5e6" providerId="LiveId" clId="{2B0FDB0B-89C3-479F-AB9D-D58F11732152}" dt="2021-03-07T11:27:44.636" v="452" actId="1035"/>
          <ac:spMkLst>
            <pc:docMk/>
            <pc:sldMk cId="0" sldId="617"/>
            <ac:spMk id="43036" creationId="{BD229675-99EA-497F-AAA8-A4B0E86C146F}"/>
          </ac:spMkLst>
        </pc:spChg>
        <pc:spChg chg="mod">
          <ac:chgData name="王 欣捷" userId="b965477fa0aef5e6" providerId="LiveId" clId="{2B0FDB0B-89C3-479F-AB9D-D58F11732152}" dt="2021-03-07T11:27:44.636" v="452" actId="1035"/>
          <ac:spMkLst>
            <pc:docMk/>
            <pc:sldMk cId="0" sldId="617"/>
            <ac:spMk id="43037" creationId="{73A04512-8B01-43A2-9A97-3F3A4622FF1E}"/>
          </ac:spMkLst>
        </pc:spChg>
        <pc:spChg chg="mod">
          <ac:chgData name="王 欣捷" userId="b965477fa0aef5e6" providerId="LiveId" clId="{2B0FDB0B-89C3-479F-AB9D-D58F11732152}" dt="2021-03-07T11:27:44.636" v="452" actId="1035"/>
          <ac:spMkLst>
            <pc:docMk/>
            <pc:sldMk cId="0" sldId="617"/>
            <ac:spMk id="43038" creationId="{9E847D7B-520E-485C-AB2B-E8411B3EDD5D}"/>
          </ac:spMkLst>
        </pc:spChg>
        <pc:spChg chg="mod">
          <ac:chgData name="王 欣捷" userId="b965477fa0aef5e6" providerId="LiveId" clId="{2B0FDB0B-89C3-479F-AB9D-D58F11732152}" dt="2021-03-07T11:27:44.636" v="452" actId="1035"/>
          <ac:spMkLst>
            <pc:docMk/>
            <pc:sldMk cId="0" sldId="617"/>
            <ac:spMk id="43039" creationId="{67942E9F-3D6F-423C-B1C8-D5117DCF206A}"/>
          </ac:spMkLst>
        </pc:spChg>
        <pc:spChg chg="mod">
          <ac:chgData name="王 欣捷" userId="b965477fa0aef5e6" providerId="LiveId" clId="{2B0FDB0B-89C3-479F-AB9D-D58F11732152}" dt="2021-03-07T11:27:44.636" v="452" actId="1035"/>
          <ac:spMkLst>
            <pc:docMk/>
            <pc:sldMk cId="0" sldId="617"/>
            <ac:spMk id="43040" creationId="{CB5290EC-06DA-4871-94B2-437E54A6AF97}"/>
          </ac:spMkLst>
        </pc:spChg>
        <pc:spChg chg="mod">
          <ac:chgData name="王 欣捷" userId="b965477fa0aef5e6" providerId="LiveId" clId="{2B0FDB0B-89C3-479F-AB9D-D58F11732152}" dt="2021-03-07T11:27:44.636" v="452" actId="1035"/>
          <ac:spMkLst>
            <pc:docMk/>
            <pc:sldMk cId="0" sldId="617"/>
            <ac:spMk id="43041" creationId="{FE2DD387-F80D-4A7F-B46D-7FBB2BF3197B}"/>
          </ac:spMkLst>
        </pc:spChg>
        <pc:spChg chg="mod">
          <ac:chgData name="王 欣捷" userId="b965477fa0aef5e6" providerId="LiveId" clId="{2B0FDB0B-89C3-479F-AB9D-D58F11732152}" dt="2021-03-07T11:27:44.636" v="452" actId="1035"/>
          <ac:spMkLst>
            <pc:docMk/>
            <pc:sldMk cId="0" sldId="617"/>
            <ac:spMk id="43042" creationId="{543628EE-ED1A-43F6-B20B-4F059B01BCC8}"/>
          </ac:spMkLst>
        </pc:spChg>
        <pc:spChg chg="mod">
          <ac:chgData name="王 欣捷" userId="b965477fa0aef5e6" providerId="LiveId" clId="{2B0FDB0B-89C3-479F-AB9D-D58F11732152}" dt="2021-03-07T11:27:44.636" v="452" actId="1035"/>
          <ac:spMkLst>
            <pc:docMk/>
            <pc:sldMk cId="0" sldId="617"/>
            <ac:spMk id="43043" creationId="{2F1F777F-3EC7-4B66-82BD-85B4730110F9}"/>
          </ac:spMkLst>
        </pc:spChg>
        <pc:spChg chg="mod">
          <ac:chgData name="王 欣捷" userId="b965477fa0aef5e6" providerId="LiveId" clId="{2B0FDB0B-89C3-479F-AB9D-D58F11732152}" dt="2021-03-07T11:27:44.636" v="452" actId="1035"/>
          <ac:spMkLst>
            <pc:docMk/>
            <pc:sldMk cId="0" sldId="617"/>
            <ac:spMk id="43044" creationId="{9172AEBB-A384-4C00-BFCF-FAA16C7C0CA0}"/>
          </ac:spMkLst>
        </pc:spChg>
        <pc:spChg chg="mod">
          <ac:chgData name="王 欣捷" userId="b965477fa0aef5e6" providerId="LiveId" clId="{2B0FDB0B-89C3-479F-AB9D-D58F11732152}" dt="2021-03-07T11:27:44.636" v="452" actId="1035"/>
          <ac:spMkLst>
            <pc:docMk/>
            <pc:sldMk cId="0" sldId="617"/>
            <ac:spMk id="43045" creationId="{7A289010-1151-4AE2-B367-5C803499A595}"/>
          </ac:spMkLst>
        </pc:spChg>
        <pc:spChg chg="mod">
          <ac:chgData name="王 欣捷" userId="b965477fa0aef5e6" providerId="LiveId" clId="{2B0FDB0B-89C3-479F-AB9D-D58F11732152}" dt="2021-03-07T11:27:44.636" v="452" actId="1035"/>
          <ac:spMkLst>
            <pc:docMk/>
            <pc:sldMk cId="0" sldId="617"/>
            <ac:spMk id="43046" creationId="{DDE4B5E7-1DEA-4E18-90C4-78780859A5FC}"/>
          </ac:spMkLst>
        </pc:spChg>
        <pc:spChg chg="mod">
          <ac:chgData name="王 欣捷" userId="b965477fa0aef5e6" providerId="LiveId" clId="{2B0FDB0B-89C3-479F-AB9D-D58F11732152}" dt="2021-03-07T11:27:44.636" v="452" actId="1035"/>
          <ac:spMkLst>
            <pc:docMk/>
            <pc:sldMk cId="0" sldId="617"/>
            <ac:spMk id="43047" creationId="{19FE081E-AAD6-41D0-A5BF-DCC6361DB7FC}"/>
          </ac:spMkLst>
        </pc:spChg>
        <pc:spChg chg="mod">
          <ac:chgData name="王 欣捷" userId="b965477fa0aef5e6" providerId="LiveId" clId="{2B0FDB0B-89C3-479F-AB9D-D58F11732152}" dt="2021-03-07T11:27:51.524" v="472" actId="1035"/>
          <ac:spMkLst>
            <pc:docMk/>
            <pc:sldMk cId="0" sldId="617"/>
            <ac:spMk id="43048" creationId="{72D183A4-042B-4FA8-B0C7-D90363E4CC79}"/>
          </ac:spMkLst>
        </pc:spChg>
        <pc:spChg chg="mod">
          <ac:chgData name="王 欣捷" userId="b965477fa0aef5e6" providerId="LiveId" clId="{2B0FDB0B-89C3-479F-AB9D-D58F11732152}" dt="2021-03-07T11:27:51.524" v="472" actId="1035"/>
          <ac:spMkLst>
            <pc:docMk/>
            <pc:sldMk cId="0" sldId="617"/>
            <ac:spMk id="43050" creationId="{4887AAE3-6A8B-40EA-88A1-7284FC62C4F8}"/>
          </ac:spMkLst>
        </pc:spChg>
        <pc:spChg chg="mod">
          <ac:chgData name="王 欣捷" userId="b965477fa0aef5e6" providerId="LiveId" clId="{2B0FDB0B-89C3-479F-AB9D-D58F11732152}" dt="2021-03-07T11:27:51.524" v="472" actId="1035"/>
          <ac:spMkLst>
            <pc:docMk/>
            <pc:sldMk cId="0" sldId="617"/>
            <ac:spMk id="43051" creationId="{1C13A102-C21C-4BC4-BD79-9AD3A0D352F9}"/>
          </ac:spMkLst>
        </pc:spChg>
        <pc:spChg chg="mod">
          <ac:chgData name="王 欣捷" userId="b965477fa0aef5e6" providerId="LiveId" clId="{2B0FDB0B-89C3-479F-AB9D-D58F11732152}" dt="2021-03-07T11:27:51.524" v="472" actId="1035"/>
          <ac:spMkLst>
            <pc:docMk/>
            <pc:sldMk cId="0" sldId="617"/>
            <ac:spMk id="43052" creationId="{2373C716-06FD-4469-B8C0-7FBED81BF640}"/>
          </ac:spMkLst>
        </pc:spChg>
        <pc:spChg chg="mod">
          <ac:chgData name="王 欣捷" userId="b965477fa0aef5e6" providerId="LiveId" clId="{2B0FDB0B-89C3-479F-AB9D-D58F11732152}" dt="2021-03-07T11:27:51.524" v="472" actId="1035"/>
          <ac:spMkLst>
            <pc:docMk/>
            <pc:sldMk cId="0" sldId="617"/>
            <ac:spMk id="43053" creationId="{5086414A-A5EC-4F8C-BA19-0E3D32FA807B}"/>
          </ac:spMkLst>
        </pc:spChg>
        <pc:spChg chg="mod">
          <ac:chgData name="王 欣捷" userId="b965477fa0aef5e6" providerId="LiveId" clId="{2B0FDB0B-89C3-479F-AB9D-D58F11732152}" dt="2021-03-07T11:27:51.524" v="472" actId="1035"/>
          <ac:spMkLst>
            <pc:docMk/>
            <pc:sldMk cId="0" sldId="617"/>
            <ac:spMk id="43054" creationId="{0E86FBC7-8F88-4FEB-B706-E95D5E4A755C}"/>
          </ac:spMkLst>
        </pc:spChg>
        <pc:spChg chg="mod">
          <ac:chgData name="王 欣捷" userId="b965477fa0aef5e6" providerId="LiveId" clId="{2B0FDB0B-89C3-479F-AB9D-D58F11732152}" dt="2021-03-07T11:27:51.524" v="472" actId="1035"/>
          <ac:spMkLst>
            <pc:docMk/>
            <pc:sldMk cId="0" sldId="617"/>
            <ac:spMk id="43055" creationId="{4963CFE8-D889-400A-9938-4B298745F186}"/>
          </ac:spMkLst>
        </pc:spChg>
        <pc:spChg chg="mod">
          <ac:chgData name="王 欣捷" userId="b965477fa0aef5e6" providerId="LiveId" clId="{2B0FDB0B-89C3-479F-AB9D-D58F11732152}" dt="2021-03-07T11:27:51.524" v="472" actId="1035"/>
          <ac:spMkLst>
            <pc:docMk/>
            <pc:sldMk cId="0" sldId="617"/>
            <ac:spMk id="43056" creationId="{0E0B24D9-7783-4889-BD73-BE35E5812727}"/>
          </ac:spMkLst>
        </pc:spChg>
        <pc:spChg chg="mod">
          <ac:chgData name="王 欣捷" userId="b965477fa0aef5e6" providerId="LiveId" clId="{2B0FDB0B-89C3-479F-AB9D-D58F11732152}" dt="2021-03-07T11:27:51.524" v="472" actId="1035"/>
          <ac:spMkLst>
            <pc:docMk/>
            <pc:sldMk cId="0" sldId="617"/>
            <ac:spMk id="43057" creationId="{4727CC9D-3920-40FF-B5A6-393D3EC9E190}"/>
          </ac:spMkLst>
        </pc:spChg>
        <pc:spChg chg="mod">
          <ac:chgData name="王 欣捷" userId="b965477fa0aef5e6" providerId="LiveId" clId="{2B0FDB0B-89C3-479F-AB9D-D58F11732152}" dt="2021-03-07T11:27:51.524" v="472" actId="1035"/>
          <ac:spMkLst>
            <pc:docMk/>
            <pc:sldMk cId="0" sldId="617"/>
            <ac:spMk id="43058" creationId="{D10D9A3C-9FA3-4858-BB60-1C1B071DC35E}"/>
          </ac:spMkLst>
        </pc:spChg>
        <pc:spChg chg="mod">
          <ac:chgData name="王 欣捷" userId="b965477fa0aef5e6" providerId="LiveId" clId="{2B0FDB0B-89C3-479F-AB9D-D58F11732152}" dt="2021-03-07T11:27:51.524" v="472" actId="1035"/>
          <ac:spMkLst>
            <pc:docMk/>
            <pc:sldMk cId="0" sldId="617"/>
            <ac:spMk id="43059" creationId="{512B61B4-C769-4132-81EF-25E87B6AEE8E}"/>
          </ac:spMkLst>
        </pc:spChg>
        <pc:spChg chg="mod">
          <ac:chgData name="王 欣捷" userId="b965477fa0aef5e6" providerId="LiveId" clId="{2B0FDB0B-89C3-479F-AB9D-D58F11732152}" dt="2021-03-07T11:27:51.524" v="472" actId="1035"/>
          <ac:spMkLst>
            <pc:docMk/>
            <pc:sldMk cId="0" sldId="617"/>
            <ac:spMk id="43060" creationId="{A6096CD9-91C7-4B4E-A191-534E3C9A01BB}"/>
          </ac:spMkLst>
        </pc:spChg>
        <pc:spChg chg="mod">
          <ac:chgData name="王 欣捷" userId="b965477fa0aef5e6" providerId="LiveId" clId="{2B0FDB0B-89C3-479F-AB9D-D58F11732152}" dt="2021-03-07T11:27:51.524" v="472" actId="1035"/>
          <ac:spMkLst>
            <pc:docMk/>
            <pc:sldMk cId="0" sldId="617"/>
            <ac:spMk id="43061" creationId="{054CCF4F-792E-485A-912D-C533B9B00050}"/>
          </ac:spMkLst>
        </pc:spChg>
        <pc:spChg chg="mod">
          <ac:chgData name="王 欣捷" userId="b965477fa0aef5e6" providerId="LiveId" clId="{2B0FDB0B-89C3-479F-AB9D-D58F11732152}" dt="2021-03-07T11:27:51.524" v="472" actId="1035"/>
          <ac:spMkLst>
            <pc:docMk/>
            <pc:sldMk cId="0" sldId="617"/>
            <ac:spMk id="43062" creationId="{7036D95C-8659-4262-9758-DCA96EC48225}"/>
          </ac:spMkLst>
        </pc:spChg>
        <pc:spChg chg="mod">
          <ac:chgData name="王 欣捷" userId="b965477fa0aef5e6" providerId="LiveId" clId="{2B0FDB0B-89C3-479F-AB9D-D58F11732152}" dt="2021-03-07T11:27:51.524" v="472" actId="1035"/>
          <ac:spMkLst>
            <pc:docMk/>
            <pc:sldMk cId="0" sldId="617"/>
            <ac:spMk id="43063" creationId="{8855D3A8-4F96-402D-ACC0-D232BCD0938C}"/>
          </ac:spMkLst>
        </pc:spChg>
        <pc:spChg chg="mod">
          <ac:chgData name="王 欣捷" userId="b965477fa0aef5e6" providerId="LiveId" clId="{2B0FDB0B-89C3-479F-AB9D-D58F11732152}" dt="2021-03-07T11:27:51.524" v="472" actId="1035"/>
          <ac:spMkLst>
            <pc:docMk/>
            <pc:sldMk cId="0" sldId="617"/>
            <ac:spMk id="43064" creationId="{D7F74693-99E6-49FC-9C95-0F3F27A55D0C}"/>
          </ac:spMkLst>
        </pc:spChg>
        <pc:spChg chg="mod">
          <ac:chgData name="王 欣捷" userId="b965477fa0aef5e6" providerId="LiveId" clId="{2B0FDB0B-89C3-479F-AB9D-D58F11732152}" dt="2021-03-07T11:27:51.524" v="472" actId="1035"/>
          <ac:spMkLst>
            <pc:docMk/>
            <pc:sldMk cId="0" sldId="617"/>
            <ac:spMk id="43065" creationId="{C0228F72-F236-4D53-BC97-4EE31CB88FF7}"/>
          </ac:spMkLst>
        </pc:spChg>
        <pc:spChg chg="mod">
          <ac:chgData name="王 欣捷" userId="b965477fa0aef5e6" providerId="LiveId" clId="{2B0FDB0B-89C3-479F-AB9D-D58F11732152}" dt="2021-03-07T11:27:51.524" v="472" actId="1035"/>
          <ac:spMkLst>
            <pc:docMk/>
            <pc:sldMk cId="0" sldId="617"/>
            <ac:spMk id="43066" creationId="{76CAA917-A74B-49BC-878F-56765D51D844}"/>
          </ac:spMkLst>
        </pc:spChg>
        <pc:spChg chg="mod">
          <ac:chgData name="王 欣捷" userId="b965477fa0aef5e6" providerId="LiveId" clId="{2B0FDB0B-89C3-479F-AB9D-D58F11732152}" dt="2021-03-07T11:27:51.524" v="472" actId="1035"/>
          <ac:spMkLst>
            <pc:docMk/>
            <pc:sldMk cId="0" sldId="617"/>
            <ac:spMk id="43067" creationId="{E9F6659F-2528-41C5-A124-D8D06BD488BD}"/>
          </ac:spMkLst>
        </pc:spChg>
        <pc:spChg chg="mod">
          <ac:chgData name="王 欣捷" userId="b965477fa0aef5e6" providerId="LiveId" clId="{2B0FDB0B-89C3-479F-AB9D-D58F11732152}" dt="2021-03-07T11:27:51.524" v="472" actId="1035"/>
          <ac:spMkLst>
            <pc:docMk/>
            <pc:sldMk cId="0" sldId="617"/>
            <ac:spMk id="43068" creationId="{550E1C00-5F48-458B-98BA-D6543CF88E24}"/>
          </ac:spMkLst>
        </pc:spChg>
        <pc:spChg chg="mod">
          <ac:chgData name="王 欣捷" userId="b965477fa0aef5e6" providerId="LiveId" clId="{2B0FDB0B-89C3-479F-AB9D-D58F11732152}" dt="2021-03-07T11:27:51.524" v="472" actId="1035"/>
          <ac:spMkLst>
            <pc:docMk/>
            <pc:sldMk cId="0" sldId="617"/>
            <ac:spMk id="43069" creationId="{9CDCCB48-78C3-41BC-A734-96582FB3F76D}"/>
          </ac:spMkLst>
        </pc:spChg>
        <pc:spChg chg="mod">
          <ac:chgData name="王 欣捷" userId="b965477fa0aef5e6" providerId="LiveId" clId="{2B0FDB0B-89C3-479F-AB9D-D58F11732152}" dt="2021-03-07T11:27:51.524" v="472" actId="1035"/>
          <ac:spMkLst>
            <pc:docMk/>
            <pc:sldMk cId="0" sldId="617"/>
            <ac:spMk id="43070" creationId="{AC1B5966-D74D-433A-9FDE-CEF73241B5A4}"/>
          </ac:spMkLst>
        </pc:spChg>
        <pc:spChg chg="mod">
          <ac:chgData name="王 欣捷" userId="b965477fa0aef5e6" providerId="LiveId" clId="{2B0FDB0B-89C3-479F-AB9D-D58F11732152}" dt="2021-03-07T11:27:51.524" v="472" actId="1035"/>
          <ac:spMkLst>
            <pc:docMk/>
            <pc:sldMk cId="0" sldId="617"/>
            <ac:spMk id="43071" creationId="{B1941425-E60C-4C63-8971-7D1258C40995}"/>
          </ac:spMkLst>
        </pc:spChg>
        <pc:spChg chg="mod">
          <ac:chgData name="王 欣捷" userId="b965477fa0aef5e6" providerId="LiveId" clId="{2B0FDB0B-89C3-479F-AB9D-D58F11732152}" dt="2021-03-07T11:27:51.524" v="472" actId="1035"/>
          <ac:spMkLst>
            <pc:docMk/>
            <pc:sldMk cId="0" sldId="617"/>
            <ac:spMk id="43072" creationId="{F188C4E5-EA61-45F8-AD09-F3B6DB141784}"/>
          </ac:spMkLst>
        </pc:spChg>
        <pc:spChg chg="mod">
          <ac:chgData name="王 欣捷" userId="b965477fa0aef5e6" providerId="LiveId" clId="{2B0FDB0B-89C3-479F-AB9D-D58F11732152}" dt="2021-03-07T11:27:51.524" v="472" actId="1035"/>
          <ac:spMkLst>
            <pc:docMk/>
            <pc:sldMk cId="0" sldId="617"/>
            <ac:spMk id="43073" creationId="{F1415E9C-439B-4BC0-826D-29A381A9634F}"/>
          </ac:spMkLst>
        </pc:spChg>
        <pc:spChg chg="mod">
          <ac:chgData name="王 欣捷" userId="b965477fa0aef5e6" providerId="LiveId" clId="{2B0FDB0B-89C3-479F-AB9D-D58F11732152}" dt="2021-03-07T11:27:51.524" v="472" actId="1035"/>
          <ac:spMkLst>
            <pc:docMk/>
            <pc:sldMk cId="0" sldId="617"/>
            <ac:spMk id="43074" creationId="{D932E9C5-4F6A-41AD-A567-0AE57EDF5B3D}"/>
          </ac:spMkLst>
        </pc:spChg>
        <pc:spChg chg="mod">
          <ac:chgData name="王 欣捷" userId="b965477fa0aef5e6" providerId="LiveId" clId="{2B0FDB0B-89C3-479F-AB9D-D58F11732152}" dt="2021-03-07T11:27:51.524" v="472" actId="1035"/>
          <ac:spMkLst>
            <pc:docMk/>
            <pc:sldMk cId="0" sldId="617"/>
            <ac:spMk id="43075" creationId="{CB574AA3-E8E8-4296-A1CA-8456A2CA4855}"/>
          </ac:spMkLst>
        </pc:spChg>
        <pc:spChg chg="mod">
          <ac:chgData name="王 欣捷" userId="b965477fa0aef5e6" providerId="LiveId" clId="{2B0FDB0B-89C3-479F-AB9D-D58F11732152}" dt="2021-03-07T11:27:51.524" v="472" actId="1035"/>
          <ac:spMkLst>
            <pc:docMk/>
            <pc:sldMk cId="0" sldId="617"/>
            <ac:spMk id="43076" creationId="{56863F2E-A1B7-4436-BA1F-4772382BF0F9}"/>
          </ac:spMkLst>
        </pc:spChg>
        <pc:spChg chg="mod">
          <ac:chgData name="王 欣捷" userId="b965477fa0aef5e6" providerId="LiveId" clId="{2B0FDB0B-89C3-479F-AB9D-D58F11732152}" dt="2021-03-07T11:27:51.524" v="472" actId="1035"/>
          <ac:spMkLst>
            <pc:docMk/>
            <pc:sldMk cId="0" sldId="617"/>
            <ac:spMk id="43077" creationId="{59C2E46A-9FE8-4C14-B901-0AAACBD7B6B5}"/>
          </ac:spMkLst>
        </pc:spChg>
        <pc:spChg chg="mod">
          <ac:chgData name="王 欣捷" userId="b965477fa0aef5e6" providerId="LiveId" clId="{2B0FDB0B-89C3-479F-AB9D-D58F11732152}" dt="2021-03-07T11:27:51.524" v="472" actId="1035"/>
          <ac:spMkLst>
            <pc:docMk/>
            <pc:sldMk cId="0" sldId="617"/>
            <ac:spMk id="43078" creationId="{F8C3DC83-966C-4742-8C23-1B2C2108E6A9}"/>
          </ac:spMkLst>
        </pc:spChg>
        <pc:spChg chg="mod">
          <ac:chgData name="王 欣捷" userId="b965477fa0aef5e6" providerId="LiveId" clId="{2B0FDB0B-89C3-479F-AB9D-D58F11732152}" dt="2021-03-07T11:27:51.524" v="472" actId="1035"/>
          <ac:spMkLst>
            <pc:docMk/>
            <pc:sldMk cId="0" sldId="617"/>
            <ac:spMk id="43079" creationId="{C25FDED1-785A-4F19-81FD-0DE0E8643E48}"/>
          </ac:spMkLst>
        </pc:spChg>
        <pc:spChg chg="mod">
          <ac:chgData name="王 欣捷" userId="b965477fa0aef5e6" providerId="LiveId" clId="{2B0FDB0B-89C3-479F-AB9D-D58F11732152}" dt="2021-03-07T11:27:51.524" v="472" actId="1035"/>
          <ac:spMkLst>
            <pc:docMk/>
            <pc:sldMk cId="0" sldId="617"/>
            <ac:spMk id="43080" creationId="{F69DFAD4-82E7-40CA-94EF-EE1D7F63EB6F}"/>
          </ac:spMkLst>
        </pc:spChg>
        <pc:spChg chg="mod">
          <ac:chgData name="王 欣捷" userId="b965477fa0aef5e6" providerId="LiveId" clId="{2B0FDB0B-89C3-479F-AB9D-D58F11732152}" dt="2021-03-07T11:27:51.524" v="472" actId="1035"/>
          <ac:spMkLst>
            <pc:docMk/>
            <pc:sldMk cId="0" sldId="617"/>
            <ac:spMk id="43081" creationId="{AE52C890-6554-4687-8D1C-0A25A11D0E51}"/>
          </ac:spMkLst>
        </pc:spChg>
        <pc:spChg chg="mod">
          <ac:chgData name="王 欣捷" userId="b965477fa0aef5e6" providerId="LiveId" clId="{2B0FDB0B-89C3-479F-AB9D-D58F11732152}" dt="2021-03-07T11:27:51.524" v="472" actId="1035"/>
          <ac:spMkLst>
            <pc:docMk/>
            <pc:sldMk cId="0" sldId="617"/>
            <ac:spMk id="43082" creationId="{F57FDC0C-DD84-467C-9514-C96E8EDF9FE1}"/>
          </ac:spMkLst>
        </pc:spChg>
        <pc:spChg chg="mod">
          <ac:chgData name="王 欣捷" userId="b965477fa0aef5e6" providerId="LiveId" clId="{2B0FDB0B-89C3-479F-AB9D-D58F11732152}" dt="2021-03-07T11:27:51.524" v="472" actId="1035"/>
          <ac:spMkLst>
            <pc:docMk/>
            <pc:sldMk cId="0" sldId="617"/>
            <ac:spMk id="43083" creationId="{715FD18D-C356-4038-923D-B6115F72C935}"/>
          </ac:spMkLst>
        </pc:spChg>
        <pc:spChg chg="mod">
          <ac:chgData name="王 欣捷" userId="b965477fa0aef5e6" providerId="LiveId" clId="{2B0FDB0B-89C3-479F-AB9D-D58F11732152}" dt="2021-03-07T11:27:51.524" v="472" actId="1035"/>
          <ac:spMkLst>
            <pc:docMk/>
            <pc:sldMk cId="0" sldId="617"/>
            <ac:spMk id="43084" creationId="{0268B8B8-DECF-4A29-8080-93D30B7409BF}"/>
          </ac:spMkLst>
        </pc:spChg>
        <pc:spChg chg="mod">
          <ac:chgData name="王 欣捷" userId="b965477fa0aef5e6" providerId="LiveId" clId="{2B0FDB0B-89C3-479F-AB9D-D58F11732152}" dt="2021-03-07T11:27:51.524" v="472" actId="1035"/>
          <ac:spMkLst>
            <pc:docMk/>
            <pc:sldMk cId="0" sldId="617"/>
            <ac:spMk id="43085" creationId="{7EDE399D-79FA-49CE-9F4F-39FF19E99246}"/>
          </ac:spMkLst>
        </pc:spChg>
        <pc:grpChg chg="mod">
          <ac:chgData name="王 欣捷" userId="b965477fa0aef5e6" providerId="LiveId" clId="{2B0FDB0B-89C3-479F-AB9D-D58F11732152}" dt="2021-03-07T11:28:35.556" v="521"/>
          <ac:grpSpMkLst>
            <pc:docMk/>
            <pc:sldMk cId="0" sldId="617"/>
            <ac:grpSpMk id="43012" creationId="{1208D1E0-79A9-4011-BF1F-D802C26AB2BA}"/>
          </ac:grpSpMkLst>
        </pc:grpChg>
        <pc:grpChg chg="mod">
          <ac:chgData name="王 欣捷" userId="b965477fa0aef5e6" providerId="LiveId" clId="{2B0FDB0B-89C3-479F-AB9D-D58F11732152}" dt="2021-03-07T11:27:44.636" v="452" actId="1035"/>
          <ac:grpSpMkLst>
            <pc:docMk/>
            <pc:sldMk cId="0" sldId="617"/>
            <ac:grpSpMk id="43013" creationId="{CBBA4844-E930-4A83-A91C-BFB648F3F334}"/>
          </ac:grpSpMkLst>
        </pc:grpChg>
        <pc:grpChg chg="mod">
          <ac:chgData name="王 欣捷" userId="b965477fa0aef5e6" providerId="LiveId" clId="{2B0FDB0B-89C3-479F-AB9D-D58F11732152}" dt="2021-03-07T11:27:51.524" v="472" actId="1035"/>
          <ac:grpSpMkLst>
            <pc:docMk/>
            <pc:sldMk cId="0" sldId="617"/>
            <ac:grpSpMk id="43049" creationId="{92056BE0-94B7-459B-943C-BAB090FDC790}"/>
          </ac:grpSpMkLst>
        </pc:grpChg>
      </pc:sldChg>
      <pc:sldChg chg="modSp mod">
        <pc:chgData name="王 欣捷" userId="b965477fa0aef5e6" providerId="LiveId" clId="{2B0FDB0B-89C3-479F-AB9D-D58F11732152}" dt="2021-03-07T11:28:48.444" v="523" actId="1035"/>
        <pc:sldMkLst>
          <pc:docMk/>
          <pc:sldMk cId="0" sldId="618"/>
        </pc:sldMkLst>
        <pc:spChg chg="mod">
          <ac:chgData name="王 欣捷" userId="b965477fa0aef5e6" providerId="LiveId" clId="{2B0FDB0B-89C3-479F-AB9D-D58F11732152}" dt="2021-03-07T10:06:53.834" v="265"/>
          <ac:spMkLst>
            <pc:docMk/>
            <pc:sldMk cId="0" sldId="618"/>
            <ac:spMk id="44034" creationId="{B04CA088-C73F-4B57-AC15-B4DD0565042E}"/>
          </ac:spMkLst>
        </pc:spChg>
        <pc:spChg chg="mod">
          <ac:chgData name="王 欣捷" userId="b965477fa0aef5e6" providerId="LiveId" clId="{2B0FDB0B-89C3-479F-AB9D-D58F11732152}" dt="2021-03-07T11:28:48.444" v="523" actId="1035"/>
          <ac:spMkLst>
            <pc:docMk/>
            <pc:sldMk cId="0" sldId="618"/>
            <ac:spMk id="44038" creationId="{FE66EE6B-4438-402C-9717-39A459985840}"/>
          </ac:spMkLst>
        </pc:spChg>
        <pc:spChg chg="mod">
          <ac:chgData name="王 欣捷" userId="b965477fa0aef5e6" providerId="LiveId" clId="{2B0FDB0B-89C3-479F-AB9D-D58F11732152}" dt="2021-03-07T11:28:48.444" v="523" actId="1035"/>
          <ac:spMkLst>
            <pc:docMk/>
            <pc:sldMk cId="0" sldId="618"/>
            <ac:spMk id="44039" creationId="{8742E7A0-0553-461A-A84B-6C4ADAA7A70B}"/>
          </ac:spMkLst>
        </pc:spChg>
        <pc:spChg chg="mod">
          <ac:chgData name="王 欣捷" userId="b965477fa0aef5e6" providerId="LiveId" clId="{2B0FDB0B-89C3-479F-AB9D-D58F11732152}" dt="2021-03-07T11:28:48.444" v="523" actId="1035"/>
          <ac:spMkLst>
            <pc:docMk/>
            <pc:sldMk cId="0" sldId="618"/>
            <ac:spMk id="44040" creationId="{37821BBD-E831-4659-992E-6F66CCE78489}"/>
          </ac:spMkLst>
        </pc:spChg>
        <pc:spChg chg="mod">
          <ac:chgData name="王 欣捷" userId="b965477fa0aef5e6" providerId="LiveId" clId="{2B0FDB0B-89C3-479F-AB9D-D58F11732152}" dt="2021-03-07T11:28:48.444" v="523" actId="1035"/>
          <ac:spMkLst>
            <pc:docMk/>
            <pc:sldMk cId="0" sldId="618"/>
            <ac:spMk id="44041" creationId="{EF8449C3-CEF2-4CCA-AEA2-E3B97E4ABB8C}"/>
          </ac:spMkLst>
        </pc:spChg>
        <pc:spChg chg="mod">
          <ac:chgData name="王 欣捷" userId="b965477fa0aef5e6" providerId="LiveId" clId="{2B0FDB0B-89C3-479F-AB9D-D58F11732152}" dt="2021-03-07T11:28:48.444" v="523" actId="1035"/>
          <ac:spMkLst>
            <pc:docMk/>
            <pc:sldMk cId="0" sldId="618"/>
            <ac:spMk id="44042" creationId="{05DE8466-4B34-462E-9A35-8BAAE01F7ECD}"/>
          </ac:spMkLst>
        </pc:spChg>
        <pc:spChg chg="mod">
          <ac:chgData name="王 欣捷" userId="b965477fa0aef5e6" providerId="LiveId" clId="{2B0FDB0B-89C3-479F-AB9D-D58F11732152}" dt="2021-03-07T11:28:48.444" v="523" actId="1035"/>
          <ac:spMkLst>
            <pc:docMk/>
            <pc:sldMk cId="0" sldId="618"/>
            <ac:spMk id="44043" creationId="{97ED9CE5-9926-4F84-B9CA-B2DC12BDBE88}"/>
          </ac:spMkLst>
        </pc:spChg>
        <pc:spChg chg="mod">
          <ac:chgData name="王 欣捷" userId="b965477fa0aef5e6" providerId="LiveId" clId="{2B0FDB0B-89C3-479F-AB9D-D58F11732152}" dt="2021-03-07T11:28:48.444" v="523" actId="1035"/>
          <ac:spMkLst>
            <pc:docMk/>
            <pc:sldMk cId="0" sldId="618"/>
            <ac:spMk id="44044" creationId="{AB1BA640-3C33-4339-8834-283FD3208DE7}"/>
          </ac:spMkLst>
        </pc:spChg>
        <pc:spChg chg="mod">
          <ac:chgData name="王 欣捷" userId="b965477fa0aef5e6" providerId="LiveId" clId="{2B0FDB0B-89C3-479F-AB9D-D58F11732152}" dt="2021-03-07T11:28:48.444" v="523" actId="1035"/>
          <ac:spMkLst>
            <pc:docMk/>
            <pc:sldMk cId="0" sldId="618"/>
            <ac:spMk id="44045" creationId="{18E29EF1-100C-409F-8343-4271C73CABEA}"/>
          </ac:spMkLst>
        </pc:spChg>
        <pc:spChg chg="mod">
          <ac:chgData name="王 欣捷" userId="b965477fa0aef5e6" providerId="LiveId" clId="{2B0FDB0B-89C3-479F-AB9D-D58F11732152}" dt="2021-03-07T11:28:48.444" v="523" actId="1035"/>
          <ac:spMkLst>
            <pc:docMk/>
            <pc:sldMk cId="0" sldId="618"/>
            <ac:spMk id="44046" creationId="{D697548E-61C1-4016-BC22-1D52F76577DE}"/>
          </ac:spMkLst>
        </pc:spChg>
        <pc:spChg chg="mod">
          <ac:chgData name="王 欣捷" userId="b965477fa0aef5e6" providerId="LiveId" clId="{2B0FDB0B-89C3-479F-AB9D-D58F11732152}" dt="2021-03-07T11:28:48.444" v="523" actId="1035"/>
          <ac:spMkLst>
            <pc:docMk/>
            <pc:sldMk cId="0" sldId="618"/>
            <ac:spMk id="44047" creationId="{4C401BBF-8AF3-4B51-A708-F9EF9C75F322}"/>
          </ac:spMkLst>
        </pc:spChg>
        <pc:spChg chg="mod">
          <ac:chgData name="王 欣捷" userId="b965477fa0aef5e6" providerId="LiveId" clId="{2B0FDB0B-89C3-479F-AB9D-D58F11732152}" dt="2021-03-07T11:28:48.444" v="523" actId="1035"/>
          <ac:spMkLst>
            <pc:docMk/>
            <pc:sldMk cId="0" sldId="618"/>
            <ac:spMk id="44048" creationId="{B8F0C747-4F72-4CD3-9B56-0A1FF9E0AF2E}"/>
          </ac:spMkLst>
        </pc:spChg>
        <pc:spChg chg="mod">
          <ac:chgData name="王 欣捷" userId="b965477fa0aef5e6" providerId="LiveId" clId="{2B0FDB0B-89C3-479F-AB9D-D58F11732152}" dt="2021-03-07T11:28:48.444" v="523" actId="1035"/>
          <ac:spMkLst>
            <pc:docMk/>
            <pc:sldMk cId="0" sldId="618"/>
            <ac:spMk id="44049" creationId="{D0CD6157-8BE5-4B9C-961C-931116E5FFC1}"/>
          </ac:spMkLst>
        </pc:spChg>
        <pc:spChg chg="mod">
          <ac:chgData name="王 欣捷" userId="b965477fa0aef5e6" providerId="LiveId" clId="{2B0FDB0B-89C3-479F-AB9D-D58F11732152}" dt="2021-03-07T11:28:48.444" v="523" actId="1035"/>
          <ac:spMkLst>
            <pc:docMk/>
            <pc:sldMk cId="0" sldId="618"/>
            <ac:spMk id="44050" creationId="{BB10F1BD-0129-40D7-896F-45DFE792190D}"/>
          </ac:spMkLst>
        </pc:spChg>
        <pc:spChg chg="mod">
          <ac:chgData name="王 欣捷" userId="b965477fa0aef5e6" providerId="LiveId" clId="{2B0FDB0B-89C3-479F-AB9D-D58F11732152}" dt="2021-03-07T11:28:48.444" v="523" actId="1035"/>
          <ac:spMkLst>
            <pc:docMk/>
            <pc:sldMk cId="0" sldId="618"/>
            <ac:spMk id="44051" creationId="{7C5C4600-9044-44A5-BB0C-11D2F91520DC}"/>
          </ac:spMkLst>
        </pc:spChg>
        <pc:spChg chg="mod">
          <ac:chgData name="王 欣捷" userId="b965477fa0aef5e6" providerId="LiveId" clId="{2B0FDB0B-89C3-479F-AB9D-D58F11732152}" dt="2021-03-07T11:28:48.444" v="523" actId="1035"/>
          <ac:spMkLst>
            <pc:docMk/>
            <pc:sldMk cId="0" sldId="618"/>
            <ac:spMk id="44052" creationId="{FB99453B-CD6E-45BD-96F9-78042E6A425C}"/>
          </ac:spMkLst>
        </pc:spChg>
        <pc:spChg chg="mod">
          <ac:chgData name="王 欣捷" userId="b965477fa0aef5e6" providerId="LiveId" clId="{2B0FDB0B-89C3-479F-AB9D-D58F11732152}" dt="2021-03-07T11:28:48.444" v="523" actId="1035"/>
          <ac:spMkLst>
            <pc:docMk/>
            <pc:sldMk cId="0" sldId="618"/>
            <ac:spMk id="44053" creationId="{6F7F3BCA-A2E1-4594-A3A1-3FF898C5D063}"/>
          </ac:spMkLst>
        </pc:spChg>
        <pc:spChg chg="mod">
          <ac:chgData name="王 欣捷" userId="b965477fa0aef5e6" providerId="LiveId" clId="{2B0FDB0B-89C3-479F-AB9D-D58F11732152}" dt="2021-03-07T11:28:48.444" v="523" actId="1035"/>
          <ac:spMkLst>
            <pc:docMk/>
            <pc:sldMk cId="0" sldId="618"/>
            <ac:spMk id="44054" creationId="{3851D787-EEE5-4E29-A46A-2A2F929B2F15}"/>
          </ac:spMkLst>
        </pc:spChg>
        <pc:spChg chg="mod">
          <ac:chgData name="王 欣捷" userId="b965477fa0aef5e6" providerId="LiveId" clId="{2B0FDB0B-89C3-479F-AB9D-D58F11732152}" dt="2021-03-07T11:28:48.444" v="523" actId="1035"/>
          <ac:spMkLst>
            <pc:docMk/>
            <pc:sldMk cId="0" sldId="618"/>
            <ac:spMk id="44055" creationId="{1A4A6D90-7843-4DAC-9847-5285A927274B}"/>
          </ac:spMkLst>
        </pc:spChg>
        <pc:spChg chg="mod">
          <ac:chgData name="王 欣捷" userId="b965477fa0aef5e6" providerId="LiveId" clId="{2B0FDB0B-89C3-479F-AB9D-D58F11732152}" dt="2021-03-07T11:28:48.444" v="523" actId="1035"/>
          <ac:spMkLst>
            <pc:docMk/>
            <pc:sldMk cId="0" sldId="618"/>
            <ac:spMk id="44056" creationId="{4F57A16C-0BD5-4352-B1C6-DBB39299226B}"/>
          </ac:spMkLst>
        </pc:spChg>
        <pc:spChg chg="mod">
          <ac:chgData name="王 欣捷" userId="b965477fa0aef5e6" providerId="LiveId" clId="{2B0FDB0B-89C3-479F-AB9D-D58F11732152}" dt="2021-03-07T11:28:48.444" v="523" actId="1035"/>
          <ac:spMkLst>
            <pc:docMk/>
            <pc:sldMk cId="0" sldId="618"/>
            <ac:spMk id="44057" creationId="{252E8E59-C9D5-411E-A097-250F0684AE24}"/>
          </ac:spMkLst>
        </pc:spChg>
        <pc:spChg chg="mod">
          <ac:chgData name="王 欣捷" userId="b965477fa0aef5e6" providerId="LiveId" clId="{2B0FDB0B-89C3-479F-AB9D-D58F11732152}" dt="2021-03-07T11:28:48.444" v="523" actId="1035"/>
          <ac:spMkLst>
            <pc:docMk/>
            <pc:sldMk cId="0" sldId="618"/>
            <ac:spMk id="44058" creationId="{1EC07721-34C6-4E6B-9A9D-381DE9612967}"/>
          </ac:spMkLst>
        </pc:spChg>
        <pc:spChg chg="mod">
          <ac:chgData name="王 欣捷" userId="b965477fa0aef5e6" providerId="LiveId" clId="{2B0FDB0B-89C3-479F-AB9D-D58F11732152}" dt="2021-03-07T11:28:48.444" v="523" actId="1035"/>
          <ac:spMkLst>
            <pc:docMk/>
            <pc:sldMk cId="0" sldId="618"/>
            <ac:spMk id="44059" creationId="{61539299-BF41-47E1-BCBC-2905AE34DE46}"/>
          </ac:spMkLst>
        </pc:spChg>
        <pc:spChg chg="mod">
          <ac:chgData name="王 欣捷" userId="b965477fa0aef5e6" providerId="LiveId" clId="{2B0FDB0B-89C3-479F-AB9D-D58F11732152}" dt="2021-03-07T11:28:48.444" v="523" actId="1035"/>
          <ac:spMkLst>
            <pc:docMk/>
            <pc:sldMk cId="0" sldId="618"/>
            <ac:spMk id="44060" creationId="{51E7D22A-EE77-4707-A99E-EAB09115E0FF}"/>
          </ac:spMkLst>
        </pc:spChg>
        <pc:spChg chg="mod">
          <ac:chgData name="王 欣捷" userId="b965477fa0aef5e6" providerId="LiveId" clId="{2B0FDB0B-89C3-479F-AB9D-D58F11732152}" dt="2021-03-07T11:28:48.444" v="523" actId="1035"/>
          <ac:spMkLst>
            <pc:docMk/>
            <pc:sldMk cId="0" sldId="618"/>
            <ac:spMk id="44061" creationId="{00C98C64-9A66-46B1-8F92-DE06CAE3907B}"/>
          </ac:spMkLst>
        </pc:spChg>
        <pc:spChg chg="mod">
          <ac:chgData name="王 欣捷" userId="b965477fa0aef5e6" providerId="LiveId" clId="{2B0FDB0B-89C3-479F-AB9D-D58F11732152}" dt="2021-03-07T11:28:48.444" v="523" actId="1035"/>
          <ac:spMkLst>
            <pc:docMk/>
            <pc:sldMk cId="0" sldId="618"/>
            <ac:spMk id="44062" creationId="{257CEDAF-B3BC-47EB-81A7-D8EAFF9BAA2A}"/>
          </ac:spMkLst>
        </pc:spChg>
        <pc:spChg chg="mod">
          <ac:chgData name="王 欣捷" userId="b965477fa0aef5e6" providerId="LiveId" clId="{2B0FDB0B-89C3-479F-AB9D-D58F11732152}" dt="2021-03-07T11:28:48.444" v="523" actId="1035"/>
          <ac:spMkLst>
            <pc:docMk/>
            <pc:sldMk cId="0" sldId="618"/>
            <ac:spMk id="44063" creationId="{F50D33C9-110F-491C-ACE3-C840EF9562B6}"/>
          </ac:spMkLst>
        </pc:spChg>
        <pc:spChg chg="mod">
          <ac:chgData name="王 欣捷" userId="b965477fa0aef5e6" providerId="LiveId" clId="{2B0FDB0B-89C3-479F-AB9D-D58F11732152}" dt="2021-03-07T11:28:48.444" v="523" actId="1035"/>
          <ac:spMkLst>
            <pc:docMk/>
            <pc:sldMk cId="0" sldId="618"/>
            <ac:spMk id="44064" creationId="{543E5B61-9DA0-4077-A50B-FEDCB18C5450}"/>
          </ac:spMkLst>
        </pc:spChg>
        <pc:spChg chg="mod">
          <ac:chgData name="王 欣捷" userId="b965477fa0aef5e6" providerId="LiveId" clId="{2B0FDB0B-89C3-479F-AB9D-D58F11732152}" dt="2021-03-07T11:28:48.444" v="523" actId="1035"/>
          <ac:spMkLst>
            <pc:docMk/>
            <pc:sldMk cId="0" sldId="618"/>
            <ac:spMk id="44065" creationId="{5EF71BCB-6416-48B8-91CC-FAB2AB28C457}"/>
          </ac:spMkLst>
        </pc:spChg>
        <pc:spChg chg="mod">
          <ac:chgData name="王 欣捷" userId="b965477fa0aef5e6" providerId="LiveId" clId="{2B0FDB0B-89C3-479F-AB9D-D58F11732152}" dt="2021-03-07T11:28:48.444" v="523" actId="1035"/>
          <ac:spMkLst>
            <pc:docMk/>
            <pc:sldMk cId="0" sldId="618"/>
            <ac:spMk id="44066" creationId="{92F785FB-C387-4159-80A6-D58A866802DA}"/>
          </ac:spMkLst>
        </pc:spChg>
        <pc:spChg chg="mod">
          <ac:chgData name="王 欣捷" userId="b965477fa0aef5e6" providerId="LiveId" clId="{2B0FDB0B-89C3-479F-AB9D-D58F11732152}" dt="2021-03-07T11:28:48.444" v="523" actId="1035"/>
          <ac:spMkLst>
            <pc:docMk/>
            <pc:sldMk cId="0" sldId="618"/>
            <ac:spMk id="44067" creationId="{C7B9DC57-5217-4F99-AF33-349E787BD8B0}"/>
          </ac:spMkLst>
        </pc:spChg>
        <pc:spChg chg="mod">
          <ac:chgData name="王 欣捷" userId="b965477fa0aef5e6" providerId="LiveId" clId="{2B0FDB0B-89C3-479F-AB9D-D58F11732152}" dt="2021-03-07T11:28:48.444" v="523" actId="1035"/>
          <ac:spMkLst>
            <pc:docMk/>
            <pc:sldMk cId="0" sldId="618"/>
            <ac:spMk id="44068" creationId="{344FB36E-0896-4C4D-B3BE-2CC47E31FECC}"/>
          </ac:spMkLst>
        </pc:spChg>
        <pc:spChg chg="mod">
          <ac:chgData name="王 欣捷" userId="b965477fa0aef5e6" providerId="LiveId" clId="{2B0FDB0B-89C3-479F-AB9D-D58F11732152}" dt="2021-03-07T11:28:48.444" v="523" actId="1035"/>
          <ac:spMkLst>
            <pc:docMk/>
            <pc:sldMk cId="0" sldId="618"/>
            <ac:spMk id="44069" creationId="{059958FA-ADF3-4C4A-B4AB-CC2BAE46D78A}"/>
          </ac:spMkLst>
        </pc:spChg>
        <pc:spChg chg="mod">
          <ac:chgData name="王 欣捷" userId="b965477fa0aef5e6" providerId="LiveId" clId="{2B0FDB0B-89C3-479F-AB9D-D58F11732152}" dt="2021-03-07T11:28:48.444" v="523" actId="1035"/>
          <ac:spMkLst>
            <pc:docMk/>
            <pc:sldMk cId="0" sldId="618"/>
            <ac:spMk id="44070" creationId="{7F99D65C-3284-4967-BDCA-C9BAB4311BD2}"/>
          </ac:spMkLst>
        </pc:spChg>
        <pc:spChg chg="mod">
          <ac:chgData name="王 欣捷" userId="b965477fa0aef5e6" providerId="LiveId" clId="{2B0FDB0B-89C3-479F-AB9D-D58F11732152}" dt="2021-03-07T11:28:48.444" v="523" actId="1035"/>
          <ac:spMkLst>
            <pc:docMk/>
            <pc:sldMk cId="0" sldId="618"/>
            <ac:spMk id="44071" creationId="{17E542AF-6C43-4999-A994-FF5D4BAB8EDC}"/>
          </ac:spMkLst>
        </pc:spChg>
        <pc:spChg chg="mod">
          <ac:chgData name="王 欣捷" userId="b965477fa0aef5e6" providerId="LiveId" clId="{2B0FDB0B-89C3-479F-AB9D-D58F11732152}" dt="2021-03-07T11:28:05.581" v="495" actId="1035"/>
          <ac:spMkLst>
            <pc:docMk/>
            <pc:sldMk cId="0" sldId="618"/>
            <ac:spMk id="44072" creationId="{0B92D5CB-DA2A-412A-87CF-507B1F9DBC75}"/>
          </ac:spMkLst>
        </pc:spChg>
        <pc:spChg chg="mod">
          <ac:chgData name="王 欣捷" userId="b965477fa0aef5e6" providerId="LiveId" clId="{2B0FDB0B-89C3-479F-AB9D-D58F11732152}" dt="2021-03-07T11:28:05.581" v="495" actId="1035"/>
          <ac:spMkLst>
            <pc:docMk/>
            <pc:sldMk cId="0" sldId="618"/>
            <ac:spMk id="44074" creationId="{15AF3467-C61F-4C36-AC9A-0586A3202231}"/>
          </ac:spMkLst>
        </pc:spChg>
        <pc:spChg chg="mod">
          <ac:chgData name="王 欣捷" userId="b965477fa0aef5e6" providerId="LiveId" clId="{2B0FDB0B-89C3-479F-AB9D-D58F11732152}" dt="2021-03-07T11:28:05.581" v="495" actId="1035"/>
          <ac:spMkLst>
            <pc:docMk/>
            <pc:sldMk cId="0" sldId="618"/>
            <ac:spMk id="44075" creationId="{7CF76748-3CBD-4B90-942E-9E2098788B79}"/>
          </ac:spMkLst>
        </pc:spChg>
        <pc:spChg chg="mod">
          <ac:chgData name="王 欣捷" userId="b965477fa0aef5e6" providerId="LiveId" clId="{2B0FDB0B-89C3-479F-AB9D-D58F11732152}" dt="2021-03-07T11:28:05.581" v="495" actId="1035"/>
          <ac:spMkLst>
            <pc:docMk/>
            <pc:sldMk cId="0" sldId="618"/>
            <ac:spMk id="44076" creationId="{B46DE646-5284-4D62-89AE-BA6601A73DB3}"/>
          </ac:spMkLst>
        </pc:spChg>
        <pc:spChg chg="mod">
          <ac:chgData name="王 欣捷" userId="b965477fa0aef5e6" providerId="LiveId" clId="{2B0FDB0B-89C3-479F-AB9D-D58F11732152}" dt="2021-03-07T11:28:05.581" v="495" actId="1035"/>
          <ac:spMkLst>
            <pc:docMk/>
            <pc:sldMk cId="0" sldId="618"/>
            <ac:spMk id="44077" creationId="{5121536B-25FA-43D2-8F4A-838713CD29AB}"/>
          </ac:spMkLst>
        </pc:spChg>
        <pc:spChg chg="mod">
          <ac:chgData name="王 欣捷" userId="b965477fa0aef5e6" providerId="LiveId" clId="{2B0FDB0B-89C3-479F-AB9D-D58F11732152}" dt="2021-03-07T11:28:05.581" v="495" actId="1035"/>
          <ac:spMkLst>
            <pc:docMk/>
            <pc:sldMk cId="0" sldId="618"/>
            <ac:spMk id="44078" creationId="{D8613E5C-FA4B-405B-B8DC-DDEC579E8AF7}"/>
          </ac:spMkLst>
        </pc:spChg>
        <pc:spChg chg="mod">
          <ac:chgData name="王 欣捷" userId="b965477fa0aef5e6" providerId="LiveId" clId="{2B0FDB0B-89C3-479F-AB9D-D58F11732152}" dt="2021-03-07T11:28:05.581" v="495" actId="1035"/>
          <ac:spMkLst>
            <pc:docMk/>
            <pc:sldMk cId="0" sldId="618"/>
            <ac:spMk id="44079" creationId="{31D594FC-F3A2-49A3-80D0-7035BAE66929}"/>
          </ac:spMkLst>
        </pc:spChg>
        <pc:spChg chg="mod">
          <ac:chgData name="王 欣捷" userId="b965477fa0aef5e6" providerId="LiveId" clId="{2B0FDB0B-89C3-479F-AB9D-D58F11732152}" dt="2021-03-07T11:28:05.581" v="495" actId="1035"/>
          <ac:spMkLst>
            <pc:docMk/>
            <pc:sldMk cId="0" sldId="618"/>
            <ac:spMk id="44080" creationId="{85FB1170-DCC0-49BF-A232-5CFCF6494EED}"/>
          </ac:spMkLst>
        </pc:spChg>
        <pc:spChg chg="mod">
          <ac:chgData name="王 欣捷" userId="b965477fa0aef5e6" providerId="LiveId" clId="{2B0FDB0B-89C3-479F-AB9D-D58F11732152}" dt="2021-03-07T11:28:05.581" v="495" actId="1035"/>
          <ac:spMkLst>
            <pc:docMk/>
            <pc:sldMk cId="0" sldId="618"/>
            <ac:spMk id="44081" creationId="{0EC45ABD-3024-428A-B01B-633633EF5F4F}"/>
          </ac:spMkLst>
        </pc:spChg>
        <pc:spChg chg="mod">
          <ac:chgData name="王 欣捷" userId="b965477fa0aef5e6" providerId="LiveId" clId="{2B0FDB0B-89C3-479F-AB9D-D58F11732152}" dt="2021-03-07T11:28:05.581" v="495" actId="1035"/>
          <ac:spMkLst>
            <pc:docMk/>
            <pc:sldMk cId="0" sldId="618"/>
            <ac:spMk id="44082" creationId="{213F5B24-E39E-4126-A87A-B895A13B69FA}"/>
          </ac:spMkLst>
        </pc:spChg>
        <pc:spChg chg="mod">
          <ac:chgData name="王 欣捷" userId="b965477fa0aef5e6" providerId="LiveId" clId="{2B0FDB0B-89C3-479F-AB9D-D58F11732152}" dt="2021-03-07T11:28:05.581" v="495" actId="1035"/>
          <ac:spMkLst>
            <pc:docMk/>
            <pc:sldMk cId="0" sldId="618"/>
            <ac:spMk id="44083" creationId="{DA7EB432-D340-46E1-B09F-244D7E0FFB46}"/>
          </ac:spMkLst>
        </pc:spChg>
        <pc:spChg chg="mod">
          <ac:chgData name="王 欣捷" userId="b965477fa0aef5e6" providerId="LiveId" clId="{2B0FDB0B-89C3-479F-AB9D-D58F11732152}" dt="2021-03-07T11:28:05.581" v="495" actId="1035"/>
          <ac:spMkLst>
            <pc:docMk/>
            <pc:sldMk cId="0" sldId="618"/>
            <ac:spMk id="44084" creationId="{D61AB013-0448-42AA-9FE4-0CE40D25F7ED}"/>
          </ac:spMkLst>
        </pc:spChg>
        <pc:spChg chg="mod">
          <ac:chgData name="王 欣捷" userId="b965477fa0aef5e6" providerId="LiveId" clId="{2B0FDB0B-89C3-479F-AB9D-D58F11732152}" dt="2021-03-07T11:28:05.581" v="495" actId="1035"/>
          <ac:spMkLst>
            <pc:docMk/>
            <pc:sldMk cId="0" sldId="618"/>
            <ac:spMk id="44085" creationId="{EAE4FCE3-D287-4E39-93D3-291DABA77D56}"/>
          </ac:spMkLst>
        </pc:spChg>
        <pc:spChg chg="mod">
          <ac:chgData name="王 欣捷" userId="b965477fa0aef5e6" providerId="LiveId" clId="{2B0FDB0B-89C3-479F-AB9D-D58F11732152}" dt="2021-03-07T11:28:05.581" v="495" actId="1035"/>
          <ac:spMkLst>
            <pc:docMk/>
            <pc:sldMk cId="0" sldId="618"/>
            <ac:spMk id="44086" creationId="{DD873477-2A59-4BEB-A171-F27915DCAAA7}"/>
          </ac:spMkLst>
        </pc:spChg>
        <pc:spChg chg="mod">
          <ac:chgData name="王 欣捷" userId="b965477fa0aef5e6" providerId="LiveId" clId="{2B0FDB0B-89C3-479F-AB9D-D58F11732152}" dt="2021-03-07T11:28:05.581" v="495" actId="1035"/>
          <ac:spMkLst>
            <pc:docMk/>
            <pc:sldMk cId="0" sldId="618"/>
            <ac:spMk id="44087" creationId="{655D64CA-AC86-4769-96EE-87CAD8F67C02}"/>
          </ac:spMkLst>
        </pc:spChg>
        <pc:spChg chg="mod">
          <ac:chgData name="王 欣捷" userId="b965477fa0aef5e6" providerId="LiveId" clId="{2B0FDB0B-89C3-479F-AB9D-D58F11732152}" dt="2021-03-07T11:28:05.581" v="495" actId="1035"/>
          <ac:spMkLst>
            <pc:docMk/>
            <pc:sldMk cId="0" sldId="618"/>
            <ac:spMk id="44088" creationId="{852E83A8-6D5B-43E7-AD9F-A2DADEEB5AB8}"/>
          </ac:spMkLst>
        </pc:spChg>
        <pc:spChg chg="mod">
          <ac:chgData name="王 欣捷" userId="b965477fa0aef5e6" providerId="LiveId" clId="{2B0FDB0B-89C3-479F-AB9D-D58F11732152}" dt="2021-03-07T11:28:05.581" v="495" actId="1035"/>
          <ac:spMkLst>
            <pc:docMk/>
            <pc:sldMk cId="0" sldId="618"/>
            <ac:spMk id="44089" creationId="{91516F43-9984-4B04-8798-1ED9DE350FBF}"/>
          </ac:spMkLst>
        </pc:spChg>
        <pc:spChg chg="mod">
          <ac:chgData name="王 欣捷" userId="b965477fa0aef5e6" providerId="LiveId" clId="{2B0FDB0B-89C3-479F-AB9D-D58F11732152}" dt="2021-03-07T11:28:05.581" v="495" actId="1035"/>
          <ac:spMkLst>
            <pc:docMk/>
            <pc:sldMk cId="0" sldId="618"/>
            <ac:spMk id="44090" creationId="{90B09625-F18A-4673-865E-AB7BD747C9B9}"/>
          </ac:spMkLst>
        </pc:spChg>
        <pc:spChg chg="mod">
          <ac:chgData name="王 欣捷" userId="b965477fa0aef5e6" providerId="LiveId" clId="{2B0FDB0B-89C3-479F-AB9D-D58F11732152}" dt="2021-03-07T11:28:05.581" v="495" actId="1035"/>
          <ac:spMkLst>
            <pc:docMk/>
            <pc:sldMk cId="0" sldId="618"/>
            <ac:spMk id="44091" creationId="{7FE83D0F-7969-4DEE-9331-A805801EEB5A}"/>
          </ac:spMkLst>
        </pc:spChg>
        <pc:spChg chg="mod">
          <ac:chgData name="王 欣捷" userId="b965477fa0aef5e6" providerId="LiveId" clId="{2B0FDB0B-89C3-479F-AB9D-D58F11732152}" dt="2021-03-07T11:28:05.581" v="495" actId="1035"/>
          <ac:spMkLst>
            <pc:docMk/>
            <pc:sldMk cId="0" sldId="618"/>
            <ac:spMk id="44092" creationId="{81CE1950-358C-420C-92B0-97FD9C798A11}"/>
          </ac:spMkLst>
        </pc:spChg>
        <pc:spChg chg="mod">
          <ac:chgData name="王 欣捷" userId="b965477fa0aef5e6" providerId="LiveId" clId="{2B0FDB0B-89C3-479F-AB9D-D58F11732152}" dt="2021-03-07T11:28:05.581" v="495" actId="1035"/>
          <ac:spMkLst>
            <pc:docMk/>
            <pc:sldMk cId="0" sldId="618"/>
            <ac:spMk id="44093" creationId="{07A7CDD3-51FB-489A-8CEA-39DC9586F5AA}"/>
          </ac:spMkLst>
        </pc:spChg>
        <pc:spChg chg="mod">
          <ac:chgData name="王 欣捷" userId="b965477fa0aef5e6" providerId="LiveId" clId="{2B0FDB0B-89C3-479F-AB9D-D58F11732152}" dt="2021-03-07T11:28:05.581" v="495" actId="1035"/>
          <ac:spMkLst>
            <pc:docMk/>
            <pc:sldMk cId="0" sldId="618"/>
            <ac:spMk id="44094" creationId="{88742B2B-FB66-4A8D-BA20-86370F24E2EF}"/>
          </ac:spMkLst>
        </pc:spChg>
        <pc:spChg chg="mod">
          <ac:chgData name="王 欣捷" userId="b965477fa0aef5e6" providerId="LiveId" clId="{2B0FDB0B-89C3-479F-AB9D-D58F11732152}" dt="2021-03-07T11:28:05.581" v="495" actId="1035"/>
          <ac:spMkLst>
            <pc:docMk/>
            <pc:sldMk cId="0" sldId="618"/>
            <ac:spMk id="44095" creationId="{3868A35A-B286-4694-B842-10FCB5CD09D6}"/>
          </ac:spMkLst>
        </pc:spChg>
        <pc:spChg chg="mod">
          <ac:chgData name="王 欣捷" userId="b965477fa0aef5e6" providerId="LiveId" clId="{2B0FDB0B-89C3-479F-AB9D-D58F11732152}" dt="2021-03-07T11:28:05.581" v="495" actId="1035"/>
          <ac:spMkLst>
            <pc:docMk/>
            <pc:sldMk cId="0" sldId="618"/>
            <ac:spMk id="44096" creationId="{A7940223-6587-4923-B522-60B1AD01CEC4}"/>
          </ac:spMkLst>
        </pc:spChg>
        <pc:spChg chg="mod">
          <ac:chgData name="王 欣捷" userId="b965477fa0aef5e6" providerId="LiveId" clId="{2B0FDB0B-89C3-479F-AB9D-D58F11732152}" dt="2021-03-07T11:28:05.581" v="495" actId="1035"/>
          <ac:spMkLst>
            <pc:docMk/>
            <pc:sldMk cId="0" sldId="618"/>
            <ac:spMk id="44097" creationId="{4C18281B-5208-45C5-8AB1-5882597529A2}"/>
          </ac:spMkLst>
        </pc:spChg>
        <pc:spChg chg="mod">
          <ac:chgData name="王 欣捷" userId="b965477fa0aef5e6" providerId="LiveId" clId="{2B0FDB0B-89C3-479F-AB9D-D58F11732152}" dt="2021-03-07T11:28:05.581" v="495" actId="1035"/>
          <ac:spMkLst>
            <pc:docMk/>
            <pc:sldMk cId="0" sldId="618"/>
            <ac:spMk id="44098" creationId="{FAE79557-71D4-4B51-8D92-4A92AB269116}"/>
          </ac:spMkLst>
        </pc:spChg>
        <pc:spChg chg="mod">
          <ac:chgData name="王 欣捷" userId="b965477fa0aef5e6" providerId="LiveId" clId="{2B0FDB0B-89C3-479F-AB9D-D58F11732152}" dt="2021-03-07T11:28:05.581" v="495" actId="1035"/>
          <ac:spMkLst>
            <pc:docMk/>
            <pc:sldMk cId="0" sldId="618"/>
            <ac:spMk id="44099" creationId="{F6A8257D-C934-4D53-9699-1144FF26F79C}"/>
          </ac:spMkLst>
        </pc:spChg>
        <pc:spChg chg="mod">
          <ac:chgData name="王 欣捷" userId="b965477fa0aef5e6" providerId="LiveId" clId="{2B0FDB0B-89C3-479F-AB9D-D58F11732152}" dt="2021-03-07T11:28:05.581" v="495" actId="1035"/>
          <ac:spMkLst>
            <pc:docMk/>
            <pc:sldMk cId="0" sldId="618"/>
            <ac:spMk id="44100" creationId="{E2AB4C4D-1503-4395-801D-4BF08C68D6FD}"/>
          </ac:spMkLst>
        </pc:spChg>
        <pc:spChg chg="mod">
          <ac:chgData name="王 欣捷" userId="b965477fa0aef5e6" providerId="LiveId" clId="{2B0FDB0B-89C3-479F-AB9D-D58F11732152}" dt="2021-03-07T11:28:05.581" v="495" actId="1035"/>
          <ac:spMkLst>
            <pc:docMk/>
            <pc:sldMk cId="0" sldId="618"/>
            <ac:spMk id="44101" creationId="{469F3C1E-A43C-45CB-A5CD-6748A24CFC75}"/>
          </ac:spMkLst>
        </pc:spChg>
        <pc:spChg chg="mod">
          <ac:chgData name="王 欣捷" userId="b965477fa0aef5e6" providerId="LiveId" clId="{2B0FDB0B-89C3-479F-AB9D-D58F11732152}" dt="2021-03-07T11:28:05.581" v="495" actId="1035"/>
          <ac:spMkLst>
            <pc:docMk/>
            <pc:sldMk cId="0" sldId="618"/>
            <ac:spMk id="44102" creationId="{784A19B5-62B9-409A-BC00-0C88B0297FF3}"/>
          </ac:spMkLst>
        </pc:spChg>
        <pc:spChg chg="mod">
          <ac:chgData name="王 欣捷" userId="b965477fa0aef5e6" providerId="LiveId" clId="{2B0FDB0B-89C3-479F-AB9D-D58F11732152}" dt="2021-03-07T11:28:05.581" v="495" actId="1035"/>
          <ac:spMkLst>
            <pc:docMk/>
            <pc:sldMk cId="0" sldId="618"/>
            <ac:spMk id="44103" creationId="{C5DE87BF-2CC7-4F26-BF69-ED9598CFC4B7}"/>
          </ac:spMkLst>
        </pc:spChg>
        <pc:spChg chg="mod">
          <ac:chgData name="王 欣捷" userId="b965477fa0aef5e6" providerId="LiveId" clId="{2B0FDB0B-89C3-479F-AB9D-D58F11732152}" dt="2021-03-07T11:28:05.581" v="495" actId="1035"/>
          <ac:spMkLst>
            <pc:docMk/>
            <pc:sldMk cId="0" sldId="618"/>
            <ac:spMk id="44104" creationId="{059CF4F3-BEBD-4529-8FED-2885A9C8079A}"/>
          </ac:spMkLst>
        </pc:spChg>
        <pc:spChg chg="mod">
          <ac:chgData name="王 欣捷" userId="b965477fa0aef5e6" providerId="LiveId" clId="{2B0FDB0B-89C3-479F-AB9D-D58F11732152}" dt="2021-03-07T11:28:05.581" v="495" actId="1035"/>
          <ac:spMkLst>
            <pc:docMk/>
            <pc:sldMk cId="0" sldId="618"/>
            <ac:spMk id="44105" creationId="{8DAD69F7-766B-4C88-B4D0-7C319EF506AF}"/>
          </ac:spMkLst>
        </pc:spChg>
        <pc:spChg chg="mod">
          <ac:chgData name="王 欣捷" userId="b965477fa0aef5e6" providerId="LiveId" clId="{2B0FDB0B-89C3-479F-AB9D-D58F11732152}" dt="2021-03-07T11:28:05.581" v="495" actId="1035"/>
          <ac:spMkLst>
            <pc:docMk/>
            <pc:sldMk cId="0" sldId="618"/>
            <ac:spMk id="44106" creationId="{E50C4C86-8B94-4D6A-A285-EAC9AD22FE41}"/>
          </ac:spMkLst>
        </pc:spChg>
        <pc:spChg chg="mod">
          <ac:chgData name="王 欣捷" userId="b965477fa0aef5e6" providerId="LiveId" clId="{2B0FDB0B-89C3-479F-AB9D-D58F11732152}" dt="2021-03-07T11:28:05.581" v="495" actId="1035"/>
          <ac:spMkLst>
            <pc:docMk/>
            <pc:sldMk cId="0" sldId="618"/>
            <ac:spMk id="44107" creationId="{E49E70D1-1C2A-400E-91AB-B13CBF434458}"/>
          </ac:spMkLst>
        </pc:spChg>
        <pc:spChg chg="mod">
          <ac:chgData name="王 欣捷" userId="b965477fa0aef5e6" providerId="LiveId" clId="{2B0FDB0B-89C3-479F-AB9D-D58F11732152}" dt="2021-03-07T11:28:05.581" v="495" actId="1035"/>
          <ac:spMkLst>
            <pc:docMk/>
            <pc:sldMk cId="0" sldId="618"/>
            <ac:spMk id="44108" creationId="{90CDA00A-4CDE-49E3-9CED-44ABB91D775F}"/>
          </ac:spMkLst>
        </pc:spChg>
        <pc:spChg chg="mod">
          <ac:chgData name="王 欣捷" userId="b965477fa0aef5e6" providerId="LiveId" clId="{2B0FDB0B-89C3-479F-AB9D-D58F11732152}" dt="2021-03-07T11:28:05.581" v="495" actId="1035"/>
          <ac:spMkLst>
            <pc:docMk/>
            <pc:sldMk cId="0" sldId="618"/>
            <ac:spMk id="44109" creationId="{A0CE9A52-2943-4DCC-BB53-35121F4C9FFD}"/>
          </ac:spMkLst>
        </pc:spChg>
        <pc:grpChg chg="mod">
          <ac:chgData name="王 欣捷" userId="b965477fa0aef5e6" providerId="LiveId" clId="{2B0FDB0B-89C3-479F-AB9D-D58F11732152}" dt="2021-03-07T11:28:31.122" v="520"/>
          <ac:grpSpMkLst>
            <pc:docMk/>
            <pc:sldMk cId="0" sldId="618"/>
            <ac:grpSpMk id="44036" creationId="{478CB3AA-3BBC-4D5F-BBB7-A562874A4B75}"/>
          </ac:grpSpMkLst>
        </pc:grpChg>
        <pc:grpChg chg="mod">
          <ac:chgData name="王 欣捷" userId="b965477fa0aef5e6" providerId="LiveId" clId="{2B0FDB0B-89C3-479F-AB9D-D58F11732152}" dt="2021-03-07T11:28:48.444" v="523" actId="1035"/>
          <ac:grpSpMkLst>
            <pc:docMk/>
            <pc:sldMk cId="0" sldId="618"/>
            <ac:grpSpMk id="44037" creationId="{24BF5DB7-C256-42F3-B922-994E3B6228FB}"/>
          </ac:grpSpMkLst>
        </pc:grpChg>
        <pc:grpChg chg="mod">
          <ac:chgData name="王 欣捷" userId="b965477fa0aef5e6" providerId="LiveId" clId="{2B0FDB0B-89C3-479F-AB9D-D58F11732152}" dt="2021-03-07T11:28:05.581" v="495" actId="1035"/>
          <ac:grpSpMkLst>
            <pc:docMk/>
            <pc:sldMk cId="0" sldId="618"/>
            <ac:grpSpMk id="44073" creationId="{70D54CF4-D751-44A3-93E8-F16F1C37D8ED}"/>
          </ac:grpSpMkLst>
        </pc:grpChg>
      </pc:sldChg>
      <pc:sldChg chg="modSp mod">
        <pc:chgData name="王 欣捷" userId="b965477fa0aef5e6" providerId="LiveId" clId="{2B0FDB0B-89C3-479F-AB9D-D58F11732152}" dt="2021-03-07T11:28:27.704" v="519"/>
        <pc:sldMkLst>
          <pc:docMk/>
          <pc:sldMk cId="0" sldId="619"/>
        </pc:sldMkLst>
        <pc:spChg chg="mod">
          <ac:chgData name="王 欣捷" userId="b965477fa0aef5e6" providerId="LiveId" clId="{2B0FDB0B-89C3-479F-AB9D-D58F11732152}" dt="2021-03-07T10:06:53.834" v="265"/>
          <ac:spMkLst>
            <pc:docMk/>
            <pc:sldMk cId="0" sldId="619"/>
            <ac:spMk id="45058" creationId="{E5FC464F-1956-44F5-9A57-31C0E6768367}"/>
          </ac:spMkLst>
        </pc:spChg>
        <pc:spChg chg="mod">
          <ac:chgData name="王 欣捷" userId="b965477fa0aef5e6" providerId="LiveId" clId="{2B0FDB0B-89C3-479F-AB9D-D58F11732152}" dt="2021-03-07T11:28:12.667" v="498" actId="1036"/>
          <ac:spMkLst>
            <pc:docMk/>
            <pc:sldMk cId="0" sldId="619"/>
            <ac:spMk id="45062" creationId="{755491BB-09F2-47E7-BC1B-30B93E53876D}"/>
          </ac:spMkLst>
        </pc:spChg>
        <pc:spChg chg="mod">
          <ac:chgData name="王 欣捷" userId="b965477fa0aef5e6" providerId="LiveId" clId="{2B0FDB0B-89C3-479F-AB9D-D58F11732152}" dt="2021-03-07T11:28:12.667" v="498" actId="1036"/>
          <ac:spMkLst>
            <pc:docMk/>
            <pc:sldMk cId="0" sldId="619"/>
            <ac:spMk id="45063" creationId="{023715B0-5BA9-4BD2-A65D-02684C9B0D21}"/>
          </ac:spMkLst>
        </pc:spChg>
        <pc:spChg chg="mod">
          <ac:chgData name="王 欣捷" userId="b965477fa0aef5e6" providerId="LiveId" clId="{2B0FDB0B-89C3-479F-AB9D-D58F11732152}" dt="2021-03-07T11:28:12.667" v="498" actId="1036"/>
          <ac:spMkLst>
            <pc:docMk/>
            <pc:sldMk cId="0" sldId="619"/>
            <ac:spMk id="45064" creationId="{52D1B7F6-5E0C-471A-A8C4-5C4EC17A1DF5}"/>
          </ac:spMkLst>
        </pc:spChg>
        <pc:spChg chg="mod">
          <ac:chgData name="王 欣捷" userId="b965477fa0aef5e6" providerId="LiveId" clId="{2B0FDB0B-89C3-479F-AB9D-D58F11732152}" dt="2021-03-07T11:28:12.667" v="498" actId="1036"/>
          <ac:spMkLst>
            <pc:docMk/>
            <pc:sldMk cId="0" sldId="619"/>
            <ac:spMk id="45065" creationId="{949130AA-0E97-408D-9245-F847485C4878}"/>
          </ac:spMkLst>
        </pc:spChg>
        <pc:spChg chg="mod">
          <ac:chgData name="王 欣捷" userId="b965477fa0aef5e6" providerId="LiveId" clId="{2B0FDB0B-89C3-479F-AB9D-D58F11732152}" dt="2021-03-07T11:28:12.667" v="498" actId="1036"/>
          <ac:spMkLst>
            <pc:docMk/>
            <pc:sldMk cId="0" sldId="619"/>
            <ac:spMk id="45066" creationId="{13820C05-47A0-49C1-8D45-D9888249C656}"/>
          </ac:spMkLst>
        </pc:spChg>
        <pc:spChg chg="mod">
          <ac:chgData name="王 欣捷" userId="b965477fa0aef5e6" providerId="LiveId" clId="{2B0FDB0B-89C3-479F-AB9D-D58F11732152}" dt="2021-03-07T11:28:12.667" v="498" actId="1036"/>
          <ac:spMkLst>
            <pc:docMk/>
            <pc:sldMk cId="0" sldId="619"/>
            <ac:spMk id="45067" creationId="{C1A17B04-73BA-4831-87E9-12A619322902}"/>
          </ac:spMkLst>
        </pc:spChg>
        <pc:spChg chg="mod">
          <ac:chgData name="王 欣捷" userId="b965477fa0aef5e6" providerId="LiveId" clId="{2B0FDB0B-89C3-479F-AB9D-D58F11732152}" dt="2021-03-07T11:28:12.667" v="498" actId="1036"/>
          <ac:spMkLst>
            <pc:docMk/>
            <pc:sldMk cId="0" sldId="619"/>
            <ac:spMk id="45068" creationId="{F0D8EF5A-7990-4787-8363-CCB40C869DCE}"/>
          </ac:spMkLst>
        </pc:spChg>
        <pc:spChg chg="mod">
          <ac:chgData name="王 欣捷" userId="b965477fa0aef5e6" providerId="LiveId" clId="{2B0FDB0B-89C3-479F-AB9D-D58F11732152}" dt="2021-03-07T11:28:12.667" v="498" actId="1036"/>
          <ac:spMkLst>
            <pc:docMk/>
            <pc:sldMk cId="0" sldId="619"/>
            <ac:spMk id="45069" creationId="{5C5707B7-64E7-4313-AF21-C64423ABD201}"/>
          </ac:spMkLst>
        </pc:spChg>
        <pc:spChg chg="mod">
          <ac:chgData name="王 欣捷" userId="b965477fa0aef5e6" providerId="LiveId" clId="{2B0FDB0B-89C3-479F-AB9D-D58F11732152}" dt="2021-03-07T11:28:12.667" v="498" actId="1036"/>
          <ac:spMkLst>
            <pc:docMk/>
            <pc:sldMk cId="0" sldId="619"/>
            <ac:spMk id="45070" creationId="{8BE3705D-6E45-424C-A811-DB3E98E530B0}"/>
          </ac:spMkLst>
        </pc:spChg>
        <pc:spChg chg="mod">
          <ac:chgData name="王 欣捷" userId="b965477fa0aef5e6" providerId="LiveId" clId="{2B0FDB0B-89C3-479F-AB9D-D58F11732152}" dt="2021-03-07T11:28:12.667" v="498" actId="1036"/>
          <ac:spMkLst>
            <pc:docMk/>
            <pc:sldMk cId="0" sldId="619"/>
            <ac:spMk id="45071" creationId="{32B88C48-AA7D-4BBC-9F86-94187D42B77A}"/>
          </ac:spMkLst>
        </pc:spChg>
        <pc:spChg chg="mod">
          <ac:chgData name="王 欣捷" userId="b965477fa0aef5e6" providerId="LiveId" clId="{2B0FDB0B-89C3-479F-AB9D-D58F11732152}" dt="2021-03-07T11:28:12.667" v="498" actId="1036"/>
          <ac:spMkLst>
            <pc:docMk/>
            <pc:sldMk cId="0" sldId="619"/>
            <ac:spMk id="45072" creationId="{27626354-B346-4D21-96A6-029BCB227B0E}"/>
          </ac:spMkLst>
        </pc:spChg>
        <pc:spChg chg="mod">
          <ac:chgData name="王 欣捷" userId="b965477fa0aef5e6" providerId="LiveId" clId="{2B0FDB0B-89C3-479F-AB9D-D58F11732152}" dt="2021-03-07T11:28:12.667" v="498" actId="1036"/>
          <ac:spMkLst>
            <pc:docMk/>
            <pc:sldMk cId="0" sldId="619"/>
            <ac:spMk id="45073" creationId="{1E592D5B-FC59-4652-9096-45E3E933125D}"/>
          </ac:spMkLst>
        </pc:spChg>
        <pc:spChg chg="mod">
          <ac:chgData name="王 欣捷" userId="b965477fa0aef5e6" providerId="LiveId" clId="{2B0FDB0B-89C3-479F-AB9D-D58F11732152}" dt="2021-03-07T11:28:12.667" v="498" actId="1036"/>
          <ac:spMkLst>
            <pc:docMk/>
            <pc:sldMk cId="0" sldId="619"/>
            <ac:spMk id="45074" creationId="{B720671F-3873-49FC-B44F-78F6AC74640A}"/>
          </ac:spMkLst>
        </pc:spChg>
        <pc:spChg chg="mod">
          <ac:chgData name="王 欣捷" userId="b965477fa0aef5e6" providerId="LiveId" clId="{2B0FDB0B-89C3-479F-AB9D-D58F11732152}" dt="2021-03-07T11:28:12.667" v="498" actId="1036"/>
          <ac:spMkLst>
            <pc:docMk/>
            <pc:sldMk cId="0" sldId="619"/>
            <ac:spMk id="45075" creationId="{B90BD484-E52F-4BEC-9A9C-71457CC27A22}"/>
          </ac:spMkLst>
        </pc:spChg>
        <pc:spChg chg="mod">
          <ac:chgData name="王 欣捷" userId="b965477fa0aef5e6" providerId="LiveId" clId="{2B0FDB0B-89C3-479F-AB9D-D58F11732152}" dt="2021-03-07T11:28:12.667" v="498" actId="1036"/>
          <ac:spMkLst>
            <pc:docMk/>
            <pc:sldMk cId="0" sldId="619"/>
            <ac:spMk id="45076" creationId="{510AA7CD-96EC-4B77-9E57-979BE8B39069}"/>
          </ac:spMkLst>
        </pc:spChg>
        <pc:spChg chg="mod">
          <ac:chgData name="王 欣捷" userId="b965477fa0aef5e6" providerId="LiveId" clId="{2B0FDB0B-89C3-479F-AB9D-D58F11732152}" dt="2021-03-07T11:28:12.667" v="498" actId="1036"/>
          <ac:spMkLst>
            <pc:docMk/>
            <pc:sldMk cId="0" sldId="619"/>
            <ac:spMk id="45077" creationId="{792CE532-B606-4063-B566-41E40D64EF61}"/>
          </ac:spMkLst>
        </pc:spChg>
        <pc:spChg chg="mod">
          <ac:chgData name="王 欣捷" userId="b965477fa0aef5e6" providerId="LiveId" clId="{2B0FDB0B-89C3-479F-AB9D-D58F11732152}" dt="2021-03-07T11:28:12.667" v="498" actId="1036"/>
          <ac:spMkLst>
            <pc:docMk/>
            <pc:sldMk cId="0" sldId="619"/>
            <ac:spMk id="45078" creationId="{DA90EE3E-0D06-488E-A56C-8A60F213B555}"/>
          </ac:spMkLst>
        </pc:spChg>
        <pc:spChg chg="mod">
          <ac:chgData name="王 欣捷" userId="b965477fa0aef5e6" providerId="LiveId" clId="{2B0FDB0B-89C3-479F-AB9D-D58F11732152}" dt="2021-03-07T11:28:12.667" v="498" actId="1036"/>
          <ac:spMkLst>
            <pc:docMk/>
            <pc:sldMk cId="0" sldId="619"/>
            <ac:spMk id="45079" creationId="{8AE98C10-A514-4CEC-A899-D9F9394B81DB}"/>
          </ac:spMkLst>
        </pc:spChg>
        <pc:spChg chg="mod">
          <ac:chgData name="王 欣捷" userId="b965477fa0aef5e6" providerId="LiveId" clId="{2B0FDB0B-89C3-479F-AB9D-D58F11732152}" dt="2021-03-07T11:28:12.667" v="498" actId="1036"/>
          <ac:spMkLst>
            <pc:docMk/>
            <pc:sldMk cId="0" sldId="619"/>
            <ac:spMk id="45080" creationId="{1955C6C4-704F-422B-81DF-1C803E321A6A}"/>
          </ac:spMkLst>
        </pc:spChg>
        <pc:spChg chg="mod">
          <ac:chgData name="王 欣捷" userId="b965477fa0aef5e6" providerId="LiveId" clId="{2B0FDB0B-89C3-479F-AB9D-D58F11732152}" dt="2021-03-07T11:28:12.667" v="498" actId="1036"/>
          <ac:spMkLst>
            <pc:docMk/>
            <pc:sldMk cId="0" sldId="619"/>
            <ac:spMk id="45081" creationId="{354232B9-64CA-46AF-8864-5C15A98A7BA8}"/>
          </ac:spMkLst>
        </pc:spChg>
        <pc:spChg chg="mod">
          <ac:chgData name="王 欣捷" userId="b965477fa0aef5e6" providerId="LiveId" clId="{2B0FDB0B-89C3-479F-AB9D-D58F11732152}" dt="2021-03-07T11:28:12.667" v="498" actId="1036"/>
          <ac:spMkLst>
            <pc:docMk/>
            <pc:sldMk cId="0" sldId="619"/>
            <ac:spMk id="45082" creationId="{6378EF52-05D7-416A-B8DD-CE0B51198DDC}"/>
          </ac:spMkLst>
        </pc:spChg>
        <pc:spChg chg="mod">
          <ac:chgData name="王 欣捷" userId="b965477fa0aef5e6" providerId="LiveId" clId="{2B0FDB0B-89C3-479F-AB9D-D58F11732152}" dt="2021-03-07T11:28:12.667" v="498" actId="1036"/>
          <ac:spMkLst>
            <pc:docMk/>
            <pc:sldMk cId="0" sldId="619"/>
            <ac:spMk id="45083" creationId="{C19A2F84-81A4-487E-B415-210C0C0B632A}"/>
          </ac:spMkLst>
        </pc:spChg>
        <pc:spChg chg="mod">
          <ac:chgData name="王 欣捷" userId="b965477fa0aef5e6" providerId="LiveId" clId="{2B0FDB0B-89C3-479F-AB9D-D58F11732152}" dt="2021-03-07T11:28:12.667" v="498" actId="1036"/>
          <ac:spMkLst>
            <pc:docMk/>
            <pc:sldMk cId="0" sldId="619"/>
            <ac:spMk id="45084" creationId="{8784D0D9-79D3-4F06-A507-1F1B773EE50A}"/>
          </ac:spMkLst>
        </pc:spChg>
        <pc:spChg chg="mod">
          <ac:chgData name="王 欣捷" userId="b965477fa0aef5e6" providerId="LiveId" clId="{2B0FDB0B-89C3-479F-AB9D-D58F11732152}" dt="2021-03-07T11:28:12.667" v="498" actId="1036"/>
          <ac:spMkLst>
            <pc:docMk/>
            <pc:sldMk cId="0" sldId="619"/>
            <ac:spMk id="45085" creationId="{AADC9BAB-7D88-47BF-A557-22C1B67F76D1}"/>
          </ac:spMkLst>
        </pc:spChg>
        <pc:spChg chg="mod">
          <ac:chgData name="王 欣捷" userId="b965477fa0aef5e6" providerId="LiveId" clId="{2B0FDB0B-89C3-479F-AB9D-D58F11732152}" dt="2021-03-07T11:28:12.667" v="498" actId="1036"/>
          <ac:spMkLst>
            <pc:docMk/>
            <pc:sldMk cId="0" sldId="619"/>
            <ac:spMk id="45086" creationId="{1BBB4906-B180-4356-B70A-2FEE8BD27A68}"/>
          </ac:spMkLst>
        </pc:spChg>
        <pc:spChg chg="mod">
          <ac:chgData name="王 欣捷" userId="b965477fa0aef5e6" providerId="LiveId" clId="{2B0FDB0B-89C3-479F-AB9D-D58F11732152}" dt="2021-03-07T11:28:12.667" v="498" actId="1036"/>
          <ac:spMkLst>
            <pc:docMk/>
            <pc:sldMk cId="0" sldId="619"/>
            <ac:spMk id="45087" creationId="{DC309312-A9F5-4177-B3C4-CC92E6A5C3E6}"/>
          </ac:spMkLst>
        </pc:spChg>
        <pc:spChg chg="mod">
          <ac:chgData name="王 欣捷" userId="b965477fa0aef5e6" providerId="LiveId" clId="{2B0FDB0B-89C3-479F-AB9D-D58F11732152}" dt="2021-03-07T11:28:12.667" v="498" actId="1036"/>
          <ac:spMkLst>
            <pc:docMk/>
            <pc:sldMk cId="0" sldId="619"/>
            <ac:spMk id="45088" creationId="{A8B30FD1-48B9-46F8-8437-A614C02FD41F}"/>
          </ac:spMkLst>
        </pc:spChg>
        <pc:spChg chg="mod">
          <ac:chgData name="王 欣捷" userId="b965477fa0aef5e6" providerId="LiveId" clId="{2B0FDB0B-89C3-479F-AB9D-D58F11732152}" dt="2021-03-07T11:28:12.667" v="498" actId="1036"/>
          <ac:spMkLst>
            <pc:docMk/>
            <pc:sldMk cId="0" sldId="619"/>
            <ac:spMk id="45089" creationId="{62D6598B-9578-4B1E-BF72-FCBC4C14F8F4}"/>
          </ac:spMkLst>
        </pc:spChg>
        <pc:spChg chg="mod">
          <ac:chgData name="王 欣捷" userId="b965477fa0aef5e6" providerId="LiveId" clId="{2B0FDB0B-89C3-479F-AB9D-D58F11732152}" dt="2021-03-07T11:28:12.667" v="498" actId="1036"/>
          <ac:spMkLst>
            <pc:docMk/>
            <pc:sldMk cId="0" sldId="619"/>
            <ac:spMk id="45090" creationId="{C1B080C2-4797-4896-926A-BE05875210F5}"/>
          </ac:spMkLst>
        </pc:spChg>
        <pc:spChg chg="mod">
          <ac:chgData name="王 欣捷" userId="b965477fa0aef5e6" providerId="LiveId" clId="{2B0FDB0B-89C3-479F-AB9D-D58F11732152}" dt="2021-03-07T11:28:12.667" v="498" actId="1036"/>
          <ac:spMkLst>
            <pc:docMk/>
            <pc:sldMk cId="0" sldId="619"/>
            <ac:spMk id="45091" creationId="{5CEECA54-965C-4601-AE0D-EC0333531C76}"/>
          </ac:spMkLst>
        </pc:spChg>
        <pc:spChg chg="mod">
          <ac:chgData name="王 欣捷" userId="b965477fa0aef5e6" providerId="LiveId" clId="{2B0FDB0B-89C3-479F-AB9D-D58F11732152}" dt="2021-03-07T11:28:12.667" v="498" actId="1036"/>
          <ac:spMkLst>
            <pc:docMk/>
            <pc:sldMk cId="0" sldId="619"/>
            <ac:spMk id="45092" creationId="{3D560515-1382-4AE6-9926-630EB8BDB751}"/>
          </ac:spMkLst>
        </pc:spChg>
        <pc:spChg chg="mod">
          <ac:chgData name="王 欣捷" userId="b965477fa0aef5e6" providerId="LiveId" clId="{2B0FDB0B-89C3-479F-AB9D-D58F11732152}" dt="2021-03-07T11:28:12.667" v="498" actId="1036"/>
          <ac:spMkLst>
            <pc:docMk/>
            <pc:sldMk cId="0" sldId="619"/>
            <ac:spMk id="45093" creationId="{76907BF1-E5E9-452E-AF53-A7190EF52744}"/>
          </ac:spMkLst>
        </pc:spChg>
        <pc:spChg chg="mod">
          <ac:chgData name="王 欣捷" userId="b965477fa0aef5e6" providerId="LiveId" clId="{2B0FDB0B-89C3-479F-AB9D-D58F11732152}" dt="2021-03-07T11:28:12.667" v="498" actId="1036"/>
          <ac:spMkLst>
            <pc:docMk/>
            <pc:sldMk cId="0" sldId="619"/>
            <ac:spMk id="45094" creationId="{ADB90CE0-C474-4A30-A65B-DE4864ED301F}"/>
          </ac:spMkLst>
        </pc:spChg>
        <pc:spChg chg="mod">
          <ac:chgData name="王 欣捷" userId="b965477fa0aef5e6" providerId="LiveId" clId="{2B0FDB0B-89C3-479F-AB9D-D58F11732152}" dt="2021-03-07T11:28:12.667" v="498" actId="1036"/>
          <ac:spMkLst>
            <pc:docMk/>
            <pc:sldMk cId="0" sldId="619"/>
            <ac:spMk id="45095" creationId="{7037E445-1F8D-4E1E-9160-4413C1740FA7}"/>
          </ac:spMkLst>
        </pc:spChg>
        <pc:spChg chg="mod">
          <ac:chgData name="王 欣捷" userId="b965477fa0aef5e6" providerId="LiveId" clId="{2B0FDB0B-89C3-479F-AB9D-D58F11732152}" dt="2021-03-07T11:28:18.741" v="518" actId="1035"/>
          <ac:spMkLst>
            <pc:docMk/>
            <pc:sldMk cId="0" sldId="619"/>
            <ac:spMk id="45096" creationId="{2F618AA8-7DDD-4663-A1ED-EF6EE6F8DB25}"/>
          </ac:spMkLst>
        </pc:spChg>
        <pc:spChg chg="mod">
          <ac:chgData name="王 欣捷" userId="b965477fa0aef5e6" providerId="LiveId" clId="{2B0FDB0B-89C3-479F-AB9D-D58F11732152}" dt="2021-03-07T11:28:18.741" v="518" actId="1035"/>
          <ac:spMkLst>
            <pc:docMk/>
            <pc:sldMk cId="0" sldId="619"/>
            <ac:spMk id="45098" creationId="{02C07582-B83A-48B2-BA8E-FCCAA558C901}"/>
          </ac:spMkLst>
        </pc:spChg>
        <pc:spChg chg="mod">
          <ac:chgData name="王 欣捷" userId="b965477fa0aef5e6" providerId="LiveId" clId="{2B0FDB0B-89C3-479F-AB9D-D58F11732152}" dt="2021-03-07T11:28:18.741" v="518" actId="1035"/>
          <ac:spMkLst>
            <pc:docMk/>
            <pc:sldMk cId="0" sldId="619"/>
            <ac:spMk id="45099" creationId="{A84E6422-1DBF-49CD-BBAC-233B70D617A5}"/>
          </ac:spMkLst>
        </pc:spChg>
        <pc:spChg chg="mod">
          <ac:chgData name="王 欣捷" userId="b965477fa0aef5e6" providerId="LiveId" clId="{2B0FDB0B-89C3-479F-AB9D-D58F11732152}" dt="2021-03-07T11:28:18.741" v="518" actId="1035"/>
          <ac:spMkLst>
            <pc:docMk/>
            <pc:sldMk cId="0" sldId="619"/>
            <ac:spMk id="45100" creationId="{F6BBFD1D-00E4-47F6-AD8D-833D3BA6A747}"/>
          </ac:spMkLst>
        </pc:spChg>
        <pc:spChg chg="mod">
          <ac:chgData name="王 欣捷" userId="b965477fa0aef5e6" providerId="LiveId" clId="{2B0FDB0B-89C3-479F-AB9D-D58F11732152}" dt="2021-03-07T11:28:18.741" v="518" actId="1035"/>
          <ac:spMkLst>
            <pc:docMk/>
            <pc:sldMk cId="0" sldId="619"/>
            <ac:spMk id="45101" creationId="{499594A0-09BF-4CE8-8C70-4D76EB25F017}"/>
          </ac:spMkLst>
        </pc:spChg>
        <pc:spChg chg="mod">
          <ac:chgData name="王 欣捷" userId="b965477fa0aef5e6" providerId="LiveId" clId="{2B0FDB0B-89C3-479F-AB9D-D58F11732152}" dt="2021-03-07T11:28:18.741" v="518" actId="1035"/>
          <ac:spMkLst>
            <pc:docMk/>
            <pc:sldMk cId="0" sldId="619"/>
            <ac:spMk id="45102" creationId="{D58350DB-551A-48C2-93AD-B157B2D355A0}"/>
          </ac:spMkLst>
        </pc:spChg>
        <pc:spChg chg="mod">
          <ac:chgData name="王 欣捷" userId="b965477fa0aef5e6" providerId="LiveId" clId="{2B0FDB0B-89C3-479F-AB9D-D58F11732152}" dt="2021-03-07T11:28:18.741" v="518" actId="1035"/>
          <ac:spMkLst>
            <pc:docMk/>
            <pc:sldMk cId="0" sldId="619"/>
            <ac:spMk id="45103" creationId="{36D2D6E1-9863-4280-A4B3-6CA4D578C20C}"/>
          </ac:spMkLst>
        </pc:spChg>
        <pc:spChg chg="mod">
          <ac:chgData name="王 欣捷" userId="b965477fa0aef5e6" providerId="LiveId" clId="{2B0FDB0B-89C3-479F-AB9D-D58F11732152}" dt="2021-03-07T11:28:18.741" v="518" actId="1035"/>
          <ac:spMkLst>
            <pc:docMk/>
            <pc:sldMk cId="0" sldId="619"/>
            <ac:spMk id="45104" creationId="{1BBA6C30-BB9F-4B5C-BE82-FE78EC84CBDC}"/>
          </ac:spMkLst>
        </pc:spChg>
        <pc:spChg chg="mod">
          <ac:chgData name="王 欣捷" userId="b965477fa0aef5e6" providerId="LiveId" clId="{2B0FDB0B-89C3-479F-AB9D-D58F11732152}" dt="2021-03-07T11:28:18.741" v="518" actId="1035"/>
          <ac:spMkLst>
            <pc:docMk/>
            <pc:sldMk cId="0" sldId="619"/>
            <ac:spMk id="45105" creationId="{06EE970D-AA2D-4ADE-8A8F-9FA05DC730F7}"/>
          </ac:spMkLst>
        </pc:spChg>
        <pc:spChg chg="mod">
          <ac:chgData name="王 欣捷" userId="b965477fa0aef5e6" providerId="LiveId" clId="{2B0FDB0B-89C3-479F-AB9D-D58F11732152}" dt="2021-03-07T11:28:18.741" v="518" actId="1035"/>
          <ac:spMkLst>
            <pc:docMk/>
            <pc:sldMk cId="0" sldId="619"/>
            <ac:spMk id="45106" creationId="{9AA89914-FAB6-4E80-9146-328158380478}"/>
          </ac:spMkLst>
        </pc:spChg>
        <pc:spChg chg="mod">
          <ac:chgData name="王 欣捷" userId="b965477fa0aef5e6" providerId="LiveId" clId="{2B0FDB0B-89C3-479F-AB9D-D58F11732152}" dt="2021-03-07T11:28:18.741" v="518" actId="1035"/>
          <ac:spMkLst>
            <pc:docMk/>
            <pc:sldMk cId="0" sldId="619"/>
            <ac:spMk id="45107" creationId="{C9639E70-F6CF-4BA5-8AFB-397F60C309BA}"/>
          </ac:spMkLst>
        </pc:spChg>
        <pc:spChg chg="mod">
          <ac:chgData name="王 欣捷" userId="b965477fa0aef5e6" providerId="LiveId" clId="{2B0FDB0B-89C3-479F-AB9D-D58F11732152}" dt="2021-03-07T11:28:18.741" v="518" actId="1035"/>
          <ac:spMkLst>
            <pc:docMk/>
            <pc:sldMk cId="0" sldId="619"/>
            <ac:spMk id="45108" creationId="{CCFBDC19-4BE7-4EF5-AF57-2B0865E2FFF0}"/>
          </ac:spMkLst>
        </pc:spChg>
        <pc:spChg chg="mod">
          <ac:chgData name="王 欣捷" userId="b965477fa0aef5e6" providerId="LiveId" clId="{2B0FDB0B-89C3-479F-AB9D-D58F11732152}" dt="2021-03-07T11:28:18.741" v="518" actId="1035"/>
          <ac:spMkLst>
            <pc:docMk/>
            <pc:sldMk cId="0" sldId="619"/>
            <ac:spMk id="45109" creationId="{BBB27351-DB64-475E-9640-0EE64067E3EF}"/>
          </ac:spMkLst>
        </pc:spChg>
        <pc:spChg chg="mod">
          <ac:chgData name="王 欣捷" userId="b965477fa0aef5e6" providerId="LiveId" clId="{2B0FDB0B-89C3-479F-AB9D-D58F11732152}" dt="2021-03-07T11:28:18.741" v="518" actId="1035"/>
          <ac:spMkLst>
            <pc:docMk/>
            <pc:sldMk cId="0" sldId="619"/>
            <ac:spMk id="45110" creationId="{5BCF6FC1-BA8A-4BB0-82AC-AA085341482A}"/>
          </ac:spMkLst>
        </pc:spChg>
        <pc:spChg chg="mod">
          <ac:chgData name="王 欣捷" userId="b965477fa0aef5e6" providerId="LiveId" clId="{2B0FDB0B-89C3-479F-AB9D-D58F11732152}" dt="2021-03-07T11:28:18.741" v="518" actId="1035"/>
          <ac:spMkLst>
            <pc:docMk/>
            <pc:sldMk cId="0" sldId="619"/>
            <ac:spMk id="45111" creationId="{B06A28AF-75C2-418D-99CA-25B2139170CE}"/>
          </ac:spMkLst>
        </pc:spChg>
        <pc:spChg chg="mod">
          <ac:chgData name="王 欣捷" userId="b965477fa0aef5e6" providerId="LiveId" clId="{2B0FDB0B-89C3-479F-AB9D-D58F11732152}" dt="2021-03-07T11:28:18.741" v="518" actId="1035"/>
          <ac:spMkLst>
            <pc:docMk/>
            <pc:sldMk cId="0" sldId="619"/>
            <ac:spMk id="45112" creationId="{DA961D20-58DD-44E1-8F69-1F6BD178F343}"/>
          </ac:spMkLst>
        </pc:spChg>
        <pc:spChg chg="mod">
          <ac:chgData name="王 欣捷" userId="b965477fa0aef5e6" providerId="LiveId" clId="{2B0FDB0B-89C3-479F-AB9D-D58F11732152}" dt="2021-03-07T11:28:18.741" v="518" actId="1035"/>
          <ac:spMkLst>
            <pc:docMk/>
            <pc:sldMk cId="0" sldId="619"/>
            <ac:spMk id="45113" creationId="{A1404FE2-A619-414E-BA50-7A6C7D1712C8}"/>
          </ac:spMkLst>
        </pc:spChg>
        <pc:spChg chg="mod">
          <ac:chgData name="王 欣捷" userId="b965477fa0aef5e6" providerId="LiveId" clId="{2B0FDB0B-89C3-479F-AB9D-D58F11732152}" dt="2021-03-07T11:28:18.741" v="518" actId="1035"/>
          <ac:spMkLst>
            <pc:docMk/>
            <pc:sldMk cId="0" sldId="619"/>
            <ac:spMk id="45114" creationId="{D255A630-5972-405A-912D-C6820CA9D6F5}"/>
          </ac:spMkLst>
        </pc:spChg>
        <pc:spChg chg="mod">
          <ac:chgData name="王 欣捷" userId="b965477fa0aef5e6" providerId="LiveId" clId="{2B0FDB0B-89C3-479F-AB9D-D58F11732152}" dt="2021-03-07T11:28:18.741" v="518" actId="1035"/>
          <ac:spMkLst>
            <pc:docMk/>
            <pc:sldMk cId="0" sldId="619"/>
            <ac:spMk id="45115" creationId="{531BF017-9FB3-455C-B74A-CC8EAAAB3B06}"/>
          </ac:spMkLst>
        </pc:spChg>
        <pc:spChg chg="mod">
          <ac:chgData name="王 欣捷" userId="b965477fa0aef5e6" providerId="LiveId" clId="{2B0FDB0B-89C3-479F-AB9D-D58F11732152}" dt="2021-03-07T11:28:18.741" v="518" actId="1035"/>
          <ac:spMkLst>
            <pc:docMk/>
            <pc:sldMk cId="0" sldId="619"/>
            <ac:spMk id="45116" creationId="{AA14F401-AD44-4425-85E5-5E09FB27083F}"/>
          </ac:spMkLst>
        </pc:spChg>
        <pc:spChg chg="mod">
          <ac:chgData name="王 欣捷" userId="b965477fa0aef5e6" providerId="LiveId" clId="{2B0FDB0B-89C3-479F-AB9D-D58F11732152}" dt="2021-03-07T11:28:18.741" v="518" actId="1035"/>
          <ac:spMkLst>
            <pc:docMk/>
            <pc:sldMk cId="0" sldId="619"/>
            <ac:spMk id="45117" creationId="{247A4938-F9F3-4B4F-A1D2-5E49DEE071D0}"/>
          </ac:spMkLst>
        </pc:spChg>
        <pc:spChg chg="mod">
          <ac:chgData name="王 欣捷" userId="b965477fa0aef5e6" providerId="LiveId" clId="{2B0FDB0B-89C3-479F-AB9D-D58F11732152}" dt="2021-03-07T11:28:18.741" v="518" actId="1035"/>
          <ac:spMkLst>
            <pc:docMk/>
            <pc:sldMk cId="0" sldId="619"/>
            <ac:spMk id="45118" creationId="{BECD970D-FA47-44DE-B8FC-57B3A0346253}"/>
          </ac:spMkLst>
        </pc:spChg>
        <pc:spChg chg="mod">
          <ac:chgData name="王 欣捷" userId="b965477fa0aef5e6" providerId="LiveId" clId="{2B0FDB0B-89C3-479F-AB9D-D58F11732152}" dt="2021-03-07T11:28:18.741" v="518" actId="1035"/>
          <ac:spMkLst>
            <pc:docMk/>
            <pc:sldMk cId="0" sldId="619"/>
            <ac:spMk id="45119" creationId="{80C68255-86F5-4769-8750-5B96CFE31AAC}"/>
          </ac:spMkLst>
        </pc:spChg>
        <pc:spChg chg="mod">
          <ac:chgData name="王 欣捷" userId="b965477fa0aef5e6" providerId="LiveId" clId="{2B0FDB0B-89C3-479F-AB9D-D58F11732152}" dt="2021-03-07T11:28:18.741" v="518" actId="1035"/>
          <ac:spMkLst>
            <pc:docMk/>
            <pc:sldMk cId="0" sldId="619"/>
            <ac:spMk id="45120" creationId="{22BFD62F-B287-4068-8F0B-1BD915E6A2D8}"/>
          </ac:spMkLst>
        </pc:spChg>
        <pc:spChg chg="mod">
          <ac:chgData name="王 欣捷" userId="b965477fa0aef5e6" providerId="LiveId" clId="{2B0FDB0B-89C3-479F-AB9D-D58F11732152}" dt="2021-03-07T11:28:18.741" v="518" actId="1035"/>
          <ac:spMkLst>
            <pc:docMk/>
            <pc:sldMk cId="0" sldId="619"/>
            <ac:spMk id="45121" creationId="{00E6B85E-CF70-40B0-8582-50158B06DE09}"/>
          </ac:spMkLst>
        </pc:spChg>
        <pc:spChg chg="mod">
          <ac:chgData name="王 欣捷" userId="b965477fa0aef5e6" providerId="LiveId" clId="{2B0FDB0B-89C3-479F-AB9D-D58F11732152}" dt="2021-03-07T11:28:18.741" v="518" actId="1035"/>
          <ac:spMkLst>
            <pc:docMk/>
            <pc:sldMk cId="0" sldId="619"/>
            <ac:spMk id="45122" creationId="{A3AE9D44-054D-420E-BF0B-77A5F0722BCF}"/>
          </ac:spMkLst>
        </pc:spChg>
        <pc:spChg chg="mod">
          <ac:chgData name="王 欣捷" userId="b965477fa0aef5e6" providerId="LiveId" clId="{2B0FDB0B-89C3-479F-AB9D-D58F11732152}" dt="2021-03-07T11:28:18.741" v="518" actId="1035"/>
          <ac:spMkLst>
            <pc:docMk/>
            <pc:sldMk cId="0" sldId="619"/>
            <ac:spMk id="45123" creationId="{CBAA604F-7BD8-415E-A7FC-D623FD53E208}"/>
          </ac:spMkLst>
        </pc:spChg>
        <pc:spChg chg="mod">
          <ac:chgData name="王 欣捷" userId="b965477fa0aef5e6" providerId="LiveId" clId="{2B0FDB0B-89C3-479F-AB9D-D58F11732152}" dt="2021-03-07T11:28:18.741" v="518" actId="1035"/>
          <ac:spMkLst>
            <pc:docMk/>
            <pc:sldMk cId="0" sldId="619"/>
            <ac:spMk id="45124" creationId="{C05EAD1C-2904-40B3-9241-B1E139CEB678}"/>
          </ac:spMkLst>
        </pc:spChg>
        <pc:spChg chg="mod">
          <ac:chgData name="王 欣捷" userId="b965477fa0aef5e6" providerId="LiveId" clId="{2B0FDB0B-89C3-479F-AB9D-D58F11732152}" dt="2021-03-07T11:28:18.741" v="518" actId="1035"/>
          <ac:spMkLst>
            <pc:docMk/>
            <pc:sldMk cId="0" sldId="619"/>
            <ac:spMk id="45125" creationId="{CD94554F-4EB0-48AB-9AE4-8C8E0878E3EB}"/>
          </ac:spMkLst>
        </pc:spChg>
        <pc:spChg chg="mod">
          <ac:chgData name="王 欣捷" userId="b965477fa0aef5e6" providerId="LiveId" clId="{2B0FDB0B-89C3-479F-AB9D-D58F11732152}" dt="2021-03-07T11:28:18.741" v="518" actId="1035"/>
          <ac:spMkLst>
            <pc:docMk/>
            <pc:sldMk cId="0" sldId="619"/>
            <ac:spMk id="45126" creationId="{2D0F8EC7-BCBF-49C6-BC18-D84FE3AED1C2}"/>
          </ac:spMkLst>
        </pc:spChg>
        <pc:spChg chg="mod">
          <ac:chgData name="王 欣捷" userId="b965477fa0aef5e6" providerId="LiveId" clId="{2B0FDB0B-89C3-479F-AB9D-D58F11732152}" dt="2021-03-07T11:28:18.741" v="518" actId="1035"/>
          <ac:spMkLst>
            <pc:docMk/>
            <pc:sldMk cId="0" sldId="619"/>
            <ac:spMk id="45127" creationId="{68C397E5-E4C3-4680-9474-F97B5398C6AC}"/>
          </ac:spMkLst>
        </pc:spChg>
        <pc:spChg chg="mod">
          <ac:chgData name="王 欣捷" userId="b965477fa0aef5e6" providerId="LiveId" clId="{2B0FDB0B-89C3-479F-AB9D-D58F11732152}" dt="2021-03-07T11:28:18.741" v="518" actId="1035"/>
          <ac:spMkLst>
            <pc:docMk/>
            <pc:sldMk cId="0" sldId="619"/>
            <ac:spMk id="45128" creationId="{63245C34-4A94-4B35-A524-55DD547D7F66}"/>
          </ac:spMkLst>
        </pc:spChg>
        <pc:spChg chg="mod">
          <ac:chgData name="王 欣捷" userId="b965477fa0aef5e6" providerId="LiveId" clId="{2B0FDB0B-89C3-479F-AB9D-D58F11732152}" dt="2021-03-07T11:28:18.741" v="518" actId="1035"/>
          <ac:spMkLst>
            <pc:docMk/>
            <pc:sldMk cId="0" sldId="619"/>
            <ac:spMk id="45129" creationId="{248E416F-0087-4AEA-B80A-718325523F6F}"/>
          </ac:spMkLst>
        </pc:spChg>
        <pc:spChg chg="mod">
          <ac:chgData name="王 欣捷" userId="b965477fa0aef5e6" providerId="LiveId" clId="{2B0FDB0B-89C3-479F-AB9D-D58F11732152}" dt="2021-03-07T11:28:18.741" v="518" actId="1035"/>
          <ac:spMkLst>
            <pc:docMk/>
            <pc:sldMk cId="0" sldId="619"/>
            <ac:spMk id="45130" creationId="{DF61FB21-CF32-43B3-A89E-B5E0A3F9DCE2}"/>
          </ac:spMkLst>
        </pc:spChg>
        <pc:spChg chg="mod">
          <ac:chgData name="王 欣捷" userId="b965477fa0aef5e6" providerId="LiveId" clId="{2B0FDB0B-89C3-479F-AB9D-D58F11732152}" dt="2021-03-07T11:28:18.741" v="518" actId="1035"/>
          <ac:spMkLst>
            <pc:docMk/>
            <pc:sldMk cId="0" sldId="619"/>
            <ac:spMk id="45131" creationId="{2F5A24BF-1497-40E5-BE24-536A2A7370D1}"/>
          </ac:spMkLst>
        </pc:spChg>
        <pc:spChg chg="mod">
          <ac:chgData name="王 欣捷" userId="b965477fa0aef5e6" providerId="LiveId" clId="{2B0FDB0B-89C3-479F-AB9D-D58F11732152}" dt="2021-03-07T11:28:18.741" v="518" actId="1035"/>
          <ac:spMkLst>
            <pc:docMk/>
            <pc:sldMk cId="0" sldId="619"/>
            <ac:spMk id="45132" creationId="{3AE27074-75B2-4E47-B964-3D9B7DEFBA73}"/>
          </ac:spMkLst>
        </pc:spChg>
        <pc:spChg chg="mod">
          <ac:chgData name="王 欣捷" userId="b965477fa0aef5e6" providerId="LiveId" clId="{2B0FDB0B-89C3-479F-AB9D-D58F11732152}" dt="2021-03-07T11:28:18.741" v="518" actId="1035"/>
          <ac:spMkLst>
            <pc:docMk/>
            <pc:sldMk cId="0" sldId="619"/>
            <ac:spMk id="45133" creationId="{57A03D9B-69DF-417E-8577-4BDEE8A49DE4}"/>
          </ac:spMkLst>
        </pc:spChg>
        <pc:grpChg chg="mod">
          <ac:chgData name="王 欣捷" userId="b965477fa0aef5e6" providerId="LiveId" clId="{2B0FDB0B-89C3-479F-AB9D-D58F11732152}" dt="2021-03-07T11:28:27.704" v="519"/>
          <ac:grpSpMkLst>
            <pc:docMk/>
            <pc:sldMk cId="0" sldId="619"/>
            <ac:grpSpMk id="45060" creationId="{80732699-300B-4610-A44F-5826E469A40A}"/>
          </ac:grpSpMkLst>
        </pc:grpChg>
        <pc:grpChg chg="mod">
          <ac:chgData name="王 欣捷" userId="b965477fa0aef5e6" providerId="LiveId" clId="{2B0FDB0B-89C3-479F-AB9D-D58F11732152}" dt="2021-03-07T11:28:12.667" v="498" actId="1036"/>
          <ac:grpSpMkLst>
            <pc:docMk/>
            <pc:sldMk cId="0" sldId="619"/>
            <ac:grpSpMk id="45061" creationId="{957A33F3-2788-4540-8095-C53A9227DC34}"/>
          </ac:grpSpMkLst>
        </pc:grpChg>
        <pc:grpChg chg="mod">
          <ac:chgData name="王 欣捷" userId="b965477fa0aef5e6" providerId="LiveId" clId="{2B0FDB0B-89C3-479F-AB9D-D58F11732152}" dt="2021-03-07T11:28:18.741" v="518" actId="1035"/>
          <ac:grpSpMkLst>
            <pc:docMk/>
            <pc:sldMk cId="0" sldId="619"/>
            <ac:grpSpMk id="45097" creationId="{6CE9C03E-9FAA-4AA8-99B5-1C06BAB29FDA}"/>
          </ac:grpSpMkLst>
        </pc:grpChg>
      </pc:sldChg>
      <pc:sldChg chg="modSp mod">
        <pc:chgData name="王 欣捷" userId="b965477fa0aef5e6" providerId="LiveId" clId="{2B0FDB0B-89C3-479F-AB9D-D58F11732152}" dt="2021-03-07T11:29:42.736" v="573"/>
        <pc:sldMkLst>
          <pc:docMk/>
          <pc:sldMk cId="0" sldId="620"/>
        </pc:sldMkLst>
        <pc:spChg chg="mod">
          <ac:chgData name="王 欣捷" userId="b965477fa0aef5e6" providerId="LiveId" clId="{2B0FDB0B-89C3-479F-AB9D-D58F11732152}" dt="2021-03-07T10:06:53.834" v="265"/>
          <ac:spMkLst>
            <pc:docMk/>
            <pc:sldMk cId="0" sldId="620"/>
            <ac:spMk id="46082" creationId="{8DE557F5-B78D-48A8-B64B-DDF3EC146FA3}"/>
          </ac:spMkLst>
        </pc:spChg>
        <pc:spChg chg="mod">
          <ac:chgData name="王 欣捷" userId="b965477fa0aef5e6" providerId="LiveId" clId="{2B0FDB0B-89C3-479F-AB9D-D58F11732152}" dt="2021-03-07T11:28:56.734" v="529" actId="1036"/>
          <ac:spMkLst>
            <pc:docMk/>
            <pc:sldMk cId="0" sldId="620"/>
            <ac:spMk id="46086" creationId="{4D01F034-CB56-48B8-8F65-88AA9323B6DE}"/>
          </ac:spMkLst>
        </pc:spChg>
        <pc:spChg chg="mod">
          <ac:chgData name="王 欣捷" userId="b965477fa0aef5e6" providerId="LiveId" clId="{2B0FDB0B-89C3-479F-AB9D-D58F11732152}" dt="2021-03-07T11:28:56.734" v="529" actId="1036"/>
          <ac:spMkLst>
            <pc:docMk/>
            <pc:sldMk cId="0" sldId="620"/>
            <ac:spMk id="46087" creationId="{6ABA07D2-C25B-4610-AC95-C55DE7F1FAB8}"/>
          </ac:spMkLst>
        </pc:spChg>
        <pc:spChg chg="mod">
          <ac:chgData name="王 欣捷" userId="b965477fa0aef5e6" providerId="LiveId" clId="{2B0FDB0B-89C3-479F-AB9D-D58F11732152}" dt="2021-03-07T11:28:56.734" v="529" actId="1036"/>
          <ac:spMkLst>
            <pc:docMk/>
            <pc:sldMk cId="0" sldId="620"/>
            <ac:spMk id="46088" creationId="{905F056B-1E41-4665-964F-15405CEF2803}"/>
          </ac:spMkLst>
        </pc:spChg>
        <pc:spChg chg="mod">
          <ac:chgData name="王 欣捷" userId="b965477fa0aef5e6" providerId="LiveId" clId="{2B0FDB0B-89C3-479F-AB9D-D58F11732152}" dt="2021-03-07T11:28:56.734" v="529" actId="1036"/>
          <ac:spMkLst>
            <pc:docMk/>
            <pc:sldMk cId="0" sldId="620"/>
            <ac:spMk id="46089" creationId="{D55A7686-A77C-4471-921C-AA2D7242F913}"/>
          </ac:spMkLst>
        </pc:spChg>
        <pc:spChg chg="mod">
          <ac:chgData name="王 欣捷" userId="b965477fa0aef5e6" providerId="LiveId" clId="{2B0FDB0B-89C3-479F-AB9D-D58F11732152}" dt="2021-03-07T11:28:56.734" v="529" actId="1036"/>
          <ac:spMkLst>
            <pc:docMk/>
            <pc:sldMk cId="0" sldId="620"/>
            <ac:spMk id="46090" creationId="{1589D624-7557-4092-93AD-62B7EC3F8D29}"/>
          </ac:spMkLst>
        </pc:spChg>
        <pc:spChg chg="mod">
          <ac:chgData name="王 欣捷" userId="b965477fa0aef5e6" providerId="LiveId" clId="{2B0FDB0B-89C3-479F-AB9D-D58F11732152}" dt="2021-03-07T11:28:56.734" v="529" actId="1036"/>
          <ac:spMkLst>
            <pc:docMk/>
            <pc:sldMk cId="0" sldId="620"/>
            <ac:spMk id="46091" creationId="{50F63C21-9643-42EC-B85D-A771298BE620}"/>
          </ac:spMkLst>
        </pc:spChg>
        <pc:spChg chg="mod">
          <ac:chgData name="王 欣捷" userId="b965477fa0aef5e6" providerId="LiveId" clId="{2B0FDB0B-89C3-479F-AB9D-D58F11732152}" dt="2021-03-07T11:28:56.734" v="529" actId="1036"/>
          <ac:spMkLst>
            <pc:docMk/>
            <pc:sldMk cId="0" sldId="620"/>
            <ac:spMk id="46092" creationId="{333D168D-302F-4AE6-9743-4D53D2FAC533}"/>
          </ac:spMkLst>
        </pc:spChg>
        <pc:spChg chg="mod">
          <ac:chgData name="王 欣捷" userId="b965477fa0aef5e6" providerId="LiveId" clId="{2B0FDB0B-89C3-479F-AB9D-D58F11732152}" dt="2021-03-07T11:28:56.734" v="529" actId="1036"/>
          <ac:spMkLst>
            <pc:docMk/>
            <pc:sldMk cId="0" sldId="620"/>
            <ac:spMk id="46093" creationId="{CD9A922A-E3EA-4DF6-9617-D3D78DA8D464}"/>
          </ac:spMkLst>
        </pc:spChg>
        <pc:spChg chg="mod">
          <ac:chgData name="王 欣捷" userId="b965477fa0aef5e6" providerId="LiveId" clId="{2B0FDB0B-89C3-479F-AB9D-D58F11732152}" dt="2021-03-07T11:28:56.734" v="529" actId="1036"/>
          <ac:spMkLst>
            <pc:docMk/>
            <pc:sldMk cId="0" sldId="620"/>
            <ac:spMk id="46094" creationId="{34F1DC35-8437-482D-8984-0CF300C8BD77}"/>
          </ac:spMkLst>
        </pc:spChg>
        <pc:spChg chg="mod">
          <ac:chgData name="王 欣捷" userId="b965477fa0aef5e6" providerId="LiveId" clId="{2B0FDB0B-89C3-479F-AB9D-D58F11732152}" dt="2021-03-07T11:28:56.734" v="529" actId="1036"/>
          <ac:spMkLst>
            <pc:docMk/>
            <pc:sldMk cId="0" sldId="620"/>
            <ac:spMk id="46095" creationId="{7A3D7091-5A21-45E3-8A11-1E6F55411D31}"/>
          </ac:spMkLst>
        </pc:spChg>
        <pc:spChg chg="mod">
          <ac:chgData name="王 欣捷" userId="b965477fa0aef5e6" providerId="LiveId" clId="{2B0FDB0B-89C3-479F-AB9D-D58F11732152}" dt="2021-03-07T11:28:56.734" v="529" actId="1036"/>
          <ac:spMkLst>
            <pc:docMk/>
            <pc:sldMk cId="0" sldId="620"/>
            <ac:spMk id="46096" creationId="{AD2DBDB1-999B-41D4-BA24-7AC359962409}"/>
          </ac:spMkLst>
        </pc:spChg>
        <pc:spChg chg="mod">
          <ac:chgData name="王 欣捷" userId="b965477fa0aef5e6" providerId="LiveId" clId="{2B0FDB0B-89C3-479F-AB9D-D58F11732152}" dt="2021-03-07T11:28:56.734" v="529" actId="1036"/>
          <ac:spMkLst>
            <pc:docMk/>
            <pc:sldMk cId="0" sldId="620"/>
            <ac:spMk id="46097" creationId="{74412228-E5A0-4AB9-B3C3-D37FCAB912CE}"/>
          </ac:spMkLst>
        </pc:spChg>
        <pc:spChg chg="mod">
          <ac:chgData name="王 欣捷" userId="b965477fa0aef5e6" providerId="LiveId" clId="{2B0FDB0B-89C3-479F-AB9D-D58F11732152}" dt="2021-03-07T11:28:56.734" v="529" actId="1036"/>
          <ac:spMkLst>
            <pc:docMk/>
            <pc:sldMk cId="0" sldId="620"/>
            <ac:spMk id="46098" creationId="{245BA7D7-6B26-4961-B7EC-ACACC69F7535}"/>
          </ac:spMkLst>
        </pc:spChg>
        <pc:spChg chg="mod">
          <ac:chgData name="王 欣捷" userId="b965477fa0aef5e6" providerId="LiveId" clId="{2B0FDB0B-89C3-479F-AB9D-D58F11732152}" dt="2021-03-07T11:28:56.734" v="529" actId="1036"/>
          <ac:spMkLst>
            <pc:docMk/>
            <pc:sldMk cId="0" sldId="620"/>
            <ac:spMk id="46099" creationId="{4B8F4B57-06D4-4002-8BD0-BAE93F2AF2B1}"/>
          </ac:spMkLst>
        </pc:spChg>
        <pc:spChg chg="mod">
          <ac:chgData name="王 欣捷" userId="b965477fa0aef5e6" providerId="LiveId" clId="{2B0FDB0B-89C3-479F-AB9D-D58F11732152}" dt="2021-03-07T11:28:56.734" v="529" actId="1036"/>
          <ac:spMkLst>
            <pc:docMk/>
            <pc:sldMk cId="0" sldId="620"/>
            <ac:spMk id="46100" creationId="{20A4ECFB-1C77-4261-879B-B460B14A5743}"/>
          </ac:spMkLst>
        </pc:spChg>
        <pc:spChg chg="mod">
          <ac:chgData name="王 欣捷" userId="b965477fa0aef5e6" providerId="LiveId" clId="{2B0FDB0B-89C3-479F-AB9D-D58F11732152}" dt="2021-03-07T11:28:56.734" v="529" actId="1036"/>
          <ac:spMkLst>
            <pc:docMk/>
            <pc:sldMk cId="0" sldId="620"/>
            <ac:spMk id="46101" creationId="{D376AF40-F29B-4147-9516-1BF2986B68C5}"/>
          </ac:spMkLst>
        </pc:spChg>
        <pc:spChg chg="mod">
          <ac:chgData name="王 欣捷" userId="b965477fa0aef5e6" providerId="LiveId" clId="{2B0FDB0B-89C3-479F-AB9D-D58F11732152}" dt="2021-03-07T11:28:56.734" v="529" actId="1036"/>
          <ac:spMkLst>
            <pc:docMk/>
            <pc:sldMk cId="0" sldId="620"/>
            <ac:spMk id="46102" creationId="{0069564C-8B17-4679-8FE1-AD663A87F83A}"/>
          </ac:spMkLst>
        </pc:spChg>
        <pc:spChg chg="mod">
          <ac:chgData name="王 欣捷" userId="b965477fa0aef5e6" providerId="LiveId" clId="{2B0FDB0B-89C3-479F-AB9D-D58F11732152}" dt="2021-03-07T11:28:56.734" v="529" actId="1036"/>
          <ac:spMkLst>
            <pc:docMk/>
            <pc:sldMk cId="0" sldId="620"/>
            <ac:spMk id="46103" creationId="{BDF02F74-7734-4B77-88D9-55236AB54964}"/>
          </ac:spMkLst>
        </pc:spChg>
        <pc:spChg chg="mod">
          <ac:chgData name="王 欣捷" userId="b965477fa0aef5e6" providerId="LiveId" clId="{2B0FDB0B-89C3-479F-AB9D-D58F11732152}" dt="2021-03-07T11:28:56.734" v="529" actId="1036"/>
          <ac:spMkLst>
            <pc:docMk/>
            <pc:sldMk cId="0" sldId="620"/>
            <ac:spMk id="46104" creationId="{80714559-DD78-41BB-A937-F499F6841201}"/>
          </ac:spMkLst>
        </pc:spChg>
        <pc:spChg chg="mod">
          <ac:chgData name="王 欣捷" userId="b965477fa0aef5e6" providerId="LiveId" clId="{2B0FDB0B-89C3-479F-AB9D-D58F11732152}" dt="2021-03-07T11:28:56.734" v="529" actId="1036"/>
          <ac:spMkLst>
            <pc:docMk/>
            <pc:sldMk cId="0" sldId="620"/>
            <ac:spMk id="46105" creationId="{7BD27C8C-CEFB-4F5C-BC5F-0E6D04D47BE6}"/>
          </ac:spMkLst>
        </pc:spChg>
        <pc:spChg chg="mod">
          <ac:chgData name="王 欣捷" userId="b965477fa0aef5e6" providerId="LiveId" clId="{2B0FDB0B-89C3-479F-AB9D-D58F11732152}" dt="2021-03-07T11:28:56.734" v="529" actId="1036"/>
          <ac:spMkLst>
            <pc:docMk/>
            <pc:sldMk cId="0" sldId="620"/>
            <ac:spMk id="46106" creationId="{57F55197-B330-434F-B501-6AB20C7120D7}"/>
          </ac:spMkLst>
        </pc:spChg>
        <pc:spChg chg="mod">
          <ac:chgData name="王 欣捷" userId="b965477fa0aef5e6" providerId="LiveId" clId="{2B0FDB0B-89C3-479F-AB9D-D58F11732152}" dt="2021-03-07T11:28:56.734" v="529" actId="1036"/>
          <ac:spMkLst>
            <pc:docMk/>
            <pc:sldMk cId="0" sldId="620"/>
            <ac:spMk id="46107" creationId="{6DFBC84D-1308-4AB0-9A1A-CC665468D5F4}"/>
          </ac:spMkLst>
        </pc:spChg>
        <pc:spChg chg="mod">
          <ac:chgData name="王 欣捷" userId="b965477fa0aef5e6" providerId="LiveId" clId="{2B0FDB0B-89C3-479F-AB9D-D58F11732152}" dt="2021-03-07T11:28:56.734" v="529" actId="1036"/>
          <ac:spMkLst>
            <pc:docMk/>
            <pc:sldMk cId="0" sldId="620"/>
            <ac:spMk id="46108" creationId="{0ACEEECA-252B-4ACE-9298-9F611A99A25F}"/>
          </ac:spMkLst>
        </pc:spChg>
        <pc:spChg chg="mod">
          <ac:chgData name="王 欣捷" userId="b965477fa0aef5e6" providerId="LiveId" clId="{2B0FDB0B-89C3-479F-AB9D-D58F11732152}" dt="2021-03-07T11:28:56.734" v="529" actId="1036"/>
          <ac:spMkLst>
            <pc:docMk/>
            <pc:sldMk cId="0" sldId="620"/>
            <ac:spMk id="46109" creationId="{A28E9C58-1EAC-4290-A437-68BB9DE856BC}"/>
          </ac:spMkLst>
        </pc:spChg>
        <pc:spChg chg="mod">
          <ac:chgData name="王 欣捷" userId="b965477fa0aef5e6" providerId="LiveId" clId="{2B0FDB0B-89C3-479F-AB9D-D58F11732152}" dt="2021-03-07T11:28:56.734" v="529" actId="1036"/>
          <ac:spMkLst>
            <pc:docMk/>
            <pc:sldMk cId="0" sldId="620"/>
            <ac:spMk id="46110" creationId="{9F4A9C2C-BDCF-4D1D-9341-41DEF44F2443}"/>
          </ac:spMkLst>
        </pc:spChg>
        <pc:spChg chg="mod">
          <ac:chgData name="王 欣捷" userId="b965477fa0aef5e6" providerId="LiveId" clId="{2B0FDB0B-89C3-479F-AB9D-D58F11732152}" dt="2021-03-07T11:28:56.734" v="529" actId="1036"/>
          <ac:spMkLst>
            <pc:docMk/>
            <pc:sldMk cId="0" sldId="620"/>
            <ac:spMk id="46111" creationId="{FEE2A922-37D7-4B0F-BE8F-9F4A73950C7A}"/>
          </ac:spMkLst>
        </pc:spChg>
        <pc:spChg chg="mod">
          <ac:chgData name="王 欣捷" userId="b965477fa0aef5e6" providerId="LiveId" clId="{2B0FDB0B-89C3-479F-AB9D-D58F11732152}" dt="2021-03-07T11:28:56.734" v="529" actId="1036"/>
          <ac:spMkLst>
            <pc:docMk/>
            <pc:sldMk cId="0" sldId="620"/>
            <ac:spMk id="46112" creationId="{53AE8F41-9C2B-4639-8BE3-AA99BFC69B7C}"/>
          </ac:spMkLst>
        </pc:spChg>
        <pc:spChg chg="mod">
          <ac:chgData name="王 欣捷" userId="b965477fa0aef5e6" providerId="LiveId" clId="{2B0FDB0B-89C3-479F-AB9D-D58F11732152}" dt="2021-03-07T11:28:56.734" v="529" actId="1036"/>
          <ac:spMkLst>
            <pc:docMk/>
            <pc:sldMk cId="0" sldId="620"/>
            <ac:spMk id="46113" creationId="{2347D105-B578-4B80-8366-0BEDD463E623}"/>
          </ac:spMkLst>
        </pc:spChg>
        <pc:spChg chg="mod">
          <ac:chgData name="王 欣捷" userId="b965477fa0aef5e6" providerId="LiveId" clId="{2B0FDB0B-89C3-479F-AB9D-D58F11732152}" dt="2021-03-07T11:28:56.734" v="529" actId="1036"/>
          <ac:spMkLst>
            <pc:docMk/>
            <pc:sldMk cId="0" sldId="620"/>
            <ac:spMk id="46114" creationId="{C6188D36-1519-43C2-9B49-12671F6D78AE}"/>
          </ac:spMkLst>
        </pc:spChg>
        <pc:spChg chg="mod">
          <ac:chgData name="王 欣捷" userId="b965477fa0aef5e6" providerId="LiveId" clId="{2B0FDB0B-89C3-479F-AB9D-D58F11732152}" dt="2021-03-07T11:28:56.734" v="529" actId="1036"/>
          <ac:spMkLst>
            <pc:docMk/>
            <pc:sldMk cId="0" sldId="620"/>
            <ac:spMk id="46115" creationId="{84D50FB5-0040-435D-9823-D4907D68CF0D}"/>
          </ac:spMkLst>
        </pc:spChg>
        <pc:spChg chg="mod">
          <ac:chgData name="王 欣捷" userId="b965477fa0aef5e6" providerId="LiveId" clId="{2B0FDB0B-89C3-479F-AB9D-D58F11732152}" dt="2021-03-07T11:28:56.734" v="529" actId="1036"/>
          <ac:spMkLst>
            <pc:docMk/>
            <pc:sldMk cId="0" sldId="620"/>
            <ac:spMk id="46116" creationId="{736EAD05-6931-48E9-B071-69CBBF5F5ABC}"/>
          </ac:spMkLst>
        </pc:spChg>
        <pc:spChg chg="mod">
          <ac:chgData name="王 欣捷" userId="b965477fa0aef5e6" providerId="LiveId" clId="{2B0FDB0B-89C3-479F-AB9D-D58F11732152}" dt="2021-03-07T11:28:56.734" v="529" actId="1036"/>
          <ac:spMkLst>
            <pc:docMk/>
            <pc:sldMk cId="0" sldId="620"/>
            <ac:spMk id="46117" creationId="{D0CED493-D87F-44C3-A4BA-ABE17852A875}"/>
          </ac:spMkLst>
        </pc:spChg>
        <pc:spChg chg="mod">
          <ac:chgData name="王 欣捷" userId="b965477fa0aef5e6" providerId="LiveId" clId="{2B0FDB0B-89C3-479F-AB9D-D58F11732152}" dt="2021-03-07T11:28:56.734" v="529" actId="1036"/>
          <ac:spMkLst>
            <pc:docMk/>
            <pc:sldMk cId="0" sldId="620"/>
            <ac:spMk id="46118" creationId="{63C754CE-BAEC-4A58-A0EB-496C3BFF1F7B}"/>
          </ac:spMkLst>
        </pc:spChg>
        <pc:spChg chg="mod">
          <ac:chgData name="王 欣捷" userId="b965477fa0aef5e6" providerId="LiveId" clId="{2B0FDB0B-89C3-479F-AB9D-D58F11732152}" dt="2021-03-07T11:28:56.734" v="529" actId="1036"/>
          <ac:spMkLst>
            <pc:docMk/>
            <pc:sldMk cId="0" sldId="620"/>
            <ac:spMk id="46119" creationId="{FB137090-9E5D-47DC-9E10-F46F23116510}"/>
          </ac:spMkLst>
        </pc:spChg>
        <pc:spChg chg="mod">
          <ac:chgData name="王 欣捷" userId="b965477fa0aef5e6" providerId="LiveId" clId="{2B0FDB0B-89C3-479F-AB9D-D58F11732152}" dt="2021-03-07T11:29:04.117" v="549" actId="1035"/>
          <ac:spMkLst>
            <pc:docMk/>
            <pc:sldMk cId="0" sldId="620"/>
            <ac:spMk id="46120" creationId="{780468B1-EDB1-4FEB-AAB1-1750FB93CE8A}"/>
          </ac:spMkLst>
        </pc:spChg>
        <pc:spChg chg="mod">
          <ac:chgData name="王 欣捷" userId="b965477fa0aef5e6" providerId="LiveId" clId="{2B0FDB0B-89C3-479F-AB9D-D58F11732152}" dt="2021-03-07T11:29:04.117" v="549" actId="1035"/>
          <ac:spMkLst>
            <pc:docMk/>
            <pc:sldMk cId="0" sldId="620"/>
            <ac:spMk id="46122" creationId="{FC0F973F-172E-4B03-9CB9-D67D95F126D5}"/>
          </ac:spMkLst>
        </pc:spChg>
        <pc:spChg chg="mod">
          <ac:chgData name="王 欣捷" userId="b965477fa0aef5e6" providerId="LiveId" clId="{2B0FDB0B-89C3-479F-AB9D-D58F11732152}" dt="2021-03-07T11:29:04.117" v="549" actId="1035"/>
          <ac:spMkLst>
            <pc:docMk/>
            <pc:sldMk cId="0" sldId="620"/>
            <ac:spMk id="46123" creationId="{1CC1EE86-5DEA-46A6-A413-071AA7CD6A3F}"/>
          </ac:spMkLst>
        </pc:spChg>
        <pc:spChg chg="mod">
          <ac:chgData name="王 欣捷" userId="b965477fa0aef5e6" providerId="LiveId" clId="{2B0FDB0B-89C3-479F-AB9D-D58F11732152}" dt="2021-03-07T11:29:04.117" v="549" actId="1035"/>
          <ac:spMkLst>
            <pc:docMk/>
            <pc:sldMk cId="0" sldId="620"/>
            <ac:spMk id="46124" creationId="{687E43C4-9786-424E-AE93-8163C5A53DD7}"/>
          </ac:spMkLst>
        </pc:spChg>
        <pc:spChg chg="mod">
          <ac:chgData name="王 欣捷" userId="b965477fa0aef5e6" providerId="LiveId" clId="{2B0FDB0B-89C3-479F-AB9D-D58F11732152}" dt="2021-03-07T11:29:04.117" v="549" actId="1035"/>
          <ac:spMkLst>
            <pc:docMk/>
            <pc:sldMk cId="0" sldId="620"/>
            <ac:spMk id="46125" creationId="{23F08259-195F-463B-A67C-60B0FD1C2765}"/>
          </ac:spMkLst>
        </pc:spChg>
        <pc:spChg chg="mod">
          <ac:chgData name="王 欣捷" userId="b965477fa0aef5e6" providerId="LiveId" clId="{2B0FDB0B-89C3-479F-AB9D-D58F11732152}" dt="2021-03-07T11:29:04.117" v="549" actId="1035"/>
          <ac:spMkLst>
            <pc:docMk/>
            <pc:sldMk cId="0" sldId="620"/>
            <ac:spMk id="46126" creationId="{8804BAB9-17B3-4376-AB06-1F74BDC3A2BA}"/>
          </ac:spMkLst>
        </pc:spChg>
        <pc:spChg chg="mod">
          <ac:chgData name="王 欣捷" userId="b965477fa0aef5e6" providerId="LiveId" clId="{2B0FDB0B-89C3-479F-AB9D-D58F11732152}" dt="2021-03-07T11:29:04.117" v="549" actId="1035"/>
          <ac:spMkLst>
            <pc:docMk/>
            <pc:sldMk cId="0" sldId="620"/>
            <ac:spMk id="46127" creationId="{F3D8BBD8-2DAF-413A-918A-2205C96CB19B}"/>
          </ac:spMkLst>
        </pc:spChg>
        <pc:spChg chg="mod">
          <ac:chgData name="王 欣捷" userId="b965477fa0aef5e6" providerId="LiveId" clId="{2B0FDB0B-89C3-479F-AB9D-D58F11732152}" dt="2021-03-07T11:29:04.117" v="549" actId="1035"/>
          <ac:spMkLst>
            <pc:docMk/>
            <pc:sldMk cId="0" sldId="620"/>
            <ac:spMk id="46128" creationId="{A3FF3276-8433-4F53-8122-E52B8693236C}"/>
          </ac:spMkLst>
        </pc:spChg>
        <pc:spChg chg="mod">
          <ac:chgData name="王 欣捷" userId="b965477fa0aef5e6" providerId="LiveId" clId="{2B0FDB0B-89C3-479F-AB9D-D58F11732152}" dt="2021-03-07T11:29:04.117" v="549" actId="1035"/>
          <ac:spMkLst>
            <pc:docMk/>
            <pc:sldMk cId="0" sldId="620"/>
            <ac:spMk id="46129" creationId="{5EA53C84-2C7F-400E-A4AB-16543198F2A9}"/>
          </ac:spMkLst>
        </pc:spChg>
        <pc:spChg chg="mod">
          <ac:chgData name="王 欣捷" userId="b965477fa0aef5e6" providerId="LiveId" clId="{2B0FDB0B-89C3-479F-AB9D-D58F11732152}" dt="2021-03-07T11:29:04.117" v="549" actId="1035"/>
          <ac:spMkLst>
            <pc:docMk/>
            <pc:sldMk cId="0" sldId="620"/>
            <ac:spMk id="46130" creationId="{B65C7CFD-9801-47F5-9112-BFE13120F808}"/>
          </ac:spMkLst>
        </pc:spChg>
        <pc:spChg chg="mod">
          <ac:chgData name="王 欣捷" userId="b965477fa0aef5e6" providerId="LiveId" clId="{2B0FDB0B-89C3-479F-AB9D-D58F11732152}" dt="2021-03-07T11:29:04.117" v="549" actId="1035"/>
          <ac:spMkLst>
            <pc:docMk/>
            <pc:sldMk cId="0" sldId="620"/>
            <ac:spMk id="46131" creationId="{2A9BDB7C-D2F0-4AC8-802F-B181E14CA467}"/>
          </ac:spMkLst>
        </pc:spChg>
        <pc:spChg chg="mod">
          <ac:chgData name="王 欣捷" userId="b965477fa0aef5e6" providerId="LiveId" clId="{2B0FDB0B-89C3-479F-AB9D-D58F11732152}" dt="2021-03-07T11:29:04.117" v="549" actId="1035"/>
          <ac:spMkLst>
            <pc:docMk/>
            <pc:sldMk cId="0" sldId="620"/>
            <ac:spMk id="46132" creationId="{9F35250D-702F-4E50-BE1C-5365CDDC13B5}"/>
          </ac:spMkLst>
        </pc:spChg>
        <pc:spChg chg="mod">
          <ac:chgData name="王 欣捷" userId="b965477fa0aef5e6" providerId="LiveId" clId="{2B0FDB0B-89C3-479F-AB9D-D58F11732152}" dt="2021-03-07T11:29:04.117" v="549" actId="1035"/>
          <ac:spMkLst>
            <pc:docMk/>
            <pc:sldMk cId="0" sldId="620"/>
            <ac:spMk id="46133" creationId="{1827687B-CE83-470E-97BF-279162FB08CD}"/>
          </ac:spMkLst>
        </pc:spChg>
        <pc:spChg chg="mod">
          <ac:chgData name="王 欣捷" userId="b965477fa0aef5e6" providerId="LiveId" clId="{2B0FDB0B-89C3-479F-AB9D-D58F11732152}" dt="2021-03-07T11:29:04.117" v="549" actId="1035"/>
          <ac:spMkLst>
            <pc:docMk/>
            <pc:sldMk cId="0" sldId="620"/>
            <ac:spMk id="46134" creationId="{8C2C98D9-FED6-4999-B9AD-0600564AE900}"/>
          </ac:spMkLst>
        </pc:spChg>
        <pc:spChg chg="mod">
          <ac:chgData name="王 欣捷" userId="b965477fa0aef5e6" providerId="LiveId" clId="{2B0FDB0B-89C3-479F-AB9D-D58F11732152}" dt="2021-03-07T11:29:04.117" v="549" actId="1035"/>
          <ac:spMkLst>
            <pc:docMk/>
            <pc:sldMk cId="0" sldId="620"/>
            <ac:spMk id="46135" creationId="{74ED7BD7-C28A-48DD-9CD6-3F29E5EF7287}"/>
          </ac:spMkLst>
        </pc:spChg>
        <pc:spChg chg="mod">
          <ac:chgData name="王 欣捷" userId="b965477fa0aef5e6" providerId="LiveId" clId="{2B0FDB0B-89C3-479F-AB9D-D58F11732152}" dt="2021-03-07T11:29:04.117" v="549" actId="1035"/>
          <ac:spMkLst>
            <pc:docMk/>
            <pc:sldMk cId="0" sldId="620"/>
            <ac:spMk id="46136" creationId="{84721457-E207-470D-B305-22530513402B}"/>
          </ac:spMkLst>
        </pc:spChg>
        <pc:spChg chg="mod">
          <ac:chgData name="王 欣捷" userId="b965477fa0aef5e6" providerId="LiveId" clId="{2B0FDB0B-89C3-479F-AB9D-D58F11732152}" dt="2021-03-07T11:29:04.117" v="549" actId="1035"/>
          <ac:spMkLst>
            <pc:docMk/>
            <pc:sldMk cId="0" sldId="620"/>
            <ac:spMk id="46137" creationId="{221A1411-F909-4A73-8920-450E63BC373D}"/>
          </ac:spMkLst>
        </pc:spChg>
        <pc:spChg chg="mod">
          <ac:chgData name="王 欣捷" userId="b965477fa0aef5e6" providerId="LiveId" clId="{2B0FDB0B-89C3-479F-AB9D-D58F11732152}" dt="2021-03-07T11:29:04.117" v="549" actId="1035"/>
          <ac:spMkLst>
            <pc:docMk/>
            <pc:sldMk cId="0" sldId="620"/>
            <ac:spMk id="46138" creationId="{9F831C43-0635-41F2-BBA8-EF3E55C417A4}"/>
          </ac:spMkLst>
        </pc:spChg>
        <pc:spChg chg="mod">
          <ac:chgData name="王 欣捷" userId="b965477fa0aef5e6" providerId="LiveId" clId="{2B0FDB0B-89C3-479F-AB9D-D58F11732152}" dt="2021-03-07T11:29:04.117" v="549" actId="1035"/>
          <ac:spMkLst>
            <pc:docMk/>
            <pc:sldMk cId="0" sldId="620"/>
            <ac:spMk id="46139" creationId="{DFC6A71E-768C-4BC5-8726-8628166863BB}"/>
          </ac:spMkLst>
        </pc:spChg>
        <pc:spChg chg="mod">
          <ac:chgData name="王 欣捷" userId="b965477fa0aef5e6" providerId="LiveId" clId="{2B0FDB0B-89C3-479F-AB9D-D58F11732152}" dt="2021-03-07T11:29:04.117" v="549" actId="1035"/>
          <ac:spMkLst>
            <pc:docMk/>
            <pc:sldMk cId="0" sldId="620"/>
            <ac:spMk id="46140" creationId="{232116A3-F352-4A17-B828-90605427CD19}"/>
          </ac:spMkLst>
        </pc:spChg>
        <pc:spChg chg="mod">
          <ac:chgData name="王 欣捷" userId="b965477fa0aef5e6" providerId="LiveId" clId="{2B0FDB0B-89C3-479F-AB9D-D58F11732152}" dt="2021-03-07T11:29:04.117" v="549" actId="1035"/>
          <ac:spMkLst>
            <pc:docMk/>
            <pc:sldMk cId="0" sldId="620"/>
            <ac:spMk id="46141" creationId="{62F3D688-B241-4F17-8329-88F05ECA25C2}"/>
          </ac:spMkLst>
        </pc:spChg>
        <pc:spChg chg="mod">
          <ac:chgData name="王 欣捷" userId="b965477fa0aef5e6" providerId="LiveId" clId="{2B0FDB0B-89C3-479F-AB9D-D58F11732152}" dt="2021-03-07T11:29:04.117" v="549" actId="1035"/>
          <ac:spMkLst>
            <pc:docMk/>
            <pc:sldMk cId="0" sldId="620"/>
            <ac:spMk id="46142" creationId="{C6B372ED-9174-44ED-B066-8B0F2DE1061C}"/>
          </ac:spMkLst>
        </pc:spChg>
        <pc:spChg chg="mod">
          <ac:chgData name="王 欣捷" userId="b965477fa0aef5e6" providerId="LiveId" clId="{2B0FDB0B-89C3-479F-AB9D-D58F11732152}" dt="2021-03-07T11:29:04.117" v="549" actId="1035"/>
          <ac:spMkLst>
            <pc:docMk/>
            <pc:sldMk cId="0" sldId="620"/>
            <ac:spMk id="46143" creationId="{3C339D6E-588C-45E4-98C7-F714397BEDF7}"/>
          </ac:spMkLst>
        </pc:spChg>
        <pc:spChg chg="mod">
          <ac:chgData name="王 欣捷" userId="b965477fa0aef5e6" providerId="LiveId" clId="{2B0FDB0B-89C3-479F-AB9D-D58F11732152}" dt="2021-03-07T11:29:04.117" v="549" actId="1035"/>
          <ac:spMkLst>
            <pc:docMk/>
            <pc:sldMk cId="0" sldId="620"/>
            <ac:spMk id="46144" creationId="{BFC5998F-B1DD-47FB-8634-F3FDDD8087D9}"/>
          </ac:spMkLst>
        </pc:spChg>
        <pc:spChg chg="mod">
          <ac:chgData name="王 欣捷" userId="b965477fa0aef5e6" providerId="LiveId" clId="{2B0FDB0B-89C3-479F-AB9D-D58F11732152}" dt="2021-03-07T11:29:04.117" v="549" actId="1035"/>
          <ac:spMkLst>
            <pc:docMk/>
            <pc:sldMk cId="0" sldId="620"/>
            <ac:spMk id="46145" creationId="{39CE11CF-7F86-4DC8-A438-F80270F6E746}"/>
          </ac:spMkLst>
        </pc:spChg>
        <pc:spChg chg="mod">
          <ac:chgData name="王 欣捷" userId="b965477fa0aef5e6" providerId="LiveId" clId="{2B0FDB0B-89C3-479F-AB9D-D58F11732152}" dt="2021-03-07T11:29:04.117" v="549" actId="1035"/>
          <ac:spMkLst>
            <pc:docMk/>
            <pc:sldMk cId="0" sldId="620"/>
            <ac:spMk id="46146" creationId="{149A0F81-DBBB-4693-A4A5-D5B600036936}"/>
          </ac:spMkLst>
        </pc:spChg>
        <pc:spChg chg="mod">
          <ac:chgData name="王 欣捷" userId="b965477fa0aef5e6" providerId="LiveId" clId="{2B0FDB0B-89C3-479F-AB9D-D58F11732152}" dt="2021-03-07T11:29:04.117" v="549" actId="1035"/>
          <ac:spMkLst>
            <pc:docMk/>
            <pc:sldMk cId="0" sldId="620"/>
            <ac:spMk id="46147" creationId="{35CF0E54-EDA4-4B92-945D-824417D15019}"/>
          </ac:spMkLst>
        </pc:spChg>
        <pc:spChg chg="mod">
          <ac:chgData name="王 欣捷" userId="b965477fa0aef5e6" providerId="LiveId" clId="{2B0FDB0B-89C3-479F-AB9D-D58F11732152}" dt="2021-03-07T11:29:04.117" v="549" actId="1035"/>
          <ac:spMkLst>
            <pc:docMk/>
            <pc:sldMk cId="0" sldId="620"/>
            <ac:spMk id="46148" creationId="{049066DD-EA84-4462-8E63-342141CED05E}"/>
          </ac:spMkLst>
        </pc:spChg>
        <pc:spChg chg="mod">
          <ac:chgData name="王 欣捷" userId="b965477fa0aef5e6" providerId="LiveId" clId="{2B0FDB0B-89C3-479F-AB9D-D58F11732152}" dt="2021-03-07T11:29:04.117" v="549" actId="1035"/>
          <ac:spMkLst>
            <pc:docMk/>
            <pc:sldMk cId="0" sldId="620"/>
            <ac:spMk id="46149" creationId="{39F15DEE-4B7F-43B2-8027-D465FBACB534}"/>
          </ac:spMkLst>
        </pc:spChg>
        <pc:spChg chg="mod">
          <ac:chgData name="王 欣捷" userId="b965477fa0aef5e6" providerId="LiveId" clId="{2B0FDB0B-89C3-479F-AB9D-D58F11732152}" dt="2021-03-07T11:29:04.117" v="549" actId="1035"/>
          <ac:spMkLst>
            <pc:docMk/>
            <pc:sldMk cId="0" sldId="620"/>
            <ac:spMk id="46150" creationId="{B3119EEB-E703-4E16-BFC2-32B1FA577EBD}"/>
          </ac:spMkLst>
        </pc:spChg>
        <pc:spChg chg="mod">
          <ac:chgData name="王 欣捷" userId="b965477fa0aef5e6" providerId="LiveId" clId="{2B0FDB0B-89C3-479F-AB9D-D58F11732152}" dt="2021-03-07T11:29:04.117" v="549" actId="1035"/>
          <ac:spMkLst>
            <pc:docMk/>
            <pc:sldMk cId="0" sldId="620"/>
            <ac:spMk id="46151" creationId="{204FF21B-B2CF-487C-BB27-26E29F2AC82B}"/>
          </ac:spMkLst>
        </pc:spChg>
        <pc:spChg chg="mod">
          <ac:chgData name="王 欣捷" userId="b965477fa0aef5e6" providerId="LiveId" clId="{2B0FDB0B-89C3-479F-AB9D-D58F11732152}" dt="2021-03-07T11:29:04.117" v="549" actId="1035"/>
          <ac:spMkLst>
            <pc:docMk/>
            <pc:sldMk cId="0" sldId="620"/>
            <ac:spMk id="46152" creationId="{EA40E3A0-F835-4723-9427-2C4AC315811A}"/>
          </ac:spMkLst>
        </pc:spChg>
        <pc:spChg chg="mod">
          <ac:chgData name="王 欣捷" userId="b965477fa0aef5e6" providerId="LiveId" clId="{2B0FDB0B-89C3-479F-AB9D-D58F11732152}" dt="2021-03-07T11:29:04.117" v="549" actId="1035"/>
          <ac:spMkLst>
            <pc:docMk/>
            <pc:sldMk cId="0" sldId="620"/>
            <ac:spMk id="46153" creationId="{F5F31D6F-791F-47B9-941A-EF7D2CFED8C4}"/>
          </ac:spMkLst>
        </pc:spChg>
        <pc:spChg chg="mod">
          <ac:chgData name="王 欣捷" userId="b965477fa0aef5e6" providerId="LiveId" clId="{2B0FDB0B-89C3-479F-AB9D-D58F11732152}" dt="2021-03-07T11:29:04.117" v="549" actId="1035"/>
          <ac:spMkLst>
            <pc:docMk/>
            <pc:sldMk cId="0" sldId="620"/>
            <ac:spMk id="46154" creationId="{FE4AE2CC-22EE-4196-AA34-2246B9C11F4B}"/>
          </ac:spMkLst>
        </pc:spChg>
        <pc:spChg chg="mod">
          <ac:chgData name="王 欣捷" userId="b965477fa0aef5e6" providerId="LiveId" clId="{2B0FDB0B-89C3-479F-AB9D-D58F11732152}" dt="2021-03-07T11:29:04.117" v="549" actId="1035"/>
          <ac:spMkLst>
            <pc:docMk/>
            <pc:sldMk cId="0" sldId="620"/>
            <ac:spMk id="46155" creationId="{84FC20C5-52EC-459A-8CA9-379FBC7FBE90}"/>
          </ac:spMkLst>
        </pc:spChg>
        <pc:spChg chg="mod">
          <ac:chgData name="王 欣捷" userId="b965477fa0aef5e6" providerId="LiveId" clId="{2B0FDB0B-89C3-479F-AB9D-D58F11732152}" dt="2021-03-07T11:29:04.117" v="549" actId="1035"/>
          <ac:spMkLst>
            <pc:docMk/>
            <pc:sldMk cId="0" sldId="620"/>
            <ac:spMk id="46156" creationId="{C7E8442D-EB5D-4CB9-BB2E-838C53311A7F}"/>
          </ac:spMkLst>
        </pc:spChg>
        <pc:spChg chg="mod">
          <ac:chgData name="王 欣捷" userId="b965477fa0aef5e6" providerId="LiveId" clId="{2B0FDB0B-89C3-479F-AB9D-D58F11732152}" dt="2021-03-07T11:29:04.117" v="549" actId="1035"/>
          <ac:spMkLst>
            <pc:docMk/>
            <pc:sldMk cId="0" sldId="620"/>
            <ac:spMk id="46157" creationId="{6C77CAD2-CDC6-4E31-BE44-C6BFB5C17A65}"/>
          </ac:spMkLst>
        </pc:spChg>
        <pc:grpChg chg="mod">
          <ac:chgData name="王 欣捷" userId="b965477fa0aef5e6" providerId="LiveId" clId="{2B0FDB0B-89C3-479F-AB9D-D58F11732152}" dt="2021-03-07T11:29:42.736" v="573"/>
          <ac:grpSpMkLst>
            <pc:docMk/>
            <pc:sldMk cId="0" sldId="620"/>
            <ac:grpSpMk id="46084" creationId="{2D742EB5-9530-473A-B81A-722F26B52B3A}"/>
          </ac:grpSpMkLst>
        </pc:grpChg>
        <pc:grpChg chg="mod">
          <ac:chgData name="王 欣捷" userId="b965477fa0aef5e6" providerId="LiveId" clId="{2B0FDB0B-89C3-479F-AB9D-D58F11732152}" dt="2021-03-07T11:28:56.734" v="529" actId="1036"/>
          <ac:grpSpMkLst>
            <pc:docMk/>
            <pc:sldMk cId="0" sldId="620"/>
            <ac:grpSpMk id="46085" creationId="{9D378B35-7DDC-44D5-93A1-99BFF73E3027}"/>
          </ac:grpSpMkLst>
        </pc:grpChg>
        <pc:grpChg chg="mod">
          <ac:chgData name="王 欣捷" userId="b965477fa0aef5e6" providerId="LiveId" clId="{2B0FDB0B-89C3-479F-AB9D-D58F11732152}" dt="2021-03-07T11:29:04.117" v="549" actId="1035"/>
          <ac:grpSpMkLst>
            <pc:docMk/>
            <pc:sldMk cId="0" sldId="620"/>
            <ac:grpSpMk id="46121" creationId="{328139DF-8EDD-4C03-8861-812C35540825}"/>
          </ac:grpSpMkLst>
        </pc:grpChg>
      </pc:sldChg>
      <pc:sldChg chg="modSp mod modClrScheme chgLayout">
        <pc:chgData name="王 欣捷" userId="b965477fa0aef5e6" providerId="LiveId" clId="{2B0FDB0B-89C3-479F-AB9D-D58F11732152}" dt="2021-03-07T11:58:24.438" v="1000" actId="700"/>
        <pc:sldMkLst>
          <pc:docMk/>
          <pc:sldMk cId="0" sldId="621"/>
        </pc:sldMkLst>
        <pc:spChg chg="mod ord">
          <ac:chgData name="王 欣捷" userId="b965477fa0aef5e6" providerId="LiveId" clId="{2B0FDB0B-89C3-479F-AB9D-D58F11732152}" dt="2021-03-07T11:58:24.438" v="1000" actId="700"/>
          <ac:spMkLst>
            <pc:docMk/>
            <pc:sldMk cId="0" sldId="621"/>
            <ac:spMk id="47106" creationId="{6184F275-BE0E-4931-B850-84B498FDA1C8}"/>
          </ac:spMkLst>
        </pc:spChg>
        <pc:spChg chg="mod ord">
          <ac:chgData name="王 欣捷" userId="b965477fa0aef5e6" providerId="LiveId" clId="{2B0FDB0B-89C3-479F-AB9D-D58F11732152}" dt="2021-03-07T11:58:24.438" v="1000" actId="700"/>
          <ac:spMkLst>
            <pc:docMk/>
            <pc:sldMk cId="0" sldId="621"/>
            <ac:spMk id="47107" creationId="{389FBC40-9422-470C-B699-30688D5C86DB}"/>
          </ac:spMkLst>
        </pc:spChg>
        <pc:spChg chg="mod">
          <ac:chgData name="王 欣捷" userId="b965477fa0aef5e6" providerId="LiveId" clId="{2B0FDB0B-89C3-479F-AB9D-D58F11732152}" dt="2021-03-07T11:29:20.570" v="571" actId="1076"/>
          <ac:spMkLst>
            <pc:docMk/>
            <pc:sldMk cId="0" sldId="621"/>
            <ac:spMk id="47110" creationId="{C8AC1F2A-89F2-49EE-8D78-8DB436C6E101}"/>
          </ac:spMkLst>
        </pc:spChg>
        <pc:spChg chg="mod">
          <ac:chgData name="王 欣捷" userId="b965477fa0aef5e6" providerId="LiveId" clId="{2B0FDB0B-89C3-479F-AB9D-D58F11732152}" dt="2021-03-07T10:06:53.834" v="265"/>
          <ac:spMkLst>
            <pc:docMk/>
            <pc:sldMk cId="0" sldId="621"/>
            <ac:spMk id="47111" creationId="{64484CF4-E79E-49A5-8B09-2C039A0EDBBE}"/>
          </ac:spMkLst>
        </pc:spChg>
        <pc:spChg chg="mod">
          <ac:chgData name="王 欣捷" userId="b965477fa0aef5e6" providerId="LiveId" clId="{2B0FDB0B-89C3-479F-AB9D-D58F11732152}" dt="2021-03-07T11:29:10.731" v="569" actId="1035"/>
          <ac:spMkLst>
            <pc:docMk/>
            <pc:sldMk cId="0" sldId="621"/>
            <ac:spMk id="47112" creationId="{334386A4-DC0C-4736-ABF5-25AD015D4413}"/>
          </ac:spMkLst>
        </pc:spChg>
        <pc:spChg chg="mod">
          <ac:chgData name="王 欣捷" userId="b965477fa0aef5e6" providerId="LiveId" clId="{2B0FDB0B-89C3-479F-AB9D-D58F11732152}" dt="2021-03-07T11:29:10.731" v="569" actId="1035"/>
          <ac:spMkLst>
            <pc:docMk/>
            <pc:sldMk cId="0" sldId="621"/>
            <ac:spMk id="47114" creationId="{94F6E1D2-62CD-440A-867A-D5E91DC12ED4}"/>
          </ac:spMkLst>
        </pc:spChg>
        <pc:spChg chg="mod">
          <ac:chgData name="王 欣捷" userId="b965477fa0aef5e6" providerId="LiveId" clId="{2B0FDB0B-89C3-479F-AB9D-D58F11732152}" dt="2021-03-07T11:29:10.731" v="569" actId="1035"/>
          <ac:spMkLst>
            <pc:docMk/>
            <pc:sldMk cId="0" sldId="621"/>
            <ac:spMk id="47115" creationId="{ECC256AE-263F-4230-BD06-66A3C24B6699}"/>
          </ac:spMkLst>
        </pc:spChg>
        <pc:spChg chg="mod">
          <ac:chgData name="王 欣捷" userId="b965477fa0aef5e6" providerId="LiveId" clId="{2B0FDB0B-89C3-479F-AB9D-D58F11732152}" dt="2021-03-07T11:29:10.731" v="569" actId="1035"/>
          <ac:spMkLst>
            <pc:docMk/>
            <pc:sldMk cId="0" sldId="621"/>
            <ac:spMk id="47116" creationId="{84B9068C-121A-4B93-933C-4B54D86EA17E}"/>
          </ac:spMkLst>
        </pc:spChg>
        <pc:spChg chg="mod">
          <ac:chgData name="王 欣捷" userId="b965477fa0aef5e6" providerId="LiveId" clId="{2B0FDB0B-89C3-479F-AB9D-D58F11732152}" dt="2021-03-07T11:29:10.731" v="569" actId="1035"/>
          <ac:spMkLst>
            <pc:docMk/>
            <pc:sldMk cId="0" sldId="621"/>
            <ac:spMk id="47117" creationId="{2A660C7B-B6D8-4972-B425-0F230E1B4761}"/>
          </ac:spMkLst>
        </pc:spChg>
        <pc:spChg chg="mod">
          <ac:chgData name="王 欣捷" userId="b965477fa0aef5e6" providerId="LiveId" clId="{2B0FDB0B-89C3-479F-AB9D-D58F11732152}" dt="2021-03-07T11:29:10.731" v="569" actId="1035"/>
          <ac:spMkLst>
            <pc:docMk/>
            <pc:sldMk cId="0" sldId="621"/>
            <ac:spMk id="47118" creationId="{206A8A44-C3E7-47C5-9999-3DF09527F7D9}"/>
          </ac:spMkLst>
        </pc:spChg>
        <pc:spChg chg="mod">
          <ac:chgData name="王 欣捷" userId="b965477fa0aef5e6" providerId="LiveId" clId="{2B0FDB0B-89C3-479F-AB9D-D58F11732152}" dt="2021-03-07T11:29:10.731" v="569" actId="1035"/>
          <ac:spMkLst>
            <pc:docMk/>
            <pc:sldMk cId="0" sldId="621"/>
            <ac:spMk id="47119" creationId="{9B114256-0823-4DE3-8069-19AE0E3B86D9}"/>
          </ac:spMkLst>
        </pc:spChg>
        <pc:spChg chg="mod">
          <ac:chgData name="王 欣捷" userId="b965477fa0aef5e6" providerId="LiveId" clId="{2B0FDB0B-89C3-479F-AB9D-D58F11732152}" dt="2021-03-07T11:29:10.731" v="569" actId="1035"/>
          <ac:spMkLst>
            <pc:docMk/>
            <pc:sldMk cId="0" sldId="621"/>
            <ac:spMk id="47120" creationId="{96E60C18-368F-4DBD-9D37-490DDD1D535D}"/>
          </ac:spMkLst>
        </pc:spChg>
        <pc:spChg chg="mod">
          <ac:chgData name="王 欣捷" userId="b965477fa0aef5e6" providerId="LiveId" clId="{2B0FDB0B-89C3-479F-AB9D-D58F11732152}" dt="2021-03-07T11:29:10.731" v="569" actId="1035"/>
          <ac:spMkLst>
            <pc:docMk/>
            <pc:sldMk cId="0" sldId="621"/>
            <ac:spMk id="47121" creationId="{E66552C1-5310-4F1E-8977-E097595DD1D2}"/>
          </ac:spMkLst>
        </pc:spChg>
        <pc:spChg chg="mod">
          <ac:chgData name="王 欣捷" userId="b965477fa0aef5e6" providerId="LiveId" clId="{2B0FDB0B-89C3-479F-AB9D-D58F11732152}" dt="2021-03-07T11:29:10.731" v="569" actId="1035"/>
          <ac:spMkLst>
            <pc:docMk/>
            <pc:sldMk cId="0" sldId="621"/>
            <ac:spMk id="47122" creationId="{E91221B4-CB6C-45A2-AA1F-320A93894F37}"/>
          </ac:spMkLst>
        </pc:spChg>
        <pc:spChg chg="mod">
          <ac:chgData name="王 欣捷" userId="b965477fa0aef5e6" providerId="LiveId" clId="{2B0FDB0B-89C3-479F-AB9D-D58F11732152}" dt="2021-03-07T11:29:10.731" v="569" actId="1035"/>
          <ac:spMkLst>
            <pc:docMk/>
            <pc:sldMk cId="0" sldId="621"/>
            <ac:spMk id="47123" creationId="{2ADB9FCA-2F25-49F0-A630-D23F3F6A99DE}"/>
          </ac:spMkLst>
        </pc:spChg>
        <pc:spChg chg="mod">
          <ac:chgData name="王 欣捷" userId="b965477fa0aef5e6" providerId="LiveId" clId="{2B0FDB0B-89C3-479F-AB9D-D58F11732152}" dt="2021-03-07T11:29:10.731" v="569" actId="1035"/>
          <ac:spMkLst>
            <pc:docMk/>
            <pc:sldMk cId="0" sldId="621"/>
            <ac:spMk id="47124" creationId="{E96A0D7A-E277-4B3A-84F8-3260D326F729}"/>
          </ac:spMkLst>
        </pc:spChg>
        <pc:spChg chg="mod">
          <ac:chgData name="王 欣捷" userId="b965477fa0aef5e6" providerId="LiveId" clId="{2B0FDB0B-89C3-479F-AB9D-D58F11732152}" dt="2021-03-07T11:29:10.731" v="569" actId="1035"/>
          <ac:spMkLst>
            <pc:docMk/>
            <pc:sldMk cId="0" sldId="621"/>
            <ac:spMk id="47125" creationId="{41794D22-16D6-4803-A98E-3A8B93655E5E}"/>
          </ac:spMkLst>
        </pc:spChg>
        <pc:spChg chg="mod">
          <ac:chgData name="王 欣捷" userId="b965477fa0aef5e6" providerId="LiveId" clId="{2B0FDB0B-89C3-479F-AB9D-D58F11732152}" dt="2021-03-07T11:29:10.731" v="569" actId="1035"/>
          <ac:spMkLst>
            <pc:docMk/>
            <pc:sldMk cId="0" sldId="621"/>
            <ac:spMk id="47126" creationId="{960A2516-90B7-4AA8-9CB8-C860FEDADC1F}"/>
          </ac:spMkLst>
        </pc:spChg>
        <pc:spChg chg="mod">
          <ac:chgData name="王 欣捷" userId="b965477fa0aef5e6" providerId="LiveId" clId="{2B0FDB0B-89C3-479F-AB9D-D58F11732152}" dt="2021-03-07T11:29:10.731" v="569" actId="1035"/>
          <ac:spMkLst>
            <pc:docMk/>
            <pc:sldMk cId="0" sldId="621"/>
            <ac:spMk id="47127" creationId="{86C6A8B2-4F77-4DFF-88BB-19D8FF93EF3C}"/>
          </ac:spMkLst>
        </pc:spChg>
        <pc:spChg chg="mod">
          <ac:chgData name="王 欣捷" userId="b965477fa0aef5e6" providerId="LiveId" clId="{2B0FDB0B-89C3-479F-AB9D-D58F11732152}" dt="2021-03-07T11:29:10.731" v="569" actId="1035"/>
          <ac:spMkLst>
            <pc:docMk/>
            <pc:sldMk cId="0" sldId="621"/>
            <ac:spMk id="47128" creationId="{72BBDF70-64F7-49AE-833A-1113E1BA6D40}"/>
          </ac:spMkLst>
        </pc:spChg>
        <pc:spChg chg="mod">
          <ac:chgData name="王 欣捷" userId="b965477fa0aef5e6" providerId="LiveId" clId="{2B0FDB0B-89C3-479F-AB9D-D58F11732152}" dt="2021-03-07T11:29:10.731" v="569" actId="1035"/>
          <ac:spMkLst>
            <pc:docMk/>
            <pc:sldMk cId="0" sldId="621"/>
            <ac:spMk id="47129" creationId="{4E27BF64-95FB-4148-859A-C773802A8363}"/>
          </ac:spMkLst>
        </pc:spChg>
        <pc:spChg chg="mod">
          <ac:chgData name="王 欣捷" userId="b965477fa0aef5e6" providerId="LiveId" clId="{2B0FDB0B-89C3-479F-AB9D-D58F11732152}" dt="2021-03-07T11:29:10.731" v="569" actId="1035"/>
          <ac:spMkLst>
            <pc:docMk/>
            <pc:sldMk cId="0" sldId="621"/>
            <ac:spMk id="47130" creationId="{CC850883-DF87-446B-AA97-4C44BEA4FBAE}"/>
          </ac:spMkLst>
        </pc:spChg>
        <pc:spChg chg="mod">
          <ac:chgData name="王 欣捷" userId="b965477fa0aef5e6" providerId="LiveId" clId="{2B0FDB0B-89C3-479F-AB9D-D58F11732152}" dt="2021-03-07T11:29:10.731" v="569" actId="1035"/>
          <ac:spMkLst>
            <pc:docMk/>
            <pc:sldMk cId="0" sldId="621"/>
            <ac:spMk id="47131" creationId="{B97A338C-AA91-43AF-8254-380AB8941C9A}"/>
          </ac:spMkLst>
        </pc:spChg>
        <pc:spChg chg="mod">
          <ac:chgData name="王 欣捷" userId="b965477fa0aef5e6" providerId="LiveId" clId="{2B0FDB0B-89C3-479F-AB9D-D58F11732152}" dt="2021-03-07T11:29:10.731" v="569" actId="1035"/>
          <ac:spMkLst>
            <pc:docMk/>
            <pc:sldMk cId="0" sldId="621"/>
            <ac:spMk id="47132" creationId="{536170B8-D6F3-4BD4-B6D5-588E2C749D3D}"/>
          </ac:spMkLst>
        </pc:spChg>
        <pc:spChg chg="mod">
          <ac:chgData name="王 欣捷" userId="b965477fa0aef5e6" providerId="LiveId" clId="{2B0FDB0B-89C3-479F-AB9D-D58F11732152}" dt="2021-03-07T11:29:10.731" v="569" actId="1035"/>
          <ac:spMkLst>
            <pc:docMk/>
            <pc:sldMk cId="0" sldId="621"/>
            <ac:spMk id="47133" creationId="{6E483DC2-686E-44D2-89F1-99BA73346A4E}"/>
          </ac:spMkLst>
        </pc:spChg>
        <pc:spChg chg="mod">
          <ac:chgData name="王 欣捷" userId="b965477fa0aef5e6" providerId="LiveId" clId="{2B0FDB0B-89C3-479F-AB9D-D58F11732152}" dt="2021-03-07T11:29:10.731" v="569" actId="1035"/>
          <ac:spMkLst>
            <pc:docMk/>
            <pc:sldMk cId="0" sldId="621"/>
            <ac:spMk id="47134" creationId="{D0AF44A9-CB52-4908-B574-5A3CCAC359DA}"/>
          </ac:spMkLst>
        </pc:spChg>
        <pc:spChg chg="mod">
          <ac:chgData name="王 欣捷" userId="b965477fa0aef5e6" providerId="LiveId" clId="{2B0FDB0B-89C3-479F-AB9D-D58F11732152}" dt="2021-03-07T11:29:10.731" v="569" actId="1035"/>
          <ac:spMkLst>
            <pc:docMk/>
            <pc:sldMk cId="0" sldId="621"/>
            <ac:spMk id="47135" creationId="{FD336B3D-275C-496F-9183-49560CEB4D49}"/>
          </ac:spMkLst>
        </pc:spChg>
        <pc:spChg chg="mod">
          <ac:chgData name="王 欣捷" userId="b965477fa0aef5e6" providerId="LiveId" clId="{2B0FDB0B-89C3-479F-AB9D-D58F11732152}" dt="2021-03-07T11:29:10.731" v="569" actId="1035"/>
          <ac:spMkLst>
            <pc:docMk/>
            <pc:sldMk cId="0" sldId="621"/>
            <ac:spMk id="47136" creationId="{0841BA73-27B3-4D89-917B-8C223A9633A6}"/>
          </ac:spMkLst>
        </pc:spChg>
        <pc:spChg chg="mod">
          <ac:chgData name="王 欣捷" userId="b965477fa0aef5e6" providerId="LiveId" clId="{2B0FDB0B-89C3-479F-AB9D-D58F11732152}" dt="2021-03-07T11:29:10.731" v="569" actId="1035"/>
          <ac:spMkLst>
            <pc:docMk/>
            <pc:sldMk cId="0" sldId="621"/>
            <ac:spMk id="47137" creationId="{971B5447-E52A-4644-A720-CA3891CE2DAC}"/>
          </ac:spMkLst>
        </pc:spChg>
        <pc:spChg chg="mod">
          <ac:chgData name="王 欣捷" userId="b965477fa0aef5e6" providerId="LiveId" clId="{2B0FDB0B-89C3-479F-AB9D-D58F11732152}" dt="2021-03-07T11:29:10.731" v="569" actId="1035"/>
          <ac:spMkLst>
            <pc:docMk/>
            <pc:sldMk cId="0" sldId="621"/>
            <ac:spMk id="47138" creationId="{EE13D19B-EEE1-4637-94FE-B98AF7F755B8}"/>
          </ac:spMkLst>
        </pc:spChg>
        <pc:spChg chg="mod">
          <ac:chgData name="王 欣捷" userId="b965477fa0aef5e6" providerId="LiveId" clId="{2B0FDB0B-89C3-479F-AB9D-D58F11732152}" dt="2021-03-07T11:29:10.731" v="569" actId="1035"/>
          <ac:spMkLst>
            <pc:docMk/>
            <pc:sldMk cId="0" sldId="621"/>
            <ac:spMk id="47139" creationId="{47FA2874-F586-4222-BFC5-F62783989A29}"/>
          </ac:spMkLst>
        </pc:spChg>
        <pc:spChg chg="mod">
          <ac:chgData name="王 欣捷" userId="b965477fa0aef5e6" providerId="LiveId" clId="{2B0FDB0B-89C3-479F-AB9D-D58F11732152}" dt="2021-03-07T11:29:10.731" v="569" actId="1035"/>
          <ac:spMkLst>
            <pc:docMk/>
            <pc:sldMk cId="0" sldId="621"/>
            <ac:spMk id="47140" creationId="{98B206DE-5CA1-4EDD-A285-4342D325950F}"/>
          </ac:spMkLst>
        </pc:spChg>
        <pc:spChg chg="mod">
          <ac:chgData name="王 欣捷" userId="b965477fa0aef5e6" providerId="LiveId" clId="{2B0FDB0B-89C3-479F-AB9D-D58F11732152}" dt="2021-03-07T11:29:10.731" v="569" actId="1035"/>
          <ac:spMkLst>
            <pc:docMk/>
            <pc:sldMk cId="0" sldId="621"/>
            <ac:spMk id="47141" creationId="{4C248EE3-B9D4-4872-9D46-E938A2573854}"/>
          </ac:spMkLst>
        </pc:spChg>
        <pc:spChg chg="mod">
          <ac:chgData name="王 欣捷" userId="b965477fa0aef5e6" providerId="LiveId" clId="{2B0FDB0B-89C3-479F-AB9D-D58F11732152}" dt="2021-03-07T11:29:10.731" v="569" actId="1035"/>
          <ac:spMkLst>
            <pc:docMk/>
            <pc:sldMk cId="0" sldId="621"/>
            <ac:spMk id="47142" creationId="{9CE6E57A-EEC6-43D8-A8BF-15636C72A105}"/>
          </ac:spMkLst>
        </pc:spChg>
        <pc:spChg chg="mod">
          <ac:chgData name="王 欣捷" userId="b965477fa0aef5e6" providerId="LiveId" clId="{2B0FDB0B-89C3-479F-AB9D-D58F11732152}" dt="2021-03-07T11:29:10.731" v="569" actId="1035"/>
          <ac:spMkLst>
            <pc:docMk/>
            <pc:sldMk cId="0" sldId="621"/>
            <ac:spMk id="47143" creationId="{888D7AF6-EF85-410C-B07F-D104FB07F61D}"/>
          </ac:spMkLst>
        </pc:spChg>
        <pc:spChg chg="mod">
          <ac:chgData name="王 欣捷" userId="b965477fa0aef5e6" providerId="LiveId" clId="{2B0FDB0B-89C3-479F-AB9D-D58F11732152}" dt="2021-03-07T11:29:10.731" v="569" actId="1035"/>
          <ac:spMkLst>
            <pc:docMk/>
            <pc:sldMk cId="0" sldId="621"/>
            <ac:spMk id="47144" creationId="{3C0EAA50-563B-40F2-A0E5-982D434AF2EE}"/>
          </ac:spMkLst>
        </pc:spChg>
        <pc:spChg chg="mod">
          <ac:chgData name="王 欣捷" userId="b965477fa0aef5e6" providerId="LiveId" clId="{2B0FDB0B-89C3-479F-AB9D-D58F11732152}" dt="2021-03-07T11:29:10.731" v="569" actId="1035"/>
          <ac:spMkLst>
            <pc:docMk/>
            <pc:sldMk cId="0" sldId="621"/>
            <ac:spMk id="47145" creationId="{2D18757B-CBF4-49CF-8821-FD61F5136E64}"/>
          </ac:spMkLst>
        </pc:spChg>
        <pc:spChg chg="mod">
          <ac:chgData name="王 欣捷" userId="b965477fa0aef5e6" providerId="LiveId" clId="{2B0FDB0B-89C3-479F-AB9D-D58F11732152}" dt="2021-03-07T11:29:10.731" v="569" actId="1035"/>
          <ac:spMkLst>
            <pc:docMk/>
            <pc:sldMk cId="0" sldId="621"/>
            <ac:spMk id="47146" creationId="{B5D0355C-5673-4431-B242-3A82BD94BE8A}"/>
          </ac:spMkLst>
        </pc:spChg>
        <pc:spChg chg="mod">
          <ac:chgData name="王 欣捷" userId="b965477fa0aef5e6" providerId="LiveId" clId="{2B0FDB0B-89C3-479F-AB9D-D58F11732152}" dt="2021-03-07T11:29:10.731" v="569" actId="1035"/>
          <ac:spMkLst>
            <pc:docMk/>
            <pc:sldMk cId="0" sldId="621"/>
            <ac:spMk id="47147" creationId="{75B5EBC7-A5A5-4C66-B8E5-686F191E9A87}"/>
          </ac:spMkLst>
        </pc:spChg>
        <pc:spChg chg="mod">
          <ac:chgData name="王 欣捷" userId="b965477fa0aef5e6" providerId="LiveId" clId="{2B0FDB0B-89C3-479F-AB9D-D58F11732152}" dt="2021-03-07T11:29:10.731" v="569" actId="1035"/>
          <ac:spMkLst>
            <pc:docMk/>
            <pc:sldMk cId="0" sldId="621"/>
            <ac:spMk id="47148" creationId="{6495166C-27CE-4775-BAE9-E442FDB667E3}"/>
          </ac:spMkLst>
        </pc:spChg>
        <pc:spChg chg="mod">
          <ac:chgData name="王 欣捷" userId="b965477fa0aef5e6" providerId="LiveId" clId="{2B0FDB0B-89C3-479F-AB9D-D58F11732152}" dt="2021-03-07T11:29:10.731" v="569" actId="1035"/>
          <ac:spMkLst>
            <pc:docMk/>
            <pc:sldMk cId="0" sldId="621"/>
            <ac:spMk id="47149" creationId="{2D330C44-6681-4150-9DCD-006EF4ECB5BB}"/>
          </ac:spMkLst>
        </pc:spChg>
        <pc:spChg chg="mod">
          <ac:chgData name="王 欣捷" userId="b965477fa0aef5e6" providerId="LiveId" clId="{2B0FDB0B-89C3-479F-AB9D-D58F11732152}" dt="2021-03-07T11:29:31.944" v="572" actId="1076"/>
          <ac:spMkLst>
            <pc:docMk/>
            <pc:sldMk cId="0" sldId="621"/>
            <ac:spMk id="47150" creationId="{CEA03BB2-8001-4447-85F2-1767C8F9D12D}"/>
          </ac:spMkLst>
        </pc:spChg>
        <pc:spChg chg="mod">
          <ac:chgData name="王 欣捷" userId="b965477fa0aef5e6" providerId="LiveId" clId="{2B0FDB0B-89C3-479F-AB9D-D58F11732152}" dt="2021-03-07T11:29:31.944" v="572" actId="1076"/>
          <ac:spMkLst>
            <pc:docMk/>
            <pc:sldMk cId="0" sldId="621"/>
            <ac:spMk id="47152" creationId="{09816E9A-3CFA-493B-A63E-00BBABFC1410}"/>
          </ac:spMkLst>
        </pc:spChg>
        <pc:spChg chg="mod">
          <ac:chgData name="王 欣捷" userId="b965477fa0aef5e6" providerId="LiveId" clId="{2B0FDB0B-89C3-479F-AB9D-D58F11732152}" dt="2021-03-07T11:29:31.944" v="572" actId="1076"/>
          <ac:spMkLst>
            <pc:docMk/>
            <pc:sldMk cId="0" sldId="621"/>
            <ac:spMk id="47153" creationId="{3584AE54-190F-4D00-A5AE-CB896938C080}"/>
          </ac:spMkLst>
        </pc:spChg>
        <pc:spChg chg="mod">
          <ac:chgData name="王 欣捷" userId="b965477fa0aef5e6" providerId="LiveId" clId="{2B0FDB0B-89C3-479F-AB9D-D58F11732152}" dt="2021-03-07T11:29:31.944" v="572" actId="1076"/>
          <ac:spMkLst>
            <pc:docMk/>
            <pc:sldMk cId="0" sldId="621"/>
            <ac:spMk id="47154" creationId="{60D26688-4E0E-4364-AAB4-DBED26509EC2}"/>
          </ac:spMkLst>
        </pc:spChg>
        <pc:spChg chg="mod">
          <ac:chgData name="王 欣捷" userId="b965477fa0aef5e6" providerId="LiveId" clId="{2B0FDB0B-89C3-479F-AB9D-D58F11732152}" dt="2021-03-07T11:29:31.944" v="572" actId="1076"/>
          <ac:spMkLst>
            <pc:docMk/>
            <pc:sldMk cId="0" sldId="621"/>
            <ac:spMk id="47155" creationId="{60028768-F676-4C61-9B6E-42F9D0204B8B}"/>
          </ac:spMkLst>
        </pc:spChg>
        <pc:spChg chg="mod">
          <ac:chgData name="王 欣捷" userId="b965477fa0aef5e6" providerId="LiveId" clId="{2B0FDB0B-89C3-479F-AB9D-D58F11732152}" dt="2021-03-07T11:29:31.944" v="572" actId="1076"/>
          <ac:spMkLst>
            <pc:docMk/>
            <pc:sldMk cId="0" sldId="621"/>
            <ac:spMk id="47156" creationId="{92C31181-1B83-4BB3-9345-834AC8CA50DB}"/>
          </ac:spMkLst>
        </pc:spChg>
        <pc:spChg chg="mod">
          <ac:chgData name="王 欣捷" userId="b965477fa0aef5e6" providerId="LiveId" clId="{2B0FDB0B-89C3-479F-AB9D-D58F11732152}" dt="2021-03-07T11:29:31.944" v="572" actId="1076"/>
          <ac:spMkLst>
            <pc:docMk/>
            <pc:sldMk cId="0" sldId="621"/>
            <ac:spMk id="47157" creationId="{09915F70-8888-47A9-BD75-816A0DFE3594}"/>
          </ac:spMkLst>
        </pc:spChg>
        <pc:spChg chg="mod">
          <ac:chgData name="王 欣捷" userId="b965477fa0aef5e6" providerId="LiveId" clId="{2B0FDB0B-89C3-479F-AB9D-D58F11732152}" dt="2021-03-07T11:29:31.944" v="572" actId="1076"/>
          <ac:spMkLst>
            <pc:docMk/>
            <pc:sldMk cId="0" sldId="621"/>
            <ac:spMk id="47158" creationId="{93D9DC10-0E68-473D-B1B6-390A04651FEB}"/>
          </ac:spMkLst>
        </pc:spChg>
        <pc:spChg chg="mod">
          <ac:chgData name="王 欣捷" userId="b965477fa0aef5e6" providerId="LiveId" clId="{2B0FDB0B-89C3-479F-AB9D-D58F11732152}" dt="2021-03-07T11:29:31.944" v="572" actId="1076"/>
          <ac:spMkLst>
            <pc:docMk/>
            <pc:sldMk cId="0" sldId="621"/>
            <ac:spMk id="47159" creationId="{047C5248-2132-4747-B720-6BC050724352}"/>
          </ac:spMkLst>
        </pc:spChg>
        <pc:spChg chg="mod">
          <ac:chgData name="王 欣捷" userId="b965477fa0aef5e6" providerId="LiveId" clId="{2B0FDB0B-89C3-479F-AB9D-D58F11732152}" dt="2021-03-07T11:29:31.944" v="572" actId="1076"/>
          <ac:spMkLst>
            <pc:docMk/>
            <pc:sldMk cId="0" sldId="621"/>
            <ac:spMk id="47160" creationId="{77C80D44-D12E-43B7-A06B-323CFF3F1E5D}"/>
          </ac:spMkLst>
        </pc:spChg>
        <pc:spChg chg="mod">
          <ac:chgData name="王 欣捷" userId="b965477fa0aef5e6" providerId="LiveId" clId="{2B0FDB0B-89C3-479F-AB9D-D58F11732152}" dt="2021-03-07T11:29:31.944" v="572" actId="1076"/>
          <ac:spMkLst>
            <pc:docMk/>
            <pc:sldMk cId="0" sldId="621"/>
            <ac:spMk id="47161" creationId="{BADCA671-6118-43DE-BA8F-521EFC3B9D6B}"/>
          </ac:spMkLst>
        </pc:spChg>
        <pc:spChg chg="mod">
          <ac:chgData name="王 欣捷" userId="b965477fa0aef5e6" providerId="LiveId" clId="{2B0FDB0B-89C3-479F-AB9D-D58F11732152}" dt="2021-03-07T11:29:31.944" v="572" actId="1076"/>
          <ac:spMkLst>
            <pc:docMk/>
            <pc:sldMk cId="0" sldId="621"/>
            <ac:spMk id="47162" creationId="{CFA4465A-B569-45A9-8661-52EEA5182265}"/>
          </ac:spMkLst>
        </pc:spChg>
        <pc:spChg chg="mod">
          <ac:chgData name="王 欣捷" userId="b965477fa0aef5e6" providerId="LiveId" clId="{2B0FDB0B-89C3-479F-AB9D-D58F11732152}" dt="2021-03-07T11:29:31.944" v="572" actId="1076"/>
          <ac:spMkLst>
            <pc:docMk/>
            <pc:sldMk cId="0" sldId="621"/>
            <ac:spMk id="47163" creationId="{5344E2A4-25E5-4367-996E-D80EBF4A34E5}"/>
          </ac:spMkLst>
        </pc:spChg>
        <pc:spChg chg="mod">
          <ac:chgData name="王 欣捷" userId="b965477fa0aef5e6" providerId="LiveId" clId="{2B0FDB0B-89C3-479F-AB9D-D58F11732152}" dt="2021-03-07T11:29:31.944" v="572" actId="1076"/>
          <ac:spMkLst>
            <pc:docMk/>
            <pc:sldMk cId="0" sldId="621"/>
            <ac:spMk id="47164" creationId="{B73CECD5-7E45-4C08-9624-BEB34EDD4222}"/>
          </ac:spMkLst>
        </pc:spChg>
        <pc:grpChg chg="mod">
          <ac:chgData name="王 欣捷" userId="b965477fa0aef5e6" providerId="LiveId" clId="{2B0FDB0B-89C3-479F-AB9D-D58F11732152}" dt="2021-03-07T11:29:31.944" v="572" actId="1076"/>
          <ac:grpSpMkLst>
            <pc:docMk/>
            <pc:sldMk cId="0" sldId="621"/>
            <ac:grpSpMk id="47108" creationId="{B853D4AD-31CE-4EC7-B016-3DE43FC589E2}"/>
          </ac:grpSpMkLst>
        </pc:grpChg>
        <pc:grpChg chg="mod">
          <ac:chgData name="王 欣捷" userId="b965477fa0aef5e6" providerId="LiveId" clId="{2B0FDB0B-89C3-479F-AB9D-D58F11732152}" dt="2021-03-07T11:29:45.240" v="574"/>
          <ac:grpSpMkLst>
            <pc:docMk/>
            <pc:sldMk cId="0" sldId="621"/>
            <ac:grpSpMk id="47109" creationId="{C64648D9-290C-4A90-8780-1B0EEAE30146}"/>
          </ac:grpSpMkLst>
        </pc:grpChg>
        <pc:grpChg chg="mod">
          <ac:chgData name="王 欣捷" userId="b965477fa0aef5e6" providerId="LiveId" clId="{2B0FDB0B-89C3-479F-AB9D-D58F11732152}" dt="2021-03-07T11:29:10.731" v="569" actId="1035"/>
          <ac:grpSpMkLst>
            <pc:docMk/>
            <pc:sldMk cId="0" sldId="621"/>
            <ac:grpSpMk id="47113" creationId="{DE75DFD8-A064-4F9C-954B-184B61593092}"/>
          </ac:grpSpMkLst>
        </pc:grpChg>
        <pc:grpChg chg="mod">
          <ac:chgData name="王 欣捷" userId="b965477fa0aef5e6" providerId="LiveId" clId="{2B0FDB0B-89C3-479F-AB9D-D58F11732152}" dt="2021-03-07T11:29:31.944" v="572" actId="1076"/>
          <ac:grpSpMkLst>
            <pc:docMk/>
            <pc:sldMk cId="0" sldId="621"/>
            <ac:grpSpMk id="47151" creationId="{AC305630-C2F0-4C68-9426-C2B09C07AD51}"/>
          </ac:grpSpMkLst>
        </pc:grpChg>
      </pc:sldChg>
      <pc:sldChg chg="modSp mod">
        <pc:chgData name="王 欣捷" userId="b965477fa0aef5e6" providerId="LiveId" clId="{2B0FDB0B-89C3-479F-AB9D-D58F11732152}" dt="2021-03-07T11:57:29.607" v="993" actId="403"/>
        <pc:sldMkLst>
          <pc:docMk/>
          <pc:sldMk cId="0" sldId="622"/>
        </pc:sldMkLst>
        <pc:spChg chg="mod">
          <ac:chgData name="王 欣捷" userId="b965477fa0aef5e6" providerId="LiveId" clId="{2B0FDB0B-89C3-479F-AB9D-D58F11732152}" dt="2021-03-07T10:06:53.834" v="265"/>
          <ac:spMkLst>
            <pc:docMk/>
            <pc:sldMk cId="0" sldId="622"/>
            <ac:spMk id="48130" creationId="{B22E8719-4716-4913-903F-0E9A2A9F14E2}"/>
          </ac:spMkLst>
        </pc:spChg>
        <pc:spChg chg="mod">
          <ac:chgData name="王 欣捷" userId="b965477fa0aef5e6" providerId="LiveId" clId="{2B0FDB0B-89C3-479F-AB9D-D58F11732152}" dt="2021-03-07T11:57:29.607" v="993" actId="403"/>
          <ac:spMkLst>
            <pc:docMk/>
            <pc:sldMk cId="0" sldId="622"/>
            <ac:spMk id="48131" creationId="{1EE12570-D049-4741-A472-5626621C32E4}"/>
          </ac:spMkLst>
        </pc:spChg>
      </pc:sldChg>
      <pc:sldChg chg="modSp mod">
        <pc:chgData name="王 欣捷" userId="b965477fa0aef5e6" providerId="LiveId" clId="{2B0FDB0B-89C3-479F-AB9D-D58F11732152}" dt="2021-03-07T12:39:18.788" v="1398" actId="1076"/>
        <pc:sldMkLst>
          <pc:docMk/>
          <pc:sldMk cId="0" sldId="623"/>
        </pc:sldMkLst>
        <pc:spChg chg="mod">
          <ac:chgData name="王 欣捷" userId="b965477fa0aef5e6" providerId="LiveId" clId="{2B0FDB0B-89C3-479F-AB9D-D58F11732152}" dt="2021-03-07T10:06:53.834" v="265"/>
          <ac:spMkLst>
            <pc:docMk/>
            <pc:sldMk cId="0" sldId="623"/>
            <ac:spMk id="35842" creationId="{314FF315-46FE-4C7B-8268-E185BC19747D}"/>
          </ac:spMkLst>
        </pc:spChg>
        <pc:spChg chg="mod">
          <ac:chgData name="王 欣捷" userId="b965477fa0aef5e6" providerId="LiveId" clId="{2B0FDB0B-89C3-479F-AB9D-D58F11732152}" dt="2021-03-07T12:39:18.788" v="1398" actId="1076"/>
          <ac:spMkLst>
            <pc:docMk/>
            <pc:sldMk cId="0" sldId="623"/>
            <ac:spMk id="35845" creationId="{395474E5-9AE2-49BE-9872-080A4A88EFA8}"/>
          </ac:spMkLst>
        </pc:spChg>
        <pc:spChg chg="mod">
          <ac:chgData name="王 欣捷" userId="b965477fa0aef5e6" providerId="LiveId" clId="{2B0FDB0B-89C3-479F-AB9D-D58F11732152}" dt="2021-03-07T12:39:18.788" v="1398" actId="1076"/>
          <ac:spMkLst>
            <pc:docMk/>
            <pc:sldMk cId="0" sldId="623"/>
            <ac:spMk id="35846" creationId="{F3EBF026-054D-4A9F-9D77-BA1551132330}"/>
          </ac:spMkLst>
        </pc:spChg>
        <pc:spChg chg="mod">
          <ac:chgData name="王 欣捷" userId="b965477fa0aef5e6" providerId="LiveId" clId="{2B0FDB0B-89C3-479F-AB9D-D58F11732152}" dt="2021-03-07T12:39:18.788" v="1398" actId="1076"/>
          <ac:spMkLst>
            <pc:docMk/>
            <pc:sldMk cId="0" sldId="623"/>
            <ac:spMk id="35847" creationId="{3C7BDAB6-FC38-465B-B0AF-58208FEFD422}"/>
          </ac:spMkLst>
        </pc:spChg>
        <pc:spChg chg="mod">
          <ac:chgData name="王 欣捷" userId="b965477fa0aef5e6" providerId="LiveId" clId="{2B0FDB0B-89C3-479F-AB9D-D58F11732152}" dt="2021-03-07T12:39:18.788" v="1398" actId="1076"/>
          <ac:spMkLst>
            <pc:docMk/>
            <pc:sldMk cId="0" sldId="623"/>
            <ac:spMk id="35848" creationId="{40077CA4-6949-4D83-AE9C-A3217D5D792A}"/>
          </ac:spMkLst>
        </pc:spChg>
        <pc:spChg chg="mod">
          <ac:chgData name="王 欣捷" userId="b965477fa0aef5e6" providerId="LiveId" clId="{2B0FDB0B-89C3-479F-AB9D-D58F11732152}" dt="2021-03-07T12:39:18.788" v="1398" actId="1076"/>
          <ac:spMkLst>
            <pc:docMk/>
            <pc:sldMk cId="0" sldId="623"/>
            <ac:spMk id="35849" creationId="{679A449F-4EED-42E7-AE45-509D5A9BCE2B}"/>
          </ac:spMkLst>
        </pc:spChg>
        <pc:grpChg chg="mod">
          <ac:chgData name="王 欣捷" userId="b965477fa0aef5e6" providerId="LiveId" clId="{2B0FDB0B-89C3-479F-AB9D-D58F11732152}" dt="2021-03-07T12:39:18.788" v="1398" actId="1076"/>
          <ac:grpSpMkLst>
            <pc:docMk/>
            <pc:sldMk cId="0" sldId="623"/>
            <ac:grpSpMk id="35844" creationId="{C45804C7-20BC-4E9F-8C4D-09699362347A}"/>
          </ac:grpSpMkLst>
        </pc:grpChg>
      </pc:sldChg>
      <pc:sldChg chg="modSp mod">
        <pc:chgData name="王 欣捷" userId="b965477fa0aef5e6" providerId="LiveId" clId="{2B0FDB0B-89C3-479F-AB9D-D58F11732152}" dt="2021-03-07T10:09:45.769" v="280" actId="207"/>
        <pc:sldMkLst>
          <pc:docMk/>
          <pc:sldMk cId="0" sldId="624"/>
        </pc:sldMkLst>
        <pc:spChg chg="mod">
          <ac:chgData name="王 欣捷" userId="b965477fa0aef5e6" providerId="LiveId" clId="{2B0FDB0B-89C3-479F-AB9D-D58F11732152}" dt="2021-03-07T10:06:53.834" v="265"/>
          <ac:spMkLst>
            <pc:docMk/>
            <pc:sldMk cId="0" sldId="624"/>
            <ac:spMk id="36866" creationId="{7AE864F8-E896-40A5-ACBD-5206BD8A225C}"/>
          </ac:spMkLst>
        </pc:spChg>
        <pc:spChg chg="mod">
          <ac:chgData name="王 欣捷" userId="b965477fa0aef5e6" providerId="LiveId" clId="{2B0FDB0B-89C3-479F-AB9D-D58F11732152}" dt="2021-03-07T10:09:45.769" v="280" actId="207"/>
          <ac:spMkLst>
            <pc:docMk/>
            <pc:sldMk cId="0" sldId="624"/>
            <ac:spMk id="36867" creationId="{E2D89EFF-EA75-484B-9A61-E8A196C06592}"/>
          </ac:spMkLst>
        </pc:spChg>
      </pc:sldChg>
      <pc:sldChg chg="modSp mod modNotes">
        <pc:chgData name="王 欣捷" userId="b965477fa0aef5e6" providerId="LiveId" clId="{2B0FDB0B-89C3-479F-AB9D-D58F11732152}" dt="2021-03-07T15:00:34.540" v="2179" actId="207"/>
        <pc:sldMkLst>
          <pc:docMk/>
          <pc:sldMk cId="0" sldId="625"/>
        </pc:sldMkLst>
        <pc:spChg chg="mod">
          <ac:chgData name="王 欣捷" userId="b965477fa0aef5e6" providerId="LiveId" clId="{2B0FDB0B-89C3-479F-AB9D-D58F11732152}" dt="2021-03-07T10:06:53.834" v="265"/>
          <ac:spMkLst>
            <pc:docMk/>
            <pc:sldMk cId="0" sldId="625"/>
            <ac:spMk id="37890" creationId="{9F1BC85E-DE07-4930-826E-97D5BD0C0219}"/>
          </ac:spMkLst>
        </pc:spChg>
        <pc:spChg chg="mod">
          <ac:chgData name="王 欣捷" userId="b965477fa0aef5e6" providerId="LiveId" clId="{2B0FDB0B-89C3-479F-AB9D-D58F11732152}" dt="2021-03-07T15:00:34.540" v="2179" actId="207"/>
          <ac:spMkLst>
            <pc:docMk/>
            <pc:sldMk cId="0" sldId="625"/>
            <ac:spMk id="37891" creationId="{16C6DA9B-B9CF-4798-A00D-41201F95D804}"/>
          </ac:spMkLst>
        </pc:spChg>
      </pc:sldChg>
      <pc:sldChg chg="modSp mod">
        <pc:chgData name="王 欣捷" userId="b965477fa0aef5e6" providerId="LiveId" clId="{2B0FDB0B-89C3-479F-AB9D-D58F11732152}" dt="2021-03-07T10:06:53.834" v="265"/>
        <pc:sldMkLst>
          <pc:docMk/>
          <pc:sldMk cId="0" sldId="626"/>
        </pc:sldMkLst>
        <pc:spChg chg="mod">
          <ac:chgData name="王 欣捷" userId="b965477fa0aef5e6" providerId="LiveId" clId="{2B0FDB0B-89C3-479F-AB9D-D58F11732152}" dt="2021-03-07T10:06:53.834" v="265"/>
          <ac:spMkLst>
            <pc:docMk/>
            <pc:sldMk cId="0" sldId="626"/>
            <ac:spMk id="39938" creationId="{BD592D65-DC33-4416-BDE5-B41FA191F27C}"/>
          </ac:spMkLst>
        </pc:spChg>
        <pc:spChg chg="mod">
          <ac:chgData name="王 欣捷" userId="b965477fa0aef5e6" providerId="LiveId" clId="{2B0FDB0B-89C3-479F-AB9D-D58F11732152}" dt="2021-03-07T10:06:53.834" v="265"/>
          <ac:spMkLst>
            <pc:docMk/>
            <pc:sldMk cId="0" sldId="626"/>
            <ac:spMk id="39939" creationId="{C1FAD58A-AFB1-466D-B7FF-3D8DAC9EC7E3}"/>
          </ac:spMkLst>
        </pc:spChg>
        <pc:spChg chg="mod">
          <ac:chgData name="王 欣捷" userId="b965477fa0aef5e6" providerId="LiveId" clId="{2B0FDB0B-89C3-479F-AB9D-D58F11732152}" dt="2021-03-07T10:06:53.834" v="265"/>
          <ac:spMkLst>
            <pc:docMk/>
            <pc:sldMk cId="0" sldId="626"/>
            <ac:spMk id="39942" creationId="{90814B2A-8E37-447F-81B1-ABD2812FEB57}"/>
          </ac:spMkLst>
        </pc:spChg>
        <pc:spChg chg="mod">
          <ac:chgData name="王 欣捷" userId="b965477fa0aef5e6" providerId="LiveId" clId="{2B0FDB0B-89C3-479F-AB9D-D58F11732152}" dt="2021-03-07T10:06:53.834" v="265"/>
          <ac:spMkLst>
            <pc:docMk/>
            <pc:sldMk cId="0" sldId="626"/>
            <ac:spMk id="39944" creationId="{48482BCF-82BD-460B-8A76-EEF7852441AC}"/>
          </ac:spMkLst>
        </pc:spChg>
        <pc:spChg chg="mod">
          <ac:chgData name="王 欣捷" userId="b965477fa0aef5e6" providerId="LiveId" clId="{2B0FDB0B-89C3-479F-AB9D-D58F11732152}" dt="2021-03-07T10:06:53.834" v="265"/>
          <ac:spMkLst>
            <pc:docMk/>
            <pc:sldMk cId="0" sldId="626"/>
            <ac:spMk id="39945" creationId="{3A29310F-E7DF-4AC7-AE46-59E1626E1BB1}"/>
          </ac:spMkLst>
        </pc:spChg>
        <pc:spChg chg="mod">
          <ac:chgData name="王 欣捷" userId="b965477fa0aef5e6" providerId="LiveId" clId="{2B0FDB0B-89C3-479F-AB9D-D58F11732152}" dt="2021-03-07T10:06:53.834" v="265"/>
          <ac:spMkLst>
            <pc:docMk/>
            <pc:sldMk cId="0" sldId="626"/>
            <ac:spMk id="39946" creationId="{3382C4D5-8076-495F-8000-472786338A34}"/>
          </ac:spMkLst>
        </pc:spChg>
        <pc:spChg chg="mod">
          <ac:chgData name="王 欣捷" userId="b965477fa0aef5e6" providerId="LiveId" clId="{2B0FDB0B-89C3-479F-AB9D-D58F11732152}" dt="2021-03-07T10:06:53.834" v="265"/>
          <ac:spMkLst>
            <pc:docMk/>
            <pc:sldMk cId="0" sldId="626"/>
            <ac:spMk id="39947" creationId="{ABB987BE-74D4-4FEB-829B-DEAE4AD9B200}"/>
          </ac:spMkLst>
        </pc:spChg>
        <pc:spChg chg="mod">
          <ac:chgData name="王 欣捷" userId="b965477fa0aef5e6" providerId="LiveId" clId="{2B0FDB0B-89C3-479F-AB9D-D58F11732152}" dt="2021-03-07T10:06:53.834" v="265"/>
          <ac:spMkLst>
            <pc:docMk/>
            <pc:sldMk cId="0" sldId="626"/>
            <ac:spMk id="39948" creationId="{A30310C5-A5E0-4C93-A845-19D167EB3E09}"/>
          </ac:spMkLst>
        </pc:spChg>
        <pc:spChg chg="mod">
          <ac:chgData name="王 欣捷" userId="b965477fa0aef5e6" providerId="LiveId" clId="{2B0FDB0B-89C3-479F-AB9D-D58F11732152}" dt="2021-03-07T10:06:53.834" v="265"/>
          <ac:spMkLst>
            <pc:docMk/>
            <pc:sldMk cId="0" sldId="626"/>
            <ac:spMk id="39949" creationId="{F28BFCD9-165C-4036-B64C-F9782BC68583}"/>
          </ac:spMkLst>
        </pc:spChg>
        <pc:spChg chg="mod">
          <ac:chgData name="王 欣捷" userId="b965477fa0aef5e6" providerId="LiveId" clId="{2B0FDB0B-89C3-479F-AB9D-D58F11732152}" dt="2021-03-07T10:06:53.834" v="265"/>
          <ac:spMkLst>
            <pc:docMk/>
            <pc:sldMk cId="0" sldId="626"/>
            <ac:spMk id="39950" creationId="{96762FAE-0C73-448C-AC43-DA555B2EDFE1}"/>
          </ac:spMkLst>
        </pc:spChg>
        <pc:spChg chg="mod">
          <ac:chgData name="王 欣捷" userId="b965477fa0aef5e6" providerId="LiveId" clId="{2B0FDB0B-89C3-479F-AB9D-D58F11732152}" dt="2021-03-07T10:06:53.834" v="265"/>
          <ac:spMkLst>
            <pc:docMk/>
            <pc:sldMk cId="0" sldId="626"/>
            <ac:spMk id="39951" creationId="{C2A8EAB7-8975-458D-9477-44338D7FB86D}"/>
          </ac:spMkLst>
        </pc:spChg>
        <pc:spChg chg="mod">
          <ac:chgData name="王 欣捷" userId="b965477fa0aef5e6" providerId="LiveId" clId="{2B0FDB0B-89C3-479F-AB9D-D58F11732152}" dt="2021-03-07T10:06:53.834" v="265"/>
          <ac:spMkLst>
            <pc:docMk/>
            <pc:sldMk cId="0" sldId="626"/>
            <ac:spMk id="39952" creationId="{F3DB2229-D994-4051-8BD0-28648778681B}"/>
          </ac:spMkLst>
        </pc:spChg>
        <pc:spChg chg="mod">
          <ac:chgData name="王 欣捷" userId="b965477fa0aef5e6" providerId="LiveId" clId="{2B0FDB0B-89C3-479F-AB9D-D58F11732152}" dt="2021-03-07T10:06:53.834" v="265"/>
          <ac:spMkLst>
            <pc:docMk/>
            <pc:sldMk cId="0" sldId="626"/>
            <ac:spMk id="39953" creationId="{7F2AE91A-5B77-4840-85B7-2C4781B65B20}"/>
          </ac:spMkLst>
        </pc:spChg>
        <pc:spChg chg="mod">
          <ac:chgData name="王 欣捷" userId="b965477fa0aef5e6" providerId="LiveId" clId="{2B0FDB0B-89C3-479F-AB9D-D58F11732152}" dt="2021-03-07T10:06:53.834" v="265"/>
          <ac:spMkLst>
            <pc:docMk/>
            <pc:sldMk cId="0" sldId="626"/>
            <ac:spMk id="39954" creationId="{42B1C884-11D1-413D-A902-03EB11242713}"/>
          </ac:spMkLst>
        </pc:spChg>
        <pc:spChg chg="mod">
          <ac:chgData name="王 欣捷" userId="b965477fa0aef5e6" providerId="LiveId" clId="{2B0FDB0B-89C3-479F-AB9D-D58F11732152}" dt="2021-03-07T10:06:53.834" v="265"/>
          <ac:spMkLst>
            <pc:docMk/>
            <pc:sldMk cId="0" sldId="626"/>
            <ac:spMk id="39955" creationId="{0E7298EA-CBB6-4016-812F-EEBBA229AFD4}"/>
          </ac:spMkLst>
        </pc:spChg>
        <pc:spChg chg="mod">
          <ac:chgData name="王 欣捷" userId="b965477fa0aef5e6" providerId="LiveId" clId="{2B0FDB0B-89C3-479F-AB9D-D58F11732152}" dt="2021-03-07T10:06:53.834" v="265"/>
          <ac:spMkLst>
            <pc:docMk/>
            <pc:sldMk cId="0" sldId="626"/>
            <ac:spMk id="39956" creationId="{2D5CDDC9-3B4E-41C2-B663-EF956604150D}"/>
          </ac:spMkLst>
        </pc:spChg>
        <pc:spChg chg="mod">
          <ac:chgData name="王 欣捷" userId="b965477fa0aef5e6" providerId="LiveId" clId="{2B0FDB0B-89C3-479F-AB9D-D58F11732152}" dt="2021-03-07T10:06:53.834" v="265"/>
          <ac:spMkLst>
            <pc:docMk/>
            <pc:sldMk cId="0" sldId="626"/>
            <ac:spMk id="39957" creationId="{E615116D-B4EE-4202-9523-35F4D7037C92}"/>
          </ac:spMkLst>
        </pc:spChg>
        <pc:spChg chg="mod">
          <ac:chgData name="王 欣捷" userId="b965477fa0aef5e6" providerId="LiveId" clId="{2B0FDB0B-89C3-479F-AB9D-D58F11732152}" dt="2021-03-07T10:06:53.834" v="265"/>
          <ac:spMkLst>
            <pc:docMk/>
            <pc:sldMk cId="0" sldId="626"/>
            <ac:spMk id="39958" creationId="{931AFF97-3073-45B0-97ED-8EDE20CAB9E5}"/>
          </ac:spMkLst>
        </pc:spChg>
        <pc:spChg chg="mod">
          <ac:chgData name="王 欣捷" userId="b965477fa0aef5e6" providerId="LiveId" clId="{2B0FDB0B-89C3-479F-AB9D-D58F11732152}" dt="2021-03-07T10:06:53.834" v="265"/>
          <ac:spMkLst>
            <pc:docMk/>
            <pc:sldMk cId="0" sldId="626"/>
            <ac:spMk id="39959" creationId="{3E95EDE8-9DB5-4910-A5E6-3E18391D4D4D}"/>
          </ac:spMkLst>
        </pc:spChg>
        <pc:spChg chg="mod">
          <ac:chgData name="王 欣捷" userId="b965477fa0aef5e6" providerId="LiveId" clId="{2B0FDB0B-89C3-479F-AB9D-D58F11732152}" dt="2021-03-07T10:06:53.834" v="265"/>
          <ac:spMkLst>
            <pc:docMk/>
            <pc:sldMk cId="0" sldId="626"/>
            <ac:spMk id="39960" creationId="{DE33B3C4-697D-436F-9DC0-609BD915690C}"/>
          </ac:spMkLst>
        </pc:spChg>
        <pc:spChg chg="mod">
          <ac:chgData name="王 欣捷" userId="b965477fa0aef5e6" providerId="LiveId" clId="{2B0FDB0B-89C3-479F-AB9D-D58F11732152}" dt="2021-03-07T10:06:53.834" v="265"/>
          <ac:spMkLst>
            <pc:docMk/>
            <pc:sldMk cId="0" sldId="626"/>
            <ac:spMk id="39961" creationId="{6E8C7AAA-988E-4DEE-B7D9-91FE10B3B2CA}"/>
          </ac:spMkLst>
        </pc:spChg>
        <pc:spChg chg="mod">
          <ac:chgData name="王 欣捷" userId="b965477fa0aef5e6" providerId="LiveId" clId="{2B0FDB0B-89C3-479F-AB9D-D58F11732152}" dt="2021-03-07T10:06:53.834" v="265"/>
          <ac:spMkLst>
            <pc:docMk/>
            <pc:sldMk cId="0" sldId="626"/>
            <ac:spMk id="39962" creationId="{640C7D7A-6FEE-4B54-8798-C0AD3605546C}"/>
          </ac:spMkLst>
        </pc:spChg>
        <pc:spChg chg="mod">
          <ac:chgData name="王 欣捷" userId="b965477fa0aef5e6" providerId="LiveId" clId="{2B0FDB0B-89C3-479F-AB9D-D58F11732152}" dt="2021-03-07T10:06:53.834" v="265"/>
          <ac:spMkLst>
            <pc:docMk/>
            <pc:sldMk cId="0" sldId="626"/>
            <ac:spMk id="39963" creationId="{523F2982-B5AB-41A2-B1B6-C7DBCB17E787}"/>
          </ac:spMkLst>
        </pc:spChg>
        <pc:spChg chg="mod">
          <ac:chgData name="王 欣捷" userId="b965477fa0aef5e6" providerId="LiveId" clId="{2B0FDB0B-89C3-479F-AB9D-D58F11732152}" dt="2021-03-07T10:06:53.834" v="265"/>
          <ac:spMkLst>
            <pc:docMk/>
            <pc:sldMk cId="0" sldId="626"/>
            <ac:spMk id="39964" creationId="{98BDEFB0-0AF8-4239-9473-9A105D20161E}"/>
          </ac:spMkLst>
        </pc:spChg>
        <pc:spChg chg="mod">
          <ac:chgData name="王 欣捷" userId="b965477fa0aef5e6" providerId="LiveId" clId="{2B0FDB0B-89C3-479F-AB9D-D58F11732152}" dt="2021-03-07T10:06:53.834" v="265"/>
          <ac:spMkLst>
            <pc:docMk/>
            <pc:sldMk cId="0" sldId="626"/>
            <ac:spMk id="39965" creationId="{06F37993-D497-41B9-9547-5927E44E2798}"/>
          </ac:spMkLst>
        </pc:spChg>
        <pc:spChg chg="mod">
          <ac:chgData name="王 欣捷" userId="b965477fa0aef5e6" providerId="LiveId" clId="{2B0FDB0B-89C3-479F-AB9D-D58F11732152}" dt="2021-03-07T10:06:53.834" v="265"/>
          <ac:spMkLst>
            <pc:docMk/>
            <pc:sldMk cId="0" sldId="626"/>
            <ac:spMk id="39966" creationId="{F8F4B4B0-672F-4F0C-908E-EFD2B2067E2E}"/>
          </ac:spMkLst>
        </pc:spChg>
        <pc:spChg chg="mod">
          <ac:chgData name="王 欣捷" userId="b965477fa0aef5e6" providerId="LiveId" clId="{2B0FDB0B-89C3-479F-AB9D-D58F11732152}" dt="2021-03-07T10:06:53.834" v="265"/>
          <ac:spMkLst>
            <pc:docMk/>
            <pc:sldMk cId="0" sldId="626"/>
            <ac:spMk id="39968" creationId="{52491430-96F4-40D9-889D-00B589AC941B}"/>
          </ac:spMkLst>
        </pc:spChg>
        <pc:spChg chg="mod">
          <ac:chgData name="王 欣捷" userId="b965477fa0aef5e6" providerId="LiveId" clId="{2B0FDB0B-89C3-479F-AB9D-D58F11732152}" dt="2021-03-07T10:06:53.834" v="265"/>
          <ac:spMkLst>
            <pc:docMk/>
            <pc:sldMk cId="0" sldId="626"/>
            <ac:spMk id="39969" creationId="{36F533C4-7978-4F00-87CD-0DC15C416353}"/>
          </ac:spMkLst>
        </pc:spChg>
        <pc:spChg chg="mod">
          <ac:chgData name="王 欣捷" userId="b965477fa0aef5e6" providerId="LiveId" clId="{2B0FDB0B-89C3-479F-AB9D-D58F11732152}" dt="2021-03-07T10:06:53.834" v="265"/>
          <ac:spMkLst>
            <pc:docMk/>
            <pc:sldMk cId="0" sldId="626"/>
            <ac:spMk id="39970" creationId="{50F39B49-71F7-44D2-AC96-DA8B3483EDB6}"/>
          </ac:spMkLst>
        </pc:spChg>
        <pc:spChg chg="mod">
          <ac:chgData name="王 欣捷" userId="b965477fa0aef5e6" providerId="LiveId" clId="{2B0FDB0B-89C3-479F-AB9D-D58F11732152}" dt="2021-03-07T10:06:53.834" v="265"/>
          <ac:spMkLst>
            <pc:docMk/>
            <pc:sldMk cId="0" sldId="626"/>
            <ac:spMk id="39971" creationId="{561D6FF9-F5AE-44C4-8C38-5E3F67C3F86B}"/>
          </ac:spMkLst>
        </pc:spChg>
        <pc:spChg chg="mod">
          <ac:chgData name="王 欣捷" userId="b965477fa0aef5e6" providerId="LiveId" clId="{2B0FDB0B-89C3-479F-AB9D-D58F11732152}" dt="2021-03-07T10:06:53.834" v="265"/>
          <ac:spMkLst>
            <pc:docMk/>
            <pc:sldMk cId="0" sldId="626"/>
            <ac:spMk id="39972" creationId="{B054EA78-7680-4D2A-AEFA-36BAE33B8679}"/>
          </ac:spMkLst>
        </pc:spChg>
        <pc:spChg chg="mod">
          <ac:chgData name="王 欣捷" userId="b965477fa0aef5e6" providerId="LiveId" clId="{2B0FDB0B-89C3-479F-AB9D-D58F11732152}" dt="2021-03-07T10:06:53.834" v="265"/>
          <ac:spMkLst>
            <pc:docMk/>
            <pc:sldMk cId="0" sldId="626"/>
            <ac:spMk id="39973" creationId="{723CEA20-BC71-4A66-A96D-1FF8824E167E}"/>
          </ac:spMkLst>
        </pc:spChg>
        <pc:spChg chg="mod">
          <ac:chgData name="王 欣捷" userId="b965477fa0aef5e6" providerId="LiveId" clId="{2B0FDB0B-89C3-479F-AB9D-D58F11732152}" dt="2021-03-07T10:06:53.834" v="265"/>
          <ac:spMkLst>
            <pc:docMk/>
            <pc:sldMk cId="0" sldId="626"/>
            <ac:spMk id="39974" creationId="{BD3B6F76-5E85-4559-BD4C-468C64718B1A}"/>
          </ac:spMkLst>
        </pc:spChg>
        <pc:spChg chg="mod">
          <ac:chgData name="王 欣捷" userId="b965477fa0aef5e6" providerId="LiveId" clId="{2B0FDB0B-89C3-479F-AB9D-D58F11732152}" dt="2021-03-07T10:06:53.834" v="265"/>
          <ac:spMkLst>
            <pc:docMk/>
            <pc:sldMk cId="0" sldId="626"/>
            <ac:spMk id="39975" creationId="{0C973FD1-192F-40EE-8A98-A232A3621F21}"/>
          </ac:spMkLst>
        </pc:spChg>
        <pc:spChg chg="mod">
          <ac:chgData name="王 欣捷" userId="b965477fa0aef5e6" providerId="LiveId" clId="{2B0FDB0B-89C3-479F-AB9D-D58F11732152}" dt="2021-03-07T10:06:53.834" v="265"/>
          <ac:spMkLst>
            <pc:docMk/>
            <pc:sldMk cId="0" sldId="626"/>
            <ac:spMk id="39976" creationId="{E6EA8887-6994-4FDD-820B-9D379C69EC2E}"/>
          </ac:spMkLst>
        </pc:spChg>
        <pc:spChg chg="mod">
          <ac:chgData name="王 欣捷" userId="b965477fa0aef5e6" providerId="LiveId" clId="{2B0FDB0B-89C3-479F-AB9D-D58F11732152}" dt="2021-03-07T10:06:53.834" v="265"/>
          <ac:spMkLst>
            <pc:docMk/>
            <pc:sldMk cId="0" sldId="626"/>
            <ac:spMk id="39977" creationId="{1A7AC02A-71FE-4896-9DA1-FE15764B294C}"/>
          </ac:spMkLst>
        </pc:spChg>
        <pc:spChg chg="mod">
          <ac:chgData name="王 欣捷" userId="b965477fa0aef5e6" providerId="LiveId" clId="{2B0FDB0B-89C3-479F-AB9D-D58F11732152}" dt="2021-03-07T10:06:53.834" v="265"/>
          <ac:spMkLst>
            <pc:docMk/>
            <pc:sldMk cId="0" sldId="626"/>
            <ac:spMk id="39978" creationId="{DF903C21-C8AB-4F18-9D81-F9981CDCF972}"/>
          </ac:spMkLst>
        </pc:spChg>
        <pc:spChg chg="mod">
          <ac:chgData name="王 欣捷" userId="b965477fa0aef5e6" providerId="LiveId" clId="{2B0FDB0B-89C3-479F-AB9D-D58F11732152}" dt="2021-03-07T10:06:53.834" v="265"/>
          <ac:spMkLst>
            <pc:docMk/>
            <pc:sldMk cId="0" sldId="626"/>
            <ac:spMk id="39979" creationId="{38490DF9-354D-4567-B6C5-BE479FD80BA4}"/>
          </ac:spMkLst>
        </pc:spChg>
        <pc:spChg chg="mod">
          <ac:chgData name="王 欣捷" userId="b965477fa0aef5e6" providerId="LiveId" clId="{2B0FDB0B-89C3-479F-AB9D-D58F11732152}" dt="2021-03-07T10:06:53.834" v="265"/>
          <ac:spMkLst>
            <pc:docMk/>
            <pc:sldMk cId="0" sldId="626"/>
            <ac:spMk id="39980" creationId="{6F8EB9E7-7666-4AF3-9059-5A2E462C6A79}"/>
          </ac:spMkLst>
        </pc:spChg>
        <pc:spChg chg="mod">
          <ac:chgData name="王 欣捷" userId="b965477fa0aef5e6" providerId="LiveId" clId="{2B0FDB0B-89C3-479F-AB9D-D58F11732152}" dt="2021-03-07T10:06:53.834" v="265"/>
          <ac:spMkLst>
            <pc:docMk/>
            <pc:sldMk cId="0" sldId="626"/>
            <ac:spMk id="39981" creationId="{E1A3E0AC-33A9-4148-A621-3BB530C29EBE}"/>
          </ac:spMkLst>
        </pc:spChg>
        <pc:spChg chg="mod">
          <ac:chgData name="王 欣捷" userId="b965477fa0aef5e6" providerId="LiveId" clId="{2B0FDB0B-89C3-479F-AB9D-D58F11732152}" dt="2021-03-07T10:06:53.834" v="265"/>
          <ac:spMkLst>
            <pc:docMk/>
            <pc:sldMk cId="0" sldId="626"/>
            <ac:spMk id="39982" creationId="{5B73A884-8863-45E6-B056-B89B99DEAF12}"/>
          </ac:spMkLst>
        </pc:spChg>
        <pc:spChg chg="mod">
          <ac:chgData name="王 欣捷" userId="b965477fa0aef5e6" providerId="LiveId" clId="{2B0FDB0B-89C3-479F-AB9D-D58F11732152}" dt="2021-03-07T10:06:53.834" v="265"/>
          <ac:spMkLst>
            <pc:docMk/>
            <pc:sldMk cId="0" sldId="626"/>
            <ac:spMk id="39983" creationId="{BBDB6D5E-8279-42B3-B26A-82FC5AB31991}"/>
          </ac:spMkLst>
        </pc:spChg>
        <pc:spChg chg="mod">
          <ac:chgData name="王 欣捷" userId="b965477fa0aef5e6" providerId="LiveId" clId="{2B0FDB0B-89C3-479F-AB9D-D58F11732152}" dt="2021-03-07T10:06:53.834" v="265"/>
          <ac:spMkLst>
            <pc:docMk/>
            <pc:sldMk cId="0" sldId="626"/>
            <ac:spMk id="39984" creationId="{62BB04E1-6B7F-4246-B255-99BD21B00B4D}"/>
          </ac:spMkLst>
        </pc:spChg>
        <pc:spChg chg="mod">
          <ac:chgData name="王 欣捷" userId="b965477fa0aef5e6" providerId="LiveId" clId="{2B0FDB0B-89C3-479F-AB9D-D58F11732152}" dt="2021-03-07T10:06:53.834" v="265"/>
          <ac:spMkLst>
            <pc:docMk/>
            <pc:sldMk cId="0" sldId="626"/>
            <ac:spMk id="39985" creationId="{9FDA61D7-E157-4475-A670-053D0412C556}"/>
          </ac:spMkLst>
        </pc:spChg>
        <pc:spChg chg="mod">
          <ac:chgData name="王 欣捷" userId="b965477fa0aef5e6" providerId="LiveId" clId="{2B0FDB0B-89C3-479F-AB9D-D58F11732152}" dt="2021-03-07T10:06:53.834" v="265"/>
          <ac:spMkLst>
            <pc:docMk/>
            <pc:sldMk cId="0" sldId="626"/>
            <ac:spMk id="39986" creationId="{FD67A61B-749B-437A-BD83-B277951B7596}"/>
          </ac:spMkLst>
        </pc:spChg>
        <pc:spChg chg="mod">
          <ac:chgData name="王 欣捷" userId="b965477fa0aef5e6" providerId="LiveId" clId="{2B0FDB0B-89C3-479F-AB9D-D58F11732152}" dt="2021-03-07T10:06:53.834" v="265"/>
          <ac:spMkLst>
            <pc:docMk/>
            <pc:sldMk cId="0" sldId="626"/>
            <ac:spMk id="39987" creationId="{93AEE2EE-FC22-4A0C-90A0-DD46A35B5D1B}"/>
          </ac:spMkLst>
        </pc:spChg>
        <pc:spChg chg="mod">
          <ac:chgData name="王 欣捷" userId="b965477fa0aef5e6" providerId="LiveId" clId="{2B0FDB0B-89C3-479F-AB9D-D58F11732152}" dt="2021-03-07T10:06:53.834" v="265"/>
          <ac:spMkLst>
            <pc:docMk/>
            <pc:sldMk cId="0" sldId="626"/>
            <ac:spMk id="39988" creationId="{920EDD90-548F-44BE-9AF5-F989926E96AE}"/>
          </ac:spMkLst>
        </pc:spChg>
        <pc:spChg chg="mod">
          <ac:chgData name="王 欣捷" userId="b965477fa0aef5e6" providerId="LiveId" clId="{2B0FDB0B-89C3-479F-AB9D-D58F11732152}" dt="2021-03-07T10:06:53.834" v="265"/>
          <ac:spMkLst>
            <pc:docMk/>
            <pc:sldMk cId="0" sldId="626"/>
            <ac:spMk id="39989" creationId="{182F73A0-A131-403F-B8E7-C73488AC2FF5}"/>
          </ac:spMkLst>
        </pc:spChg>
        <pc:spChg chg="mod">
          <ac:chgData name="王 欣捷" userId="b965477fa0aef5e6" providerId="LiveId" clId="{2B0FDB0B-89C3-479F-AB9D-D58F11732152}" dt="2021-03-07T10:06:53.834" v="265"/>
          <ac:spMkLst>
            <pc:docMk/>
            <pc:sldMk cId="0" sldId="626"/>
            <ac:spMk id="39990" creationId="{E4E184F5-0B43-424A-BB84-8A3817F5CE30}"/>
          </ac:spMkLst>
        </pc:spChg>
        <pc:spChg chg="mod">
          <ac:chgData name="王 欣捷" userId="b965477fa0aef5e6" providerId="LiveId" clId="{2B0FDB0B-89C3-479F-AB9D-D58F11732152}" dt="2021-03-07T10:06:53.834" v="265"/>
          <ac:spMkLst>
            <pc:docMk/>
            <pc:sldMk cId="0" sldId="626"/>
            <ac:spMk id="39991" creationId="{733AD41B-2DE4-4D9F-9D45-1FF457B183E1}"/>
          </ac:spMkLst>
        </pc:spChg>
        <pc:spChg chg="mod">
          <ac:chgData name="王 欣捷" userId="b965477fa0aef5e6" providerId="LiveId" clId="{2B0FDB0B-89C3-479F-AB9D-D58F11732152}" dt="2021-03-07T10:06:53.834" v="265"/>
          <ac:spMkLst>
            <pc:docMk/>
            <pc:sldMk cId="0" sldId="626"/>
            <ac:spMk id="39992" creationId="{8695BAE8-6ABE-47F1-A6E4-E58A0D574CD5}"/>
          </ac:spMkLst>
        </pc:spChg>
        <pc:grpChg chg="mod">
          <ac:chgData name="王 欣捷" userId="b965477fa0aef5e6" providerId="LiveId" clId="{2B0FDB0B-89C3-479F-AB9D-D58F11732152}" dt="2021-03-07T10:06:53.834" v="265"/>
          <ac:grpSpMkLst>
            <pc:docMk/>
            <pc:sldMk cId="0" sldId="626"/>
            <ac:grpSpMk id="39940" creationId="{B603C35F-AEDB-4650-8C5A-1E47A17B280D}"/>
          </ac:grpSpMkLst>
        </pc:grpChg>
        <pc:grpChg chg="mod">
          <ac:chgData name="王 欣捷" userId="b965477fa0aef5e6" providerId="LiveId" clId="{2B0FDB0B-89C3-479F-AB9D-D58F11732152}" dt="2021-03-07T10:06:53.834" v="265"/>
          <ac:grpSpMkLst>
            <pc:docMk/>
            <pc:sldMk cId="0" sldId="626"/>
            <ac:grpSpMk id="39941" creationId="{A717510F-38D8-42AD-9023-79B0C830DA98}"/>
          </ac:grpSpMkLst>
        </pc:grpChg>
        <pc:grpChg chg="mod">
          <ac:chgData name="王 欣捷" userId="b965477fa0aef5e6" providerId="LiveId" clId="{2B0FDB0B-89C3-479F-AB9D-D58F11732152}" dt="2021-03-07T10:06:53.834" v="265"/>
          <ac:grpSpMkLst>
            <pc:docMk/>
            <pc:sldMk cId="0" sldId="626"/>
            <ac:grpSpMk id="39943" creationId="{8FA85E8E-5AA0-43D4-9483-D29D930EA7D9}"/>
          </ac:grpSpMkLst>
        </pc:grpChg>
        <pc:grpChg chg="mod">
          <ac:chgData name="王 欣捷" userId="b965477fa0aef5e6" providerId="LiveId" clId="{2B0FDB0B-89C3-479F-AB9D-D58F11732152}" dt="2021-03-07T10:06:53.834" v="265"/>
          <ac:grpSpMkLst>
            <pc:docMk/>
            <pc:sldMk cId="0" sldId="626"/>
            <ac:grpSpMk id="39967" creationId="{B1F25AFE-8832-4242-89A2-246953D9D3E8}"/>
          </ac:grpSpMkLst>
        </pc:grpChg>
      </pc:sldChg>
      <pc:sldChg chg="modSp mod">
        <pc:chgData name="王 欣捷" userId="b965477fa0aef5e6" providerId="LiveId" clId="{2B0FDB0B-89C3-479F-AB9D-D58F11732152}" dt="2021-03-07T10:06:53.834" v="265"/>
        <pc:sldMkLst>
          <pc:docMk/>
          <pc:sldMk cId="0" sldId="627"/>
        </pc:sldMkLst>
        <pc:spChg chg="mod">
          <ac:chgData name="王 欣捷" userId="b965477fa0aef5e6" providerId="LiveId" clId="{2B0FDB0B-89C3-479F-AB9D-D58F11732152}" dt="2021-03-07T10:06:53.834" v="265"/>
          <ac:spMkLst>
            <pc:docMk/>
            <pc:sldMk cId="0" sldId="627"/>
            <ac:spMk id="40962" creationId="{359BFB07-A038-4D0E-8893-6727C8C42DFA}"/>
          </ac:spMkLst>
        </pc:spChg>
        <pc:spChg chg="mod">
          <ac:chgData name="王 欣捷" userId="b965477fa0aef5e6" providerId="LiveId" clId="{2B0FDB0B-89C3-479F-AB9D-D58F11732152}" dt="2021-03-07T10:06:53.834" v="265"/>
          <ac:spMkLst>
            <pc:docMk/>
            <pc:sldMk cId="0" sldId="627"/>
            <ac:spMk id="40963" creationId="{D68492F8-0C9E-472A-8909-92743AB04392}"/>
          </ac:spMkLst>
        </pc:spChg>
        <pc:spChg chg="mod">
          <ac:chgData name="王 欣捷" userId="b965477fa0aef5e6" providerId="LiveId" clId="{2B0FDB0B-89C3-479F-AB9D-D58F11732152}" dt="2021-03-07T10:06:53.834" v="265"/>
          <ac:spMkLst>
            <pc:docMk/>
            <pc:sldMk cId="0" sldId="627"/>
            <ac:spMk id="40966" creationId="{2805AC9A-CE25-477F-80A2-A2EC778A675C}"/>
          </ac:spMkLst>
        </pc:spChg>
        <pc:spChg chg="mod">
          <ac:chgData name="王 欣捷" userId="b965477fa0aef5e6" providerId="LiveId" clId="{2B0FDB0B-89C3-479F-AB9D-D58F11732152}" dt="2021-03-07T10:06:53.834" v="265"/>
          <ac:spMkLst>
            <pc:docMk/>
            <pc:sldMk cId="0" sldId="627"/>
            <ac:spMk id="40968" creationId="{787D02FF-A0B8-4074-82BE-7ECA8D3F0DB7}"/>
          </ac:spMkLst>
        </pc:spChg>
        <pc:spChg chg="mod">
          <ac:chgData name="王 欣捷" userId="b965477fa0aef5e6" providerId="LiveId" clId="{2B0FDB0B-89C3-479F-AB9D-D58F11732152}" dt="2021-03-07T10:06:53.834" v="265"/>
          <ac:spMkLst>
            <pc:docMk/>
            <pc:sldMk cId="0" sldId="627"/>
            <ac:spMk id="40969" creationId="{51065862-07F4-497F-9595-AEBD66F8D52F}"/>
          </ac:spMkLst>
        </pc:spChg>
        <pc:spChg chg="mod">
          <ac:chgData name="王 欣捷" userId="b965477fa0aef5e6" providerId="LiveId" clId="{2B0FDB0B-89C3-479F-AB9D-D58F11732152}" dt="2021-03-07T10:06:53.834" v="265"/>
          <ac:spMkLst>
            <pc:docMk/>
            <pc:sldMk cId="0" sldId="627"/>
            <ac:spMk id="40970" creationId="{5E8E0F41-D87B-4C87-898F-307CC27BE21F}"/>
          </ac:spMkLst>
        </pc:spChg>
        <pc:spChg chg="mod">
          <ac:chgData name="王 欣捷" userId="b965477fa0aef5e6" providerId="LiveId" clId="{2B0FDB0B-89C3-479F-AB9D-D58F11732152}" dt="2021-03-07T10:06:53.834" v="265"/>
          <ac:spMkLst>
            <pc:docMk/>
            <pc:sldMk cId="0" sldId="627"/>
            <ac:spMk id="40971" creationId="{F0910991-4578-4481-987D-5526135E16C4}"/>
          </ac:spMkLst>
        </pc:spChg>
        <pc:spChg chg="mod">
          <ac:chgData name="王 欣捷" userId="b965477fa0aef5e6" providerId="LiveId" clId="{2B0FDB0B-89C3-479F-AB9D-D58F11732152}" dt="2021-03-07T10:06:53.834" v="265"/>
          <ac:spMkLst>
            <pc:docMk/>
            <pc:sldMk cId="0" sldId="627"/>
            <ac:spMk id="40972" creationId="{BD24EB0C-B464-49B2-A24B-C6BB792EF41B}"/>
          </ac:spMkLst>
        </pc:spChg>
        <pc:spChg chg="mod">
          <ac:chgData name="王 欣捷" userId="b965477fa0aef5e6" providerId="LiveId" clId="{2B0FDB0B-89C3-479F-AB9D-D58F11732152}" dt="2021-03-07T10:06:53.834" v="265"/>
          <ac:spMkLst>
            <pc:docMk/>
            <pc:sldMk cId="0" sldId="627"/>
            <ac:spMk id="40973" creationId="{D821C664-5A18-499A-A079-24FC4C6459E0}"/>
          </ac:spMkLst>
        </pc:spChg>
        <pc:spChg chg="mod">
          <ac:chgData name="王 欣捷" userId="b965477fa0aef5e6" providerId="LiveId" clId="{2B0FDB0B-89C3-479F-AB9D-D58F11732152}" dt="2021-03-07T10:06:53.834" v="265"/>
          <ac:spMkLst>
            <pc:docMk/>
            <pc:sldMk cId="0" sldId="627"/>
            <ac:spMk id="40974" creationId="{1194C150-966F-4E7A-B6DF-FEA8E3B6E907}"/>
          </ac:spMkLst>
        </pc:spChg>
        <pc:spChg chg="mod">
          <ac:chgData name="王 欣捷" userId="b965477fa0aef5e6" providerId="LiveId" clId="{2B0FDB0B-89C3-479F-AB9D-D58F11732152}" dt="2021-03-07T10:06:53.834" v="265"/>
          <ac:spMkLst>
            <pc:docMk/>
            <pc:sldMk cId="0" sldId="627"/>
            <ac:spMk id="40975" creationId="{314E7E7A-5088-4ADC-B844-54CCCFB9E828}"/>
          </ac:spMkLst>
        </pc:spChg>
        <pc:spChg chg="mod">
          <ac:chgData name="王 欣捷" userId="b965477fa0aef5e6" providerId="LiveId" clId="{2B0FDB0B-89C3-479F-AB9D-D58F11732152}" dt="2021-03-07T10:06:53.834" v="265"/>
          <ac:spMkLst>
            <pc:docMk/>
            <pc:sldMk cId="0" sldId="627"/>
            <ac:spMk id="40976" creationId="{5E0BB45E-D7C7-45D3-B11F-2557FFB7D5CA}"/>
          </ac:spMkLst>
        </pc:spChg>
        <pc:spChg chg="mod">
          <ac:chgData name="王 欣捷" userId="b965477fa0aef5e6" providerId="LiveId" clId="{2B0FDB0B-89C3-479F-AB9D-D58F11732152}" dt="2021-03-07T10:06:53.834" v="265"/>
          <ac:spMkLst>
            <pc:docMk/>
            <pc:sldMk cId="0" sldId="627"/>
            <ac:spMk id="40977" creationId="{9F08E7DF-35C6-4471-A83D-9651E611959E}"/>
          </ac:spMkLst>
        </pc:spChg>
        <pc:spChg chg="mod">
          <ac:chgData name="王 欣捷" userId="b965477fa0aef5e6" providerId="LiveId" clId="{2B0FDB0B-89C3-479F-AB9D-D58F11732152}" dt="2021-03-07T10:06:53.834" v="265"/>
          <ac:spMkLst>
            <pc:docMk/>
            <pc:sldMk cId="0" sldId="627"/>
            <ac:spMk id="40978" creationId="{A34DA97E-3A82-4FD9-B9C6-4C592153D600}"/>
          </ac:spMkLst>
        </pc:spChg>
        <pc:spChg chg="mod">
          <ac:chgData name="王 欣捷" userId="b965477fa0aef5e6" providerId="LiveId" clId="{2B0FDB0B-89C3-479F-AB9D-D58F11732152}" dt="2021-03-07T10:06:53.834" v="265"/>
          <ac:spMkLst>
            <pc:docMk/>
            <pc:sldMk cId="0" sldId="627"/>
            <ac:spMk id="40979" creationId="{FBB8F337-0E5E-46BF-B633-3A307C75CD64}"/>
          </ac:spMkLst>
        </pc:spChg>
        <pc:spChg chg="mod">
          <ac:chgData name="王 欣捷" userId="b965477fa0aef5e6" providerId="LiveId" clId="{2B0FDB0B-89C3-479F-AB9D-D58F11732152}" dt="2021-03-07T10:06:53.834" v="265"/>
          <ac:spMkLst>
            <pc:docMk/>
            <pc:sldMk cId="0" sldId="627"/>
            <ac:spMk id="40980" creationId="{5116E4D6-6B28-4175-A133-7F67FC253DA7}"/>
          </ac:spMkLst>
        </pc:spChg>
        <pc:spChg chg="mod">
          <ac:chgData name="王 欣捷" userId="b965477fa0aef5e6" providerId="LiveId" clId="{2B0FDB0B-89C3-479F-AB9D-D58F11732152}" dt="2021-03-07T10:06:53.834" v="265"/>
          <ac:spMkLst>
            <pc:docMk/>
            <pc:sldMk cId="0" sldId="627"/>
            <ac:spMk id="40981" creationId="{D4FC7A76-0E02-40BD-8F37-B62FA7CF45DB}"/>
          </ac:spMkLst>
        </pc:spChg>
        <pc:spChg chg="mod">
          <ac:chgData name="王 欣捷" userId="b965477fa0aef5e6" providerId="LiveId" clId="{2B0FDB0B-89C3-479F-AB9D-D58F11732152}" dt="2021-03-07T10:06:53.834" v="265"/>
          <ac:spMkLst>
            <pc:docMk/>
            <pc:sldMk cId="0" sldId="627"/>
            <ac:spMk id="40982" creationId="{7B4090B6-0FAA-41F3-BE78-6B6C383EF2D4}"/>
          </ac:spMkLst>
        </pc:spChg>
        <pc:spChg chg="mod">
          <ac:chgData name="王 欣捷" userId="b965477fa0aef5e6" providerId="LiveId" clId="{2B0FDB0B-89C3-479F-AB9D-D58F11732152}" dt="2021-03-07T10:06:53.834" v="265"/>
          <ac:spMkLst>
            <pc:docMk/>
            <pc:sldMk cId="0" sldId="627"/>
            <ac:spMk id="40983" creationId="{E770A411-2923-498A-BEF2-3B403E918A92}"/>
          </ac:spMkLst>
        </pc:spChg>
        <pc:spChg chg="mod">
          <ac:chgData name="王 欣捷" userId="b965477fa0aef5e6" providerId="LiveId" clId="{2B0FDB0B-89C3-479F-AB9D-D58F11732152}" dt="2021-03-07T10:06:53.834" v="265"/>
          <ac:spMkLst>
            <pc:docMk/>
            <pc:sldMk cId="0" sldId="627"/>
            <ac:spMk id="40984" creationId="{7AF8FB03-5924-4ECB-BDD9-1FC8DA536F8C}"/>
          </ac:spMkLst>
        </pc:spChg>
        <pc:spChg chg="mod">
          <ac:chgData name="王 欣捷" userId="b965477fa0aef5e6" providerId="LiveId" clId="{2B0FDB0B-89C3-479F-AB9D-D58F11732152}" dt="2021-03-07T10:06:53.834" v="265"/>
          <ac:spMkLst>
            <pc:docMk/>
            <pc:sldMk cId="0" sldId="627"/>
            <ac:spMk id="40985" creationId="{483EABDB-3D49-4AF2-BED5-D938F1174BBD}"/>
          </ac:spMkLst>
        </pc:spChg>
        <pc:spChg chg="mod">
          <ac:chgData name="王 欣捷" userId="b965477fa0aef5e6" providerId="LiveId" clId="{2B0FDB0B-89C3-479F-AB9D-D58F11732152}" dt="2021-03-07T10:06:53.834" v="265"/>
          <ac:spMkLst>
            <pc:docMk/>
            <pc:sldMk cId="0" sldId="627"/>
            <ac:spMk id="40986" creationId="{F7E82B3E-F392-4793-AA53-9B907C47877D}"/>
          </ac:spMkLst>
        </pc:spChg>
        <pc:spChg chg="mod">
          <ac:chgData name="王 欣捷" userId="b965477fa0aef5e6" providerId="LiveId" clId="{2B0FDB0B-89C3-479F-AB9D-D58F11732152}" dt="2021-03-07T10:06:53.834" v="265"/>
          <ac:spMkLst>
            <pc:docMk/>
            <pc:sldMk cId="0" sldId="627"/>
            <ac:spMk id="40987" creationId="{69EE8916-B838-481C-9716-2287A4FA13DC}"/>
          </ac:spMkLst>
        </pc:spChg>
        <pc:spChg chg="mod">
          <ac:chgData name="王 欣捷" userId="b965477fa0aef5e6" providerId="LiveId" clId="{2B0FDB0B-89C3-479F-AB9D-D58F11732152}" dt="2021-03-07T10:06:53.834" v="265"/>
          <ac:spMkLst>
            <pc:docMk/>
            <pc:sldMk cId="0" sldId="627"/>
            <ac:spMk id="40988" creationId="{1675697A-13CF-4F0A-A5BC-FB3E79A5A7A0}"/>
          </ac:spMkLst>
        </pc:spChg>
        <pc:spChg chg="mod">
          <ac:chgData name="王 欣捷" userId="b965477fa0aef5e6" providerId="LiveId" clId="{2B0FDB0B-89C3-479F-AB9D-D58F11732152}" dt="2021-03-07T10:06:53.834" v="265"/>
          <ac:spMkLst>
            <pc:docMk/>
            <pc:sldMk cId="0" sldId="627"/>
            <ac:spMk id="40989" creationId="{88D6C8BA-F557-4BF8-9830-ED4D7A310482}"/>
          </ac:spMkLst>
        </pc:spChg>
        <pc:spChg chg="mod">
          <ac:chgData name="王 欣捷" userId="b965477fa0aef5e6" providerId="LiveId" clId="{2B0FDB0B-89C3-479F-AB9D-D58F11732152}" dt="2021-03-07T10:06:53.834" v="265"/>
          <ac:spMkLst>
            <pc:docMk/>
            <pc:sldMk cId="0" sldId="627"/>
            <ac:spMk id="179229" creationId="{CF77134F-0075-4A37-B851-C912C7A3ABEA}"/>
          </ac:spMkLst>
        </pc:spChg>
        <pc:grpChg chg="mod">
          <ac:chgData name="王 欣捷" userId="b965477fa0aef5e6" providerId="LiveId" clId="{2B0FDB0B-89C3-479F-AB9D-D58F11732152}" dt="2021-03-07T10:06:53.834" v="265"/>
          <ac:grpSpMkLst>
            <pc:docMk/>
            <pc:sldMk cId="0" sldId="627"/>
            <ac:grpSpMk id="40964" creationId="{84B9A661-B1EC-4FF6-A872-877028C6E883}"/>
          </ac:grpSpMkLst>
        </pc:grpChg>
        <pc:grpChg chg="mod">
          <ac:chgData name="王 欣捷" userId="b965477fa0aef5e6" providerId="LiveId" clId="{2B0FDB0B-89C3-479F-AB9D-D58F11732152}" dt="2021-03-07T10:06:53.834" v="265"/>
          <ac:grpSpMkLst>
            <pc:docMk/>
            <pc:sldMk cId="0" sldId="627"/>
            <ac:grpSpMk id="40967" creationId="{D925062D-5EE7-4A48-941C-6E7EC8BFC992}"/>
          </ac:grpSpMkLst>
        </pc:grpChg>
      </pc:sldChg>
      <pc:sldChg chg="modSp mod">
        <pc:chgData name="王 欣捷" userId="b965477fa0aef5e6" providerId="LiveId" clId="{2B0FDB0B-89C3-479F-AB9D-D58F11732152}" dt="2021-03-07T10:06:53.834" v="265"/>
        <pc:sldMkLst>
          <pc:docMk/>
          <pc:sldMk cId="0" sldId="628"/>
        </pc:sldMkLst>
        <pc:spChg chg="mod">
          <ac:chgData name="王 欣捷" userId="b965477fa0aef5e6" providerId="LiveId" clId="{2B0FDB0B-89C3-479F-AB9D-D58F11732152}" dt="2021-03-07T10:06:53.834" v="265"/>
          <ac:spMkLst>
            <pc:docMk/>
            <pc:sldMk cId="0" sldId="628"/>
            <ac:spMk id="41986" creationId="{92AD7DB6-520F-4578-AB18-EE08F7C69838}"/>
          </ac:spMkLst>
        </pc:spChg>
        <pc:spChg chg="mod">
          <ac:chgData name="王 欣捷" userId="b965477fa0aef5e6" providerId="LiveId" clId="{2B0FDB0B-89C3-479F-AB9D-D58F11732152}" dt="2021-03-07T10:06:53.834" v="265"/>
          <ac:spMkLst>
            <pc:docMk/>
            <pc:sldMk cId="0" sldId="628"/>
            <ac:spMk id="41987" creationId="{D196C8C2-D528-4427-A07A-E29FABE75C0C}"/>
          </ac:spMkLst>
        </pc:spChg>
      </pc:sldChg>
      <pc:sldChg chg="modSp mod">
        <pc:chgData name="王 欣捷" userId="b965477fa0aef5e6" providerId="LiveId" clId="{2B0FDB0B-89C3-479F-AB9D-D58F11732152}" dt="2021-03-07T10:06:53.834" v="265"/>
        <pc:sldMkLst>
          <pc:docMk/>
          <pc:sldMk cId="0" sldId="629"/>
        </pc:sldMkLst>
        <pc:spChg chg="mod">
          <ac:chgData name="王 欣捷" userId="b965477fa0aef5e6" providerId="LiveId" clId="{2B0FDB0B-89C3-479F-AB9D-D58F11732152}" dt="2021-03-07T10:06:53.834" v="265"/>
          <ac:spMkLst>
            <pc:docMk/>
            <pc:sldMk cId="0" sldId="629"/>
            <ac:spMk id="43010" creationId="{E6528E2D-852C-4627-B5DB-34B69C1BEAED}"/>
          </ac:spMkLst>
        </pc:spChg>
        <pc:spChg chg="mod">
          <ac:chgData name="王 欣捷" userId="b965477fa0aef5e6" providerId="LiveId" clId="{2B0FDB0B-89C3-479F-AB9D-D58F11732152}" dt="2021-03-07T10:06:53.834" v="265"/>
          <ac:spMkLst>
            <pc:docMk/>
            <pc:sldMk cId="0" sldId="629"/>
            <ac:spMk id="43011" creationId="{C908A308-5318-40EE-A9CC-D0D79D3B5B53}"/>
          </ac:spMkLst>
        </pc:spChg>
      </pc:sldChg>
      <pc:sldChg chg="modSp mod">
        <pc:chgData name="王 欣捷" userId="b965477fa0aef5e6" providerId="LiveId" clId="{2B0FDB0B-89C3-479F-AB9D-D58F11732152}" dt="2021-03-07T10:06:53.834" v="265"/>
        <pc:sldMkLst>
          <pc:docMk/>
          <pc:sldMk cId="0" sldId="630"/>
        </pc:sldMkLst>
        <pc:spChg chg="mod">
          <ac:chgData name="王 欣捷" userId="b965477fa0aef5e6" providerId="LiveId" clId="{2B0FDB0B-89C3-479F-AB9D-D58F11732152}" dt="2021-03-07T10:06:53.834" v="265"/>
          <ac:spMkLst>
            <pc:docMk/>
            <pc:sldMk cId="0" sldId="630"/>
            <ac:spMk id="44034" creationId="{A28071D3-105A-4E8E-9902-8E353AC989D8}"/>
          </ac:spMkLst>
        </pc:spChg>
        <pc:spChg chg="mod">
          <ac:chgData name="王 欣捷" userId="b965477fa0aef5e6" providerId="LiveId" clId="{2B0FDB0B-89C3-479F-AB9D-D58F11732152}" dt="2021-03-07T10:06:53.834" v="265"/>
          <ac:spMkLst>
            <pc:docMk/>
            <pc:sldMk cId="0" sldId="630"/>
            <ac:spMk id="44035" creationId="{A77C64AC-7C4B-4853-859D-68031B7FFE8F}"/>
          </ac:spMkLst>
        </pc:spChg>
      </pc:sldChg>
      <pc:sldChg chg="modSp mod">
        <pc:chgData name="王 欣捷" userId="b965477fa0aef5e6" providerId="LiveId" clId="{2B0FDB0B-89C3-479F-AB9D-D58F11732152}" dt="2021-03-07T10:06:53.834" v="265"/>
        <pc:sldMkLst>
          <pc:docMk/>
          <pc:sldMk cId="0" sldId="631"/>
        </pc:sldMkLst>
        <pc:spChg chg="mod">
          <ac:chgData name="王 欣捷" userId="b965477fa0aef5e6" providerId="LiveId" clId="{2B0FDB0B-89C3-479F-AB9D-D58F11732152}" dt="2021-03-07T10:06:53.834" v="265"/>
          <ac:spMkLst>
            <pc:docMk/>
            <pc:sldMk cId="0" sldId="631"/>
            <ac:spMk id="45058" creationId="{9D114B1D-9475-4187-A5D4-BF243A282323}"/>
          </ac:spMkLst>
        </pc:spChg>
        <pc:spChg chg="mod">
          <ac:chgData name="王 欣捷" userId="b965477fa0aef5e6" providerId="LiveId" clId="{2B0FDB0B-89C3-479F-AB9D-D58F11732152}" dt="2021-03-07T10:06:53.834" v="265"/>
          <ac:spMkLst>
            <pc:docMk/>
            <pc:sldMk cId="0" sldId="631"/>
            <ac:spMk id="45059" creationId="{9C04B89C-2CC4-47EE-BB08-D1C9904EF7FC}"/>
          </ac:spMkLst>
        </pc:spChg>
      </pc:sldChg>
      <pc:sldChg chg="modSp mod">
        <pc:chgData name="王 欣捷" userId="b965477fa0aef5e6" providerId="LiveId" clId="{2B0FDB0B-89C3-479F-AB9D-D58F11732152}" dt="2021-03-07T10:06:53.834" v="265"/>
        <pc:sldMkLst>
          <pc:docMk/>
          <pc:sldMk cId="0" sldId="632"/>
        </pc:sldMkLst>
        <pc:spChg chg="mod">
          <ac:chgData name="王 欣捷" userId="b965477fa0aef5e6" providerId="LiveId" clId="{2B0FDB0B-89C3-479F-AB9D-D58F11732152}" dt="2021-03-07T10:06:53.834" v="265"/>
          <ac:spMkLst>
            <pc:docMk/>
            <pc:sldMk cId="0" sldId="632"/>
            <ac:spMk id="46082" creationId="{10D30C34-FF62-4ADA-9567-C12E77860D98}"/>
          </ac:spMkLst>
        </pc:spChg>
        <pc:spChg chg="mod">
          <ac:chgData name="王 欣捷" userId="b965477fa0aef5e6" providerId="LiveId" clId="{2B0FDB0B-89C3-479F-AB9D-D58F11732152}" dt="2021-03-07T10:06:53.834" v="265"/>
          <ac:spMkLst>
            <pc:docMk/>
            <pc:sldMk cId="0" sldId="632"/>
            <ac:spMk id="46084" creationId="{88481425-BFDA-43F4-94B8-530455B887F5}"/>
          </ac:spMkLst>
        </pc:spChg>
        <pc:spChg chg="mod">
          <ac:chgData name="王 欣捷" userId="b965477fa0aef5e6" providerId="LiveId" clId="{2B0FDB0B-89C3-479F-AB9D-D58F11732152}" dt="2021-03-07T10:06:53.834" v="265"/>
          <ac:spMkLst>
            <pc:docMk/>
            <pc:sldMk cId="0" sldId="632"/>
            <ac:spMk id="46088" creationId="{7A36B0B4-20FA-424C-BF3F-9D770EEFEE37}"/>
          </ac:spMkLst>
        </pc:spChg>
        <pc:spChg chg="mod">
          <ac:chgData name="王 欣捷" userId="b965477fa0aef5e6" providerId="LiveId" clId="{2B0FDB0B-89C3-479F-AB9D-D58F11732152}" dt="2021-03-07T10:06:53.834" v="265"/>
          <ac:spMkLst>
            <pc:docMk/>
            <pc:sldMk cId="0" sldId="632"/>
            <ac:spMk id="46090" creationId="{83028EBA-FF69-446B-9BB1-DB37D8C515C7}"/>
          </ac:spMkLst>
        </pc:spChg>
        <pc:spChg chg="mod">
          <ac:chgData name="王 欣捷" userId="b965477fa0aef5e6" providerId="LiveId" clId="{2B0FDB0B-89C3-479F-AB9D-D58F11732152}" dt="2021-03-07T10:06:53.834" v="265"/>
          <ac:spMkLst>
            <pc:docMk/>
            <pc:sldMk cId="0" sldId="632"/>
            <ac:spMk id="46091" creationId="{21AA2D1E-5FBC-4B56-9ABD-4885F2AF987D}"/>
          </ac:spMkLst>
        </pc:spChg>
        <pc:spChg chg="mod">
          <ac:chgData name="王 欣捷" userId="b965477fa0aef5e6" providerId="LiveId" clId="{2B0FDB0B-89C3-479F-AB9D-D58F11732152}" dt="2021-03-07T10:06:53.834" v="265"/>
          <ac:spMkLst>
            <pc:docMk/>
            <pc:sldMk cId="0" sldId="632"/>
            <ac:spMk id="46092" creationId="{CB79BA96-627D-4E23-AD83-6CB82123E774}"/>
          </ac:spMkLst>
        </pc:spChg>
        <pc:spChg chg="mod">
          <ac:chgData name="王 欣捷" userId="b965477fa0aef5e6" providerId="LiveId" clId="{2B0FDB0B-89C3-479F-AB9D-D58F11732152}" dt="2021-03-07T10:06:53.834" v="265"/>
          <ac:spMkLst>
            <pc:docMk/>
            <pc:sldMk cId="0" sldId="632"/>
            <ac:spMk id="46093" creationId="{DBED2B40-158F-4FFD-8FAF-5ABA98B5AE48}"/>
          </ac:spMkLst>
        </pc:spChg>
        <pc:spChg chg="mod">
          <ac:chgData name="王 欣捷" userId="b965477fa0aef5e6" providerId="LiveId" clId="{2B0FDB0B-89C3-479F-AB9D-D58F11732152}" dt="2021-03-07T10:06:53.834" v="265"/>
          <ac:spMkLst>
            <pc:docMk/>
            <pc:sldMk cId="0" sldId="632"/>
            <ac:spMk id="46094" creationId="{7A4DD71C-B01A-4127-B7E3-792BFC99CEDA}"/>
          </ac:spMkLst>
        </pc:spChg>
        <pc:spChg chg="mod">
          <ac:chgData name="王 欣捷" userId="b965477fa0aef5e6" providerId="LiveId" clId="{2B0FDB0B-89C3-479F-AB9D-D58F11732152}" dt="2021-03-07T10:06:53.834" v="265"/>
          <ac:spMkLst>
            <pc:docMk/>
            <pc:sldMk cId="0" sldId="632"/>
            <ac:spMk id="46095" creationId="{B0B50612-275B-4D18-B35C-A7DA1022BEB7}"/>
          </ac:spMkLst>
        </pc:spChg>
        <pc:spChg chg="mod">
          <ac:chgData name="王 欣捷" userId="b965477fa0aef5e6" providerId="LiveId" clId="{2B0FDB0B-89C3-479F-AB9D-D58F11732152}" dt="2021-03-07T10:06:53.834" v="265"/>
          <ac:spMkLst>
            <pc:docMk/>
            <pc:sldMk cId="0" sldId="632"/>
            <ac:spMk id="46096" creationId="{8E76314B-9009-488B-9C67-EA384C9ED1E3}"/>
          </ac:spMkLst>
        </pc:spChg>
        <pc:spChg chg="mod">
          <ac:chgData name="王 欣捷" userId="b965477fa0aef5e6" providerId="LiveId" clId="{2B0FDB0B-89C3-479F-AB9D-D58F11732152}" dt="2021-03-07T10:06:53.834" v="265"/>
          <ac:spMkLst>
            <pc:docMk/>
            <pc:sldMk cId="0" sldId="632"/>
            <ac:spMk id="46097" creationId="{82BC4FB2-24A0-4576-9770-03E1CB5862B5}"/>
          </ac:spMkLst>
        </pc:spChg>
        <pc:spChg chg="mod">
          <ac:chgData name="王 欣捷" userId="b965477fa0aef5e6" providerId="LiveId" clId="{2B0FDB0B-89C3-479F-AB9D-D58F11732152}" dt="2021-03-07T10:06:53.834" v="265"/>
          <ac:spMkLst>
            <pc:docMk/>
            <pc:sldMk cId="0" sldId="632"/>
            <ac:spMk id="46098" creationId="{0794CC75-8A99-4B74-85C7-171E96BABF5D}"/>
          </ac:spMkLst>
        </pc:spChg>
        <pc:spChg chg="mod">
          <ac:chgData name="王 欣捷" userId="b965477fa0aef5e6" providerId="LiveId" clId="{2B0FDB0B-89C3-479F-AB9D-D58F11732152}" dt="2021-03-07T10:06:53.834" v="265"/>
          <ac:spMkLst>
            <pc:docMk/>
            <pc:sldMk cId="0" sldId="632"/>
            <ac:spMk id="46099" creationId="{FE413D0E-46C5-47FD-97F7-F0FD628E54A1}"/>
          </ac:spMkLst>
        </pc:spChg>
        <pc:spChg chg="mod">
          <ac:chgData name="王 欣捷" userId="b965477fa0aef5e6" providerId="LiveId" clId="{2B0FDB0B-89C3-479F-AB9D-D58F11732152}" dt="2021-03-07T10:06:53.834" v="265"/>
          <ac:spMkLst>
            <pc:docMk/>
            <pc:sldMk cId="0" sldId="632"/>
            <ac:spMk id="46100" creationId="{54B37356-B3DF-4F80-B6A3-7E5E287F38B2}"/>
          </ac:spMkLst>
        </pc:spChg>
        <pc:spChg chg="mod">
          <ac:chgData name="王 欣捷" userId="b965477fa0aef5e6" providerId="LiveId" clId="{2B0FDB0B-89C3-479F-AB9D-D58F11732152}" dt="2021-03-07T10:06:53.834" v="265"/>
          <ac:spMkLst>
            <pc:docMk/>
            <pc:sldMk cId="0" sldId="632"/>
            <ac:spMk id="46101" creationId="{B7DFECC0-612C-45A5-A623-99DB025A63A3}"/>
          </ac:spMkLst>
        </pc:spChg>
        <pc:spChg chg="mod">
          <ac:chgData name="王 欣捷" userId="b965477fa0aef5e6" providerId="LiveId" clId="{2B0FDB0B-89C3-479F-AB9D-D58F11732152}" dt="2021-03-07T10:06:53.834" v="265"/>
          <ac:spMkLst>
            <pc:docMk/>
            <pc:sldMk cId="0" sldId="632"/>
            <ac:spMk id="46102" creationId="{4C1ABA1D-F07F-411F-AD8E-2E5A2DA51687}"/>
          </ac:spMkLst>
        </pc:spChg>
        <pc:spChg chg="mod">
          <ac:chgData name="王 欣捷" userId="b965477fa0aef5e6" providerId="LiveId" clId="{2B0FDB0B-89C3-479F-AB9D-D58F11732152}" dt="2021-03-07T10:06:53.834" v="265"/>
          <ac:spMkLst>
            <pc:docMk/>
            <pc:sldMk cId="0" sldId="632"/>
            <ac:spMk id="46103" creationId="{690688E1-4EFA-4386-8114-471C9699FD33}"/>
          </ac:spMkLst>
        </pc:spChg>
        <pc:spChg chg="mod">
          <ac:chgData name="王 欣捷" userId="b965477fa0aef5e6" providerId="LiveId" clId="{2B0FDB0B-89C3-479F-AB9D-D58F11732152}" dt="2021-03-07T10:06:53.834" v="265"/>
          <ac:spMkLst>
            <pc:docMk/>
            <pc:sldMk cId="0" sldId="632"/>
            <ac:spMk id="46104" creationId="{FD8D3371-5C6B-4B6B-AEB4-726BD999E193}"/>
          </ac:spMkLst>
        </pc:spChg>
        <pc:spChg chg="mod">
          <ac:chgData name="王 欣捷" userId="b965477fa0aef5e6" providerId="LiveId" clId="{2B0FDB0B-89C3-479F-AB9D-D58F11732152}" dt="2021-03-07T10:06:53.834" v="265"/>
          <ac:spMkLst>
            <pc:docMk/>
            <pc:sldMk cId="0" sldId="632"/>
            <ac:spMk id="46105" creationId="{69C4802C-6CF8-449B-9E4C-81CC845437F9}"/>
          </ac:spMkLst>
        </pc:spChg>
        <pc:spChg chg="mod">
          <ac:chgData name="王 欣捷" userId="b965477fa0aef5e6" providerId="LiveId" clId="{2B0FDB0B-89C3-479F-AB9D-D58F11732152}" dt="2021-03-07T10:06:53.834" v="265"/>
          <ac:spMkLst>
            <pc:docMk/>
            <pc:sldMk cId="0" sldId="632"/>
            <ac:spMk id="46106" creationId="{A6FD6593-29B9-4F41-99EE-66032381D184}"/>
          </ac:spMkLst>
        </pc:spChg>
        <pc:spChg chg="mod">
          <ac:chgData name="王 欣捷" userId="b965477fa0aef5e6" providerId="LiveId" clId="{2B0FDB0B-89C3-479F-AB9D-D58F11732152}" dt="2021-03-07T10:06:53.834" v="265"/>
          <ac:spMkLst>
            <pc:docMk/>
            <pc:sldMk cId="0" sldId="632"/>
            <ac:spMk id="46107" creationId="{83D12FE7-226E-4310-9DEF-6DC849998459}"/>
          </ac:spMkLst>
        </pc:spChg>
        <pc:spChg chg="mod">
          <ac:chgData name="王 欣捷" userId="b965477fa0aef5e6" providerId="LiveId" clId="{2B0FDB0B-89C3-479F-AB9D-D58F11732152}" dt="2021-03-07T10:06:53.834" v="265"/>
          <ac:spMkLst>
            <pc:docMk/>
            <pc:sldMk cId="0" sldId="632"/>
            <ac:spMk id="46108" creationId="{6A0CAB6F-5CFA-4740-81BE-A475D5F15F43}"/>
          </ac:spMkLst>
        </pc:spChg>
        <pc:spChg chg="mod">
          <ac:chgData name="王 欣捷" userId="b965477fa0aef5e6" providerId="LiveId" clId="{2B0FDB0B-89C3-479F-AB9D-D58F11732152}" dt="2021-03-07T10:06:53.834" v="265"/>
          <ac:spMkLst>
            <pc:docMk/>
            <pc:sldMk cId="0" sldId="632"/>
            <ac:spMk id="46109" creationId="{00B3622C-4F63-4E2D-B05F-85B66289687E}"/>
          </ac:spMkLst>
        </pc:spChg>
        <pc:spChg chg="mod">
          <ac:chgData name="王 欣捷" userId="b965477fa0aef5e6" providerId="LiveId" clId="{2B0FDB0B-89C3-479F-AB9D-D58F11732152}" dt="2021-03-07T10:06:53.834" v="265"/>
          <ac:spMkLst>
            <pc:docMk/>
            <pc:sldMk cId="0" sldId="632"/>
            <ac:spMk id="46110" creationId="{652A3DA4-08E5-46D4-84A3-0EC08179034F}"/>
          </ac:spMkLst>
        </pc:spChg>
        <pc:spChg chg="mod">
          <ac:chgData name="王 欣捷" userId="b965477fa0aef5e6" providerId="LiveId" clId="{2B0FDB0B-89C3-479F-AB9D-D58F11732152}" dt="2021-03-07T10:06:53.834" v="265"/>
          <ac:spMkLst>
            <pc:docMk/>
            <pc:sldMk cId="0" sldId="632"/>
            <ac:spMk id="46111" creationId="{75C18E08-7651-4F04-86BE-962391F7EE00}"/>
          </ac:spMkLst>
        </pc:spChg>
        <pc:spChg chg="mod">
          <ac:chgData name="王 欣捷" userId="b965477fa0aef5e6" providerId="LiveId" clId="{2B0FDB0B-89C3-479F-AB9D-D58F11732152}" dt="2021-03-07T10:06:53.834" v="265"/>
          <ac:spMkLst>
            <pc:docMk/>
            <pc:sldMk cId="0" sldId="632"/>
            <ac:spMk id="181278" creationId="{D44F4F88-06AC-4EBD-85D8-55A78BC4B9C9}"/>
          </ac:spMkLst>
        </pc:spChg>
        <pc:spChg chg="mod">
          <ac:chgData name="王 欣捷" userId="b965477fa0aef5e6" providerId="LiveId" clId="{2B0FDB0B-89C3-479F-AB9D-D58F11732152}" dt="2021-03-07T10:06:53.834" v="265"/>
          <ac:spMkLst>
            <pc:docMk/>
            <pc:sldMk cId="0" sldId="632"/>
            <ac:spMk id="181279" creationId="{47107C11-AB3A-47AA-9218-CD28C96B3E28}"/>
          </ac:spMkLst>
        </pc:spChg>
        <pc:grpChg chg="mod">
          <ac:chgData name="王 欣捷" userId="b965477fa0aef5e6" providerId="LiveId" clId="{2B0FDB0B-89C3-479F-AB9D-D58F11732152}" dt="2021-03-07T10:06:53.834" v="265"/>
          <ac:grpSpMkLst>
            <pc:docMk/>
            <pc:sldMk cId="0" sldId="632"/>
            <ac:grpSpMk id="46085" creationId="{15947A6B-1DE5-48D2-B3B8-6752BAA103D0}"/>
          </ac:grpSpMkLst>
        </pc:grpChg>
        <pc:grpChg chg="mod">
          <ac:chgData name="王 欣捷" userId="b965477fa0aef5e6" providerId="LiveId" clId="{2B0FDB0B-89C3-479F-AB9D-D58F11732152}" dt="2021-03-07T10:06:53.834" v="265"/>
          <ac:grpSpMkLst>
            <pc:docMk/>
            <pc:sldMk cId="0" sldId="632"/>
            <ac:grpSpMk id="46089" creationId="{438BEAD7-DDFB-4735-9FA1-CB99BEB71B9F}"/>
          </ac:grpSpMkLst>
        </pc:grpChg>
      </pc:sldChg>
      <pc:sldChg chg="modSp">
        <pc:chgData name="王 欣捷" userId="b965477fa0aef5e6" providerId="LiveId" clId="{2B0FDB0B-89C3-479F-AB9D-D58F11732152}" dt="2021-03-07T10:06:53.834" v="265"/>
        <pc:sldMkLst>
          <pc:docMk/>
          <pc:sldMk cId="0" sldId="633"/>
        </pc:sldMkLst>
        <pc:spChg chg="mod">
          <ac:chgData name="王 欣捷" userId="b965477fa0aef5e6" providerId="LiveId" clId="{2B0FDB0B-89C3-479F-AB9D-D58F11732152}" dt="2021-03-07T10:06:53.834" v="265"/>
          <ac:spMkLst>
            <pc:docMk/>
            <pc:sldMk cId="0" sldId="633"/>
            <ac:spMk id="47106" creationId="{F9B5578D-7F0F-43B6-A09E-D431D0F973B3}"/>
          </ac:spMkLst>
        </pc:spChg>
        <pc:spChg chg="mod">
          <ac:chgData name="王 欣捷" userId="b965477fa0aef5e6" providerId="LiveId" clId="{2B0FDB0B-89C3-479F-AB9D-D58F11732152}" dt="2021-03-07T10:06:53.834" v="265"/>
          <ac:spMkLst>
            <pc:docMk/>
            <pc:sldMk cId="0" sldId="633"/>
            <ac:spMk id="47107" creationId="{99C04D71-4D4D-46B7-B3D3-E5B4DB52B400}"/>
          </ac:spMkLst>
        </pc:spChg>
        <pc:spChg chg="mod">
          <ac:chgData name="王 欣捷" userId="b965477fa0aef5e6" providerId="LiveId" clId="{2B0FDB0B-89C3-479F-AB9D-D58F11732152}" dt="2021-03-07T10:06:53.834" v="265"/>
          <ac:spMkLst>
            <pc:docMk/>
            <pc:sldMk cId="0" sldId="633"/>
            <ac:spMk id="47134" creationId="{01808BD4-A7A1-49A4-854D-A776C9CBD420}"/>
          </ac:spMkLst>
        </pc:spChg>
        <pc:spChg chg="mod">
          <ac:chgData name="王 欣捷" userId="b965477fa0aef5e6" providerId="LiveId" clId="{2B0FDB0B-89C3-479F-AB9D-D58F11732152}" dt="2021-03-07T10:06:53.834" v="265"/>
          <ac:spMkLst>
            <pc:docMk/>
            <pc:sldMk cId="0" sldId="633"/>
            <ac:spMk id="47136" creationId="{D2A25959-083E-4280-8EAD-CB8098C6FE4E}"/>
          </ac:spMkLst>
        </pc:spChg>
        <pc:spChg chg="mod">
          <ac:chgData name="王 欣捷" userId="b965477fa0aef5e6" providerId="LiveId" clId="{2B0FDB0B-89C3-479F-AB9D-D58F11732152}" dt="2021-03-07T10:06:53.834" v="265"/>
          <ac:spMkLst>
            <pc:docMk/>
            <pc:sldMk cId="0" sldId="633"/>
            <ac:spMk id="47137" creationId="{82D743AA-2C5A-4717-B5F6-B11DE55652E6}"/>
          </ac:spMkLst>
        </pc:spChg>
        <pc:spChg chg="mod">
          <ac:chgData name="王 欣捷" userId="b965477fa0aef5e6" providerId="LiveId" clId="{2B0FDB0B-89C3-479F-AB9D-D58F11732152}" dt="2021-03-07T10:06:53.834" v="265"/>
          <ac:spMkLst>
            <pc:docMk/>
            <pc:sldMk cId="0" sldId="633"/>
            <ac:spMk id="47138" creationId="{9232B225-0FE2-4DB6-9C2D-270591FB56BF}"/>
          </ac:spMkLst>
        </pc:spChg>
        <pc:spChg chg="mod">
          <ac:chgData name="王 欣捷" userId="b965477fa0aef5e6" providerId="LiveId" clId="{2B0FDB0B-89C3-479F-AB9D-D58F11732152}" dt="2021-03-07T10:06:53.834" v="265"/>
          <ac:spMkLst>
            <pc:docMk/>
            <pc:sldMk cId="0" sldId="633"/>
            <ac:spMk id="47139" creationId="{5C67B741-AB9A-4424-9191-44C0F6CBB30A}"/>
          </ac:spMkLst>
        </pc:spChg>
        <pc:spChg chg="mod">
          <ac:chgData name="王 欣捷" userId="b965477fa0aef5e6" providerId="LiveId" clId="{2B0FDB0B-89C3-479F-AB9D-D58F11732152}" dt="2021-03-07T10:06:53.834" v="265"/>
          <ac:spMkLst>
            <pc:docMk/>
            <pc:sldMk cId="0" sldId="633"/>
            <ac:spMk id="47140" creationId="{EE861631-4E4E-4B1F-9236-6AA5F57A9BEA}"/>
          </ac:spMkLst>
        </pc:spChg>
        <pc:spChg chg="mod">
          <ac:chgData name="王 欣捷" userId="b965477fa0aef5e6" providerId="LiveId" clId="{2B0FDB0B-89C3-479F-AB9D-D58F11732152}" dt="2021-03-07T10:06:53.834" v="265"/>
          <ac:spMkLst>
            <pc:docMk/>
            <pc:sldMk cId="0" sldId="633"/>
            <ac:spMk id="47141" creationId="{A2A40CF5-8DD2-4F8B-A985-A7FDC49D428F}"/>
          </ac:spMkLst>
        </pc:spChg>
        <pc:spChg chg="mod">
          <ac:chgData name="王 欣捷" userId="b965477fa0aef5e6" providerId="LiveId" clId="{2B0FDB0B-89C3-479F-AB9D-D58F11732152}" dt="2021-03-07T10:06:53.834" v="265"/>
          <ac:spMkLst>
            <pc:docMk/>
            <pc:sldMk cId="0" sldId="633"/>
            <ac:spMk id="47142" creationId="{1B746B6C-D3DE-4FEA-A03A-67B3EB79EFAB}"/>
          </ac:spMkLst>
        </pc:spChg>
        <pc:spChg chg="mod">
          <ac:chgData name="王 欣捷" userId="b965477fa0aef5e6" providerId="LiveId" clId="{2B0FDB0B-89C3-479F-AB9D-D58F11732152}" dt="2021-03-07T10:06:53.834" v="265"/>
          <ac:spMkLst>
            <pc:docMk/>
            <pc:sldMk cId="0" sldId="633"/>
            <ac:spMk id="47143" creationId="{2822B93B-A1B4-4908-B8B2-89E9DAEB9F3B}"/>
          </ac:spMkLst>
        </pc:spChg>
        <pc:spChg chg="mod">
          <ac:chgData name="王 欣捷" userId="b965477fa0aef5e6" providerId="LiveId" clId="{2B0FDB0B-89C3-479F-AB9D-D58F11732152}" dt="2021-03-07T10:06:53.834" v="265"/>
          <ac:spMkLst>
            <pc:docMk/>
            <pc:sldMk cId="0" sldId="633"/>
            <ac:spMk id="47144" creationId="{D174873C-D7F7-45D2-AF7C-77C423AEA941}"/>
          </ac:spMkLst>
        </pc:spChg>
        <pc:spChg chg="mod">
          <ac:chgData name="王 欣捷" userId="b965477fa0aef5e6" providerId="LiveId" clId="{2B0FDB0B-89C3-479F-AB9D-D58F11732152}" dt="2021-03-07T10:06:53.834" v="265"/>
          <ac:spMkLst>
            <pc:docMk/>
            <pc:sldMk cId="0" sldId="633"/>
            <ac:spMk id="47145" creationId="{8C7B46CF-2D26-465C-AA30-4C63804CF8C4}"/>
          </ac:spMkLst>
        </pc:spChg>
        <pc:spChg chg="mod">
          <ac:chgData name="王 欣捷" userId="b965477fa0aef5e6" providerId="LiveId" clId="{2B0FDB0B-89C3-479F-AB9D-D58F11732152}" dt="2021-03-07T10:06:53.834" v="265"/>
          <ac:spMkLst>
            <pc:docMk/>
            <pc:sldMk cId="0" sldId="633"/>
            <ac:spMk id="47146" creationId="{F46E259A-07C2-4713-9211-17FD8A9418F5}"/>
          </ac:spMkLst>
        </pc:spChg>
        <pc:spChg chg="mod">
          <ac:chgData name="王 欣捷" userId="b965477fa0aef5e6" providerId="LiveId" clId="{2B0FDB0B-89C3-479F-AB9D-D58F11732152}" dt="2021-03-07T10:06:53.834" v="265"/>
          <ac:spMkLst>
            <pc:docMk/>
            <pc:sldMk cId="0" sldId="633"/>
            <ac:spMk id="47147" creationId="{B933993E-BBF8-4DDF-8A11-5F5F66D3B5CB}"/>
          </ac:spMkLst>
        </pc:spChg>
        <pc:spChg chg="mod">
          <ac:chgData name="王 欣捷" userId="b965477fa0aef5e6" providerId="LiveId" clId="{2B0FDB0B-89C3-479F-AB9D-D58F11732152}" dt="2021-03-07T10:06:53.834" v="265"/>
          <ac:spMkLst>
            <pc:docMk/>
            <pc:sldMk cId="0" sldId="633"/>
            <ac:spMk id="47148" creationId="{4ED45062-D26E-4363-92FC-ABF5790F6B81}"/>
          </ac:spMkLst>
        </pc:spChg>
        <pc:spChg chg="mod">
          <ac:chgData name="王 欣捷" userId="b965477fa0aef5e6" providerId="LiveId" clId="{2B0FDB0B-89C3-479F-AB9D-D58F11732152}" dt="2021-03-07T10:06:53.834" v="265"/>
          <ac:spMkLst>
            <pc:docMk/>
            <pc:sldMk cId="0" sldId="633"/>
            <ac:spMk id="47149" creationId="{04161BFC-A58B-4274-9A98-99B0DD39CF08}"/>
          </ac:spMkLst>
        </pc:spChg>
        <pc:spChg chg="mod">
          <ac:chgData name="王 欣捷" userId="b965477fa0aef5e6" providerId="LiveId" clId="{2B0FDB0B-89C3-479F-AB9D-D58F11732152}" dt="2021-03-07T10:06:53.834" v="265"/>
          <ac:spMkLst>
            <pc:docMk/>
            <pc:sldMk cId="0" sldId="633"/>
            <ac:spMk id="47150" creationId="{23712F36-E63E-4914-B17D-BE351E0C7F1A}"/>
          </ac:spMkLst>
        </pc:spChg>
        <pc:spChg chg="mod">
          <ac:chgData name="王 欣捷" userId="b965477fa0aef5e6" providerId="LiveId" clId="{2B0FDB0B-89C3-479F-AB9D-D58F11732152}" dt="2021-03-07T10:06:53.834" v="265"/>
          <ac:spMkLst>
            <pc:docMk/>
            <pc:sldMk cId="0" sldId="633"/>
            <ac:spMk id="47151" creationId="{D7535C4B-5CC4-4A8B-8FB6-2523F80C91CB}"/>
          </ac:spMkLst>
        </pc:spChg>
        <pc:spChg chg="mod">
          <ac:chgData name="王 欣捷" userId="b965477fa0aef5e6" providerId="LiveId" clId="{2B0FDB0B-89C3-479F-AB9D-D58F11732152}" dt="2021-03-07T10:06:53.834" v="265"/>
          <ac:spMkLst>
            <pc:docMk/>
            <pc:sldMk cId="0" sldId="633"/>
            <ac:spMk id="47152" creationId="{2F28FC83-4313-42EF-8BBD-51DBBF88075E}"/>
          </ac:spMkLst>
        </pc:spChg>
        <pc:spChg chg="mod">
          <ac:chgData name="王 欣捷" userId="b965477fa0aef5e6" providerId="LiveId" clId="{2B0FDB0B-89C3-479F-AB9D-D58F11732152}" dt="2021-03-07T10:06:53.834" v="265"/>
          <ac:spMkLst>
            <pc:docMk/>
            <pc:sldMk cId="0" sldId="633"/>
            <ac:spMk id="47153" creationId="{3F339293-82E0-4C70-A65B-A9861DE3D19C}"/>
          </ac:spMkLst>
        </pc:spChg>
        <pc:spChg chg="mod">
          <ac:chgData name="王 欣捷" userId="b965477fa0aef5e6" providerId="LiveId" clId="{2B0FDB0B-89C3-479F-AB9D-D58F11732152}" dt="2021-03-07T10:06:53.834" v="265"/>
          <ac:spMkLst>
            <pc:docMk/>
            <pc:sldMk cId="0" sldId="633"/>
            <ac:spMk id="47155" creationId="{D56E0B09-E9BA-4D1D-9F43-8F0811C50CBE}"/>
          </ac:spMkLst>
        </pc:spChg>
        <pc:spChg chg="mod">
          <ac:chgData name="王 欣捷" userId="b965477fa0aef5e6" providerId="LiveId" clId="{2B0FDB0B-89C3-479F-AB9D-D58F11732152}" dt="2021-03-07T10:06:53.834" v="265"/>
          <ac:spMkLst>
            <pc:docMk/>
            <pc:sldMk cId="0" sldId="633"/>
            <ac:spMk id="47156" creationId="{DCEA9605-98A9-4BC8-9EE3-0D8804AF126F}"/>
          </ac:spMkLst>
        </pc:spChg>
        <pc:spChg chg="mod">
          <ac:chgData name="王 欣捷" userId="b965477fa0aef5e6" providerId="LiveId" clId="{2B0FDB0B-89C3-479F-AB9D-D58F11732152}" dt="2021-03-07T10:06:53.834" v="265"/>
          <ac:spMkLst>
            <pc:docMk/>
            <pc:sldMk cId="0" sldId="633"/>
            <ac:spMk id="47157" creationId="{497A63AE-4D64-4292-AE06-950C76202817}"/>
          </ac:spMkLst>
        </pc:spChg>
        <pc:spChg chg="mod">
          <ac:chgData name="王 欣捷" userId="b965477fa0aef5e6" providerId="LiveId" clId="{2B0FDB0B-89C3-479F-AB9D-D58F11732152}" dt="2021-03-07T10:06:53.834" v="265"/>
          <ac:spMkLst>
            <pc:docMk/>
            <pc:sldMk cId="0" sldId="633"/>
            <ac:spMk id="47158" creationId="{074334A0-D5DC-446F-A438-C1D9571E8FFC}"/>
          </ac:spMkLst>
        </pc:spChg>
        <pc:spChg chg="mod">
          <ac:chgData name="王 欣捷" userId="b965477fa0aef5e6" providerId="LiveId" clId="{2B0FDB0B-89C3-479F-AB9D-D58F11732152}" dt="2021-03-07T10:06:53.834" v="265"/>
          <ac:spMkLst>
            <pc:docMk/>
            <pc:sldMk cId="0" sldId="633"/>
            <ac:spMk id="47159" creationId="{21F090CF-036F-462F-BFE0-155EF721129B}"/>
          </ac:spMkLst>
        </pc:spChg>
        <pc:spChg chg="mod">
          <ac:chgData name="王 欣捷" userId="b965477fa0aef5e6" providerId="LiveId" clId="{2B0FDB0B-89C3-479F-AB9D-D58F11732152}" dt="2021-03-07T10:06:53.834" v="265"/>
          <ac:spMkLst>
            <pc:docMk/>
            <pc:sldMk cId="0" sldId="633"/>
            <ac:spMk id="47160" creationId="{D62B6B23-9CEF-4C60-B9DF-2610ECCF1142}"/>
          </ac:spMkLst>
        </pc:spChg>
        <pc:spChg chg="mod">
          <ac:chgData name="王 欣捷" userId="b965477fa0aef5e6" providerId="LiveId" clId="{2B0FDB0B-89C3-479F-AB9D-D58F11732152}" dt="2021-03-07T10:06:53.834" v="265"/>
          <ac:spMkLst>
            <pc:docMk/>
            <pc:sldMk cId="0" sldId="633"/>
            <ac:spMk id="47161" creationId="{2915ABEE-3EAB-46CD-9AAF-3B85355412EF}"/>
          </ac:spMkLst>
        </pc:spChg>
        <pc:spChg chg="mod">
          <ac:chgData name="王 欣捷" userId="b965477fa0aef5e6" providerId="LiveId" clId="{2B0FDB0B-89C3-479F-AB9D-D58F11732152}" dt="2021-03-07T10:06:53.834" v="265"/>
          <ac:spMkLst>
            <pc:docMk/>
            <pc:sldMk cId="0" sldId="633"/>
            <ac:spMk id="47162" creationId="{1187842F-0D0B-42F2-8055-F6252C59DFE6}"/>
          </ac:spMkLst>
        </pc:spChg>
        <pc:spChg chg="mod">
          <ac:chgData name="王 欣捷" userId="b965477fa0aef5e6" providerId="LiveId" clId="{2B0FDB0B-89C3-479F-AB9D-D58F11732152}" dt="2021-03-07T10:06:53.834" v="265"/>
          <ac:spMkLst>
            <pc:docMk/>
            <pc:sldMk cId="0" sldId="633"/>
            <ac:spMk id="47163" creationId="{8DA4049B-F0D1-498E-908C-A7F4183755FF}"/>
          </ac:spMkLst>
        </pc:spChg>
        <pc:spChg chg="mod">
          <ac:chgData name="王 欣捷" userId="b965477fa0aef5e6" providerId="LiveId" clId="{2B0FDB0B-89C3-479F-AB9D-D58F11732152}" dt="2021-03-07T10:06:53.834" v="265"/>
          <ac:spMkLst>
            <pc:docMk/>
            <pc:sldMk cId="0" sldId="633"/>
            <ac:spMk id="47164" creationId="{2BA52BCE-87A4-4CCA-9E2D-5758CB303F7F}"/>
          </ac:spMkLst>
        </pc:spChg>
        <pc:spChg chg="mod">
          <ac:chgData name="王 欣捷" userId="b965477fa0aef5e6" providerId="LiveId" clId="{2B0FDB0B-89C3-479F-AB9D-D58F11732152}" dt="2021-03-07T10:06:53.834" v="265"/>
          <ac:spMkLst>
            <pc:docMk/>
            <pc:sldMk cId="0" sldId="633"/>
            <ac:spMk id="47165" creationId="{C09DC978-BFAA-488D-B7C7-4FE5537BF286}"/>
          </ac:spMkLst>
        </pc:spChg>
        <pc:spChg chg="mod">
          <ac:chgData name="王 欣捷" userId="b965477fa0aef5e6" providerId="LiveId" clId="{2B0FDB0B-89C3-479F-AB9D-D58F11732152}" dt="2021-03-07T10:06:53.834" v="265"/>
          <ac:spMkLst>
            <pc:docMk/>
            <pc:sldMk cId="0" sldId="633"/>
            <ac:spMk id="47166" creationId="{F6403260-8FCE-4EA0-B6E5-5499F3813BA2}"/>
          </ac:spMkLst>
        </pc:spChg>
        <pc:spChg chg="mod">
          <ac:chgData name="王 欣捷" userId="b965477fa0aef5e6" providerId="LiveId" clId="{2B0FDB0B-89C3-479F-AB9D-D58F11732152}" dt="2021-03-07T10:06:53.834" v="265"/>
          <ac:spMkLst>
            <pc:docMk/>
            <pc:sldMk cId="0" sldId="633"/>
            <ac:spMk id="47167" creationId="{C70D3F35-42FA-436C-B5DD-8C7B848007FC}"/>
          </ac:spMkLst>
        </pc:spChg>
        <pc:spChg chg="mod">
          <ac:chgData name="王 欣捷" userId="b965477fa0aef5e6" providerId="LiveId" clId="{2B0FDB0B-89C3-479F-AB9D-D58F11732152}" dt="2021-03-07T10:06:53.834" v="265"/>
          <ac:spMkLst>
            <pc:docMk/>
            <pc:sldMk cId="0" sldId="633"/>
            <ac:spMk id="47168" creationId="{7F7A5B57-0D0A-45C7-AC23-90E518F92683}"/>
          </ac:spMkLst>
        </pc:spChg>
        <pc:spChg chg="mod">
          <ac:chgData name="王 欣捷" userId="b965477fa0aef5e6" providerId="LiveId" clId="{2B0FDB0B-89C3-479F-AB9D-D58F11732152}" dt="2021-03-07T10:06:53.834" v="265"/>
          <ac:spMkLst>
            <pc:docMk/>
            <pc:sldMk cId="0" sldId="633"/>
            <ac:spMk id="47169" creationId="{BD96FAAF-5F55-49D4-8ACF-C97DCA18A908}"/>
          </ac:spMkLst>
        </pc:spChg>
        <pc:spChg chg="mod">
          <ac:chgData name="王 欣捷" userId="b965477fa0aef5e6" providerId="LiveId" clId="{2B0FDB0B-89C3-479F-AB9D-D58F11732152}" dt="2021-03-07T10:06:53.834" v="265"/>
          <ac:spMkLst>
            <pc:docMk/>
            <pc:sldMk cId="0" sldId="633"/>
            <ac:spMk id="47170" creationId="{9DA087AD-785C-4F55-94A1-0EB2FB2057CB}"/>
          </ac:spMkLst>
        </pc:spChg>
        <pc:spChg chg="mod">
          <ac:chgData name="王 欣捷" userId="b965477fa0aef5e6" providerId="LiveId" clId="{2B0FDB0B-89C3-479F-AB9D-D58F11732152}" dt="2021-03-07T10:06:53.834" v="265"/>
          <ac:spMkLst>
            <pc:docMk/>
            <pc:sldMk cId="0" sldId="633"/>
            <ac:spMk id="47171" creationId="{EF157EE8-1B7E-491B-93D9-AA05CB5A2925}"/>
          </ac:spMkLst>
        </pc:spChg>
        <pc:spChg chg="mod">
          <ac:chgData name="王 欣捷" userId="b965477fa0aef5e6" providerId="LiveId" clId="{2B0FDB0B-89C3-479F-AB9D-D58F11732152}" dt="2021-03-07T10:06:53.834" v="265"/>
          <ac:spMkLst>
            <pc:docMk/>
            <pc:sldMk cId="0" sldId="633"/>
            <ac:spMk id="47172" creationId="{6C337FA0-6655-4188-874B-5EAB217C97D4}"/>
          </ac:spMkLst>
        </pc:spChg>
        <pc:spChg chg="mod">
          <ac:chgData name="王 欣捷" userId="b965477fa0aef5e6" providerId="LiveId" clId="{2B0FDB0B-89C3-479F-AB9D-D58F11732152}" dt="2021-03-07T10:06:53.834" v="265"/>
          <ac:spMkLst>
            <pc:docMk/>
            <pc:sldMk cId="0" sldId="633"/>
            <ac:spMk id="47173" creationId="{080EE3CC-14B0-44F4-AABB-71276308DAEC}"/>
          </ac:spMkLst>
        </pc:spChg>
        <pc:spChg chg="mod">
          <ac:chgData name="王 欣捷" userId="b965477fa0aef5e6" providerId="LiveId" clId="{2B0FDB0B-89C3-479F-AB9D-D58F11732152}" dt="2021-03-07T10:06:53.834" v="265"/>
          <ac:spMkLst>
            <pc:docMk/>
            <pc:sldMk cId="0" sldId="633"/>
            <ac:spMk id="47174" creationId="{14D0E0D4-50F0-4C12-94D2-E5147987C98E}"/>
          </ac:spMkLst>
        </pc:spChg>
        <pc:spChg chg="mod">
          <ac:chgData name="王 欣捷" userId="b965477fa0aef5e6" providerId="LiveId" clId="{2B0FDB0B-89C3-479F-AB9D-D58F11732152}" dt="2021-03-07T10:06:53.834" v="265"/>
          <ac:spMkLst>
            <pc:docMk/>
            <pc:sldMk cId="0" sldId="633"/>
            <ac:spMk id="47175" creationId="{06A06517-6568-4CEE-B4BE-82F3EA5DE1F3}"/>
          </ac:spMkLst>
        </pc:spChg>
        <pc:spChg chg="mod">
          <ac:chgData name="王 欣捷" userId="b965477fa0aef5e6" providerId="LiveId" clId="{2B0FDB0B-89C3-479F-AB9D-D58F11732152}" dt="2021-03-07T10:06:53.834" v="265"/>
          <ac:spMkLst>
            <pc:docMk/>
            <pc:sldMk cId="0" sldId="633"/>
            <ac:spMk id="47176" creationId="{9694BAD2-1D2F-4776-9313-7B18A5D5AE78}"/>
          </ac:spMkLst>
        </pc:spChg>
        <pc:grpChg chg="mod">
          <ac:chgData name="王 欣捷" userId="b965477fa0aef5e6" providerId="LiveId" clId="{2B0FDB0B-89C3-479F-AB9D-D58F11732152}" dt="2021-03-07T10:06:53.834" v="265"/>
          <ac:grpSpMkLst>
            <pc:docMk/>
            <pc:sldMk cId="0" sldId="633"/>
            <ac:grpSpMk id="4" creationId="{7D67E030-C900-4372-937D-E6AB1C9F4F1F}"/>
          </ac:grpSpMkLst>
        </pc:grpChg>
        <pc:grpChg chg="mod">
          <ac:chgData name="王 欣捷" userId="b965477fa0aef5e6" providerId="LiveId" clId="{2B0FDB0B-89C3-479F-AB9D-D58F11732152}" dt="2021-03-07T10:06:53.834" v="265"/>
          <ac:grpSpMkLst>
            <pc:docMk/>
            <pc:sldMk cId="0" sldId="633"/>
            <ac:grpSpMk id="47132" creationId="{E85AE6A6-0B5B-4D90-89A4-AF9F0F696E9C}"/>
          </ac:grpSpMkLst>
        </pc:grpChg>
        <pc:grpChg chg="mod">
          <ac:chgData name="王 欣捷" userId="b965477fa0aef5e6" providerId="LiveId" clId="{2B0FDB0B-89C3-479F-AB9D-D58F11732152}" dt="2021-03-07T10:06:53.834" v="265"/>
          <ac:grpSpMkLst>
            <pc:docMk/>
            <pc:sldMk cId="0" sldId="633"/>
            <ac:grpSpMk id="47135" creationId="{35439CC8-429F-4582-8B27-832FD363D153}"/>
          </ac:grpSpMkLst>
        </pc:grpChg>
        <pc:grpChg chg="mod">
          <ac:chgData name="王 欣捷" userId="b965477fa0aef5e6" providerId="LiveId" clId="{2B0FDB0B-89C3-479F-AB9D-D58F11732152}" dt="2021-03-07T10:06:53.834" v="265"/>
          <ac:grpSpMkLst>
            <pc:docMk/>
            <pc:sldMk cId="0" sldId="633"/>
            <ac:grpSpMk id="47154" creationId="{1A963C9B-E912-4C62-8190-5E2B3862F2B2}"/>
          </ac:grpSpMkLst>
        </pc:grpChg>
        <pc:graphicFrameChg chg="mod">
          <ac:chgData name="王 欣捷" userId="b965477fa0aef5e6" providerId="LiveId" clId="{2B0FDB0B-89C3-479F-AB9D-D58F11732152}" dt="2021-03-07T10:06:53.834" v="265"/>
          <ac:graphicFrameMkLst>
            <pc:docMk/>
            <pc:sldMk cId="0" sldId="633"/>
            <ac:graphicFrameMk id="182301" creationId="{14EEBBA1-7147-480E-BD34-7E96F243E853}"/>
          </ac:graphicFrameMkLst>
        </pc:graphicFrameChg>
      </pc:sldChg>
      <pc:sldChg chg="modSp mod modNotes">
        <pc:chgData name="王 欣捷" userId="b965477fa0aef5e6" providerId="LiveId" clId="{2B0FDB0B-89C3-479F-AB9D-D58F11732152}" dt="2021-03-07T12:39:49.655" v="1408" actId="1076"/>
        <pc:sldMkLst>
          <pc:docMk/>
          <pc:sldMk cId="0" sldId="634"/>
        </pc:sldMkLst>
        <pc:spChg chg="mod">
          <ac:chgData name="王 欣捷" userId="b965477fa0aef5e6" providerId="LiveId" clId="{2B0FDB0B-89C3-479F-AB9D-D58F11732152}" dt="2021-03-07T10:06:53.834" v="265"/>
          <ac:spMkLst>
            <pc:docMk/>
            <pc:sldMk cId="0" sldId="634"/>
            <ac:spMk id="48130" creationId="{35495881-98CA-4AB9-AFEF-5AF6A0C3961C}"/>
          </ac:spMkLst>
        </pc:spChg>
        <pc:spChg chg="mod">
          <ac:chgData name="王 欣捷" userId="b965477fa0aef5e6" providerId="LiveId" clId="{2B0FDB0B-89C3-479F-AB9D-D58F11732152}" dt="2021-03-07T10:06:53.834" v="265"/>
          <ac:spMkLst>
            <pc:docMk/>
            <pc:sldMk cId="0" sldId="634"/>
            <ac:spMk id="48131" creationId="{9D43D3D4-B971-4364-B2BF-D34029774EEB}"/>
          </ac:spMkLst>
        </pc:spChg>
        <pc:graphicFrameChg chg="mod">
          <ac:chgData name="王 欣捷" userId="b965477fa0aef5e6" providerId="LiveId" clId="{2B0FDB0B-89C3-479F-AB9D-D58F11732152}" dt="2021-03-07T12:39:49.655" v="1408" actId="1076"/>
          <ac:graphicFrameMkLst>
            <pc:docMk/>
            <pc:sldMk cId="0" sldId="634"/>
            <ac:graphicFrameMk id="4" creationId="{92165648-76D4-4804-829A-9E1824B39D1F}"/>
          </ac:graphicFrameMkLst>
        </pc:graphicFrameChg>
      </pc:sldChg>
      <pc:sldChg chg="modSp mod modClrScheme chgLayout">
        <pc:chgData name="王 欣捷" userId="b965477fa0aef5e6" providerId="LiveId" clId="{2B0FDB0B-89C3-479F-AB9D-D58F11732152}" dt="2021-03-07T12:39:40.476" v="1406" actId="27636"/>
        <pc:sldMkLst>
          <pc:docMk/>
          <pc:sldMk cId="0" sldId="635"/>
        </pc:sldMkLst>
        <pc:spChg chg="mod">
          <ac:chgData name="王 欣捷" userId="b965477fa0aef5e6" providerId="LiveId" clId="{2B0FDB0B-89C3-479F-AB9D-D58F11732152}" dt="2021-03-07T10:06:53.834" v="265"/>
          <ac:spMkLst>
            <pc:docMk/>
            <pc:sldMk cId="0" sldId="635"/>
            <ac:spMk id="8" creationId="{A06A1C82-E44B-4A8C-AE33-E5610A09ED17}"/>
          </ac:spMkLst>
        </pc:spChg>
        <pc:spChg chg="mod">
          <ac:chgData name="王 欣捷" userId="b965477fa0aef5e6" providerId="LiveId" clId="{2B0FDB0B-89C3-479F-AB9D-D58F11732152}" dt="2021-03-07T10:06:53.834" v="265"/>
          <ac:spMkLst>
            <pc:docMk/>
            <pc:sldMk cId="0" sldId="635"/>
            <ac:spMk id="11" creationId="{C21A69A3-C41F-414F-8B09-448A9B299F31}"/>
          </ac:spMkLst>
        </pc:spChg>
        <pc:spChg chg="mod ord">
          <ac:chgData name="王 欣捷" userId="b965477fa0aef5e6" providerId="LiveId" clId="{2B0FDB0B-89C3-479F-AB9D-D58F11732152}" dt="2021-03-07T12:39:40.476" v="1406" actId="27636"/>
          <ac:spMkLst>
            <pc:docMk/>
            <pc:sldMk cId="0" sldId="635"/>
            <ac:spMk id="55298" creationId="{B92F7F6B-2890-4A51-8E94-2A70E8F46441}"/>
          </ac:spMkLst>
        </pc:spChg>
        <pc:spChg chg="mod ord">
          <ac:chgData name="王 欣捷" userId="b965477fa0aef5e6" providerId="LiveId" clId="{2B0FDB0B-89C3-479F-AB9D-D58F11732152}" dt="2021-03-07T12:39:40.384" v="1399" actId="700"/>
          <ac:spMkLst>
            <pc:docMk/>
            <pc:sldMk cId="0" sldId="635"/>
            <ac:spMk id="92163" creationId="{CB62F73F-A959-44EA-9B55-491AF3B66C8B}"/>
          </ac:spMkLst>
        </pc:spChg>
        <pc:cxnChg chg="mod">
          <ac:chgData name="王 欣捷" userId="b965477fa0aef5e6" providerId="LiveId" clId="{2B0FDB0B-89C3-479F-AB9D-D58F11732152}" dt="2021-03-07T10:06:53.834" v="265"/>
          <ac:cxnSpMkLst>
            <pc:docMk/>
            <pc:sldMk cId="0" sldId="635"/>
            <ac:cxnSpMk id="55300" creationId="{E7C544F8-21EB-44C8-A2F0-6B059BA1D261}"/>
          </ac:cxnSpMkLst>
        </pc:cxnChg>
        <pc:cxnChg chg="mod">
          <ac:chgData name="王 欣捷" userId="b965477fa0aef5e6" providerId="LiveId" clId="{2B0FDB0B-89C3-479F-AB9D-D58F11732152}" dt="2021-03-07T10:06:53.834" v="265"/>
          <ac:cxnSpMkLst>
            <pc:docMk/>
            <pc:sldMk cId="0" sldId="635"/>
            <ac:cxnSpMk id="55301" creationId="{6D8EE5AE-0ECF-44E1-B87D-164D0A3C7BD9}"/>
          </ac:cxnSpMkLst>
        </pc:cxnChg>
        <pc:cxnChg chg="mod">
          <ac:chgData name="王 欣捷" userId="b965477fa0aef5e6" providerId="LiveId" clId="{2B0FDB0B-89C3-479F-AB9D-D58F11732152}" dt="2021-03-07T10:06:53.834" v="265"/>
          <ac:cxnSpMkLst>
            <pc:docMk/>
            <pc:sldMk cId="0" sldId="635"/>
            <ac:cxnSpMk id="55302" creationId="{CE8A5A1B-50BB-439A-85E8-9B49BD113FEA}"/>
          </ac:cxnSpMkLst>
        </pc:cxnChg>
      </pc:sldChg>
      <pc:sldChg chg="modSp mod modClrScheme chgLayout">
        <pc:chgData name="王 欣捷" userId="b965477fa0aef5e6" providerId="LiveId" clId="{2B0FDB0B-89C3-479F-AB9D-D58F11732152}" dt="2021-03-07T12:39:40.470" v="1405" actId="27636"/>
        <pc:sldMkLst>
          <pc:docMk/>
          <pc:sldMk cId="0" sldId="636"/>
        </pc:sldMkLst>
        <pc:spChg chg="mod ord">
          <ac:chgData name="王 欣捷" userId="b965477fa0aef5e6" providerId="LiveId" clId="{2B0FDB0B-89C3-479F-AB9D-D58F11732152}" dt="2021-03-07T12:39:40.470" v="1405" actId="27636"/>
          <ac:spMkLst>
            <pc:docMk/>
            <pc:sldMk cId="0" sldId="636"/>
            <ac:spMk id="54274" creationId="{3D8AFB8F-3444-4F22-A621-87433116A880}"/>
          </ac:spMkLst>
        </pc:spChg>
        <pc:spChg chg="mod ord">
          <ac:chgData name="王 欣捷" userId="b965477fa0aef5e6" providerId="LiveId" clId="{2B0FDB0B-89C3-479F-AB9D-D58F11732152}" dt="2021-03-07T12:39:40.384" v="1399" actId="700"/>
          <ac:spMkLst>
            <pc:docMk/>
            <pc:sldMk cId="0" sldId="636"/>
            <ac:spMk id="54275" creationId="{4B40678D-08F0-4A49-B845-FA3C754C28C1}"/>
          </ac:spMkLst>
        </pc:spChg>
      </pc:sldChg>
      <pc:sldChg chg="modSp mod modClrScheme chgLayout">
        <pc:chgData name="王 欣捷" userId="b965477fa0aef5e6" providerId="LiveId" clId="{2B0FDB0B-89C3-479F-AB9D-D58F11732152}" dt="2021-03-07T12:39:40.477" v="1407" actId="27636"/>
        <pc:sldMkLst>
          <pc:docMk/>
          <pc:sldMk cId="0" sldId="637"/>
        </pc:sldMkLst>
        <pc:spChg chg="mod">
          <ac:chgData name="王 欣捷" userId="b965477fa0aef5e6" providerId="LiveId" clId="{2B0FDB0B-89C3-479F-AB9D-D58F11732152}" dt="2021-03-07T10:06:53.834" v="265"/>
          <ac:spMkLst>
            <pc:docMk/>
            <pc:sldMk cId="0" sldId="637"/>
            <ac:spMk id="9" creationId="{6B45588E-F896-40B9-BC9C-BB91BD4B6464}"/>
          </ac:spMkLst>
        </pc:spChg>
        <pc:spChg chg="mod ord">
          <ac:chgData name="王 欣捷" userId="b965477fa0aef5e6" providerId="LiveId" clId="{2B0FDB0B-89C3-479F-AB9D-D58F11732152}" dt="2021-03-07T12:39:40.477" v="1407" actId="27636"/>
          <ac:spMkLst>
            <pc:docMk/>
            <pc:sldMk cId="0" sldId="637"/>
            <ac:spMk id="56322" creationId="{7E94B5E9-1D17-49CC-BB46-FF77B2F106B7}"/>
          </ac:spMkLst>
        </pc:spChg>
        <pc:spChg chg="mod ord">
          <ac:chgData name="王 欣捷" userId="b965477fa0aef5e6" providerId="LiveId" clId="{2B0FDB0B-89C3-479F-AB9D-D58F11732152}" dt="2021-03-07T12:39:40.384" v="1399" actId="700"/>
          <ac:spMkLst>
            <pc:docMk/>
            <pc:sldMk cId="0" sldId="637"/>
            <ac:spMk id="92163" creationId="{7AA4731D-F0AD-46E8-86C2-55845EC62670}"/>
          </ac:spMkLst>
        </pc:spChg>
      </pc:sldChg>
      <pc:sldChg chg="modSp mod chgLayout">
        <pc:chgData name="王 欣捷" userId="b965477fa0aef5e6" providerId="LiveId" clId="{2B0FDB0B-89C3-479F-AB9D-D58F11732152}" dt="2021-03-07T12:40:27.626" v="1416" actId="1076"/>
        <pc:sldMkLst>
          <pc:docMk/>
          <pc:sldMk cId="0" sldId="638"/>
        </pc:sldMkLst>
        <pc:spChg chg="mod ord">
          <ac:chgData name="王 欣捷" userId="b965477fa0aef5e6" providerId="LiveId" clId="{2B0FDB0B-89C3-479F-AB9D-D58F11732152}" dt="2021-03-07T12:39:40.468" v="1404" actId="27636"/>
          <ac:spMkLst>
            <pc:docMk/>
            <pc:sldMk cId="0" sldId="638"/>
            <ac:spMk id="53250" creationId="{34EB9D0A-A275-4071-8F94-2A3627798350}"/>
          </ac:spMkLst>
        </pc:spChg>
        <pc:spChg chg="mod ord">
          <ac:chgData name="王 欣捷" userId="b965477fa0aef5e6" providerId="LiveId" clId="{2B0FDB0B-89C3-479F-AB9D-D58F11732152}" dt="2021-03-07T12:39:40.384" v="1399" actId="700"/>
          <ac:spMkLst>
            <pc:docMk/>
            <pc:sldMk cId="0" sldId="638"/>
            <ac:spMk id="53251" creationId="{348E0A02-CC41-443A-8082-FAE257173F0F}"/>
          </ac:spMkLst>
        </pc:spChg>
        <pc:picChg chg="mod">
          <ac:chgData name="王 欣捷" userId="b965477fa0aef5e6" providerId="LiveId" clId="{2B0FDB0B-89C3-479F-AB9D-D58F11732152}" dt="2021-03-07T12:40:27.626" v="1416" actId="1076"/>
          <ac:picMkLst>
            <pc:docMk/>
            <pc:sldMk cId="0" sldId="638"/>
            <ac:picMk id="53252" creationId="{ED094411-9196-4293-8949-2D2AC7A0BE0A}"/>
          </ac:picMkLst>
        </pc:picChg>
      </pc:sldChg>
      <pc:sldChg chg="modSp mod">
        <pc:chgData name="王 欣捷" userId="b965477fa0aef5e6" providerId="LiveId" clId="{2B0FDB0B-89C3-479F-AB9D-D58F11732152}" dt="2021-03-07T12:54:41.639" v="1435"/>
        <pc:sldMkLst>
          <pc:docMk/>
          <pc:sldMk cId="0" sldId="639"/>
        </pc:sldMkLst>
        <pc:spChg chg="mod">
          <ac:chgData name="王 欣捷" userId="b965477fa0aef5e6" providerId="LiveId" clId="{2B0FDB0B-89C3-479F-AB9D-D58F11732152}" dt="2021-03-07T10:06:53.834" v="265"/>
          <ac:spMkLst>
            <pc:docMk/>
            <pc:sldMk cId="0" sldId="639"/>
            <ac:spMk id="5122" creationId="{FD8BD792-918C-41BE-9236-10156C93D50F}"/>
          </ac:spMkLst>
        </pc:spChg>
        <pc:spChg chg="mod">
          <ac:chgData name="王 欣捷" userId="b965477fa0aef5e6" providerId="LiveId" clId="{2B0FDB0B-89C3-479F-AB9D-D58F11732152}" dt="2021-03-07T12:54:41.639" v="1435"/>
          <ac:spMkLst>
            <pc:docMk/>
            <pc:sldMk cId="0" sldId="639"/>
            <ac:spMk id="5123" creationId="{17840BB7-401F-410B-B135-A2F54D1BB90D}"/>
          </ac:spMkLst>
        </pc:spChg>
      </pc:sldChg>
      <pc:sldChg chg="modSp">
        <pc:chgData name="王 欣捷" userId="b965477fa0aef5e6" providerId="LiveId" clId="{2B0FDB0B-89C3-479F-AB9D-D58F11732152}" dt="2021-03-07T10:06:51.466" v="145"/>
        <pc:sldMkLst>
          <pc:docMk/>
          <pc:sldMk cId="0" sldId="640"/>
        </pc:sldMkLst>
        <pc:spChg chg="mod">
          <ac:chgData name="王 欣捷" userId="b965477fa0aef5e6" providerId="LiveId" clId="{2B0FDB0B-89C3-479F-AB9D-D58F11732152}" dt="2021-03-07T10:06:51.466" v="145"/>
          <ac:spMkLst>
            <pc:docMk/>
            <pc:sldMk cId="0" sldId="640"/>
            <ac:spMk id="6146" creationId="{6D5621D0-9A03-4272-BDC4-1F91082E607C}"/>
          </ac:spMkLst>
        </pc:spChg>
        <pc:spChg chg="mod">
          <ac:chgData name="王 欣捷" userId="b965477fa0aef5e6" providerId="LiveId" clId="{2B0FDB0B-89C3-479F-AB9D-D58F11732152}" dt="2021-03-07T10:06:51.466" v="145"/>
          <ac:spMkLst>
            <pc:docMk/>
            <pc:sldMk cId="0" sldId="640"/>
            <ac:spMk id="6147" creationId="{28A8A78E-3EDA-48D6-B4AE-24D06B40A670}"/>
          </ac:spMkLst>
        </pc:spChg>
      </pc:sldChg>
      <pc:sldChg chg="addSp modSp mod modAnim modNotes">
        <pc:chgData name="王 欣捷" userId="b965477fa0aef5e6" providerId="LiveId" clId="{2B0FDB0B-89C3-479F-AB9D-D58F11732152}" dt="2021-03-07T11:43:45.149" v="752" actId="1076"/>
        <pc:sldMkLst>
          <pc:docMk/>
          <pc:sldMk cId="0" sldId="641"/>
        </pc:sldMkLst>
        <pc:spChg chg="add mod">
          <ac:chgData name="王 欣捷" userId="b965477fa0aef5e6" providerId="LiveId" clId="{2B0FDB0B-89C3-479F-AB9D-D58F11732152}" dt="2021-03-07T11:43:45.149" v="752" actId="1076"/>
          <ac:spMkLst>
            <pc:docMk/>
            <pc:sldMk cId="0" sldId="641"/>
            <ac:spMk id="4" creationId="{8D51F205-C2D5-4099-8070-B624358A0788}"/>
          </ac:spMkLst>
        </pc:spChg>
        <pc:spChg chg="mod">
          <ac:chgData name="王 欣捷" userId="b965477fa0aef5e6" providerId="LiveId" clId="{2B0FDB0B-89C3-479F-AB9D-D58F11732152}" dt="2021-03-07T10:06:51.466" v="145"/>
          <ac:spMkLst>
            <pc:docMk/>
            <pc:sldMk cId="0" sldId="641"/>
            <ac:spMk id="7170" creationId="{C719B76B-7429-4D27-9B01-014ED7F58085}"/>
          </ac:spMkLst>
        </pc:spChg>
        <pc:spChg chg="mod">
          <ac:chgData name="王 欣捷" userId="b965477fa0aef5e6" providerId="LiveId" clId="{2B0FDB0B-89C3-479F-AB9D-D58F11732152}" dt="2021-03-07T10:06:51.466" v="145"/>
          <ac:spMkLst>
            <pc:docMk/>
            <pc:sldMk cId="0" sldId="641"/>
            <ac:spMk id="7171" creationId="{5370F09E-9874-4795-B92F-1A4EC92AA7D4}"/>
          </ac:spMkLst>
        </pc:spChg>
      </pc:sldChg>
      <pc:sldChg chg="modSp mod">
        <pc:chgData name="王 欣捷" userId="b965477fa0aef5e6" providerId="LiveId" clId="{2B0FDB0B-89C3-479F-AB9D-D58F11732152}" dt="2021-03-07T10:06:51.466" v="145"/>
        <pc:sldMkLst>
          <pc:docMk/>
          <pc:sldMk cId="0" sldId="642"/>
        </pc:sldMkLst>
        <pc:spChg chg="mod">
          <ac:chgData name="王 欣捷" userId="b965477fa0aef5e6" providerId="LiveId" clId="{2B0FDB0B-89C3-479F-AB9D-D58F11732152}" dt="2021-03-07T10:06:51.466" v="145"/>
          <ac:spMkLst>
            <pc:docMk/>
            <pc:sldMk cId="0" sldId="642"/>
            <ac:spMk id="9218" creationId="{87A6901D-24B1-4D5D-8ECC-653E9D5ABDB8}"/>
          </ac:spMkLst>
        </pc:spChg>
        <pc:spChg chg="mod">
          <ac:chgData name="王 欣捷" userId="b965477fa0aef5e6" providerId="LiveId" clId="{2B0FDB0B-89C3-479F-AB9D-D58F11732152}" dt="2021-03-07T10:06:51.466" v="145"/>
          <ac:spMkLst>
            <pc:docMk/>
            <pc:sldMk cId="0" sldId="642"/>
            <ac:spMk id="9219" creationId="{9E335479-BCF2-432D-9A4E-6DD60277968D}"/>
          </ac:spMkLst>
        </pc:spChg>
      </pc:sldChg>
      <pc:sldChg chg="modSp mod">
        <pc:chgData name="王 欣捷" userId="b965477fa0aef5e6" providerId="LiveId" clId="{2B0FDB0B-89C3-479F-AB9D-D58F11732152}" dt="2021-03-07T10:06:53.834" v="265"/>
        <pc:sldMkLst>
          <pc:docMk/>
          <pc:sldMk cId="0" sldId="649"/>
        </pc:sldMkLst>
        <pc:spChg chg="mod">
          <ac:chgData name="王 欣捷" userId="b965477fa0aef5e6" providerId="LiveId" clId="{2B0FDB0B-89C3-479F-AB9D-D58F11732152}" dt="2021-03-07T10:06:53.834" v="265"/>
          <ac:spMkLst>
            <pc:docMk/>
            <pc:sldMk cId="0" sldId="649"/>
            <ac:spMk id="57346" creationId="{6792844F-ED08-41D8-B778-5CF3664A686A}"/>
          </ac:spMkLst>
        </pc:spChg>
        <pc:spChg chg="mod">
          <ac:chgData name="王 欣捷" userId="b965477fa0aef5e6" providerId="LiveId" clId="{2B0FDB0B-89C3-479F-AB9D-D58F11732152}" dt="2021-03-07T10:06:53.834" v="265"/>
          <ac:spMkLst>
            <pc:docMk/>
            <pc:sldMk cId="0" sldId="649"/>
            <ac:spMk id="57347" creationId="{C7C29E4E-C5D1-47E7-B133-FDBD7FCFCE2C}"/>
          </ac:spMkLst>
        </pc:spChg>
      </pc:sldChg>
      <pc:sldChg chg="modSp mod">
        <pc:chgData name="王 欣捷" userId="b965477fa0aef5e6" providerId="LiveId" clId="{2B0FDB0B-89C3-479F-AB9D-D58F11732152}" dt="2021-03-07T10:06:53.834" v="265"/>
        <pc:sldMkLst>
          <pc:docMk/>
          <pc:sldMk cId="0" sldId="652"/>
        </pc:sldMkLst>
        <pc:spChg chg="mod">
          <ac:chgData name="王 欣捷" userId="b965477fa0aef5e6" providerId="LiveId" clId="{2B0FDB0B-89C3-479F-AB9D-D58F11732152}" dt="2021-03-07T10:06:53.834" v="265"/>
          <ac:spMkLst>
            <pc:docMk/>
            <pc:sldMk cId="0" sldId="652"/>
            <ac:spMk id="29698" creationId="{3B0439FC-B0D6-4F2A-B254-D32642C18576}"/>
          </ac:spMkLst>
        </pc:spChg>
        <pc:spChg chg="mod">
          <ac:chgData name="王 欣捷" userId="b965477fa0aef5e6" providerId="LiveId" clId="{2B0FDB0B-89C3-479F-AB9D-D58F11732152}" dt="2021-03-07T10:06:53.834" v="265"/>
          <ac:spMkLst>
            <pc:docMk/>
            <pc:sldMk cId="0" sldId="652"/>
            <ac:spMk id="29699" creationId="{6838F45E-2C54-4898-AC38-77A534B7FB52}"/>
          </ac:spMkLst>
        </pc:spChg>
      </pc:sldChg>
      <pc:sldChg chg="modSp mod">
        <pc:chgData name="王 欣捷" userId="b965477fa0aef5e6" providerId="LiveId" clId="{2B0FDB0B-89C3-479F-AB9D-D58F11732152}" dt="2021-03-07T10:06:53.834" v="265"/>
        <pc:sldMkLst>
          <pc:docMk/>
          <pc:sldMk cId="0" sldId="653"/>
        </pc:sldMkLst>
        <pc:spChg chg="mod">
          <ac:chgData name="王 欣捷" userId="b965477fa0aef5e6" providerId="LiveId" clId="{2B0FDB0B-89C3-479F-AB9D-D58F11732152}" dt="2021-03-07T10:06:53.834" v="265"/>
          <ac:spMkLst>
            <pc:docMk/>
            <pc:sldMk cId="0" sldId="653"/>
            <ac:spMk id="30722" creationId="{4C8D3611-FFE3-43B0-BEA3-AA1497BB131E}"/>
          </ac:spMkLst>
        </pc:spChg>
        <pc:spChg chg="mod">
          <ac:chgData name="王 欣捷" userId="b965477fa0aef5e6" providerId="LiveId" clId="{2B0FDB0B-89C3-479F-AB9D-D58F11732152}" dt="2021-03-07T10:06:53.834" v="265"/>
          <ac:spMkLst>
            <pc:docMk/>
            <pc:sldMk cId="0" sldId="653"/>
            <ac:spMk id="30723" creationId="{C4463CC2-62A6-4BC9-80DF-669CD98AB6AD}"/>
          </ac:spMkLst>
        </pc:spChg>
        <pc:spChg chg="mod">
          <ac:chgData name="王 欣捷" userId="b965477fa0aef5e6" providerId="LiveId" clId="{2B0FDB0B-89C3-479F-AB9D-D58F11732152}" dt="2021-03-07T10:06:53.834" v="265"/>
          <ac:spMkLst>
            <pc:docMk/>
            <pc:sldMk cId="0" sldId="653"/>
            <ac:spMk id="30724" creationId="{470F09AF-220C-478C-983B-C77FF7C0D889}"/>
          </ac:spMkLst>
        </pc:spChg>
      </pc:sldChg>
      <pc:sldChg chg="modSp mod">
        <pc:chgData name="王 欣捷" userId="b965477fa0aef5e6" providerId="LiveId" clId="{2B0FDB0B-89C3-479F-AB9D-D58F11732152}" dt="2021-03-07T10:06:53.834" v="265"/>
        <pc:sldMkLst>
          <pc:docMk/>
          <pc:sldMk cId="0" sldId="654"/>
        </pc:sldMkLst>
        <pc:spChg chg="mod">
          <ac:chgData name="王 欣捷" userId="b965477fa0aef5e6" providerId="LiveId" clId="{2B0FDB0B-89C3-479F-AB9D-D58F11732152}" dt="2021-03-07T10:06:53.834" v="265"/>
          <ac:spMkLst>
            <pc:docMk/>
            <pc:sldMk cId="0" sldId="654"/>
            <ac:spMk id="31746" creationId="{25CA835D-6438-4CDD-BFBF-4588954EC897}"/>
          </ac:spMkLst>
        </pc:spChg>
        <pc:spChg chg="mod">
          <ac:chgData name="王 欣捷" userId="b965477fa0aef5e6" providerId="LiveId" clId="{2B0FDB0B-89C3-479F-AB9D-D58F11732152}" dt="2021-03-07T10:06:53.834" v="265"/>
          <ac:spMkLst>
            <pc:docMk/>
            <pc:sldMk cId="0" sldId="654"/>
            <ac:spMk id="31747" creationId="{ECC45053-74E7-4D94-9508-8D0BF5317DC5}"/>
          </ac:spMkLst>
        </pc:spChg>
      </pc:sldChg>
      <pc:sldChg chg="modSp mod">
        <pc:chgData name="王 欣捷" userId="b965477fa0aef5e6" providerId="LiveId" clId="{2B0FDB0B-89C3-479F-AB9D-D58F11732152}" dt="2021-03-07T10:06:53.834" v="265"/>
        <pc:sldMkLst>
          <pc:docMk/>
          <pc:sldMk cId="0" sldId="655"/>
        </pc:sldMkLst>
        <pc:spChg chg="mod">
          <ac:chgData name="王 欣捷" userId="b965477fa0aef5e6" providerId="LiveId" clId="{2B0FDB0B-89C3-479F-AB9D-D58F11732152}" dt="2021-03-07T10:06:53.834" v="265"/>
          <ac:spMkLst>
            <pc:docMk/>
            <pc:sldMk cId="0" sldId="655"/>
            <ac:spMk id="32770" creationId="{D5436B50-1A6B-4C69-9AF3-0D956728B139}"/>
          </ac:spMkLst>
        </pc:spChg>
        <pc:spChg chg="mod">
          <ac:chgData name="王 欣捷" userId="b965477fa0aef5e6" providerId="LiveId" clId="{2B0FDB0B-89C3-479F-AB9D-D58F11732152}" dt="2021-03-07T10:06:53.834" v="265"/>
          <ac:spMkLst>
            <pc:docMk/>
            <pc:sldMk cId="0" sldId="655"/>
            <ac:spMk id="32771" creationId="{F719F276-8921-4E5A-8DA4-03D344C6BE2F}"/>
          </ac:spMkLst>
        </pc:spChg>
      </pc:sldChg>
      <pc:sldChg chg="modSp mod">
        <pc:chgData name="王 欣捷" userId="b965477fa0aef5e6" providerId="LiveId" clId="{2B0FDB0B-89C3-479F-AB9D-D58F11732152}" dt="2021-03-07T10:06:53.834" v="265"/>
        <pc:sldMkLst>
          <pc:docMk/>
          <pc:sldMk cId="0" sldId="656"/>
        </pc:sldMkLst>
        <pc:spChg chg="mod">
          <ac:chgData name="王 欣捷" userId="b965477fa0aef5e6" providerId="LiveId" clId="{2B0FDB0B-89C3-479F-AB9D-D58F11732152}" dt="2021-03-07T10:06:53.834" v="265"/>
          <ac:spMkLst>
            <pc:docMk/>
            <pc:sldMk cId="0" sldId="656"/>
            <ac:spMk id="33794" creationId="{D96BA590-0EC2-4F0E-9DB1-EAFDBD7C4EF9}"/>
          </ac:spMkLst>
        </pc:spChg>
        <pc:spChg chg="mod">
          <ac:chgData name="王 欣捷" userId="b965477fa0aef5e6" providerId="LiveId" clId="{2B0FDB0B-89C3-479F-AB9D-D58F11732152}" dt="2021-03-07T10:06:53.834" v="265"/>
          <ac:spMkLst>
            <pc:docMk/>
            <pc:sldMk cId="0" sldId="656"/>
            <ac:spMk id="33795" creationId="{7D1CF20E-C8BD-4E59-9C37-FBC7780ED829}"/>
          </ac:spMkLst>
        </pc:spChg>
      </pc:sldChg>
      <pc:sldChg chg="modSp mod">
        <pc:chgData name="王 欣捷" userId="b965477fa0aef5e6" providerId="LiveId" clId="{2B0FDB0B-89C3-479F-AB9D-D58F11732152}" dt="2021-03-07T10:06:53.834" v="265"/>
        <pc:sldMkLst>
          <pc:docMk/>
          <pc:sldMk cId="0" sldId="657"/>
        </pc:sldMkLst>
        <pc:spChg chg="mod">
          <ac:chgData name="王 欣捷" userId="b965477fa0aef5e6" providerId="LiveId" clId="{2B0FDB0B-89C3-479F-AB9D-D58F11732152}" dt="2021-03-07T10:06:53.834" v="265"/>
          <ac:spMkLst>
            <pc:docMk/>
            <pc:sldMk cId="0" sldId="657"/>
            <ac:spMk id="44034" creationId="{0A0E9E7B-B5DB-47F8-B1A3-6E97F21B99EF}"/>
          </ac:spMkLst>
        </pc:spChg>
        <pc:spChg chg="mod">
          <ac:chgData name="王 欣捷" userId="b965477fa0aef5e6" providerId="LiveId" clId="{2B0FDB0B-89C3-479F-AB9D-D58F11732152}" dt="2021-03-07T10:06:53.834" v="265"/>
          <ac:spMkLst>
            <pc:docMk/>
            <pc:sldMk cId="0" sldId="657"/>
            <ac:spMk id="44035" creationId="{FCFAC5B3-E5A7-4C1B-AF19-B6B4D902BBB6}"/>
          </ac:spMkLst>
        </pc:spChg>
      </pc:sldChg>
      <pc:sldChg chg="modSp mod">
        <pc:chgData name="王 欣捷" userId="b965477fa0aef5e6" providerId="LiveId" clId="{2B0FDB0B-89C3-479F-AB9D-D58F11732152}" dt="2021-03-07T10:06:53.834" v="265"/>
        <pc:sldMkLst>
          <pc:docMk/>
          <pc:sldMk cId="0" sldId="658"/>
        </pc:sldMkLst>
        <pc:spChg chg="mod">
          <ac:chgData name="王 欣捷" userId="b965477fa0aef5e6" providerId="LiveId" clId="{2B0FDB0B-89C3-479F-AB9D-D58F11732152}" dt="2021-03-07T10:06:53.834" v="265"/>
          <ac:spMkLst>
            <pc:docMk/>
            <pc:sldMk cId="0" sldId="658"/>
            <ac:spMk id="45058" creationId="{C7335296-A4A6-4F9A-A952-C7B6D4D24084}"/>
          </ac:spMkLst>
        </pc:spChg>
        <pc:spChg chg="mod">
          <ac:chgData name="王 欣捷" userId="b965477fa0aef5e6" providerId="LiveId" clId="{2B0FDB0B-89C3-479F-AB9D-D58F11732152}" dt="2021-03-07T10:06:53.834" v="265"/>
          <ac:spMkLst>
            <pc:docMk/>
            <pc:sldMk cId="0" sldId="658"/>
            <ac:spMk id="45059" creationId="{1DD1911B-6BD9-4B53-A689-D5AE39217811}"/>
          </ac:spMkLst>
        </pc:spChg>
        <pc:graphicFrameChg chg="mod">
          <ac:chgData name="王 欣捷" userId="b965477fa0aef5e6" providerId="LiveId" clId="{2B0FDB0B-89C3-479F-AB9D-D58F11732152}" dt="2021-03-07T10:06:53.834" v="265"/>
          <ac:graphicFrameMkLst>
            <pc:docMk/>
            <pc:sldMk cId="0" sldId="658"/>
            <ac:graphicFrameMk id="4" creationId="{F1D32D7B-53F2-4634-8ED9-B8D575618814}"/>
          </ac:graphicFrameMkLst>
        </pc:graphicFrameChg>
      </pc:sldChg>
      <pc:sldChg chg="modSp mod">
        <pc:chgData name="王 欣捷" userId="b965477fa0aef5e6" providerId="LiveId" clId="{2B0FDB0B-89C3-479F-AB9D-D58F11732152}" dt="2021-03-07T10:06:53.834" v="265"/>
        <pc:sldMkLst>
          <pc:docMk/>
          <pc:sldMk cId="0" sldId="659"/>
        </pc:sldMkLst>
        <pc:spChg chg="mod">
          <ac:chgData name="王 欣捷" userId="b965477fa0aef5e6" providerId="LiveId" clId="{2B0FDB0B-89C3-479F-AB9D-D58F11732152}" dt="2021-03-07T10:06:53.834" v="265"/>
          <ac:spMkLst>
            <pc:docMk/>
            <pc:sldMk cId="0" sldId="659"/>
            <ac:spMk id="46082" creationId="{E949F1EF-C88A-4026-983E-2F7CEF287658}"/>
          </ac:spMkLst>
        </pc:spChg>
        <pc:picChg chg="mod">
          <ac:chgData name="王 欣捷" userId="b965477fa0aef5e6" providerId="LiveId" clId="{2B0FDB0B-89C3-479F-AB9D-D58F11732152}" dt="2021-03-07T10:06:53.834" v="265"/>
          <ac:picMkLst>
            <pc:docMk/>
            <pc:sldMk cId="0" sldId="659"/>
            <ac:picMk id="46083" creationId="{483C7E32-E8B3-4CC3-9AEE-513AF2374C69}"/>
          </ac:picMkLst>
        </pc:picChg>
      </pc:sldChg>
      <pc:sldChg chg="modSp mod">
        <pc:chgData name="王 欣捷" userId="b965477fa0aef5e6" providerId="LiveId" clId="{2B0FDB0B-89C3-479F-AB9D-D58F11732152}" dt="2021-03-07T10:06:53.834" v="265"/>
        <pc:sldMkLst>
          <pc:docMk/>
          <pc:sldMk cId="0" sldId="660"/>
        </pc:sldMkLst>
        <pc:spChg chg="mod">
          <ac:chgData name="王 欣捷" userId="b965477fa0aef5e6" providerId="LiveId" clId="{2B0FDB0B-89C3-479F-AB9D-D58F11732152}" dt="2021-03-07T10:06:53.834" v="265"/>
          <ac:spMkLst>
            <pc:docMk/>
            <pc:sldMk cId="0" sldId="660"/>
            <ac:spMk id="47106" creationId="{41D5726E-C7FB-44A8-A26E-1E7C5D1F2E81}"/>
          </ac:spMkLst>
        </pc:spChg>
        <pc:picChg chg="mod">
          <ac:chgData name="王 欣捷" userId="b965477fa0aef5e6" providerId="LiveId" clId="{2B0FDB0B-89C3-479F-AB9D-D58F11732152}" dt="2021-03-07T10:06:53.834" v="265"/>
          <ac:picMkLst>
            <pc:docMk/>
            <pc:sldMk cId="0" sldId="660"/>
            <ac:picMk id="47107" creationId="{F012918C-485A-445F-B4DE-0988DF0C34DC}"/>
          </ac:picMkLst>
        </pc:picChg>
      </pc:sldChg>
      <pc:sldChg chg="modSp mod">
        <pc:chgData name="王 欣捷" userId="b965477fa0aef5e6" providerId="LiveId" clId="{2B0FDB0B-89C3-479F-AB9D-D58F11732152}" dt="2021-03-07T10:06:53.834" v="265"/>
        <pc:sldMkLst>
          <pc:docMk/>
          <pc:sldMk cId="0" sldId="661"/>
        </pc:sldMkLst>
        <pc:spChg chg="mod">
          <ac:chgData name="王 欣捷" userId="b965477fa0aef5e6" providerId="LiveId" clId="{2B0FDB0B-89C3-479F-AB9D-D58F11732152}" dt="2021-03-07T10:06:53.834" v="265"/>
          <ac:spMkLst>
            <pc:docMk/>
            <pc:sldMk cId="0" sldId="661"/>
            <ac:spMk id="53250" creationId="{7E8D8B28-C029-483E-A58A-0F69350EC690}"/>
          </ac:spMkLst>
        </pc:spChg>
        <pc:picChg chg="mod">
          <ac:chgData name="王 欣捷" userId="b965477fa0aef5e6" providerId="LiveId" clId="{2B0FDB0B-89C3-479F-AB9D-D58F11732152}" dt="2021-03-07T10:06:53.834" v="265"/>
          <ac:picMkLst>
            <pc:docMk/>
            <pc:sldMk cId="0" sldId="661"/>
            <ac:picMk id="53251" creationId="{3D844942-6A23-40C8-9632-CEA9F1721044}"/>
          </ac:picMkLst>
        </pc:picChg>
      </pc:sldChg>
      <pc:sldChg chg="modSp mod">
        <pc:chgData name="王 欣捷" userId="b965477fa0aef5e6" providerId="LiveId" clId="{2B0FDB0B-89C3-479F-AB9D-D58F11732152}" dt="2021-03-07T10:06:53.834" v="265"/>
        <pc:sldMkLst>
          <pc:docMk/>
          <pc:sldMk cId="0" sldId="662"/>
        </pc:sldMkLst>
        <pc:spChg chg="mod">
          <ac:chgData name="王 欣捷" userId="b965477fa0aef5e6" providerId="LiveId" clId="{2B0FDB0B-89C3-479F-AB9D-D58F11732152}" dt="2021-03-07T10:06:53.834" v="265"/>
          <ac:spMkLst>
            <pc:docMk/>
            <pc:sldMk cId="0" sldId="662"/>
            <ac:spMk id="54274" creationId="{0E3E85B4-5F47-46AF-B018-6CD3D83E3F0D}"/>
          </ac:spMkLst>
        </pc:spChg>
        <pc:picChg chg="mod">
          <ac:chgData name="王 欣捷" userId="b965477fa0aef5e6" providerId="LiveId" clId="{2B0FDB0B-89C3-479F-AB9D-D58F11732152}" dt="2021-03-07T10:06:53.834" v="265"/>
          <ac:picMkLst>
            <pc:docMk/>
            <pc:sldMk cId="0" sldId="662"/>
            <ac:picMk id="54275" creationId="{0AF2C0BA-6D83-4026-9E6D-0DB8D2397907}"/>
          </ac:picMkLst>
        </pc:picChg>
      </pc:sldChg>
      <pc:sldChg chg="modSp mod">
        <pc:chgData name="王 欣捷" userId="b965477fa0aef5e6" providerId="LiveId" clId="{2B0FDB0B-89C3-479F-AB9D-D58F11732152}" dt="2021-03-07T10:06:53.834" v="265"/>
        <pc:sldMkLst>
          <pc:docMk/>
          <pc:sldMk cId="0" sldId="663"/>
        </pc:sldMkLst>
        <pc:spChg chg="mod">
          <ac:chgData name="王 欣捷" userId="b965477fa0aef5e6" providerId="LiveId" clId="{2B0FDB0B-89C3-479F-AB9D-D58F11732152}" dt="2021-03-07T10:06:53.834" v="265"/>
          <ac:spMkLst>
            <pc:docMk/>
            <pc:sldMk cId="0" sldId="663"/>
            <ac:spMk id="55298" creationId="{EE28C3F0-AE21-4227-B286-9C038BDFB24B}"/>
          </ac:spMkLst>
        </pc:spChg>
        <pc:picChg chg="mod">
          <ac:chgData name="王 欣捷" userId="b965477fa0aef5e6" providerId="LiveId" clId="{2B0FDB0B-89C3-479F-AB9D-D58F11732152}" dt="2021-03-07T10:06:53.834" v="265"/>
          <ac:picMkLst>
            <pc:docMk/>
            <pc:sldMk cId="0" sldId="663"/>
            <ac:picMk id="55299" creationId="{545677B8-06F6-4213-854C-315434F62AB5}"/>
          </ac:picMkLst>
        </pc:picChg>
      </pc:sldChg>
      <pc:sldChg chg="modSp mod">
        <pc:chgData name="王 欣捷" userId="b965477fa0aef5e6" providerId="LiveId" clId="{2B0FDB0B-89C3-479F-AB9D-D58F11732152}" dt="2021-03-07T10:06:53.834" v="265"/>
        <pc:sldMkLst>
          <pc:docMk/>
          <pc:sldMk cId="0" sldId="664"/>
        </pc:sldMkLst>
        <pc:spChg chg="mod">
          <ac:chgData name="王 欣捷" userId="b965477fa0aef5e6" providerId="LiveId" clId="{2B0FDB0B-89C3-479F-AB9D-D58F11732152}" dt="2021-03-07T10:06:53.834" v="265"/>
          <ac:spMkLst>
            <pc:docMk/>
            <pc:sldMk cId="0" sldId="664"/>
            <ac:spMk id="56322" creationId="{927DFDC5-8D6D-449F-960B-779533C00398}"/>
          </ac:spMkLst>
        </pc:spChg>
        <pc:picChg chg="mod">
          <ac:chgData name="王 欣捷" userId="b965477fa0aef5e6" providerId="LiveId" clId="{2B0FDB0B-89C3-479F-AB9D-D58F11732152}" dt="2021-03-07T10:06:53.834" v="265"/>
          <ac:picMkLst>
            <pc:docMk/>
            <pc:sldMk cId="0" sldId="664"/>
            <ac:picMk id="56323" creationId="{566CAD9E-22F5-4C71-86CE-07132367AF3A}"/>
          </ac:picMkLst>
        </pc:picChg>
      </pc:sldChg>
      <pc:sldChg chg="modSp mod">
        <pc:chgData name="王 欣捷" userId="b965477fa0aef5e6" providerId="LiveId" clId="{2B0FDB0B-89C3-479F-AB9D-D58F11732152}" dt="2021-03-07T10:06:53.834" v="265"/>
        <pc:sldMkLst>
          <pc:docMk/>
          <pc:sldMk cId="0" sldId="665"/>
        </pc:sldMkLst>
        <pc:spChg chg="mod">
          <ac:chgData name="王 欣捷" userId="b965477fa0aef5e6" providerId="LiveId" clId="{2B0FDB0B-89C3-479F-AB9D-D58F11732152}" dt="2021-03-07T10:06:53.834" v="265"/>
          <ac:spMkLst>
            <pc:docMk/>
            <pc:sldMk cId="0" sldId="665"/>
            <ac:spMk id="57346" creationId="{814F1818-D1DD-4BB5-9CC3-D1EB4166F2C5}"/>
          </ac:spMkLst>
        </pc:spChg>
        <pc:picChg chg="mod">
          <ac:chgData name="王 欣捷" userId="b965477fa0aef5e6" providerId="LiveId" clId="{2B0FDB0B-89C3-479F-AB9D-D58F11732152}" dt="2021-03-07T10:06:53.834" v="265"/>
          <ac:picMkLst>
            <pc:docMk/>
            <pc:sldMk cId="0" sldId="665"/>
            <ac:picMk id="57347" creationId="{9979E201-A2F4-4A7A-ABEC-576895DD2BD8}"/>
          </ac:picMkLst>
        </pc:picChg>
      </pc:sldChg>
      <pc:sldChg chg="modSp mod">
        <pc:chgData name="王 欣捷" userId="b965477fa0aef5e6" providerId="LiveId" clId="{2B0FDB0B-89C3-479F-AB9D-D58F11732152}" dt="2021-03-07T10:06:53.834" v="265"/>
        <pc:sldMkLst>
          <pc:docMk/>
          <pc:sldMk cId="0" sldId="666"/>
        </pc:sldMkLst>
        <pc:spChg chg="mod">
          <ac:chgData name="王 欣捷" userId="b965477fa0aef5e6" providerId="LiveId" clId="{2B0FDB0B-89C3-479F-AB9D-D58F11732152}" dt="2021-03-07T10:06:53.834" v="265"/>
          <ac:spMkLst>
            <pc:docMk/>
            <pc:sldMk cId="0" sldId="666"/>
            <ac:spMk id="58370" creationId="{CC6B0FA4-3DDC-44BB-9C3F-CAF050513F6C}"/>
          </ac:spMkLst>
        </pc:spChg>
        <pc:spChg chg="mod">
          <ac:chgData name="王 欣捷" userId="b965477fa0aef5e6" providerId="LiveId" clId="{2B0FDB0B-89C3-479F-AB9D-D58F11732152}" dt="2021-03-07T10:06:53.834" v="265"/>
          <ac:spMkLst>
            <pc:docMk/>
            <pc:sldMk cId="0" sldId="666"/>
            <ac:spMk id="58371" creationId="{9560AE1D-03DC-4612-904E-8AC879740D00}"/>
          </ac:spMkLst>
        </pc:spChg>
      </pc:sldChg>
      <pc:sldChg chg="modSp mod">
        <pc:chgData name="王 欣捷" userId="b965477fa0aef5e6" providerId="LiveId" clId="{2B0FDB0B-89C3-479F-AB9D-D58F11732152}" dt="2021-03-07T10:06:53.834" v="265"/>
        <pc:sldMkLst>
          <pc:docMk/>
          <pc:sldMk cId="0" sldId="667"/>
        </pc:sldMkLst>
        <pc:spChg chg="mod">
          <ac:chgData name="王 欣捷" userId="b965477fa0aef5e6" providerId="LiveId" clId="{2B0FDB0B-89C3-479F-AB9D-D58F11732152}" dt="2021-03-07T10:06:53.834" v="265"/>
          <ac:spMkLst>
            <pc:docMk/>
            <pc:sldMk cId="0" sldId="667"/>
            <ac:spMk id="59394" creationId="{71274AA2-7FE2-4395-8483-43F23DD4F39E}"/>
          </ac:spMkLst>
        </pc:spChg>
        <pc:spChg chg="mod">
          <ac:chgData name="王 欣捷" userId="b965477fa0aef5e6" providerId="LiveId" clId="{2B0FDB0B-89C3-479F-AB9D-D58F11732152}" dt="2021-03-07T10:06:53.834" v="265"/>
          <ac:spMkLst>
            <pc:docMk/>
            <pc:sldMk cId="0" sldId="667"/>
            <ac:spMk id="59395" creationId="{CF42D7E0-2CF3-46B9-8EC4-0D9AA2BD094B}"/>
          </ac:spMkLst>
        </pc:spChg>
      </pc:sldChg>
      <pc:sldChg chg="modSp mod">
        <pc:chgData name="王 欣捷" userId="b965477fa0aef5e6" providerId="LiveId" clId="{2B0FDB0B-89C3-479F-AB9D-D58F11732152}" dt="2021-03-07T15:03:47.959" v="2193" actId="2710"/>
        <pc:sldMkLst>
          <pc:docMk/>
          <pc:sldMk cId="0" sldId="668"/>
        </pc:sldMkLst>
        <pc:spChg chg="mod">
          <ac:chgData name="王 欣捷" userId="b965477fa0aef5e6" providerId="LiveId" clId="{2B0FDB0B-89C3-479F-AB9D-D58F11732152}" dt="2021-03-07T10:06:53.834" v="265"/>
          <ac:spMkLst>
            <pc:docMk/>
            <pc:sldMk cId="0" sldId="668"/>
            <ac:spMk id="60418" creationId="{7C374AE4-C65A-494E-88F3-697C9F3DBEB3}"/>
          </ac:spMkLst>
        </pc:spChg>
        <pc:spChg chg="mod">
          <ac:chgData name="王 欣捷" userId="b965477fa0aef5e6" providerId="LiveId" clId="{2B0FDB0B-89C3-479F-AB9D-D58F11732152}" dt="2021-03-07T15:03:47.959" v="2193" actId="2710"/>
          <ac:spMkLst>
            <pc:docMk/>
            <pc:sldMk cId="0" sldId="668"/>
            <ac:spMk id="60419" creationId="{0FAB5C03-F9C0-4780-9E8F-013C3A99CF81}"/>
          </ac:spMkLst>
        </pc:spChg>
      </pc:sldChg>
      <pc:sldChg chg="addSp delSp modSp add mod modClrScheme chgLayout">
        <pc:chgData name="王 欣捷" userId="b965477fa0aef5e6" providerId="LiveId" clId="{2B0FDB0B-89C3-479F-AB9D-D58F11732152}" dt="2021-03-07T12:42:30.150" v="1422" actId="20577"/>
        <pc:sldMkLst>
          <pc:docMk/>
          <pc:sldMk cId="1710201879" sldId="669"/>
        </pc:sldMkLst>
        <pc:spChg chg="add mod ord">
          <ac:chgData name="王 欣捷" userId="b965477fa0aef5e6" providerId="LiveId" clId="{2B0FDB0B-89C3-479F-AB9D-D58F11732152}" dt="2021-03-07T12:42:30.150" v="1422" actId="20577"/>
          <ac:spMkLst>
            <pc:docMk/>
            <pc:sldMk cId="1710201879" sldId="669"/>
            <ac:spMk id="2" creationId="{ACD1CDC2-562D-4418-A6BD-E6172C825518}"/>
          </ac:spMkLst>
        </pc:spChg>
        <pc:spChg chg="mod ord">
          <ac:chgData name="王 欣捷" userId="b965477fa0aef5e6" providerId="LiveId" clId="{2B0FDB0B-89C3-479F-AB9D-D58F11732152}" dt="2021-03-07T11:56:01.614" v="879" actId="700"/>
          <ac:spMkLst>
            <pc:docMk/>
            <pc:sldMk cId="1710201879" sldId="669"/>
            <ac:spMk id="11266" creationId="{070A2E11-D20F-4B19-8D21-3F80F2FC0B2C}"/>
          </ac:spMkLst>
        </pc:spChg>
        <pc:grpChg chg="del">
          <ac:chgData name="王 欣捷" userId="b965477fa0aef5e6" providerId="LiveId" clId="{2B0FDB0B-89C3-479F-AB9D-D58F11732152}" dt="2021-03-07T11:55:57.931" v="878" actId="478"/>
          <ac:grpSpMkLst>
            <pc:docMk/>
            <pc:sldMk cId="1710201879" sldId="669"/>
            <ac:grpSpMk id="11268" creationId="{7B9F15FE-FD01-4471-90B9-162E6F6940B3}"/>
          </ac:grpSpMkLst>
        </pc:grpChg>
      </pc:sldChg>
      <pc:sldChg chg="addSp delSp modSp add mod modClrScheme chgLayout">
        <pc:chgData name="王 欣捷" userId="b965477fa0aef5e6" providerId="LiveId" clId="{2B0FDB0B-89C3-479F-AB9D-D58F11732152}" dt="2021-03-07T12:31:46.968" v="1362" actId="1036"/>
        <pc:sldMkLst>
          <pc:docMk/>
          <pc:sldMk cId="665697348" sldId="670"/>
        </pc:sldMkLst>
        <pc:spChg chg="add mod ord">
          <ac:chgData name="王 欣捷" userId="b965477fa0aef5e6" providerId="LiveId" clId="{2B0FDB0B-89C3-479F-AB9D-D58F11732152}" dt="2021-03-07T12:31:46.968" v="1362" actId="1036"/>
          <ac:spMkLst>
            <pc:docMk/>
            <pc:sldMk cId="665697348" sldId="670"/>
            <ac:spMk id="2" creationId="{6E96AF83-5AE3-495B-B69B-FBACB03952DB}"/>
          </ac:spMkLst>
        </pc:spChg>
        <pc:spChg chg="add mod ord">
          <ac:chgData name="王 欣捷" userId="b965477fa0aef5e6" providerId="LiveId" clId="{2B0FDB0B-89C3-479F-AB9D-D58F11732152}" dt="2021-03-07T12:31:46.968" v="1362" actId="1036"/>
          <ac:spMkLst>
            <pc:docMk/>
            <pc:sldMk cId="665697348" sldId="670"/>
            <ac:spMk id="3" creationId="{3256F6DA-948C-4B7C-90CE-7169DB631A38}"/>
          </ac:spMkLst>
        </pc:spChg>
        <pc:spChg chg="add mod ord">
          <ac:chgData name="王 欣捷" userId="b965477fa0aef5e6" providerId="LiveId" clId="{2B0FDB0B-89C3-479F-AB9D-D58F11732152}" dt="2021-03-07T12:31:38.795" v="1341" actId="1036"/>
          <ac:spMkLst>
            <pc:docMk/>
            <pc:sldMk cId="665697348" sldId="670"/>
            <ac:spMk id="4" creationId="{3AD30457-A964-4627-808D-156AF26EA40A}"/>
          </ac:spMkLst>
        </pc:spChg>
        <pc:spChg chg="del">
          <ac:chgData name="王 欣捷" userId="b965477fa0aef5e6" providerId="LiveId" clId="{2B0FDB0B-89C3-479F-AB9D-D58F11732152}" dt="2021-03-07T12:19:11.850" v="1044" actId="478"/>
          <ac:spMkLst>
            <pc:docMk/>
            <pc:sldMk cId="665697348" sldId="670"/>
            <ac:spMk id="5" creationId="{9A2380EF-6842-4FAC-B062-E7873F7B9B15}"/>
          </ac:spMkLst>
        </pc:spChg>
        <pc:spChg chg="add del">
          <ac:chgData name="王 欣捷" userId="b965477fa0aef5e6" providerId="LiveId" clId="{2B0FDB0B-89C3-479F-AB9D-D58F11732152}" dt="2021-03-07T12:20:05.604" v="1081" actId="22"/>
          <ac:spMkLst>
            <pc:docMk/>
            <pc:sldMk cId="665697348" sldId="670"/>
            <ac:spMk id="9" creationId="{748E6138-522E-4BA3-B2E1-3A9C0072E249}"/>
          </ac:spMkLst>
        </pc:spChg>
        <pc:spChg chg="add del mod">
          <ac:chgData name="王 欣捷" userId="b965477fa0aef5e6" providerId="LiveId" clId="{2B0FDB0B-89C3-479F-AB9D-D58F11732152}" dt="2021-03-07T12:24:10.201" v="1141" actId="478"/>
          <ac:spMkLst>
            <pc:docMk/>
            <pc:sldMk cId="665697348" sldId="670"/>
            <ac:spMk id="11" creationId="{D38889F9-465B-41B6-9401-09CEF7D0281A}"/>
          </ac:spMkLst>
        </pc:spChg>
        <pc:spChg chg="mod ord">
          <ac:chgData name="王 欣捷" userId="b965477fa0aef5e6" providerId="LiveId" clId="{2B0FDB0B-89C3-479F-AB9D-D58F11732152}" dt="2021-03-07T12:19:51.617" v="1075" actId="27636"/>
          <ac:spMkLst>
            <pc:docMk/>
            <pc:sldMk cId="665697348" sldId="670"/>
            <ac:spMk id="19458" creationId="{85A7B3A8-3AF4-4011-8246-0EEF18D14DEE}"/>
          </ac:spMkLst>
        </pc:spChg>
        <pc:spChg chg="mod ord">
          <ac:chgData name="王 欣捷" userId="b965477fa0aef5e6" providerId="LiveId" clId="{2B0FDB0B-89C3-479F-AB9D-D58F11732152}" dt="2021-03-07T12:31:38.795" v="1341" actId="1036"/>
          <ac:spMkLst>
            <pc:docMk/>
            <pc:sldMk cId="665697348" sldId="670"/>
            <ac:spMk id="19459" creationId="{602B76C8-B0F1-43D3-9D72-302CB03FCAEF}"/>
          </ac:spMkLst>
        </pc:spChg>
      </pc:sldChg>
      <pc:sldChg chg="addSp delSp modSp add mod modAnim">
        <pc:chgData name="王 欣捷" userId="b965477fa0aef5e6" providerId="LiveId" clId="{2B0FDB0B-89C3-479F-AB9D-D58F11732152}" dt="2021-03-07T13:42:40.890" v="1773" actId="2711"/>
        <pc:sldMkLst>
          <pc:docMk/>
          <pc:sldMk cId="1186079772" sldId="671"/>
        </pc:sldMkLst>
        <pc:spChg chg="del">
          <ac:chgData name="王 欣捷" userId="b965477fa0aef5e6" providerId="LiveId" clId="{2B0FDB0B-89C3-479F-AB9D-D58F11732152}" dt="2021-03-07T13:38:55.194" v="1502" actId="478"/>
          <ac:spMkLst>
            <pc:docMk/>
            <pc:sldMk cId="1186079772" sldId="671"/>
            <ac:spMk id="50" creationId="{3D1C9671-6ECD-4B6C-9527-7EC7E5705CFC}"/>
          </ac:spMkLst>
        </pc:spChg>
        <pc:spChg chg="mod">
          <ac:chgData name="王 欣捷" userId="b965477fa0aef5e6" providerId="LiveId" clId="{2B0FDB0B-89C3-479F-AB9D-D58F11732152}" dt="2021-03-07T13:38:56.360" v="1503"/>
          <ac:spMkLst>
            <pc:docMk/>
            <pc:sldMk cId="1186079772" sldId="671"/>
            <ac:spMk id="51" creationId="{F6B80459-8404-4BE2-A573-C3F2C4D0EACD}"/>
          </ac:spMkLst>
        </pc:spChg>
        <pc:spChg chg="mod">
          <ac:chgData name="王 欣捷" userId="b965477fa0aef5e6" providerId="LiveId" clId="{2B0FDB0B-89C3-479F-AB9D-D58F11732152}" dt="2021-03-07T13:38:56.360" v="1503"/>
          <ac:spMkLst>
            <pc:docMk/>
            <pc:sldMk cId="1186079772" sldId="671"/>
            <ac:spMk id="55" creationId="{A9FFAA8D-8E85-4B53-91E6-CA82F4248517}"/>
          </ac:spMkLst>
        </pc:spChg>
        <pc:spChg chg="mod">
          <ac:chgData name="王 欣捷" userId="b965477fa0aef5e6" providerId="LiveId" clId="{2B0FDB0B-89C3-479F-AB9D-D58F11732152}" dt="2021-03-07T13:38:56.360" v="1503"/>
          <ac:spMkLst>
            <pc:docMk/>
            <pc:sldMk cId="1186079772" sldId="671"/>
            <ac:spMk id="60" creationId="{FAFA1C1E-153D-45CA-A68B-3B2C8A15FCC0}"/>
          </ac:spMkLst>
        </pc:spChg>
        <pc:spChg chg="mod">
          <ac:chgData name="王 欣捷" userId="b965477fa0aef5e6" providerId="LiveId" clId="{2B0FDB0B-89C3-479F-AB9D-D58F11732152}" dt="2021-03-07T13:38:56.360" v="1503"/>
          <ac:spMkLst>
            <pc:docMk/>
            <pc:sldMk cId="1186079772" sldId="671"/>
            <ac:spMk id="61" creationId="{8E02E0D7-CBDC-43A9-A1F6-D19C5E302222}"/>
          </ac:spMkLst>
        </pc:spChg>
        <pc:spChg chg="mod">
          <ac:chgData name="王 欣捷" userId="b965477fa0aef5e6" providerId="LiveId" clId="{2B0FDB0B-89C3-479F-AB9D-D58F11732152}" dt="2021-03-07T13:38:56.360" v="1503"/>
          <ac:spMkLst>
            <pc:docMk/>
            <pc:sldMk cId="1186079772" sldId="671"/>
            <ac:spMk id="62" creationId="{C9C08888-C26C-4EB4-953F-7D9BB4222C89}"/>
          </ac:spMkLst>
        </pc:spChg>
        <pc:spChg chg="mod">
          <ac:chgData name="王 欣捷" userId="b965477fa0aef5e6" providerId="LiveId" clId="{2B0FDB0B-89C3-479F-AB9D-D58F11732152}" dt="2021-03-07T13:38:56.360" v="1503"/>
          <ac:spMkLst>
            <pc:docMk/>
            <pc:sldMk cId="1186079772" sldId="671"/>
            <ac:spMk id="63" creationId="{0380E3BA-8938-4C58-BD74-C5CCDB77E2E1}"/>
          </ac:spMkLst>
        </pc:spChg>
        <pc:spChg chg="mod">
          <ac:chgData name="王 欣捷" userId="b965477fa0aef5e6" providerId="LiveId" clId="{2B0FDB0B-89C3-479F-AB9D-D58F11732152}" dt="2021-03-07T13:38:56.360" v="1503"/>
          <ac:spMkLst>
            <pc:docMk/>
            <pc:sldMk cId="1186079772" sldId="671"/>
            <ac:spMk id="64" creationId="{1F3E4AF2-0D91-4EBF-B42C-54FF6F91953F}"/>
          </ac:spMkLst>
        </pc:spChg>
        <pc:spChg chg="mod">
          <ac:chgData name="王 欣捷" userId="b965477fa0aef5e6" providerId="LiveId" clId="{2B0FDB0B-89C3-479F-AB9D-D58F11732152}" dt="2021-03-07T13:38:56.360" v="1503"/>
          <ac:spMkLst>
            <pc:docMk/>
            <pc:sldMk cId="1186079772" sldId="671"/>
            <ac:spMk id="65" creationId="{0DEE7E8F-A56E-4B46-B8F8-A885F7935709}"/>
          </ac:spMkLst>
        </pc:spChg>
        <pc:spChg chg="mod">
          <ac:chgData name="王 欣捷" userId="b965477fa0aef5e6" providerId="LiveId" clId="{2B0FDB0B-89C3-479F-AB9D-D58F11732152}" dt="2021-03-07T13:38:56.360" v="1503"/>
          <ac:spMkLst>
            <pc:docMk/>
            <pc:sldMk cId="1186079772" sldId="671"/>
            <ac:spMk id="66" creationId="{D9BB0918-D5C4-4CEA-83C8-E3DAB408E401}"/>
          </ac:spMkLst>
        </pc:spChg>
        <pc:spChg chg="mod">
          <ac:chgData name="王 欣捷" userId="b965477fa0aef5e6" providerId="LiveId" clId="{2B0FDB0B-89C3-479F-AB9D-D58F11732152}" dt="2021-03-07T13:38:56.360" v="1503"/>
          <ac:spMkLst>
            <pc:docMk/>
            <pc:sldMk cId="1186079772" sldId="671"/>
            <ac:spMk id="67" creationId="{C2DCEB52-840E-41B8-ABE4-714D6DE6A019}"/>
          </ac:spMkLst>
        </pc:spChg>
        <pc:spChg chg="mod">
          <ac:chgData name="王 欣捷" userId="b965477fa0aef5e6" providerId="LiveId" clId="{2B0FDB0B-89C3-479F-AB9D-D58F11732152}" dt="2021-03-07T13:38:56.360" v="1503"/>
          <ac:spMkLst>
            <pc:docMk/>
            <pc:sldMk cId="1186079772" sldId="671"/>
            <ac:spMk id="68" creationId="{26C1EB98-47C5-4E87-B342-8752B72D752D}"/>
          </ac:spMkLst>
        </pc:spChg>
        <pc:spChg chg="mod">
          <ac:chgData name="王 欣捷" userId="b965477fa0aef5e6" providerId="LiveId" clId="{2B0FDB0B-89C3-479F-AB9D-D58F11732152}" dt="2021-03-07T13:38:56.360" v="1503"/>
          <ac:spMkLst>
            <pc:docMk/>
            <pc:sldMk cId="1186079772" sldId="671"/>
            <ac:spMk id="69" creationId="{55568867-EB4E-4912-A533-DC0794A600CA}"/>
          </ac:spMkLst>
        </pc:spChg>
        <pc:spChg chg="mod">
          <ac:chgData name="王 欣捷" userId="b965477fa0aef5e6" providerId="LiveId" clId="{2B0FDB0B-89C3-479F-AB9D-D58F11732152}" dt="2021-03-07T13:38:56.360" v="1503"/>
          <ac:spMkLst>
            <pc:docMk/>
            <pc:sldMk cId="1186079772" sldId="671"/>
            <ac:spMk id="70" creationId="{C4B5FF87-4B29-414A-A3A4-8E68E9DA10FA}"/>
          </ac:spMkLst>
        </pc:spChg>
        <pc:spChg chg="mod">
          <ac:chgData name="王 欣捷" userId="b965477fa0aef5e6" providerId="LiveId" clId="{2B0FDB0B-89C3-479F-AB9D-D58F11732152}" dt="2021-03-07T13:38:56.360" v="1503"/>
          <ac:spMkLst>
            <pc:docMk/>
            <pc:sldMk cId="1186079772" sldId="671"/>
            <ac:spMk id="71" creationId="{FD99E6DA-ED21-4D80-BFCD-D0AD142F315D}"/>
          </ac:spMkLst>
        </pc:spChg>
        <pc:spChg chg="mod">
          <ac:chgData name="王 欣捷" userId="b965477fa0aef5e6" providerId="LiveId" clId="{2B0FDB0B-89C3-479F-AB9D-D58F11732152}" dt="2021-03-07T13:38:56.360" v="1503"/>
          <ac:spMkLst>
            <pc:docMk/>
            <pc:sldMk cId="1186079772" sldId="671"/>
            <ac:spMk id="72" creationId="{10CC7928-B780-4905-A838-4F4822E96565}"/>
          </ac:spMkLst>
        </pc:spChg>
        <pc:spChg chg="mod">
          <ac:chgData name="王 欣捷" userId="b965477fa0aef5e6" providerId="LiveId" clId="{2B0FDB0B-89C3-479F-AB9D-D58F11732152}" dt="2021-03-07T13:38:56.360" v="1503"/>
          <ac:spMkLst>
            <pc:docMk/>
            <pc:sldMk cId="1186079772" sldId="671"/>
            <ac:spMk id="73" creationId="{62CDDC37-653E-49EA-B3CB-7A13E2BF4F03}"/>
          </ac:spMkLst>
        </pc:spChg>
        <pc:spChg chg="mod">
          <ac:chgData name="王 欣捷" userId="b965477fa0aef5e6" providerId="LiveId" clId="{2B0FDB0B-89C3-479F-AB9D-D58F11732152}" dt="2021-03-07T13:38:56.360" v="1503"/>
          <ac:spMkLst>
            <pc:docMk/>
            <pc:sldMk cId="1186079772" sldId="671"/>
            <ac:spMk id="74" creationId="{39810127-6C8C-4FB9-9D2A-AA13E6D1C5A2}"/>
          </ac:spMkLst>
        </pc:spChg>
        <pc:spChg chg="mod">
          <ac:chgData name="王 欣捷" userId="b965477fa0aef5e6" providerId="LiveId" clId="{2B0FDB0B-89C3-479F-AB9D-D58F11732152}" dt="2021-03-07T13:41:39.132" v="1665" actId="1076"/>
          <ac:spMkLst>
            <pc:docMk/>
            <pc:sldMk cId="1186079772" sldId="671"/>
            <ac:spMk id="76" creationId="{72ED2AD7-4448-44A8-A733-7EDF2D59C790}"/>
          </ac:spMkLst>
        </pc:spChg>
        <pc:spChg chg="mod">
          <ac:chgData name="王 欣捷" userId="b965477fa0aef5e6" providerId="LiveId" clId="{2B0FDB0B-89C3-479F-AB9D-D58F11732152}" dt="2021-03-07T13:41:39.132" v="1665" actId="1076"/>
          <ac:spMkLst>
            <pc:docMk/>
            <pc:sldMk cId="1186079772" sldId="671"/>
            <ac:spMk id="80" creationId="{5E5EB8FD-A365-4AEE-A126-A2DDBBB961BB}"/>
          </ac:spMkLst>
        </pc:spChg>
        <pc:spChg chg="mod">
          <ac:chgData name="王 欣捷" userId="b965477fa0aef5e6" providerId="LiveId" clId="{2B0FDB0B-89C3-479F-AB9D-D58F11732152}" dt="2021-03-07T13:41:39.132" v="1665" actId="1076"/>
          <ac:spMkLst>
            <pc:docMk/>
            <pc:sldMk cId="1186079772" sldId="671"/>
            <ac:spMk id="85" creationId="{E98F2B12-B786-41AE-9074-26C03AFB0581}"/>
          </ac:spMkLst>
        </pc:spChg>
        <pc:spChg chg="mod">
          <ac:chgData name="王 欣捷" userId="b965477fa0aef5e6" providerId="LiveId" clId="{2B0FDB0B-89C3-479F-AB9D-D58F11732152}" dt="2021-03-07T13:41:39.132" v="1665" actId="1076"/>
          <ac:spMkLst>
            <pc:docMk/>
            <pc:sldMk cId="1186079772" sldId="671"/>
            <ac:spMk id="86" creationId="{5418922D-831E-4A60-AC2E-AA4063A74CD0}"/>
          </ac:spMkLst>
        </pc:spChg>
        <pc:spChg chg="mod">
          <ac:chgData name="王 欣捷" userId="b965477fa0aef5e6" providerId="LiveId" clId="{2B0FDB0B-89C3-479F-AB9D-D58F11732152}" dt="2021-03-07T13:41:39.132" v="1665" actId="1076"/>
          <ac:spMkLst>
            <pc:docMk/>
            <pc:sldMk cId="1186079772" sldId="671"/>
            <ac:spMk id="87" creationId="{7B3BA94B-2711-4B26-95A0-12D74B57E3EA}"/>
          </ac:spMkLst>
        </pc:spChg>
        <pc:spChg chg="mod">
          <ac:chgData name="王 欣捷" userId="b965477fa0aef5e6" providerId="LiveId" clId="{2B0FDB0B-89C3-479F-AB9D-D58F11732152}" dt="2021-03-07T13:41:39.132" v="1665" actId="1076"/>
          <ac:spMkLst>
            <pc:docMk/>
            <pc:sldMk cId="1186079772" sldId="671"/>
            <ac:spMk id="88" creationId="{2EF6776D-F5A8-4EBA-8AC6-63263BF1F6BC}"/>
          </ac:spMkLst>
        </pc:spChg>
        <pc:spChg chg="mod">
          <ac:chgData name="王 欣捷" userId="b965477fa0aef5e6" providerId="LiveId" clId="{2B0FDB0B-89C3-479F-AB9D-D58F11732152}" dt="2021-03-07T13:41:39.132" v="1665" actId="1076"/>
          <ac:spMkLst>
            <pc:docMk/>
            <pc:sldMk cId="1186079772" sldId="671"/>
            <ac:spMk id="89" creationId="{6E0F3D01-0D3F-4E7F-BA89-A28947A08245}"/>
          </ac:spMkLst>
        </pc:spChg>
        <pc:spChg chg="mod">
          <ac:chgData name="王 欣捷" userId="b965477fa0aef5e6" providerId="LiveId" clId="{2B0FDB0B-89C3-479F-AB9D-D58F11732152}" dt="2021-03-07T13:41:39.132" v="1665" actId="1076"/>
          <ac:spMkLst>
            <pc:docMk/>
            <pc:sldMk cId="1186079772" sldId="671"/>
            <ac:spMk id="90" creationId="{902C2533-98B9-4F4F-BB23-FE269E34A14C}"/>
          </ac:spMkLst>
        </pc:spChg>
        <pc:spChg chg="mod">
          <ac:chgData name="王 欣捷" userId="b965477fa0aef5e6" providerId="LiveId" clId="{2B0FDB0B-89C3-479F-AB9D-D58F11732152}" dt="2021-03-07T13:41:39.132" v="1665" actId="1076"/>
          <ac:spMkLst>
            <pc:docMk/>
            <pc:sldMk cId="1186079772" sldId="671"/>
            <ac:spMk id="91" creationId="{0DC891E0-5879-4285-8852-002F5DCF532A}"/>
          </ac:spMkLst>
        </pc:spChg>
        <pc:spChg chg="mod">
          <ac:chgData name="王 欣捷" userId="b965477fa0aef5e6" providerId="LiveId" clId="{2B0FDB0B-89C3-479F-AB9D-D58F11732152}" dt="2021-03-07T13:41:39.132" v="1665" actId="1076"/>
          <ac:spMkLst>
            <pc:docMk/>
            <pc:sldMk cId="1186079772" sldId="671"/>
            <ac:spMk id="92" creationId="{13CD6D60-B67F-4650-A413-7B137FBFDFE2}"/>
          </ac:spMkLst>
        </pc:spChg>
        <pc:spChg chg="mod">
          <ac:chgData name="王 欣捷" userId="b965477fa0aef5e6" providerId="LiveId" clId="{2B0FDB0B-89C3-479F-AB9D-D58F11732152}" dt="2021-03-07T13:41:39.132" v="1665" actId="1076"/>
          <ac:spMkLst>
            <pc:docMk/>
            <pc:sldMk cId="1186079772" sldId="671"/>
            <ac:spMk id="93" creationId="{BDB85DE8-FE0E-4488-AD55-82E8CB1A3A1A}"/>
          </ac:spMkLst>
        </pc:spChg>
        <pc:spChg chg="mod">
          <ac:chgData name="王 欣捷" userId="b965477fa0aef5e6" providerId="LiveId" clId="{2B0FDB0B-89C3-479F-AB9D-D58F11732152}" dt="2021-03-07T13:41:39.132" v="1665" actId="1076"/>
          <ac:spMkLst>
            <pc:docMk/>
            <pc:sldMk cId="1186079772" sldId="671"/>
            <ac:spMk id="94" creationId="{4D15E896-BC61-43D3-A890-CC4EDF348F5B}"/>
          </ac:spMkLst>
        </pc:spChg>
        <pc:spChg chg="mod">
          <ac:chgData name="王 欣捷" userId="b965477fa0aef5e6" providerId="LiveId" clId="{2B0FDB0B-89C3-479F-AB9D-D58F11732152}" dt="2021-03-07T13:41:39.132" v="1665" actId="1076"/>
          <ac:spMkLst>
            <pc:docMk/>
            <pc:sldMk cId="1186079772" sldId="671"/>
            <ac:spMk id="95" creationId="{962FA736-3430-4BD9-84C9-B2F4EE95CDBC}"/>
          </ac:spMkLst>
        </pc:spChg>
        <pc:spChg chg="mod">
          <ac:chgData name="王 欣捷" userId="b965477fa0aef5e6" providerId="LiveId" clId="{2B0FDB0B-89C3-479F-AB9D-D58F11732152}" dt="2021-03-07T13:41:39.132" v="1665" actId="1076"/>
          <ac:spMkLst>
            <pc:docMk/>
            <pc:sldMk cId="1186079772" sldId="671"/>
            <ac:spMk id="96" creationId="{FF785C48-158D-47EE-94BB-8D9EB3674E88}"/>
          </ac:spMkLst>
        </pc:spChg>
        <pc:spChg chg="mod">
          <ac:chgData name="王 欣捷" userId="b965477fa0aef5e6" providerId="LiveId" clId="{2B0FDB0B-89C3-479F-AB9D-D58F11732152}" dt="2021-03-07T13:41:39.132" v="1665" actId="1076"/>
          <ac:spMkLst>
            <pc:docMk/>
            <pc:sldMk cId="1186079772" sldId="671"/>
            <ac:spMk id="97" creationId="{8D78DDF3-FC72-4251-BC0A-4C9035A8B236}"/>
          </ac:spMkLst>
        </pc:spChg>
        <pc:spChg chg="mod">
          <ac:chgData name="王 欣捷" userId="b965477fa0aef5e6" providerId="LiveId" clId="{2B0FDB0B-89C3-479F-AB9D-D58F11732152}" dt="2021-03-07T13:41:39.132" v="1665" actId="1076"/>
          <ac:spMkLst>
            <pc:docMk/>
            <pc:sldMk cId="1186079772" sldId="671"/>
            <ac:spMk id="98" creationId="{EE24D211-7C09-4063-BF55-4AEA5B744C87}"/>
          </ac:spMkLst>
        </pc:spChg>
        <pc:spChg chg="mod">
          <ac:chgData name="王 欣捷" userId="b965477fa0aef5e6" providerId="LiveId" clId="{2B0FDB0B-89C3-479F-AB9D-D58F11732152}" dt="2021-03-07T13:41:39.132" v="1665" actId="1076"/>
          <ac:spMkLst>
            <pc:docMk/>
            <pc:sldMk cId="1186079772" sldId="671"/>
            <ac:spMk id="99" creationId="{0E23AC77-C03A-414C-A8EF-91B54936CF94}"/>
          </ac:spMkLst>
        </pc:spChg>
        <pc:spChg chg="mod">
          <ac:chgData name="王 欣捷" userId="b965477fa0aef5e6" providerId="LiveId" clId="{2B0FDB0B-89C3-479F-AB9D-D58F11732152}" dt="2021-03-07T13:41:39.132" v="1665" actId="1076"/>
          <ac:spMkLst>
            <pc:docMk/>
            <pc:sldMk cId="1186079772" sldId="671"/>
            <ac:spMk id="100" creationId="{1C1076B7-9C66-4709-8F0B-D05190CD6C88}"/>
          </ac:spMkLst>
        </pc:spChg>
        <pc:spChg chg="mod">
          <ac:chgData name="王 欣捷" userId="b965477fa0aef5e6" providerId="LiveId" clId="{2B0FDB0B-89C3-479F-AB9D-D58F11732152}" dt="2021-03-07T13:42:40.890" v="1773" actId="2711"/>
          <ac:spMkLst>
            <pc:docMk/>
            <pc:sldMk cId="1186079772" sldId="671"/>
            <ac:spMk id="15363" creationId="{9256D4C4-FFCC-4034-A2BE-164D20FD9EBB}"/>
          </ac:spMkLst>
        </pc:spChg>
        <pc:spChg chg="del">
          <ac:chgData name="王 欣捷" userId="b965477fa0aef5e6" providerId="LiveId" clId="{2B0FDB0B-89C3-479F-AB9D-D58F11732152}" dt="2021-03-07T13:38:55.194" v="1502" actId="478"/>
          <ac:spMkLst>
            <pc:docMk/>
            <pc:sldMk cId="1186079772" sldId="671"/>
            <ac:spMk id="15365" creationId="{724C3ED6-A2FE-4702-956E-EE3B616AD11C}"/>
          </ac:spMkLst>
        </pc:spChg>
        <pc:spChg chg="mod">
          <ac:chgData name="王 欣捷" userId="b965477fa0aef5e6" providerId="LiveId" clId="{2B0FDB0B-89C3-479F-AB9D-D58F11732152}" dt="2021-03-07T13:38:47.308" v="1500" actId="1076"/>
          <ac:spMkLst>
            <pc:docMk/>
            <pc:sldMk cId="1186079772" sldId="671"/>
            <ac:spMk id="15377" creationId="{D8A7F12E-73B7-49CA-A999-3A243F5CB01F}"/>
          </ac:spMkLst>
        </pc:spChg>
        <pc:spChg chg="mod">
          <ac:chgData name="王 欣捷" userId="b965477fa0aef5e6" providerId="LiveId" clId="{2B0FDB0B-89C3-479F-AB9D-D58F11732152}" dt="2021-03-07T13:38:47.308" v="1500" actId="1076"/>
          <ac:spMkLst>
            <pc:docMk/>
            <pc:sldMk cId="1186079772" sldId="671"/>
            <ac:spMk id="15378" creationId="{A27DE04E-85B6-4C21-9E7B-9F0F5E058370}"/>
          </ac:spMkLst>
        </pc:spChg>
        <pc:spChg chg="mod">
          <ac:chgData name="王 欣捷" userId="b965477fa0aef5e6" providerId="LiveId" clId="{2B0FDB0B-89C3-479F-AB9D-D58F11732152}" dt="2021-03-07T13:38:47.308" v="1500" actId="1076"/>
          <ac:spMkLst>
            <pc:docMk/>
            <pc:sldMk cId="1186079772" sldId="671"/>
            <ac:spMk id="15379" creationId="{FE839550-A6F6-493F-A062-9E79048A608E}"/>
          </ac:spMkLst>
        </pc:spChg>
        <pc:spChg chg="mod">
          <ac:chgData name="王 欣捷" userId="b965477fa0aef5e6" providerId="LiveId" clId="{2B0FDB0B-89C3-479F-AB9D-D58F11732152}" dt="2021-03-07T13:38:47.308" v="1500" actId="1076"/>
          <ac:spMkLst>
            <pc:docMk/>
            <pc:sldMk cId="1186079772" sldId="671"/>
            <ac:spMk id="15380" creationId="{E0F77364-8664-4B77-AF6F-7393A4EEEB9D}"/>
          </ac:spMkLst>
        </pc:spChg>
        <pc:spChg chg="mod">
          <ac:chgData name="王 欣捷" userId="b965477fa0aef5e6" providerId="LiveId" clId="{2B0FDB0B-89C3-479F-AB9D-D58F11732152}" dt="2021-03-07T13:38:47.308" v="1500" actId="1076"/>
          <ac:spMkLst>
            <pc:docMk/>
            <pc:sldMk cId="1186079772" sldId="671"/>
            <ac:spMk id="15381" creationId="{424547FB-B74E-4938-A60E-4ADFA7E1764B}"/>
          </ac:spMkLst>
        </pc:spChg>
        <pc:spChg chg="mod">
          <ac:chgData name="王 欣捷" userId="b965477fa0aef5e6" providerId="LiveId" clId="{2B0FDB0B-89C3-479F-AB9D-D58F11732152}" dt="2021-03-07T13:38:47.308" v="1500" actId="1076"/>
          <ac:spMkLst>
            <pc:docMk/>
            <pc:sldMk cId="1186079772" sldId="671"/>
            <ac:spMk id="15382" creationId="{A6317213-6210-4F26-A39E-99D8B8FD8825}"/>
          </ac:spMkLst>
        </pc:spChg>
        <pc:spChg chg="mod">
          <ac:chgData name="王 欣捷" userId="b965477fa0aef5e6" providerId="LiveId" clId="{2B0FDB0B-89C3-479F-AB9D-D58F11732152}" dt="2021-03-07T13:38:47.308" v="1500" actId="1076"/>
          <ac:spMkLst>
            <pc:docMk/>
            <pc:sldMk cId="1186079772" sldId="671"/>
            <ac:spMk id="15383" creationId="{054CF302-F3A3-4DB0-BDA9-714244B84642}"/>
          </ac:spMkLst>
        </pc:spChg>
        <pc:spChg chg="mod">
          <ac:chgData name="王 欣捷" userId="b965477fa0aef5e6" providerId="LiveId" clId="{2B0FDB0B-89C3-479F-AB9D-D58F11732152}" dt="2021-03-07T13:38:47.308" v="1500" actId="1076"/>
          <ac:spMkLst>
            <pc:docMk/>
            <pc:sldMk cId="1186079772" sldId="671"/>
            <ac:spMk id="15384" creationId="{A80C8B16-4096-4E17-9453-5C5017540D22}"/>
          </ac:spMkLst>
        </pc:spChg>
        <pc:spChg chg="mod">
          <ac:chgData name="王 欣捷" userId="b965477fa0aef5e6" providerId="LiveId" clId="{2B0FDB0B-89C3-479F-AB9D-D58F11732152}" dt="2021-03-07T13:38:47.308" v="1500" actId="1076"/>
          <ac:spMkLst>
            <pc:docMk/>
            <pc:sldMk cId="1186079772" sldId="671"/>
            <ac:spMk id="15385" creationId="{799357A3-8659-4900-8E59-2D03EFF130D7}"/>
          </ac:spMkLst>
        </pc:spChg>
        <pc:spChg chg="mod">
          <ac:chgData name="王 欣捷" userId="b965477fa0aef5e6" providerId="LiveId" clId="{2B0FDB0B-89C3-479F-AB9D-D58F11732152}" dt="2021-03-07T13:38:47.308" v="1500" actId="1076"/>
          <ac:spMkLst>
            <pc:docMk/>
            <pc:sldMk cId="1186079772" sldId="671"/>
            <ac:spMk id="15386" creationId="{D2A42EBE-B0BD-4E83-93E4-D6056BD80733}"/>
          </ac:spMkLst>
        </pc:spChg>
        <pc:spChg chg="mod">
          <ac:chgData name="王 欣捷" userId="b965477fa0aef5e6" providerId="LiveId" clId="{2B0FDB0B-89C3-479F-AB9D-D58F11732152}" dt="2021-03-07T13:38:47.308" v="1500" actId="1076"/>
          <ac:spMkLst>
            <pc:docMk/>
            <pc:sldMk cId="1186079772" sldId="671"/>
            <ac:spMk id="15387" creationId="{91935E15-1319-422D-9C26-9B36165AC3B6}"/>
          </ac:spMkLst>
        </pc:spChg>
        <pc:spChg chg="mod">
          <ac:chgData name="王 欣捷" userId="b965477fa0aef5e6" providerId="LiveId" clId="{2B0FDB0B-89C3-479F-AB9D-D58F11732152}" dt="2021-03-07T13:38:47.308" v="1500" actId="1076"/>
          <ac:spMkLst>
            <pc:docMk/>
            <pc:sldMk cId="1186079772" sldId="671"/>
            <ac:spMk id="15388" creationId="{CDCA19DA-8779-46FB-BC72-2AF11733A475}"/>
          </ac:spMkLst>
        </pc:spChg>
        <pc:spChg chg="mod">
          <ac:chgData name="王 欣捷" userId="b965477fa0aef5e6" providerId="LiveId" clId="{2B0FDB0B-89C3-479F-AB9D-D58F11732152}" dt="2021-03-07T13:38:47.308" v="1500" actId="1076"/>
          <ac:spMkLst>
            <pc:docMk/>
            <pc:sldMk cId="1186079772" sldId="671"/>
            <ac:spMk id="15389" creationId="{B1289898-1FB2-453D-B7BA-0C77C274C493}"/>
          </ac:spMkLst>
        </pc:spChg>
        <pc:spChg chg="mod">
          <ac:chgData name="王 欣捷" userId="b965477fa0aef5e6" providerId="LiveId" clId="{2B0FDB0B-89C3-479F-AB9D-D58F11732152}" dt="2021-03-07T13:38:47.308" v="1500" actId="1076"/>
          <ac:spMkLst>
            <pc:docMk/>
            <pc:sldMk cId="1186079772" sldId="671"/>
            <ac:spMk id="15390" creationId="{9F808388-50CE-4BEE-9174-022ADA940D74}"/>
          </ac:spMkLst>
        </pc:spChg>
        <pc:spChg chg="mod">
          <ac:chgData name="王 欣捷" userId="b965477fa0aef5e6" providerId="LiveId" clId="{2B0FDB0B-89C3-479F-AB9D-D58F11732152}" dt="2021-03-07T13:38:47.308" v="1500" actId="1076"/>
          <ac:spMkLst>
            <pc:docMk/>
            <pc:sldMk cId="1186079772" sldId="671"/>
            <ac:spMk id="15391" creationId="{43921A54-7DF2-46C5-9C52-E87968DB0CE9}"/>
          </ac:spMkLst>
        </pc:spChg>
        <pc:spChg chg="del">
          <ac:chgData name="王 欣捷" userId="b965477fa0aef5e6" providerId="LiveId" clId="{2B0FDB0B-89C3-479F-AB9D-D58F11732152}" dt="2021-03-07T13:38:55.194" v="1502" actId="478"/>
          <ac:spMkLst>
            <pc:docMk/>
            <pc:sldMk cId="1186079772" sldId="671"/>
            <ac:spMk id="131102" creationId="{7C2C0F00-2E55-4043-BD8E-8B7DDA1F8ED8}"/>
          </ac:spMkLst>
        </pc:spChg>
        <pc:spChg chg="mod">
          <ac:chgData name="王 欣捷" userId="b965477fa0aef5e6" providerId="LiveId" clId="{2B0FDB0B-89C3-479F-AB9D-D58F11732152}" dt="2021-03-07T13:38:47.308" v="1500" actId="1076"/>
          <ac:spMkLst>
            <pc:docMk/>
            <pc:sldMk cId="1186079772" sldId="671"/>
            <ac:spMk id="131106" creationId="{39ECEFF4-331B-4433-B0EE-719FA7C006A9}"/>
          </ac:spMkLst>
        </pc:spChg>
        <pc:spChg chg="mod">
          <ac:chgData name="王 欣捷" userId="b965477fa0aef5e6" providerId="LiveId" clId="{2B0FDB0B-89C3-479F-AB9D-D58F11732152}" dt="2021-03-07T13:38:47.308" v="1500" actId="1076"/>
          <ac:spMkLst>
            <pc:docMk/>
            <pc:sldMk cId="1186079772" sldId="671"/>
            <ac:spMk id="131113" creationId="{4E9E4C9F-E391-4D30-977D-20B8F8278C1E}"/>
          </ac:spMkLst>
        </pc:spChg>
        <pc:grpChg chg="del mod">
          <ac:chgData name="王 欣捷" userId="b965477fa0aef5e6" providerId="LiveId" clId="{2B0FDB0B-89C3-479F-AB9D-D58F11732152}" dt="2021-03-07T13:38:55.194" v="1502" actId="478"/>
          <ac:grpSpMkLst>
            <pc:docMk/>
            <pc:sldMk cId="1186079772" sldId="671"/>
            <ac:grpSpMk id="2" creationId="{DBDE9873-FC39-4353-9CA1-E2B9AD3404AE}"/>
          </ac:grpSpMkLst>
        </pc:grpChg>
        <pc:grpChg chg="mod">
          <ac:chgData name="王 欣捷" userId="b965477fa0aef5e6" providerId="LiveId" clId="{2B0FDB0B-89C3-479F-AB9D-D58F11732152}" dt="2021-03-07T13:38:47.308" v="1500" actId="1076"/>
          <ac:grpSpMkLst>
            <pc:docMk/>
            <pc:sldMk cId="1186079772" sldId="671"/>
            <ac:grpSpMk id="4" creationId="{B07DF7D4-3C90-4303-ABC7-980DE4E1FD4E}"/>
          </ac:grpSpMkLst>
        </pc:grpChg>
        <pc:grpChg chg="mod">
          <ac:chgData name="王 欣捷" userId="b965477fa0aef5e6" providerId="LiveId" clId="{2B0FDB0B-89C3-479F-AB9D-D58F11732152}" dt="2021-03-07T13:38:47.308" v="1500" actId="1076"/>
          <ac:grpSpMkLst>
            <pc:docMk/>
            <pc:sldMk cId="1186079772" sldId="671"/>
            <ac:grpSpMk id="5" creationId="{01C39A1E-B8D7-4F64-B032-6DA6CC8B1C56}"/>
          </ac:grpSpMkLst>
        </pc:grpChg>
        <pc:grpChg chg="mod">
          <ac:chgData name="王 欣捷" userId="b965477fa0aef5e6" providerId="LiveId" clId="{2B0FDB0B-89C3-479F-AB9D-D58F11732152}" dt="2021-03-07T13:38:47.308" v="1500" actId="1076"/>
          <ac:grpSpMkLst>
            <pc:docMk/>
            <pc:sldMk cId="1186079772" sldId="671"/>
            <ac:grpSpMk id="6" creationId="{895D8EFB-1559-443C-9FAC-AEF2C54D071B}"/>
          </ac:grpSpMkLst>
        </pc:grpChg>
        <pc:grpChg chg="mod">
          <ac:chgData name="王 欣捷" userId="b965477fa0aef5e6" providerId="LiveId" clId="{2B0FDB0B-89C3-479F-AB9D-D58F11732152}" dt="2021-03-07T13:38:47.308" v="1500" actId="1076"/>
          <ac:grpSpMkLst>
            <pc:docMk/>
            <pc:sldMk cId="1186079772" sldId="671"/>
            <ac:grpSpMk id="7" creationId="{71C33992-A8EE-4330-B7AC-17947263F4AF}"/>
          </ac:grpSpMkLst>
        </pc:grpChg>
        <pc:grpChg chg="mod">
          <ac:chgData name="王 欣捷" userId="b965477fa0aef5e6" providerId="LiveId" clId="{2B0FDB0B-89C3-479F-AB9D-D58F11732152}" dt="2021-03-07T13:38:47.308" v="1500" actId="1076"/>
          <ac:grpSpMkLst>
            <pc:docMk/>
            <pc:sldMk cId="1186079772" sldId="671"/>
            <ac:grpSpMk id="8" creationId="{B5C0B297-0658-4F16-950D-1C3620BD1513}"/>
          </ac:grpSpMkLst>
        </pc:grpChg>
        <pc:grpChg chg="mod">
          <ac:chgData name="王 欣捷" userId="b965477fa0aef5e6" providerId="LiveId" clId="{2B0FDB0B-89C3-479F-AB9D-D58F11732152}" dt="2021-03-07T13:38:47.308" v="1500" actId="1076"/>
          <ac:grpSpMkLst>
            <pc:docMk/>
            <pc:sldMk cId="1186079772" sldId="671"/>
            <ac:grpSpMk id="9" creationId="{44B7F44E-26E8-4032-81DB-A4909CCB9D0E}"/>
          </ac:grpSpMkLst>
        </pc:grpChg>
        <pc:grpChg chg="mod">
          <ac:chgData name="王 欣捷" userId="b965477fa0aef5e6" providerId="LiveId" clId="{2B0FDB0B-89C3-479F-AB9D-D58F11732152}" dt="2021-03-07T13:38:47.308" v="1500" actId="1076"/>
          <ac:grpSpMkLst>
            <pc:docMk/>
            <pc:sldMk cId="1186079772" sldId="671"/>
            <ac:grpSpMk id="10" creationId="{278CAF94-F65C-4EE2-8312-248B396B8F0D}"/>
          </ac:grpSpMkLst>
        </pc:grpChg>
        <pc:grpChg chg="add del mod">
          <ac:chgData name="王 欣捷" userId="b965477fa0aef5e6" providerId="LiveId" clId="{2B0FDB0B-89C3-479F-AB9D-D58F11732152}" dt="2021-03-07T13:39:38.334" v="1506" actId="478"/>
          <ac:grpSpMkLst>
            <pc:docMk/>
            <pc:sldMk cId="1186079772" sldId="671"/>
            <ac:grpSpMk id="49" creationId="{C766B4A3-5217-44A6-916B-F4C563A60434}"/>
          </ac:grpSpMkLst>
        </pc:grpChg>
        <pc:grpChg chg="mod">
          <ac:chgData name="王 欣捷" userId="b965477fa0aef5e6" providerId="LiveId" clId="{2B0FDB0B-89C3-479F-AB9D-D58F11732152}" dt="2021-03-07T13:38:56.360" v="1503"/>
          <ac:grpSpMkLst>
            <pc:docMk/>
            <pc:sldMk cId="1186079772" sldId="671"/>
            <ac:grpSpMk id="52" creationId="{FD6AEA7B-0089-49F7-923B-CBB97DDEC77A}"/>
          </ac:grpSpMkLst>
        </pc:grpChg>
        <pc:grpChg chg="mod">
          <ac:chgData name="王 欣捷" userId="b965477fa0aef5e6" providerId="LiveId" clId="{2B0FDB0B-89C3-479F-AB9D-D58F11732152}" dt="2021-03-07T13:38:56.360" v="1503"/>
          <ac:grpSpMkLst>
            <pc:docMk/>
            <pc:sldMk cId="1186079772" sldId="671"/>
            <ac:grpSpMk id="53" creationId="{6BA63F19-551D-4FD6-8554-B32583638546}"/>
          </ac:grpSpMkLst>
        </pc:grpChg>
        <pc:grpChg chg="mod">
          <ac:chgData name="王 欣捷" userId="b965477fa0aef5e6" providerId="LiveId" clId="{2B0FDB0B-89C3-479F-AB9D-D58F11732152}" dt="2021-03-07T13:38:56.360" v="1503"/>
          <ac:grpSpMkLst>
            <pc:docMk/>
            <pc:sldMk cId="1186079772" sldId="671"/>
            <ac:grpSpMk id="54" creationId="{771F1406-D62C-4B3C-A29B-710DD3AEB98D}"/>
          </ac:grpSpMkLst>
        </pc:grpChg>
        <pc:grpChg chg="mod">
          <ac:chgData name="王 欣捷" userId="b965477fa0aef5e6" providerId="LiveId" clId="{2B0FDB0B-89C3-479F-AB9D-D58F11732152}" dt="2021-03-07T13:38:56.360" v="1503"/>
          <ac:grpSpMkLst>
            <pc:docMk/>
            <pc:sldMk cId="1186079772" sldId="671"/>
            <ac:grpSpMk id="56" creationId="{EE304CD3-9010-43C8-B844-710EBDE7414A}"/>
          </ac:grpSpMkLst>
        </pc:grpChg>
        <pc:grpChg chg="mod">
          <ac:chgData name="王 欣捷" userId="b965477fa0aef5e6" providerId="LiveId" clId="{2B0FDB0B-89C3-479F-AB9D-D58F11732152}" dt="2021-03-07T13:38:56.360" v="1503"/>
          <ac:grpSpMkLst>
            <pc:docMk/>
            <pc:sldMk cId="1186079772" sldId="671"/>
            <ac:grpSpMk id="57" creationId="{6C148892-6542-4B3B-9D38-254709FF442C}"/>
          </ac:grpSpMkLst>
        </pc:grpChg>
        <pc:grpChg chg="mod">
          <ac:chgData name="王 欣捷" userId="b965477fa0aef5e6" providerId="LiveId" clId="{2B0FDB0B-89C3-479F-AB9D-D58F11732152}" dt="2021-03-07T13:38:56.360" v="1503"/>
          <ac:grpSpMkLst>
            <pc:docMk/>
            <pc:sldMk cId="1186079772" sldId="671"/>
            <ac:grpSpMk id="58" creationId="{F865BEDB-920E-4D42-B223-29D59E8B4343}"/>
          </ac:grpSpMkLst>
        </pc:grpChg>
        <pc:grpChg chg="mod">
          <ac:chgData name="王 欣捷" userId="b965477fa0aef5e6" providerId="LiveId" clId="{2B0FDB0B-89C3-479F-AB9D-D58F11732152}" dt="2021-03-07T13:38:56.360" v="1503"/>
          <ac:grpSpMkLst>
            <pc:docMk/>
            <pc:sldMk cId="1186079772" sldId="671"/>
            <ac:grpSpMk id="59" creationId="{9FCDFCE3-BBDD-4D02-B5C6-23FD8E28FB67}"/>
          </ac:grpSpMkLst>
        </pc:grpChg>
        <pc:grpChg chg="add mod">
          <ac:chgData name="王 欣捷" userId="b965477fa0aef5e6" providerId="LiveId" clId="{2B0FDB0B-89C3-479F-AB9D-D58F11732152}" dt="2021-03-07T13:41:39.132" v="1665" actId="1076"/>
          <ac:grpSpMkLst>
            <pc:docMk/>
            <pc:sldMk cId="1186079772" sldId="671"/>
            <ac:grpSpMk id="75" creationId="{338239F1-5B46-4D79-8026-AB65F49C9BF3}"/>
          </ac:grpSpMkLst>
        </pc:grpChg>
        <pc:grpChg chg="mod">
          <ac:chgData name="王 欣捷" userId="b965477fa0aef5e6" providerId="LiveId" clId="{2B0FDB0B-89C3-479F-AB9D-D58F11732152}" dt="2021-03-07T13:41:39.132" v="1665" actId="1076"/>
          <ac:grpSpMkLst>
            <pc:docMk/>
            <pc:sldMk cId="1186079772" sldId="671"/>
            <ac:grpSpMk id="77" creationId="{618F2EC2-A5AE-4ADE-B624-40F667062EAD}"/>
          </ac:grpSpMkLst>
        </pc:grpChg>
        <pc:grpChg chg="mod">
          <ac:chgData name="王 欣捷" userId="b965477fa0aef5e6" providerId="LiveId" clId="{2B0FDB0B-89C3-479F-AB9D-D58F11732152}" dt="2021-03-07T13:41:39.132" v="1665" actId="1076"/>
          <ac:grpSpMkLst>
            <pc:docMk/>
            <pc:sldMk cId="1186079772" sldId="671"/>
            <ac:grpSpMk id="78" creationId="{2B919B7F-B118-4401-A4D9-B6E12AE598E0}"/>
          </ac:grpSpMkLst>
        </pc:grpChg>
        <pc:grpChg chg="mod">
          <ac:chgData name="王 欣捷" userId="b965477fa0aef5e6" providerId="LiveId" clId="{2B0FDB0B-89C3-479F-AB9D-D58F11732152}" dt="2021-03-07T13:41:39.132" v="1665" actId="1076"/>
          <ac:grpSpMkLst>
            <pc:docMk/>
            <pc:sldMk cId="1186079772" sldId="671"/>
            <ac:grpSpMk id="79" creationId="{E7CCD8AE-F9A8-4FC9-BDDB-37213BF09E11}"/>
          </ac:grpSpMkLst>
        </pc:grpChg>
        <pc:grpChg chg="mod">
          <ac:chgData name="王 欣捷" userId="b965477fa0aef5e6" providerId="LiveId" clId="{2B0FDB0B-89C3-479F-AB9D-D58F11732152}" dt="2021-03-07T13:41:39.132" v="1665" actId="1076"/>
          <ac:grpSpMkLst>
            <pc:docMk/>
            <pc:sldMk cId="1186079772" sldId="671"/>
            <ac:grpSpMk id="81" creationId="{503A92AF-8F5C-4E45-A673-BE026B3293FF}"/>
          </ac:grpSpMkLst>
        </pc:grpChg>
        <pc:grpChg chg="mod">
          <ac:chgData name="王 欣捷" userId="b965477fa0aef5e6" providerId="LiveId" clId="{2B0FDB0B-89C3-479F-AB9D-D58F11732152}" dt="2021-03-07T13:41:39.132" v="1665" actId="1076"/>
          <ac:grpSpMkLst>
            <pc:docMk/>
            <pc:sldMk cId="1186079772" sldId="671"/>
            <ac:grpSpMk id="82" creationId="{B4CBCA8D-F5B4-4765-B01C-37E478C9E0B8}"/>
          </ac:grpSpMkLst>
        </pc:grpChg>
        <pc:grpChg chg="mod">
          <ac:chgData name="王 欣捷" userId="b965477fa0aef5e6" providerId="LiveId" clId="{2B0FDB0B-89C3-479F-AB9D-D58F11732152}" dt="2021-03-07T13:41:39.132" v="1665" actId="1076"/>
          <ac:grpSpMkLst>
            <pc:docMk/>
            <pc:sldMk cId="1186079772" sldId="671"/>
            <ac:grpSpMk id="83" creationId="{9F00E1DF-9C0D-474F-A436-56DA4CF475E5}"/>
          </ac:grpSpMkLst>
        </pc:grpChg>
        <pc:grpChg chg="mod">
          <ac:chgData name="王 欣捷" userId="b965477fa0aef5e6" providerId="LiveId" clId="{2B0FDB0B-89C3-479F-AB9D-D58F11732152}" dt="2021-03-07T13:41:39.132" v="1665" actId="1076"/>
          <ac:grpSpMkLst>
            <pc:docMk/>
            <pc:sldMk cId="1186079772" sldId="671"/>
            <ac:grpSpMk id="84" creationId="{FF23DF72-41EA-42B0-B952-A638A2A956E3}"/>
          </ac:grpSpMkLst>
        </pc:grpChg>
        <pc:grpChg chg="del">
          <ac:chgData name="王 欣捷" userId="b965477fa0aef5e6" providerId="LiveId" clId="{2B0FDB0B-89C3-479F-AB9D-D58F11732152}" dt="2021-03-07T13:38:55.194" v="1502" actId="478"/>
          <ac:grpSpMkLst>
            <pc:docMk/>
            <pc:sldMk cId="1186079772" sldId="671"/>
            <ac:grpSpMk id="15364" creationId="{ACF85D57-C2EC-419C-9394-5A2128ED467A}"/>
          </ac:grpSpMkLst>
        </pc:grpChg>
        <pc:graphicFrameChg chg="del">
          <ac:chgData name="王 欣捷" userId="b965477fa0aef5e6" providerId="LiveId" clId="{2B0FDB0B-89C3-479F-AB9D-D58F11732152}" dt="2021-03-07T13:38:52.707" v="1501" actId="478"/>
          <ac:graphicFrameMkLst>
            <pc:docMk/>
            <pc:sldMk cId="1186079772" sldId="671"/>
            <ac:graphicFrameMk id="47" creationId="{CEA77901-5EDE-4632-A431-800E428D6083}"/>
          </ac:graphicFrameMkLst>
        </pc:graphicFrameChg>
      </pc:sldChg>
      <pc:sldChg chg="addSp delSp modSp add mod ord modAnim">
        <pc:chgData name="王 欣捷" userId="b965477fa0aef5e6" providerId="LiveId" clId="{2B0FDB0B-89C3-479F-AB9D-D58F11732152}" dt="2021-03-07T13:57:17.001" v="2029" actId="1076"/>
        <pc:sldMkLst>
          <pc:docMk/>
          <pc:sldMk cId="2346120732" sldId="672"/>
        </pc:sldMkLst>
        <pc:spChg chg="add mod">
          <ac:chgData name="王 欣捷" userId="b965477fa0aef5e6" providerId="LiveId" clId="{2B0FDB0B-89C3-479F-AB9D-D58F11732152}" dt="2021-03-07T13:56:45.979" v="2024" actId="1076"/>
          <ac:spMkLst>
            <pc:docMk/>
            <pc:sldMk cId="2346120732" sldId="672"/>
            <ac:spMk id="49" creationId="{C0CEFBDC-3F52-4CA2-B254-656129D3CF46}"/>
          </ac:spMkLst>
        </pc:spChg>
        <pc:spChg chg="add mod">
          <ac:chgData name="王 欣捷" userId="b965477fa0aef5e6" providerId="LiveId" clId="{2B0FDB0B-89C3-479F-AB9D-D58F11732152}" dt="2021-03-07T13:56:45.979" v="2024" actId="1076"/>
          <ac:spMkLst>
            <pc:docMk/>
            <pc:sldMk cId="2346120732" sldId="672"/>
            <ac:spMk id="51" creationId="{A85B955C-53B2-4410-A0A1-ADE997CA97F2}"/>
          </ac:spMkLst>
        </pc:spChg>
        <pc:spChg chg="add mod">
          <ac:chgData name="王 欣捷" userId="b965477fa0aef5e6" providerId="LiveId" clId="{2B0FDB0B-89C3-479F-AB9D-D58F11732152}" dt="2021-03-07T13:57:17.001" v="2029" actId="1076"/>
          <ac:spMkLst>
            <pc:docMk/>
            <pc:sldMk cId="2346120732" sldId="672"/>
            <ac:spMk id="52" creationId="{8C16C7B6-E6FF-4D28-AFBE-F89856E0237F}"/>
          </ac:spMkLst>
        </pc:spChg>
        <pc:spChg chg="add mod">
          <ac:chgData name="王 欣捷" userId="b965477fa0aef5e6" providerId="LiveId" clId="{2B0FDB0B-89C3-479F-AB9D-D58F11732152}" dt="2021-03-07T13:56:45.979" v="2024" actId="1076"/>
          <ac:spMkLst>
            <pc:docMk/>
            <pc:sldMk cId="2346120732" sldId="672"/>
            <ac:spMk id="53" creationId="{11A2ACF5-4D31-4706-92D7-EC2D308507CB}"/>
          </ac:spMkLst>
        </pc:spChg>
        <pc:spChg chg="add mod">
          <ac:chgData name="王 欣捷" userId="b965477fa0aef5e6" providerId="LiveId" clId="{2B0FDB0B-89C3-479F-AB9D-D58F11732152}" dt="2021-03-07T13:56:45.979" v="2024" actId="1076"/>
          <ac:spMkLst>
            <pc:docMk/>
            <pc:sldMk cId="2346120732" sldId="672"/>
            <ac:spMk id="54" creationId="{4E35B42A-B9A8-4812-B31F-21B4D1EDD7EE}"/>
          </ac:spMkLst>
        </pc:spChg>
        <pc:spChg chg="add mod">
          <ac:chgData name="王 欣捷" userId="b965477fa0aef5e6" providerId="LiveId" clId="{2B0FDB0B-89C3-479F-AB9D-D58F11732152}" dt="2021-03-07T13:56:45.979" v="2024" actId="1076"/>
          <ac:spMkLst>
            <pc:docMk/>
            <pc:sldMk cId="2346120732" sldId="672"/>
            <ac:spMk id="55" creationId="{7C805F2C-C658-4360-8052-D87B921BEAD9}"/>
          </ac:spMkLst>
        </pc:spChg>
        <pc:spChg chg="add mod">
          <ac:chgData name="王 欣捷" userId="b965477fa0aef5e6" providerId="LiveId" clId="{2B0FDB0B-89C3-479F-AB9D-D58F11732152}" dt="2021-03-07T13:56:45.979" v="2024" actId="1076"/>
          <ac:spMkLst>
            <pc:docMk/>
            <pc:sldMk cId="2346120732" sldId="672"/>
            <ac:spMk id="56" creationId="{7E7CFA95-BE4B-4735-B1FF-0D2A572C4388}"/>
          </ac:spMkLst>
        </pc:spChg>
        <pc:spChg chg="add mod">
          <ac:chgData name="王 欣捷" userId="b965477fa0aef5e6" providerId="LiveId" clId="{2B0FDB0B-89C3-479F-AB9D-D58F11732152}" dt="2021-03-07T13:56:45.979" v="2024" actId="1076"/>
          <ac:spMkLst>
            <pc:docMk/>
            <pc:sldMk cId="2346120732" sldId="672"/>
            <ac:spMk id="57" creationId="{B691D159-5E1B-40E1-8EC1-64BCFC679A51}"/>
          </ac:spMkLst>
        </pc:spChg>
        <pc:spChg chg="mod topLvl">
          <ac:chgData name="王 欣捷" userId="b965477fa0aef5e6" providerId="LiveId" clId="{2B0FDB0B-89C3-479F-AB9D-D58F11732152}" dt="2021-03-07T13:56:40.902" v="2023" actId="1076"/>
          <ac:spMkLst>
            <pc:docMk/>
            <pc:sldMk cId="2346120732" sldId="672"/>
            <ac:spMk id="59" creationId="{194F59B5-FA06-4505-AD1D-EED36035256B}"/>
          </ac:spMkLst>
        </pc:spChg>
        <pc:spChg chg="mod topLvl">
          <ac:chgData name="王 欣捷" userId="b965477fa0aef5e6" providerId="LiveId" clId="{2B0FDB0B-89C3-479F-AB9D-D58F11732152}" dt="2021-03-07T13:56:40.902" v="2023" actId="1076"/>
          <ac:spMkLst>
            <pc:docMk/>
            <pc:sldMk cId="2346120732" sldId="672"/>
            <ac:spMk id="61" creationId="{7C636C78-1A81-48E7-99A5-83E1569ABAE5}"/>
          </ac:spMkLst>
        </pc:spChg>
        <pc:spChg chg="mod topLvl">
          <ac:chgData name="王 欣捷" userId="b965477fa0aef5e6" providerId="LiveId" clId="{2B0FDB0B-89C3-479F-AB9D-D58F11732152}" dt="2021-03-07T13:56:40.902" v="2023" actId="1076"/>
          <ac:spMkLst>
            <pc:docMk/>
            <pc:sldMk cId="2346120732" sldId="672"/>
            <ac:spMk id="62" creationId="{FC466BD5-4B0D-401B-9976-58C16B88C3B4}"/>
          </ac:spMkLst>
        </pc:spChg>
        <pc:spChg chg="mod topLvl">
          <ac:chgData name="王 欣捷" userId="b965477fa0aef5e6" providerId="LiveId" clId="{2B0FDB0B-89C3-479F-AB9D-D58F11732152}" dt="2021-03-07T13:56:40.902" v="2023" actId="1076"/>
          <ac:spMkLst>
            <pc:docMk/>
            <pc:sldMk cId="2346120732" sldId="672"/>
            <ac:spMk id="63" creationId="{B4645647-7A8E-4F7D-8CF7-45B49EA45356}"/>
          </ac:spMkLst>
        </pc:spChg>
        <pc:spChg chg="del mod">
          <ac:chgData name="王 欣捷" userId="b965477fa0aef5e6" providerId="LiveId" clId="{2B0FDB0B-89C3-479F-AB9D-D58F11732152}" dt="2021-03-07T13:53:34.833" v="1941" actId="478"/>
          <ac:spMkLst>
            <pc:docMk/>
            <pc:sldMk cId="2346120732" sldId="672"/>
            <ac:spMk id="64" creationId="{B408CC99-477D-428F-A294-0CBCFC81C5ED}"/>
          </ac:spMkLst>
        </pc:spChg>
        <pc:spChg chg="mod topLvl">
          <ac:chgData name="王 欣捷" userId="b965477fa0aef5e6" providerId="LiveId" clId="{2B0FDB0B-89C3-479F-AB9D-D58F11732152}" dt="2021-03-07T13:56:40.902" v="2023" actId="1076"/>
          <ac:spMkLst>
            <pc:docMk/>
            <pc:sldMk cId="2346120732" sldId="672"/>
            <ac:spMk id="65" creationId="{40BBADA9-BA6A-4099-903C-0490A7443D2F}"/>
          </ac:spMkLst>
        </pc:spChg>
        <pc:spChg chg="del mod">
          <ac:chgData name="王 欣捷" userId="b965477fa0aef5e6" providerId="LiveId" clId="{2B0FDB0B-89C3-479F-AB9D-D58F11732152}" dt="2021-03-07T13:53:36.459" v="1942" actId="478"/>
          <ac:spMkLst>
            <pc:docMk/>
            <pc:sldMk cId="2346120732" sldId="672"/>
            <ac:spMk id="66" creationId="{07C18163-2F06-4665-B7D7-6275D17C0044}"/>
          </ac:spMkLst>
        </pc:spChg>
        <pc:spChg chg="mod topLvl">
          <ac:chgData name="王 欣捷" userId="b965477fa0aef5e6" providerId="LiveId" clId="{2B0FDB0B-89C3-479F-AB9D-D58F11732152}" dt="2021-03-07T13:56:40.902" v="2023" actId="1076"/>
          <ac:spMkLst>
            <pc:docMk/>
            <pc:sldMk cId="2346120732" sldId="672"/>
            <ac:spMk id="67" creationId="{D7D8DA16-4A80-4640-AC1B-D1D6F4E45E6D}"/>
          </ac:spMkLst>
        </pc:spChg>
        <pc:spChg chg="mod topLvl">
          <ac:chgData name="王 欣捷" userId="b965477fa0aef5e6" providerId="LiveId" clId="{2B0FDB0B-89C3-479F-AB9D-D58F11732152}" dt="2021-03-07T13:56:40.902" v="2023" actId="1076"/>
          <ac:spMkLst>
            <pc:docMk/>
            <pc:sldMk cId="2346120732" sldId="672"/>
            <ac:spMk id="68" creationId="{4AADCC10-9D1F-49E9-99FD-B4C873CBE522}"/>
          </ac:spMkLst>
        </pc:spChg>
        <pc:spChg chg="mod topLvl">
          <ac:chgData name="王 欣捷" userId="b965477fa0aef5e6" providerId="LiveId" clId="{2B0FDB0B-89C3-479F-AB9D-D58F11732152}" dt="2021-03-07T13:56:40.902" v="2023" actId="1076"/>
          <ac:spMkLst>
            <pc:docMk/>
            <pc:sldMk cId="2346120732" sldId="672"/>
            <ac:spMk id="69" creationId="{76B993E8-9609-4944-94CC-26F17B9CEFF6}"/>
          </ac:spMkLst>
        </pc:spChg>
        <pc:spChg chg="mod topLvl">
          <ac:chgData name="王 欣捷" userId="b965477fa0aef5e6" providerId="LiveId" clId="{2B0FDB0B-89C3-479F-AB9D-D58F11732152}" dt="2021-03-07T13:56:40.902" v="2023" actId="1076"/>
          <ac:spMkLst>
            <pc:docMk/>
            <pc:sldMk cId="2346120732" sldId="672"/>
            <ac:spMk id="70" creationId="{CA66135F-EBE1-4903-8273-1A927E44E1AF}"/>
          </ac:spMkLst>
        </pc:spChg>
        <pc:spChg chg="mod topLvl">
          <ac:chgData name="王 欣捷" userId="b965477fa0aef5e6" providerId="LiveId" clId="{2B0FDB0B-89C3-479F-AB9D-D58F11732152}" dt="2021-03-07T13:56:40.902" v="2023" actId="1076"/>
          <ac:spMkLst>
            <pc:docMk/>
            <pc:sldMk cId="2346120732" sldId="672"/>
            <ac:spMk id="71" creationId="{BEAD1E4E-EAA5-4E74-8DA1-F4483724E0C4}"/>
          </ac:spMkLst>
        </pc:spChg>
        <pc:spChg chg="mod topLvl">
          <ac:chgData name="王 欣捷" userId="b965477fa0aef5e6" providerId="LiveId" clId="{2B0FDB0B-89C3-479F-AB9D-D58F11732152}" dt="2021-03-07T13:56:40.902" v="2023" actId="1076"/>
          <ac:spMkLst>
            <pc:docMk/>
            <pc:sldMk cId="2346120732" sldId="672"/>
            <ac:spMk id="72" creationId="{241C66FD-0DE6-4F30-95FD-71BC4862E8BF}"/>
          </ac:spMkLst>
        </pc:spChg>
        <pc:spChg chg="mod topLvl">
          <ac:chgData name="王 欣捷" userId="b965477fa0aef5e6" providerId="LiveId" clId="{2B0FDB0B-89C3-479F-AB9D-D58F11732152}" dt="2021-03-07T13:56:40.902" v="2023" actId="1076"/>
          <ac:spMkLst>
            <pc:docMk/>
            <pc:sldMk cId="2346120732" sldId="672"/>
            <ac:spMk id="73" creationId="{10C296EF-6981-4794-A820-30DBD993AC08}"/>
          </ac:spMkLst>
        </pc:spChg>
        <pc:spChg chg="mod topLvl">
          <ac:chgData name="王 欣捷" userId="b965477fa0aef5e6" providerId="LiveId" clId="{2B0FDB0B-89C3-479F-AB9D-D58F11732152}" dt="2021-03-07T13:56:40.902" v="2023" actId="1076"/>
          <ac:spMkLst>
            <pc:docMk/>
            <pc:sldMk cId="2346120732" sldId="672"/>
            <ac:spMk id="74" creationId="{44FB9DDF-1811-4F5C-9445-1C811AA7DA2B}"/>
          </ac:spMkLst>
        </pc:spChg>
        <pc:spChg chg="mod topLvl">
          <ac:chgData name="王 欣捷" userId="b965477fa0aef5e6" providerId="LiveId" clId="{2B0FDB0B-89C3-479F-AB9D-D58F11732152}" dt="2021-03-07T13:56:40.902" v="2023" actId="1076"/>
          <ac:spMkLst>
            <pc:docMk/>
            <pc:sldMk cId="2346120732" sldId="672"/>
            <ac:spMk id="75" creationId="{C1D54F98-B0DF-46B1-BDF3-C07A80CEEB61}"/>
          </ac:spMkLst>
        </pc:spChg>
        <pc:spChg chg="mod topLvl">
          <ac:chgData name="王 欣捷" userId="b965477fa0aef5e6" providerId="LiveId" clId="{2B0FDB0B-89C3-479F-AB9D-D58F11732152}" dt="2021-03-07T13:56:40.902" v="2023" actId="1076"/>
          <ac:spMkLst>
            <pc:docMk/>
            <pc:sldMk cId="2346120732" sldId="672"/>
            <ac:spMk id="76" creationId="{79C5B1D1-2EA0-4DA2-B7BF-8AC185A29481}"/>
          </ac:spMkLst>
        </pc:spChg>
        <pc:spChg chg="mod">
          <ac:chgData name="王 欣捷" userId="b965477fa0aef5e6" providerId="LiveId" clId="{2B0FDB0B-89C3-479F-AB9D-D58F11732152}" dt="2021-03-07T13:56:40.902" v="2023" actId="1076"/>
          <ac:spMkLst>
            <pc:docMk/>
            <pc:sldMk cId="2346120732" sldId="672"/>
            <ac:spMk id="77" creationId="{3360E111-75FB-48FF-8724-0A5CA542C2BC}"/>
          </ac:spMkLst>
        </pc:spChg>
        <pc:spChg chg="mod">
          <ac:chgData name="王 欣捷" userId="b965477fa0aef5e6" providerId="LiveId" clId="{2B0FDB0B-89C3-479F-AB9D-D58F11732152}" dt="2021-03-07T13:56:40.902" v="2023" actId="1076"/>
          <ac:spMkLst>
            <pc:docMk/>
            <pc:sldMk cId="2346120732" sldId="672"/>
            <ac:spMk id="78" creationId="{92932526-57F0-4199-B605-B7B76CD190B4}"/>
          </ac:spMkLst>
        </pc:spChg>
        <pc:spChg chg="add mod">
          <ac:chgData name="王 欣捷" userId="b965477fa0aef5e6" providerId="LiveId" clId="{2B0FDB0B-89C3-479F-AB9D-D58F11732152}" dt="2021-03-07T13:57:11.797" v="2028" actId="1076"/>
          <ac:spMkLst>
            <pc:docMk/>
            <pc:sldMk cId="2346120732" sldId="672"/>
            <ac:spMk id="79" creationId="{64F3E043-3F06-47E5-806A-ED26D05B4062}"/>
          </ac:spMkLst>
        </pc:spChg>
        <pc:spChg chg="add mod">
          <ac:chgData name="王 欣捷" userId="b965477fa0aef5e6" providerId="LiveId" clId="{2B0FDB0B-89C3-479F-AB9D-D58F11732152}" dt="2021-03-07T13:57:02.120" v="2026" actId="1076"/>
          <ac:spMkLst>
            <pc:docMk/>
            <pc:sldMk cId="2346120732" sldId="672"/>
            <ac:spMk id="80" creationId="{6DC0BFEC-29AC-46E1-B740-4523927E6079}"/>
          </ac:spMkLst>
        </pc:spChg>
        <pc:spChg chg="add mod">
          <ac:chgData name="王 欣捷" userId="b965477fa0aef5e6" providerId="LiveId" clId="{2B0FDB0B-89C3-479F-AB9D-D58F11732152}" dt="2021-03-07T13:56:40.902" v="2023" actId="1076"/>
          <ac:spMkLst>
            <pc:docMk/>
            <pc:sldMk cId="2346120732" sldId="672"/>
            <ac:spMk id="81" creationId="{27F5CBFB-3C46-485F-975E-44E6730E89EE}"/>
          </ac:spMkLst>
        </pc:spChg>
        <pc:spChg chg="add mod">
          <ac:chgData name="王 欣捷" userId="b965477fa0aef5e6" providerId="LiveId" clId="{2B0FDB0B-89C3-479F-AB9D-D58F11732152}" dt="2021-03-07T13:56:40.902" v="2023" actId="1076"/>
          <ac:spMkLst>
            <pc:docMk/>
            <pc:sldMk cId="2346120732" sldId="672"/>
            <ac:spMk id="82" creationId="{9A2CDBC3-27FE-4729-97DA-5A376F816213}"/>
          </ac:spMkLst>
        </pc:spChg>
        <pc:spChg chg="mod ord">
          <ac:chgData name="王 欣捷" userId="b965477fa0aef5e6" providerId="LiveId" clId="{2B0FDB0B-89C3-479F-AB9D-D58F11732152}" dt="2021-03-07T13:56:29.199" v="2021" actId="1076"/>
          <ac:spMkLst>
            <pc:docMk/>
            <pc:sldMk cId="2346120732" sldId="672"/>
            <ac:spMk id="15363" creationId="{9256D4C4-FFCC-4034-A2BE-164D20FD9EBB}"/>
          </ac:spMkLst>
        </pc:spChg>
        <pc:spChg chg="del">
          <ac:chgData name="王 欣捷" userId="b965477fa0aef5e6" providerId="LiveId" clId="{2B0FDB0B-89C3-479F-AB9D-D58F11732152}" dt="2021-03-07T13:45:28.593" v="1822" actId="478"/>
          <ac:spMkLst>
            <pc:docMk/>
            <pc:sldMk cId="2346120732" sldId="672"/>
            <ac:spMk id="15365" creationId="{724C3ED6-A2FE-4702-956E-EE3B616AD11C}"/>
          </ac:spMkLst>
        </pc:spChg>
        <pc:spChg chg="mod topLvl">
          <ac:chgData name="王 欣捷" userId="b965477fa0aef5e6" providerId="LiveId" clId="{2B0FDB0B-89C3-479F-AB9D-D58F11732152}" dt="2021-03-07T13:56:45.979" v="2024" actId="1076"/>
          <ac:spMkLst>
            <pc:docMk/>
            <pc:sldMk cId="2346120732" sldId="672"/>
            <ac:spMk id="15392" creationId="{EC2E03F9-16B0-45E3-8181-0C910AE265F5}"/>
          </ac:spMkLst>
        </pc:spChg>
        <pc:spChg chg="mod topLvl">
          <ac:chgData name="王 欣捷" userId="b965477fa0aef5e6" providerId="LiveId" clId="{2B0FDB0B-89C3-479F-AB9D-D58F11732152}" dt="2021-03-07T13:56:45.979" v="2024" actId="1076"/>
          <ac:spMkLst>
            <pc:docMk/>
            <pc:sldMk cId="2346120732" sldId="672"/>
            <ac:spMk id="15394" creationId="{393C8694-B8BC-4062-85CD-73F3A1D3490C}"/>
          </ac:spMkLst>
        </pc:spChg>
        <pc:spChg chg="mod topLvl">
          <ac:chgData name="王 欣捷" userId="b965477fa0aef5e6" providerId="LiveId" clId="{2B0FDB0B-89C3-479F-AB9D-D58F11732152}" dt="2021-03-07T13:56:45.979" v="2024" actId="1076"/>
          <ac:spMkLst>
            <pc:docMk/>
            <pc:sldMk cId="2346120732" sldId="672"/>
            <ac:spMk id="15395" creationId="{26DF69D1-194F-4C01-953F-1FDA18AE2377}"/>
          </ac:spMkLst>
        </pc:spChg>
        <pc:spChg chg="mod topLvl">
          <ac:chgData name="王 欣捷" userId="b965477fa0aef5e6" providerId="LiveId" clId="{2B0FDB0B-89C3-479F-AB9D-D58F11732152}" dt="2021-03-07T13:56:45.979" v="2024" actId="1076"/>
          <ac:spMkLst>
            <pc:docMk/>
            <pc:sldMk cId="2346120732" sldId="672"/>
            <ac:spMk id="15396" creationId="{5CF08AF6-E454-462F-804B-332A1775172B}"/>
          </ac:spMkLst>
        </pc:spChg>
        <pc:spChg chg="mod topLvl">
          <ac:chgData name="王 欣捷" userId="b965477fa0aef5e6" providerId="LiveId" clId="{2B0FDB0B-89C3-479F-AB9D-D58F11732152}" dt="2021-03-07T13:56:45.979" v="2024" actId="1076"/>
          <ac:spMkLst>
            <pc:docMk/>
            <pc:sldMk cId="2346120732" sldId="672"/>
            <ac:spMk id="15397" creationId="{F3EDE161-9332-4EF7-A20A-70FA925A9F6E}"/>
          </ac:spMkLst>
        </pc:spChg>
        <pc:spChg chg="mod topLvl">
          <ac:chgData name="王 欣捷" userId="b965477fa0aef5e6" providerId="LiveId" clId="{2B0FDB0B-89C3-479F-AB9D-D58F11732152}" dt="2021-03-07T13:56:45.979" v="2024" actId="1076"/>
          <ac:spMkLst>
            <pc:docMk/>
            <pc:sldMk cId="2346120732" sldId="672"/>
            <ac:spMk id="15398" creationId="{CA17DA2C-DD03-441A-861B-7D7A48977EA8}"/>
          </ac:spMkLst>
        </pc:spChg>
        <pc:spChg chg="del mod topLvl">
          <ac:chgData name="王 欣捷" userId="b965477fa0aef5e6" providerId="LiveId" clId="{2B0FDB0B-89C3-479F-AB9D-D58F11732152}" dt="2021-03-07T13:45:43.571" v="1824" actId="478"/>
          <ac:spMkLst>
            <pc:docMk/>
            <pc:sldMk cId="2346120732" sldId="672"/>
            <ac:spMk id="15399" creationId="{2383E254-1024-4552-AB62-2E5F7A938E60}"/>
          </ac:spMkLst>
        </pc:spChg>
        <pc:spChg chg="mod topLvl">
          <ac:chgData name="王 欣捷" userId="b965477fa0aef5e6" providerId="LiveId" clId="{2B0FDB0B-89C3-479F-AB9D-D58F11732152}" dt="2021-03-07T13:56:45.979" v="2024" actId="1076"/>
          <ac:spMkLst>
            <pc:docMk/>
            <pc:sldMk cId="2346120732" sldId="672"/>
            <ac:spMk id="15400" creationId="{EAF500BD-A364-48CD-8897-96B3B82C9B06}"/>
          </ac:spMkLst>
        </pc:spChg>
        <pc:spChg chg="del mod topLvl">
          <ac:chgData name="王 欣捷" userId="b965477fa0aef5e6" providerId="LiveId" clId="{2B0FDB0B-89C3-479F-AB9D-D58F11732152}" dt="2021-03-07T13:45:45.286" v="1825" actId="478"/>
          <ac:spMkLst>
            <pc:docMk/>
            <pc:sldMk cId="2346120732" sldId="672"/>
            <ac:spMk id="15401" creationId="{826DDD7C-6873-45FC-871B-8D3B6AB154B6}"/>
          </ac:spMkLst>
        </pc:spChg>
        <pc:spChg chg="mod topLvl">
          <ac:chgData name="王 欣捷" userId="b965477fa0aef5e6" providerId="LiveId" clId="{2B0FDB0B-89C3-479F-AB9D-D58F11732152}" dt="2021-03-07T13:56:45.979" v="2024" actId="1076"/>
          <ac:spMkLst>
            <pc:docMk/>
            <pc:sldMk cId="2346120732" sldId="672"/>
            <ac:spMk id="15402" creationId="{444ADBE5-FE09-4340-B9E2-81D57A716057}"/>
          </ac:spMkLst>
        </pc:spChg>
        <pc:spChg chg="mod topLvl">
          <ac:chgData name="王 欣捷" userId="b965477fa0aef5e6" providerId="LiveId" clId="{2B0FDB0B-89C3-479F-AB9D-D58F11732152}" dt="2021-03-07T13:56:45.979" v="2024" actId="1076"/>
          <ac:spMkLst>
            <pc:docMk/>
            <pc:sldMk cId="2346120732" sldId="672"/>
            <ac:spMk id="15403" creationId="{3406C32D-9247-40DB-B3E5-A0013FAA5E42}"/>
          </ac:spMkLst>
        </pc:spChg>
        <pc:spChg chg="mod topLvl">
          <ac:chgData name="王 欣捷" userId="b965477fa0aef5e6" providerId="LiveId" clId="{2B0FDB0B-89C3-479F-AB9D-D58F11732152}" dt="2021-03-07T13:56:45.979" v="2024" actId="1076"/>
          <ac:spMkLst>
            <pc:docMk/>
            <pc:sldMk cId="2346120732" sldId="672"/>
            <ac:spMk id="15404" creationId="{A1143645-CDF8-4BE1-B81B-F224272F73AA}"/>
          </ac:spMkLst>
        </pc:spChg>
        <pc:spChg chg="mod">
          <ac:chgData name="王 欣捷" userId="b965477fa0aef5e6" providerId="LiveId" clId="{2B0FDB0B-89C3-479F-AB9D-D58F11732152}" dt="2021-03-07T13:56:45.979" v="2024" actId="1076"/>
          <ac:spMkLst>
            <pc:docMk/>
            <pc:sldMk cId="2346120732" sldId="672"/>
            <ac:spMk id="15405" creationId="{9FD7BFFF-DF47-4883-930B-FDFCA94DC47D}"/>
          </ac:spMkLst>
        </pc:spChg>
        <pc:spChg chg="mod">
          <ac:chgData name="王 欣捷" userId="b965477fa0aef5e6" providerId="LiveId" clId="{2B0FDB0B-89C3-479F-AB9D-D58F11732152}" dt="2021-03-07T13:56:45.979" v="2024" actId="1076"/>
          <ac:spMkLst>
            <pc:docMk/>
            <pc:sldMk cId="2346120732" sldId="672"/>
            <ac:spMk id="15406" creationId="{3FE6B3F0-5AB2-45B7-A77A-F43FAFE4B16D}"/>
          </ac:spMkLst>
        </pc:spChg>
        <pc:spChg chg="del">
          <ac:chgData name="王 欣捷" userId="b965477fa0aef5e6" providerId="LiveId" clId="{2B0FDB0B-89C3-479F-AB9D-D58F11732152}" dt="2021-03-07T13:54:41.699" v="1964" actId="478"/>
          <ac:spMkLst>
            <pc:docMk/>
            <pc:sldMk cId="2346120732" sldId="672"/>
            <ac:spMk id="131102" creationId="{7C2C0F00-2E55-4043-BD8E-8B7DDA1F8ED8}"/>
          </ac:spMkLst>
        </pc:spChg>
        <pc:grpChg chg="add mod">
          <ac:chgData name="王 欣捷" userId="b965477fa0aef5e6" providerId="LiveId" clId="{2B0FDB0B-89C3-479F-AB9D-D58F11732152}" dt="2021-03-07T13:56:45.979" v="2024" actId="1076"/>
          <ac:grpSpMkLst>
            <pc:docMk/>
            <pc:sldMk cId="2346120732" sldId="672"/>
            <ac:grpSpMk id="2" creationId="{F0D5321D-8755-40AC-9B98-CCD66C9683F1}"/>
          </ac:grpSpMkLst>
        </pc:grpChg>
        <pc:grpChg chg="del">
          <ac:chgData name="王 欣捷" userId="b965477fa0aef5e6" providerId="LiveId" clId="{2B0FDB0B-89C3-479F-AB9D-D58F11732152}" dt="2021-03-07T13:49:28.613" v="1889" actId="478"/>
          <ac:grpSpMkLst>
            <pc:docMk/>
            <pc:sldMk cId="2346120732" sldId="672"/>
            <ac:grpSpMk id="3" creationId="{EDF2BD24-CB5B-489D-AFA3-B060D56F560F}"/>
          </ac:grpSpMkLst>
        </pc:grpChg>
        <pc:grpChg chg="add mod">
          <ac:chgData name="王 欣捷" userId="b965477fa0aef5e6" providerId="LiveId" clId="{2B0FDB0B-89C3-479F-AB9D-D58F11732152}" dt="2021-03-07T13:56:40.902" v="2023" actId="1076"/>
          <ac:grpSpMkLst>
            <pc:docMk/>
            <pc:sldMk cId="2346120732" sldId="672"/>
            <ac:grpSpMk id="11" creationId="{AA716762-F9DA-4308-AB52-4A80AE973F04}"/>
          </ac:grpSpMkLst>
        </pc:grpChg>
        <pc:grpChg chg="add del mod">
          <ac:chgData name="王 欣捷" userId="b965477fa0aef5e6" providerId="LiveId" clId="{2B0FDB0B-89C3-479F-AB9D-D58F11732152}" dt="2021-03-07T13:53:58.592" v="1948" actId="165"/>
          <ac:grpSpMkLst>
            <pc:docMk/>
            <pc:sldMk cId="2346120732" sldId="672"/>
            <ac:grpSpMk id="58" creationId="{FC0450B1-0B5C-4528-B654-A121D22EE92E}"/>
          </ac:grpSpMkLst>
        </pc:grpChg>
        <pc:grpChg chg="mod topLvl">
          <ac:chgData name="王 欣捷" userId="b965477fa0aef5e6" providerId="LiveId" clId="{2B0FDB0B-89C3-479F-AB9D-D58F11732152}" dt="2021-03-07T13:56:40.902" v="2023" actId="1076"/>
          <ac:grpSpMkLst>
            <pc:docMk/>
            <pc:sldMk cId="2346120732" sldId="672"/>
            <ac:grpSpMk id="60" creationId="{88D6164D-6E0C-4A9F-B5C5-8AFE8EA1D558}"/>
          </ac:grpSpMkLst>
        </pc:grpChg>
        <pc:grpChg chg="del mod">
          <ac:chgData name="王 欣捷" userId="b965477fa0aef5e6" providerId="LiveId" clId="{2B0FDB0B-89C3-479F-AB9D-D58F11732152}" dt="2021-03-07T13:45:35.896" v="1823" actId="165"/>
          <ac:grpSpMkLst>
            <pc:docMk/>
            <pc:sldMk cId="2346120732" sldId="672"/>
            <ac:grpSpMk id="15364" creationId="{ACF85D57-C2EC-419C-9394-5A2128ED467A}"/>
          </ac:grpSpMkLst>
        </pc:grpChg>
        <pc:grpChg chg="mod topLvl">
          <ac:chgData name="王 欣捷" userId="b965477fa0aef5e6" providerId="LiveId" clId="{2B0FDB0B-89C3-479F-AB9D-D58F11732152}" dt="2021-03-07T13:56:45.979" v="2024" actId="1076"/>
          <ac:grpSpMkLst>
            <pc:docMk/>
            <pc:sldMk cId="2346120732" sldId="672"/>
            <ac:grpSpMk id="15393" creationId="{CFDE0A40-CBC7-4B05-9238-5D459F0F27AF}"/>
          </ac:grpSpMkLst>
        </pc:grpChg>
        <pc:graphicFrameChg chg="mod modGraphic">
          <ac:chgData name="王 欣捷" userId="b965477fa0aef5e6" providerId="LiveId" clId="{2B0FDB0B-89C3-479F-AB9D-D58F11732152}" dt="2021-03-07T13:57:08.912" v="2027" actId="1076"/>
          <ac:graphicFrameMkLst>
            <pc:docMk/>
            <pc:sldMk cId="2346120732" sldId="672"/>
            <ac:graphicFrameMk id="47" creationId="{CEA77901-5EDE-4632-A431-800E428D6083}"/>
          </ac:graphicFrameMkLst>
        </pc:graphicFrameChg>
      </pc:sldChg>
      <pc:sldChg chg="addSp delSp modSp add mod modClrScheme chgLayout">
        <pc:chgData name="王 欣捷" userId="b965477fa0aef5e6" providerId="LiveId" clId="{2B0FDB0B-89C3-479F-AB9D-D58F11732152}" dt="2021-03-07T15:09:47.528" v="2229" actId="700"/>
        <pc:sldMkLst>
          <pc:docMk/>
          <pc:sldMk cId="3460802044" sldId="673"/>
        </pc:sldMkLst>
        <pc:spChg chg="add del mod ord">
          <ac:chgData name="王 欣捷" userId="b965477fa0aef5e6" providerId="LiveId" clId="{2B0FDB0B-89C3-479F-AB9D-D58F11732152}" dt="2021-03-07T15:09:45.110" v="2228" actId="478"/>
          <ac:spMkLst>
            <pc:docMk/>
            <pc:sldMk cId="3460802044" sldId="673"/>
            <ac:spMk id="2" creationId="{D27ADB97-95AC-4A9F-B0C8-551A7A6A246E}"/>
          </ac:spMkLst>
        </pc:spChg>
        <pc:spChg chg="add del mod">
          <ac:chgData name="王 欣捷" userId="b965477fa0aef5e6" providerId="LiveId" clId="{2B0FDB0B-89C3-479F-AB9D-D58F11732152}" dt="2021-03-07T15:09:47.528" v="2229" actId="700"/>
          <ac:spMkLst>
            <pc:docMk/>
            <pc:sldMk cId="3460802044" sldId="673"/>
            <ac:spMk id="4" creationId="{F3E0CA2A-DE3E-45D5-9473-2FCA4AF5E570}"/>
          </ac:spMkLst>
        </pc:spChg>
        <pc:spChg chg="mod ord">
          <ac:chgData name="王 欣捷" userId="b965477fa0aef5e6" providerId="LiveId" clId="{2B0FDB0B-89C3-479F-AB9D-D58F11732152}" dt="2021-03-07T15:09:47.528" v="2229" actId="700"/>
          <ac:spMkLst>
            <pc:docMk/>
            <pc:sldMk cId="3460802044" sldId="673"/>
            <ac:spMk id="20482" creationId="{2BB9EDB5-D160-4F2A-B704-20754CE43410}"/>
          </ac:spMkLst>
        </pc:spChg>
        <pc:spChg chg="mod">
          <ac:chgData name="王 欣捷" userId="b965477fa0aef5e6" providerId="LiveId" clId="{2B0FDB0B-89C3-479F-AB9D-D58F11732152}" dt="2021-03-07T15:09:11.906" v="2225" actId="1076"/>
          <ac:spMkLst>
            <pc:docMk/>
            <pc:sldMk cId="3460802044" sldId="673"/>
            <ac:spMk id="20512" creationId="{F4D7C312-FAAE-4EA4-B134-D1EFC7D5933C}"/>
          </ac:spMkLst>
        </pc:spChg>
        <pc:spChg chg="mod">
          <ac:chgData name="王 欣捷" userId="b965477fa0aef5e6" providerId="LiveId" clId="{2B0FDB0B-89C3-479F-AB9D-D58F11732152}" dt="2021-03-07T15:09:08.039" v="2224" actId="1076"/>
          <ac:spMkLst>
            <pc:docMk/>
            <pc:sldMk cId="3460802044" sldId="673"/>
            <ac:spMk id="20513" creationId="{089E4EE1-C984-4DA5-8523-EB6451CA48B2}"/>
          </ac:spMkLst>
        </pc:spChg>
        <pc:spChg chg="mod">
          <ac:chgData name="王 欣捷" userId="b965477fa0aef5e6" providerId="LiveId" clId="{2B0FDB0B-89C3-479F-AB9D-D58F11732152}" dt="2021-03-07T15:09:08.039" v="2224" actId="1076"/>
          <ac:spMkLst>
            <pc:docMk/>
            <pc:sldMk cId="3460802044" sldId="673"/>
            <ac:spMk id="20515" creationId="{31F837D3-169C-4AAC-81A7-312BF9E4D9AD}"/>
          </ac:spMkLst>
        </pc:spChg>
        <pc:spChg chg="mod">
          <ac:chgData name="王 欣捷" userId="b965477fa0aef5e6" providerId="LiveId" clId="{2B0FDB0B-89C3-479F-AB9D-D58F11732152}" dt="2021-03-07T15:09:08.039" v="2224" actId="1076"/>
          <ac:spMkLst>
            <pc:docMk/>
            <pc:sldMk cId="3460802044" sldId="673"/>
            <ac:spMk id="20516" creationId="{7A6A085D-E5B8-4621-9CAD-4F78A34A614A}"/>
          </ac:spMkLst>
        </pc:spChg>
        <pc:spChg chg="mod">
          <ac:chgData name="王 欣捷" userId="b965477fa0aef5e6" providerId="LiveId" clId="{2B0FDB0B-89C3-479F-AB9D-D58F11732152}" dt="2021-03-07T15:09:08.039" v="2224" actId="1076"/>
          <ac:spMkLst>
            <pc:docMk/>
            <pc:sldMk cId="3460802044" sldId="673"/>
            <ac:spMk id="20517" creationId="{C3800ACE-BF70-452F-9819-7D3425546ACB}"/>
          </ac:spMkLst>
        </pc:spChg>
        <pc:spChg chg="mod">
          <ac:chgData name="王 欣捷" userId="b965477fa0aef5e6" providerId="LiveId" clId="{2B0FDB0B-89C3-479F-AB9D-D58F11732152}" dt="2021-03-07T15:09:08.039" v="2224" actId="1076"/>
          <ac:spMkLst>
            <pc:docMk/>
            <pc:sldMk cId="3460802044" sldId="673"/>
            <ac:spMk id="20518" creationId="{95F73EF2-BBBA-4FF5-8CAA-A36B0CB85CC5}"/>
          </ac:spMkLst>
        </pc:spChg>
        <pc:spChg chg="mod">
          <ac:chgData name="王 欣捷" userId="b965477fa0aef5e6" providerId="LiveId" clId="{2B0FDB0B-89C3-479F-AB9D-D58F11732152}" dt="2021-03-07T15:09:08.039" v="2224" actId="1076"/>
          <ac:spMkLst>
            <pc:docMk/>
            <pc:sldMk cId="3460802044" sldId="673"/>
            <ac:spMk id="20519" creationId="{C176E771-F346-4585-B292-F48862EF587C}"/>
          </ac:spMkLst>
        </pc:spChg>
        <pc:spChg chg="mod">
          <ac:chgData name="王 欣捷" userId="b965477fa0aef5e6" providerId="LiveId" clId="{2B0FDB0B-89C3-479F-AB9D-D58F11732152}" dt="2021-03-07T15:09:08.039" v="2224" actId="1076"/>
          <ac:spMkLst>
            <pc:docMk/>
            <pc:sldMk cId="3460802044" sldId="673"/>
            <ac:spMk id="20520" creationId="{41E7F71D-B619-4980-B2B7-77F3DB2AE4D8}"/>
          </ac:spMkLst>
        </pc:spChg>
        <pc:spChg chg="mod">
          <ac:chgData name="王 欣捷" userId="b965477fa0aef5e6" providerId="LiveId" clId="{2B0FDB0B-89C3-479F-AB9D-D58F11732152}" dt="2021-03-07T15:09:08.039" v="2224" actId="1076"/>
          <ac:spMkLst>
            <pc:docMk/>
            <pc:sldMk cId="3460802044" sldId="673"/>
            <ac:spMk id="20521" creationId="{B3F46424-215B-4061-93BD-CDC99A9026B7}"/>
          </ac:spMkLst>
        </pc:spChg>
        <pc:spChg chg="mod">
          <ac:chgData name="王 欣捷" userId="b965477fa0aef5e6" providerId="LiveId" clId="{2B0FDB0B-89C3-479F-AB9D-D58F11732152}" dt="2021-03-07T15:09:08.039" v="2224" actId="1076"/>
          <ac:spMkLst>
            <pc:docMk/>
            <pc:sldMk cId="3460802044" sldId="673"/>
            <ac:spMk id="20522" creationId="{1F3C7451-185D-4BE0-BCFC-C2E9FA01D867}"/>
          </ac:spMkLst>
        </pc:spChg>
        <pc:spChg chg="mod">
          <ac:chgData name="王 欣捷" userId="b965477fa0aef5e6" providerId="LiveId" clId="{2B0FDB0B-89C3-479F-AB9D-D58F11732152}" dt="2021-03-07T15:09:08.039" v="2224" actId="1076"/>
          <ac:spMkLst>
            <pc:docMk/>
            <pc:sldMk cId="3460802044" sldId="673"/>
            <ac:spMk id="20523" creationId="{DCC57055-CA64-4D6D-B6B0-68E7767FC325}"/>
          </ac:spMkLst>
        </pc:spChg>
        <pc:spChg chg="mod">
          <ac:chgData name="王 欣捷" userId="b965477fa0aef5e6" providerId="LiveId" clId="{2B0FDB0B-89C3-479F-AB9D-D58F11732152}" dt="2021-03-07T15:09:08.039" v="2224" actId="1076"/>
          <ac:spMkLst>
            <pc:docMk/>
            <pc:sldMk cId="3460802044" sldId="673"/>
            <ac:spMk id="20524" creationId="{C191B2A3-3279-45F7-80D8-94100806A50B}"/>
          </ac:spMkLst>
        </pc:spChg>
        <pc:spChg chg="mod">
          <ac:chgData name="王 欣捷" userId="b965477fa0aef5e6" providerId="LiveId" clId="{2B0FDB0B-89C3-479F-AB9D-D58F11732152}" dt="2021-03-07T15:09:08.039" v="2224" actId="1076"/>
          <ac:spMkLst>
            <pc:docMk/>
            <pc:sldMk cId="3460802044" sldId="673"/>
            <ac:spMk id="20525" creationId="{BB86EAEA-10FE-4A11-9C20-A0A1196A0837}"/>
          </ac:spMkLst>
        </pc:spChg>
        <pc:spChg chg="mod">
          <ac:chgData name="王 欣捷" userId="b965477fa0aef5e6" providerId="LiveId" clId="{2B0FDB0B-89C3-479F-AB9D-D58F11732152}" dt="2021-03-07T15:09:08.039" v="2224" actId="1076"/>
          <ac:spMkLst>
            <pc:docMk/>
            <pc:sldMk cId="3460802044" sldId="673"/>
            <ac:spMk id="20526" creationId="{D94F4DFC-7442-458E-9BB4-F83A54B31195}"/>
          </ac:spMkLst>
        </pc:spChg>
        <pc:spChg chg="mod">
          <ac:chgData name="王 欣捷" userId="b965477fa0aef5e6" providerId="LiveId" clId="{2B0FDB0B-89C3-479F-AB9D-D58F11732152}" dt="2021-03-07T15:09:08.039" v="2224" actId="1076"/>
          <ac:spMkLst>
            <pc:docMk/>
            <pc:sldMk cId="3460802044" sldId="673"/>
            <ac:spMk id="20527" creationId="{918B1CC3-7A33-4697-8703-10E5D0FCA442}"/>
          </ac:spMkLst>
        </pc:spChg>
        <pc:spChg chg="mod">
          <ac:chgData name="王 欣捷" userId="b965477fa0aef5e6" providerId="LiveId" clId="{2B0FDB0B-89C3-479F-AB9D-D58F11732152}" dt="2021-03-07T15:09:08.039" v="2224" actId="1076"/>
          <ac:spMkLst>
            <pc:docMk/>
            <pc:sldMk cId="3460802044" sldId="673"/>
            <ac:spMk id="20528" creationId="{21035F2F-E3E1-4625-8980-4DA904390EC2}"/>
          </ac:spMkLst>
        </pc:spChg>
        <pc:spChg chg="mod">
          <ac:chgData name="王 欣捷" userId="b965477fa0aef5e6" providerId="LiveId" clId="{2B0FDB0B-89C3-479F-AB9D-D58F11732152}" dt="2021-03-07T15:09:08.039" v="2224" actId="1076"/>
          <ac:spMkLst>
            <pc:docMk/>
            <pc:sldMk cId="3460802044" sldId="673"/>
            <ac:spMk id="20529" creationId="{24E35B11-EE52-4192-9415-6E0C2FE25BB2}"/>
          </ac:spMkLst>
        </pc:spChg>
        <pc:spChg chg="mod">
          <ac:chgData name="王 欣捷" userId="b965477fa0aef5e6" providerId="LiveId" clId="{2B0FDB0B-89C3-479F-AB9D-D58F11732152}" dt="2021-03-07T15:09:08.039" v="2224" actId="1076"/>
          <ac:spMkLst>
            <pc:docMk/>
            <pc:sldMk cId="3460802044" sldId="673"/>
            <ac:spMk id="20530" creationId="{25EDFFE5-C4DA-480A-8345-54514535EA9A}"/>
          </ac:spMkLst>
        </pc:spChg>
        <pc:spChg chg="mod">
          <ac:chgData name="王 欣捷" userId="b965477fa0aef5e6" providerId="LiveId" clId="{2B0FDB0B-89C3-479F-AB9D-D58F11732152}" dt="2021-03-07T15:09:08.039" v="2224" actId="1076"/>
          <ac:spMkLst>
            <pc:docMk/>
            <pc:sldMk cId="3460802044" sldId="673"/>
            <ac:spMk id="20531" creationId="{E4A34B5A-A214-401F-A5C7-DE72870D4219}"/>
          </ac:spMkLst>
        </pc:spChg>
        <pc:spChg chg="mod">
          <ac:chgData name="王 欣捷" userId="b965477fa0aef5e6" providerId="LiveId" clId="{2B0FDB0B-89C3-479F-AB9D-D58F11732152}" dt="2021-03-07T15:09:08.039" v="2224" actId="1076"/>
          <ac:spMkLst>
            <pc:docMk/>
            <pc:sldMk cId="3460802044" sldId="673"/>
            <ac:spMk id="20532" creationId="{D4BC343B-C9DD-4AB9-9B92-ABABE15DD91C}"/>
          </ac:spMkLst>
        </pc:spChg>
        <pc:spChg chg="mod">
          <ac:chgData name="王 欣捷" userId="b965477fa0aef5e6" providerId="LiveId" clId="{2B0FDB0B-89C3-479F-AB9D-D58F11732152}" dt="2021-03-07T15:09:08.039" v="2224" actId="1076"/>
          <ac:spMkLst>
            <pc:docMk/>
            <pc:sldMk cId="3460802044" sldId="673"/>
            <ac:spMk id="20533" creationId="{7D557885-72BA-4EDF-9876-84178772C7E3}"/>
          </ac:spMkLst>
        </pc:spChg>
        <pc:spChg chg="mod">
          <ac:chgData name="王 欣捷" userId="b965477fa0aef5e6" providerId="LiveId" clId="{2B0FDB0B-89C3-479F-AB9D-D58F11732152}" dt="2021-03-07T15:09:08.039" v="2224" actId="1076"/>
          <ac:spMkLst>
            <pc:docMk/>
            <pc:sldMk cId="3460802044" sldId="673"/>
            <ac:spMk id="20534" creationId="{C1FDDC8E-853E-4A83-A38F-85B4D61C849B}"/>
          </ac:spMkLst>
        </pc:spChg>
        <pc:spChg chg="mod">
          <ac:chgData name="王 欣捷" userId="b965477fa0aef5e6" providerId="LiveId" clId="{2B0FDB0B-89C3-479F-AB9D-D58F11732152}" dt="2021-03-07T15:09:08.039" v="2224" actId="1076"/>
          <ac:spMkLst>
            <pc:docMk/>
            <pc:sldMk cId="3460802044" sldId="673"/>
            <ac:spMk id="20535" creationId="{297D9A10-299B-4470-B7EB-FB2F63FE31F7}"/>
          </ac:spMkLst>
        </pc:spChg>
        <pc:spChg chg="mod">
          <ac:chgData name="王 欣捷" userId="b965477fa0aef5e6" providerId="LiveId" clId="{2B0FDB0B-89C3-479F-AB9D-D58F11732152}" dt="2021-03-07T15:09:08.039" v="2224" actId="1076"/>
          <ac:spMkLst>
            <pc:docMk/>
            <pc:sldMk cId="3460802044" sldId="673"/>
            <ac:spMk id="20536" creationId="{215EDCEC-B244-4790-9E23-9B58546FC9FE}"/>
          </ac:spMkLst>
        </pc:spChg>
        <pc:spChg chg="mod">
          <ac:chgData name="王 欣捷" userId="b965477fa0aef5e6" providerId="LiveId" clId="{2B0FDB0B-89C3-479F-AB9D-D58F11732152}" dt="2021-03-07T15:09:08.039" v="2224" actId="1076"/>
          <ac:spMkLst>
            <pc:docMk/>
            <pc:sldMk cId="3460802044" sldId="673"/>
            <ac:spMk id="20537" creationId="{1D3C1CCC-1864-4361-9CB9-5B4C056DFEBE}"/>
          </ac:spMkLst>
        </pc:spChg>
        <pc:spChg chg="mod">
          <ac:chgData name="王 欣捷" userId="b965477fa0aef5e6" providerId="LiveId" clId="{2B0FDB0B-89C3-479F-AB9D-D58F11732152}" dt="2021-03-07T15:09:08.039" v="2224" actId="1076"/>
          <ac:spMkLst>
            <pc:docMk/>
            <pc:sldMk cId="3460802044" sldId="673"/>
            <ac:spMk id="20538" creationId="{CBBAB91A-EDA4-4F4B-96AF-A5CBFA9C83AC}"/>
          </ac:spMkLst>
        </pc:spChg>
        <pc:spChg chg="mod">
          <ac:chgData name="王 欣捷" userId="b965477fa0aef5e6" providerId="LiveId" clId="{2B0FDB0B-89C3-479F-AB9D-D58F11732152}" dt="2021-03-07T15:09:08.039" v="2224" actId="1076"/>
          <ac:spMkLst>
            <pc:docMk/>
            <pc:sldMk cId="3460802044" sldId="673"/>
            <ac:spMk id="20539" creationId="{69CFA391-1D83-4786-91E8-69267D63B1FC}"/>
          </ac:spMkLst>
        </pc:spChg>
        <pc:spChg chg="mod">
          <ac:chgData name="王 欣捷" userId="b965477fa0aef5e6" providerId="LiveId" clId="{2B0FDB0B-89C3-479F-AB9D-D58F11732152}" dt="2021-03-07T15:09:08.039" v="2224" actId="1076"/>
          <ac:spMkLst>
            <pc:docMk/>
            <pc:sldMk cId="3460802044" sldId="673"/>
            <ac:spMk id="20540" creationId="{824F5B43-3D55-4558-B377-8D6CAE8AFE17}"/>
          </ac:spMkLst>
        </pc:spChg>
        <pc:spChg chg="mod">
          <ac:chgData name="王 欣捷" userId="b965477fa0aef5e6" providerId="LiveId" clId="{2B0FDB0B-89C3-479F-AB9D-D58F11732152}" dt="2021-03-07T15:09:08.039" v="2224" actId="1076"/>
          <ac:spMkLst>
            <pc:docMk/>
            <pc:sldMk cId="3460802044" sldId="673"/>
            <ac:spMk id="20541" creationId="{BC8165A4-0B9F-4DAB-95D3-7A573E6B4C2E}"/>
          </ac:spMkLst>
        </pc:spChg>
        <pc:spChg chg="mod">
          <ac:chgData name="王 欣捷" userId="b965477fa0aef5e6" providerId="LiveId" clId="{2B0FDB0B-89C3-479F-AB9D-D58F11732152}" dt="2021-03-07T15:09:08.039" v="2224" actId="1076"/>
          <ac:spMkLst>
            <pc:docMk/>
            <pc:sldMk cId="3460802044" sldId="673"/>
            <ac:spMk id="20542" creationId="{05E72CF6-A41F-4858-8BCF-EA11DD16D28E}"/>
          </ac:spMkLst>
        </pc:spChg>
        <pc:spChg chg="mod">
          <ac:chgData name="王 欣捷" userId="b965477fa0aef5e6" providerId="LiveId" clId="{2B0FDB0B-89C3-479F-AB9D-D58F11732152}" dt="2021-03-07T15:09:08.039" v="2224" actId="1076"/>
          <ac:spMkLst>
            <pc:docMk/>
            <pc:sldMk cId="3460802044" sldId="673"/>
            <ac:spMk id="20543" creationId="{0CE59BD5-5E68-4E42-8F70-7B10E44DB6A9}"/>
          </ac:spMkLst>
        </pc:spChg>
        <pc:spChg chg="mod">
          <ac:chgData name="王 欣捷" userId="b965477fa0aef5e6" providerId="LiveId" clId="{2B0FDB0B-89C3-479F-AB9D-D58F11732152}" dt="2021-03-07T15:09:08.039" v="2224" actId="1076"/>
          <ac:spMkLst>
            <pc:docMk/>
            <pc:sldMk cId="3460802044" sldId="673"/>
            <ac:spMk id="20544" creationId="{DB2FCC4A-308D-488F-B56C-752A3F48CD46}"/>
          </ac:spMkLst>
        </pc:spChg>
        <pc:spChg chg="mod">
          <ac:chgData name="王 欣捷" userId="b965477fa0aef5e6" providerId="LiveId" clId="{2B0FDB0B-89C3-479F-AB9D-D58F11732152}" dt="2021-03-07T15:09:08.039" v="2224" actId="1076"/>
          <ac:spMkLst>
            <pc:docMk/>
            <pc:sldMk cId="3460802044" sldId="673"/>
            <ac:spMk id="20545" creationId="{3680A5C5-8F83-4851-9094-2F114815D894}"/>
          </ac:spMkLst>
        </pc:spChg>
        <pc:spChg chg="mod">
          <ac:chgData name="王 欣捷" userId="b965477fa0aef5e6" providerId="LiveId" clId="{2B0FDB0B-89C3-479F-AB9D-D58F11732152}" dt="2021-03-07T15:09:08.039" v="2224" actId="1076"/>
          <ac:spMkLst>
            <pc:docMk/>
            <pc:sldMk cId="3460802044" sldId="673"/>
            <ac:spMk id="20546" creationId="{6D589D65-FDCE-442E-840C-D8E49BDF55B3}"/>
          </ac:spMkLst>
        </pc:spChg>
        <pc:spChg chg="mod">
          <ac:chgData name="王 欣捷" userId="b965477fa0aef5e6" providerId="LiveId" clId="{2B0FDB0B-89C3-479F-AB9D-D58F11732152}" dt="2021-03-07T15:09:08.039" v="2224" actId="1076"/>
          <ac:spMkLst>
            <pc:docMk/>
            <pc:sldMk cId="3460802044" sldId="673"/>
            <ac:spMk id="20547" creationId="{8D2A152C-7561-4C57-AF6A-9A0830CB87F8}"/>
          </ac:spMkLst>
        </pc:spChg>
        <pc:spChg chg="mod">
          <ac:chgData name="王 欣捷" userId="b965477fa0aef5e6" providerId="LiveId" clId="{2B0FDB0B-89C3-479F-AB9D-D58F11732152}" dt="2021-03-07T15:09:08.039" v="2224" actId="1076"/>
          <ac:spMkLst>
            <pc:docMk/>
            <pc:sldMk cId="3460802044" sldId="673"/>
            <ac:spMk id="20548" creationId="{3CF99148-5DFD-4BA2-9345-DD794230F91C}"/>
          </ac:spMkLst>
        </pc:spChg>
        <pc:spChg chg="mod">
          <ac:chgData name="王 欣捷" userId="b965477fa0aef5e6" providerId="LiveId" clId="{2B0FDB0B-89C3-479F-AB9D-D58F11732152}" dt="2021-03-07T15:09:08.039" v="2224" actId="1076"/>
          <ac:spMkLst>
            <pc:docMk/>
            <pc:sldMk cId="3460802044" sldId="673"/>
            <ac:spMk id="20549" creationId="{0455520D-2814-46BF-9BD4-A5FE99874388}"/>
          </ac:spMkLst>
        </pc:spChg>
        <pc:spChg chg="mod">
          <ac:chgData name="王 欣捷" userId="b965477fa0aef5e6" providerId="LiveId" clId="{2B0FDB0B-89C3-479F-AB9D-D58F11732152}" dt="2021-03-07T15:09:08.039" v="2224" actId="1076"/>
          <ac:spMkLst>
            <pc:docMk/>
            <pc:sldMk cId="3460802044" sldId="673"/>
            <ac:spMk id="20550" creationId="{4A45D9E6-D0E4-495D-AE0E-588810470F26}"/>
          </ac:spMkLst>
        </pc:spChg>
        <pc:grpChg chg="mod">
          <ac:chgData name="王 欣捷" userId="b965477fa0aef5e6" providerId="LiveId" clId="{2B0FDB0B-89C3-479F-AB9D-D58F11732152}" dt="2021-03-07T15:09:08.039" v="2224" actId="1076"/>
          <ac:grpSpMkLst>
            <pc:docMk/>
            <pc:sldMk cId="3460802044" sldId="673"/>
            <ac:grpSpMk id="20511" creationId="{359C6495-374A-4BB1-A1D5-F3756713A33F}"/>
          </ac:grpSpMkLst>
        </pc:grpChg>
        <pc:grpChg chg="mod">
          <ac:chgData name="王 欣捷" userId="b965477fa0aef5e6" providerId="LiveId" clId="{2B0FDB0B-89C3-479F-AB9D-D58F11732152}" dt="2021-03-07T15:09:08.039" v="2224" actId="1076"/>
          <ac:grpSpMkLst>
            <pc:docMk/>
            <pc:sldMk cId="3460802044" sldId="673"/>
            <ac:grpSpMk id="20514" creationId="{A8892914-1251-422E-AFB8-2D9A86979142}"/>
          </ac:grpSpMkLst>
        </pc:grpChg>
        <pc:graphicFrameChg chg="add mod">
          <ac:chgData name="王 欣捷" userId="b965477fa0aef5e6" providerId="LiveId" clId="{2B0FDB0B-89C3-479F-AB9D-D58F11732152}" dt="2021-03-07T15:09:37.964" v="2226" actId="1076"/>
          <ac:graphicFrameMkLst>
            <pc:docMk/>
            <pc:sldMk cId="3460802044" sldId="673"/>
            <ac:graphicFrameMk id="45" creationId="{9C826786-1AC4-4839-A84A-A6A073DB0B5B}"/>
          </ac:graphicFrameMkLst>
        </pc:graphicFrameChg>
        <pc:graphicFrameChg chg="del mod ord modGraphic">
          <ac:chgData name="王 欣捷" userId="b965477fa0aef5e6" providerId="LiveId" clId="{2B0FDB0B-89C3-479F-AB9D-D58F11732152}" dt="2021-03-07T15:08:45.593" v="2217" actId="478"/>
          <ac:graphicFrameMkLst>
            <pc:docMk/>
            <pc:sldMk cId="3460802044" sldId="673"/>
            <ac:graphicFrameMk id="163843" creationId="{E3AD4A2D-295A-4FF9-9956-E509F9454B4E}"/>
          </ac:graphicFrameMkLst>
        </pc:graphicFrameChg>
      </pc:sldChg>
      <pc:sldChg chg="modSp add mod">
        <pc:chgData name="王 欣捷" userId="b965477fa0aef5e6" providerId="LiveId" clId="{2B0FDB0B-89C3-479F-AB9D-D58F11732152}" dt="2021-03-07T15:09:53.942" v="2231" actId="207"/>
        <pc:sldMkLst>
          <pc:docMk/>
          <pc:sldMk cId="4196688613" sldId="674"/>
        </pc:sldMkLst>
        <pc:graphicFrameChg chg="modGraphic">
          <ac:chgData name="王 欣捷" userId="b965477fa0aef5e6" providerId="LiveId" clId="{2B0FDB0B-89C3-479F-AB9D-D58F11732152}" dt="2021-03-07T15:09:53.942" v="2231" actId="207"/>
          <ac:graphicFrameMkLst>
            <pc:docMk/>
            <pc:sldMk cId="4196688613" sldId="674"/>
            <ac:graphicFrameMk id="45" creationId="{9C826786-1AC4-4839-A84A-A6A073DB0B5B}"/>
          </ac:graphicFrameMkLst>
        </pc:graphicFrameChg>
      </pc:sldChg>
      <pc:sldChg chg="modSp add mod">
        <pc:chgData name="王 欣捷" userId="b965477fa0aef5e6" providerId="LiveId" clId="{2B0FDB0B-89C3-479F-AB9D-D58F11732152}" dt="2021-03-07T15:10:13.046" v="2234" actId="20577"/>
        <pc:sldMkLst>
          <pc:docMk/>
          <pc:sldMk cId="468270520" sldId="675"/>
        </pc:sldMkLst>
        <pc:spChg chg="mod">
          <ac:chgData name="王 欣捷" userId="b965477fa0aef5e6" providerId="LiveId" clId="{2B0FDB0B-89C3-479F-AB9D-D58F11732152}" dt="2021-03-07T15:10:09.695" v="2233"/>
          <ac:spMkLst>
            <pc:docMk/>
            <pc:sldMk cId="468270520" sldId="675"/>
            <ac:spMk id="2" creationId="{D27ADB97-95AC-4A9F-B0C8-551A7A6A246E}"/>
          </ac:spMkLst>
        </pc:spChg>
        <pc:graphicFrameChg chg="modGraphic">
          <ac:chgData name="王 欣捷" userId="b965477fa0aef5e6" providerId="LiveId" clId="{2B0FDB0B-89C3-479F-AB9D-D58F11732152}" dt="2021-03-07T15:10:13.046" v="2234" actId="20577"/>
          <ac:graphicFrameMkLst>
            <pc:docMk/>
            <pc:sldMk cId="468270520" sldId="675"/>
            <ac:graphicFrameMk id="45" creationId="{9C826786-1AC4-4839-A84A-A6A073DB0B5B}"/>
          </ac:graphicFrameMkLst>
        </pc:graphicFrameChg>
      </pc:sldChg>
      <pc:sldChg chg="modSp add mod">
        <pc:chgData name="王 欣捷" userId="b965477fa0aef5e6" providerId="LiveId" clId="{2B0FDB0B-89C3-479F-AB9D-D58F11732152}" dt="2021-03-07T15:10:33.155" v="2237" actId="20577"/>
        <pc:sldMkLst>
          <pc:docMk/>
          <pc:sldMk cId="3413962534" sldId="676"/>
        </pc:sldMkLst>
        <pc:spChg chg="mod">
          <ac:chgData name="王 欣捷" userId="b965477fa0aef5e6" providerId="LiveId" clId="{2B0FDB0B-89C3-479F-AB9D-D58F11732152}" dt="2021-03-07T15:10:30.876" v="2236"/>
          <ac:spMkLst>
            <pc:docMk/>
            <pc:sldMk cId="3413962534" sldId="676"/>
            <ac:spMk id="2" creationId="{D27ADB97-95AC-4A9F-B0C8-551A7A6A246E}"/>
          </ac:spMkLst>
        </pc:spChg>
        <pc:graphicFrameChg chg="modGraphic">
          <ac:chgData name="王 欣捷" userId="b965477fa0aef5e6" providerId="LiveId" clId="{2B0FDB0B-89C3-479F-AB9D-D58F11732152}" dt="2021-03-07T15:10:33.155" v="2237" actId="20577"/>
          <ac:graphicFrameMkLst>
            <pc:docMk/>
            <pc:sldMk cId="3413962534" sldId="676"/>
            <ac:graphicFrameMk id="45" creationId="{9C826786-1AC4-4839-A84A-A6A073DB0B5B}"/>
          </ac:graphicFrameMkLst>
        </pc:graphicFrameChg>
      </pc:sldChg>
      <pc:sldChg chg="modSp add mod">
        <pc:chgData name="王 欣捷" userId="b965477fa0aef5e6" providerId="LiveId" clId="{2B0FDB0B-89C3-479F-AB9D-D58F11732152}" dt="2021-03-07T15:10:43.915" v="2240" actId="20577"/>
        <pc:sldMkLst>
          <pc:docMk/>
          <pc:sldMk cId="2786373358" sldId="677"/>
        </pc:sldMkLst>
        <pc:spChg chg="mod">
          <ac:chgData name="王 欣捷" userId="b965477fa0aef5e6" providerId="LiveId" clId="{2B0FDB0B-89C3-479F-AB9D-D58F11732152}" dt="2021-03-07T15:10:41.738" v="2239"/>
          <ac:spMkLst>
            <pc:docMk/>
            <pc:sldMk cId="2786373358" sldId="677"/>
            <ac:spMk id="2" creationId="{D27ADB97-95AC-4A9F-B0C8-551A7A6A246E}"/>
          </ac:spMkLst>
        </pc:spChg>
        <pc:graphicFrameChg chg="modGraphic">
          <ac:chgData name="王 欣捷" userId="b965477fa0aef5e6" providerId="LiveId" clId="{2B0FDB0B-89C3-479F-AB9D-D58F11732152}" dt="2021-03-07T15:10:43.915" v="2240" actId="20577"/>
          <ac:graphicFrameMkLst>
            <pc:docMk/>
            <pc:sldMk cId="2786373358" sldId="677"/>
            <ac:graphicFrameMk id="45" creationId="{9C826786-1AC4-4839-A84A-A6A073DB0B5B}"/>
          </ac:graphicFrameMkLst>
        </pc:graphicFrameChg>
      </pc:sldChg>
      <pc:sldChg chg="modSp add mod">
        <pc:chgData name="王 欣捷" userId="b965477fa0aef5e6" providerId="LiveId" clId="{2B0FDB0B-89C3-479F-AB9D-D58F11732152}" dt="2021-03-07T15:11:01.586" v="2245" actId="20577"/>
        <pc:sldMkLst>
          <pc:docMk/>
          <pc:sldMk cId="1052360918" sldId="678"/>
        </pc:sldMkLst>
        <pc:spChg chg="mod">
          <ac:chgData name="王 欣捷" userId="b965477fa0aef5e6" providerId="LiveId" clId="{2B0FDB0B-89C3-479F-AB9D-D58F11732152}" dt="2021-03-07T15:10:58.837" v="2242"/>
          <ac:spMkLst>
            <pc:docMk/>
            <pc:sldMk cId="1052360918" sldId="678"/>
            <ac:spMk id="2" creationId="{D27ADB97-95AC-4A9F-B0C8-551A7A6A246E}"/>
          </ac:spMkLst>
        </pc:spChg>
        <pc:graphicFrameChg chg="modGraphic">
          <ac:chgData name="王 欣捷" userId="b965477fa0aef5e6" providerId="LiveId" clId="{2B0FDB0B-89C3-479F-AB9D-D58F11732152}" dt="2021-03-07T15:11:01.586" v="2245" actId="20577"/>
          <ac:graphicFrameMkLst>
            <pc:docMk/>
            <pc:sldMk cId="1052360918" sldId="678"/>
            <ac:graphicFrameMk id="45" creationId="{9C826786-1AC4-4839-A84A-A6A073DB0B5B}"/>
          </ac:graphicFrameMkLst>
        </pc:graphicFrameChg>
      </pc:sldChg>
      <pc:sldChg chg="modSp add mod">
        <pc:chgData name="王 欣捷" userId="b965477fa0aef5e6" providerId="LiveId" clId="{2B0FDB0B-89C3-479F-AB9D-D58F11732152}" dt="2021-03-07T15:11:20.011" v="2250" actId="20577"/>
        <pc:sldMkLst>
          <pc:docMk/>
          <pc:sldMk cId="2657583242" sldId="679"/>
        </pc:sldMkLst>
        <pc:spChg chg="mod">
          <ac:chgData name="王 欣捷" userId="b965477fa0aef5e6" providerId="LiveId" clId="{2B0FDB0B-89C3-479F-AB9D-D58F11732152}" dt="2021-03-07T15:11:16.350" v="2249" actId="20577"/>
          <ac:spMkLst>
            <pc:docMk/>
            <pc:sldMk cId="2657583242" sldId="679"/>
            <ac:spMk id="2" creationId="{D27ADB97-95AC-4A9F-B0C8-551A7A6A246E}"/>
          </ac:spMkLst>
        </pc:spChg>
        <pc:graphicFrameChg chg="modGraphic">
          <ac:chgData name="王 欣捷" userId="b965477fa0aef5e6" providerId="LiveId" clId="{2B0FDB0B-89C3-479F-AB9D-D58F11732152}" dt="2021-03-07T15:11:20.011" v="2250" actId="20577"/>
          <ac:graphicFrameMkLst>
            <pc:docMk/>
            <pc:sldMk cId="2657583242" sldId="679"/>
            <ac:graphicFrameMk id="45" creationId="{9C826786-1AC4-4839-A84A-A6A073DB0B5B}"/>
          </ac:graphicFrameMkLst>
        </pc:graphicFrameChg>
      </pc:sldChg>
      <pc:sldChg chg="modSp add mod">
        <pc:chgData name="王 欣捷" userId="b965477fa0aef5e6" providerId="LiveId" clId="{2B0FDB0B-89C3-479F-AB9D-D58F11732152}" dt="2021-03-07T15:11:37.003" v="2253" actId="20577"/>
        <pc:sldMkLst>
          <pc:docMk/>
          <pc:sldMk cId="4289629310" sldId="680"/>
        </pc:sldMkLst>
        <pc:spChg chg="mod">
          <ac:chgData name="王 欣捷" userId="b965477fa0aef5e6" providerId="LiveId" clId="{2B0FDB0B-89C3-479F-AB9D-D58F11732152}" dt="2021-03-07T15:11:34.306" v="2252"/>
          <ac:spMkLst>
            <pc:docMk/>
            <pc:sldMk cId="4289629310" sldId="680"/>
            <ac:spMk id="2" creationId="{D27ADB97-95AC-4A9F-B0C8-551A7A6A246E}"/>
          </ac:spMkLst>
        </pc:spChg>
        <pc:graphicFrameChg chg="modGraphic">
          <ac:chgData name="王 欣捷" userId="b965477fa0aef5e6" providerId="LiveId" clId="{2B0FDB0B-89C3-479F-AB9D-D58F11732152}" dt="2021-03-07T15:11:37.003" v="2253" actId="20577"/>
          <ac:graphicFrameMkLst>
            <pc:docMk/>
            <pc:sldMk cId="4289629310" sldId="680"/>
            <ac:graphicFrameMk id="45" creationId="{9C826786-1AC4-4839-A84A-A6A073DB0B5B}"/>
          </ac:graphicFrameMkLst>
        </pc:graphicFrameChg>
      </pc:sldChg>
      <pc:sldChg chg="modSp add del mod">
        <pc:chgData name="王 欣捷" userId="b965477fa0aef5e6" providerId="LiveId" clId="{2B0FDB0B-89C3-479F-AB9D-D58F11732152}" dt="2021-03-07T15:12:01.078" v="2259" actId="2696"/>
        <pc:sldMkLst>
          <pc:docMk/>
          <pc:sldMk cId="941495375" sldId="681"/>
        </pc:sldMkLst>
        <pc:spChg chg="mod">
          <ac:chgData name="王 欣捷" userId="b965477fa0aef5e6" providerId="LiveId" clId="{2B0FDB0B-89C3-479F-AB9D-D58F11732152}" dt="2021-03-07T15:11:44.443" v="2255"/>
          <ac:spMkLst>
            <pc:docMk/>
            <pc:sldMk cId="941495375" sldId="681"/>
            <ac:spMk id="2" creationId="{D27ADB97-95AC-4A9F-B0C8-551A7A6A246E}"/>
          </ac:spMkLst>
        </pc:spChg>
        <pc:graphicFrameChg chg="mod modGraphic">
          <ac:chgData name="王 欣捷" userId="b965477fa0aef5e6" providerId="LiveId" clId="{2B0FDB0B-89C3-479F-AB9D-D58F11732152}" dt="2021-03-07T15:11:57.703" v="2258"/>
          <ac:graphicFrameMkLst>
            <pc:docMk/>
            <pc:sldMk cId="941495375" sldId="681"/>
            <ac:graphicFrameMk id="45" creationId="{9C826786-1AC4-4839-A84A-A6A073DB0B5B}"/>
          </ac:graphicFrameMkLst>
        </pc:graphicFrameChg>
      </pc:sldChg>
      <pc:sldChg chg="modSp add mod">
        <pc:chgData name="王 欣捷" userId="b965477fa0aef5e6" providerId="LiveId" clId="{2B0FDB0B-89C3-479F-AB9D-D58F11732152}" dt="2021-03-07T15:12:44.273" v="2264" actId="207"/>
        <pc:sldMkLst>
          <pc:docMk/>
          <pc:sldMk cId="1882149315" sldId="681"/>
        </pc:sldMkLst>
        <pc:spChg chg="mod">
          <ac:chgData name="王 欣捷" userId="b965477fa0aef5e6" providerId="LiveId" clId="{2B0FDB0B-89C3-479F-AB9D-D58F11732152}" dt="2021-03-07T15:12:40.066" v="2262"/>
          <ac:spMkLst>
            <pc:docMk/>
            <pc:sldMk cId="1882149315" sldId="681"/>
            <ac:spMk id="2" creationId="{D27ADB97-95AC-4A9F-B0C8-551A7A6A246E}"/>
          </ac:spMkLst>
        </pc:spChg>
        <pc:graphicFrameChg chg="modGraphic">
          <ac:chgData name="王 欣捷" userId="b965477fa0aef5e6" providerId="LiveId" clId="{2B0FDB0B-89C3-479F-AB9D-D58F11732152}" dt="2021-03-07T15:12:44.273" v="2264" actId="207"/>
          <ac:graphicFrameMkLst>
            <pc:docMk/>
            <pc:sldMk cId="1882149315" sldId="681"/>
            <ac:graphicFrameMk id="45" creationId="{9C826786-1AC4-4839-A84A-A6A073DB0B5B}"/>
          </ac:graphicFrameMkLst>
        </pc:graphicFrameChg>
      </pc:sldChg>
      <pc:sldChg chg="modSp add mod">
        <pc:chgData name="王 欣捷" userId="b965477fa0aef5e6" providerId="LiveId" clId="{2B0FDB0B-89C3-479F-AB9D-D58F11732152}" dt="2021-03-07T15:13:01.721" v="2272" actId="20577"/>
        <pc:sldMkLst>
          <pc:docMk/>
          <pc:sldMk cId="3713213591" sldId="682"/>
        </pc:sldMkLst>
        <pc:spChg chg="mod">
          <ac:chgData name="王 欣捷" userId="b965477fa0aef5e6" providerId="LiveId" clId="{2B0FDB0B-89C3-479F-AB9D-D58F11732152}" dt="2021-03-07T15:12:53.483" v="2268" actId="20577"/>
          <ac:spMkLst>
            <pc:docMk/>
            <pc:sldMk cId="3713213591" sldId="682"/>
            <ac:spMk id="2" creationId="{D27ADB97-95AC-4A9F-B0C8-551A7A6A246E}"/>
          </ac:spMkLst>
        </pc:spChg>
        <pc:graphicFrameChg chg="modGraphic">
          <ac:chgData name="王 欣捷" userId="b965477fa0aef5e6" providerId="LiveId" clId="{2B0FDB0B-89C3-479F-AB9D-D58F11732152}" dt="2021-03-07T15:13:01.721" v="2272" actId="20577"/>
          <ac:graphicFrameMkLst>
            <pc:docMk/>
            <pc:sldMk cId="3713213591" sldId="682"/>
            <ac:graphicFrameMk id="45" creationId="{9C826786-1AC4-4839-A84A-A6A073DB0B5B}"/>
          </ac:graphicFrameMkLst>
        </pc:graphicFrameChg>
      </pc:sldChg>
      <pc:sldChg chg="modSp add mod">
        <pc:chgData name="王 欣捷" userId="b965477fa0aef5e6" providerId="LiveId" clId="{2B0FDB0B-89C3-479F-AB9D-D58F11732152}" dt="2021-03-07T15:13:20.787" v="2280" actId="20577"/>
        <pc:sldMkLst>
          <pc:docMk/>
          <pc:sldMk cId="2096067" sldId="683"/>
        </pc:sldMkLst>
        <pc:spChg chg="mod">
          <ac:chgData name="王 欣捷" userId="b965477fa0aef5e6" providerId="LiveId" clId="{2B0FDB0B-89C3-479F-AB9D-D58F11732152}" dt="2021-03-07T15:13:14.390" v="2274"/>
          <ac:spMkLst>
            <pc:docMk/>
            <pc:sldMk cId="2096067" sldId="683"/>
            <ac:spMk id="2" creationId="{D27ADB97-95AC-4A9F-B0C8-551A7A6A246E}"/>
          </ac:spMkLst>
        </pc:spChg>
        <pc:graphicFrameChg chg="modGraphic">
          <ac:chgData name="王 欣捷" userId="b965477fa0aef5e6" providerId="LiveId" clId="{2B0FDB0B-89C3-479F-AB9D-D58F11732152}" dt="2021-03-07T15:13:20.787" v="2280" actId="20577"/>
          <ac:graphicFrameMkLst>
            <pc:docMk/>
            <pc:sldMk cId="2096067" sldId="683"/>
            <ac:graphicFrameMk id="45" creationId="{9C826786-1AC4-4839-A84A-A6A073DB0B5B}"/>
          </ac:graphicFrameMkLst>
        </pc:graphicFrameChg>
      </pc:sldChg>
      <pc:sldChg chg="addSp delSp modSp add mod modClrScheme modAnim chgLayout">
        <pc:chgData name="王 欣捷" userId="b965477fa0aef5e6" providerId="LiveId" clId="{2B0FDB0B-89C3-479F-AB9D-D58F11732152}" dt="2021-03-07T15:14:13.737" v="2291"/>
        <pc:sldMkLst>
          <pc:docMk/>
          <pc:sldMk cId="2789200128" sldId="684"/>
        </pc:sldMkLst>
        <pc:spChg chg="del">
          <ac:chgData name="王 欣捷" userId="b965477fa0aef5e6" providerId="LiveId" clId="{2B0FDB0B-89C3-479F-AB9D-D58F11732152}" dt="2021-03-07T15:13:40.360" v="2282" actId="478"/>
          <ac:spMkLst>
            <pc:docMk/>
            <pc:sldMk cId="2789200128" sldId="684"/>
            <ac:spMk id="2" creationId="{D27ADB97-95AC-4A9F-B0C8-551A7A6A246E}"/>
          </ac:spMkLst>
        </pc:spChg>
        <pc:spChg chg="add del mod">
          <ac:chgData name="王 欣捷" userId="b965477fa0aef5e6" providerId="LiveId" clId="{2B0FDB0B-89C3-479F-AB9D-D58F11732152}" dt="2021-03-07T15:13:42.635" v="2283" actId="700"/>
          <ac:spMkLst>
            <pc:docMk/>
            <pc:sldMk cId="2789200128" sldId="684"/>
            <ac:spMk id="4" creationId="{38184E16-48B2-489A-AE63-CB0623D3E5D4}"/>
          </ac:spMkLst>
        </pc:spChg>
        <pc:spChg chg="mod">
          <ac:chgData name="王 欣捷" userId="b965477fa0aef5e6" providerId="LiveId" clId="{2B0FDB0B-89C3-479F-AB9D-D58F11732152}" dt="2021-03-07T15:13:49.642" v="2286" actId="1076"/>
          <ac:spMkLst>
            <pc:docMk/>
            <pc:sldMk cId="2789200128" sldId="684"/>
            <ac:spMk id="48" creationId="{5A3ED579-E662-4984-8AFC-9C059AFDCC32}"/>
          </ac:spMkLst>
        </pc:spChg>
        <pc:spChg chg="mod">
          <ac:chgData name="王 欣捷" userId="b965477fa0aef5e6" providerId="LiveId" clId="{2B0FDB0B-89C3-479F-AB9D-D58F11732152}" dt="2021-03-07T15:13:49.642" v="2286" actId="1076"/>
          <ac:spMkLst>
            <pc:docMk/>
            <pc:sldMk cId="2789200128" sldId="684"/>
            <ac:spMk id="50" creationId="{BFDFAA43-C10A-4ED3-9309-A366348718AF}"/>
          </ac:spMkLst>
        </pc:spChg>
        <pc:spChg chg="mod">
          <ac:chgData name="王 欣捷" userId="b965477fa0aef5e6" providerId="LiveId" clId="{2B0FDB0B-89C3-479F-AB9D-D58F11732152}" dt="2021-03-07T15:13:49.642" v="2286" actId="1076"/>
          <ac:spMkLst>
            <pc:docMk/>
            <pc:sldMk cId="2789200128" sldId="684"/>
            <ac:spMk id="51" creationId="{0F041C80-D218-4AB7-8EB8-3229BDC9B354}"/>
          </ac:spMkLst>
        </pc:spChg>
        <pc:spChg chg="mod">
          <ac:chgData name="王 欣捷" userId="b965477fa0aef5e6" providerId="LiveId" clId="{2B0FDB0B-89C3-479F-AB9D-D58F11732152}" dt="2021-03-07T15:13:49.642" v="2286" actId="1076"/>
          <ac:spMkLst>
            <pc:docMk/>
            <pc:sldMk cId="2789200128" sldId="684"/>
            <ac:spMk id="52" creationId="{F815AB25-7F00-4214-B13F-CE9A249EC716}"/>
          </ac:spMkLst>
        </pc:spChg>
        <pc:spChg chg="mod">
          <ac:chgData name="王 欣捷" userId="b965477fa0aef5e6" providerId="LiveId" clId="{2B0FDB0B-89C3-479F-AB9D-D58F11732152}" dt="2021-03-07T15:13:49.642" v="2286" actId="1076"/>
          <ac:spMkLst>
            <pc:docMk/>
            <pc:sldMk cId="2789200128" sldId="684"/>
            <ac:spMk id="53" creationId="{C25C7BFA-5107-40DE-9FF6-3260C0CE726E}"/>
          </ac:spMkLst>
        </pc:spChg>
        <pc:spChg chg="mod">
          <ac:chgData name="王 欣捷" userId="b965477fa0aef5e6" providerId="LiveId" clId="{2B0FDB0B-89C3-479F-AB9D-D58F11732152}" dt="2021-03-07T15:13:49.642" v="2286" actId="1076"/>
          <ac:spMkLst>
            <pc:docMk/>
            <pc:sldMk cId="2789200128" sldId="684"/>
            <ac:spMk id="54" creationId="{388E2BD7-BBB6-4EBA-8CCD-391044D493ED}"/>
          </ac:spMkLst>
        </pc:spChg>
        <pc:spChg chg="mod">
          <ac:chgData name="王 欣捷" userId="b965477fa0aef5e6" providerId="LiveId" clId="{2B0FDB0B-89C3-479F-AB9D-D58F11732152}" dt="2021-03-07T15:13:49.642" v="2286" actId="1076"/>
          <ac:spMkLst>
            <pc:docMk/>
            <pc:sldMk cId="2789200128" sldId="684"/>
            <ac:spMk id="55" creationId="{589B4110-C96B-4D4C-8A8C-E16D518C3B12}"/>
          </ac:spMkLst>
        </pc:spChg>
        <pc:spChg chg="mod">
          <ac:chgData name="王 欣捷" userId="b965477fa0aef5e6" providerId="LiveId" clId="{2B0FDB0B-89C3-479F-AB9D-D58F11732152}" dt="2021-03-07T15:13:49.642" v="2286" actId="1076"/>
          <ac:spMkLst>
            <pc:docMk/>
            <pc:sldMk cId="2789200128" sldId="684"/>
            <ac:spMk id="56" creationId="{5A10629C-42AB-404A-867C-140B57802959}"/>
          </ac:spMkLst>
        </pc:spChg>
        <pc:spChg chg="mod">
          <ac:chgData name="王 欣捷" userId="b965477fa0aef5e6" providerId="LiveId" clId="{2B0FDB0B-89C3-479F-AB9D-D58F11732152}" dt="2021-03-07T15:13:49.642" v="2286" actId="1076"/>
          <ac:spMkLst>
            <pc:docMk/>
            <pc:sldMk cId="2789200128" sldId="684"/>
            <ac:spMk id="57" creationId="{6A57595D-B33D-4B1E-9E3C-B4EDA3381AE2}"/>
          </ac:spMkLst>
        </pc:spChg>
        <pc:spChg chg="mod">
          <ac:chgData name="王 欣捷" userId="b965477fa0aef5e6" providerId="LiveId" clId="{2B0FDB0B-89C3-479F-AB9D-D58F11732152}" dt="2021-03-07T15:13:49.642" v="2286" actId="1076"/>
          <ac:spMkLst>
            <pc:docMk/>
            <pc:sldMk cId="2789200128" sldId="684"/>
            <ac:spMk id="58" creationId="{178F35CB-279F-4714-A700-CBD931B270F1}"/>
          </ac:spMkLst>
        </pc:spChg>
        <pc:spChg chg="mod">
          <ac:chgData name="王 欣捷" userId="b965477fa0aef5e6" providerId="LiveId" clId="{2B0FDB0B-89C3-479F-AB9D-D58F11732152}" dt="2021-03-07T15:13:49.642" v="2286" actId="1076"/>
          <ac:spMkLst>
            <pc:docMk/>
            <pc:sldMk cId="2789200128" sldId="684"/>
            <ac:spMk id="59" creationId="{265C104A-B74B-4C99-B35F-6C8C2A988E5B}"/>
          </ac:spMkLst>
        </pc:spChg>
        <pc:spChg chg="mod">
          <ac:chgData name="王 欣捷" userId="b965477fa0aef5e6" providerId="LiveId" clId="{2B0FDB0B-89C3-479F-AB9D-D58F11732152}" dt="2021-03-07T15:13:49.642" v="2286" actId="1076"/>
          <ac:spMkLst>
            <pc:docMk/>
            <pc:sldMk cId="2789200128" sldId="684"/>
            <ac:spMk id="60" creationId="{D1CD8FFE-BC11-4676-846E-B553541ECAAE}"/>
          </ac:spMkLst>
        </pc:spChg>
        <pc:spChg chg="mod">
          <ac:chgData name="王 欣捷" userId="b965477fa0aef5e6" providerId="LiveId" clId="{2B0FDB0B-89C3-479F-AB9D-D58F11732152}" dt="2021-03-07T15:13:49.642" v="2286" actId="1076"/>
          <ac:spMkLst>
            <pc:docMk/>
            <pc:sldMk cId="2789200128" sldId="684"/>
            <ac:spMk id="61" creationId="{BC55A074-2DB0-4E0B-B42A-6C37B617642D}"/>
          </ac:spMkLst>
        </pc:spChg>
        <pc:spChg chg="mod">
          <ac:chgData name="王 欣捷" userId="b965477fa0aef5e6" providerId="LiveId" clId="{2B0FDB0B-89C3-479F-AB9D-D58F11732152}" dt="2021-03-07T15:13:49.642" v="2286" actId="1076"/>
          <ac:spMkLst>
            <pc:docMk/>
            <pc:sldMk cId="2789200128" sldId="684"/>
            <ac:spMk id="62" creationId="{E35617C5-CF05-4042-B2C3-7DF1B60C3B11}"/>
          </ac:spMkLst>
        </pc:spChg>
        <pc:spChg chg="mod">
          <ac:chgData name="王 欣捷" userId="b965477fa0aef5e6" providerId="LiveId" clId="{2B0FDB0B-89C3-479F-AB9D-D58F11732152}" dt="2021-03-07T15:13:49.642" v="2286" actId="1076"/>
          <ac:spMkLst>
            <pc:docMk/>
            <pc:sldMk cId="2789200128" sldId="684"/>
            <ac:spMk id="63" creationId="{21112D4C-A463-4A79-B5FA-04DC9C73CD52}"/>
          </ac:spMkLst>
        </pc:spChg>
        <pc:spChg chg="mod">
          <ac:chgData name="王 欣捷" userId="b965477fa0aef5e6" providerId="LiveId" clId="{2B0FDB0B-89C3-479F-AB9D-D58F11732152}" dt="2021-03-07T15:13:49.642" v="2286" actId="1076"/>
          <ac:spMkLst>
            <pc:docMk/>
            <pc:sldMk cId="2789200128" sldId="684"/>
            <ac:spMk id="64" creationId="{AC406A46-8CD2-48D6-98FC-6A304EDD32D1}"/>
          </ac:spMkLst>
        </pc:spChg>
        <pc:spChg chg="mod">
          <ac:chgData name="王 欣捷" userId="b965477fa0aef5e6" providerId="LiveId" clId="{2B0FDB0B-89C3-479F-AB9D-D58F11732152}" dt="2021-03-07T15:13:49.642" v="2286" actId="1076"/>
          <ac:spMkLst>
            <pc:docMk/>
            <pc:sldMk cId="2789200128" sldId="684"/>
            <ac:spMk id="65" creationId="{042A4BEC-EB4A-410A-9D95-A1BDCDCF3B98}"/>
          </ac:spMkLst>
        </pc:spChg>
        <pc:spChg chg="mod">
          <ac:chgData name="王 欣捷" userId="b965477fa0aef5e6" providerId="LiveId" clId="{2B0FDB0B-89C3-479F-AB9D-D58F11732152}" dt="2021-03-07T15:13:49.642" v="2286" actId="1076"/>
          <ac:spMkLst>
            <pc:docMk/>
            <pc:sldMk cId="2789200128" sldId="684"/>
            <ac:spMk id="66" creationId="{8826EEBC-81DE-42F1-BEA5-E105EA184381}"/>
          </ac:spMkLst>
        </pc:spChg>
        <pc:spChg chg="mod">
          <ac:chgData name="王 欣捷" userId="b965477fa0aef5e6" providerId="LiveId" clId="{2B0FDB0B-89C3-479F-AB9D-D58F11732152}" dt="2021-03-07T15:13:49.642" v="2286" actId="1076"/>
          <ac:spMkLst>
            <pc:docMk/>
            <pc:sldMk cId="2789200128" sldId="684"/>
            <ac:spMk id="67" creationId="{AC17EDBE-6605-44D7-BA11-46C6F8C5C39F}"/>
          </ac:spMkLst>
        </pc:spChg>
        <pc:spChg chg="mod">
          <ac:chgData name="王 欣捷" userId="b965477fa0aef5e6" providerId="LiveId" clId="{2B0FDB0B-89C3-479F-AB9D-D58F11732152}" dt="2021-03-07T15:13:49.642" v="2286" actId="1076"/>
          <ac:spMkLst>
            <pc:docMk/>
            <pc:sldMk cId="2789200128" sldId="684"/>
            <ac:spMk id="68" creationId="{85072ABA-45F5-4C8F-A9E4-32ED2F87FEAD}"/>
          </ac:spMkLst>
        </pc:spChg>
        <pc:spChg chg="mod">
          <ac:chgData name="王 欣捷" userId="b965477fa0aef5e6" providerId="LiveId" clId="{2B0FDB0B-89C3-479F-AB9D-D58F11732152}" dt="2021-03-07T15:13:49.642" v="2286" actId="1076"/>
          <ac:spMkLst>
            <pc:docMk/>
            <pc:sldMk cId="2789200128" sldId="684"/>
            <ac:spMk id="69" creationId="{F693E662-26DE-4BE5-9E17-725206F0EBC1}"/>
          </ac:spMkLst>
        </pc:spChg>
        <pc:spChg chg="mod">
          <ac:chgData name="王 欣捷" userId="b965477fa0aef5e6" providerId="LiveId" clId="{2B0FDB0B-89C3-479F-AB9D-D58F11732152}" dt="2021-03-07T15:13:49.642" v="2286" actId="1076"/>
          <ac:spMkLst>
            <pc:docMk/>
            <pc:sldMk cId="2789200128" sldId="684"/>
            <ac:spMk id="70" creationId="{998E47BF-2116-42E0-92C1-0A6342D5674B}"/>
          </ac:spMkLst>
        </pc:spChg>
        <pc:spChg chg="mod">
          <ac:chgData name="王 欣捷" userId="b965477fa0aef5e6" providerId="LiveId" clId="{2B0FDB0B-89C3-479F-AB9D-D58F11732152}" dt="2021-03-07T15:13:49.642" v="2286" actId="1076"/>
          <ac:spMkLst>
            <pc:docMk/>
            <pc:sldMk cId="2789200128" sldId="684"/>
            <ac:spMk id="71" creationId="{83DD696D-D4DD-4540-B317-304E7CC3485D}"/>
          </ac:spMkLst>
        </pc:spChg>
        <pc:spChg chg="mod">
          <ac:chgData name="王 欣捷" userId="b965477fa0aef5e6" providerId="LiveId" clId="{2B0FDB0B-89C3-479F-AB9D-D58F11732152}" dt="2021-03-07T15:14:12.881" v="2290"/>
          <ac:spMkLst>
            <pc:docMk/>
            <pc:sldMk cId="2789200128" sldId="684"/>
            <ac:spMk id="73" creationId="{8DFA0ED7-1F40-4444-AEEE-DDC8AE78EA74}"/>
          </ac:spMkLst>
        </pc:spChg>
        <pc:spChg chg="mod">
          <ac:chgData name="王 欣捷" userId="b965477fa0aef5e6" providerId="LiveId" clId="{2B0FDB0B-89C3-479F-AB9D-D58F11732152}" dt="2021-03-07T15:14:12.881" v="2290"/>
          <ac:spMkLst>
            <pc:docMk/>
            <pc:sldMk cId="2789200128" sldId="684"/>
            <ac:spMk id="75" creationId="{9D1F8A2B-449C-4747-BC0D-65B6BA80FEAD}"/>
          </ac:spMkLst>
        </pc:spChg>
        <pc:spChg chg="mod">
          <ac:chgData name="王 欣捷" userId="b965477fa0aef5e6" providerId="LiveId" clId="{2B0FDB0B-89C3-479F-AB9D-D58F11732152}" dt="2021-03-07T15:14:12.881" v="2290"/>
          <ac:spMkLst>
            <pc:docMk/>
            <pc:sldMk cId="2789200128" sldId="684"/>
            <ac:spMk id="76" creationId="{081DD910-BF1A-4B84-9FF0-1E2966400CD9}"/>
          </ac:spMkLst>
        </pc:spChg>
        <pc:spChg chg="mod">
          <ac:chgData name="王 欣捷" userId="b965477fa0aef5e6" providerId="LiveId" clId="{2B0FDB0B-89C3-479F-AB9D-D58F11732152}" dt="2021-03-07T15:14:12.881" v="2290"/>
          <ac:spMkLst>
            <pc:docMk/>
            <pc:sldMk cId="2789200128" sldId="684"/>
            <ac:spMk id="77" creationId="{C968DC7A-3FC8-4670-9E28-F9FAAD98CEEB}"/>
          </ac:spMkLst>
        </pc:spChg>
        <pc:spChg chg="mod">
          <ac:chgData name="王 欣捷" userId="b965477fa0aef5e6" providerId="LiveId" clId="{2B0FDB0B-89C3-479F-AB9D-D58F11732152}" dt="2021-03-07T15:14:12.881" v="2290"/>
          <ac:spMkLst>
            <pc:docMk/>
            <pc:sldMk cId="2789200128" sldId="684"/>
            <ac:spMk id="78" creationId="{85ED74D2-FC72-44DA-81B5-8568573544AA}"/>
          </ac:spMkLst>
        </pc:spChg>
        <pc:spChg chg="mod">
          <ac:chgData name="王 欣捷" userId="b965477fa0aef5e6" providerId="LiveId" clId="{2B0FDB0B-89C3-479F-AB9D-D58F11732152}" dt="2021-03-07T15:14:12.881" v="2290"/>
          <ac:spMkLst>
            <pc:docMk/>
            <pc:sldMk cId="2789200128" sldId="684"/>
            <ac:spMk id="79" creationId="{3EB0DD78-2950-4FFB-BE5A-AFD3C52176D0}"/>
          </ac:spMkLst>
        </pc:spChg>
        <pc:spChg chg="mod">
          <ac:chgData name="王 欣捷" userId="b965477fa0aef5e6" providerId="LiveId" clId="{2B0FDB0B-89C3-479F-AB9D-D58F11732152}" dt="2021-03-07T15:14:12.881" v="2290"/>
          <ac:spMkLst>
            <pc:docMk/>
            <pc:sldMk cId="2789200128" sldId="684"/>
            <ac:spMk id="80" creationId="{89469B16-8D85-4250-9FA8-02F1ECA0D306}"/>
          </ac:spMkLst>
        </pc:spChg>
        <pc:spChg chg="mod">
          <ac:chgData name="王 欣捷" userId="b965477fa0aef5e6" providerId="LiveId" clId="{2B0FDB0B-89C3-479F-AB9D-D58F11732152}" dt="2021-03-07T15:14:12.881" v="2290"/>
          <ac:spMkLst>
            <pc:docMk/>
            <pc:sldMk cId="2789200128" sldId="684"/>
            <ac:spMk id="81" creationId="{7D652522-4276-44C6-86CE-8C8D8CDAC94A}"/>
          </ac:spMkLst>
        </pc:spChg>
        <pc:spChg chg="mod">
          <ac:chgData name="王 欣捷" userId="b965477fa0aef5e6" providerId="LiveId" clId="{2B0FDB0B-89C3-479F-AB9D-D58F11732152}" dt="2021-03-07T15:14:12.881" v="2290"/>
          <ac:spMkLst>
            <pc:docMk/>
            <pc:sldMk cId="2789200128" sldId="684"/>
            <ac:spMk id="82" creationId="{616C40D2-DD77-4950-87A8-8BB80F59CFCD}"/>
          </ac:spMkLst>
        </pc:spChg>
        <pc:spChg chg="mod">
          <ac:chgData name="王 欣捷" userId="b965477fa0aef5e6" providerId="LiveId" clId="{2B0FDB0B-89C3-479F-AB9D-D58F11732152}" dt="2021-03-07T15:14:12.881" v="2290"/>
          <ac:spMkLst>
            <pc:docMk/>
            <pc:sldMk cId="2789200128" sldId="684"/>
            <ac:spMk id="83" creationId="{EFCF4DAB-911B-483C-B8BA-9149466C2097}"/>
          </ac:spMkLst>
        </pc:spChg>
        <pc:spChg chg="mod">
          <ac:chgData name="王 欣捷" userId="b965477fa0aef5e6" providerId="LiveId" clId="{2B0FDB0B-89C3-479F-AB9D-D58F11732152}" dt="2021-03-07T15:14:12.881" v="2290"/>
          <ac:spMkLst>
            <pc:docMk/>
            <pc:sldMk cId="2789200128" sldId="684"/>
            <ac:spMk id="84" creationId="{061979D7-BEAA-4B76-BFBE-8569E8FAD947}"/>
          </ac:spMkLst>
        </pc:spChg>
        <pc:spChg chg="mod">
          <ac:chgData name="王 欣捷" userId="b965477fa0aef5e6" providerId="LiveId" clId="{2B0FDB0B-89C3-479F-AB9D-D58F11732152}" dt="2021-03-07T15:14:12.881" v="2290"/>
          <ac:spMkLst>
            <pc:docMk/>
            <pc:sldMk cId="2789200128" sldId="684"/>
            <ac:spMk id="85" creationId="{D7938F34-2675-4052-B51F-D6313AF67854}"/>
          </ac:spMkLst>
        </pc:spChg>
        <pc:spChg chg="mod">
          <ac:chgData name="王 欣捷" userId="b965477fa0aef5e6" providerId="LiveId" clId="{2B0FDB0B-89C3-479F-AB9D-D58F11732152}" dt="2021-03-07T15:14:12.881" v="2290"/>
          <ac:spMkLst>
            <pc:docMk/>
            <pc:sldMk cId="2789200128" sldId="684"/>
            <ac:spMk id="86" creationId="{AAD397AC-15C7-49FA-832D-60C74A159BA5}"/>
          </ac:spMkLst>
        </pc:spChg>
        <pc:spChg chg="mod">
          <ac:chgData name="王 欣捷" userId="b965477fa0aef5e6" providerId="LiveId" clId="{2B0FDB0B-89C3-479F-AB9D-D58F11732152}" dt="2021-03-07T15:14:12.881" v="2290"/>
          <ac:spMkLst>
            <pc:docMk/>
            <pc:sldMk cId="2789200128" sldId="684"/>
            <ac:spMk id="87" creationId="{02E35E1F-D4E3-49A4-B060-2118ECC7F9BB}"/>
          </ac:spMkLst>
        </pc:spChg>
        <pc:spChg chg="mod">
          <ac:chgData name="王 欣捷" userId="b965477fa0aef5e6" providerId="LiveId" clId="{2B0FDB0B-89C3-479F-AB9D-D58F11732152}" dt="2021-03-07T15:14:12.881" v="2290"/>
          <ac:spMkLst>
            <pc:docMk/>
            <pc:sldMk cId="2789200128" sldId="684"/>
            <ac:spMk id="88" creationId="{0362C7EB-BFF8-4D7B-9072-36AA416DB6D7}"/>
          </ac:spMkLst>
        </pc:spChg>
        <pc:spChg chg="mod">
          <ac:chgData name="王 欣捷" userId="b965477fa0aef5e6" providerId="LiveId" clId="{2B0FDB0B-89C3-479F-AB9D-D58F11732152}" dt="2021-03-07T15:14:12.881" v="2290"/>
          <ac:spMkLst>
            <pc:docMk/>
            <pc:sldMk cId="2789200128" sldId="684"/>
            <ac:spMk id="89" creationId="{F2752375-3137-4E53-94F0-BB6927953C5D}"/>
          </ac:spMkLst>
        </pc:spChg>
        <pc:spChg chg="mod">
          <ac:chgData name="王 欣捷" userId="b965477fa0aef5e6" providerId="LiveId" clId="{2B0FDB0B-89C3-479F-AB9D-D58F11732152}" dt="2021-03-07T15:14:12.881" v="2290"/>
          <ac:spMkLst>
            <pc:docMk/>
            <pc:sldMk cId="2789200128" sldId="684"/>
            <ac:spMk id="90" creationId="{44762848-FDA9-4F02-9864-A3852925FFC3}"/>
          </ac:spMkLst>
        </pc:spChg>
        <pc:spChg chg="mod">
          <ac:chgData name="王 欣捷" userId="b965477fa0aef5e6" providerId="LiveId" clId="{2B0FDB0B-89C3-479F-AB9D-D58F11732152}" dt="2021-03-07T15:14:12.881" v="2290"/>
          <ac:spMkLst>
            <pc:docMk/>
            <pc:sldMk cId="2789200128" sldId="684"/>
            <ac:spMk id="91" creationId="{C2AF43D4-EE1C-4037-BA66-E3EE15CEF85E}"/>
          </ac:spMkLst>
        </pc:spChg>
        <pc:spChg chg="mod">
          <ac:chgData name="王 欣捷" userId="b965477fa0aef5e6" providerId="LiveId" clId="{2B0FDB0B-89C3-479F-AB9D-D58F11732152}" dt="2021-03-07T15:14:12.881" v="2290"/>
          <ac:spMkLst>
            <pc:docMk/>
            <pc:sldMk cId="2789200128" sldId="684"/>
            <ac:spMk id="92" creationId="{7FFB3FC1-994D-4A1B-960D-DC19463760EE}"/>
          </ac:spMkLst>
        </pc:spChg>
        <pc:spChg chg="mod">
          <ac:chgData name="王 欣捷" userId="b965477fa0aef5e6" providerId="LiveId" clId="{2B0FDB0B-89C3-479F-AB9D-D58F11732152}" dt="2021-03-07T15:14:12.881" v="2290"/>
          <ac:spMkLst>
            <pc:docMk/>
            <pc:sldMk cId="2789200128" sldId="684"/>
            <ac:spMk id="93" creationId="{312FCD22-6A04-442F-B244-877F4499E55B}"/>
          </ac:spMkLst>
        </pc:spChg>
        <pc:spChg chg="mod">
          <ac:chgData name="王 欣捷" userId="b965477fa0aef5e6" providerId="LiveId" clId="{2B0FDB0B-89C3-479F-AB9D-D58F11732152}" dt="2021-03-07T15:14:12.881" v="2290"/>
          <ac:spMkLst>
            <pc:docMk/>
            <pc:sldMk cId="2789200128" sldId="684"/>
            <ac:spMk id="94" creationId="{4A79AEDD-43F9-4A90-AD68-2C38D0961288}"/>
          </ac:spMkLst>
        </pc:spChg>
        <pc:spChg chg="mod">
          <ac:chgData name="王 欣捷" userId="b965477fa0aef5e6" providerId="LiveId" clId="{2B0FDB0B-89C3-479F-AB9D-D58F11732152}" dt="2021-03-07T15:14:12.881" v="2290"/>
          <ac:spMkLst>
            <pc:docMk/>
            <pc:sldMk cId="2789200128" sldId="684"/>
            <ac:spMk id="95" creationId="{BEFCF5DC-C12C-491D-A6A8-69B5ADA1CC82}"/>
          </ac:spMkLst>
        </pc:spChg>
        <pc:spChg chg="mod">
          <ac:chgData name="王 欣捷" userId="b965477fa0aef5e6" providerId="LiveId" clId="{2B0FDB0B-89C3-479F-AB9D-D58F11732152}" dt="2021-03-07T15:14:12.881" v="2290"/>
          <ac:spMkLst>
            <pc:docMk/>
            <pc:sldMk cId="2789200128" sldId="684"/>
            <ac:spMk id="96" creationId="{7ADCDFB7-A98C-4D5A-AC6B-72CFEC4D2903}"/>
          </ac:spMkLst>
        </pc:spChg>
        <pc:spChg chg="mod ord">
          <ac:chgData name="王 欣捷" userId="b965477fa0aef5e6" providerId="LiveId" clId="{2B0FDB0B-89C3-479F-AB9D-D58F11732152}" dt="2021-03-07T15:13:42.635" v="2283" actId="700"/>
          <ac:spMkLst>
            <pc:docMk/>
            <pc:sldMk cId="2789200128" sldId="684"/>
            <ac:spMk id="20482" creationId="{2BB9EDB5-D160-4F2A-B704-20754CE43410}"/>
          </ac:spMkLst>
        </pc:spChg>
        <pc:grpChg chg="add mod">
          <ac:chgData name="王 欣捷" userId="b965477fa0aef5e6" providerId="LiveId" clId="{2B0FDB0B-89C3-479F-AB9D-D58F11732152}" dt="2021-03-07T15:13:52.477" v="2288"/>
          <ac:grpSpMkLst>
            <pc:docMk/>
            <pc:sldMk cId="2789200128" sldId="684"/>
            <ac:grpSpMk id="47" creationId="{D74388CC-3F13-4175-A55E-6FB8C517825F}"/>
          </ac:grpSpMkLst>
        </pc:grpChg>
        <pc:grpChg chg="mod">
          <ac:chgData name="王 欣捷" userId="b965477fa0aef5e6" providerId="LiveId" clId="{2B0FDB0B-89C3-479F-AB9D-D58F11732152}" dt="2021-03-07T15:13:49.642" v="2286" actId="1076"/>
          <ac:grpSpMkLst>
            <pc:docMk/>
            <pc:sldMk cId="2789200128" sldId="684"/>
            <ac:grpSpMk id="49" creationId="{20D9750B-E6F7-49F6-9EBB-B31A7196F0F3}"/>
          </ac:grpSpMkLst>
        </pc:grpChg>
        <pc:grpChg chg="add del mod">
          <ac:chgData name="王 欣捷" userId="b965477fa0aef5e6" providerId="LiveId" clId="{2B0FDB0B-89C3-479F-AB9D-D58F11732152}" dt="2021-03-07T15:14:13.737" v="2291"/>
          <ac:grpSpMkLst>
            <pc:docMk/>
            <pc:sldMk cId="2789200128" sldId="684"/>
            <ac:grpSpMk id="72" creationId="{1632E5EC-0C9D-4B0F-B0AF-11CC413EAA62}"/>
          </ac:grpSpMkLst>
        </pc:grpChg>
        <pc:grpChg chg="mod">
          <ac:chgData name="王 欣捷" userId="b965477fa0aef5e6" providerId="LiveId" clId="{2B0FDB0B-89C3-479F-AB9D-D58F11732152}" dt="2021-03-07T15:14:12.881" v="2290"/>
          <ac:grpSpMkLst>
            <pc:docMk/>
            <pc:sldMk cId="2789200128" sldId="684"/>
            <ac:grpSpMk id="74" creationId="{DAE82AFA-2211-495A-BC2E-11AC06F2018E}"/>
          </ac:grpSpMkLst>
        </pc:grpChg>
        <pc:grpChg chg="mod">
          <ac:chgData name="王 欣捷" userId="b965477fa0aef5e6" providerId="LiveId" clId="{2B0FDB0B-89C3-479F-AB9D-D58F11732152}" dt="2021-03-07T15:13:57.906" v="2289" actId="122"/>
          <ac:grpSpMkLst>
            <pc:docMk/>
            <pc:sldMk cId="2789200128" sldId="684"/>
            <ac:grpSpMk id="20511" creationId="{359C6495-374A-4BB1-A1D5-F3756713A33F}"/>
          </ac:grpSpMkLst>
        </pc:grpChg>
      </pc:sldChg>
      <pc:sldChg chg="addSp delSp modSp add del mod modAnim">
        <pc:chgData name="王 欣捷" userId="b965477fa0aef5e6" providerId="LiveId" clId="{2B0FDB0B-89C3-479F-AB9D-D58F11732152}" dt="2021-03-07T15:15:43.096" v="2308" actId="47"/>
        <pc:sldMkLst>
          <pc:docMk/>
          <pc:sldMk cId="2530077488" sldId="685"/>
        </pc:sldMkLst>
        <pc:spChg chg="mod">
          <ac:chgData name="王 欣捷" userId="b965477fa0aef5e6" providerId="LiveId" clId="{2B0FDB0B-89C3-479F-AB9D-D58F11732152}" dt="2021-03-07T15:14:26.023" v="2295" actId="1076"/>
          <ac:spMkLst>
            <pc:docMk/>
            <pc:sldMk cId="2530077488" sldId="685"/>
            <ac:spMk id="73" creationId="{DB525514-6B11-4CE5-8D3E-C0A8CC367600}"/>
          </ac:spMkLst>
        </pc:spChg>
        <pc:spChg chg="mod">
          <ac:chgData name="王 欣捷" userId="b965477fa0aef5e6" providerId="LiveId" clId="{2B0FDB0B-89C3-479F-AB9D-D58F11732152}" dt="2021-03-07T15:14:26.023" v="2295" actId="1076"/>
          <ac:spMkLst>
            <pc:docMk/>
            <pc:sldMk cId="2530077488" sldId="685"/>
            <ac:spMk id="75" creationId="{CCB434F4-35CE-4FC6-BFB1-778C0B258467}"/>
          </ac:spMkLst>
        </pc:spChg>
        <pc:spChg chg="mod">
          <ac:chgData name="王 欣捷" userId="b965477fa0aef5e6" providerId="LiveId" clId="{2B0FDB0B-89C3-479F-AB9D-D58F11732152}" dt="2021-03-07T15:14:26.023" v="2295" actId="1076"/>
          <ac:spMkLst>
            <pc:docMk/>
            <pc:sldMk cId="2530077488" sldId="685"/>
            <ac:spMk id="76" creationId="{9006B1F1-11DA-42E2-9CF7-69D222871163}"/>
          </ac:spMkLst>
        </pc:spChg>
        <pc:spChg chg="mod">
          <ac:chgData name="王 欣捷" userId="b965477fa0aef5e6" providerId="LiveId" clId="{2B0FDB0B-89C3-479F-AB9D-D58F11732152}" dt="2021-03-07T15:14:26.023" v="2295" actId="1076"/>
          <ac:spMkLst>
            <pc:docMk/>
            <pc:sldMk cId="2530077488" sldId="685"/>
            <ac:spMk id="77" creationId="{9AF7655C-4FB8-4AF1-8B27-94DCFBD390D4}"/>
          </ac:spMkLst>
        </pc:spChg>
        <pc:spChg chg="mod">
          <ac:chgData name="王 欣捷" userId="b965477fa0aef5e6" providerId="LiveId" clId="{2B0FDB0B-89C3-479F-AB9D-D58F11732152}" dt="2021-03-07T15:14:26.023" v="2295" actId="1076"/>
          <ac:spMkLst>
            <pc:docMk/>
            <pc:sldMk cId="2530077488" sldId="685"/>
            <ac:spMk id="78" creationId="{D6AD8847-4D37-4A84-8235-6317E991FFF4}"/>
          </ac:spMkLst>
        </pc:spChg>
        <pc:spChg chg="mod">
          <ac:chgData name="王 欣捷" userId="b965477fa0aef5e6" providerId="LiveId" clId="{2B0FDB0B-89C3-479F-AB9D-D58F11732152}" dt="2021-03-07T15:14:26.023" v="2295" actId="1076"/>
          <ac:spMkLst>
            <pc:docMk/>
            <pc:sldMk cId="2530077488" sldId="685"/>
            <ac:spMk id="79" creationId="{2152CB10-2A4A-4789-9E47-4042286909F8}"/>
          </ac:spMkLst>
        </pc:spChg>
        <pc:spChg chg="mod">
          <ac:chgData name="王 欣捷" userId="b965477fa0aef5e6" providerId="LiveId" clId="{2B0FDB0B-89C3-479F-AB9D-D58F11732152}" dt="2021-03-07T15:14:26.023" v="2295" actId="1076"/>
          <ac:spMkLst>
            <pc:docMk/>
            <pc:sldMk cId="2530077488" sldId="685"/>
            <ac:spMk id="80" creationId="{977F3B92-78D1-4E77-9942-851554C28BD0}"/>
          </ac:spMkLst>
        </pc:spChg>
        <pc:spChg chg="mod">
          <ac:chgData name="王 欣捷" userId="b965477fa0aef5e6" providerId="LiveId" clId="{2B0FDB0B-89C3-479F-AB9D-D58F11732152}" dt="2021-03-07T15:14:26.023" v="2295" actId="1076"/>
          <ac:spMkLst>
            <pc:docMk/>
            <pc:sldMk cId="2530077488" sldId="685"/>
            <ac:spMk id="81" creationId="{9814A86F-A6A4-4C04-94FF-65F09043278D}"/>
          </ac:spMkLst>
        </pc:spChg>
        <pc:spChg chg="mod">
          <ac:chgData name="王 欣捷" userId="b965477fa0aef5e6" providerId="LiveId" clId="{2B0FDB0B-89C3-479F-AB9D-D58F11732152}" dt="2021-03-07T15:14:26.023" v="2295" actId="1076"/>
          <ac:spMkLst>
            <pc:docMk/>
            <pc:sldMk cId="2530077488" sldId="685"/>
            <ac:spMk id="82" creationId="{5821F43C-B4FC-4E10-998E-B94F210EA00A}"/>
          </ac:spMkLst>
        </pc:spChg>
        <pc:spChg chg="mod">
          <ac:chgData name="王 欣捷" userId="b965477fa0aef5e6" providerId="LiveId" clId="{2B0FDB0B-89C3-479F-AB9D-D58F11732152}" dt="2021-03-07T15:14:26.023" v="2295" actId="1076"/>
          <ac:spMkLst>
            <pc:docMk/>
            <pc:sldMk cId="2530077488" sldId="685"/>
            <ac:spMk id="83" creationId="{CD4679B8-B69C-4D1E-AF44-BF749A59B4C7}"/>
          </ac:spMkLst>
        </pc:spChg>
        <pc:spChg chg="mod">
          <ac:chgData name="王 欣捷" userId="b965477fa0aef5e6" providerId="LiveId" clId="{2B0FDB0B-89C3-479F-AB9D-D58F11732152}" dt="2021-03-07T15:14:26.023" v="2295" actId="1076"/>
          <ac:spMkLst>
            <pc:docMk/>
            <pc:sldMk cId="2530077488" sldId="685"/>
            <ac:spMk id="84" creationId="{0806E281-36CB-46B4-B21B-8B87091EFFF4}"/>
          </ac:spMkLst>
        </pc:spChg>
        <pc:spChg chg="mod">
          <ac:chgData name="王 欣捷" userId="b965477fa0aef5e6" providerId="LiveId" clId="{2B0FDB0B-89C3-479F-AB9D-D58F11732152}" dt="2021-03-07T15:14:26.023" v="2295" actId="1076"/>
          <ac:spMkLst>
            <pc:docMk/>
            <pc:sldMk cId="2530077488" sldId="685"/>
            <ac:spMk id="85" creationId="{4D4D62D4-A0FD-4DC1-9C0B-A21304635628}"/>
          </ac:spMkLst>
        </pc:spChg>
        <pc:spChg chg="mod">
          <ac:chgData name="王 欣捷" userId="b965477fa0aef5e6" providerId="LiveId" clId="{2B0FDB0B-89C3-479F-AB9D-D58F11732152}" dt="2021-03-07T15:14:26.023" v="2295" actId="1076"/>
          <ac:spMkLst>
            <pc:docMk/>
            <pc:sldMk cId="2530077488" sldId="685"/>
            <ac:spMk id="86" creationId="{CB6A7A2B-C2F7-4578-94A5-478B0851A3AC}"/>
          </ac:spMkLst>
        </pc:spChg>
        <pc:spChg chg="mod">
          <ac:chgData name="王 欣捷" userId="b965477fa0aef5e6" providerId="LiveId" clId="{2B0FDB0B-89C3-479F-AB9D-D58F11732152}" dt="2021-03-07T15:14:26.023" v="2295" actId="1076"/>
          <ac:spMkLst>
            <pc:docMk/>
            <pc:sldMk cId="2530077488" sldId="685"/>
            <ac:spMk id="87" creationId="{6BDD7592-C1BE-4363-9FC1-2ECC64D28723}"/>
          </ac:spMkLst>
        </pc:spChg>
        <pc:spChg chg="mod">
          <ac:chgData name="王 欣捷" userId="b965477fa0aef5e6" providerId="LiveId" clId="{2B0FDB0B-89C3-479F-AB9D-D58F11732152}" dt="2021-03-07T15:14:26.023" v="2295" actId="1076"/>
          <ac:spMkLst>
            <pc:docMk/>
            <pc:sldMk cId="2530077488" sldId="685"/>
            <ac:spMk id="88" creationId="{472955E7-42B1-46C6-B79C-B6A30AAEACA5}"/>
          </ac:spMkLst>
        </pc:spChg>
        <pc:spChg chg="mod">
          <ac:chgData name="王 欣捷" userId="b965477fa0aef5e6" providerId="LiveId" clId="{2B0FDB0B-89C3-479F-AB9D-D58F11732152}" dt="2021-03-07T15:14:26.023" v="2295" actId="1076"/>
          <ac:spMkLst>
            <pc:docMk/>
            <pc:sldMk cId="2530077488" sldId="685"/>
            <ac:spMk id="89" creationId="{073736E6-2281-4FDD-A091-C68EC1500260}"/>
          </ac:spMkLst>
        </pc:spChg>
        <pc:spChg chg="mod">
          <ac:chgData name="王 欣捷" userId="b965477fa0aef5e6" providerId="LiveId" clId="{2B0FDB0B-89C3-479F-AB9D-D58F11732152}" dt="2021-03-07T15:14:26.023" v="2295" actId="1076"/>
          <ac:spMkLst>
            <pc:docMk/>
            <pc:sldMk cId="2530077488" sldId="685"/>
            <ac:spMk id="90" creationId="{DEC14154-C160-4A97-8988-F494C5B505FD}"/>
          </ac:spMkLst>
        </pc:spChg>
        <pc:spChg chg="mod">
          <ac:chgData name="王 欣捷" userId="b965477fa0aef5e6" providerId="LiveId" clId="{2B0FDB0B-89C3-479F-AB9D-D58F11732152}" dt="2021-03-07T15:14:26.023" v="2295" actId="1076"/>
          <ac:spMkLst>
            <pc:docMk/>
            <pc:sldMk cId="2530077488" sldId="685"/>
            <ac:spMk id="91" creationId="{BBE5FADB-A050-4D7F-BE01-960AE2D2287B}"/>
          </ac:spMkLst>
        </pc:spChg>
        <pc:spChg chg="add del mod">
          <ac:chgData name="王 欣捷" userId="b965477fa0aef5e6" providerId="LiveId" clId="{2B0FDB0B-89C3-479F-AB9D-D58F11732152}" dt="2021-03-07T15:15:36.227" v="2307" actId="478"/>
          <ac:spMkLst>
            <pc:docMk/>
            <pc:sldMk cId="2530077488" sldId="685"/>
            <ac:spMk id="92" creationId="{807114C2-3FA3-4A9E-9FCE-5E29F424DC57}"/>
          </ac:spMkLst>
        </pc:spChg>
        <pc:grpChg chg="add mod">
          <ac:chgData name="王 欣捷" userId="b965477fa0aef5e6" providerId="LiveId" clId="{2B0FDB0B-89C3-479F-AB9D-D58F11732152}" dt="2021-03-07T15:14:26.023" v="2295" actId="1076"/>
          <ac:grpSpMkLst>
            <pc:docMk/>
            <pc:sldMk cId="2530077488" sldId="685"/>
            <ac:grpSpMk id="72" creationId="{64C3305F-4B28-42C6-8FAA-1857543D7AC1}"/>
          </ac:grpSpMkLst>
        </pc:grpChg>
        <pc:grpChg chg="mod">
          <ac:chgData name="王 欣捷" userId="b965477fa0aef5e6" providerId="LiveId" clId="{2B0FDB0B-89C3-479F-AB9D-D58F11732152}" dt="2021-03-07T15:14:26.023" v="2295" actId="1076"/>
          <ac:grpSpMkLst>
            <pc:docMk/>
            <pc:sldMk cId="2530077488" sldId="685"/>
            <ac:grpSpMk id="74" creationId="{833EAF05-C30D-4122-8CC0-3BA5B841F384}"/>
          </ac:grpSpMkLst>
        </pc:grpChg>
        <pc:graphicFrameChg chg="del">
          <ac:chgData name="王 欣捷" userId="b965477fa0aef5e6" providerId="LiveId" clId="{2B0FDB0B-89C3-479F-AB9D-D58F11732152}" dt="2021-03-07T15:14:17.693" v="2293" actId="478"/>
          <ac:graphicFrameMkLst>
            <pc:docMk/>
            <pc:sldMk cId="2530077488" sldId="685"/>
            <ac:graphicFrameMk id="45" creationId="{9C826786-1AC4-4839-A84A-A6A073DB0B5B}"/>
          </ac:graphicFrameMkLst>
        </pc:graphicFrameChg>
      </pc:sldChg>
      <pc:sldChg chg="add modAnim">
        <pc:chgData name="王 欣捷" userId="b965477fa0aef5e6" providerId="LiveId" clId="{2B0FDB0B-89C3-479F-AB9D-D58F11732152}" dt="2021-03-07T15:15:49.373" v="2309"/>
        <pc:sldMkLst>
          <pc:docMk/>
          <pc:sldMk cId="2942476236" sldId="686"/>
        </pc:sldMkLst>
      </pc:sldChg>
      <pc:sldChg chg="modSp add mod ord">
        <pc:chgData name="王 欣捷" userId="b965477fa0aef5e6" providerId="LiveId" clId="{2B0FDB0B-89C3-479F-AB9D-D58F11732152}" dt="2021-03-07T15:16:08.682" v="2313"/>
        <pc:sldMkLst>
          <pc:docMk/>
          <pc:sldMk cId="3675271058" sldId="687"/>
        </pc:sldMkLst>
        <pc:spChg chg="mod">
          <ac:chgData name="王 欣捷" userId="b965477fa0aef5e6" providerId="LiveId" clId="{2B0FDB0B-89C3-479F-AB9D-D58F11732152}" dt="2021-03-07T15:16:07.270" v="2311" actId="27636"/>
          <ac:spMkLst>
            <pc:docMk/>
            <pc:sldMk cId="3675271058" sldId="687"/>
            <ac:spMk id="73730" creationId="{45CE0624-8725-49AA-B014-C7190BE7E92F}"/>
          </ac:spMkLst>
        </pc:spChg>
      </pc:sldChg>
      <pc:sldMasterChg chg="modSp modSldLayout">
        <pc:chgData name="王 欣捷" userId="b965477fa0aef5e6" providerId="LiveId" clId="{2B0FDB0B-89C3-479F-AB9D-D58F11732152}" dt="2021-03-07T10:06:53.834" v="265"/>
        <pc:sldMasterMkLst>
          <pc:docMk/>
          <pc:sldMasterMk cId="2112128366" sldId="2147483648"/>
        </pc:sldMasterMkLst>
        <pc:spChg chg="mod">
          <ac:chgData name="王 欣捷" userId="b965477fa0aef5e6" providerId="LiveId" clId="{2B0FDB0B-89C3-479F-AB9D-D58F11732152}" dt="2021-03-07T10:06:53.834" v="265"/>
          <ac:spMkLst>
            <pc:docMk/>
            <pc:sldMasterMk cId="2112128366" sldId="2147483648"/>
            <ac:spMk id="2" creationId="{B58B70B3-EC28-4598-AE41-2C305DF81007}"/>
          </ac:spMkLst>
        </pc:spChg>
        <pc:spChg chg="mod">
          <ac:chgData name="王 欣捷" userId="b965477fa0aef5e6" providerId="LiveId" clId="{2B0FDB0B-89C3-479F-AB9D-D58F11732152}" dt="2021-03-07T10:06:53.834" v="265"/>
          <ac:spMkLst>
            <pc:docMk/>
            <pc:sldMasterMk cId="2112128366" sldId="2147483648"/>
            <ac:spMk id="3" creationId="{3FDCDE90-F43D-4369-AD29-CF580FA8FEC4}"/>
          </ac:spMkLst>
        </pc:spChg>
        <pc:spChg chg="mod">
          <ac:chgData name="王 欣捷" userId="b965477fa0aef5e6" providerId="LiveId" clId="{2B0FDB0B-89C3-479F-AB9D-D58F11732152}" dt="2021-03-07T10:06:53.834" v="265"/>
          <ac:spMkLst>
            <pc:docMk/>
            <pc:sldMasterMk cId="2112128366" sldId="2147483648"/>
            <ac:spMk id="4" creationId="{29A4D3F5-6CED-43E3-806E-C0166BD7586E}"/>
          </ac:spMkLst>
        </pc:spChg>
        <pc:spChg chg="mod">
          <ac:chgData name="王 欣捷" userId="b965477fa0aef5e6" providerId="LiveId" clId="{2B0FDB0B-89C3-479F-AB9D-D58F11732152}" dt="2021-03-07T10:06:53.834" v="265"/>
          <ac:spMkLst>
            <pc:docMk/>
            <pc:sldMasterMk cId="2112128366" sldId="2147483648"/>
            <ac:spMk id="5" creationId="{E986801C-3BD9-4085-A54B-9D1567D250A5}"/>
          </ac:spMkLst>
        </pc:spChg>
        <pc:spChg chg="mod">
          <ac:chgData name="王 欣捷" userId="b965477fa0aef5e6" providerId="LiveId" clId="{2B0FDB0B-89C3-479F-AB9D-D58F11732152}" dt="2021-03-07T10:06:53.834" v="265"/>
          <ac:spMkLst>
            <pc:docMk/>
            <pc:sldMasterMk cId="2112128366" sldId="2147483648"/>
            <ac:spMk id="6" creationId="{90A21B81-8A94-4816-891B-83C14979429A}"/>
          </ac:spMkLst>
        </pc:spChg>
        <pc:spChg chg="mod">
          <ac:chgData name="王 欣捷" userId="b965477fa0aef5e6" providerId="LiveId" clId="{2B0FDB0B-89C3-479F-AB9D-D58F11732152}" dt="2021-03-07T10:06:53.834" v="265"/>
          <ac:spMkLst>
            <pc:docMk/>
            <pc:sldMasterMk cId="2112128366" sldId="2147483648"/>
            <ac:spMk id="9" creationId="{AF595CB2-4081-473A-9E1A-9DBA41E04D82}"/>
          </ac:spMkLst>
        </pc:spChg>
        <pc:sldLayoutChg chg="modSp">
          <pc:chgData name="王 欣捷" userId="b965477fa0aef5e6" providerId="LiveId" clId="{2B0FDB0B-89C3-479F-AB9D-D58F11732152}" dt="2021-03-07T10:06:53.834" v="265"/>
          <pc:sldLayoutMkLst>
            <pc:docMk/>
            <pc:sldMasterMk cId="2112128366" sldId="2147483648"/>
            <pc:sldLayoutMk cId="1276965503" sldId="2147483649"/>
          </pc:sldLayoutMkLst>
          <pc:spChg chg="mod">
            <ac:chgData name="王 欣捷" userId="b965477fa0aef5e6" providerId="LiveId" clId="{2B0FDB0B-89C3-479F-AB9D-D58F11732152}" dt="2021-03-07T10:06:53.834" v="265"/>
            <ac:spMkLst>
              <pc:docMk/>
              <pc:sldMasterMk cId="2112128366" sldId="2147483648"/>
              <pc:sldLayoutMk cId="1276965503" sldId="2147483649"/>
              <ac:spMk id="2" creationId="{7DBB8268-422D-4307-8369-DF84BA77476B}"/>
            </ac:spMkLst>
          </pc:spChg>
          <pc:spChg chg="mod">
            <ac:chgData name="王 欣捷" userId="b965477fa0aef5e6" providerId="LiveId" clId="{2B0FDB0B-89C3-479F-AB9D-D58F11732152}" dt="2021-03-07T10:06:53.834" v="265"/>
            <ac:spMkLst>
              <pc:docMk/>
              <pc:sldMasterMk cId="2112128366" sldId="2147483648"/>
              <pc:sldLayoutMk cId="1276965503" sldId="2147483649"/>
              <ac:spMk id="3" creationId="{8D3A0284-A5AC-46D9-8C5B-3F0428FCFF64}"/>
            </ac:spMkLst>
          </pc:spChg>
          <pc:picChg chg="mod">
            <ac:chgData name="王 欣捷" userId="b965477fa0aef5e6" providerId="LiveId" clId="{2B0FDB0B-89C3-479F-AB9D-D58F11732152}" dt="2021-03-07T10:06:53.834" v="265"/>
            <ac:picMkLst>
              <pc:docMk/>
              <pc:sldMasterMk cId="2112128366" sldId="2147483648"/>
              <pc:sldLayoutMk cId="1276965503" sldId="2147483649"/>
              <ac:picMk id="8" creationId="{2302524C-C204-47A8-A386-2CA1940ADE70}"/>
            </ac:picMkLst>
          </pc:picChg>
        </pc:sldLayoutChg>
        <pc:sldLayoutChg chg="modSp">
          <pc:chgData name="王 欣捷" userId="b965477fa0aef5e6" providerId="LiveId" clId="{2B0FDB0B-89C3-479F-AB9D-D58F11732152}" dt="2021-03-07T10:06:53.834" v="265"/>
          <pc:sldLayoutMkLst>
            <pc:docMk/>
            <pc:sldMasterMk cId="2112128366" sldId="2147483648"/>
            <pc:sldLayoutMk cId="2488446812" sldId="2147483651"/>
          </pc:sldLayoutMkLst>
          <pc:spChg chg="mod">
            <ac:chgData name="王 欣捷" userId="b965477fa0aef5e6" providerId="LiveId" clId="{2B0FDB0B-89C3-479F-AB9D-D58F11732152}" dt="2021-03-07T10:06:53.834" v="265"/>
            <ac:spMkLst>
              <pc:docMk/>
              <pc:sldMasterMk cId="2112128366" sldId="2147483648"/>
              <pc:sldLayoutMk cId="2488446812" sldId="2147483651"/>
              <ac:spMk id="2" creationId="{19DF987E-0DB7-4E90-BEDD-C5A512493F86}"/>
            </ac:spMkLst>
          </pc:spChg>
          <pc:spChg chg="mod">
            <ac:chgData name="王 欣捷" userId="b965477fa0aef5e6" providerId="LiveId" clId="{2B0FDB0B-89C3-479F-AB9D-D58F11732152}" dt="2021-03-07T10:06:53.834" v="265"/>
            <ac:spMkLst>
              <pc:docMk/>
              <pc:sldMasterMk cId="2112128366" sldId="2147483648"/>
              <pc:sldLayoutMk cId="2488446812" sldId="2147483651"/>
              <ac:spMk id="3" creationId="{32DDF364-2685-47D3-9983-7149CCAFA945}"/>
            </ac:spMkLst>
          </pc:spChg>
        </pc:sldLayoutChg>
        <pc:sldLayoutChg chg="modSp">
          <pc:chgData name="王 欣捷" userId="b965477fa0aef5e6" providerId="LiveId" clId="{2B0FDB0B-89C3-479F-AB9D-D58F11732152}" dt="2021-03-07T10:06:53.834" v="265"/>
          <pc:sldLayoutMkLst>
            <pc:docMk/>
            <pc:sldMasterMk cId="2112128366" sldId="2147483648"/>
            <pc:sldLayoutMk cId="1312264031" sldId="2147483652"/>
          </pc:sldLayoutMkLst>
          <pc:spChg chg="mod">
            <ac:chgData name="王 欣捷" userId="b965477fa0aef5e6" providerId="LiveId" clId="{2B0FDB0B-89C3-479F-AB9D-D58F11732152}" dt="2021-03-07T10:06:53.834" v="265"/>
            <ac:spMkLst>
              <pc:docMk/>
              <pc:sldMasterMk cId="2112128366" sldId="2147483648"/>
              <pc:sldLayoutMk cId="1312264031" sldId="2147483652"/>
              <ac:spMk id="3" creationId="{421480F1-C8B6-4D8D-80C6-909B003E804C}"/>
            </ac:spMkLst>
          </pc:spChg>
          <pc:spChg chg="mod">
            <ac:chgData name="王 欣捷" userId="b965477fa0aef5e6" providerId="LiveId" clId="{2B0FDB0B-89C3-479F-AB9D-D58F11732152}" dt="2021-03-07T10:06:53.834" v="265"/>
            <ac:spMkLst>
              <pc:docMk/>
              <pc:sldMasterMk cId="2112128366" sldId="2147483648"/>
              <pc:sldLayoutMk cId="1312264031" sldId="2147483652"/>
              <ac:spMk id="4" creationId="{32790CD7-0643-4DB0-8EA1-CD53E169B569}"/>
            </ac:spMkLst>
          </pc:spChg>
        </pc:sldLayoutChg>
        <pc:sldLayoutChg chg="modSp">
          <pc:chgData name="王 欣捷" userId="b965477fa0aef5e6" providerId="LiveId" clId="{2B0FDB0B-89C3-479F-AB9D-D58F11732152}" dt="2021-03-07T10:06:53.834" v="265"/>
          <pc:sldLayoutMkLst>
            <pc:docMk/>
            <pc:sldMasterMk cId="2112128366" sldId="2147483648"/>
            <pc:sldLayoutMk cId="4092700787" sldId="2147483653"/>
          </pc:sldLayoutMkLst>
          <pc:spChg chg="mod">
            <ac:chgData name="王 欣捷" userId="b965477fa0aef5e6" providerId="LiveId" clId="{2B0FDB0B-89C3-479F-AB9D-D58F11732152}" dt="2021-03-07T10:06:53.834" v="265"/>
            <ac:spMkLst>
              <pc:docMk/>
              <pc:sldMasterMk cId="2112128366" sldId="2147483648"/>
              <pc:sldLayoutMk cId="4092700787" sldId="2147483653"/>
              <ac:spMk id="2" creationId="{AE4656A9-190E-423A-B333-8EE3866D525A}"/>
            </ac:spMkLst>
          </pc:spChg>
          <pc:spChg chg="mod">
            <ac:chgData name="王 欣捷" userId="b965477fa0aef5e6" providerId="LiveId" clId="{2B0FDB0B-89C3-479F-AB9D-D58F11732152}" dt="2021-03-07T10:06:53.834" v="265"/>
            <ac:spMkLst>
              <pc:docMk/>
              <pc:sldMasterMk cId="2112128366" sldId="2147483648"/>
              <pc:sldLayoutMk cId="4092700787" sldId="2147483653"/>
              <ac:spMk id="3" creationId="{11F9B012-D079-4D3B-BAC0-AE43C3785448}"/>
            </ac:spMkLst>
          </pc:spChg>
          <pc:spChg chg="mod">
            <ac:chgData name="王 欣捷" userId="b965477fa0aef5e6" providerId="LiveId" clId="{2B0FDB0B-89C3-479F-AB9D-D58F11732152}" dt="2021-03-07T10:06:53.834" v="265"/>
            <ac:spMkLst>
              <pc:docMk/>
              <pc:sldMasterMk cId="2112128366" sldId="2147483648"/>
              <pc:sldLayoutMk cId="4092700787" sldId="2147483653"/>
              <ac:spMk id="4" creationId="{E739B9EA-0633-412F-9749-4707B8B02020}"/>
            </ac:spMkLst>
          </pc:spChg>
          <pc:spChg chg="mod">
            <ac:chgData name="王 欣捷" userId="b965477fa0aef5e6" providerId="LiveId" clId="{2B0FDB0B-89C3-479F-AB9D-D58F11732152}" dt="2021-03-07T10:06:53.834" v="265"/>
            <ac:spMkLst>
              <pc:docMk/>
              <pc:sldMasterMk cId="2112128366" sldId="2147483648"/>
              <pc:sldLayoutMk cId="4092700787" sldId="2147483653"/>
              <ac:spMk id="5" creationId="{B26D81A0-5DEA-49B4-9F96-EAF67A206E9C}"/>
            </ac:spMkLst>
          </pc:spChg>
          <pc:spChg chg="mod">
            <ac:chgData name="王 欣捷" userId="b965477fa0aef5e6" providerId="LiveId" clId="{2B0FDB0B-89C3-479F-AB9D-D58F11732152}" dt="2021-03-07T10:06:53.834" v="265"/>
            <ac:spMkLst>
              <pc:docMk/>
              <pc:sldMasterMk cId="2112128366" sldId="2147483648"/>
              <pc:sldLayoutMk cId="4092700787" sldId="2147483653"/>
              <ac:spMk id="6" creationId="{D30B3ED2-54DD-4C2A-9289-B43EFEED76A6}"/>
            </ac:spMkLst>
          </pc:spChg>
        </pc:sldLayoutChg>
        <pc:sldLayoutChg chg="modSp">
          <pc:chgData name="王 欣捷" userId="b965477fa0aef5e6" providerId="LiveId" clId="{2B0FDB0B-89C3-479F-AB9D-D58F11732152}" dt="2021-03-07T10:06:53.834" v="265"/>
          <pc:sldLayoutMkLst>
            <pc:docMk/>
            <pc:sldMasterMk cId="2112128366" sldId="2147483648"/>
            <pc:sldLayoutMk cId="227503494" sldId="2147483656"/>
          </pc:sldLayoutMkLst>
          <pc:spChg chg="mod">
            <ac:chgData name="王 欣捷" userId="b965477fa0aef5e6" providerId="LiveId" clId="{2B0FDB0B-89C3-479F-AB9D-D58F11732152}" dt="2021-03-07T10:06:53.834" v="265"/>
            <ac:spMkLst>
              <pc:docMk/>
              <pc:sldMasterMk cId="2112128366" sldId="2147483648"/>
              <pc:sldLayoutMk cId="227503494" sldId="2147483656"/>
              <ac:spMk id="2" creationId="{F8A116DE-EA78-41D3-805B-A753F2BAC7CE}"/>
            </ac:spMkLst>
          </pc:spChg>
          <pc:spChg chg="mod">
            <ac:chgData name="王 欣捷" userId="b965477fa0aef5e6" providerId="LiveId" clId="{2B0FDB0B-89C3-479F-AB9D-D58F11732152}" dt="2021-03-07T10:06:53.834" v="265"/>
            <ac:spMkLst>
              <pc:docMk/>
              <pc:sldMasterMk cId="2112128366" sldId="2147483648"/>
              <pc:sldLayoutMk cId="227503494" sldId="2147483656"/>
              <ac:spMk id="3" creationId="{61E73AE0-9C8E-4AA8-9617-F6250ACFF7BD}"/>
            </ac:spMkLst>
          </pc:spChg>
          <pc:spChg chg="mod">
            <ac:chgData name="王 欣捷" userId="b965477fa0aef5e6" providerId="LiveId" clId="{2B0FDB0B-89C3-479F-AB9D-D58F11732152}" dt="2021-03-07T10:06:53.834" v="265"/>
            <ac:spMkLst>
              <pc:docMk/>
              <pc:sldMasterMk cId="2112128366" sldId="2147483648"/>
              <pc:sldLayoutMk cId="227503494" sldId="2147483656"/>
              <ac:spMk id="4" creationId="{A1145341-57F2-4BB8-8C34-EF2A49A47808}"/>
            </ac:spMkLst>
          </pc:spChg>
        </pc:sldLayoutChg>
        <pc:sldLayoutChg chg="modSp">
          <pc:chgData name="王 欣捷" userId="b965477fa0aef5e6" providerId="LiveId" clId="{2B0FDB0B-89C3-479F-AB9D-D58F11732152}" dt="2021-03-07T10:06:53.834" v="265"/>
          <pc:sldLayoutMkLst>
            <pc:docMk/>
            <pc:sldMasterMk cId="2112128366" sldId="2147483648"/>
            <pc:sldLayoutMk cId="1594338404" sldId="2147483657"/>
          </pc:sldLayoutMkLst>
          <pc:spChg chg="mod">
            <ac:chgData name="王 欣捷" userId="b965477fa0aef5e6" providerId="LiveId" clId="{2B0FDB0B-89C3-479F-AB9D-D58F11732152}" dt="2021-03-07T10:06:53.834" v="265"/>
            <ac:spMkLst>
              <pc:docMk/>
              <pc:sldMasterMk cId="2112128366" sldId="2147483648"/>
              <pc:sldLayoutMk cId="1594338404" sldId="2147483657"/>
              <ac:spMk id="2" creationId="{882F7BBD-39E1-4786-861E-FE5C9EAC4F5A}"/>
            </ac:spMkLst>
          </pc:spChg>
          <pc:spChg chg="mod">
            <ac:chgData name="王 欣捷" userId="b965477fa0aef5e6" providerId="LiveId" clId="{2B0FDB0B-89C3-479F-AB9D-D58F11732152}" dt="2021-03-07T10:06:53.834" v="265"/>
            <ac:spMkLst>
              <pc:docMk/>
              <pc:sldMasterMk cId="2112128366" sldId="2147483648"/>
              <pc:sldLayoutMk cId="1594338404" sldId="2147483657"/>
              <ac:spMk id="3" creationId="{02F030E6-0E50-4602-9262-79C9ECC4368E}"/>
            </ac:spMkLst>
          </pc:spChg>
          <pc:spChg chg="mod">
            <ac:chgData name="王 欣捷" userId="b965477fa0aef5e6" providerId="LiveId" clId="{2B0FDB0B-89C3-479F-AB9D-D58F11732152}" dt="2021-03-07T10:06:53.834" v="265"/>
            <ac:spMkLst>
              <pc:docMk/>
              <pc:sldMasterMk cId="2112128366" sldId="2147483648"/>
              <pc:sldLayoutMk cId="1594338404" sldId="2147483657"/>
              <ac:spMk id="4" creationId="{417A8E29-135B-461C-BE87-C5A4C36E8B22}"/>
            </ac:spMkLst>
          </pc:spChg>
        </pc:sldLayoutChg>
        <pc:sldLayoutChg chg="modSp">
          <pc:chgData name="王 欣捷" userId="b965477fa0aef5e6" providerId="LiveId" clId="{2B0FDB0B-89C3-479F-AB9D-D58F11732152}" dt="2021-03-07T10:06:53.834" v="265"/>
          <pc:sldLayoutMkLst>
            <pc:docMk/>
            <pc:sldMasterMk cId="2112128366" sldId="2147483648"/>
            <pc:sldLayoutMk cId="1557244139" sldId="2147483659"/>
          </pc:sldLayoutMkLst>
          <pc:spChg chg="mod">
            <ac:chgData name="王 欣捷" userId="b965477fa0aef5e6" providerId="LiveId" clId="{2B0FDB0B-89C3-479F-AB9D-D58F11732152}" dt="2021-03-07T10:06:53.834" v="265"/>
            <ac:spMkLst>
              <pc:docMk/>
              <pc:sldMasterMk cId="2112128366" sldId="2147483648"/>
              <pc:sldLayoutMk cId="1557244139" sldId="2147483659"/>
              <ac:spMk id="2" creationId="{401F4854-E1BC-4C31-9103-B5D7E85C5D76}"/>
            </ac:spMkLst>
          </pc:spChg>
          <pc:spChg chg="mod">
            <ac:chgData name="王 欣捷" userId="b965477fa0aef5e6" providerId="LiveId" clId="{2B0FDB0B-89C3-479F-AB9D-D58F11732152}" dt="2021-03-07T10:06:53.834" v="265"/>
            <ac:spMkLst>
              <pc:docMk/>
              <pc:sldMasterMk cId="2112128366" sldId="2147483648"/>
              <pc:sldLayoutMk cId="1557244139" sldId="2147483659"/>
              <ac:spMk id="3" creationId="{2F5DFDEF-094B-4000-B6A3-BCFB470243EC}"/>
            </ac:spMkLst>
          </pc:spChg>
        </pc:sldLayoutChg>
        <pc:sldLayoutChg chg="modSp">
          <pc:chgData name="王 欣捷" userId="b965477fa0aef5e6" providerId="LiveId" clId="{2B0FDB0B-89C3-479F-AB9D-D58F11732152}" dt="2021-03-07T10:06:53.834" v="265"/>
          <pc:sldLayoutMkLst>
            <pc:docMk/>
            <pc:sldMasterMk cId="2112128366" sldId="2147483648"/>
            <pc:sldLayoutMk cId="210032530" sldId="2147483660"/>
          </pc:sldLayoutMkLst>
          <pc:spChg chg="mod">
            <ac:chgData name="王 欣捷" userId="b965477fa0aef5e6" providerId="LiveId" clId="{2B0FDB0B-89C3-479F-AB9D-D58F11732152}" dt="2021-03-07T10:06:53.834" v="265"/>
            <ac:spMkLst>
              <pc:docMk/>
              <pc:sldMasterMk cId="2112128366" sldId="2147483648"/>
              <pc:sldLayoutMk cId="210032530" sldId="2147483660"/>
              <ac:spMk id="2"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210032530" sldId="2147483660"/>
              <ac:spMk id="3"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210032530" sldId="2147483660"/>
              <ac:spMk id="4" creationId="{00000000-0000-0000-0000-000000000000}"/>
            </ac:spMkLst>
          </pc:spChg>
        </pc:sldLayoutChg>
        <pc:sldLayoutChg chg="modSp">
          <pc:chgData name="王 欣捷" userId="b965477fa0aef5e6" providerId="LiveId" clId="{2B0FDB0B-89C3-479F-AB9D-D58F11732152}" dt="2021-03-07T10:06:53.834" v="265"/>
          <pc:sldLayoutMkLst>
            <pc:docMk/>
            <pc:sldMasterMk cId="2112128366" sldId="2147483648"/>
            <pc:sldLayoutMk cId="3390946276" sldId="2147483661"/>
          </pc:sldLayoutMkLst>
          <pc:spChg chg="mod">
            <ac:chgData name="王 欣捷" userId="b965477fa0aef5e6" providerId="LiveId" clId="{2B0FDB0B-89C3-479F-AB9D-D58F11732152}" dt="2021-03-07T10:06:53.834" v="265"/>
            <ac:spMkLst>
              <pc:docMk/>
              <pc:sldMasterMk cId="2112128366" sldId="2147483648"/>
              <pc:sldLayoutMk cId="3390946276" sldId="2147483661"/>
              <ac:spMk id="2"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3390946276" sldId="2147483661"/>
              <ac:spMk id="3" creationId="{00000000-0000-0000-0000-000000000000}"/>
            </ac:spMkLst>
          </pc:spChg>
        </pc:sldLayoutChg>
      </pc:sldMasterChg>
      <pc:sldMasterChg chg="addSp modSldLayout">
        <pc:chgData name="王 欣捷" userId="b965477fa0aef5e6" providerId="LiveId" clId="{2B0FDB0B-89C3-479F-AB9D-D58F11732152}" dt="2021-03-07T10:06:42.713" v="32"/>
        <pc:sldMasterMkLst>
          <pc:docMk/>
          <pc:sldMasterMk cId="1311213677" sldId="2147483662"/>
        </pc:sldMasterMkLst>
        <pc:spChg chg="add">
          <ac:chgData name="王 欣捷" userId="b965477fa0aef5e6" providerId="LiveId" clId="{2B0FDB0B-89C3-479F-AB9D-D58F11732152}" dt="2021-03-07T10:06:42.713" v="32"/>
          <ac:spMkLst>
            <pc:docMk/>
            <pc:sldMasterMk cId="1311213677" sldId="2147483662"/>
            <ac:spMk id="7" creationId="{F87869C4-D4A4-40CA-8E0E-B3C54EA8C400}"/>
          </ac:spMkLst>
        </pc:spChg>
        <pc:sldLayoutChg chg="addSp">
          <pc:chgData name="王 欣捷" userId="b965477fa0aef5e6" providerId="LiveId" clId="{2B0FDB0B-89C3-479F-AB9D-D58F11732152}" dt="2021-03-07T10:06:42.713" v="32"/>
          <pc:sldLayoutMkLst>
            <pc:docMk/>
            <pc:sldMasterMk cId="1311213677" sldId="2147483662"/>
            <pc:sldLayoutMk cId="2757613503" sldId="2147483663"/>
          </pc:sldLayoutMkLst>
          <pc:picChg chg="add">
            <ac:chgData name="王 欣捷" userId="b965477fa0aef5e6" providerId="LiveId" clId="{2B0FDB0B-89C3-479F-AB9D-D58F11732152}" dt="2021-03-07T10:06:42.713" v="32"/>
            <ac:picMkLst>
              <pc:docMk/>
              <pc:sldMasterMk cId="1311213677" sldId="2147483662"/>
              <pc:sldLayoutMk cId="2757613503" sldId="2147483663"/>
              <ac:picMk id="7" creationId="{72A45CBF-5F72-401B-9B92-20F09BB80E47}"/>
            </ac:picMkLst>
          </pc:picChg>
        </pc:sldLayoutChg>
      </pc:sldMasterChg>
      <pc:sldMasterChg chg="addSp modSldLayout">
        <pc:chgData name="王 欣捷" userId="b965477fa0aef5e6" providerId="LiveId" clId="{2B0FDB0B-89C3-479F-AB9D-D58F11732152}" dt="2021-03-07T10:06:51.466" v="145"/>
        <pc:sldMasterMkLst>
          <pc:docMk/>
          <pc:sldMasterMk cId="2590163829" sldId="2147483662"/>
        </pc:sldMasterMkLst>
        <pc:spChg chg="add">
          <ac:chgData name="王 欣捷" userId="b965477fa0aef5e6" providerId="LiveId" clId="{2B0FDB0B-89C3-479F-AB9D-D58F11732152}" dt="2021-03-07T10:06:51.466" v="145"/>
          <ac:spMkLst>
            <pc:docMk/>
            <pc:sldMasterMk cId="2590163829" sldId="2147483662"/>
            <ac:spMk id="7" creationId="{46186683-97C1-4EAA-95D2-53724C2296D9}"/>
          </ac:spMkLst>
        </pc:spChg>
        <pc:sldLayoutChg chg="addSp">
          <pc:chgData name="王 欣捷" userId="b965477fa0aef5e6" providerId="LiveId" clId="{2B0FDB0B-89C3-479F-AB9D-D58F11732152}" dt="2021-03-07T10:06:51.466" v="145"/>
          <pc:sldLayoutMkLst>
            <pc:docMk/>
            <pc:sldMasterMk cId="2590163829" sldId="2147483662"/>
            <pc:sldLayoutMk cId="1147323348" sldId="2147483663"/>
          </pc:sldLayoutMkLst>
          <pc:picChg chg="add">
            <ac:chgData name="王 欣捷" userId="b965477fa0aef5e6" providerId="LiveId" clId="{2B0FDB0B-89C3-479F-AB9D-D58F11732152}" dt="2021-03-07T10:06:51.466" v="145"/>
            <ac:picMkLst>
              <pc:docMk/>
              <pc:sldMasterMk cId="2590163829" sldId="2147483662"/>
              <pc:sldLayoutMk cId="1147323348" sldId="2147483663"/>
              <ac:picMk id="7" creationId="{536CE17F-C12B-41F5-BBBC-9FD626E828A7}"/>
            </ac:picMkLst>
          </pc:picChg>
        </pc:sldLayoutChg>
      </pc:sldMasterChg>
    </pc:docChg>
  </pc:docChgLst>
  <pc:docChgLst>
    <pc:chgData name="王 欣捷" userId="b965477fa0aef5e6" providerId="LiveId" clId="{02EC79DE-75A3-4E3F-B2DC-6F59ACCD9DAA}"/>
    <pc:docChg chg="addSld modSld">
      <pc:chgData name="王 欣捷" userId="b965477fa0aef5e6" providerId="LiveId" clId="{02EC79DE-75A3-4E3F-B2DC-6F59ACCD9DAA}" dt="2021-03-10T04:53:55.802" v="0"/>
      <pc:docMkLst>
        <pc:docMk/>
      </pc:docMkLst>
      <pc:sldChg chg="add">
        <pc:chgData name="王 欣捷" userId="b965477fa0aef5e6" providerId="LiveId" clId="{02EC79DE-75A3-4E3F-B2DC-6F59ACCD9DAA}" dt="2021-03-10T04:53:55.802" v="0"/>
        <pc:sldMkLst>
          <pc:docMk/>
          <pc:sldMk cId="2707364749" sldId="257"/>
        </pc:sldMkLst>
      </pc:sldChg>
      <pc:sldChg chg="add">
        <pc:chgData name="王 欣捷" userId="b965477fa0aef5e6" providerId="LiveId" clId="{02EC79DE-75A3-4E3F-B2DC-6F59ACCD9DAA}" dt="2021-03-10T04:53:55.802" v="0"/>
        <pc:sldMkLst>
          <pc:docMk/>
          <pc:sldMk cId="389746985" sldId="258"/>
        </pc:sldMkLst>
      </pc:sldChg>
      <pc:sldChg chg="add">
        <pc:chgData name="王 欣捷" userId="b965477fa0aef5e6" providerId="LiveId" clId="{02EC79DE-75A3-4E3F-B2DC-6F59ACCD9DAA}" dt="2021-03-10T04:53:55.802" v="0"/>
        <pc:sldMkLst>
          <pc:docMk/>
          <pc:sldMk cId="1794713971" sldId="259"/>
        </pc:sldMkLst>
      </pc:sldChg>
      <pc:sldChg chg="add">
        <pc:chgData name="王 欣捷" userId="b965477fa0aef5e6" providerId="LiveId" clId="{02EC79DE-75A3-4E3F-B2DC-6F59ACCD9DAA}" dt="2021-03-10T04:53:55.802" v="0"/>
        <pc:sldMkLst>
          <pc:docMk/>
          <pc:sldMk cId="3260843188" sldId="260"/>
        </pc:sldMkLst>
      </pc:sldChg>
      <pc:sldChg chg="add">
        <pc:chgData name="王 欣捷" userId="b965477fa0aef5e6" providerId="LiveId" clId="{02EC79DE-75A3-4E3F-B2DC-6F59ACCD9DAA}" dt="2021-03-10T04:53:55.802" v="0"/>
        <pc:sldMkLst>
          <pc:docMk/>
          <pc:sldMk cId="2845356667" sldId="261"/>
        </pc:sldMkLst>
      </pc:sldChg>
      <pc:sldChg chg="add">
        <pc:chgData name="王 欣捷" userId="b965477fa0aef5e6" providerId="LiveId" clId="{02EC79DE-75A3-4E3F-B2DC-6F59ACCD9DAA}" dt="2021-03-10T04:53:55.802" v="0"/>
        <pc:sldMkLst>
          <pc:docMk/>
          <pc:sldMk cId="2130698742" sldId="692"/>
        </pc:sldMkLst>
      </pc:sldChg>
    </pc:docChg>
  </pc:docChgLst>
  <pc:docChgLst>
    <pc:chgData name="欣捷" userId="b965477fa0aef5e6" providerId="LiveId" clId="{C2DCAFB5-4EBA-4040-8001-CB04A75CB29E}"/>
    <pc:docChg chg="undo custSel addSld modSld modMainMaster modNotesMaster">
      <pc:chgData name="欣捷" userId="b965477fa0aef5e6" providerId="LiveId" clId="{C2DCAFB5-4EBA-4040-8001-CB04A75CB29E}" dt="2021-03-09T08:29:43.246" v="264" actId="1076"/>
      <pc:docMkLst>
        <pc:docMk/>
      </pc:docMkLst>
      <pc:sldChg chg="modSp">
        <pc:chgData name="欣捷" userId="b965477fa0aef5e6" providerId="LiveId" clId="{C2DCAFB5-4EBA-4040-8001-CB04A75CB29E}" dt="2021-03-09T03:01:47.294" v="62"/>
        <pc:sldMkLst>
          <pc:docMk/>
          <pc:sldMk cId="2470898374" sldId="256"/>
        </pc:sldMkLst>
        <pc:spChg chg="mod">
          <ac:chgData name="欣捷" userId="b965477fa0aef5e6" providerId="LiveId" clId="{C2DCAFB5-4EBA-4040-8001-CB04A75CB29E}" dt="2021-03-09T03:01:47.294" v="62"/>
          <ac:spMkLst>
            <pc:docMk/>
            <pc:sldMk cId="2470898374" sldId="256"/>
            <ac:spMk id="2" creationId="{E7DC3515-54D4-4A44-A409-1AD3C10C63ED}"/>
          </ac:spMkLst>
        </pc:spChg>
        <pc:spChg chg="mod">
          <ac:chgData name="欣捷" userId="b965477fa0aef5e6" providerId="LiveId" clId="{C2DCAFB5-4EBA-4040-8001-CB04A75CB29E}" dt="2021-03-09T03:01:47.294" v="62"/>
          <ac:spMkLst>
            <pc:docMk/>
            <pc:sldMk cId="2470898374" sldId="256"/>
            <ac:spMk id="3" creationId="{B9F7C19A-4716-4FDA-9AAE-2A3CD35E521D}"/>
          </ac:spMkLst>
        </pc:spChg>
        <pc:spChg chg="mod">
          <ac:chgData name="欣捷" userId="b965477fa0aef5e6" providerId="LiveId" clId="{C2DCAFB5-4EBA-4040-8001-CB04A75CB29E}" dt="2021-03-09T03:01:47.294" v="62"/>
          <ac:spMkLst>
            <pc:docMk/>
            <pc:sldMk cId="2470898374" sldId="256"/>
            <ac:spMk id="4" creationId="{CB9EEABF-8F2E-4A8A-9369-F41B0C31DBC7}"/>
          </ac:spMkLst>
        </pc:spChg>
      </pc:sldChg>
      <pc:sldChg chg="modSp mod">
        <pc:chgData name="欣捷" userId="b965477fa0aef5e6" providerId="LiveId" clId="{C2DCAFB5-4EBA-4040-8001-CB04A75CB29E}" dt="2021-03-09T03:01:47.294" v="62"/>
        <pc:sldMkLst>
          <pc:docMk/>
          <pc:sldMk cId="0" sldId="533"/>
        </pc:sldMkLst>
        <pc:spChg chg="mod">
          <ac:chgData name="欣捷" userId="b965477fa0aef5e6" providerId="LiveId" clId="{C2DCAFB5-4EBA-4040-8001-CB04A75CB29E}" dt="2021-03-09T03:01:47.294" v="62"/>
          <ac:spMkLst>
            <pc:docMk/>
            <pc:sldMk cId="0" sldId="533"/>
            <ac:spMk id="23554" creationId="{B2972927-2DC4-4D0D-BBEB-9C329705426F}"/>
          </ac:spMkLst>
        </pc:spChg>
        <pc:spChg chg="mod">
          <ac:chgData name="欣捷" userId="b965477fa0aef5e6" providerId="LiveId" clId="{C2DCAFB5-4EBA-4040-8001-CB04A75CB29E}" dt="2021-03-09T03:01:47.294" v="62"/>
          <ac:spMkLst>
            <pc:docMk/>
            <pc:sldMk cId="0" sldId="533"/>
            <ac:spMk id="23555" creationId="{168F3977-E23E-4FF9-A7B4-9AF63674870B}"/>
          </ac:spMkLst>
        </pc:spChg>
      </pc:sldChg>
      <pc:sldChg chg="modSp mod">
        <pc:chgData name="欣捷" userId="b965477fa0aef5e6" providerId="LiveId" clId="{C2DCAFB5-4EBA-4040-8001-CB04A75CB29E}" dt="2021-03-09T08:22:54.553" v="128" actId="20577"/>
        <pc:sldMkLst>
          <pc:docMk/>
          <pc:sldMk cId="0" sldId="534"/>
        </pc:sldMkLst>
        <pc:spChg chg="mod">
          <ac:chgData name="欣捷" userId="b965477fa0aef5e6" providerId="LiveId" clId="{C2DCAFB5-4EBA-4040-8001-CB04A75CB29E}" dt="2021-03-09T03:01:47.294" v="62"/>
          <ac:spMkLst>
            <pc:docMk/>
            <pc:sldMk cId="0" sldId="534"/>
            <ac:spMk id="24578" creationId="{FD133E6B-FD67-4729-B65B-222CC399EC28}"/>
          </ac:spMkLst>
        </pc:spChg>
        <pc:spChg chg="mod">
          <ac:chgData name="欣捷" userId="b965477fa0aef5e6" providerId="LiveId" clId="{C2DCAFB5-4EBA-4040-8001-CB04A75CB29E}" dt="2021-03-09T08:22:54.553" v="128" actId="20577"/>
          <ac:spMkLst>
            <pc:docMk/>
            <pc:sldMk cId="0" sldId="534"/>
            <ac:spMk id="266243" creationId="{4795355A-4835-4956-A11E-61FC85A81988}"/>
          </ac:spMkLst>
        </pc:spChg>
      </pc:sldChg>
      <pc:sldChg chg="modSp mod">
        <pc:chgData name="欣捷" userId="b965477fa0aef5e6" providerId="LiveId" clId="{C2DCAFB5-4EBA-4040-8001-CB04A75CB29E}" dt="2021-03-09T08:23:04.015" v="130" actId="207"/>
        <pc:sldMkLst>
          <pc:docMk/>
          <pc:sldMk cId="0" sldId="535"/>
        </pc:sldMkLst>
        <pc:spChg chg="mod">
          <ac:chgData name="欣捷" userId="b965477fa0aef5e6" providerId="LiveId" clId="{C2DCAFB5-4EBA-4040-8001-CB04A75CB29E}" dt="2021-03-09T03:01:47.294" v="62"/>
          <ac:spMkLst>
            <pc:docMk/>
            <pc:sldMk cId="0" sldId="535"/>
            <ac:spMk id="25602" creationId="{F66C5EA4-C65F-4FC7-9C93-312DC4DDBF1F}"/>
          </ac:spMkLst>
        </pc:spChg>
        <pc:spChg chg="mod">
          <ac:chgData name="欣捷" userId="b965477fa0aef5e6" providerId="LiveId" clId="{C2DCAFB5-4EBA-4040-8001-CB04A75CB29E}" dt="2021-03-09T08:23:04.015" v="130" actId="207"/>
          <ac:spMkLst>
            <pc:docMk/>
            <pc:sldMk cId="0" sldId="535"/>
            <ac:spMk id="267267" creationId="{B7CC3E9A-2A56-4AE8-AEAF-96CE26CF90EB}"/>
          </ac:spMkLst>
        </pc:spChg>
      </pc:sldChg>
      <pc:sldChg chg="modSp mod setBg">
        <pc:chgData name="欣捷" userId="b965477fa0aef5e6" providerId="LiveId" clId="{C2DCAFB5-4EBA-4040-8001-CB04A75CB29E}" dt="2021-03-09T08:24:26.473" v="151"/>
        <pc:sldMkLst>
          <pc:docMk/>
          <pc:sldMk cId="0" sldId="536"/>
        </pc:sldMkLst>
        <pc:spChg chg="mod">
          <ac:chgData name="欣捷" userId="b965477fa0aef5e6" providerId="LiveId" clId="{C2DCAFB5-4EBA-4040-8001-CB04A75CB29E}" dt="2021-03-09T08:24:26.473" v="151"/>
          <ac:spMkLst>
            <pc:docMk/>
            <pc:sldMk cId="0" sldId="536"/>
            <ac:spMk id="26626" creationId="{B28373C1-3C59-4C4C-93C3-38799262F500}"/>
          </ac:spMkLst>
        </pc:spChg>
        <pc:spChg chg="mod">
          <ac:chgData name="欣捷" userId="b965477fa0aef5e6" providerId="LiveId" clId="{C2DCAFB5-4EBA-4040-8001-CB04A75CB29E}" dt="2021-03-09T08:24:26.473" v="151"/>
          <ac:spMkLst>
            <pc:docMk/>
            <pc:sldMk cId="0" sldId="536"/>
            <ac:spMk id="26627" creationId="{882B1F4E-D967-4DFB-8521-75598ACDA7A6}"/>
          </ac:spMkLst>
        </pc:spChg>
        <pc:spChg chg="mod">
          <ac:chgData name="欣捷" userId="b965477fa0aef5e6" providerId="LiveId" clId="{C2DCAFB5-4EBA-4040-8001-CB04A75CB29E}" dt="2021-03-09T08:24:24.194" v="150" actId="404"/>
          <ac:spMkLst>
            <pc:docMk/>
            <pc:sldMk cId="0" sldId="536"/>
            <ac:spMk id="26630" creationId="{0C1A2F0A-61DC-41DA-AB42-A86DEDB72E9B}"/>
          </ac:spMkLst>
        </pc:spChg>
        <pc:spChg chg="mod">
          <ac:chgData name="欣捷" userId="b965477fa0aef5e6" providerId="LiveId" clId="{C2DCAFB5-4EBA-4040-8001-CB04A75CB29E}" dt="2021-03-09T08:23:11.799" v="131" actId="1076"/>
          <ac:spMkLst>
            <pc:docMk/>
            <pc:sldMk cId="0" sldId="536"/>
            <ac:spMk id="26631" creationId="{066C0765-B861-4231-B9AF-F9BCE2DE63B8}"/>
          </ac:spMkLst>
        </pc:spChg>
        <pc:spChg chg="mod">
          <ac:chgData name="欣捷" userId="b965477fa0aef5e6" providerId="LiveId" clId="{C2DCAFB5-4EBA-4040-8001-CB04A75CB29E}" dt="2021-03-09T08:23:11.799" v="131" actId="1076"/>
          <ac:spMkLst>
            <pc:docMk/>
            <pc:sldMk cId="0" sldId="536"/>
            <ac:spMk id="26632" creationId="{4797FF4E-8EA0-490C-B697-81E1AC90513E}"/>
          </ac:spMkLst>
        </pc:spChg>
        <pc:spChg chg="mod">
          <ac:chgData name="欣捷" userId="b965477fa0aef5e6" providerId="LiveId" clId="{C2DCAFB5-4EBA-4040-8001-CB04A75CB29E}" dt="2021-03-09T08:23:11.799" v="131" actId="1076"/>
          <ac:spMkLst>
            <pc:docMk/>
            <pc:sldMk cId="0" sldId="536"/>
            <ac:spMk id="26633" creationId="{35C8E1FA-9DBE-43D6-B376-1E55E5F7C039}"/>
          </ac:spMkLst>
        </pc:spChg>
        <pc:spChg chg="mod">
          <ac:chgData name="欣捷" userId="b965477fa0aef5e6" providerId="LiveId" clId="{C2DCAFB5-4EBA-4040-8001-CB04A75CB29E}" dt="2021-03-09T08:23:11.799" v="131" actId="1076"/>
          <ac:spMkLst>
            <pc:docMk/>
            <pc:sldMk cId="0" sldId="536"/>
            <ac:spMk id="26634" creationId="{AED1B54A-D259-4A47-BEE8-A67EA5AF8B3C}"/>
          </ac:spMkLst>
        </pc:spChg>
        <pc:spChg chg="mod">
          <ac:chgData name="欣捷" userId="b965477fa0aef5e6" providerId="LiveId" clId="{C2DCAFB5-4EBA-4040-8001-CB04A75CB29E}" dt="2021-03-09T08:23:11.799" v="131" actId="1076"/>
          <ac:spMkLst>
            <pc:docMk/>
            <pc:sldMk cId="0" sldId="536"/>
            <ac:spMk id="26635" creationId="{175685DB-6D50-4176-93C1-2F43BD737575}"/>
          </ac:spMkLst>
        </pc:spChg>
        <pc:spChg chg="mod">
          <ac:chgData name="欣捷" userId="b965477fa0aef5e6" providerId="LiveId" clId="{C2DCAFB5-4EBA-4040-8001-CB04A75CB29E}" dt="2021-03-09T08:23:11.799" v="131" actId="1076"/>
          <ac:spMkLst>
            <pc:docMk/>
            <pc:sldMk cId="0" sldId="536"/>
            <ac:spMk id="26636" creationId="{BD992933-A564-4FB4-8D8E-F86A35EF1820}"/>
          </ac:spMkLst>
        </pc:spChg>
        <pc:spChg chg="mod">
          <ac:chgData name="欣捷" userId="b965477fa0aef5e6" providerId="LiveId" clId="{C2DCAFB5-4EBA-4040-8001-CB04A75CB29E}" dt="2021-03-09T08:23:11.799" v="131" actId="1076"/>
          <ac:spMkLst>
            <pc:docMk/>
            <pc:sldMk cId="0" sldId="536"/>
            <ac:spMk id="26637" creationId="{3D46F35F-6261-4693-9F9B-9F953CB93694}"/>
          </ac:spMkLst>
        </pc:spChg>
        <pc:spChg chg="mod">
          <ac:chgData name="欣捷" userId="b965477fa0aef5e6" providerId="LiveId" clId="{C2DCAFB5-4EBA-4040-8001-CB04A75CB29E}" dt="2021-03-09T08:23:11.799" v="131" actId="1076"/>
          <ac:spMkLst>
            <pc:docMk/>
            <pc:sldMk cId="0" sldId="536"/>
            <ac:spMk id="26638" creationId="{9F47C6FC-30F7-4AC1-B5FD-A48A2ADC34A4}"/>
          </ac:spMkLst>
        </pc:spChg>
        <pc:spChg chg="mod">
          <ac:chgData name="欣捷" userId="b965477fa0aef5e6" providerId="LiveId" clId="{C2DCAFB5-4EBA-4040-8001-CB04A75CB29E}" dt="2021-03-09T08:23:11.799" v="131" actId="1076"/>
          <ac:spMkLst>
            <pc:docMk/>
            <pc:sldMk cId="0" sldId="536"/>
            <ac:spMk id="26639" creationId="{0058D4A7-CA56-433F-A8B3-74A6A73239B9}"/>
          </ac:spMkLst>
        </pc:spChg>
        <pc:spChg chg="mod">
          <ac:chgData name="欣捷" userId="b965477fa0aef5e6" providerId="LiveId" clId="{C2DCAFB5-4EBA-4040-8001-CB04A75CB29E}" dt="2021-03-09T08:23:11.799" v="131" actId="1076"/>
          <ac:spMkLst>
            <pc:docMk/>
            <pc:sldMk cId="0" sldId="536"/>
            <ac:spMk id="26640" creationId="{5A965E84-3D85-4579-A942-86EC652F69DB}"/>
          </ac:spMkLst>
        </pc:spChg>
        <pc:spChg chg="mod">
          <ac:chgData name="欣捷" userId="b965477fa0aef5e6" providerId="LiveId" clId="{C2DCAFB5-4EBA-4040-8001-CB04A75CB29E}" dt="2021-03-09T08:23:11.799" v="131" actId="1076"/>
          <ac:spMkLst>
            <pc:docMk/>
            <pc:sldMk cId="0" sldId="536"/>
            <ac:spMk id="26641" creationId="{D89118BE-B26D-4C0D-9C79-2901A45DDCA9}"/>
          </ac:spMkLst>
        </pc:spChg>
        <pc:spChg chg="mod">
          <ac:chgData name="欣捷" userId="b965477fa0aef5e6" providerId="LiveId" clId="{C2DCAFB5-4EBA-4040-8001-CB04A75CB29E}" dt="2021-03-09T08:23:11.799" v="131" actId="1076"/>
          <ac:spMkLst>
            <pc:docMk/>
            <pc:sldMk cId="0" sldId="536"/>
            <ac:spMk id="26642" creationId="{58DBCC22-710B-4985-B72A-29626067BA29}"/>
          </ac:spMkLst>
        </pc:spChg>
        <pc:spChg chg="mod">
          <ac:chgData name="欣捷" userId="b965477fa0aef5e6" providerId="LiveId" clId="{C2DCAFB5-4EBA-4040-8001-CB04A75CB29E}" dt="2021-03-09T08:23:11.799" v="131" actId="1076"/>
          <ac:spMkLst>
            <pc:docMk/>
            <pc:sldMk cId="0" sldId="536"/>
            <ac:spMk id="26643" creationId="{8410B125-2E82-4985-942E-32CD1F816C8A}"/>
          </ac:spMkLst>
        </pc:spChg>
        <pc:spChg chg="mod">
          <ac:chgData name="欣捷" userId="b965477fa0aef5e6" providerId="LiveId" clId="{C2DCAFB5-4EBA-4040-8001-CB04A75CB29E}" dt="2021-03-09T08:23:11.799" v="131" actId="1076"/>
          <ac:spMkLst>
            <pc:docMk/>
            <pc:sldMk cId="0" sldId="536"/>
            <ac:spMk id="26644" creationId="{A2B83337-FC0B-43D6-B29A-569045019F8A}"/>
          </ac:spMkLst>
        </pc:spChg>
        <pc:spChg chg="mod">
          <ac:chgData name="欣捷" userId="b965477fa0aef5e6" providerId="LiveId" clId="{C2DCAFB5-4EBA-4040-8001-CB04A75CB29E}" dt="2021-03-09T08:23:11.799" v="131" actId="1076"/>
          <ac:spMkLst>
            <pc:docMk/>
            <pc:sldMk cId="0" sldId="536"/>
            <ac:spMk id="26645" creationId="{15B9A678-5C4C-4E29-8899-602DC84EF6E5}"/>
          </ac:spMkLst>
        </pc:spChg>
        <pc:spChg chg="mod">
          <ac:chgData name="欣捷" userId="b965477fa0aef5e6" providerId="LiveId" clId="{C2DCAFB5-4EBA-4040-8001-CB04A75CB29E}" dt="2021-03-09T08:24:21.534" v="149" actId="14100"/>
          <ac:spMkLst>
            <pc:docMk/>
            <pc:sldMk cId="0" sldId="536"/>
            <ac:spMk id="268308" creationId="{E07EC612-5D59-4599-97B8-84B3C06AF801}"/>
          </ac:spMkLst>
        </pc:spChg>
        <pc:grpChg chg="mod">
          <ac:chgData name="欣捷" userId="b965477fa0aef5e6" providerId="LiveId" clId="{C2DCAFB5-4EBA-4040-8001-CB04A75CB29E}" dt="2021-03-09T08:23:11.799" v="131" actId="1076"/>
          <ac:grpSpMkLst>
            <pc:docMk/>
            <pc:sldMk cId="0" sldId="536"/>
            <ac:grpSpMk id="26628" creationId="{850D429B-2910-40AD-8387-9751FF5E858B}"/>
          </ac:grpSpMkLst>
        </pc:grpChg>
      </pc:sldChg>
      <pc:sldChg chg="modSp mod">
        <pc:chgData name="欣捷" userId="b965477fa0aef5e6" providerId="LiveId" clId="{C2DCAFB5-4EBA-4040-8001-CB04A75CB29E}" dt="2021-03-09T08:24:32.480" v="152" actId="1076"/>
        <pc:sldMkLst>
          <pc:docMk/>
          <pc:sldMk cId="0" sldId="537"/>
        </pc:sldMkLst>
        <pc:spChg chg="mod">
          <ac:chgData name="欣捷" userId="b965477fa0aef5e6" providerId="LiveId" clId="{C2DCAFB5-4EBA-4040-8001-CB04A75CB29E}" dt="2021-03-09T03:01:47.294" v="62"/>
          <ac:spMkLst>
            <pc:docMk/>
            <pc:sldMk cId="0" sldId="537"/>
            <ac:spMk id="27650" creationId="{F68176BB-EEB0-448B-AD52-7265293AAD64}"/>
          </ac:spMkLst>
        </pc:spChg>
        <pc:spChg chg="mod">
          <ac:chgData name="欣捷" userId="b965477fa0aef5e6" providerId="LiveId" clId="{C2DCAFB5-4EBA-4040-8001-CB04A75CB29E}" dt="2021-03-09T03:01:47.294" v="62"/>
          <ac:spMkLst>
            <pc:docMk/>
            <pc:sldMk cId="0" sldId="537"/>
            <ac:spMk id="27651" creationId="{7AF84324-71C4-4DAA-A9FD-9AB4BF375D1A}"/>
          </ac:spMkLst>
        </pc:spChg>
        <pc:spChg chg="mod">
          <ac:chgData name="欣捷" userId="b965477fa0aef5e6" providerId="LiveId" clId="{C2DCAFB5-4EBA-4040-8001-CB04A75CB29E}" dt="2021-03-09T08:24:32.480" v="152" actId="1076"/>
          <ac:spMkLst>
            <pc:docMk/>
            <pc:sldMk cId="0" sldId="537"/>
            <ac:spMk id="27652" creationId="{9ACD53E4-DE63-42EA-BE0E-2B9A00CB1079}"/>
          </ac:spMkLst>
        </pc:spChg>
      </pc:sldChg>
      <pc:sldChg chg="modSp mod chgLayout">
        <pc:chgData name="欣捷" userId="b965477fa0aef5e6" providerId="LiveId" clId="{C2DCAFB5-4EBA-4040-8001-CB04A75CB29E}" dt="2021-03-09T08:26:07.860" v="203" actId="12"/>
        <pc:sldMkLst>
          <pc:docMk/>
          <pc:sldMk cId="0" sldId="538"/>
        </pc:sldMkLst>
        <pc:spChg chg="mod ord">
          <ac:chgData name="欣捷" userId="b965477fa0aef5e6" providerId="LiveId" clId="{C2DCAFB5-4EBA-4040-8001-CB04A75CB29E}" dt="2021-03-09T08:23:35.154" v="134" actId="700"/>
          <ac:spMkLst>
            <pc:docMk/>
            <pc:sldMk cId="0" sldId="538"/>
            <ac:spMk id="28674" creationId="{9CDEF8C5-CB01-45F7-A3E4-73E6D8228965}"/>
          </ac:spMkLst>
        </pc:spChg>
        <pc:spChg chg="mod ord">
          <ac:chgData name="欣捷" userId="b965477fa0aef5e6" providerId="LiveId" clId="{C2DCAFB5-4EBA-4040-8001-CB04A75CB29E}" dt="2021-03-09T08:23:35.193" v="135" actId="27636"/>
          <ac:spMkLst>
            <pc:docMk/>
            <pc:sldMk cId="0" sldId="538"/>
            <ac:spMk id="28675" creationId="{BCCA4432-B7CE-4C85-8CED-8EB278287738}"/>
          </ac:spMkLst>
        </pc:spChg>
        <pc:spChg chg="mod">
          <ac:chgData name="欣捷" userId="b965477fa0aef5e6" providerId="LiveId" clId="{C2DCAFB5-4EBA-4040-8001-CB04A75CB29E}" dt="2021-03-09T03:01:47.294" v="62"/>
          <ac:spMkLst>
            <pc:docMk/>
            <pc:sldMk cId="0" sldId="538"/>
            <ac:spMk id="28676" creationId="{4501DCA9-E274-4990-B697-3F7E4DB9D505}"/>
          </ac:spMkLst>
        </pc:spChg>
        <pc:spChg chg="mod">
          <ac:chgData name="欣捷" userId="b965477fa0aef5e6" providerId="LiveId" clId="{C2DCAFB5-4EBA-4040-8001-CB04A75CB29E}" dt="2021-03-09T08:26:07.860" v="203" actId="12"/>
          <ac:spMkLst>
            <pc:docMk/>
            <pc:sldMk cId="0" sldId="538"/>
            <ac:spMk id="28677" creationId="{0E32A656-4E39-40C3-A8B6-A1B7A41D68A5}"/>
          </ac:spMkLst>
        </pc:spChg>
      </pc:sldChg>
      <pc:sldChg chg="modSp mod">
        <pc:chgData name="欣捷" userId="b965477fa0aef5e6" providerId="LiveId" clId="{C2DCAFB5-4EBA-4040-8001-CB04A75CB29E}" dt="2021-03-09T08:27:11.570" v="228" actId="207"/>
        <pc:sldMkLst>
          <pc:docMk/>
          <pc:sldMk cId="0" sldId="564"/>
        </pc:sldMkLst>
        <pc:spChg chg="mod">
          <ac:chgData name="欣捷" userId="b965477fa0aef5e6" providerId="LiveId" clId="{C2DCAFB5-4EBA-4040-8001-CB04A75CB29E}" dt="2021-03-09T03:01:47.294" v="62"/>
          <ac:spMkLst>
            <pc:docMk/>
            <pc:sldMk cId="0" sldId="564"/>
            <ac:spMk id="34818" creationId="{2D914524-C6B9-4283-9558-9DE8C47502F5}"/>
          </ac:spMkLst>
        </pc:spChg>
        <pc:spChg chg="mod">
          <ac:chgData name="欣捷" userId="b965477fa0aef5e6" providerId="LiveId" clId="{C2DCAFB5-4EBA-4040-8001-CB04A75CB29E}" dt="2021-03-09T08:27:11.570" v="228" actId="207"/>
          <ac:spMkLst>
            <pc:docMk/>
            <pc:sldMk cId="0" sldId="564"/>
            <ac:spMk id="34819" creationId="{0DF84400-CC16-43F1-8FF7-C659C66BD1D0}"/>
          </ac:spMkLst>
        </pc:spChg>
      </pc:sldChg>
      <pc:sldChg chg="modSp mod">
        <pc:chgData name="欣捷" userId="b965477fa0aef5e6" providerId="LiveId" clId="{C2DCAFB5-4EBA-4040-8001-CB04A75CB29E}" dt="2021-03-09T03:01:47.294" v="62"/>
        <pc:sldMkLst>
          <pc:docMk/>
          <pc:sldMk cId="0" sldId="565"/>
        </pc:sldMkLst>
        <pc:spChg chg="mod">
          <ac:chgData name="欣捷" userId="b965477fa0aef5e6" providerId="LiveId" clId="{C2DCAFB5-4EBA-4040-8001-CB04A75CB29E}" dt="2021-03-09T03:01:47.294" v="62"/>
          <ac:spMkLst>
            <pc:docMk/>
            <pc:sldMk cId="0" sldId="565"/>
            <ac:spMk id="35842" creationId="{D1E2007A-D615-4A9D-B73A-B770CFD90209}"/>
          </ac:spMkLst>
        </pc:spChg>
        <pc:spChg chg="mod">
          <ac:chgData name="欣捷" userId="b965477fa0aef5e6" providerId="LiveId" clId="{C2DCAFB5-4EBA-4040-8001-CB04A75CB29E}" dt="2021-03-09T03:01:47.294" v="62"/>
          <ac:spMkLst>
            <pc:docMk/>
            <pc:sldMk cId="0" sldId="565"/>
            <ac:spMk id="35843" creationId="{3BEB63BF-5485-4879-8150-B23DD01A9436}"/>
          </ac:spMkLst>
        </pc:spChg>
      </pc:sldChg>
      <pc:sldChg chg="modSp mod">
        <pc:chgData name="欣捷" userId="b965477fa0aef5e6" providerId="LiveId" clId="{C2DCAFB5-4EBA-4040-8001-CB04A75CB29E}" dt="2021-03-09T03:01:47.294" v="62"/>
        <pc:sldMkLst>
          <pc:docMk/>
          <pc:sldMk cId="0" sldId="566"/>
        </pc:sldMkLst>
        <pc:spChg chg="mod">
          <ac:chgData name="欣捷" userId="b965477fa0aef5e6" providerId="LiveId" clId="{C2DCAFB5-4EBA-4040-8001-CB04A75CB29E}" dt="2021-03-09T03:01:47.294" v="62"/>
          <ac:spMkLst>
            <pc:docMk/>
            <pc:sldMk cId="0" sldId="566"/>
            <ac:spMk id="36866" creationId="{D0090296-3D5B-4E97-BBA5-385D49582EFA}"/>
          </ac:spMkLst>
        </pc:spChg>
        <pc:spChg chg="mod">
          <ac:chgData name="欣捷" userId="b965477fa0aef5e6" providerId="LiveId" clId="{C2DCAFB5-4EBA-4040-8001-CB04A75CB29E}" dt="2021-03-09T03:01:47.294" v="62"/>
          <ac:spMkLst>
            <pc:docMk/>
            <pc:sldMk cId="0" sldId="566"/>
            <ac:spMk id="36867" creationId="{1B04F8D2-EE18-4DB8-B855-6F704623FC78}"/>
          </ac:spMkLst>
        </pc:spChg>
      </pc:sldChg>
      <pc:sldChg chg="modSp mod">
        <pc:chgData name="欣捷" userId="b965477fa0aef5e6" providerId="LiveId" clId="{C2DCAFB5-4EBA-4040-8001-CB04A75CB29E}" dt="2021-03-09T03:01:47.294" v="62"/>
        <pc:sldMkLst>
          <pc:docMk/>
          <pc:sldMk cId="0" sldId="567"/>
        </pc:sldMkLst>
        <pc:spChg chg="mod">
          <ac:chgData name="欣捷" userId="b965477fa0aef5e6" providerId="LiveId" clId="{C2DCAFB5-4EBA-4040-8001-CB04A75CB29E}" dt="2021-03-09T03:01:47.294" v="62"/>
          <ac:spMkLst>
            <pc:docMk/>
            <pc:sldMk cId="0" sldId="567"/>
            <ac:spMk id="37890" creationId="{BF91E06E-C22C-4D37-BEB4-8096AA94E7DC}"/>
          </ac:spMkLst>
        </pc:spChg>
        <pc:spChg chg="mod">
          <ac:chgData name="欣捷" userId="b965477fa0aef5e6" providerId="LiveId" clId="{C2DCAFB5-4EBA-4040-8001-CB04A75CB29E}" dt="2021-03-09T03:01:47.294" v="62"/>
          <ac:spMkLst>
            <pc:docMk/>
            <pc:sldMk cId="0" sldId="567"/>
            <ac:spMk id="37891" creationId="{8EEBA2E3-1A9A-4B62-9340-11225E187CCF}"/>
          </ac:spMkLst>
        </pc:spChg>
      </pc:sldChg>
      <pc:sldChg chg="modSp mod">
        <pc:chgData name="欣捷" userId="b965477fa0aef5e6" providerId="LiveId" clId="{C2DCAFB5-4EBA-4040-8001-CB04A75CB29E}" dt="2021-03-09T03:01:47.294" v="62"/>
        <pc:sldMkLst>
          <pc:docMk/>
          <pc:sldMk cId="0" sldId="568"/>
        </pc:sldMkLst>
        <pc:spChg chg="mod">
          <ac:chgData name="欣捷" userId="b965477fa0aef5e6" providerId="LiveId" clId="{C2DCAFB5-4EBA-4040-8001-CB04A75CB29E}" dt="2021-03-09T03:01:47.294" v="62"/>
          <ac:spMkLst>
            <pc:docMk/>
            <pc:sldMk cId="0" sldId="568"/>
            <ac:spMk id="38914" creationId="{87BD1474-3F84-42CB-B4BB-B9C8CF397646}"/>
          </ac:spMkLst>
        </pc:spChg>
        <pc:spChg chg="mod">
          <ac:chgData name="欣捷" userId="b965477fa0aef5e6" providerId="LiveId" clId="{C2DCAFB5-4EBA-4040-8001-CB04A75CB29E}" dt="2021-03-09T03:01:47.294" v="62"/>
          <ac:spMkLst>
            <pc:docMk/>
            <pc:sldMk cId="0" sldId="568"/>
            <ac:spMk id="38915" creationId="{647C0448-FFEC-4C7D-8575-C5CAD3FC03FB}"/>
          </ac:spMkLst>
        </pc:spChg>
      </pc:sldChg>
      <pc:sldChg chg="modSp mod">
        <pc:chgData name="欣捷" userId="b965477fa0aef5e6" providerId="LiveId" clId="{C2DCAFB5-4EBA-4040-8001-CB04A75CB29E}" dt="2021-03-09T03:01:47.294" v="62"/>
        <pc:sldMkLst>
          <pc:docMk/>
          <pc:sldMk cId="0" sldId="569"/>
        </pc:sldMkLst>
        <pc:spChg chg="mod">
          <ac:chgData name="欣捷" userId="b965477fa0aef5e6" providerId="LiveId" clId="{C2DCAFB5-4EBA-4040-8001-CB04A75CB29E}" dt="2021-03-09T03:01:47.294" v="62"/>
          <ac:spMkLst>
            <pc:docMk/>
            <pc:sldMk cId="0" sldId="569"/>
            <ac:spMk id="39938" creationId="{20209341-ECF1-4850-A741-8F1A68020121}"/>
          </ac:spMkLst>
        </pc:spChg>
        <pc:spChg chg="mod">
          <ac:chgData name="欣捷" userId="b965477fa0aef5e6" providerId="LiveId" clId="{C2DCAFB5-4EBA-4040-8001-CB04A75CB29E}" dt="2021-03-09T03:01:47.294" v="62"/>
          <ac:spMkLst>
            <pc:docMk/>
            <pc:sldMk cId="0" sldId="569"/>
            <ac:spMk id="39939" creationId="{54FC707B-E5BC-4AD4-B595-86C81570ACCE}"/>
          </ac:spMkLst>
        </pc:spChg>
      </pc:sldChg>
      <pc:sldChg chg="modSp mod">
        <pc:chgData name="欣捷" userId="b965477fa0aef5e6" providerId="LiveId" clId="{C2DCAFB5-4EBA-4040-8001-CB04A75CB29E}" dt="2021-03-09T03:01:47.294" v="62"/>
        <pc:sldMkLst>
          <pc:docMk/>
          <pc:sldMk cId="0" sldId="570"/>
        </pc:sldMkLst>
        <pc:spChg chg="mod">
          <ac:chgData name="欣捷" userId="b965477fa0aef5e6" providerId="LiveId" clId="{C2DCAFB5-4EBA-4040-8001-CB04A75CB29E}" dt="2021-03-09T03:01:47.294" v="62"/>
          <ac:spMkLst>
            <pc:docMk/>
            <pc:sldMk cId="0" sldId="570"/>
            <ac:spMk id="40962" creationId="{7B317E27-687A-44AC-98C7-ADBF7FF41633}"/>
          </ac:spMkLst>
        </pc:spChg>
        <pc:spChg chg="mod">
          <ac:chgData name="欣捷" userId="b965477fa0aef5e6" providerId="LiveId" clId="{C2DCAFB5-4EBA-4040-8001-CB04A75CB29E}" dt="2021-03-09T03:01:47.294" v="62"/>
          <ac:spMkLst>
            <pc:docMk/>
            <pc:sldMk cId="0" sldId="570"/>
            <ac:spMk id="40963" creationId="{F6070BA1-EFF7-43D5-A981-FB137D57F810}"/>
          </ac:spMkLst>
        </pc:spChg>
      </pc:sldChg>
      <pc:sldChg chg="modSp mod">
        <pc:chgData name="欣捷" userId="b965477fa0aef5e6" providerId="LiveId" clId="{C2DCAFB5-4EBA-4040-8001-CB04A75CB29E}" dt="2021-03-09T03:01:47.294" v="62"/>
        <pc:sldMkLst>
          <pc:docMk/>
          <pc:sldMk cId="0" sldId="571"/>
        </pc:sldMkLst>
        <pc:spChg chg="mod">
          <ac:chgData name="欣捷" userId="b965477fa0aef5e6" providerId="LiveId" clId="{C2DCAFB5-4EBA-4040-8001-CB04A75CB29E}" dt="2021-03-09T03:01:47.294" v="62"/>
          <ac:spMkLst>
            <pc:docMk/>
            <pc:sldMk cId="0" sldId="571"/>
            <ac:spMk id="41986" creationId="{8B7B078E-FAFB-4C7C-A2A7-876CE748E2C5}"/>
          </ac:spMkLst>
        </pc:spChg>
        <pc:spChg chg="mod">
          <ac:chgData name="欣捷" userId="b965477fa0aef5e6" providerId="LiveId" clId="{C2DCAFB5-4EBA-4040-8001-CB04A75CB29E}" dt="2021-03-09T03:01:47.294" v="62"/>
          <ac:spMkLst>
            <pc:docMk/>
            <pc:sldMk cId="0" sldId="571"/>
            <ac:spMk id="41987" creationId="{0F7F0EC5-A56E-4215-AE08-04D1FC62041D}"/>
          </ac:spMkLst>
        </pc:spChg>
      </pc:sldChg>
      <pc:sldChg chg="modSp mod">
        <pc:chgData name="欣捷" userId="b965477fa0aef5e6" providerId="LiveId" clId="{C2DCAFB5-4EBA-4040-8001-CB04A75CB29E}" dt="2021-03-09T08:27:21.244" v="229" actId="207"/>
        <pc:sldMkLst>
          <pc:docMk/>
          <pc:sldMk cId="0" sldId="572"/>
        </pc:sldMkLst>
        <pc:spChg chg="mod">
          <ac:chgData name="欣捷" userId="b965477fa0aef5e6" providerId="LiveId" clId="{C2DCAFB5-4EBA-4040-8001-CB04A75CB29E}" dt="2021-03-09T03:01:47.294" v="62"/>
          <ac:spMkLst>
            <pc:docMk/>
            <pc:sldMk cId="0" sldId="572"/>
            <ac:spMk id="43010" creationId="{3A80E73C-F8D7-47C4-9932-FFC549039F6B}"/>
          </ac:spMkLst>
        </pc:spChg>
        <pc:spChg chg="mod">
          <ac:chgData name="欣捷" userId="b965477fa0aef5e6" providerId="LiveId" clId="{C2DCAFB5-4EBA-4040-8001-CB04A75CB29E}" dt="2021-03-09T08:27:21.244" v="229" actId="207"/>
          <ac:spMkLst>
            <pc:docMk/>
            <pc:sldMk cId="0" sldId="572"/>
            <ac:spMk id="43011" creationId="{EA287DAE-87E5-4713-AA15-1F177D49B046}"/>
          </ac:spMkLst>
        </pc:spChg>
      </pc:sldChg>
      <pc:sldChg chg="modSp mod">
        <pc:chgData name="欣捷" userId="b965477fa0aef5e6" providerId="LiveId" clId="{C2DCAFB5-4EBA-4040-8001-CB04A75CB29E}" dt="2021-03-09T08:28:25.449" v="254" actId="1076"/>
        <pc:sldMkLst>
          <pc:docMk/>
          <pc:sldMk cId="0" sldId="577"/>
        </pc:sldMkLst>
        <pc:spChg chg="mod">
          <ac:chgData name="欣捷" userId="b965477fa0aef5e6" providerId="LiveId" clId="{C2DCAFB5-4EBA-4040-8001-CB04A75CB29E}" dt="2021-03-09T03:01:47.294" v="62"/>
          <ac:spMkLst>
            <pc:docMk/>
            <pc:sldMk cId="0" sldId="577"/>
            <ac:spMk id="48130" creationId="{B1F46243-C36C-409F-93B7-14AD0CDD00A6}"/>
          </ac:spMkLst>
        </pc:spChg>
        <pc:picChg chg="mod">
          <ac:chgData name="欣捷" userId="b965477fa0aef5e6" providerId="LiveId" clId="{C2DCAFB5-4EBA-4040-8001-CB04A75CB29E}" dt="2021-03-09T08:28:25.449" v="254" actId="1076"/>
          <ac:picMkLst>
            <pc:docMk/>
            <pc:sldMk cId="0" sldId="577"/>
            <ac:picMk id="48131" creationId="{D4E242F5-1CBF-4DD0-B6A1-569F65ACBB60}"/>
          </ac:picMkLst>
        </pc:picChg>
      </pc:sldChg>
      <pc:sldChg chg="modSp mod">
        <pc:chgData name="欣捷" userId="b965477fa0aef5e6" providerId="LiveId" clId="{C2DCAFB5-4EBA-4040-8001-CB04A75CB29E}" dt="2021-03-09T08:28:25.208" v="253" actId="1076"/>
        <pc:sldMkLst>
          <pc:docMk/>
          <pc:sldMk cId="0" sldId="578"/>
        </pc:sldMkLst>
        <pc:spChg chg="mod">
          <ac:chgData name="欣捷" userId="b965477fa0aef5e6" providerId="LiveId" clId="{C2DCAFB5-4EBA-4040-8001-CB04A75CB29E}" dt="2021-03-09T03:01:47.294" v="62"/>
          <ac:spMkLst>
            <pc:docMk/>
            <pc:sldMk cId="0" sldId="578"/>
            <ac:spMk id="49154" creationId="{2ADBCC56-7242-4123-94D2-7F480A6DD37B}"/>
          </ac:spMkLst>
        </pc:spChg>
        <pc:picChg chg="mod">
          <ac:chgData name="欣捷" userId="b965477fa0aef5e6" providerId="LiveId" clId="{C2DCAFB5-4EBA-4040-8001-CB04A75CB29E}" dt="2021-03-09T08:28:25.208" v="253" actId="1076"/>
          <ac:picMkLst>
            <pc:docMk/>
            <pc:sldMk cId="0" sldId="578"/>
            <ac:picMk id="49155" creationId="{32764058-B265-4F86-A265-75EA35C44378}"/>
          </ac:picMkLst>
        </pc:picChg>
      </pc:sldChg>
      <pc:sldChg chg="modSp mod">
        <pc:chgData name="欣捷" userId="b965477fa0aef5e6" providerId="LiveId" clId="{C2DCAFB5-4EBA-4040-8001-CB04A75CB29E}" dt="2021-03-09T08:28:24.980" v="252" actId="1076"/>
        <pc:sldMkLst>
          <pc:docMk/>
          <pc:sldMk cId="0" sldId="579"/>
        </pc:sldMkLst>
        <pc:spChg chg="mod">
          <ac:chgData name="欣捷" userId="b965477fa0aef5e6" providerId="LiveId" clId="{C2DCAFB5-4EBA-4040-8001-CB04A75CB29E}" dt="2021-03-09T03:01:47.294" v="62"/>
          <ac:spMkLst>
            <pc:docMk/>
            <pc:sldMk cId="0" sldId="579"/>
            <ac:spMk id="50178" creationId="{36D20D51-B278-4C5C-AE53-412C3AFCEA8E}"/>
          </ac:spMkLst>
        </pc:spChg>
        <pc:picChg chg="mod">
          <ac:chgData name="欣捷" userId="b965477fa0aef5e6" providerId="LiveId" clId="{C2DCAFB5-4EBA-4040-8001-CB04A75CB29E}" dt="2021-03-09T08:28:24.980" v="252" actId="1076"/>
          <ac:picMkLst>
            <pc:docMk/>
            <pc:sldMk cId="0" sldId="579"/>
            <ac:picMk id="50179" creationId="{F128958A-5335-4F0F-B093-EDB51040020F}"/>
          </ac:picMkLst>
        </pc:picChg>
      </pc:sldChg>
      <pc:sldChg chg="modSp mod">
        <pc:chgData name="欣捷" userId="b965477fa0aef5e6" providerId="LiveId" clId="{C2DCAFB5-4EBA-4040-8001-CB04A75CB29E}" dt="2021-03-09T08:28:24.743" v="251" actId="1076"/>
        <pc:sldMkLst>
          <pc:docMk/>
          <pc:sldMk cId="0" sldId="580"/>
        </pc:sldMkLst>
        <pc:spChg chg="mod">
          <ac:chgData name="欣捷" userId="b965477fa0aef5e6" providerId="LiveId" clId="{C2DCAFB5-4EBA-4040-8001-CB04A75CB29E}" dt="2021-03-09T03:01:47.294" v="62"/>
          <ac:spMkLst>
            <pc:docMk/>
            <pc:sldMk cId="0" sldId="580"/>
            <ac:spMk id="51202" creationId="{2DB68155-F22D-4D31-BF18-EF882FFD9418}"/>
          </ac:spMkLst>
        </pc:spChg>
        <pc:picChg chg="mod">
          <ac:chgData name="欣捷" userId="b965477fa0aef5e6" providerId="LiveId" clId="{C2DCAFB5-4EBA-4040-8001-CB04A75CB29E}" dt="2021-03-09T08:28:24.743" v="251" actId="1076"/>
          <ac:picMkLst>
            <pc:docMk/>
            <pc:sldMk cId="0" sldId="580"/>
            <ac:picMk id="51203" creationId="{FA2125BA-E1B0-45C7-81B8-843313F9C44A}"/>
          </ac:picMkLst>
        </pc:picChg>
      </pc:sldChg>
      <pc:sldChg chg="modSp mod">
        <pc:chgData name="欣捷" userId="b965477fa0aef5e6" providerId="LiveId" clId="{C2DCAFB5-4EBA-4040-8001-CB04A75CB29E}" dt="2021-03-09T08:28:24.280" v="249" actId="1076"/>
        <pc:sldMkLst>
          <pc:docMk/>
          <pc:sldMk cId="0" sldId="581"/>
        </pc:sldMkLst>
        <pc:spChg chg="mod">
          <ac:chgData name="欣捷" userId="b965477fa0aef5e6" providerId="LiveId" clId="{C2DCAFB5-4EBA-4040-8001-CB04A75CB29E}" dt="2021-03-09T03:01:47.294" v="62"/>
          <ac:spMkLst>
            <pc:docMk/>
            <pc:sldMk cId="0" sldId="581"/>
            <ac:spMk id="52226" creationId="{6E42ED2B-437B-47C9-AB2E-DC4C98F527D4}"/>
          </ac:spMkLst>
        </pc:spChg>
        <pc:picChg chg="mod">
          <ac:chgData name="欣捷" userId="b965477fa0aef5e6" providerId="LiveId" clId="{C2DCAFB5-4EBA-4040-8001-CB04A75CB29E}" dt="2021-03-09T08:28:24.280" v="249" actId="1076"/>
          <ac:picMkLst>
            <pc:docMk/>
            <pc:sldMk cId="0" sldId="581"/>
            <ac:picMk id="52227" creationId="{4729AA17-E5E4-4895-A9A7-0B8ECDDE3C62}"/>
          </ac:picMkLst>
        </pc:picChg>
      </pc:sldChg>
      <pc:sldChg chg="modSp add mod">
        <pc:chgData name="欣捷" userId="b965477fa0aef5e6" providerId="LiveId" clId="{C2DCAFB5-4EBA-4040-8001-CB04A75CB29E}" dt="2021-03-09T08:29:37.632" v="263" actId="207"/>
        <pc:sldMkLst>
          <pc:docMk/>
          <pc:sldMk cId="0" sldId="587"/>
        </pc:sldMkLst>
        <pc:spChg chg="mod">
          <ac:chgData name="欣捷" userId="b965477fa0aef5e6" providerId="LiveId" clId="{C2DCAFB5-4EBA-4040-8001-CB04A75CB29E}" dt="2021-03-09T08:29:37.632" v="263" actId="207"/>
          <ac:spMkLst>
            <pc:docMk/>
            <pc:sldMk cId="0" sldId="587"/>
            <ac:spMk id="61443" creationId="{C47877C6-160B-4C5B-8E93-92114F540A86}"/>
          </ac:spMkLst>
        </pc:spChg>
      </pc:sldChg>
      <pc:sldChg chg="addSp delSp modSp add mod modClrScheme modAnim chgLayout">
        <pc:chgData name="欣捷" userId="b965477fa0aef5e6" providerId="LiveId" clId="{C2DCAFB5-4EBA-4040-8001-CB04A75CB29E}" dt="2021-03-09T08:29:31.071" v="262" actId="1076"/>
        <pc:sldMkLst>
          <pc:docMk/>
          <pc:sldMk cId="0" sldId="588"/>
        </pc:sldMkLst>
        <pc:spChg chg="mod ord">
          <ac:chgData name="欣捷" userId="b965477fa0aef5e6" providerId="LiveId" clId="{C2DCAFB5-4EBA-4040-8001-CB04A75CB29E}" dt="2021-03-09T08:29:22.989" v="260" actId="700"/>
          <ac:spMkLst>
            <pc:docMk/>
            <pc:sldMk cId="0" sldId="588"/>
            <ac:spMk id="62466" creationId="{6B7F9051-EE7D-4DAB-AB83-C69D42AD5BC2}"/>
          </ac:spMkLst>
        </pc:spChg>
        <pc:spChg chg="add del">
          <ac:chgData name="欣捷" userId="b965477fa0aef5e6" providerId="LiveId" clId="{C2DCAFB5-4EBA-4040-8001-CB04A75CB29E}" dt="2021-03-09T08:29:22.989" v="260" actId="700"/>
          <ac:spMkLst>
            <pc:docMk/>
            <pc:sldMk cId="0" sldId="588"/>
            <ac:spMk id="62467" creationId="{28542995-635A-4AF0-9E16-4A9BC6E32ACC}"/>
          </ac:spMkLst>
        </pc:spChg>
        <pc:spChg chg="mod">
          <ac:chgData name="欣捷" userId="b965477fa0aef5e6" providerId="LiveId" clId="{C2DCAFB5-4EBA-4040-8001-CB04A75CB29E}" dt="2021-03-09T08:29:31.071" v="262" actId="1076"/>
          <ac:spMkLst>
            <pc:docMk/>
            <pc:sldMk cId="0" sldId="588"/>
            <ac:spMk id="62468" creationId="{476B4613-149C-4AB1-84A1-6F0A619C3866}"/>
          </ac:spMkLst>
        </pc:spChg>
        <pc:spChg chg="mod">
          <ac:chgData name="欣捷" userId="b965477fa0aef5e6" providerId="LiveId" clId="{C2DCAFB5-4EBA-4040-8001-CB04A75CB29E}" dt="2021-03-09T08:29:31.071" v="262" actId="1076"/>
          <ac:spMkLst>
            <pc:docMk/>
            <pc:sldMk cId="0" sldId="588"/>
            <ac:spMk id="62469" creationId="{F82DEAE9-3C11-4590-BC49-228113BA9FF1}"/>
          </ac:spMkLst>
        </pc:spChg>
        <pc:spChg chg="mod">
          <ac:chgData name="欣捷" userId="b965477fa0aef5e6" providerId="LiveId" clId="{C2DCAFB5-4EBA-4040-8001-CB04A75CB29E}" dt="2021-03-09T08:29:31.071" v="262" actId="1076"/>
          <ac:spMkLst>
            <pc:docMk/>
            <pc:sldMk cId="0" sldId="588"/>
            <ac:spMk id="62470" creationId="{F211EF3D-46E5-4218-99B0-11B5A3435C7E}"/>
          </ac:spMkLst>
        </pc:spChg>
        <pc:spChg chg="mod">
          <ac:chgData name="欣捷" userId="b965477fa0aef5e6" providerId="LiveId" clId="{C2DCAFB5-4EBA-4040-8001-CB04A75CB29E}" dt="2021-03-09T08:29:31.071" v="262" actId="1076"/>
          <ac:spMkLst>
            <pc:docMk/>
            <pc:sldMk cId="0" sldId="588"/>
            <ac:spMk id="62471" creationId="{9312465D-F2BF-4350-B2F2-9FB0636AD6F8}"/>
          </ac:spMkLst>
        </pc:spChg>
        <pc:spChg chg="mod">
          <ac:chgData name="欣捷" userId="b965477fa0aef5e6" providerId="LiveId" clId="{C2DCAFB5-4EBA-4040-8001-CB04A75CB29E}" dt="2021-03-09T08:29:31.071" v="262" actId="1076"/>
          <ac:spMkLst>
            <pc:docMk/>
            <pc:sldMk cId="0" sldId="588"/>
            <ac:spMk id="62472" creationId="{41E49F15-F79D-4A2D-A8E9-BB53204603AE}"/>
          </ac:spMkLst>
        </pc:spChg>
        <pc:spChg chg="mod">
          <ac:chgData name="欣捷" userId="b965477fa0aef5e6" providerId="LiveId" clId="{C2DCAFB5-4EBA-4040-8001-CB04A75CB29E}" dt="2021-03-09T08:29:31.071" v="262" actId="1076"/>
          <ac:spMkLst>
            <pc:docMk/>
            <pc:sldMk cId="0" sldId="588"/>
            <ac:spMk id="62473" creationId="{EA4234E2-01B1-4793-9207-39695DA15F81}"/>
          </ac:spMkLst>
        </pc:spChg>
        <pc:spChg chg="mod">
          <ac:chgData name="欣捷" userId="b965477fa0aef5e6" providerId="LiveId" clId="{C2DCAFB5-4EBA-4040-8001-CB04A75CB29E}" dt="2021-03-09T08:29:31.071" v="262" actId="1076"/>
          <ac:spMkLst>
            <pc:docMk/>
            <pc:sldMk cId="0" sldId="588"/>
            <ac:spMk id="62474" creationId="{D596224E-0FC7-4BA1-9184-418244331DF8}"/>
          </ac:spMkLst>
        </pc:spChg>
        <pc:spChg chg="mod">
          <ac:chgData name="欣捷" userId="b965477fa0aef5e6" providerId="LiveId" clId="{C2DCAFB5-4EBA-4040-8001-CB04A75CB29E}" dt="2021-03-09T08:29:31.071" v="262" actId="1076"/>
          <ac:spMkLst>
            <pc:docMk/>
            <pc:sldMk cId="0" sldId="588"/>
            <ac:spMk id="62485" creationId="{C39AAA05-61C6-4854-9647-B8A870405A6D}"/>
          </ac:spMkLst>
        </pc:spChg>
        <pc:spChg chg="mod">
          <ac:chgData name="欣捷" userId="b965477fa0aef5e6" providerId="LiveId" clId="{C2DCAFB5-4EBA-4040-8001-CB04A75CB29E}" dt="2021-03-09T08:29:31.071" v="262" actId="1076"/>
          <ac:spMkLst>
            <pc:docMk/>
            <pc:sldMk cId="0" sldId="588"/>
            <ac:spMk id="62486" creationId="{818F6A9B-3756-41DD-8E41-06F477EF32DB}"/>
          </ac:spMkLst>
        </pc:spChg>
        <pc:spChg chg="mod">
          <ac:chgData name="欣捷" userId="b965477fa0aef5e6" providerId="LiveId" clId="{C2DCAFB5-4EBA-4040-8001-CB04A75CB29E}" dt="2021-03-09T08:29:31.071" v="262" actId="1076"/>
          <ac:spMkLst>
            <pc:docMk/>
            <pc:sldMk cId="0" sldId="588"/>
            <ac:spMk id="62487" creationId="{B40F560F-A3F3-4630-89B0-BD8D3C2848A1}"/>
          </ac:spMkLst>
        </pc:spChg>
        <pc:spChg chg="mod">
          <ac:chgData name="欣捷" userId="b965477fa0aef5e6" providerId="LiveId" clId="{C2DCAFB5-4EBA-4040-8001-CB04A75CB29E}" dt="2021-03-09T08:29:31.071" v="262" actId="1076"/>
          <ac:spMkLst>
            <pc:docMk/>
            <pc:sldMk cId="0" sldId="588"/>
            <ac:spMk id="62488" creationId="{262D89B8-7BC7-4BDA-85EA-1B0CA2A98D50}"/>
          </ac:spMkLst>
        </pc:spChg>
        <pc:spChg chg="mod">
          <ac:chgData name="欣捷" userId="b965477fa0aef5e6" providerId="LiveId" clId="{C2DCAFB5-4EBA-4040-8001-CB04A75CB29E}" dt="2021-03-09T08:29:31.071" v="262" actId="1076"/>
          <ac:spMkLst>
            <pc:docMk/>
            <pc:sldMk cId="0" sldId="588"/>
            <ac:spMk id="62489" creationId="{244C8FFC-29B1-4D74-9D0B-49B0A797935E}"/>
          </ac:spMkLst>
        </pc:spChg>
        <pc:spChg chg="mod">
          <ac:chgData name="欣捷" userId="b965477fa0aef5e6" providerId="LiveId" clId="{C2DCAFB5-4EBA-4040-8001-CB04A75CB29E}" dt="2021-03-09T08:29:31.071" v="262" actId="1076"/>
          <ac:spMkLst>
            <pc:docMk/>
            <pc:sldMk cId="0" sldId="588"/>
            <ac:spMk id="62490" creationId="{269744B5-129A-4AA0-895D-E11433189152}"/>
          </ac:spMkLst>
        </pc:spChg>
        <pc:spChg chg="mod">
          <ac:chgData name="欣捷" userId="b965477fa0aef5e6" providerId="LiveId" clId="{C2DCAFB5-4EBA-4040-8001-CB04A75CB29E}" dt="2021-03-09T08:29:31.071" v="262" actId="1076"/>
          <ac:spMkLst>
            <pc:docMk/>
            <pc:sldMk cId="0" sldId="588"/>
            <ac:spMk id="62491" creationId="{45077EE6-8FC9-45FA-89F2-5BEC00C0D50A}"/>
          </ac:spMkLst>
        </pc:spChg>
        <pc:spChg chg="mod">
          <ac:chgData name="欣捷" userId="b965477fa0aef5e6" providerId="LiveId" clId="{C2DCAFB5-4EBA-4040-8001-CB04A75CB29E}" dt="2021-03-09T08:29:31.071" v="262" actId="1076"/>
          <ac:spMkLst>
            <pc:docMk/>
            <pc:sldMk cId="0" sldId="588"/>
            <ac:spMk id="62492" creationId="{660294B7-7D0E-474D-B6FB-609A30C0DFD0}"/>
          </ac:spMkLst>
        </pc:spChg>
        <pc:spChg chg="mod">
          <ac:chgData name="欣捷" userId="b965477fa0aef5e6" providerId="LiveId" clId="{C2DCAFB5-4EBA-4040-8001-CB04A75CB29E}" dt="2021-03-09T08:29:31.071" v="262" actId="1076"/>
          <ac:spMkLst>
            <pc:docMk/>
            <pc:sldMk cId="0" sldId="588"/>
            <ac:spMk id="62493" creationId="{F682EBF7-12BE-4438-90EF-E40C835FBCEE}"/>
          </ac:spMkLst>
        </pc:spChg>
        <pc:spChg chg="mod">
          <ac:chgData name="欣捷" userId="b965477fa0aef5e6" providerId="LiveId" clId="{C2DCAFB5-4EBA-4040-8001-CB04A75CB29E}" dt="2021-03-09T08:29:31.071" v="262" actId="1076"/>
          <ac:spMkLst>
            <pc:docMk/>
            <pc:sldMk cId="0" sldId="588"/>
            <ac:spMk id="62494" creationId="{0306696B-ED45-4338-933F-85C8A7CC6D86}"/>
          </ac:spMkLst>
        </pc:spChg>
        <pc:spChg chg="mod">
          <ac:chgData name="欣捷" userId="b965477fa0aef5e6" providerId="LiveId" clId="{C2DCAFB5-4EBA-4040-8001-CB04A75CB29E}" dt="2021-03-09T08:29:31.071" v="262" actId="1076"/>
          <ac:spMkLst>
            <pc:docMk/>
            <pc:sldMk cId="0" sldId="588"/>
            <ac:spMk id="62495" creationId="{2B5B23EE-399B-4F76-A022-FC3100076CFF}"/>
          </ac:spMkLst>
        </pc:spChg>
        <pc:spChg chg="mod">
          <ac:chgData name="欣捷" userId="b965477fa0aef5e6" providerId="LiveId" clId="{C2DCAFB5-4EBA-4040-8001-CB04A75CB29E}" dt="2021-03-09T08:29:31.071" v="262" actId="1076"/>
          <ac:spMkLst>
            <pc:docMk/>
            <pc:sldMk cId="0" sldId="588"/>
            <ac:spMk id="62496" creationId="{778DAF29-E6E0-4290-9B4B-B147CBA7B224}"/>
          </ac:spMkLst>
        </pc:spChg>
        <pc:spChg chg="mod">
          <ac:chgData name="欣捷" userId="b965477fa0aef5e6" providerId="LiveId" clId="{C2DCAFB5-4EBA-4040-8001-CB04A75CB29E}" dt="2021-03-09T08:29:31.071" v="262" actId="1076"/>
          <ac:spMkLst>
            <pc:docMk/>
            <pc:sldMk cId="0" sldId="588"/>
            <ac:spMk id="62497" creationId="{4BFF83CB-87A6-4692-AF31-0996C673D7D2}"/>
          </ac:spMkLst>
        </pc:spChg>
        <pc:spChg chg="mod">
          <ac:chgData name="欣捷" userId="b965477fa0aef5e6" providerId="LiveId" clId="{C2DCAFB5-4EBA-4040-8001-CB04A75CB29E}" dt="2021-03-09T08:29:31.071" v="262" actId="1076"/>
          <ac:spMkLst>
            <pc:docMk/>
            <pc:sldMk cId="0" sldId="588"/>
            <ac:spMk id="62498" creationId="{B6C80487-8E93-4CA5-ABA6-01A9B3D74AA6}"/>
          </ac:spMkLst>
        </pc:spChg>
        <pc:spChg chg="mod">
          <ac:chgData name="欣捷" userId="b965477fa0aef5e6" providerId="LiveId" clId="{C2DCAFB5-4EBA-4040-8001-CB04A75CB29E}" dt="2021-03-09T08:29:31.071" v="262" actId="1076"/>
          <ac:spMkLst>
            <pc:docMk/>
            <pc:sldMk cId="0" sldId="588"/>
            <ac:spMk id="62499" creationId="{A2C62A41-57B0-4483-AD20-D1AB1F8A79DA}"/>
          </ac:spMkLst>
        </pc:spChg>
        <pc:spChg chg="mod">
          <ac:chgData name="欣捷" userId="b965477fa0aef5e6" providerId="LiveId" clId="{C2DCAFB5-4EBA-4040-8001-CB04A75CB29E}" dt="2021-03-09T08:29:31.071" v="262" actId="1076"/>
          <ac:spMkLst>
            <pc:docMk/>
            <pc:sldMk cId="0" sldId="588"/>
            <ac:spMk id="62500" creationId="{E88AA7D0-5BE0-44ED-996D-435156D9BBEE}"/>
          </ac:spMkLst>
        </pc:spChg>
        <pc:spChg chg="mod">
          <ac:chgData name="欣捷" userId="b965477fa0aef5e6" providerId="LiveId" clId="{C2DCAFB5-4EBA-4040-8001-CB04A75CB29E}" dt="2021-03-09T08:29:31.071" v="262" actId="1076"/>
          <ac:spMkLst>
            <pc:docMk/>
            <pc:sldMk cId="0" sldId="588"/>
            <ac:spMk id="62501" creationId="{B6AB1614-9BFF-4D20-A7AB-800E6D0397D7}"/>
          </ac:spMkLst>
        </pc:spChg>
        <pc:spChg chg="mod">
          <ac:chgData name="欣捷" userId="b965477fa0aef5e6" providerId="LiveId" clId="{C2DCAFB5-4EBA-4040-8001-CB04A75CB29E}" dt="2021-03-09T08:29:31.071" v="262" actId="1076"/>
          <ac:spMkLst>
            <pc:docMk/>
            <pc:sldMk cId="0" sldId="588"/>
            <ac:spMk id="62502" creationId="{BC2EDFD8-4317-4E64-AEFE-01C27862C00D}"/>
          </ac:spMkLst>
        </pc:spChg>
        <pc:spChg chg="mod">
          <ac:chgData name="欣捷" userId="b965477fa0aef5e6" providerId="LiveId" clId="{C2DCAFB5-4EBA-4040-8001-CB04A75CB29E}" dt="2021-03-09T08:29:31.071" v="262" actId="1076"/>
          <ac:spMkLst>
            <pc:docMk/>
            <pc:sldMk cId="0" sldId="588"/>
            <ac:spMk id="62503" creationId="{14EABCE5-AC60-4065-859F-8C1E94F120E5}"/>
          </ac:spMkLst>
        </pc:spChg>
        <pc:spChg chg="mod">
          <ac:chgData name="欣捷" userId="b965477fa0aef5e6" providerId="LiveId" clId="{C2DCAFB5-4EBA-4040-8001-CB04A75CB29E}" dt="2021-03-09T08:29:31.071" v="262" actId="1076"/>
          <ac:spMkLst>
            <pc:docMk/>
            <pc:sldMk cId="0" sldId="588"/>
            <ac:spMk id="62504" creationId="{9AFC02D6-0CC3-430E-AB97-D13BFD0DCDBD}"/>
          </ac:spMkLst>
        </pc:spChg>
        <pc:spChg chg="mod">
          <ac:chgData name="欣捷" userId="b965477fa0aef5e6" providerId="LiveId" clId="{C2DCAFB5-4EBA-4040-8001-CB04A75CB29E}" dt="2021-03-09T08:29:31.071" v="262" actId="1076"/>
          <ac:spMkLst>
            <pc:docMk/>
            <pc:sldMk cId="0" sldId="588"/>
            <ac:spMk id="62505" creationId="{BABA0CAF-F71A-4075-AF91-DFED49062EB1}"/>
          </ac:spMkLst>
        </pc:spChg>
        <pc:grpChg chg="mod">
          <ac:chgData name="欣捷" userId="b965477fa0aef5e6" providerId="LiveId" clId="{C2DCAFB5-4EBA-4040-8001-CB04A75CB29E}" dt="2021-03-09T08:29:31.071" v="262" actId="1076"/>
          <ac:grpSpMkLst>
            <pc:docMk/>
            <pc:sldMk cId="0" sldId="588"/>
            <ac:grpSpMk id="2" creationId="{CF9D929A-B7DD-46EF-AAFB-288E02D08EE6}"/>
          </ac:grpSpMkLst>
        </pc:grpChg>
        <pc:grpChg chg="mod">
          <ac:chgData name="欣捷" userId="b965477fa0aef5e6" providerId="LiveId" clId="{C2DCAFB5-4EBA-4040-8001-CB04A75CB29E}" dt="2021-03-09T08:29:31.071" v="262" actId="1076"/>
          <ac:grpSpMkLst>
            <pc:docMk/>
            <pc:sldMk cId="0" sldId="588"/>
            <ac:grpSpMk id="3" creationId="{D8C787E0-901C-4867-A4F0-A0D984C181DF}"/>
          </ac:grpSpMkLst>
        </pc:grpChg>
        <pc:grpChg chg="mod">
          <ac:chgData name="欣捷" userId="b965477fa0aef5e6" providerId="LiveId" clId="{C2DCAFB5-4EBA-4040-8001-CB04A75CB29E}" dt="2021-03-09T08:29:31.071" v="262" actId="1076"/>
          <ac:grpSpMkLst>
            <pc:docMk/>
            <pc:sldMk cId="0" sldId="588"/>
            <ac:grpSpMk id="4" creationId="{0330F777-DF4E-40E4-BE71-79BD74691D6F}"/>
          </ac:grpSpMkLst>
        </pc:grpChg>
        <pc:grpChg chg="mod">
          <ac:chgData name="欣捷" userId="b965477fa0aef5e6" providerId="LiveId" clId="{C2DCAFB5-4EBA-4040-8001-CB04A75CB29E}" dt="2021-03-09T08:29:31.071" v="262" actId="1076"/>
          <ac:grpSpMkLst>
            <pc:docMk/>
            <pc:sldMk cId="0" sldId="588"/>
            <ac:grpSpMk id="5" creationId="{27AF785D-5337-4A30-8BE8-D03CA5839814}"/>
          </ac:grpSpMkLst>
        </pc:grpChg>
        <pc:grpChg chg="mod">
          <ac:chgData name="欣捷" userId="b965477fa0aef5e6" providerId="LiveId" clId="{C2DCAFB5-4EBA-4040-8001-CB04A75CB29E}" dt="2021-03-09T08:29:31.071" v="262" actId="1076"/>
          <ac:grpSpMkLst>
            <pc:docMk/>
            <pc:sldMk cId="0" sldId="588"/>
            <ac:grpSpMk id="6" creationId="{D154F17F-51AB-4B87-92B8-5F3458F695BE}"/>
          </ac:grpSpMkLst>
        </pc:grpChg>
        <pc:grpChg chg="mod">
          <ac:chgData name="欣捷" userId="b965477fa0aef5e6" providerId="LiveId" clId="{C2DCAFB5-4EBA-4040-8001-CB04A75CB29E}" dt="2021-03-09T08:29:31.071" v="262" actId="1076"/>
          <ac:grpSpMkLst>
            <pc:docMk/>
            <pc:sldMk cId="0" sldId="588"/>
            <ac:grpSpMk id="7" creationId="{911A5E65-30E4-4234-B74A-84B7263C4066}"/>
          </ac:grpSpMkLst>
        </pc:grpChg>
        <pc:grpChg chg="mod">
          <ac:chgData name="欣捷" userId="b965477fa0aef5e6" providerId="LiveId" clId="{C2DCAFB5-4EBA-4040-8001-CB04A75CB29E}" dt="2021-03-09T08:29:31.071" v="262" actId="1076"/>
          <ac:grpSpMkLst>
            <pc:docMk/>
            <pc:sldMk cId="0" sldId="588"/>
            <ac:grpSpMk id="8" creationId="{A1C23FE5-4F6C-4388-9D02-1DCEC6F95663}"/>
          </ac:grpSpMkLst>
        </pc:grpChg>
        <pc:grpChg chg="mod">
          <ac:chgData name="欣捷" userId="b965477fa0aef5e6" providerId="LiveId" clId="{C2DCAFB5-4EBA-4040-8001-CB04A75CB29E}" dt="2021-03-09T08:29:31.071" v="262" actId="1076"/>
          <ac:grpSpMkLst>
            <pc:docMk/>
            <pc:sldMk cId="0" sldId="588"/>
            <ac:grpSpMk id="9" creationId="{2DD71B1F-9C2C-49D5-A68C-33E6E9D72701}"/>
          </ac:grpSpMkLst>
        </pc:grpChg>
        <pc:grpChg chg="mod">
          <ac:chgData name="欣捷" userId="b965477fa0aef5e6" providerId="LiveId" clId="{C2DCAFB5-4EBA-4040-8001-CB04A75CB29E}" dt="2021-03-09T08:29:31.071" v="262" actId="1076"/>
          <ac:grpSpMkLst>
            <pc:docMk/>
            <pc:sldMk cId="0" sldId="588"/>
            <ac:grpSpMk id="10" creationId="{19B39C6E-2088-469C-B381-DAE7F9705C6D}"/>
          </ac:grpSpMkLst>
        </pc:grpChg>
        <pc:grpChg chg="mod">
          <ac:chgData name="欣捷" userId="b965477fa0aef5e6" providerId="LiveId" clId="{C2DCAFB5-4EBA-4040-8001-CB04A75CB29E}" dt="2021-03-09T08:29:31.071" v="262" actId="1076"/>
          <ac:grpSpMkLst>
            <pc:docMk/>
            <pc:sldMk cId="0" sldId="588"/>
            <ac:grpSpMk id="11" creationId="{3E4C6AD7-A55B-4251-A09D-82D19ACF485A}"/>
          </ac:grpSpMkLst>
        </pc:grpChg>
        <pc:grpChg chg="add mod">
          <ac:chgData name="欣捷" userId="b965477fa0aef5e6" providerId="LiveId" clId="{C2DCAFB5-4EBA-4040-8001-CB04A75CB29E}" dt="2021-03-09T08:29:31.071" v="262" actId="1076"/>
          <ac:grpSpMkLst>
            <pc:docMk/>
            <pc:sldMk cId="0" sldId="588"/>
            <ac:grpSpMk id="12" creationId="{379AA06E-FF60-4A06-9013-39A8DFA5F550}"/>
          </ac:grpSpMkLst>
        </pc:grpChg>
      </pc:sldChg>
      <pc:sldChg chg="modSp mod">
        <pc:chgData name="欣捷" userId="b965477fa0aef5e6" providerId="LiveId" clId="{C2DCAFB5-4EBA-4040-8001-CB04A75CB29E}" dt="2021-03-09T08:20:38.819" v="97" actId="2710"/>
        <pc:sldMkLst>
          <pc:docMk/>
          <pc:sldMk cId="0" sldId="589"/>
        </pc:sldMkLst>
        <pc:spChg chg="mod">
          <ac:chgData name="欣捷" userId="b965477fa0aef5e6" providerId="LiveId" clId="{C2DCAFB5-4EBA-4040-8001-CB04A75CB29E}" dt="2021-03-09T03:01:47.294" v="62"/>
          <ac:spMkLst>
            <pc:docMk/>
            <pc:sldMk cId="0" sldId="589"/>
            <ac:spMk id="51202" creationId="{43853F12-AC47-42CA-BF22-7740D958945A}"/>
          </ac:spMkLst>
        </pc:spChg>
        <pc:spChg chg="mod">
          <ac:chgData name="欣捷" userId="b965477fa0aef5e6" providerId="LiveId" clId="{C2DCAFB5-4EBA-4040-8001-CB04A75CB29E}" dt="2021-03-09T08:20:38.819" v="97" actId="2710"/>
          <ac:spMkLst>
            <pc:docMk/>
            <pc:sldMk cId="0" sldId="589"/>
            <ac:spMk id="51203" creationId="{0C273200-6980-4CFB-8E40-32762569E739}"/>
          </ac:spMkLst>
        </pc:spChg>
      </pc:sldChg>
      <pc:sldChg chg="modSp mod">
        <pc:chgData name="欣捷" userId="b965477fa0aef5e6" providerId="LiveId" clId="{C2DCAFB5-4EBA-4040-8001-CB04A75CB29E}" dt="2021-03-09T03:01:47.294" v="62"/>
        <pc:sldMkLst>
          <pc:docMk/>
          <pc:sldMk cId="0" sldId="590"/>
        </pc:sldMkLst>
        <pc:spChg chg="mod">
          <ac:chgData name="欣捷" userId="b965477fa0aef5e6" providerId="LiveId" clId="{C2DCAFB5-4EBA-4040-8001-CB04A75CB29E}" dt="2021-03-09T03:01:47.294" v="62"/>
          <ac:spMkLst>
            <pc:docMk/>
            <pc:sldMk cId="0" sldId="590"/>
            <ac:spMk id="52226" creationId="{60B92EC8-1280-4EE7-BAF0-8EC09DE96323}"/>
          </ac:spMkLst>
        </pc:spChg>
        <pc:spChg chg="mod">
          <ac:chgData name="欣捷" userId="b965477fa0aef5e6" providerId="LiveId" clId="{C2DCAFB5-4EBA-4040-8001-CB04A75CB29E}" dt="2021-03-09T03:01:47.294" v="62"/>
          <ac:spMkLst>
            <pc:docMk/>
            <pc:sldMk cId="0" sldId="590"/>
            <ac:spMk id="52227" creationId="{BC679DB6-0A14-41DF-90C7-A4BAAF650D4D}"/>
          </ac:spMkLst>
        </pc:spChg>
        <pc:spChg chg="mod">
          <ac:chgData name="欣捷" userId="b965477fa0aef5e6" providerId="LiveId" clId="{C2DCAFB5-4EBA-4040-8001-CB04A75CB29E}" dt="2021-03-09T03:01:47.294" v="62"/>
          <ac:spMkLst>
            <pc:docMk/>
            <pc:sldMk cId="0" sldId="590"/>
            <ac:spMk id="52228" creationId="{CDAF3060-178E-4ED3-9A18-B95E8F58CFAB}"/>
          </ac:spMkLst>
        </pc:spChg>
      </pc:sldChg>
      <pc:sldChg chg="modSp mod">
        <pc:chgData name="欣捷" userId="b965477fa0aef5e6" providerId="LiveId" clId="{C2DCAFB5-4EBA-4040-8001-CB04A75CB29E}" dt="2021-03-09T03:01:47.294" v="62"/>
        <pc:sldMkLst>
          <pc:docMk/>
          <pc:sldMk cId="0" sldId="591"/>
        </pc:sldMkLst>
        <pc:spChg chg="mod">
          <ac:chgData name="欣捷" userId="b965477fa0aef5e6" providerId="LiveId" clId="{C2DCAFB5-4EBA-4040-8001-CB04A75CB29E}" dt="2021-03-09T03:01:47.294" v="62"/>
          <ac:spMkLst>
            <pc:docMk/>
            <pc:sldMk cId="0" sldId="591"/>
            <ac:spMk id="50178" creationId="{924C2E36-7D74-4303-941E-DF7D13DD5624}"/>
          </ac:spMkLst>
        </pc:spChg>
        <pc:spChg chg="mod">
          <ac:chgData name="欣捷" userId="b965477fa0aef5e6" providerId="LiveId" clId="{C2DCAFB5-4EBA-4040-8001-CB04A75CB29E}" dt="2021-03-09T03:01:47.294" v="62"/>
          <ac:spMkLst>
            <pc:docMk/>
            <pc:sldMk cId="0" sldId="591"/>
            <ac:spMk id="50179" creationId="{5E4AD9F1-C0DA-4045-84F4-BAD9B94250E7}"/>
          </ac:spMkLst>
        </pc:spChg>
        <pc:spChg chg="mod">
          <ac:chgData name="欣捷" userId="b965477fa0aef5e6" providerId="LiveId" clId="{C2DCAFB5-4EBA-4040-8001-CB04A75CB29E}" dt="2021-03-09T03:01:47.294" v="62"/>
          <ac:spMkLst>
            <pc:docMk/>
            <pc:sldMk cId="0" sldId="591"/>
            <ac:spMk id="50181" creationId="{F788690E-77B5-4B24-9CD2-A1010C407243}"/>
          </ac:spMkLst>
        </pc:spChg>
        <pc:spChg chg="mod">
          <ac:chgData name="欣捷" userId="b965477fa0aef5e6" providerId="LiveId" clId="{C2DCAFB5-4EBA-4040-8001-CB04A75CB29E}" dt="2021-03-09T03:01:47.294" v="62"/>
          <ac:spMkLst>
            <pc:docMk/>
            <pc:sldMk cId="0" sldId="591"/>
            <ac:spMk id="50182" creationId="{AE526CA8-18B9-40EE-973D-61D033042B97}"/>
          </ac:spMkLst>
        </pc:spChg>
        <pc:spChg chg="mod">
          <ac:chgData name="欣捷" userId="b965477fa0aef5e6" providerId="LiveId" clId="{C2DCAFB5-4EBA-4040-8001-CB04A75CB29E}" dt="2021-03-09T03:01:47.294" v="62"/>
          <ac:spMkLst>
            <pc:docMk/>
            <pc:sldMk cId="0" sldId="591"/>
            <ac:spMk id="50183" creationId="{2F3CEC51-D5BE-415C-92B3-48D16A0BE2DC}"/>
          </ac:spMkLst>
        </pc:spChg>
        <pc:spChg chg="mod">
          <ac:chgData name="欣捷" userId="b965477fa0aef5e6" providerId="LiveId" clId="{C2DCAFB5-4EBA-4040-8001-CB04A75CB29E}" dt="2021-03-09T03:01:47.294" v="62"/>
          <ac:spMkLst>
            <pc:docMk/>
            <pc:sldMk cId="0" sldId="591"/>
            <ac:spMk id="50184" creationId="{864334E7-233F-423F-B39D-FB32339FFEE1}"/>
          </ac:spMkLst>
        </pc:spChg>
        <pc:spChg chg="mod">
          <ac:chgData name="欣捷" userId="b965477fa0aef5e6" providerId="LiveId" clId="{C2DCAFB5-4EBA-4040-8001-CB04A75CB29E}" dt="2021-03-09T03:01:47.294" v="62"/>
          <ac:spMkLst>
            <pc:docMk/>
            <pc:sldMk cId="0" sldId="591"/>
            <ac:spMk id="50185" creationId="{505E6828-4D82-493F-B23E-CBA726873972}"/>
          </ac:spMkLst>
        </pc:spChg>
        <pc:grpChg chg="mod">
          <ac:chgData name="欣捷" userId="b965477fa0aef5e6" providerId="LiveId" clId="{C2DCAFB5-4EBA-4040-8001-CB04A75CB29E}" dt="2021-03-09T03:01:47.294" v="62"/>
          <ac:grpSpMkLst>
            <pc:docMk/>
            <pc:sldMk cId="0" sldId="591"/>
            <ac:grpSpMk id="50180" creationId="{D59C02AD-9E83-434C-AFAD-C5502331CA63}"/>
          </ac:grpSpMkLst>
        </pc:grpChg>
      </pc:sldChg>
      <pc:sldChg chg="modSp mod">
        <pc:chgData name="欣捷" userId="b965477fa0aef5e6" providerId="LiveId" clId="{C2DCAFB5-4EBA-4040-8001-CB04A75CB29E}" dt="2021-03-09T03:01:47.294" v="62"/>
        <pc:sldMkLst>
          <pc:docMk/>
          <pc:sldMk cId="0" sldId="593"/>
        </pc:sldMkLst>
        <pc:spChg chg="mod">
          <ac:chgData name="欣捷" userId="b965477fa0aef5e6" providerId="LiveId" clId="{C2DCAFB5-4EBA-4040-8001-CB04A75CB29E}" dt="2021-03-09T03:01:47.294" v="62"/>
          <ac:spMkLst>
            <pc:docMk/>
            <pc:sldMk cId="0" sldId="593"/>
            <ac:spMk id="61442" creationId="{F3A0C5E3-BF61-4231-B3A4-42EDA6315FC9}"/>
          </ac:spMkLst>
        </pc:spChg>
        <pc:spChg chg="mod">
          <ac:chgData name="欣捷" userId="b965477fa0aef5e6" providerId="LiveId" clId="{C2DCAFB5-4EBA-4040-8001-CB04A75CB29E}" dt="2021-03-09T03:01:47.294" v="62"/>
          <ac:spMkLst>
            <pc:docMk/>
            <pc:sldMk cId="0" sldId="593"/>
            <ac:spMk id="61443" creationId="{52618716-150C-4225-BFF6-1D3A4CE6A986}"/>
          </ac:spMkLst>
        </pc:spChg>
      </pc:sldChg>
      <pc:sldChg chg="modSp mod">
        <pc:chgData name="欣捷" userId="b965477fa0aef5e6" providerId="LiveId" clId="{C2DCAFB5-4EBA-4040-8001-CB04A75CB29E}" dt="2021-03-09T03:01:47.294" v="62"/>
        <pc:sldMkLst>
          <pc:docMk/>
          <pc:sldMk cId="0" sldId="623"/>
        </pc:sldMkLst>
        <pc:spChg chg="mod">
          <ac:chgData name="欣捷" userId="b965477fa0aef5e6" providerId="LiveId" clId="{C2DCAFB5-4EBA-4040-8001-CB04A75CB29E}" dt="2021-03-09T03:01:47.294" v="62"/>
          <ac:spMkLst>
            <pc:docMk/>
            <pc:sldMk cId="0" sldId="623"/>
            <ac:spMk id="35842" creationId="{314FF315-46FE-4C7B-8268-E185BC19747D}"/>
          </ac:spMkLst>
        </pc:spChg>
        <pc:spChg chg="mod">
          <ac:chgData name="欣捷" userId="b965477fa0aef5e6" providerId="LiveId" clId="{C2DCAFB5-4EBA-4040-8001-CB04A75CB29E}" dt="2021-03-09T03:01:47.294" v="62"/>
          <ac:spMkLst>
            <pc:docMk/>
            <pc:sldMk cId="0" sldId="623"/>
            <ac:spMk id="35845" creationId="{395474E5-9AE2-49BE-9872-080A4A88EFA8}"/>
          </ac:spMkLst>
        </pc:spChg>
        <pc:spChg chg="mod">
          <ac:chgData name="欣捷" userId="b965477fa0aef5e6" providerId="LiveId" clId="{C2DCAFB5-4EBA-4040-8001-CB04A75CB29E}" dt="2021-03-09T03:01:47.294" v="62"/>
          <ac:spMkLst>
            <pc:docMk/>
            <pc:sldMk cId="0" sldId="623"/>
            <ac:spMk id="35846" creationId="{F3EBF026-054D-4A9F-9D77-BA1551132330}"/>
          </ac:spMkLst>
        </pc:spChg>
        <pc:spChg chg="mod">
          <ac:chgData name="欣捷" userId="b965477fa0aef5e6" providerId="LiveId" clId="{C2DCAFB5-4EBA-4040-8001-CB04A75CB29E}" dt="2021-03-09T03:01:47.294" v="62"/>
          <ac:spMkLst>
            <pc:docMk/>
            <pc:sldMk cId="0" sldId="623"/>
            <ac:spMk id="35847" creationId="{3C7BDAB6-FC38-465B-B0AF-58208FEFD422}"/>
          </ac:spMkLst>
        </pc:spChg>
        <pc:spChg chg="mod">
          <ac:chgData name="欣捷" userId="b965477fa0aef5e6" providerId="LiveId" clId="{C2DCAFB5-4EBA-4040-8001-CB04A75CB29E}" dt="2021-03-09T03:01:47.294" v="62"/>
          <ac:spMkLst>
            <pc:docMk/>
            <pc:sldMk cId="0" sldId="623"/>
            <ac:spMk id="35848" creationId="{40077CA4-6949-4D83-AE9C-A3217D5D792A}"/>
          </ac:spMkLst>
        </pc:spChg>
        <pc:spChg chg="mod">
          <ac:chgData name="欣捷" userId="b965477fa0aef5e6" providerId="LiveId" clId="{C2DCAFB5-4EBA-4040-8001-CB04A75CB29E}" dt="2021-03-09T03:01:47.294" v="62"/>
          <ac:spMkLst>
            <pc:docMk/>
            <pc:sldMk cId="0" sldId="623"/>
            <ac:spMk id="35849" creationId="{679A449F-4EED-42E7-AE45-509D5A9BCE2B}"/>
          </ac:spMkLst>
        </pc:spChg>
        <pc:grpChg chg="mod">
          <ac:chgData name="欣捷" userId="b965477fa0aef5e6" providerId="LiveId" clId="{C2DCAFB5-4EBA-4040-8001-CB04A75CB29E}" dt="2021-03-09T03:01:47.294" v="62"/>
          <ac:grpSpMkLst>
            <pc:docMk/>
            <pc:sldMk cId="0" sldId="623"/>
            <ac:grpSpMk id="35844" creationId="{C45804C7-20BC-4E9F-8C4D-09699362347A}"/>
          </ac:grpSpMkLst>
        </pc:grpChg>
      </pc:sldChg>
      <pc:sldChg chg="modSp mod">
        <pc:chgData name="欣捷" userId="b965477fa0aef5e6" providerId="LiveId" clId="{C2DCAFB5-4EBA-4040-8001-CB04A75CB29E}" dt="2021-03-09T03:01:47.294" v="62"/>
        <pc:sldMkLst>
          <pc:docMk/>
          <pc:sldMk cId="0" sldId="624"/>
        </pc:sldMkLst>
        <pc:spChg chg="mod">
          <ac:chgData name="欣捷" userId="b965477fa0aef5e6" providerId="LiveId" clId="{C2DCAFB5-4EBA-4040-8001-CB04A75CB29E}" dt="2021-03-09T03:01:47.294" v="62"/>
          <ac:spMkLst>
            <pc:docMk/>
            <pc:sldMk cId="0" sldId="624"/>
            <ac:spMk id="36866" creationId="{7AE864F8-E896-40A5-ACBD-5206BD8A225C}"/>
          </ac:spMkLst>
        </pc:spChg>
        <pc:spChg chg="mod">
          <ac:chgData name="欣捷" userId="b965477fa0aef5e6" providerId="LiveId" clId="{C2DCAFB5-4EBA-4040-8001-CB04A75CB29E}" dt="2021-03-09T03:01:47.294" v="62"/>
          <ac:spMkLst>
            <pc:docMk/>
            <pc:sldMk cId="0" sldId="624"/>
            <ac:spMk id="36867" creationId="{E2D89EFF-EA75-484B-9A61-E8A196C06592}"/>
          </ac:spMkLst>
        </pc:spChg>
      </pc:sldChg>
      <pc:sldChg chg="modSp mod modNotes">
        <pc:chgData name="欣捷" userId="b965477fa0aef5e6" providerId="LiveId" clId="{C2DCAFB5-4EBA-4040-8001-CB04A75CB29E}" dt="2021-03-09T03:01:47.294" v="62"/>
        <pc:sldMkLst>
          <pc:docMk/>
          <pc:sldMk cId="0" sldId="625"/>
        </pc:sldMkLst>
        <pc:spChg chg="mod">
          <ac:chgData name="欣捷" userId="b965477fa0aef5e6" providerId="LiveId" clId="{C2DCAFB5-4EBA-4040-8001-CB04A75CB29E}" dt="2021-03-09T03:01:47.294" v="62"/>
          <ac:spMkLst>
            <pc:docMk/>
            <pc:sldMk cId="0" sldId="625"/>
            <ac:spMk id="37890" creationId="{9F1BC85E-DE07-4930-826E-97D5BD0C0219}"/>
          </ac:spMkLst>
        </pc:spChg>
        <pc:spChg chg="mod">
          <ac:chgData name="欣捷" userId="b965477fa0aef5e6" providerId="LiveId" clId="{C2DCAFB5-4EBA-4040-8001-CB04A75CB29E}" dt="2021-03-09T03:01:47.294" v="62"/>
          <ac:spMkLst>
            <pc:docMk/>
            <pc:sldMk cId="0" sldId="625"/>
            <ac:spMk id="37891" creationId="{16C6DA9B-B9CF-4798-A00D-41201F95D804}"/>
          </ac:spMkLst>
        </pc:spChg>
      </pc:sldChg>
      <pc:sldChg chg="modSp mod">
        <pc:chgData name="欣捷" userId="b965477fa0aef5e6" providerId="LiveId" clId="{C2DCAFB5-4EBA-4040-8001-CB04A75CB29E}" dt="2021-03-09T07:13:26.491" v="66"/>
        <pc:sldMkLst>
          <pc:docMk/>
          <pc:sldMk cId="0" sldId="626"/>
        </pc:sldMkLst>
        <pc:spChg chg="mod">
          <ac:chgData name="欣捷" userId="b965477fa0aef5e6" providerId="LiveId" clId="{C2DCAFB5-4EBA-4040-8001-CB04A75CB29E}" dt="2021-03-09T03:01:47.294" v="62"/>
          <ac:spMkLst>
            <pc:docMk/>
            <pc:sldMk cId="0" sldId="626"/>
            <ac:spMk id="39938" creationId="{BD592D65-DC33-4416-BDE5-B41FA191F27C}"/>
          </ac:spMkLst>
        </pc:spChg>
        <pc:spChg chg="mod">
          <ac:chgData name="欣捷" userId="b965477fa0aef5e6" providerId="LiveId" clId="{C2DCAFB5-4EBA-4040-8001-CB04A75CB29E}" dt="2021-03-09T03:01:47.294" v="62"/>
          <ac:spMkLst>
            <pc:docMk/>
            <pc:sldMk cId="0" sldId="626"/>
            <ac:spMk id="39939" creationId="{C1FAD58A-AFB1-466D-B7FF-3D8DAC9EC7E3}"/>
          </ac:spMkLst>
        </pc:spChg>
        <pc:spChg chg="mod">
          <ac:chgData name="欣捷" userId="b965477fa0aef5e6" providerId="LiveId" clId="{C2DCAFB5-4EBA-4040-8001-CB04A75CB29E}" dt="2021-03-09T03:01:47.294" v="62"/>
          <ac:spMkLst>
            <pc:docMk/>
            <pc:sldMk cId="0" sldId="626"/>
            <ac:spMk id="39942" creationId="{90814B2A-8E37-447F-81B1-ABD2812FEB57}"/>
          </ac:spMkLst>
        </pc:spChg>
        <pc:spChg chg="mod">
          <ac:chgData name="欣捷" userId="b965477fa0aef5e6" providerId="LiveId" clId="{C2DCAFB5-4EBA-4040-8001-CB04A75CB29E}" dt="2021-03-09T03:01:47.294" v="62"/>
          <ac:spMkLst>
            <pc:docMk/>
            <pc:sldMk cId="0" sldId="626"/>
            <ac:spMk id="39944" creationId="{48482BCF-82BD-460B-8A76-EEF7852441AC}"/>
          </ac:spMkLst>
        </pc:spChg>
        <pc:spChg chg="mod">
          <ac:chgData name="欣捷" userId="b965477fa0aef5e6" providerId="LiveId" clId="{C2DCAFB5-4EBA-4040-8001-CB04A75CB29E}" dt="2021-03-09T03:01:47.294" v="62"/>
          <ac:spMkLst>
            <pc:docMk/>
            <pc:sldMk cId="0" sldId="626"/>
            <ac:spMk id="39945" creationId="{3A29310F-E7DF-4AC7-AE46-59E1626E1BB1}"/>
          </ac:spMkLst>
        </pc:spChg>
        <pc:spChg chg="mod">
          <ac:chgData name="欣捷" userId="b965477fa0aef5e6" providerId="LiveId" clId="{C2DCAFB5-4EBA-4040-8001-CB04A75CB29E}" dt="2021-03-09T03:01:47.294" v="62"/>
          <ac:spMkLst>
            <pc:docMk/>
            <pc:sldMk cId="0" sldId="626"/>
            <ac:spMk id="39946" creationId="{3382C4D5-8076-495F-8000-472786338A34}"/>
          </ac:spMkLst>
        </pc:spChg>
        <pc:spChg chg="mod">
          <ac:chgData name="欣捷" userId="b965477fa0aef5e6" providerId="LiveId" clId="{C2DCAFB5-4EBA-4040-8001-CB04A75CB29E}" dt="2021-03-09T03:01:47.294" v="62"/>
          <ac:spMkLst>
            <pc:docMk/>
            <pc:sldMk cId="0" sldId="626"/>
            <ac:spMk id="39947" creationId="{ABB987BE-74D4-4FEB-829B-DEAE4AD9B200}"/>
          </ac:spMkLst>
        </pc:spChg>
        <pc:spChg chg="mod">
          <ac:chgData name="欣捷" userId="b965477fa0aef5e6" providerId="LiveId" clId="{C2DCAFB5-4EBA-4040-8001-CB04A75CB29E}" dt="2021-03-09T03:01:47.294" v="62"/>
          <ac:spMkLst>
            <pc:docMk/>
            <pc:sldMk cId="0" sldId="626"/>
            <ac:spMk id="39948" creationId="{A30310C5-A5E0-4C93-A845-19D167EB3E09}"/>
          </ac:spMkLst>
        </pc:spChg>
        <pc:spChg chg="mod">
          <ac:chgData name="欣捷" userId="b965477fa0aef5e6" providerId="LiveId" clId="{C2DCAFB5-4EBA-4040-8001-CB04A75CB29E}" dt="2021-03-09T03:01:47.294" v="62"/>
          <ac:spMkLst>
            <pc:docMk/>
            <pc:sldMk cId="0" sldId="626"/>
            <ac:spMk id="39949" creationId="{F28BFCD9-165C-4036-B64C-F9782BC68583}"/>
          </ac:spMkLst>
        </pc:spChg>
        <pc:spChg chg="mod">
          <ac:chgData name="欣捷" userId="b965477fa0aef5e6" providerId="LiveId" clId="{C2DCAFB5-4EBA-4040-8001-CB04A75CB29E}" dt="2021-03-09T03:01:47.294" v="62"/>
          <ac:spMkLst>
            <pc:docMk/>
            <pc:sldMk cId="0" sldId="626"/>
            <ac:spMk id="39950" creationId="{96762FAE-0C73-448C-AC43-DA555B2EDFE1}"/>
          </ac:spMkLst>
        </pc:spChg>
        <pc:spChg chg="mod">
          <ac:chgData name="欣捷" userId="b965477fa0aef5e6" providerId="LiveId" clId="{C2DCAFB5-4EBA-4040-8001-CB04A75CB29E}" dt="2021-03-09T03:01:47.294" v="62"/>
          <ac:spMkLst>
            <pc:docMk/>
            <pc:sldMk cId="0" sldId="626"/>
            <ac:spMk id="39951" creationId="{C2A8EAB7-8975-458D-9477-44338D7FB86D}"/>
          </ac:spMkLst>
        </pc:spChg>
        <pc:spChg chg="mod">
          <ac:chgData name="欣捷" userId="b965477fa0aef5e6" providerId="LiveId" clId="{C2DCAFB5-4EBA-4040-8001-CB04A75CB29E}" dt="2021-03-09T03:01:47.294" v="62"/>
          <ac:spMkLst>
            <pc:docMk/>
            <pc:sldMk cId="0" sldId="626"/>
            <ac:spMk id="39952" creationId="{F3DB2229-D994-4051-8BD0-28648778681B}"/>
          </ac:spMkLst>
        </pc:spChg>
        <pc:spChg chg="mod">
          <ac:chgData name="欣捷" userId="b965477fa0aef5e6" providerId="LiveId" clId="{C2DCAFB5-4EBA-4040-8001-CB04A75CB29E}" dt="2021-03-09T03:01:47.294" v="62"/>
          <ac:spMkLst>
            <pc:docMk/>
            <pc:sldMk cId="0" sldId="626"/>
            <ac:spMk id="39953" creationId="{7F2AE91A-5B77-4840-85B7-2C4781B65B20}"/>
          </ac:spMkLst>
        </pc:spChg>
        <pc:spChg chg="mod">
          <ac:chgData name="欣捷" userId="b965477fa0aef5e6" providerId="LiveId" clId="{C2DCAFB5-4EBA-4040-8001-CB04A75CB29E}" dt="2021-03-09T03:01:47.294" v="62"/>
          <ac:spMkLst>
            <pc:docMk/>
            <pc:sldMk cId="0" sldId="626"/>
            <ac:spMk id="39954" creationId="{42B1C884-11D1-413D-A902-03EB11242713}"/>
          </ac:spMkLst>
        </pc:spChg>
        <pc:spChg chg="mod">
          <ac:chgData name="欣捷" userId="b965477fa0aef5e6" providerId="LiveId" clId="{C2DCAFB5-4EBA-4040-8001-CB04A75CB29E}" dt="2021-03-09T03:01:47.294" v="62"/>
          <ac:spMkLst>
            <pc:docMk/>
            <pc:sldMk cId="0" sldId="626"/>
            <ac:spMk id="39955" creationId="{0E7298EA-CBB6-4016-812F-EEBBA229AFD4}"/>
          </ac:spMkLst>
        </pc:spChg>
        <pc:spChg chg="mod">
          <ac:chgData name="欣捷" userId="b965477fa0aef5e6" providerId="LiveId" clId="{C2DCAFB5-4EBA-4040-8001-CB04A75CB29E}" dt="2021-03-09T03:01:47.294" v="62"/>
          <ac:spMkLst>
            <pc:docMk/>
            <pc:sldMk cId="0" sldId="626"/>
            <ac:spMk id="39956" creationId="{2D5CDDC9-3B4E-41C2-B663-EF956604150D}"/>
          </ac:spMkLst>
        </pc:spChg>
        <pc:spChg chg="mod">
          <ac:chgData name="欣捷" userId="b965477fa0aef5e6" providerId="LiveId" clId="{C2DCAFB5-4EBA-4040-8001-CB04A75CB29E}" dt="2021-03-09T03:01:47.294" v="62"/>
          <ac:spMkLst>
            <pc:docMk/>
            <pc:sldMk cId="0" sldId="626"/>
            <ac:spMk id="39957" creationId="{E615116D-B4EE-4202-9523-35F4D7037C92}"/>
          </ac:spMkLst>
        </pc:spChg>
        <pc:spChg chg="mod">
          <ac:chgData name="欣捷" userId="b965477fa0aef5e6" providerId="LiveId" clId="{C2DCAFB5-4EBA-4040-8001-CB04A75CB29E}" dt="2021-03-09T03:01:47.294" v="62"/>
          <ac:spMkLst>
            <pc:docMk/>
            <pc:sldMk cId="0" sldId="626"/>
            <ac:spMk id="39958" creationId="{931AFF97-3073-45B0-97ED-8EDE20CAB9E5}"/>
          </ac:spMkLst>
        </pc:spChg>
        <pc:spChg chg="mod">
          <ac:chgData name="欣捷" userId="b965477fa0aef5e6" providerId="LiveId" clId="{C2DCAFB5-4EBA-4040-8001-CB04A75CB29E}" dt="2021-03-09T03:01:47.294" v="62"/>
          <ac:spMkLst>
            <pc:docMk/>
            <pc:sldMk cId="0" sldId="626"/>
            <ac:spMk id="39959" creationId="{3E95EDE8-9DB5-4910-A5E6-3E18391D4D4D}"/>
          </ac:spMkLst>
        </pc:spChg>
        <pc:spChg chg="mod">
          <ac:chgData name="欣捷" userId="b965477fa0aef5e6" providerId="LiveId" clId="{C2DCAFB5-4EBA-4040-8001-CB04A75CB29E}" dt="2021-03-09T03:01:47.294" v="62"/>
          <ac:spMkLst>
            <pc:docMk/>
            <pc:sldMk cId="0" sldId="626"/>
            <ac:spMk id="39960" creationId="{DE33B3C4-697D-436F-9DC0-609BD915690C}"/>
          </ac:spMkLst>
        </pc:spChg>
        <pc:spChg chg="mod">
          <ac:chgData name="欣捷" userId="b965477fa0aef5e6" providerId="LiveId" clId="{C2DCAFB5-4EBA-4040-8001-CB04A75CB29E}" dt="2021-03-09T03:01:47.294" v="62"/>
          <ac:spMkLst>
            <pc:docMk/>
            <pc:sldMk cId="0" sldId="626"/>
            <ac:spMk id="39961" creationId="{6E8C7AAA-988E-4DEE-B7D9-91FE10B3B2CA}"/>
          </ac:spMkLst>
        </pc:spChg>
        <pc:spChg chg="mod">
          <ac:chgData name="欣捷" userId="b965477fa0aef5e6" providerId="LiveId" clId="{C2DCAFB5-4EBA-4040-8001-CB04A75CB29E}" dt="2021-03-09T03:01:47.294" v="62"/>
          <ac:spMkLst>
            <pc:docMk/>
            <pc:sldMk cId="0" sldId="626"/>
            <ac:spMk id="39962" creationId="{640C7D7A-6FEE-4B54-8798-C0AD3605546C}"/>
          </ac:spMkLst>
        </pc:spChg>
        <pc:spChg chg="mod">
          <ac:chgData name="欣捷" userId="b965477fa0aef5e6" providerId="LiveId" clId="{C2DCAFB5-4EBA-4040-8001-CB04A75CB29E}" dt="2021-03-09T03:01:47.294" v="62"/>
          <ac:spMkLst>
            <pc:docMk/>
            <pc:sldMk cId="0" sldId="626"/>
            <ac:spMk id="39963" creationId="{523F2982-B5AB-41A2-B1B6-C7DBCB17E787}"/>
          </ac:spMkLst>
        </pc:spChg>
        <pc:spChg chg="mod">
          <ac:chgData name="欣捷" userId="b965477fa0aef5e6" providerId="LiveId" clId="{C2DCAFB5-4EBA-4040-8001-CB04A75CB29E}" dt="2021-03-09T03:01:47.294" v="62"/>
          <ac:spMkLst>
            <pc:docMk/>
            <pc:sldMk cId="0" sldId="626"/>
            <ac:spMk id="39964" creationId="{98BDEFB0-0AF8-4239-9473-9A105D20161E}"/>
          </ac:spMkLst>
        </pc:spChg>
        <pc:spChg chg="mod">
          <ac:chgData name="欣捷" userId="b965477fa0aef5e6" providerId="LiveId" clId="{C2DCAFB5-4EBA-4040-8001-CB04A75CB29E}" dt="2021-03-09T03:01:47.294" v="62"/>
          <ac:spMkLst>
            <pc:docMk/>
            <pc:sldMk cId="0" sldId="626"/>
            <ac:spMk id="39965" creationId="{06F37993-D497-41B9-9547-5927E44E2798}"/>
          </ac:spMkLst>
        </pc:spChg>
        <pc:spChg chg="mod">
          <ac:chgData name="欣捷" userId="b965477fa0aef5e6" providerId="LiveId" clId="{C2DCAFB5-4EBA-4040-8001-CB04A75CB29E}" dt="2021-03-09T03:01:47.294" v="62"/>
          <ac:spMkLst>
            <pc:docMk/>
            <pc:sldMk cId="0" sldId="626"/>
            <ac:spMk id="39966" creationId="{F8F4B4B0-672F-4F0C-908E-EFD2B2067E2E}"/>
          </ac:spMkLst>
        </pc:spChg>
        <pc:spChg chg="mod">
          <ac:chgData name="欣捷" userId="b965477fa0aef5e6" providerId="LiveId" clId="{C2DCAFB5-4EBA-4040-8001-CB04A75CB29E}" dt="2021-03-09T03:01:47.294" v="62"/>
          <ac:spMkLst>
            <pc:docMk/>
            <pc:sldMk cId="0" sldId="626"/>
            <ac:spMk id="39968" creationId="{52491430-96F4-40D9-889D-00B589AC941B}"/>
          </ac:spMkLst>
        </pc:spChg>
        <pc:spChg chg="mod">
          <ac:chgData name="欣捷" userId="b965477fa0aef5e6" providerId="LiveId" clId="{C2DCAFB5-4EBA-4040-8001-CB04A75CB29E}" dt="2021-03-09T03:01:47.294" v="62"/>
          <ac:spMkLst>
            <pc:docMk/>
            <pc:sldMk cId="0" sldId="626"/>
            <ac:spMk id="39969" creationId="{36F533C4-7978-4F00-87CD-0DC15C416353}"/>
          </ac:spMkLst>
        </pc:spChg>
        <pc:spChg chg="mod">
          <ac:chgData name="欣捷" userId="b965477fa0aef5e6" providerId="LiveId" clId="{C2DCAFB5-4EBA-4040-8001-CB04A75CB29E}" dt="2021-03-09T03:01:47.294" v="62"/>
          <ac:spMkLst>
            <pc:docMk/>
            <pc:sldMk cId="0" sldId="626"/>
            <ac:spMk id="39970" creationId="{50F39B49-71F7-44D2-AC96-DA8B3483EDB6}"/>
          </ac:spMkLst>
        </pc:spChg>
        <pc:spChg chg="mod">
          <ac:chgData name="欣捷" userId="b965477fa0aef5e6" providerId="LiveId" clId="{C2DCAFB5-4EBA-4040-8001-CB04A75CB29E}" dt="2021-03-09T03:01:47.294" v="62"/>
          <ac:spMkLst>
            <pc:docMk/>
            <pc:sldMk cId="0" sldId="626"/>
            <ac:spMk id="39971" creationId="{561D6FF9-F5AE-44C4-8C38-5E3F67C3F86B}"/>
          </ac:spMkLst>
        </pc:spChg>
        <pc:spChg chg="mod">
          <ac:chgData name="欣捷" userId="b965477fa0aef5e6" providerId="LiveId" clId="{C2DCAFB5-4EBA-4040-8001-CB04A75CB29E}" dt="2021-03-09T03:01:47.294" v="62"/>
          <ac:spMkLst>
            <pc:docMk/>
            <pc:sldMk cId="0" sldId="626"/>
            <ac:spMk id="39972" creationId="{B054EA78-7680-4D2A-AEFA-36BAE33B8679}"/>
          </ac:spMkLst>
        </pc:spChg>
        <pc:spChg chg="mod">
          <ac:chgData name="欣捷" userId="b965477fa0aef5e6" providerId="LiveId" clId="{C2DCAFB5-4EBA-4040-8001-CB04A75CB29E}" dt="2021-03-09T03:01:47.294" v="62"/>
          <ac:spMkLst>
            <pc:docMk/>
            <pc:sldMk cId="0" sldId="626"/>
            <ac:spMk id="39973" creationId="{723CEA20-BC71-4A66-A96D-1FF8824E167E}"/>
          </ac:spMkLst>
        </pc:spChg>
        <pc:spChg chg="mod">
          <ac:chgData name="欣捷" userId="b965477fa0aef5e6" providerId="LiveId" clId="{C2DCAFB5-4EBA-4040-8001-CB04A75CB29E}" dt="2021-03-09T03:01:47.294" v="62"/>
          <ac:spMkLst>
            <pc:docMk/>
            <pc:sldMk cId="0" sldId="626"/>
            <ac:spMk id="39974" creationId="{BD3B6F76-5E85-4559-BD4C-468C64718B1A}"/>
          </ac:spMkLst>
        </pc:spChg>
        <pc:spChg chg="mod">
          <ac:chgData name="欣捷" userId="b965477fa0aef5e6" providerId="LiveId" clId="{C2DCAFB5-4EBA-4040-8001-CB04A75CB29E}" dt="2021-03-09T03:01:47.294" v="62"/>
          <ac:spMkLst>
            <pc:docMk/>
            <pc:sldMk cId="0" sldId="626"/>
            <ac:spMk id="39975" creationId="{0C973FD1-192F-40EE-8A98-A232A3621F21}"/>
          </ac:spMkLst>
        </pc:spChg>
        <pc:spChg chg="mod">
          <ac:chgData name="欣捷" userId="b965477fa0aef5e6" providerId="LiveId" clId="{C2DCAFB5-4EBA-4040-8001-CB04A75CB29E}" dt="2021-03-09T03:01:47.294" v="62"/>
          <ac:spMkLst>
            <pc:docMk/>
            <pc:sldMk cId="0" sldId="626"/>
            <ac:spMk id="39976" creationId="{E6EA8887-6994-4FDD-820B-9D379C69EC2E}"/>
          </ac:spMkLst>
        </pc:spChg>
        <pc:spChg chg="mod">
          <ac:chgData name="欣捷" userId="b965477fa0aef5e6" providerId="LiveId" clId="{C2DCAFB5-4EBA-4040-8001-CB04A75CB29E}" dt="2021-03-09T03:01:47.294" v="62"/>
          <ac:spMkLst>
            <pc:docMk/>
            <pc:sldMk cId="0" sldId="626"/>
            <ac:spMk id="39977" creationId="{1A7AC02A-71FE-4896-9DA1-FE15764B294C}"/>
          </ac:spMkLst>
        </pc:spChg>
        <pc:spChg chg="mod">
          <ac:chgData name="欣捷" userId="b965477fa0aef5e6" providerId="LiveId" clId="{C2DCAFB5-4EBA-4040-8001-CB04A75CB29E}" dt="2021-03-09T03:01:47.294" v="62"/>
          <ac:spMkLst>
            <pc:docMk/>
            <pc:sldMk cId="0" sldId="626"/>
            <ac:spMk id="39978" creationId="{DF903C21-C8AB-4F18-9D81-F9981CDCF972}"/>
          </ac:spMkLst>
        </pc:spChg>
        <pc:spChg chg="mod">
          <ac:chgData name="欣捷" userId="b965477fa0aef5e6" providerId="LiveId" clId="{C2DCAFB5-4EBA-4040-8001-CB04A75CB29E}" dt="2021-03-09T03:01:47.294" v="62"/>
          <ac:spMkLst>
            <pc:docMk/>
            <pc:sldMk cId="0" sldId="626"/>
            <ac:spMk id="39979" creationId="{38490DF9-354D-4567-B6C5-BE479FD80BA4}"/>
          </ac:spMkLst>
        </pc:spChg>
        <pc:spChg chg="mod">
          <ac:chgData name="欣捷" userId="b965477fa0aef5e6" providerId="LiveId" clId="{C2DCAFB5-4EBA-4040-8001-CB04A75CB29E}" dt="2021-03-09T03:01:47.294" v="62"/>
          <ac:spMkLst>
            <pc:docMk/>
            <pc:sldMk cId="0" sldId="626"/>
            <ac:spMk id="39980" creationId="{6F8EB9E7-7666-4AF3-9059-5A2E462C6A79}"/>
          </ac:spMkLst>
        </pc:spChg>
        <pc:spChg chg="mod">
          <ac:chgData name="欣捷" userId="b965477fa0aef5e6" providerId="LiveId" clId="{C2DCAFB5-4EBA-4040-8001-CB04A75CB29E}" dt="2021-03-09T03:01:47.294" v="62"/>
          <ac:spMkLst>
            <pc:docMk/>
            <pc:sldMk cId="0" sldId="626"/>
            <ac:spMk id="39981" creationId="{E1A3E0AC-33A9-4148-A621-3BB530C29EBE}"/>
          </ac:spMkLst>
        </pc:spChg>
        <pc:spChg chg="mod">
          <ac:chgData name="欣捷" userId="b965477fa0aef5e6" providerId="LiveId" clId="{C2DCAFB5-4EBA-4040-8001-CB04A75CB29E}" dt="2021-03-09T03:01:47.294" v="62"/>
          <ac:spMkLst>
            <pc:docMk/>
            <pc:sldMk cId="0" sldId="626"/>
            <ac:spMk id="39982" creationId="{5B73A884-8863-45E6-B056-B89B99DEAF12}"/>
          </ac:spMkLst>
        </pc:spChg>
        <pc:spChg chg="mod">
          <ac:chgData name="欣捷" userId="b965477fa0aef5e6" providerId="LiveId" clId="{C2DCAFB5-4EBA-4040-8001-CB04A75CB29E}" dt="2021-03-09T03:01:47.294" v="62"/>
          <ac:spMkLst>
            <pc:docMk/>
            <pc:sldMk cId="0" sldId="626"/>
            <ac:spMk id="39983" creationId="{BBDB6D5E-8279-42B3-B26A-82FC5AB31991}"/>
          </ac:spMkLst>
        </pc:spChg>
        <pc:spChg chg="mod">
          <ac:chgData name="欣捷" userId="b965477fa0aef5e6" providerId="LiveId" clId="{C2DCAFB5-4EBA-4040-8001-CB04A75CB29E}" dt="2021-03-09T03:01:47.294" v="62"/>
          <ac:spMkLst>
            <pc:docMk/>
            <pc:sldMk cId="0" sldId="626"/>
            <ac:spMk id="39984" creationId="{62BB04E1-6B7F-4246-B255-99BD21B00B4D}"/>
          </ac:spMkLst>
        </pc:spChg>
        <pc:spChg chg="mod">
          <ac:chgData name="欣捷" userId="b965477fa0aef5e6" providerId="LiveId" clId="{C2DCAFB5-4EBA-4040-8001-CB04A75CB29E}" dt="2021-03-09T03:01:47.294" v="62"/>
          <ac:spMkLst>
            <pc:docMk/>
            <pc:sldMk cId="0" sldId="626"/>
            <ac:spMk id="39985" creationId="{9FDA61D7-E157-4475-A670-053D0412C556}"/>
          </ac:spMkLst>
        </pc:spChg>
        <pc:spChg chg="mod">
          <ac:chgData name="欣捷" userId="b965477fa0aef5e6" providerId="LiveId" clId="{C2DCAFB5-4EBA-4040-8001-CB04A75CB29E}" dt="2021-03-09T03:01:47.294" v="62"/>
          <ac:spMkLst>
            <pc:docMk/>
            <pc:sldMk cId="0" sldId="626"/>
            <ac:spMk id="39986" creationId="{FD67A61B-749B-437A-BD83-B277951B7596}"/>
          </ac:spMkLst>
        </pc:spChg>
        <pc:spChg chg="mod">
          <ac:chgData name="欣捷" userId="b965477fa0aef5e6" providerId="LiveId" clId="{C2DCAFB5-4EBA-4040-8001-CB04A75CB29E}" dt="2021-03-09T03:01:47.294" v="62"/>
          <ac:spMkLst>
            <pc:docMk/>
            <pc:sldMk cId="0" sldId="626"/>
            <ac:spMk id="39987" creationId="{93AEE2EE-FC22-4A0C-90A0-DD46A35B5D1B}"/>
          </ac:spMkLst>
        </pc:spChg>
        <pc:spChg chg="mod">
          <ac:chgData name="欣捷" userId="b965477fa0aef5e6" providerId="LiveId" clId="{C2DCAFB5-4EBA-4040-8001-CB04A75CB29E}" dt="2021-03-09T03:01:47.294" v="62"/>
          <ac:spMkLst>
            <pc:docMk/>
            <pc:sldMk cId="0" sldId="626"/>
            <ac:spMk id="39988" creationId="{920EDD90-548F-44BE-9AF5-F989926E96AE}"/>
          </ac:spMkLst>
        </pc:spChg>
        <pc:spChg chg="mod">
          <ac:chgData name="欣捷" userId="b965477fa0aef5e6" providerId="LiveId" clId="{C2DCAFB5-4EBA-4040-8001-CB04A75CB29E}" dt="2021-03-09T03:01:47.294" v="62"/>
          <ac:spMkLst>
            <pc:docMk/>
            <pc:sldMk cId="0" sldId="626"/>
            <ac:spMk id="39989" creationId="{182F73A0-A131-403F-B8E7-C73488AC2FF5}"/>
          </ac:spMkLst>
        </pc:spChg>
        <pc:spChg chg="mod">
          <ac:chgData name="欣捷" userId="b965477fa0aef5e6" providerId="LiveId" clId="{C2DCAFB5-4EBA-4040-8001-CB04A75CB29E}" dt="2021-03-09T03:01:47.294" v="62"/>
          <ac:spMkLst>
            <pc:docMk/>
            <pc:sldMk cId="0" sldId="626"/>
            <ac:spMk id="39990" creationId="{E4E184F5-0B43-424A-BB84-8A3817F5CE30}"/>
          </ac:spMkLst>
        </pc:spChg>
        <pc:spChg chg="mod">
          <ac:chgData name="欣捷" userId="b965477fa0aef5e6" providerId="LiveId" clId="{C2DCAFB5-4EBA-4040-8001-CB04A75CB29E}" dt="2021-03-09T03:01:47.294" v="62"/>
          <ac:spMkLst>
            <pc:docMk/>
            <pc:sldMk cId="0" sldId="626"/>
            <ac:spMk id="39991" creationId="{733AD41B-2DE4-4D9F-9D45-1FF457B183E1}"/>
          </ac:spMkLst>
        </pc:spChg>
        <pc:spChg chg="mod">
          <ac:chgData name="欣捷" userId="b965477fa0aef5e6" providerId="LiveId" clId="{C2DCAFB5-4EBA-4040-8001-CB04A75CB29E}" dt="2021-03-09T03:01:47.294" v="62"/>
          <ac:spMkLst>
            <pc:docMk/>
            <pc:sldMk cId="0" sldId="626"/>
            <ac:spMk id="39992" creationId="{8695BAE8-6ABE-47F1-A6E4-E58A0D574CD5}"/>
          </ac:spMkLst>
        </pc:spChg>
        <pc:grpChg chg="mod">
          <ac:chgData name="欣捷" userId="b965477fa0aef5e6" providerId="LiveId" clId="{C2DCAFB5-4EBA-4040-8001-CB04A75CB29E}" dt="2021-03-09T07:13:26.491" v="66"/>
          <ac:grpSpMkLst>
            <pc:docMk/>
            <pc:sldMk cId="0" sldId="626"/>
            <ac:grpSpMk id="39940" creationId="{B603C35F-AEDB-4650-8C5A-1E47A17B280D}"/>
          </ac:grpSpMkLst>
        </pc:grpChg>
        <pc:grpChg chg="mod">
          <ac:chgData name="欣捷" userId="b965477fa0aef5e6" providerId="LiveId" clId="{C2DCAFB5-4EBA-4040-8001-CB04A75CB29E}" dt="2021-03-09T07:13:18.796" v="64"/>
          <ac:grpSpMkLst>
            <pc:docMk/>
            <pc:sldMk cId="0" sldId="626"/>
            <ac:grpSpMk id="39941" creationId="{A717510F-38D8-42AD-9023-79B0C830DA98}"/>
          </ac:grpSpMkLst>
        </pc:grpChg>
        <pc:grpChg chg="mod">
          <ac:chgData name="欣捷" userId="b965477fa0aef5e6" providerId="LiveId" clId="{C2DCAFB5-4EBA-4040-8001-CB04A75CB29E}" dt="2021-03-09T03:01:47.294" v="62"/>
          <ac:grpSpMkLst>
            <pc:docMk/>
            <pc:sldMk cId="0" sldId="626"/>
            <ac:grpSpMk id="39943" creationId="{8FA85E8E-5AA0-43D4-9483-D29D930EA7D9}"/>
          </ac:grpSpMkLst>
        </pc:grpChg>
        <pc:grpChg chg="mod">
          <ac:chgData name="欣捷" userId="b965477fa0aef5e6" providerId="LiveId" clId="{C2DCAFB5-4EBA-4040-8001-CB04A75CB29E}" dt="2021-03-09T03:01:47.294" v="62"/>
          <ac:grpSpMkLst>
            <pc:docMk/>
            <pc:sldMk cId="0" sldId="626"/>
            <ac:grpSpMk id="39967" creationId="{B1F25AFE-8832-4242-89A2-246953D9D3E8}"/>
          </ac:grpSpMkLst>
        </pc:grpChg>
      </pc:sldChg>
      <pc:sldChg chg="modSp mod modAnim">
        <pc:chgData name="欣捷" userId="b965477fa0aef5e6" providerId="LiveId" clId="{C2DCAFB5-4EBA-4040-8001-CB04A75CB29E}" dt="2021-03-09T07:25:58.323" v="70"/>
        <pc:sldMkLst>
          <pc:docMk/>
          <pc:sldMk cId="0" sldId="627"/>
        </pc:sldMkLst>
        <pc:spChg chg="mod">
          <ac:chgData name="欣捷" userId="b965477fa0aef5e6" providerId="LiveId" clId="{C2DCAFB5-4EBA-4040-8001-CB04A75CB29E}" dt="2021-03-09T03:01:47.294" v="62"/>
          <ac:spMkLst>
            <pc:docMk/>
            <pc:sldMk cId="0" sldId="627"/>
            <ac:spMk id="40962" creationId="{359BFB07-A038-4D0E-8893-6727C8C42DFA}"/>
          </ac:spMkLst>
        </pc:spChg>
        <pc:spChg chg="mod">
          <ac:chgData name="欣捷" userId="b965477fa0aef5e6" providerId="LiveId" clId="{C2DCAFB5-4EBA-4040-8001-CB04A75CB29E}" dt="2021-03-09T03:01:47.294" v="62"/>
          <ac:spMkLst>
            <pc:docMk/>
            <pc:sldMk cId="0" sldId="627"/>
            <ac:spMk id="40963" creationId="{D68492F8-0C9E-472A-8909-92743AB04392}"/>
          </ac:spMkLst>
        </pc:spChg>
        <pc:spChg chg="mod">
          <ac:chgData name="欣捷" userId="b965477fa0aef5e6" providerId="LiveId" clId="{C2DCAFB5-4EBA-4040-8001-CB04A75CB29E}" dt="2021-03-09T03:01:47.294" v="62"/>
          <ac:spMkLst>
            <pc:docMk/>
            <pc:sldMk cId="0" sldId="627"/>
            <ac:spMk id="40966" creationId="{2805AC9A-CE25-477F-80A2-A2EC778A675C}"/>
          </ac:spMkLst>
        </pc:spChg>
        <pc:spChg chg="mod">
          <ac:chgData name="欣捷" userId="b965477fa0aef5e6" providerId="LiveId" clId="{C2DCAFB5-4EBA-4040-8001-CB04A75CB29E}" dt="2021-03-09T03:01:47.294" v="62"/>
          <ac:spMkLst>
            <pc:docMk/>
            <pc:sldMk cId="0" sldId="627"/>
            <ac:spMk id="40968" creationId="{787D02FF-A0B8-4074-82BE-7ECA8D3F0DB7}"/>
          </ac:spMkLst>
        </pc:spChg>
        <pc:spChg chg="mod">
          <ac:chgData name="欣捷" userId="b965477fa0aef5e6" providerId="LiveId" clId="{C2DCAFB5-4EBA-4040-8001-CB04A75CB29E}" dt="2021-03-09T03:01:47.294" v="62"/>
          <ac:spMkLst>
            <pc:docMk/>
            <pc:sldMk cId="0" sldId="627"/>
            <ac:spMk id="40969" creationId="{51065862-07F4-497F-9595-AEBD66F8D52F}"/>
          </ac:spMkLst>
        </pc:spChg>
        <pc:spChg chg="mod">
          <ac:chgData name="欣捷" userId="b965477fa0aef5e6" providerId="LiveId" clId="{C2DCAFB5-4EBA-4040-8001-CB04A75CB29E}" dt="2021-03-09T03:01:47.294" v="62"/>
          <ac:spMkLst>
            <pc:docMk/>
            <pc:sldMk cId="0" sldId="627"/>
            <ac:spMk id="40970" creationId="{5E8E0F41-D87B-4C87-898F-307CC27BE21F}"/>
          </ac:spMkLst>
        </pc:spChg>
        <pc:spChg chg="mod">
          <ac:chgData name="欣捷" userId="b965477fa0aef5e6" providerId="LiveId" clId="{C2DCAFB5-4EBA-4040-8001-CB04A75CB29E}" dt="2021-03-09T03:01:47.294" v="62"/>
          <ac:spMkLst>
            <pc:docMk/>
            <pc:sldMk cId="0" sldId="627"/>
            <ac:spMk id="40971" creationId="{F0910991-4578-4481-987D-5526135E16C4}"/>
          </ac:spMkLst>
        </pc:spChg>
        <pc:spChg chg="mod">
          <ac:chgData name="欣捷" userId="b965477fa0aef5e6" providerId="LiveId" clId="{C2DCAFB5-4EBA-4040-8001-CB04A75CB29E}" dt="2021-03-09T03:01:47.294" v="62"/>
          <ac:spMkLst>
            <pc:docMk/>
            <pc:sldMk cId="0" sldId="627"/>
            <ac:spMk id="40972" creationId="{BD24EB0C-B464-49B2-A24B-C6BB792EF41B}"/>
          </ac:spMkLst>
        </pc:spChg>
        <pc:spChg chg="mod">
          <ac:chgData name="欣捷" userId="b965477fa0aef5e6" providerId="LiveId" clId="{C2DCAFB5-4EBA-4040-8001-CB04A75CB29E}" dt="2021-03-09T03:01:47.294" v="62"/>
          <ac:spMkLst>
            <pc:docMk/>
            <pc:sldMk cId="0" sldId="627"/>
            <ac:spMk id="40973" creationId="{D821C664-5A18-499A-A079-24FC4C6459E0}"/>
          </ac:spMkLst>
        </pc:spChg>
        <pc:spChg chg="mod">
          <ac:chgData name="欣捷" userId="b965477fa0aef5e6" providerId="LiveId" clId="{C2DCAFB5-4EBA-4040-8001-CB04A75CB29E}" dt="2021-03-09T03:01:47.294" v="62"/>
          <ac:spMkLst>
            <pc:docMk/>
            <pc:sldMk cId="0" sldId="627"/>
            <ac:spMk id="40974" creationId="{1194C150-966F-4E7A-B6DF-FEA8E3B6E907}"/>
          </ac:spMkLst>
        </pc:spChg>
        <pc:spChg chg="mod">
          <ac:chgData name="欣捷" userId="b965477fa0aef5e6" providerId="LiveId" clId="{C2DCAFB5-4EBA-4040-8001-CB04A75CB29E}" dt="2021-03-09T03:01:47.294" v="62"/>
          <ac:spMkLst>
            <pc:docMk/>
            <pc:sldMk cId="0" sldId="627"/>
            <ac:spMk id="40975" creationId="{314E7E7A-5088-4ADC-B844-54CCCFB9E828}"/>
          </ac:spMkLst>
        </pc:spChg>
        <pc:spChg chg="mod">
          <ac:chgData name="欣捷" userId="b965477fa0aef5e6" providerId="LiveId" clId="{C2DCAFB5-4EBA-4040-8001-CB04A75CB29E}" dt="2021-03-09T03:01:47.294" v="62"/>
          <ac:spMkLst>
            <pc:docMk/>
            <pc:sldMk cId="0" sldId="627"/>
            <ac:spMk id="40976" creationId="{5E0BB45E-D7C7-45D3-B11F-2557FFB7D5CA}"/>
          </ac:spMkLst>
        </pc:spChg>
        <pc:spChg chg="mod">
          <ac:chgData name="欣捷" userId="b965477fa0aef5e6" providerId="LiveId" clId="{C2DCAFB5-4EBA-4040-8001-CB04A75CB29E}" dt="2021-03-09T03:01:47.294" v="62"/>
          <ac:spMkLst>
            <pc:docMk/>
            <pc:sldMk cId="0" sldId="627"/>
            <ac:spMk id="40977" creationId="{9F08E7DF-35C6-4471-A83D-9651E611959E}"/>
          </ac:spMkLst>
        </pc:spChg>
        <pc:spChg chg="mod">
          <ac:chgData name="欣捷" userId="b965477fa0aef5e6" providerId="LiveId" clId="{C2DCAFB5-4EBA-4040-8001-CB04A75CB29E}" dt="2021-03-09T03:01:47.294" v="62"/>
          <ac:spMkLst>
            <pc:docMk/>
            <pc:sldMk cId="0" sldId="627"/>
            <ac:spMk id="40978" creationId="{A34DA97E-3A82-4FD9-B9C6-4C592153D600}"/>
          </ac:spMkLst>
        </pc:spChg>
        <pc:spChg chg="mod">
          <ac:chgData name="欣捷" userId="b965477fa0aef5e6" providerId="LiveId" clId="{C2DCAFB5-4EBA-4040-8001-CB04A75CB29E}" dt="2021-03-09T03:01:47.294" v="62"/>
          <ac:spMkLst>
            <pc:docMk/>
            <pc:sldMk cId="0" sldId="627"/>
            <ac:spMk id="40979" creationId="{FBB8F337-0E5E-46BF-B633-3A307C75CD64}"/>
          </ac:spMkLst>
        </pc:spChg>
        <pc:spChg chg="mod">
          <ac:chgData name="欣捷" userId="b965477fa0aef5e6" providerId="LiveId" clId="{C2DCAFB5-4EBA-4040-8001-CB04A75CB29E}" dt="2021-03-09T03:01:47.294" v="62"/>
          <ac:spMkLst>
            <pc:docMk/>
            <pc:sldMk cId="0" sldId="627"/>
            <ac:spMk id="40980" creationId="{5116E4D6-6B28-4175-A133-7F67FC253DA7}"/>
          </ac:spMkLst>
        </pc:spChg>
        <pc:spChg chg="mod">
          <ac:chgData name="欣捷" userId="b965477fa0aef5e6" providerId="LiveId" clId="{C2DCAFB5-4EBA-4040-8001-CB04A75CB29E}" dt="2021-03-09T03:01:47.294" v="62"/>
          <ac:spMkLst>
            <pc:docMk/>
            <pc:sldMk cId="0" sldId="627"/>
            <ac:spMk id="40981" creationId="{D4FC7A76-0E02-40BD-8F37-B62FA7CF45DB}"/>
          </ac:spMkLst>
        </pc:spChg>
        <pc:spChg chg="mod">
          <ac:chgData name="欣捷" userId="b965477fa0aef5e6" providerId="LiveId" clId="{C2DCAFB5-4EBA-4040-8001-CB04A75CB29E}" dt="2021-03-09T03:01:47.294" v="62"/>
          <ac:spMkLst>
            <pc:docMk/>
            <pc:sldMk cId="0" sldId="627"/>
            <ac:spMk id="40982" creationId="{7B4090B6-0FAA-41F3-BE78-6B6C383EF2D4}"/>
          </ac:spMkLst>
        </pc:spChg>
        <pc:spChg chg="mod">
          <ac:chgData name="欣捷" userId="b965477fa0aef5e6" providerId="LiveId" clId="{C2DCAFB5-4EBA-4040-8001-CB04A75CB29E}" dt="2021-03-09T03:01:47.294" v="62"/>
          <ac:spMkLst>
            <pc:docMk/>
            <pc:sldMk cId="0" sldId="627"/>
            <ac:spMk id="40983" creationId="{E770A411-2923-498A-BEF2-3B403E918A92}"/>
          </ac:spMkLst>
        </pc:spChg>
        <pc:spChg chg="mod">
          <ac:chgData name="欣捷" userId="b965477fa0aef5e6" providerId="LiveId" clId="{C2DCAFB5-4EBA-4040-8001-CB04A75CB29E}" dt="2021-03-09T03:01:47.294" v="62"/>
          <ac:spMkLst>
            <pc:docMk/>
            <pc:sldMk cId="0" sldId="627"/>
            <ac:spMk id="40984" creationId="{7AF8FB03-5924-4ECB-BDD9-1FC8DA536F8C}"/>
          </ac:spMkLst>
        </pc:spChg>
        <pc:spChg chg="mod">
          <ac:chgData name="欣捷" userId="b965477fa0aef5e6" providerId="LiveId" clId="{C2DCAFB5-4EBA-4040-8001-CB04A75CB29E}" dt="2021-03-09T03:01:47.294" v="62"/>
          <ac:spMkLst>
            <pc:docMk/>
            <pc:sldMk cId="0" sldId="627"/>
            <ac:spMk id="40985" creationId="{483EABDB-3D49-4AF2-BED5-D938F1174BBD}"/>
          </ac:spMkLst>
        </pc:spChg>
        <pc:spChg chg="mod">
          <ac:chgData name="欣捷" userId="b965477fa0aef5e6" providerId="LiveId" clId="{C2DCAFB5-4EBA-4040-8001-CB04A75CB29E}" dt="2021-03-09T03:01:47.294" v="62"/>
          <ac:spMkLst>
            <pc:docMk/>
            <pc:sldMk cId="0" sldId="627"/>
            <ac:spMk id="40986" creationId="{F7E82B3E-F392-4793-AA53-9B907C47877D}"/>
          </ac:spMkLst>
        </pc:spChg>
        <pc:spChg chg="mod">
          <ac:chgData name="欣捷" userId="b965477fa0aef5e6" providerId="LiveId" clId="{C2DCAFB5-4EBA-4040-8001-CB04A75CB29E}" dt="2021-03-09T03:01:47.294" v="62"/>
          <ac:spMkLst>
            <pc:docMk/>
            <pc:sldMk cId="0" sldId="627"/>
            <ac:spMk id="40987" creationId="{69EE8916-B838-481C-9716-2287A4FA13DC}"/>
          </ac:spMkLst>
        </pc:spChg>
        <pc:spChg chg="mod">
          <ac:chgData name="欣捷" userId="b965477fa0aef5e6" providerId="LiveId" clId="{C2DCAFB5-4EBA-4040-8001-CB04A75CB29E}" dt="2021-03-09T03:01:47.294" v="62"/>
          <ac:spMkLst>
            <pc:docMk/>
            <pc:sldMk cId="0" sldId="627"/>
            <ac:spMk id="40988" creationId="{1675697A-13CF-4F0A-A5BC-FB3E79A5A7A0}"/>
          </ac:spMkLst>
        </pc:spChg>
        <pc:spChg chg="mod">
          <ac:chgData name="欣捷" userId="b965477fa0aef5e6" providerId="LiveId" clId="{C2DCAFB5-4EBA-4040-8001-CB04A75CB29E}" dt="2021-03-09T03:01:47.294" v="62"/>
          <ac:spMkLst>
            <pc:docMk/>
            <pc:sldMk cId="0" sldId="627"/>
            <ac:spMk id="40989" creationId="{88D6C8BA-F557-4BF8-9830-ED4D7A310482}"/>
          </ac:spMkLst>
        </pc:spChg>
        <pc:spChg chg="mod">
          <ac:chgData name="欣捷" userId="b965477fa0aef5e6" providerId="LiveId" clId="{C2DCAFB5-4EBA-4040-8001-CB04A75CB29E}" dt="2021-03-09T07:25:39.960" v="67" actId="1076"/>
          <ac:spMkLst>
            <pc:docMk/>
            <pc:sldMk cId="0" sldId="627"/>
            <ac:spMk id="179229" creationId="{CF77134F-0075-4A37-B851-C912C7A3ABEA}"/>
          </ac:spMkLst>
        </pc:spChg>
        <pc:grpChg chg="mod">
          <ac:chgData name="欣捷" userId="b965477fa0aef5e6" providerId="LiveId" clId="{C2DCAFB5-4EBA-4040-8001-CB04A75CB29E}" dt="2021-03-09T07:25:58.323" v="70"/>
          <ac:grpSpMkLst>
            <pc:docMk/>
            <pc:sldMk cId="0" sldId="627"/>
            <ac:grpSpMk id="40964" creationId="{84B9A661-B1EC-4FF6-A872-877028C6E883}"/>
          </ac:grpSpMkLst>
        </pc:grpChg>
        <pc:grpChg chg="mod">
          <ac:chgData name="欣捷" userId="b965477fa0aef5e6" providerId="LiveId" clId="{C2DCAFB5-4EBA-4040-8001-CB04A75CB29E}" dt="2021-03-09T03:01:47.294" v="62"/>
          <ac:grpSpMkLst>
            <pc:docMk/>
            <pc:sldMk cId="0" sldId="627"/>
            <ac:grpSpMk id="40967" creationId="{D925062D-5EE7-4A48-941C-6E7EC8BFC992}"/>
          </ac:grpSpMkLst>
        </pc:grpChg>
      </pc:sldChg>
      <pc:sldChg chg="modSp mod">
        <pc:chgData name="欣捷" userId="b965477fa0aef5e6" providerId="LiveId" clId="{C2DCAFB5-4EBA-4040-8001-CB04A75CB29E}" dt="2021-03-09T03:01:47.294" v="62"/>
        <pc:sldMkLst>
          <pc:docMk/>
          <pc:sldMk cId="0" sldId="628"/>
        </pc:sldMkLst>
        <pc:spChg chg="mod">
          <ac:chgData name="欣捷" userId="b965477fa0aef5e6" providerId="LiveId" clId="{C2DCAFB5-4EBA-4040-8001-CB04A75CB29E}" dt="2021-03-09T03:01:47.294" v="62"/>
          <ac:spMkLst>
            <pc:docMk/>
            <pc:sldMk cId="0" sldId="628"/>
            <ac:spMk id="41986" creationId="{92AD7DB6-520F-4578-AB18-EE08F7C69838}"/>
          </ac:spMkLst>
        </pc:spChg>
        <pc:spChg chg="mod">
          <ac:chgData name="欣捷" userId="b965477fa0aef5e6" providerId="LiveId" clId="{C2DCAFB5-4EBA-4040-8001-CB04A75CB29E}" dt="2021-03-09T03:01:47.294" v="62"/>
          <ac:spMkLst>
            <pc:docMk/>
            <pc:sldMk cId="0" sldId="628"/>
            <ac:spMk id="41987" creationId="{D196C8C2-D528-4427-A07A-E29FABE75C0C}"/>
          </ac:spMkLst>
        </pc:spChg>
      </pc:sldChg>
      <pc:sldChg chg="modSp mod">
        <pc:chgData name="欣捷" userId="b965477fa0aef5e6" providerId="LiveId" clId="{C2DCAFB5-4EBA-4040-8001-CB04A75CB29E}" dt="2021-03-09T03:01:47.294" v="62"/>
        <pc:sldMkLst>
          <pc:docMk/>
          <pc:sldMk cId="0" sldId="629"/>
        </pc:sldMkLst>
        <pc:spChg chg="mod">
          <ac:chgData name="欣捷" userId="b965477fa0aef5e6" providerId="LiveId" clId="{C2DCAFB5-4EBA-4040-8001-CB04A75CB29E}" dt="2021-03-09T03:01:47.294" v="62"/>
          <ac:spMkLst>
            <pc:docMk/>
            <pc:sldMk cId="0" sldId="629"/>
            <ac:spMk id="43010" creationId="{E6528E2D-852C-4627-B5DB-34B69C1BEAED}"/>
          </ac:spMkLst>
        </pc:spChg>
        <pc:spChg chg="mod">
          <ac:chgData name="欣捷" userId="b965477fa0aef5e6" providerId="LiveId" clId="{C2DCAFB5-4EBA-4040-8001-CB04A75CB29E}" dt="2021-03-09T03:01:47.294" v="62"/>
          <ac:spMkLst>
            <pc:docMk/>
            <pc:sldMk cId="0" sldId="629"/>
            <ac:spMk id="43011" creationId="{C908A308-5318-40EE-A9CC-D0D79D3B5B53}"/>
          </ac:spMkLst>
        </pc:spChg>
      </pc:sldChg>
      <pc:sldChg chg="modSp mod">
        <pc:chgData name="欣捷" userId="b965477fa0aef5e6" providerId="LiveId" clId="{C2DCAFB5-4EBA-4040-8001-CB04A75CB29E}" dt="2021-03-09T07:29:23.386" v="76" actId="2710"/>
        <pc:sldMkLst>
          <pc:docMk/>
          <pc:sldMk cId="0" sldId="630"/>
        </pc:sldMkLst>
        <pc:spChg chg="mod">
          <ac:chgData name="欣捷" userId="b965477fa0aef5e6" providerId="LiveId" clId="{C2DCAFB5-4EBA-4040-8001-CB04A75CB29E}" dt="2021-03-09T03:01:47.294" v="62"/>
          <ac:spMkLst>
            <pc:docMk/>
            <pc:sldMk cId="0" sldId="630"/>
            <ac:spMk id="44034" creationId="{A28071D3-105A-4E8E-9902-8E353AC989D8}"/>
          </ac:spMkLst>
        </pc:spChg>
        <pc:spChg chg="mod">
          <ac:chgData name="欣捷" userId="b965477fa0aef5e6" providerId="LiveId" clId="{C2DCAFB5-4EBA-4040-8001-CB04A75CB29E}" dt="2021-03-09T07:29:23.386" v="76" actId="2710"/>
          <ac:spMkLst>
            <pc:docMk/>
            <pc:sldMk cId="0" sldId="630"/>
            <ac:spMk id="44035" creationId="{A77C64AC-7C4B-4853-859D-68031B7FFE8F}"/>
          </ac:spMkLst>
        </pc:spChg>
      </pc:sldChg>
      <pc:sldChg chg="modSp mod">
        <pc:chgData name="欣捷" userId="b965477fa0aef5e6" providerId="LiveId" clId="{C2DCAFB5-4EBA-4040-8001-CB04A75CB29E}" dt="2021-03-09T07:28:10.767" v="71" actId="2710"/>
        <pc:sldMkLst>
          <pc:docMk/>
          <pc:sldMk cId="0" sldId="631"/>
        </pc:sldMkLst>
        <pc:spChg chg="mod">
          <ac:chgData name="欣捷" userId="b965477fa0aef5e6" providerId="LiveId" clId="{C2DCAFB5-4EBA-4040-8001-CB04A75CB29E}" dt="2021-03-09T03:01:47.294" v="62"/>
          <ac:spMkLst>
            <pc:docMk/>
            <pc:sldMk cId="0" sldId="631"/>
            <ac:spMk id="45058" creationId="{9D114B1D-9475-4187-A5D4-BF243A282323}"/>
          </ac:spMkLst>
        </pc:spChg>
        <pc:spChg chg="mod">
          <ac:chgData name="欣捷" userId="b965477fa0aef5e6" providerId="LiveId" clId="{C2DCAFB5-4EBA-4040-8001-CB04A75CB29E}" dt="2021-03-09T07:28:10.767" v="71" actId="2710"/>
          <ac:spMkLst>
            <pc:docMk/>
            <pc:sldMk cId="0" sldId="631"/>
            <ac:spMk id="45059" creationId="{9C04B89C-2CC4-47EE-BB08-D1C9904EF7FC}"/>
          </ac:spMkLst>
        </pc:spChg>
      </pc:sldChg>
      <pc:sldChg chg="modSp mod">
        <pc:chgData name="欣捷" userId="b965477fa0aef5e6" providerId="LiveId" clId="{C2DCAFB5-4EBA-4040-8001-CB04A75CB29E}" dt="2021-03-09T08:18:47.919" v="81" actId="1076"/>
        <pc:sldMkLst>
          <pc:docMk/>
          <pc:sldMk cId="0" sldId="632"/>
        </pc:sldMkLst>
        <pc:spChg chg="mod">
          <ac:chgData name="欣捷" userId="b965477fa0aef5e6" providerId="LiveId" clId="{C2DCAFB5-4EBA-4040-8001-CB04A75CB29E}" dt="2021-03-09T03:01:47.294" v="62"/>
          <ac:spMkLst>
            <pc:docMk/>
            <pc:sldMk cId="0" sldId="632"/>
            <ac:spMk id="46082" creationId="{10D30C34-FF62-4ADA-9567-C12E77860D98}"/>
          </ac:spMkLst>
        </pc:spChg>
        <pc:spChg chg="mod">
          <ac:chgData name="欣捷" userId="b965477fa0aef5e6" providerId="LiveId" clId="{C2DCAFB5-4EBA-4040-8001-CB04A75CB29E}" dt="2021-03-09T03:01:47.294" v="62"/>
          <ac:spMkLst>
            <pc:docMk/>
            <pc:sldMk cId="0" sldId="632"/>
            <ac:spMk id="46084" creationId="{88481425-BFDA-43F4-94B8-530455B887F5}"/>
          </ac:spMkLst>
        </pc:spChg>
        <pc:spChg chg="mod">
          <ac:chgData name="欣捷" userId="b965477fa0aef5e6" providerId="LiveId" clId="{C2DCAFB5-4EBA-4040-8001-CB04A75CB29E}" dt="2021-03-09T07:45:52.077" v="79" actId="1076"/>
          <ac:spMkLst>
            <pc:docMk/>
            <pc:sldMk cId="0" sldId="632"/>
            <ac:spMk id="46088" creationId="{7A36B0B4-20FA-424C-BF3F-9D770EEFEE37}"/>
          </ac:spMkLst>
        </pc:spChg>
        <pc:spChg chg="mod">
          <ac:chgData name="欣捷" userId="b965477fa0aef5e6" providerId="LiveId" clId="{C2DCAFB5-4EBA-4040-8001-CB04A75CB29E}" dt="2021-03-09T07:45:52.077" v="79" actId="1076"/>
          <ac:spMkLst>
            <pc:docMk/>
            <pc:sldMk cId="0" sldId="632"/>
            <ac:spMk id="46090" creationId="{83028EBA-FF69-446B-9BB1-DB37D8C515C7}"/>
          </ac:spMkLst>
        </pc:spChg>
        <pc:spChg chg="mod">
          <ac:chgData name="欣捷" userId="b965477fa0aef5e6" providerId="LiveId" clId="{C2DCAFB5-4EBA-4040-8001-CB04A75CB29E}" dt="2021-03-09T07:45:52.077" v="79" actId="1076"/>
          <ac:spMkLst>
            <pc:docMk/>
            <pc:sldMk cId="0" sldId="632"/>
            <ac:spMk id="46091" creationId="{21AA2D1E-5FBC-4B56-9ABD-4885F2AF987D}"/>
          </ac:spMkLst>
        </pc:spChg>
        <pc:spChg chg="mod">
          <ac:chgData name="欣捷" userId="b965477fa0aef5e6" providerId="LiveId" clId="{C2DCAFB5-4EBA-4040-8001-CB04A75CB29E}" dt="2021-03-09T07:45:52.077" v="79" actId="1076"/>
          <ac:spMkLst>
            <pc:docMk/>
            <pc:sldMk cId="0" sldId="632"/>
            <ac:spMk id="46092" creationId="{CB79BA96-627D-4E23-AD83-6CB82123E774}"/>
          </ac:spMkLst>
        </pc:spChg>
        <pc:spChg chg="mod">
          <ac:chgData name="欣捷" userId="b965477fa0aef5e6" providerId="LiveId" clId="{C2DCAFB5-4EBA-4040-8001-CB04A75CB29E}" dt="2021-03-09T07:45:52.077" v="79" actId="1076"/>
          <ac:spMkLst>
            <pc:docMk/>
            <pc:sldMk cId="0" sldId="632"/>
            <ac:spMk id="46093" creationId="{DBED2B40-158F-4FFD-8FAF-5ABA98B5AE48}"/>
          </ac:spMkLst>
        </pc:spChg>
        <pc:spChg chg="mod">
          <ac:chgData name="欣捷" userId="b965477fa0aef5e6" providerId="LiveId" clId="{C2DCAFB5-4EBA-4040-8001-CB04A75CB29E}" dt="2021-03-09T07:45:52.077" v="79" actId="1076"/>
          <ac:spMkLst>
            <pc:docMk/>
            <pc:sldMk cId="0" sldId="632"/>
            <ac:spMk id="46094" creationId="{7A4DD71C-B01A-4127-B7E3-792BFC99CEDA}"/>
          </ac:spMkLst>
        </pc:spChg>
        <pc:spChg chg="mod">
          <ac:chgData name="欣捷" userId="b965477fa0aef5e6" providerId="LiveId" clId="{C2DCAFB5-4EBA-4040-8001-CB04A75CB29E}" dt="2021-03-09T07:45:52.077" v="79" actId="1076"/>
          <ac:spMkLst>
            <pc:docMk/>
            <pc:sldMk cId="0" sldId="632"/>
            <ac:spMk id="46095" creationId="{B0B50612-275B-4D18-B35C-A7DA1022BEB7}"/>
          </ac:spMkLst>
        </pc:spChg>
        <pc:spChg chg="mod">
          <ac:chgData name="欣捷" userId="b965477fa0aef5e6" providerId="LiveId" clId="{C2DCAFB5-4EBA-4040-8001-CB04A75CB29E}" dt="2021-03-09T07:45:52.077" v="79" actId="1076"/>
          <ac:spMkLst>
            <pc:docMk/>
            <pc:sldMk cId="0" sldId="632"/>
            <ac:spMk id="46096" creationId="{8E76314B-9009-488B-9C67-EA384C9ED1E3}"/>
          </ac:spMkLst>
        </pc:spChg>
        <pc:spChg chg="mod">
          <ac:chgData name="欣捷" userId="b965477fa0aef5e6" providerId="LiveId" clId="{C2DCAFB5-4EBA-4040-8001-CB04A75CB29E}" dt="2021-03-09T07:45:52.077" v="79" actId="1076"/>
          <ac:spMkLst>
            <pc:docMk/>
            <pc:sldMk cId="0" sldId="632"/>
            <ac:spMk id="46097" creationId="{82BC4FB2-24A0-4576-9770-03E1CB5862B5}"/>
          </ac:spMkLst>
        </pc:spChg>
        <pc:spChg chg="mod">
          <ac:chgData name="欣捷" userId="b965477fa0aef5e6" providerId="LiveId" clId="{C2DCAFB5-4EBA-4040-8001-CB04A75CB29E}" dt="2021-03-09T07:45:52.077" v="79" actId="1076"/>
          <ac:spMkLst>
            <pc:docMk/>
            <pc:sldMk cId="0" sldId="632"/>
            <ac:spMk id="46098" creationId="{0794CC75-8A99-4B74-85C7-171E96BABF5D}"/>
          </ac:spMkLst>
        </pc:spChg>
        <pc:spChg chg="mod">
          <ac:chgData name="欣捷" userId="b965477fa0aef5e6" providerId="LiveId" clId="{C2DCAFB5-4EBA-4040-8001-CB04A75CB29E}" dt="2021-03-09T07:45:52.077" v="79" actId="1076"/>
          <ac:spMkLst>
            <pc:docMk/>
            <pc:sldMk cId="0" sldId="632"/>
            <ac:spMk id="46099" creationId="{FE413D0E-46C5-47FD-97F7-F0FD628E54A1}"/>
          </ac:spMkLst>
        </pc:spChg>
        <pc:spChg chg="mod">
          <ac:chgData name="欣捷" userId="b965477fa0aef5e6" providerId="LiveId" clId="{C2DCAFB5-4EBA-4040-8001-CB04A75CB29E}" dt="2021-03-09T07:45:52.077" v="79" actId="1076"/>
          <ac:spMkLst>
            <pc:docMk/>
            <pc:sldMk cId="0" sldId="632"/>
            <ac:spMk id="46100" creationId="{54B37356-B3DF-4F80-B6A3-7E5E287F38B2}"/>
          </ac:spMkLst>
        </pc:spChg>
        <pc:spChg chg="mod">
          <ac:chgData name="欣捷" userId="b965477fa0aef5e6" providerId="LiveId" clId="{C2DCAFB5-4EBA-4040-8001-CB04A75CB29E}" dt="2021-03-09T07:45:52.077" v="79" actId="1076"/>
          <ac:spMkLst>
            <pc:docMk/>
            <pc:sldMk cId="0" sldId="632"/>
            <ac:spMk id="46101" creationId="{B7DFECC0-612C-45A5-A623-99DB025A63A3}"/>
          </ac:spMkLst>
        </pc:spChg>
        <pc:spChg chg="mod">
          <ac:chgData name="欣捷" userId="b965477fa0aef5e6" providerId="LiveId" clId="{C2DCAFB5-4EBA-4040-8001-CB04A75CB29E}" dt="2021-03-09T07:45:52.077" v="79" actId="1076"/>
          <ac:spMkLst>
            <pc:docMk/>
            <pc:sldMk cId="0" sldId="632"/>
            <ac:spMk id="46102" creationId="{4C1ABA1D-F07F-411F-AD8E-2E5A2DA51687}"/>
          </ac:spMkLst>
        </pc:spChg>
        <pc:spChg chg="mod">
          <ac:chgData name="欣捷" userId="b965477fa0aef5e6" providerId="LiveId" clId="{C2DCAFB5-4EBA-4040-8001-CB04A75CB29E}" dt="2021-03-09T07:45:52.077" v="79" actId="1076"/>
          <ac:spMkLst>
            <pc:docMk/>
            <pc:sldMk cId="0" sldId="632"/>
            <ac:spMk id="46103" creationId="{690688E1-4EFA-4386-8114-471C9699FD33}"/>
          </ac:spMkLst>
        </pc:spChg>
        <pc:spChg chg="mod">
          <ac:chgData name="欣捷" userId="b965477fa0aef5e6" providerId="LiveId" clId="{C2DCAFB5-4EBA-4040-8001-CB04A75CB29E}" dt="2021-03-09T07:45:52.077" v="79" actId="1076"/>
          <ac:spMkLst>
            <pc:docMk/>
            <pc:sldMk cId="0" sldId="632"/>
            <ac:spMk id="46104" creationId="{FD8D3371-5C6B-4B6B-AEB4-726BD999E193}"/>
          </ac:spMkLst>
        </pc:spChg>
        <pc:spChg chg="mod">
          <ac:chgData name="欣捷" userId="b965477fa0aef5e6" providerId="LiveId" clId="{C2DCAFB5-4EBA-4040-8001-CB04A75CB29E}" dt="2021-03-09T07:45:52.077" v="79" actId="1076"/>
          <ac:spMkLst>
            <pc:docMk/>
            <pc:sldMk cId="0" sldId="632"/>
            <ac:spMk id="46105" creationId="{69C4802C-6CF8-449B-9E4C-81CC845437F9}"/>
          </ac:spMkLst>
        </pc:spChg>
        <pc:spChg chg="mod">
          <ac:chgData name="欣捷" userId="b965477fa0aef5e6" providerId="LiveId" clId="{C2DCAFB5-4EBA-4040-8001-CB04A75CB29E}" dt="2021-03-09T07:45:52.077" v="79" actId="1076"/>
          <ac:spMkLst>
            <pc:docMk/>
            <pc:sldMk cId="0" sldId="632"/>
            <ac:spMk id="46106" creationId="{A6FD6593-29B9-4F41-99EE-66032381D184}"/>
          </ac:spMkLst>
        </pc:spChg>
        <pc:spChg chg="mod">
          <ac:chgData name="欣捷" userId="b965477fa0aef5e6" providerId="LiveId" clId="{C2DCAFB5-4EBA-4040-8001-CB04A75CB29E}" dt="2021-03-09T07:45:52.077" v="79" actId="1076"/>
          <ac:spMkLst>
            <pc:docMk/>
            <pc:sldMk cId="0" sldId="632"/>
            <ac:spMk id="46107" creationId="{83D12FE7-226E-4310-9DEF-6DC849998459}"/>
          </ac:spMkLst>
        </pc:spChg>
        <pc:spChg chg="mod">
          <ac:chgData name="欣捷" userId="b965477fa0aef5e6" providerId="LiveId" clId="{C2DCAFB5-4EBA-4040-8001-CB04A75CB29E}" dt="2021-03-09T07:45:52.077" v="79" actId="1076"/>
          <ac:spMkLst>
            <pc:docMk/>
            <pc:sldMk cId="0" sldId="632"/>
            <ac:spMk id="46108" creationId="{6A0CAB6F-5CFA-4740-81BE-A475D5F15F43}"/>
          </ac:spMkLst>
        </pc:spChg>
        <pc:spChg chg="mod">
          <ac:chgData name="欣捷" userId="b965477fa0aef5e6" providerId="LiveId" clId="{C2DCAFB5-4EBA-4040-8001-CB04A75CB29E}" dt="2021-03-09T07:45:52.077" v="79" actId="1076"/>
          <ac:spMkLst>
            <pc:docMk/>
            <pc:sldMk cId="0" sldId="632"/>
            <ac:spMk id="46109" creationId="{00B3622C-4F63-4E2D-B05F-85B66289687E}"/>
          </ac:spMkLst>
        </pc:spChg>
        <pc:spChg chg="mod">
          <ac:chgData name="欣捷" userId="b965477fa0aef5e6" providerId="LiveId" clId="{C2DCAFB5-4EBA-4040-8001-CB04A75CB29E}" dt="2021-03-09T07:45:52.077" v="79" actId="1076"/>
          <ac:spMkLst>
            <pc:docMk/>
            <pc:sldMk cId="0" sldId="632"/>
            <ac:spMk id="46110" creationId="{652A3DA4-08E5-46D4-84A3-0EC08179034F}"/>
          </ac:spMkLst>
        </pc:spChg>
        <pc:spChg chg="mod">
          <ac:chgData name="欣捷" userId="b965477fa0aef5e6" providerId="LiveId" clId="{C2DCAFB5-4EBA-4040-8001-CB04A75CB29E}" dt="2021-03-09T07:45:52.077" v="79" actId="1076"/>
          <ac:spMkLst>
            <pc:docMk/>
            <pc:sldMk cId="0" sldId="632"/>
            <ac:spMk id="46111" creationId="{75C18E08-7651-4F04-86BE-962391F7EE00}"/>
          </ac:spMkLst>
        </pc:spChg>
        <pc:spChg chg="mod">
          <ac:chgData name="欣捷" userId="b965477fa0aef5e6" providerId="LiveId" clId="{C2DCAFB5-4EBA-4040-8001-CB04A75CB29E}" dt="2021-03-09T07:28:47.091" v="72" actId="1076"/>
          <ac:spMkLst>
            <pc:docMk/>
            <pc:sldMk cId="0" sldId="632"/>
            <ac:spMk id="181278" creationId="{D44F4F88-06AC-4EBD-85D8-55A78BC4B9C9}"/>
          </ac:spMkLst>
        </pc:spChg>
        <pc:spChg chg="mod">
          <ac:chgData name="欣捷" userId="b965477fa0aef5e6" providerId="LiveId" clId="{C2DCAFB5-4EBA-4040-8001-CB04A75CB29E}" dt="2021-03-09T08:18:47.919" v="81" actId="1076"/>
          <ac:spMkLst>
            <pc:docMk/>
            <pc:sldMk cId="0" sldId="632"/>
            <ac:spMk id="181279" creationId="{47107C11-AB3A-47AA-9218-CD28C96B3E28}"/>
          </ac:spMkLst>
        </pc:spChg>
        <pc:grpChg chg="mod">
          <ac:chgData name="欣捷" userId="b965477fa0aef5e6" providerId="LiveId" clId="{C2DCAFB5-4EBA-4040-8001-CB04A75CB29E}" dt="2021-03-09T07:45:52.077" v="79" actId="1076"/>
          <ac:grpSpMkLst>
            <pc:docMk/>
            <pc:sldMk cId="0" sldId="632"/>
            <ac:grpSpMk id="46085" creationId="{15947A6B-1DE5-48D2-B3B8-6752BAA103D0}"/>
          </ac:grpSpMkLst>
        </pc:grpChg>
        <pc:grpChg chg="mod">
          <ac:chgData name="欣捷" userId="b965477fa0aef5e6" providerId="LiveId" clId="{C2DCAFB5-4EBA-4040-8001-CB04A75CB29E}" dt="2021-03-09T07:45:52.077" v="79" actId="1076"/>
          <ac:grpSpMkLst>
            <pc:docMk/>
            <pc:sldMk cId="0" sldId="632"/>
            <ac:grpSpMk id="46089" creationId="{438BEAD7-DDFB-4735-9FA1-CB99BEB71B9F}"/>
          </ac:grpSpMkLst>
        </pc:grpChg>
      </pc:sldChg>
      <pc:sldChg chg="modSp mod">
        <pc:chgData name="欣捷" userId="b965477fa0aef5e6" providerId="LiveId" clId="{C2DCAFB5-4EBA-4040-8001-CB04A75CB29E}" dt="2021-03-09T08:19:47.245" v="86" actId="242"/>
        <pc:sldMkLst>
          <pc:docMk/>
          <pc:sldMk cId="0" sldId="633"/>
        </pc:sldMkLst>
        <pc:spChg chg="mod">
          <ac:chgData name="欣捷" userId="b965477fa0aef5e6" providerId="LiveId" clId="{C2DCAFB5-4EBA-4040-8001-CB04A75CB29E}" dt="2021-03-09T03:01:47.294" v="62"/>
          <ac:spMkLst>
            <pc:docMk/>
            <pc:sldMk cId="0" sldId="633"/>
            <ac:spMk id="47106" creationId="{F9B5578D-7F0F-43B6-A09E-D431D0F973B3}"/>
          </ac:spMkLst>
        </pc:spChg>
        <pc:spChg chg="mod">
          <ac:chgData name="欣捷" userId="b965477fa0aef5e6" providerId="LiveId" clId="{C2DCAFB5-4EBA-4040-8001-CB04A75CB29E}" dt="2021-03-09T03:01:47.294" v="62"/>
          <ac:spMkLst>
            <pc:docMk/>
            <pc:sldMk cId="0" sldId="633"/>
            <ac:spMk id="47107" creationId="{99C04D71-4D4D-46B7-B3D3-E5B4DB52B400}"/>
          </ac:spMkLst>
        </pc:spChg>
        <pc:spChg chg="mod">
          <ac:chgData name="欣捷" userId="b965477fa0aef5e6" providerId="LiveId" clId="{C2DCAFB5-4EBA-4040-8001-CB04A75CB29E}" dt="2021-03-09T03:01:47.294" v="62"/>
          <ac:spMkLst>
            <pc:docMk/>
            <pc:sldMk cId="0" sldId="633"/>
            <ac:spMk id="47134" creationId="{01808BD4-A7A1-49A4-854D-A776C9CBD420}"/>
          </ac:spMkLst>
        </pc:spChg>
        <pc:spChg chg="mod">
          <ac:chgData name="欣捷" userId="b965477fa0aef5e6" providerId="LiveId" clId="{C2DCAFB5-4EBA-4040-8001-CB04A75CB29E}" dt="2021-03-09T03:01:47.294" v="62"/>
          <ac:spMkLst>
            <pc:docMk/>
            <pc:sldMk cId="0" sldId="633"/>
            <ac:spMk id="47136" creationId="{D2A25959-083E-4280-8EAD-CB8098C6FE4E}"/>
          </ac:spMkLst>
        </pc:spChg>
        <pc:spChg chg="mod">
          <ac:chgData name="欣捷" userId="b965477fa0aef5e6" providerId="LiveId" clId="{C2DCAFB5-4EBA-4040-8001-CB04A75CB29E}" dt="2021-03-09T03:01:47.294" v="62"/>
          <ac:spMkLst>
            <pc:docMk/>
            <pc:sldMk cId="0" sldId="633"/>
            <ac:spMk id="47137" creationId="{82D743AA-2C5A-4717-B5F6-B11DE55652E6}"/>
          </ac:spMkLst>
        </pc:spChg>
        <pc:spChg chg="mod">
          <ac:chgData name="欣捷" userId="b965477fa0aef5e6" providerId="LiveId" clId="{C2DCAFB5-4EBA-4040-8001-CB04A75CB29E}" dt="2021-03-09T03:01:47.294" v="62"/>
          <ac:spMkLst>
            <pc:docMk/>
            <pc:sldMk cId="0" sldId="633"/>
            <ac:spMk id="47138" creationId="{9232B225-0FE2-4DB6-9C2D-270591FB56BF}"/>
          </ac:spMkLst>
        </pc:spChg>
        <pc:spChg chg="mod">
          <ac:chgData name="欣捷" userId="b965477fa0aef5e6" providerId="LiveId" clId="{C2DCAFB5-4EBA-4040-8001-CB04A75CB29E}" dt="2021-03-09T03:01:47.294" v="62"/>
          <ac:spMkLst>
            <pc:docMk/>
            <pc:sldMk cId="0" sldId="633"/>
            <ac:spMk id="47139" creationId="{5C67B741-AB9A-4424-9191-44C0F6CBB30A}"/>
          </ac:spMkLst>
        </pc:spChg>
        <pc:spChg chg="mod">
          <ac:chgData name="欣捷" userId="b965477fa0aef5e6" providerId="LiveId" clId="{C2DCAFB5-4EBA-4040-8001-CB04A75CB29E}" dt="2021-03-09T03:01:47.294" v="62"/>
          <ac:spMkLst>
            <pc:docMk/>
            <pc:sldMk cId="0" sldId="633"/>
            <ac:spMk id="47140" creationId="{EE861631-4E4E-4B1F-9236-6AA5F57A9BEA}"/>
          </ac:spMkLst>
        </pc:spChg>
        <pc:spChg chg="mod">
          <ac:chgData name="欣捷" userId="b965477fa0aef5e6" providerId="LiveId" clId="{C2DCAFB5-4EBA-4040-8001-CB04A75CB29E}" dt="2021-03-09T03:01:47.294" v="62"/>
          <ac:spMkLst>
            <pc:docMk/>
            <pc:sldMk cId="0" sldId="633"/>
            <ac:spMk id="47141" creationId="{A2A40CF5-8DD2-4F8B-A985-A7FDC49D428F}"/>
          </ac:spMkLst>
        </pc:spChg>
        <pc:spChg chg="mod">
          <ac:chgData name="欣捷" userId="b965477fa0aef5e6" providerId="LiveId" clId="{C2DCAFB5-4EBA-4040-8001-CB04A75CB29E}" dt="2021-03-09T03:01:47.294" v="62"/>
          <ac:spMkLst>
            <pc:docMk/>
            <pc:sldMk cId="0" sldId="633"/>
            <ac:spMk id="47142" creationId="{1B746B6C-D3DE-4FEA-A03A-67B3EB79EFAB}"/>
          </ac:spMkLst>
        </pc:spChg>
        <pc:spChg chg="mod">
          <ac:chgData name="欣捷" userId="b965477fa0aef5e6" providerId="LiveId" clId="{C2DCAFB5-4EBA-4040-8001-CB04A75CB29E}" dt="2021-03-09T03:01:47.294" v="62"/>
          <ac:spMkLst>
            <pc:docMk/>
            <pc:sldMk cId="0" sldId="633"/>
            <ac:spMk id="47143" creationId="{2822B93B-A1B4-4908-B8B2-89E9DAEB9F3B}"/>
          </ac:spMkLst>
        </pc:spChg>
        <pc:spChg chg="mod">
          <ac:chgData name="欣捷" userId="b965477fa0aef5e6" providerId="LiveId" clId="{C2DCAFB5-4EBA-4040-8001-CB04A75CB29E}" dt="2021-03-09T03:01:47.294" v="62"/>
          <ac:spMkLst>
            <pc:docMk/>
            <pc:sldMk cId="0" sldId="633"/>
            <ac:spMk id="47144" creationId="{D174873C-D7F7-45D2-AF7C-77C423AEA941}"/>
          </ac:spMkLst>
        </pc:spChg>
        <pc:spChg chg="mod">
          <ac:chgData name="欣捷" userId="b965477fa0aef5e6" providerId="LiveId" clId="{C2DCAFB5-4EBA-4040-8001-CB04A75CB29E}" dt="2021-03-09T03:01:47.294" v="62"/>
          <ac:spMkLst>
            <pc:docMk/>
            <pc:sldMk cId="0" sldId="633"/>
            <ac:spMk id="47145" creationId="{8C7B46CF-2D26-465C-AA30-4C63804CF8C4}"/>
          </ac:spMkLst>
        </pc:spChg>
        <pc:spChg chg="mod">
          <ac:chgData name="欣捷" userId="b965477fa0aef5e6" providerId="LiveId" clId="{C2DCAFB5-4EBA-4040-8001-CB04A75CB29E}" dt="2021-03-09T03:01:47.294" v="62"/>
          <ac:spMkLst>
            <pc:docMk/>
            <pc:sldMk cId="0" sldId="633"/>
            <ac:spMk id="47146" creationId="{F46E259A-07C2-4713-9211-17FD8A9418F5}"/>
          </ac:spMkLst>
        </pc:spChg>
        <pc:spChg chg="mod">
          <ac:chgData name="欣捷" userId="b965477fa0aef5e6" providerId="LiveId" clId="{C2DCAFB5-4EBA-4040-8001-CB04A75CB29E}" dt="2021-03-09T03:01:47.294" v="62"/>
          <ac:spMkLst>
            <pc:docMk/>
            <pc:sldMk cId="0" sldId="633"/>
            <ac:spMk id="47147" creationId="{B933993E-BBF8-4DDF-8A11-5F5F66D3B5CB}"/>
          </ac:spMkLst>
        </pc:spChg>
        <pc:spChg chg="mod">
          <ac:chgData name="欣捷" userId="b965477fa0aef5e6" providerId="LiveId" clId="{C2DCAFB5-4EBA-4040-8001-CB04A75CB29E}" dt="2021-03-09T03:01:47.294" v="62"/>
          <ac:spMkLst>
            <pc:docMk/>
            <pc:sldMk cId="0" sldId="633"/>
            <ac:spMk id="47148" creationId="{4ED45062-D26E-4363-92FC-ABF5790F6B81}"/>
          </ac:spMkLst>
        </pc:spChg>
        <pc:spChg chg="mod">
          <ac:chgData name="欣捷" userId="b965477fa0aef5e6" providerId="LiveId" clId="{C2DCAFB5-4EBA-4040-8001-CB04A75CB29E}" dt="2021-03-09T03:01:47.294" v="62"/>
          <ac:spMkLst>
            <pc:docMk/>
            <pc:sldMk cId="0" sldId="633"/>
            <ac:spMk id="47149" creationId="{04161BFC-A58B-4274-9A98-99B0DD39CF08}"/>
          </ac:spMkLst>
        </pc:spChg>
        <pc:spChg chg="mod">
          <ac:chgData name="欣捷" userId="b965477fa0aef5e6" providerId="LiveId" clId="{C2DCAFB5-4EBA-4040-8001-CB04A75CB29E}" dt="2021-03-09T03:01:47.294" v="62"/>
          <ac:spMkLst>
            <pc:docMk/>
            <pc:sldMk cId="0" sldId="633"/>
            <ac:spMk id="47150" creationId="{23712F36-E63E-4914-B17D-BE351E0C7F1A}"/>
          </ac:spMkLst>
        </pc:spChg>
        <pc:spChg chg="mod">
          <ac:chgData name="欣捷" userId="b965477fa0aef5e6" providerId="LiveId" clId="{C2DCAFB5-4EBA-4040-8001-CB04A75CB29E}" dt="2021-03-09T03:01:47.294" v="62"/>
          <ac:spMkLst>
            <pc:docMk/>
            <pc:sldMk cId="0" sldId="633"/>
            <ac:spMk id="47151" creationId="{D7535C4B-5CC4-4A8B-8FB6-2523F80C91CB}"/>
          </ac:spMkLst>
        </pc:spChg>
        <pc:spChg chg="mod">
          <ac:chgData name="欣捷" userId="b965477fa0aef5e6" providerId="LiveId" clId="{C2DCAFB5-4EBA-4040-8001-CB04A75CB29E}" dt="2021-03-09T03:01:47.294" v="62"/>
          <ac:spMkLst>
            <pc:docMk/>
            <pc:sldMk cId="0" sldId="633"/>
            <ac:spMk id="47152" creationId="{2F28FC83-4313-42EF-8BBD-51DBBF88075E}"/>
          </ac:spMkLst>
        </pc:spChg>
        <pc:spChg chg="mod">
          <ac:chgData name="欣捷" userId="b965477fa0aef5e6" providerId="LiveId" clId="{C2DCAFB5-4EBA-4040-8001-CB04A75CB29E}" dt="2021-03-09T03:01:47.294" v="62"/>
          <ac:spMkLst>
            <pc:docMk/>
            <pc:sldMk cId="0" sldId="633"/>
            <ac:spMk id="47153" creationId="{3F339293-82E0-4C70-A65B-A9861DE3D19C}"/>
          </ac:spMkLst>
        </pc:spChg>
        <pc:spChg chg="mod">
          <ac:chgData name="欣捷" userId="b965477fa0aef5e6" providerId="LiveId" clId="{C2DCAFB5-4EBA-4040-8001-CB04A75CB29E}" dt="2021-03-09T03:01:47.294" v="62"/>
          <ac:spMkLst>
            <pc:docMk/>
            <pc:sldMk cId="0" sldId="633"/>
            <ac:spMk id="47155" creationId="{D56E0B09-E9BA-4D1D-9F43-8F0811C50CBE}"/>
          </ac:spMkLst>
        </pc:spChg>
        <pc:spChg chg="mod">
          <ac:chgData name="欣捷" userId="b965477fa0aef5e6" providerId="LiveId" clId="{C2DCAFB5-4EBA-4040-8001-CB04A75CB29E}" dt="2021-03-09T03:01:47.294" v="62"/>
          <ac:spMkLst>
            <pc:docMk/>
            <pc:sldMk cId="0" sldId="633"/>
            <ac:spMk id="47156" creationId="{DCEA9605-98A9-4BC8-9EE3-0D8804AF126F}"/>
          </ac:spMkLst>
        </pc:spChg>
        <pc:spChg chg="mod">
          <ac:chgData name="欣捷" userId="b965477fa0aef5e6" providerId="LiveId" clId="{C2DCAFB5-4EBA-4040-8001-CB04A75CB29E}" dt="2021-03-09T03:01:47.294" v="62"/>
          <ac:spMkLst>
            <pc:docMk/>
            <pc:sldMk cId="0" sldId="633"/>
            <ac:spMk id="47157" creationId="{497A63AE-4D64-4292-AE06-950C76202817}"/>
          </ac:spMkLst>
        </pc:spChg>
        <pc:spChg chg="mod">
          <ac:chgData name="欣捷" userId="b965477fa0aef5e6" providerId="LiveId" clId="{C2DCAFB5-4EBA-4040-8001-CB04A75CB29E}" dt="2021-03-09T03:01:47.294" v="62"/>
          <ac:spMkLst>
            <pc:docMk/>
            <pc:sldMk cId="0" sldId="633"/>
            <ac:spMk id="47158" creationId="{074334A0-D5DC-446F-A438-C1D9571E8FFC}"/>
          </ac:spMkLst>
        </pc:spChg>
        <pc:spChg chg="mod">
          <ac:chgData name="欣捷" userId="b965477fa0aef5e6" providerId="LiveId" clId="{C2DCAFB5-4EBA-4040-8001-CB04A75CB29E}" dt="2021-03-09T03:01:47.294" v="62"/>
          <ac:spMkLst>
            <pc:docMk/>
            <pc:sldMk cId="0" sldId="633"/>
            <ac:spMk id="47159" creationId="{21F090CF-036F-462F-BFE0-155EF721129B}"/>
          </ac:spMkLst>
        </pc:spChg>
        <pc:spChg chg="mod">
          <ac:chgData name="欣捷" userId="b965477fa0aef5e6" providerId="LiveId" clId="{C2DCAFB5-4EBA-4040-8001-CB04A75CB29E}" dt="2021-03-09T03:01:47.294" v="62"/>
          <ac:spMkLst>
            <pc:docMk/>
            <pc:sldMk cId="0" sldId="633"/>
            <ac:spMk id="47160" creationId="{D62B6B23-9CEF-4C60-B9DF-2610ECCF1142}"/>
          </ac:spMkLst>
        </pc:spChg>
        <pc:spChg chg="mod">
          <ac:chgData name="欣捷" userId="b965477fa0aef5e6" providerId="LiveId" clId="{C2DCAFB5-4EBA-4040-8001-CB04A75CB29E}" dt="2021-03-09T03:01:47.294" v="62"/>
          <ac:spMkLst>
            <pc:docMk/>
            <pc:sldMk cId="0" sldId="633"/>
            <ac:spMk id="47161" creationId="{2915ABEE-3EAB-46CD-9AAF-3B85355412EF}"/>
          </ac:spMkLst>
        </pc:spChg>
        <pc:spChg chg="mod">
          <ac:chgData name="欣捷" userId="b965477fa0aef5e6" providerId="LiveId" clId="{C2DCAFB5-4EBA-4040-8001-CB04A75CB29E}" dt="2021-03-09T03:01:47.294" v="62"/>
          <ac:spMkLst>
            <pc:docMk/>
            <pc:sldMk cId="0" sldId="633"/>
            <ac:spMk id="47162" creationId="{1187842F-0D0B-42F2-8055-F6252C59DFE6}"/>
          </ac:spMkLst>
        </pc:spChg>
        <pc:spChg chg="mod">
          <ac:chgData name="欣捷" userId="b965477fa0aef5e6" providerId="LiveId" clId="{C2DCAFB5-4EBA-4040-8001-CB04A75CB29E}" dt="2021-03-09T03:01:47.294" v="62"/>
          <ac:spMkLst>
            <pc:docMk/>
            <pc:sldMk cId="0" sldId="633"/>
            <ac:spMk id="47163" creationId="{8DA4049B-F0D1-498E-908C-A7F4183755FF}"/>
          </ac:spMkLst>
        </pc:spChg>
        <pc:spChg chg="mod">
          <ac:chgData name="欣捷" userId="b965477fa0aef5e6" providerId="LiveId" clId="{C2DCAFB5-4EBA-4040-8001-CB04A75CB29E}" dt="2021-03-09T03:01:47.294" v="62"/>
          <ac:spMkLst>
            <pc:docMk/>
            <pc:sldMk cId="0" sldId="633"/>
            <ac:spMk id="47164" creationId="{2BA52BCE-87A4-4CCA-9E2D-5758CB303F7F}"/>
          </ac:spMkLst>
        </pc:spChg>
        <pc:spChg chg="mod">
          <ac:chgData name="欣捷" userId="b965477fa0aef5e6" providerId="LiveId" clId="{C2DCAFB5-4EBA-4040-8001-CB04A75CB29E}" dt="2021-03-09T03:01:47.294" v="62"/>
          <ac:spMkLst>
            <pc:docMk/>
            <pc:sldMk cId="0" sldId="633"/>
            <ac:spMk id="47165" creationId="{C09DC978-BFAA-488D-B7C7-4FE5537BF286}"/>
          </ac:spMkLst>
        </pc:spChg>
        <pc:spChg chg="mod">
          <ac:chgData name="欣捷" userId="b965477fa0aef5e6" providerId="LiveId" clId="{C2DCAFB5-4EBA-4040-8001-CB04A75CB29E}" dt="2021-03-09T03:01:47.294" v="62"/>
          <ac:spMkLst>
            <pc:docMk/>
            <pc:sldMk cId="0" sldId="633"/>
            <ac:spMk id="47166" creationId="{F6403260-8FCE-4EA0-B6E5-5499F3813BA2}"/>
          </ac:spMkLst>
        </pc:spChg>
        <pc:spChg chg="mod">
          <ac:chgData name="欣捷" userId="b965477fa0aef5e6" providerId="LiveId" clId="{C2DCAFB5-4EBA-4040-8001-CB04A75CB29E}" dt="2021-03-09T03:01:47.294" v="62"/>
          <ac:spMkLst>
            <pc:docMk/>
            <pc:sldMk cId="0" sldId="633"/>
            <ac:spMk id="47167" creationId="{C70D3F35-42FA-436C-B5DD-8C7B848007FC}"/>
          </ac:spMkLst>
        </pc:spChg>
        <pc:spChg chg="mod">
          <ac:chgData name="欣捷" userId="b965477fa0aef5e6" providerId="LiveId" clId="{C2DCAFB5-4EBA-4040-8001-CB04A75CB29E}" dt="2021-03-09T03:01:47.294" v="62"/>
          <ac:spMkLst>
            <pc:docMk/>
            <pc:sldMk cId="0" sldId="633"/>
            <ac:spMk id="47168" creationId="{7F7A5B57-0D0A-45C7-AC23-90E518F92683}"/>
          </ac:spMkLst>
        </pc:spChg>
        <pc:spChg chg="mod">
          <ac:chgData name="欣捷" userId="b965477fa0aef5e6" providerId="LiveId" clId="{C2DCAFB5-4EBA-4040-8001-CB04A75CB29E}" dt="2021-03-09T03:01:47.294" v="62"/>
          <ac:spMkLst>
            <pc:docMk/>
            <pc:sldMk cId="0" sldId="633"/>
            <ac:spMk id="47169" creationId="{BD96FAAF-5F55-49D4-8ACF-C97DCA18A908}"/>
          </ac:spMkLst>
        </pc:spChg>
        <pc:spChg chg="mod">
          <ac:chgData name="欣捷" userId="b965477fa0aef5e6" providerId="LiveId" clId="{C2DCAFB5-4EBA-4040-8001-CB04A75CB29E}" dt="2021-03-09T03:01:47.294" v="62"/>
          <ac:spMkLst>
            <pc:docMk/>
            <pc:sldMk cId="0" sldId="633"/>
            <ac:spMk id="47170" creationId="{9DA087AD-785C-4F55-94A1-0EB2FB2057CB}"/>
          </ac:spMkLst>
        </pc:spChg>
        <pc:spChg chg="mod">
          <ac:chgData name="欣捷" userId="b965477fa0aef5e6" providerId="LiveId" clId="{C2DCAFB5-4EBA-4040-8001-CB04A75CB29E}" dt="2021-03-09T03:01:47.294" v="62"/>
          <ac:spMkLst>
            <pc:docMk/>
            <pc:sldMk cId="0" sldId="633"/>
            <ac:spMk id="47171" creationId="{EF157EE8-1B7E-491B-93D9-AA05CB5A2925}"/>
          </ac:spMkLst>
        </pc:spChg>
        <pc:spChg chg="mod">
          <ac:chgData name="欣捷" userId="b965477fa0aef5e6" providerId="LiveId" clId="{C2DCAFB5-4EBA-4040-8001-CB04A75CB29E}" dt="2021-03-09T03:01:47.294" v="62"/>
          <ac:spMkLst>
            <pc:docMk/>
            <pc:sldMk cId="0" sldId="633"/>
            <ac:spMk id="47172" creationId="{6C337FA0-6655-4188-874B-5EAB217C97D4}"/>
          </ac:spMkLst>
        </pc:spChg>
        <pc:spChg chg="mod">
          <ac:chgData name="欣捷" userId="b965477fa0aef5e6" providerId="LiveId" clId="{C2DCAFB5-4EBA-4040-8001-CB04A75CB29E}" dt="2021-03-09T03:01:47.294" v="62"/>
          <ac:spMkLst>
            <pc:docMk/>
            <pc:sldMk cId="0" sldId="633"/>
            <ac:spMk id="47173" creationId="{080EE3CC-14B0-44F4-AABB-71276308DAEC}"/>
          </ac:spMkLst>
        </pc:spChg>
        <pc:spChg chg="mod">
          <ac:chgData name="欣捷" userId="b965477fa0aef5e6" providerId="LiveId" clId="{C2DCAFB5-4EBA-4040-8001-CB04A75CB29E}" dt="2021-03-09T03:01:47.294" v="62"/>
          <ac:spMkLst>
            <pc:docMk/>
            <pc:sldMk cId="0" sldId="633"/>
            <ac:spMk id="47174" creationId="{14D0E0D4-50F0-4C12-94D2-E5147987C98E}"/>
          </ac:spMkLst>
        </pc:spChg>
        <pc:spChg chg="mod">
          <ac:chgData name="欣捷" userId="b965477fa0aef5e6" providerId="LiveId" clId="{C2DCAFB5-4EBA-4040-8001-CB04A75CB29E}" dt="2021-03-09T03:01:47.294" v="62"/>
          <ac:spMkLst>
            <pc:docMk/>
            <pc:sldMk cId="0" sldId="633"/>
            <ac:spMk id="47175" creationId="{06A06517-6568-4CEE-B4BE-82F3EA5DE1F3}"/>
          </ac:spMkLst>
        </pc:spChg>
        <pc:spChg chg="mod">
          <ac:chgData name="欣捷" userId="b965477fa0aef5e6" providerId="LiveId" clId="{C2DCAFB5-4EBA-4040-8001-CB04A75CB29E}" dt="2021-03-09T03:01:47.294" v="62"/>
          <ac:spMkLst>
            <pc:docMk/>
            <pc:sldMk cId="0" sldId="633"/>
            <ac:spMk id="47176" creationId="{9694BAD2-1D2F-4776-9313-7B18A5D5AE78}"/>
          </ac:spMkLst>
        </pc:spChg>
        <pc:grpChg chg="mod">
          <ac:chgData name="欣捷" userId="b965477fa0aef5e6" providerId="LiveId" clId="{C2DCAFB5-4EBA-4040-8001-CB04A75CB29E}" dt="2021-03-09T03:01:47.294" v="62"/>
          <ac:grpSpMkLst>
            <pc:docMk/>
            <pc:sldMk cId="0" sldId="633"/>
            <ac:grpSpMk id="4" creationId="{7D67E030-C900-4372-937D-E6AB1C9F4F1F}"/>
          </ac:grpSpMkLst>
        </pc:grpChg>
        <pc:grpChg chg="mod">
          <ac:chgData name="欣捷" userId="b965477fa0aef5e6" providerId="LiveId" clId="{C2DCAFB5-4EBA-4040-8001-CB04A75CB29E}" dt="2021-03-09T03:01:47.294" v="62"/>
          <ac:grpSpMkLst>
            <pc:docMk/>
            <pc:sldMk cId="0" sldId="633"/>
            <ac:grpSpMk id="47132" creationId="{E85AE6A6-0B5B-4D90-89A4-AF9F0F696E9C}"/>
          </ac:grpSpMkLst>
        </pc:grpChg>
        <pc:grpChg chg="mod">
          <ac:chgData name="欣捷" userId="b965477fa0aef5e6" providerId="LiveId" clId="{C2DCAFB5-4EBA-4040-8001-CB04A75CB29E}" dt="2021-03-09T03:01:47.294" v="62"/>
          <ac:grpSpMkLst>
            <pc:docMk/>
            <pc:sldMk cId="0" sldId="633"/>
            <ac:grpSpMk id="47135" creationId="{35439CC8-429F-4582-8B27-832FD363D153}"/>
          </ac:grpSpMkLst>
        </pc:grpChg>
        <pc:grpChg chg="mod">
          <ac:chgData name="欣捷" userId="b965477fa0aef5e6" providerId="LiveId" clId="{C2DCAFB5-4EBA-4040-8001-CB04A75CB29E}" dt="2021-03-09T03:01:47.294" v="62"/>
          <ac:grpSpMkLst>
            <pc:docMk/>
            <pc:sldMk cId="0" sldId="633"/>
            <ac:grpSpMk id="47154" creationId="{1A963C9B-E912-4C62-8190-5E2B3862F2B2}"/>
          </ac:grpSpMkLst>
        </pc:grpChg>
        <pc:graphicFrameChg chg="mod modGraphic">
          <ac:chgData name="欣捷" userId="b965477fa0aef5e6" providerId="LiveId" clId="{C2DCAFB5-4EBA-4040-8001-CB04A75CB29E}" dt="2021-03-09T08:19:47.245" v="86" actId="242"/>
          <ac:graphicFrameMkLst>
            <pc:docMk/>
            <pc:sldMk cId="0" sldId="633"/>
            <ac:graphicFrameMk id="182301" creationId="{14EEBBA1-7147-480E-BD34-7E96F243E853}"/>
          </ac:graphicFrameMkLst>
        </pc:graphicFrameChg>
      </pc:sldChg>
      <pc:sldChg chg="modSp mod modNotes">
        <pc:chgData name="欣捷" userId="b965477fa0aef5e6" providerId="LiveId" clId="{C2DCAFB5-4EBA-4040-8001-CB04A75CB29E}" dt="2021-03-09T08:20:31.284" v="96" actId="12385"/>
        <pc:sldMkLst>
          <pc:docMk/>
          <pc:sldMk cId="0" sldId="634"/>
        </pc:sldMkLst>
        <pc:spChg chg="mod">
          <ac:chgData name="欣捷" userId="b965477fa0aef5e6" providerId="LiveId" clId="{C2DCAFB5-4EBA-4040-8001-CB04A75CB29E}" dt="2021-03-09T03:01:47.294" v="62"/>
          <ac:spMkLst>
            <pc:docMk/>
            <pc:sldMk cId="0" sldId="634"/>
            <ac:spMk id="48130" creationId="{35495881-98CA-4AB9-AFEF-5AF6A0C3961C}"/>
          </ac:spMkLst>
        </pc:spChg>
        <pc:spChg chg="mod">
          <ac:chgData name="欣捷" userId="b965477fa0aef5e6" providerId="LiveId" clId="{C2DCAFB5-4EBA-4040-8001-CB04A75CB29E}" dt="2021-03-09T03:01:47.294" v="62"/>
          <ac:spMkLst>
            <pc:docMk/>
            <pc:sldMk cId="0" sldId="634"/>
            <ac:spMk id="48131" creationId="{9D43D3D4-B971-4364-B2BF-D34029774EEB}"/>
          </ac:spMkLst>
        </pc:spChg>
        <pc:graphicFrameChg chg="mod modGraphic">
          <ac:chgData name="欣捷" userId="b965477fa0aef5e6" providerId="LiveId" clId="{C2DCAFB5-4EBA-4040-8001-CB04A75CB29E}" dt="2021-03-09T08:20:31.284" v="96" actId="12385"/>
          <ac:graphicFrameMkLst>
            <pc:docMk/>
            <pc:sldMk cId="0" sldId="634"/>
            <ac:graphicFrameMk id="4" creationId="{92165648-76D4-4804-829A-9E1824B39D1F}"/>
          </ac:graphicFrameMkLst>
        </pc:graphicFrameChg>
      </pc:sldChg>
      <pc:sldChg chg="modSp mod">
        <pc:chgData name="欣捷" userId="b965477fa0aef5e6" providerId="LiveId" clId="{C2DCAFB5-4EBA-4040-8001-CB04A75CB29E}" dt="2021-03-09T08:22:22.219" v="118" actId="207"/>
        <pc:sldMkLst>
          <pc:docMk/>
          <pc:sldMk cId="0" sldId="635"/>
        </pc:sldMkLst>
        <pc:spChg chg="mod">
          <ac:chgData name="欣捷" userId="b965477fa0aef5e6" providerId="LiveId" clId="{C2DCAFB5-4EBA-4040-8001-CB04A75CB29E}" dt="2021-03-09T08:22:09.555" v="114" actId="207"/>
          <ac:spMkLst>
            <pc:docMk/>
            <pc:sldMk cId="0" sldId="635"/>
            <ac:spMk id="8" creationId="{A06A1C82-E44B-4A8C-AE33-E5610A09ED17}"/>
          </ac:spMkLst>
        </pc:spChg>
        <pc:spChg chg="mod">
          <ac:chgData name="欣捷" userId="b965477fa0aef5e6" providerId="LiveId" clId="{C2DCAFB5-4EBA-4040-8001-CB04A75CB29E}" dt="2021-03-09T08:22:14.789" v="117" actId="207"/>
          <ac:spMkLst>
            <pc:docMk/>
            <pc:sldMk cId="0" sldId="635"/>
            <ac:spMk id="11" creationId="{C21A69A3-C41F-414F-8B09-448A9B299F31}"/>
          </ac:spMkLst>
        </pc:spChg>
        <pc:spChg chg="mod">
          <ac:chgData name="欣捷" userId="b965477fa0aef5e6" providerId="LiveId" clId="{C2DCAFB5-4EBA-4040-8001-CB04A75CB29E}" dt="2021-03-09T03:01:47.294" v="62"/>
          <ac:spMkLst>
            <pc:docMk/>
            <pc:sldMk cId="0" sldId="635"/>
            <ac:spMk id="55298" creationId="{B92F7F6B-2890-4A51-8E94-2A70E8F46441}"/>
          </ac:spMkLst>
        </pc:spChg>
        <pc:spChg chg="mod">
          <ac:chgData name="欣捷" userId="b965477fa0aef5e6" providerId="LiveId" clId="{C2DCAFB5-4EBA-4040-8001-CB04A75CB29E}" dt="2021-03-09T08:22:22.219" v="118" actId="207"/>
          <ac:spMkLst>
            <pc:docMk/>
            <pc:sldMk cId="0" sldId="635"/>
            <ac:spMk id="92163" creationId="{CB62F73F-A959-44EA-9B55-491AF3B66C8B}"/>
          </ac:spMkLst>
        </pc:spChg>
        <pc:cxnChg chg="mod">
          <ac:chgData name="欣捷" userId="b965477fa0aef5e6" providerId="LiveId" clId="{C2DCAFB5-4EBA-4040-8001-CB04A75CB29E}" dt="2021-03-09T08:21:28.296" v="102" actId="1076"/>
          <ac:cxnSpMkLst>
            <pc:docMk/>
            <pc:sldMk cId="0" sldId="635"/>
            <ac:cxnSpMk id="55300" creationId="{E7C544F8-21EB-44C8-A2F0-6B059BA1D261}"/>
          </ac:cxnSpMkLst>
        </pc:cxnChg>
        <pc:cxnChg chg="mod">
          <ac:chgData name="欣捷" userId="b965477fa0aef5e6" providerId="LiveId" clId="{C2DCAFB5-4EBA-4040-8001-CB04A75CB29E}" dt="2021-03-09T08:21:28.296" v="102" actId="1076"/>
          <ac:cxnSpMkLst>
            <pc:docMk/>
            <pc:sldMk cId="0" sldId="635"/>
            <ac:cxnSpMk id="55301" creationId="{6D8EE5AE-0ECF-44E1-B87D-164D0A3C7BD9}"/>
          </ac:cxnSpMkLst>
        </pc:cxnChg>
        <pc:cxnChg chg="mod">
          <ac:chgData name="欣捷" userId="b965477fa0aef5e6" providerId="LiveId" clId="{C2DCAFB5-4EBA-4040-8001-CB04A75CB29E}" dt="2021-03-09T08:21:28.296" v="102" actId="1076"/>
          <ac:cxnSpMkLst>
            <pc:docMk/>
            <pc:sldMk cId="0" sldId="635"/>
            <ac:cxnSpMk id="55302" creationId="{CE8A5A1B-50BB-439A-85E8-9B49BD113FEA}"/>
          </ac:cxnSpMkLst>
        </pc:cxnChg>
      </pc:sldChg>
      <pc:sldChg chg="modSp mod">
        <pc:chgData name="欣捷" userId="b965477fa0aef5e6" providerId="LiveId" clId="{C2DCAFB5-4EBA-4040-8001-CB04A75CB29E}" dt="2021-03-09T03:01:47.294" v="62"/>
        <pc:sldMkLst>
          <pc:docMk/>
          <pc:sldMk cId="0" sldId="636"/>
        </pc:sldMkLst>
        <pc:spChg chg="mod">
          <ac:chgData name="欣捷" userId="b965477fa0aef5e6" providerId="LiveId" clId="{C2DCAFB5-4EBA-4040-8001-CB04A75CB29E}" dt="2021-03-09T03:01:47.294" v="62"/>
          <ac:spMkLst>
            <pc:docMk/>
            <pc:sldMk cId="0" sldId="636"/>
            <ac:spMk id="54274" creationId="{3D8AFB8F-3444-4F22-A621-87433116A880}"/>
          </ac:spMkLst>
        </pc:spChg>
        <pc:spChg chg="mod">
          <ac:chgData name="欣捷" userId="b965477fa0aef5e6" providerId="LiveId" clId="{C2DCAFB5-4EBA-4040-8001-CB04A75CB29E}" dt="2021-03-09T03:01:47.294" v="62"/>
          <ac:spMkLst>
            <pc:docMk/>
            <pc:sldMk cId="0" sldId="636"/>
            <ac:spMk id="54275" creationId="{4B40678D-08F0-4A49-B845-FA3C754C28C1}"/>
          </ac:spMkLst>
        </pc:spChg>
      </pc:sldChg>
      <pc:sldChg chg="modSp mod">
        <pc:chgData name="欣捷" userId="b965477fa0aef5e6" providerId="LiveId" clId="{C2DCAFB5-4EBA-4040-8001-CB04A75CB29E}" dt="2021-03-09T08:22:43.118" v="123" actId="1076"/>
        <pc:sldMkLst>
          <pc:docMk/>
          <pc:sldMk cId="0" sldId="637"/>
        </pc:sldMkLst>
        <pc:spChg chg="mod">
          <ac:chgData name="欣捷" userId="b965477fa0aef5e6" providerId="LiveId" clId="{C2DCAFB5-4EBA-4040-8001-CB04A75CB29E}" dt="2021-03-09T08:22:43.118" v="123" actId="1076"/>
          <ac:spMkLst>
            <pc:docMk/>
            <pc:sldMk cId="0" sldId="637"/>
            <ac:spMk id="9" creationId="{6B45588E-F896-40B9-BC9C-BB91BD4B6464}"/>
          </ac:spMkLst>
        </pc:spChg>
        <pc:spChg chg="mod">
          <ac:chgData name="欣捷" userId="b965477fa0aef5e6" providerId="LiveId" clId="{C2DCAFB5-4EBA-4040-8001-CB04A75CB29E}" dt="2021-03-09T03:01:47.294" v="62"/>
          <ac:spMkLst>
            <pc:docMk/>
            <pc:sldMk cId="0" sldId="637"/>
            <ac:spMk id="56322" creationId="{7E94B5E9-1D17-49CC-BB46-FF77B2F106B7}"/>
          </ac:spMkLst>
        </pc:spChg>
        <pc:spChg chg="mod">
          <ac:chgData name="欣捷" userId="b965477fa0aef5e6" providerId="LiveId" clId="{C2DCAFB5-4EBA-4040-8001-CB04A75CB29E}" dt="2021-03-09T03:01:47.294" v="62"/>
          <ac:spMkLst>
            <pc:docMk/>
            <pc:sldMk cId="0" sldId="637"/>
            <ac:spMk id="92163" creationId="{7AA4731D-F0AD-46E8-86C2-55845EC62670}"/>
          </ac:spMkLst>
        </pc:spChg>
      </pc:sldChg>
      <pc:sldChg chg="addSp delSp modSp mod">
        <pc:chgData name="欣捷" userId="b965477fa0aef5e6" providerId="LiveId" clId="{C2DCAFB5-4EBA-4040-8001-CB04A75CB29E}" dt="2021-03-09T08:21:12.912" v="100" actId="1076"/>
        <pc:sldMkLst>
          <pc:docMk/>
          <pc:sldMk cId="0" sldId="638"/>
        </pc:sldMkLst>
        <pc:spChg chg="mod">
          <ac:chgData name="欣捷" userId="b965477fa0aef5e6" providerId="LiveId" clId="{C2DCAFB5-4EBA-4040-8001-CB04A75CB29E}" dt="2021-03-09T03:01:47.294" v="62"/>
          <ac:spMkLst>
            <pc:docMk/>
            <pc:sldMk cId="0" sldId="638"/>
            <ac:spMk id="53250" creationId="{34EB9D0A-A275-4071-8F94-2A3627798350}"/>
          </ac:spMkLst>
        </pc:spChg>
        <pc:spChg chg="mod">
          <ac:chgData name="欣捷" userId="b965477fa0aef5e6" providerId="LiveId" clId="{C2DCAFB5-4EBA-4040-8001-CB04A75CB29E}" dt="2021-03-09T03:01:47.294" v="62"/>
          <ac:spMkLst>
            <pc:docMk/>
            <pc:sldMk cId="0" sldId="638"/>
            <ac:spMk id="53251" creationId="{348E0A02-CC41-443A-8082-FAE257173F0F}"/>
          </ac:spMkLst>
        </pc:spChg>
        <pc:graphicFrameChg chg="add mod">
          <ac:chgData name="欣捷" userId="b965477fa0aef5e6" providerId="LiveId" clId="{C2DCAFB5-4EBA-4040-8001-CB04A75CB29E}" dt="2021-03-09T08:21:12.912" v="100" actId="1076"/>
          <ac:graphicFrameMkLst>
            <pc:docMk/>
            <pc:sldMk cId="0" sldId="638"/>
            <ac:graphicFrameMk id="5" creationId="{4523AE49-81EA-4B0B-AD09-1912533F3B0C}"/>
          </ac:graphicFrameMkLst>
        </pc:graphicFrameChg>
        <pc:picChg chg="del mod">
          <ac:chgData name="欣捷" userId="b965477fa0aef5e6" providerId="LiveId" clId="{C2DCAFB5-4EBA-4040-8001-CB04A75CB29E}" dt="2021-03-09T08:21:08.909" v="98" actId="478"/>
          <ac:picMkLst>
            <pc:docMk/>
            <pc:sldMk cId="0" sldId="638"/>
            <ac:picMk id="53252" creationId="{ED094411-9196-4293-8949-2D2AC7A0BE0A}"/>
          </ac:picMkLst>
        </pc:picChg>
      </pc:sldChg>
      <pc:sldChg chg="modSp mod">
        <pc:chgData name="欣捷" userId="b965477fa0aef5e6" providerId="LiveId" clId="{C2DCAFB5-4EBA-4040-8001-CB04A75CB29E}" dt="2021-03-09T03:01:47.294" v="62"/>
        <pc:sldMkLst>
          <pc:docMk/>
          <pc:sldMk cId="0" sldId="649"/>
        </pc:sldMkLst>
        <pc:spChg chg="mod">
          <ac:chgData name="欣捷" userId="b965477fa0aef5e6" providerId="LiveId" clId="{C2DCAFB5-4EBA-4040-8001-CB04A75CB29E}" dt="2021-03-09T03:01:47.294" v="62"/>
          <ac:spMkLst>
            <pc:docMk/>
            <pc:sldMk cId="0" sldId="649"/>
            <ac:spMk id="57346" creationId="{6792844F-ED08-41D8-B778-5CF3664A686A}"/>
          </ac:spMkLst>
        </pc:spChg>
        <pc:spChg chg="mod">
          <ac:chgData name="欣捷" userId="b965477fa0aef5e6" providerId="LiveId" clId="{C2DCAFB5-4EBA-4040-8001-CB04A75CB29E}" dt="2021-03-09T03:01:47.294" v="62"/>
          <ac:spMkLst>
            <pc:docMk/>
            <pc:sldMk cId="0" sldId="649"/>
            <ac:spMk id="57347" creationId="{C7C29E4E-C5D1-47E7-B133-FDBD7FCFCE2C}"/>
          </ac:spMkLst>
        </pc:spChg>
      </pc:sldChg>
      <pc:sldChg chg="modSp mod">
        <pc:chgData name="欣捷" userId="b965477fa0aef5e6" providerId="LiveId" clId="{C2DCAFB5-4EBA-4040-8001-CB04A75CB29E}" dt="2021-03-09T03:01:47.294" v="62"/>
        <pc:sldMkLst>
          <pc:docMk/>
          <pc:sldMk cId="0" sldId="652"/>
        </pc:sldMkLst>
        <pc:spChg chg="mod">
          <ac:chgData name="欣捷" userId="b965477fa0aef5e6" providerId="LiveId" clId="{C2DCAFB5-4EBA-4040-8001-CB04A75CB29E}" dt="2021-03-09T03:01:47.294" v="62"/>
          <ac:spMkLst>
            <pc:docMk/>
            <pc:sldMk cId="0" sldId="652"/>
            <ac:spMk id="29698" creationId="{3B0439FC-B0D6-4F2A-B254-D32642C18576}"/>
          </ac:spMkLst>
        </pc:spChg>
        <pc:spChg chg="mod">
          <ac:chgData name="欣捷" userId="b965477fa0aef5e6" providerId="LiveId" clId="{C2DCAFB5-4EBA-4040-8001-CB04A75CB29E}" dt="2021-03-09T03:01:47.294" v="62"/>
          <ac:spMkLst>
            <pc:docMk/>
            <pc:sldMk cId="0" sldId="652"/>
            <ac:spMk id="29699" creationId="{6838F45E-2C54-4898-AC38-77A534B7FB52}"/>
          </ac:spMkLst>
        </pc:spChg>
      </pc:sldChg>
      <pc:sldChg chg="modSp mod">
        <pc:chgData name="欣捷" userId="b965477fa0aef5e6" providerId="LiveId" clId="{C2DCAFB5-4EBA-4040-8001-CB04A75CB29E}" dt="2021-03-09T08:26:54.743" v="224" actId="1076"/>
        <pc:sldMkLst>
          <pc:docMk/>
          <pc:sldMk cId="0" sldId="653"/>
        </pc:sldMkLst>
        <pc:spChg chg="mod">
          <ac:chgData name="欣捷" userId="b965477fa0aef5e6" providerId="LiveId" clId="{C2DCAFB5-4EBA-4040-8001-CB04A75CB29E}" dt="2021-03-09T03:01:47.294" v="62"/>
          <ac:spMkLst>
            <pc:docMk/>
            <pc:sldMk cId="0" sldId="653"/>
            <ac:spMk id="30722" creationId="{4C8D3611-FFE3-43B0-BEA3-AA1497BB131E}"/>
          </ac:spMkLst>
        </pc:spChg>
        <pc:spChg chg="mod">
          <ac:chgData name="欣捷" userId="b965477fa0aef5e6" providerId="LiveId" clId="{C2DCAFB5-4EBA-4040-8001-CB04A75CB29E}" dt="2021-03-09T03:01:47.294" v="62"/>
          <ac:spMkLst>
            <pc:docMk/>
            <pc:sldMk cId="0" sldId="653"/>
            <ac:spMk id="30723" creationId="{C4463CC2-62A6-4BC9-80DF-669CD98AB6AD}"/>
          </ac:spMkLst>
        </pc:spChg>
        <pc:spChg chg="mod">
          <ac:chgData name="欣捷" userId="b965477fa0aef5e6" providerId="LiveId" clId="{C2DCAFB5-4EBA-4040-8001-CB04A75CB29E}" dt="2021-03-09T08:26:54.743" v="224" actId="1076"/>
          <ac:spMkLst>
            <pc:docMk/>
            <pc:sldMk cId="0" sldId="653"/>
            <ac:spMk id="30724" creationId="{470F09AF-220C-478C-983B-C77FF7C0D889}"/>
          </ac:spMkLst>
        </pc:spChg>
      </pc:sldChg>
      <pc:sldChg chg="modSp mod chgLayout">
        <pc:chgData name="欣捷" userId="b965477fa0aef5e6" providerId="LiveId" clId="{C2DCAFB5-4EBA-4040-8001-CB04A75CB29E}" dt="2021-03-09T08:26:58.867" v="225" actId="700"/>
        <pc:sldMkLst>
          <pc:docMk/>
          <pc:sldMk cId="0" sldId="654"/>
        </pc:sldMkLst>
        <pc:spChg chg="mod ord">
          <ac:chgData name="欣捷" userId="b965477fa0aef5e6" providerId="LiveId" clId="{C2DCAFB5-4EBA-4040-8001-CB04A75CB29E}" dt="2021-03-09T08:26:58.867" v="225" actId="700"/>
          <ac:spMkLst>
            <pc:docMk/>
            <pc:sldMk cId="0" sldId="654"/>
            <ac:spMk id="31746" creationId="{25CA835D-6438-4CDD-BFBF-4588954EC897}"/>
          </ac:spMkLst>
        </pc:spChg>
        <pc:spChg chg="mod ord">
          <ac:chgData name="欣捷" userId="b965477fa0aef5e6" providerId="LiveId" clId="{C2DCAFB5-4EBA-4040-8001-CB04A75CB29E}" dt="2021-03-09T08:26:58.867" v="225" actId="700"/>
          <ac:spMkLst>
            <pc:docMk/>
            <pc:sldMk cId="0" sldId="654"/>
            <ac:spMk id="31747" creationId="{ECC45053-74E7-4D94-9508-8D0BF5317DC5}"/>
          </ac:spMkLst>
        </pc:spChg>
      </pc:sldChg>
      <pc:sldChg chg="modSp mod">
        <pc:chgData name="欣捷" userId="b965477fa0aef5e6" providerId="LiveId" clId="{C2DCAFB5-4EBA-4040-8001-CB04A75CB29E}" dt="2021-03-09T03:01:47.294" v="62"/>
        <pc:sldMkLst>
          <pc:docMk/>
          <pc:sldMk cId="0" sldId="655"/>
        </pc:sldMkLst>
        <pc:spChg chg="mod">
          <ac:chgData name="欣捷" userId="b965477fa0aef5e6" providerId="LiveId" clId="{C2DCAFB5-4EBA-4040-8001-CB04A75CB29E}" dt="2021-03-09T03:01:47.294" v="62"/>
          <ac:spMkLst>
            <pc:docMk/>
            <pc:sldMk cId="0" sldId="655"/>
            <ac:spMk id="32770" creationId="{D5436B50-1A6B-4C69-9AF3-0D956728B139}"/>
          </ac:spMkLst>
        </pc:spChg>
        <pc:spChg chg="mod">
          <ac:chgData name="欣捷" userId="b965477fa0aef5e6" providerId="LiveId" clId="{C2DCAFB5-4EBA-4040-8001-CB04A75CB29E}" dt="2021-03-09T03:01:47.294" v="62"/>
          <ac:spMkLst>
            <pc:docMk/>
            <pc:sldMk cId="0" sldId="655"/>
            <ac:spMk id="32771" creationId="{F719F276-8921-4E5A-8DA4-03D344C6BE2F}"/>
          </ac:spMkLst>
        </pc:spChg>
      </pc:sldChg>
      <pc:sldChg chg="modSp mod">
        <pc:chgData name="欣捷" userId="b965477fa0aef5e6" providerId="LiveId" clId="{C2DCAFB5-4EBA-4040-8001-CB04A75CB29E}" dt="2021-03-09T03:01:47.294" v="62"/>
        <pc:sldMkLst>
          <pc:docMk/>
          <pc:sldMk cId="0" sldId="656"/>
        </pc:sldMkLst>
        <pc:spChg chg="mod">
          <ac:chgData name="欣捷" userId="b965477fa0aef5e6" providerId="LiveId" clId="{C2DCAFB5-4EBA-4040-8001-CB04A75CB29E}" dt="2021-03-09T03:01:47.294" v="62"/>
          <ac:spMkLst>
            <pc:docMk/>
            <pc:sldMk cId="0" sldId="656"/>
            <ac:spMk id="33794" creationId="{D96BA590-0EC2-4F0E-9DB1-EAFDBD7C4EF9}"/>
          </ac:spMkLst>
        </pc:spChg>
        <pc:spChg chg="mod">
          <ac:chgData name="欣捷" userId="b965477fa0aef5e6" providerId="LiveId" clId="{C2DCAFB5-4EBA-4040-8001-CB04A75CB29E}" dt="2021-03-09T03:01:47.294" v="62"/>
          <ac:spMkLst>
            <pc:docMk/>
            <pc:sldMk cId="0" sldId="656"/>
            <ac:spMk id="33795" creationId="{7D1CF20E-C8BD-4E59-9C37-FBC7780ED829}"/>
          </ac:spMkLst>
        </pc:spChg>
      </pc:sldChg>
      <pc:sldChg chg="modSp mod">
        <pc:chgData name="欣捷" userId="b965477fa0aef5e6" providerId="LiveId" clId="{C2DCAFB5-4EBA-4040-8001-CB04A75CB29E}" dt="2021-03-09T08:27:30.814" v="233" actId="207"/>
        <pc:sldMkLst>
          <pc:docMk/>
          <pc:sldMk cId="0" sldId="657"/>
        </pc:sldMkLst>
        <pc:spChg chg="mod">
          <ac:chgData name="欣捷" userId="b965477fa0aef5e6" providerId="LiveId" clId="{C2DCAFB5-4EBA-4040-8001-CB04A75CB29E}" dt="2021-03-09T03:01:47.294" v="62"/>
          <ac:spMkLst>
            <pc:docMk/>
            <pc:sldMk cId="0" sldId="657"/>
            <ac:spMk id="44034" creationId="{0A0E9E7B-B5DB-47F8-B1A3-6E97F21B99EF}"/>
          </ac:spMkLst>
        </pc:spChg>
        <pc:spChg chg="mod">
          <ac:chgData name="欣捷" userId="b965477fa0aef5e6" providerId="LiveId" clId="{C2DCAFB5-4EBA-4040-8001-CB04A75CB29E}" dt="2021-03-09T08:27:30.814" v="233" actId="207"/>
          <ac:spMkLst>
            <pc:docMk/>
            <pc:sldMk cId="0" sldId="657"/>
            <ac:spMk id="44035" creationId="{FCFAC5B3-E5A7-4C1B-AF19-B6B4D902BBB6}"/>
          </ac:spMkLst>
        </pc:spChg>
      </pc:sldChg>
      <pc:sldChg chg="modSp mod">
        <pc:chgData name="欣捷" userId="b965477fa0aef5e6" providerId="LiveId" clId="{C2DCAFB5-4EBA-4040-8001-CB04A75CB29E}" dt="2021-03-09T08:27:34.446" v="234" actId="1076"/>
        <pc:sldMkLst>
          <pc:docMk/>
          <pc:sldMk cId="0" sldId="658"/>
        </pc:sldMkLst>
        <pc:spChg chg="mod">
          <ac:chgData name="欣捷" userId="b965477fa0aef5e6" providerId="LiveId" clId="{C2DCAFB5-4EBA-4040-8001-CB04A75CB29E}" dt="2021-03-09T03:01:47.294" v="62"/>
          <ac:spMkLst>
            <pc:docMk/>
            <pc:sldMk cId="0" sldId="658"/>
            <ac:spMk id="45058" creationId="{C7335296-A4A6-4F9A-A952-C7B6D4D24084}"/>
          </ac:spMkLst>
        </pc:spChg>
        <pc:spChg chg="mod">
          <ac:chgData name="欣捷" userId="b965477fa0aef5e6" providerId="LiveId" clId="{C2DCAFB5-4EBA-4040-8001-CB04A75CB29E}" dt="2021-03-09T03:01:47.294" v="62"/>
          <ac:spMkLst>
            <pc:docMk/>
            <pc:sldMk cId="0" sldId="658"/>
            <ac:spMk id="45059" creationId="{1DD1911B-6BD9-4B53-A689-D5AE39217811}"/>
          </ac:spMkLst>
        </pc:spChg>
        <pc:graphicFrameChg chg="mod">
          <ac:chgData name="欣捷" userId="b965477fa0aef5e6" providerId="LiveId" clId="{C2DCAFB5-4EBA-4040-8001-CB04A75CB29E}" dt="2021-03-09T08:27:34.446" v="234" actId="1076"/>
          <ac:graphicFrameMkLst>
            <pc:docMk/>
            <pc:sldMk cId="0" sldId="658"/>
            <ac:graphicFrameMk id="4" creationId="{F1D32D7B-53F2-4634-8ED9-B8D575618814}"/>
          </ac:graphicFrameMkLst>
        </pc:graphicFrameChg>
      </pc:sldChg>
      <pc:sldChg chg="modSp mod">
        <pc:chgData name="欣捷" userId="b965477fa0aef5e6" providerId="LiveId" clId="{C2DCAFB5-4EBA-4040-8001-CB04A75CB29E}" dt="2021-03-09T08:28:26.200" v="256" actId="1076"/>
        <pc:sldMkLst>
          <pc:docMk/>
          <pc:sldMk cId="0" sldId="659"/>
        </pc:sldMkLst>
        <pc:spChg chg="mod">
          <ac:chgData name="欣捷" userId="b965477fa0aef5e6" providerId="LiveId" clId="{C2DCAFB5-4EBA-4040-8001-CB04A75CB29E}" dt="2021-03-09T03:01:47.294" v="62"/>
          <ac:spMkLst>
            <pc:docMk/>
            <pc:sldMk cId="0" sldId="659"/>
            <ac:spMk id="46082" creationId="{E949F1EF-C88A-4026-983E-2F7CEF287658}"/>
          </ac:spMkLst>
        </pc:spChg>
        <pc:picChg chg="mod">
          <ac:chgData name="欣捷" userId="b965477fa0aef5e6" providerId="LiveId" clId="{C2DCAFB5-4EBA-4040-8001-CB04A75CB29E}" dt="2021-03-09T08:28:26.200" v="256" actId="1076"/>
          <ac:picMkLst>
            <pc:docMk/>
            <pc:sldMk cId="0" sldId="659"/>
            <ac:picMk id="46083" creationId="{483C7E32-E8B3-4CC3-9AEE-513AF2374C69}"/>
          </ac:picMkLst>
        </pc:picChg>
      </pc:sldChg>
      <pc:sldChg chg="modSp mod">
        <pc:chgData name="欣捷" userId="b965477fa0aef5e6" providerId="LiveId" clId="{C2DCAFB5-4EBA-4040-8001-CB04A75CB29E}" dt="2021-03-09T08:28:25.690" v="255" actId="1076"/>
        <pc:sldMkLst>
          <pc:docMk/>
          <pc:sldMk cId="0" sldId="660"/>
        </pc:sldMkLst>
        <pc:spChg chg="mod">
          <ac:chgData name="欣捷" userId="b965477fa0aef5e6" providerId="LiveId" clId="{C2DCAFB5-4EBA-4040-8001-CB04A75CB29E}" dt="2021-03-09T03:01:47.294" v="62"/>
          <ac:spMkLst>
            <pc:docMk/>
            <pc:sldMk cId="0" sldId="660"/>
            <ac:spMk id="47106" creationId="{41D5726E-C7FB-44A8-A26E-1E7C5D1F2E81}"/>
          </ac:spMkLst>
        </pc:spChg>
        <pc:picChg chg="mod">
          <ac:chgData name="欣捷" userId="b965477fa0aef5e6" providerId="LiveId" clId="{C2DCAFB5-4EBA-4040-8001-CB04A75CB29E}" dt="2021-03-09T08:28:25.690" v="255" actId="1076"/>
          <ac:picMkLst>
            <pc:docMk/>
            <pc:sldMk cId="0" sldId="660"/>
            <ac:picMk id="47107" creationId="{F012918C-485A-445F-B4DE-0988DF0C34DC}"/>
          </ac:picMkLst>
        </pc:picChg>
      </pc:sldChg>
      <pc:sldChg chg="modSp mod">
        <pc:chgData name="欣捷" userId="b965477fa0aef5e6" providerId="LiveId" clId="{C2DCAFB5-4EBA-4040-8001-CB04A75CB29E}" dt="2021-03-09T03:01:47.294" v="62"/>
        <pc:sldMkLst>
          <pc:docMk/>
          <pc:sldMk cId="0" sldId="661"/>
        </pc:sldMkLst>
        <pc:spChg chg="mod">
          <ac:chgData name="欣捷" userId="b965477fa0aef5e6" providerId="LiveId" clId="{C2DCAFB5-4EBA-4040-8001-CB04A75CB29E}" dt="2021-03-09T03:01:47.294" v="62"/>
          <ac:spMkLst>
            <pc:docMk/>
            <pc:sldMk cId="0" sldId="661"/>
            <ac:spMk id="53250" creationId="{7E8D8B28-C029-483E-A58A-0F69350EC690}"/>
          </ac:spMkLst>
        </pc:spChg>
        <pc:picChg chg="mod">
          <ac:chgData name="欣捷" userId="b965477fa0aef5e6" providerId="LiveId" clId="{C2DCAFB5-4EBA-4040-8001-CB04A75CB29E}" dt="2021-03-09T03:01:47.294" v="62"/>
          <ac:picMkLst>
            <pc:docMk/>
            <pc:sldMk cId="0" sldId="661"/>
            <ac:picMk id="53251" creationId="{3D844942-6A23-40C8-9632-CEA9F1721044}"/>
          </ac:picMkLst>
        </pc:picChg>
      </pc:sldChg>
      <pc:sldChg chg="modSp mod">
        <pc:chgData name="欣捷" userId="b965477fa0aef5e6" providerId="LiveId" clId="{C2DCAFB5-4EBA-4040-8001-CB04A75CB29E}" dt="2021-03-09T08:28:24.058" v="248" actId="1076"/>
        <pc:sldMkLst>
          <pc:docMk/>
          <pc:sldMk cId="0" sldId="662"/>
        </pc:sldMkLst>
        <pc:spChg chg="mod">
          <ac:chgData name="欣捷" userId="b965477fa0aef5e6" providerId="LiveId" clId="{C2DCAFB5-4EBA-4040-8001-CB04A75CB29E}" dt="2021-03-09T03:01:47.294" v="62"/>
          <ac:spMkLst>
            <pc:docMk/>
            <pc:sldMk cId="0" sldId="662"/>
            <ac:spMk id="54274" creationId="{0E3E85B4-5F47-46AF-B018-6CD3D83E3F0D}"/>
          </ac:spMkLst>
        </pc:spChg>
        <pc:picChg chg="mod">
          <ac:chgData name="欣捷" userId="b965477fa0aef5e6" providerId="LiveId" clId="{C2DCAFB5-4EBA-4040-8001-CB04A75CB29E}" dt="2021-03-09T08:28:24.058" v="248" actId="1076"/>
          <ac:picMkLst>
            <pc:docMk/>
            <pc:sldMk cId="0" sldId="662"/>
            <ac:picMk id="54275" creationId="{0AF2C0BA-6D83-4026-9E6D-0DB8D2397907}"/>
          </ac:picMkLst>
        </pc:picChg>
      </pc:sldChg>
      <pc:sldChg chg="modSp mod">
        <pc:chgData name="欣捷" userId="b965477fa0aef5e6" providerId="LiveId" clId="{C2DCAFB5-4EBA-4040-8001-CB04A75CB29E}" dt="2021-03-09T08:28:23.800" v="247" actId="1076"/>
        <pc:sldMkLst>
          <pc:docMk/>
          <pc:sldMk cId="0" sldId="663"/>
        </pc:sldMkLst>
        <pc:spChg chg="mod">
          <ac:chgData name="欣捷" userId="b965477fa0aef5e6" providerId="LiveId" clId="{C2DCAFB5-4EBA-4040-8001-CB04A75CB29E}" dt="2021-03-09T03:01:47.294" v="62"/>
          <ac:spMkLst>
            <pc:docMk/>
            <pc:sldMk cId="0" sldId="663"/>
            <ac:spMk id="55298" creationId="{EE28C3F0-AE21-4227-B286-9C038BDFB24B}"/>
          </ac:spMkLst>
        </pc:spChg>
        <pc:picChg chg="mod">
          <ac:chgData name="欣捷" userId="b965477fa0aef5e6" providerId="LiveId" clId="{C2DCAFB5-4EBA-4040-8001-CB04A75CB29E}" dt="2021-03-09T08:28:23.800" v="247" actId="1076"/>
          <ac:picMkLst>
            <pc:docMk/>
            <pc:sldMk cId="0" sldId="663"/>
            <ac:picMk id="55299" creationId="{545677B8-06F6-4213-854C-315434F62AB5}"/>
          </ac:picMkLst>
        </pc:picChg>
      </pc:sldChg>
      <pc:sldChg chg="modSp mod">
        <pc:chgData name="欣捷" userId="b965477fa0aef5e6" providerId="LiveId" clId="{C2DCAFB5-4EBA-4040-8001-CB04A75CB29E}" dt="2021-03-09T08:28:23.504" v="246" actId="1076"/>
        <pc:sldMkLst>
          <pc:docMk/>
          <pc:sldMk cId="0" sldId="664"/>
        </pc:sldMkLst>
        <pc:spChg chg="mod">
          <ac:chgData name="欣捷" userId="b965477fa0aef5e6" providerId="LiveId" clId="{C2DCAFB5-4EBA-4040-8001-CB04A75CB29E}" dt="2021-03-09T03:01:47.294" v="62"/>
          <ac:spMkLst>
            <pc:docMk/>
            <pc:sldMk cId="0" sldId="664"/>
            <ac:spMk id="56322" creationId="{927DFDC5-8D6D-449F-960B-779533C00398}"/>
          </ac:spMkLst>
        </pc:spChg>
        <pc:picChg chg="mod">
          <ac:chgData name="欣捷" userId="b965477fa0aef5e6" providerId="LiveId" clId="{C2DCAFB5-4EBA-4040-8001-CB04A75CB29E}" dt="2021-03-09T08:28:23.504" v="246" actId="1076"/>
          <ac:picMkLst>
            <pc:docMk/>
            <pc:sldMk cId="0" sldId="664"/>
            <ac:picMk id="56323" creationId="{566CAD9E-22F5-4C71-86CE-07132367AF3A}"/>
          </ac:picMkLst>
        </pc:picChg>
      </pc:sldChg>
      <pc:sldChg chg="modSp mod modNotes">
        <pc:chgData name="欣捷" userId="b965477fa0aef5e6" providerId="LiveId" clId="{C2DCAFB5-4EBA-4040-8001-CB04A75CB29E}" dt="2021-03-09T03:01:47.294" v="62"/>
        <pc:sldMkLst>
          <pc:docMk/>
          <pc:sldMk cId="0" sldId="665"/>
        </pc:sldMkLst>
        <pc:spChg chg="mod">
          <ac:chgData name="欣捷" userId="b965477fa0aef5e6" providerId="LiveId" clId="{C2DCAFB5-4EBA-4040-8001-CB04A75CB29E}" dt="2021-03-09T03:01:47.294" v="62"/>
          <ac:spMkLst>
            <pc:docMk/>
            <pc:sldMk cId="0" sldId="665"/>
            <ac:spMk id="57346" creationId="{814F1818-D1DD-4BB5-9CC3-D1EB4166F2C5}"/>
          </ac:spMkLst>
        </pc:spChg>
        <pc:picChg chg="mod">
          <ac:chgData name="欣捷" userId="b965477fa0aef5e6" providerId="LiveId" clId="{C2DCAFB5-4EBA-4040-8001-CB04A75CB29E}" dt="2021-03-09T03:01:47.294" v="62"/>
          <ac:picMkLst>
            <pc:docMk/>
            <pc:sldMk cId="0" sldId="665"/>
            <ac:picMk id="57347" creationId="{9979E201-A2F4-4A7A-ABEC-576895DD2BD8}"/>
          </ac:picMkLst>
        </pc:picChg>
      </pc:sldChg>
      <pc:sldChg chg="modSp mod">
        <pc:chgData name="欣捷" userId="b965477fa0aef5e6" providerId="LiveId" clId="{C2DCAFB5-4EBA-4040-8001-CB04A75CB29E}" dt="2021-03-09T03:01:47.294" v="62"/>
        <pc:sldMkLst>
          <pc:docMk/>
          <pc:sldMk cId="0" sldId="666"/>
        </pc:sldMkLst>
        <pc:spChg chg="mod">
          <ac:chgData name="欣捷" userId="b965477fa0aef5e6" providerId="LiveId" clId="{C2DCAFB5-4EBA-4040-8001-CB04A75CB29E}" dt="2021-03-09T03:01:47.294" v="62"/>
          <ac:spMkLst>
            <pc:docMk/>
            <pc:sldMk cId="0" sldId="666"/>
            <ac:spMk id="58370" creationId="{CC6B0FA4-3DDC-44BB-9C3F-CAF050513F6C}"/>
          </ac:spMkLst>
        </pc:spChg>
        <pc:spChg chg="mod">
          <ac:chgData name="欣捷" userId="b965477fa0aef5e6" providerId="LiveId" clId="{C2DCAFB5-4EBA-4040-8001-CB04A75CB29E}" dt="2021-03-09T03:01:47.294" v="62"/>
          <ac:spMkLst>
            <pc:docMk/>
            <pc:sldMk cId="0" sldId="666"/>
            <ac:spMk id="58371" creationId="{9560AE1D-03DC-4612-904E-8AC879740D00}"/>
          </ac:spMkLst>
        </pc:spChg>
      </pc:sldChg>
      <pc:sldChg chg="modSp mod">
        <pc:chgData name="欣捷" userId="b965477fa0aef5e6" providerId="LiveId" clId="{C2DCAFB5-4EBA-4040-8001-CB04A75CB29E}" dt="2021-03-09T03:01:47.294" v="62"/>
        <pc:sldMkLst>
          <pc:docMk/>
          <pc:sldMk cId="0" sldId="667"/>
        </pc:sldMkLst>
        <pc:spChg chg="mod">
          <ac:chgData name="欣捷" userId="b965477fa0aef5e6" providerId="LiveId" clId="{C2DCAFB5-4EBA-4040-8001-CB04A75CB29E}" dt="2021-03-09T03:01:47.294" v="62"/>
          <ac:spMkLst>
            <pc:docMk/>
            <pc:sldMk cId="0" sldId="667"/>
            <ac:spMk id="59394" creationId="{71274AA2-7FE2-4395-8483-43F23DD4F39E}"/>
          </ac:spMkLst>
        </pc:spChg>
        <pc:spChg chg="mod">
          <ac:chgData name="欣捷" userId="b965477fa0aef5e6" providerId="LiveId" clId="{C2DCAFB5-4EBA-4040-8001-CB04A75CB29E}" dt="2021-03-09T03:01:47.294" v="62"/>
          <ac:spMkLst>
            <pc:docMk/>
            <pc:sldMk cId="0" sldId="667"/>
            <ac:spMk id="59395" creationId="{CF42D7E0-2CF3-46B9-8EC4-0D9AA2BD094B}"/>
          </ac:spMkLst>
        </pc:spChg>
      </pc:sldChg>
      <pc:sldChg chg="modSp mod">
        <pc:chgData name="欣捷" userId="b965477fa0aef5e6" providerId="LiveId" clId="{C2DCAFB5-4EBA-4040-8001-CB04A75CB29E}" dt="2021-03-09T03:01:47.294" v="62"/>
        <pc:sldMkLst>
          <pc:docMk/>
          <pc:sldMk cId="0" sldId="668"/>
        </pc:sldMkLst>
        <pc:spChg chg="mod">
          <ac:chgData name="欣捷" userId="b965477fa0aef5e6" providerId="LiveId" clId="{C2DCAFB5-4EBA-4040-8001-CB04A75CB29E}" dt="2021-03-09T03:01:47.294" v="62"/>
          <ac:spMkLst>
            <pc:docMk/>
            <pc:sldMk cId="0" sldId="668"/>
            <ac:spMk id="60418" creationId="{7C374AE4-C65A-494E-88F3-697C9F3DBEB3}"/>
          </ac:spMkLst>
        </pc:spChg>
        <pc:spChg chg="mod">
          <ac:chgData name="欣捷" userId="b965477fa0aef5e6" providerId="LiveId" clId="{C2DCAFB5-4EBA-4040-8001-CB04A75CB29E}" dt="2021-03-09T03:01:47.294" v="62"/>
          <ac:spMkLst>
            <pc:docMk/>
            <pc:sldMk cId="0" sldId="668"/>
            <ac:spMk id="60419" creationId="{0FAB5C03-F9C0-4780-9E8F-013C3A99CF81}"/>
          </ac:spMkLst>
        </pc:spChg>
      </pc:sldChg>
      <pc:sldChg chg="modSp add">
        <pc:chgData name="欣捷" userId="b965477fa0aef5e6" providerId="LiveId" clId="{C2DCAFB5-4EBA-4040-8001-CB04A75CB29E}" dt="2021-03-09T08:29:43.246" v="264" actId="1076"/>
        <pc:sldMkLst>
          <pc:docMk/>
          <pc:sldMk cId="1641143844" sldId="689"/>
        </pc:sldMkLst>
        <pc:spChg chg="mod">
          <ac:chgData name="欣捷" userId="b965477fa0aef5e6" providerId="LiveId" clId="{C2DCAFB5-4EBA-4040-8001-CB04A75CB29E}" dt="2021-03-09T08:29:43.246" v="264" actId="1076"/>
          <ac:spMkLst>
            <pc:docMk/>
            <pc:sldMk cId="1641143844" sldId="689"/>
            <ac:spMk id="63494" creationId="{ED52E089-7E56-4A0A-BF5E-5986A030C935}"/>
          </ac:spMkLst>
        </pc:spChg>
        <pc:spChg chg="mod">
          <ac:chgData name="欣捷" userId="b965477fa0aef5e6" providerId="LiveId" clId="{C2DCAFB5-4EBA-4040-8001-CB04A75CB29E}" dt="2021-03-09T08:29:43.246" v="264" actId="1076"/>
          <ac:spMkLst>
            <pc:docMk/>
            <pc:sldMk cId="1641143844" sldId="689"/>
            <ac:spMk id="63495" creationId="{2D6C90C5-35AA-42D4-9A62-089F7360B687}"/>
          </ac:spMkLst>
        </pc:spChg>
        <pc:spChg chg="mod">
          <ac:chgData name="欣捷" userId="b965477fa0aef5e6" providerId="LiveId" clId="{C2DCAFB5-4EBA-4040-8001-CB04A75CB29E}" dt="2021-03-09T08:29:43.246" v="264" actId="1076"/>
          <ac:spMkLst>
            <pc:docMk/>
            <pc:sldMk cId="1641143844" sldId="689"/>
            <ac:spMk id="63496" creationId="{B98D9398-4F3D-4575-BBE5-258AB0402363}"/>
          </ac:spMkLst>
        </pc:spChg>
        <pc:spChg chg="mod">
          <ac:chgData name="欣捷" userId="b965477fa0aef5e6" providerId="LiveId" clId="{C2DCAFB5-4EBA-4040-8001-CB04A75CB29E}" dt="2021-03-09T08:29:43.246" v="264" actId="1076"/>
          <ac:spMkLst>
            <pc:docMk/>
            <pc:sldMk cId="1641143844" sldId="689"/>
            <ac:spMk id="63497" creationId="{7F57B516-D508-4ADF-BB40-21B710A5587D}"/>
          </ac:spMkLst>
        </pc:spChg>
        <pc:spChg chg="mod">
          <ac:chgData name="欣捷" userId="b965477fa0aef5e6" providerId="LiveId" clId="{C2DCAFB5-4EBA-4040-8001-CB04A75CB29E}" dt="2021-03-09T08:29:43.246" v="264" actId="1076"/>
          <ac:spMkLst>
            <pc:docMk/>
            <pc:sldMk cId="1641143844" sldId="689"/>
            <ac:spMk id="63498" creationId="{F090B44C-8666-4626-86A1-593B3ABF2694}"/>
          </ac:spMkLst>
        </pc:spChg>
        <pc:spChg chg="mod">
          <ac:chgData name="欣捷" userId="b965477fa0aef5e6" providerId="LiveId" clId="{C2DCAFB5-4EBA-4040-8001-CB04A75CB29E}" dt="2021-03-09T08:29:43.246" v="264" actId="1076"/>
          <ac:spMkLst>
            <pc:docMk/>
            <pc:sldMk cId="1641143844" sldId="689"/>
            <ac:spMk id="63499" creationId="{A85CBBC5-BB43-4001-B341-3D6AA1EA8EC0}"/>
          </ac:spMkLst>
        </pc:spChg>
        <pc:spChg chg="mod">
          <ac:chgData name="欣捷" userId="b965477fa0aef5e6" providerId="LiveId" clId="{C2DCAFB5-4EBA-4040-8001-CB04A75CB29E}" dt="2021-03-09T08:29:43.246" v="264" actId="1076"/>
          <ac:spMkLst>
            <pc:docMk/>
            <pc:sldMk cId="1641143844" sldId="689"/>
            <ac:spMk id="63500" creationId="{518B316D-9373-41FD-A555-ACF8A9786CD1}"/>
          </ac:spMkLst>
        </pc:spChg>
        <pc:spChg chg="mod">
          <ac:chgData name="欣捷" userId="b965477fa0aef5e6" providerId="LiveId" clId="{C2DCAFB5-4EBA-4040-8001-CB04A75CB29E}" dt="2021-03-09T08:29:43.246" v="264" actId="1076"/>
          <ac:spMkLst>
            <pc:docMk/>
            <pc:sldMk cId="1641143844" sldId="689"/>
            <ac:spMk id="63501" creationId="{3089618C-32AC-468B-98C5-1939BE5B5EFC}"/>
          </ac:spMkLst>
        </pc:spChg>
        <pc:spChg chg="mod">
          <ac:chgData name="欣捷" userId="b965477fa0aef5e6" providerId="LiveId" clId="{C2DCAFB5-4EBA-4040-8001-CB04A75CB29E}" dt="2021-03-09T08:29:43.246" v="264" actId="1076"/>
          <ac:spMkLst>
            <pc:docMk/>
            <pc:sldMk cId="1641143844" sldId="689"/>
            <ac:spMk id="63502" creationId="{1025300A-9FAA-4FBE-823A-E435B7D473CE}"/>
          </ac:spMkLst>
        </pc:spChg>
        <pc:spChg chg="mod">
          <ac:chgData name="欣捷" userId="b965477fa0aef5e6" providerId="LiveId" clId="{C2DCAFB5-4EBA-4040-8001-CB04A75CB29E}" dt="2021-03-09T08:29:43.246" v="264" actId="1076"/>
          <ac:spMkLst>
            <pc:docMk/>
            <pc:sldMk cId="1641143844" sldId="689"/>
            <ac:spMk id="63503" creationId="{82AC451C-6368-414C-946F-17D336621625}"/>
          </ac:spMkLst>
        </pc:spChg>
        <pc:spChg chg="mod">
          <ac:chgData name="欣捷" userId="b965477fa0aef5e6" providerId="LiveId" clId="{C2DCAFB5-4EBA-4040-8001-CB04A75CB29E}" dt="2021-03-09T08:29:43.246" v="264" actId="1076"/>
          <ac:spMkLst>
            <pc:docMk/>
            <pc:sldMk cId="1641143844" sldId="689"/>
            <ac:spMk id="63504" creationId="{FC45DA37-FC3B-49F8-AAD1-DBBE621FB86B}"/>
          </ac:spMkLst>
        </pc:spChg>
        <pc:spChg chg="mod">
          <ac:chgData name="欣捷" userId="b965477fa0aef5e6" providerId="LiveId" clId="{C2DCAFB5-4EBA-4040-8001-CB04A75CB29E}" dt="2021-03-09T08:29:43.246" v="264" actId="1076"/>
          <ac:spMkLst>
            <pc:docMk/>
            <pc:sldMk cId="1641143844" sldId="689"/>
            <ac:spMk id="63505" creationId="{D5C92896-1755-44E2-906E-837F60ED3A5B}"/>
          </ac:spMkLst>
        </pc:spChg>
        <pc:spChg chg="mod">
          <ac:chgData name="欣捷" userId="b965477fa0aef5e6" providerId="LiveId" clId="{C2DCAFB5-4EBA-4040-8001-CB04A75CB29E}" dt="2021-03-09T08:29:43.246" v="264" actId="1076"/>
          <ac:spMkLst>
            <pc:docMk/>
            <pc:sldMk cId="1641143844" sldId="689"/>
            <ac:spMk id="63506" creationId="{AD68AA57-29C1-480C-8752-96CF22966282}"/>
          </ac:spMkLst>
        </pc:spChg>
        <pc:spChg chg="mod">
          <ac:chgData name="欣捷" userId="b965477fa0aef5e6" providerId="LiveId" clId="{C2DCAFB5-4EBA-4040-8001-CB04A75CB29E}" dt="2021-03-09T08:29:43.246" v="264" actId="1076"/>
          <ac:spMkLst>
            <pc:docMk/>
            <pc:sldMk cId="1641143844" sldId="689"/>
            <ac:spMk id="63507" creationId="{6A93445E-1399-415B-B696-58BA306E8CAF}"/>
          </ac:spMkLst>
        </pc:spChg>
        <pc:spChg chg="mod">
          <ac:chgData name="欣捷" userId="b965477fa0aef5e6" providerId="LiveId" clId="{C2DCAFB5-4EBA-4040-8001-CB04A75CB29E}" dt="2021-03-09T08:29:43.246" v="264" actId="1076"/>
          <ac:spMkLst>
            <pc:docMk/>
            <pc:sldMk cId="1641143844" sldId="689"/>
            <ac:spMk id="63508" creationId="{7B4F8FA0-23DE-4F9D-9C41-443EB28E1D9E}"/>
          </ac:spMkLst>
        </pc:spChg>
        <pc:spChg chg="mod">
          <ac:chgData name="欣捷" userId="b965477fa0aef5e6" providerId="LiveId" clId="{C2DCAFB5-4EBA-4040-8001-CB04A75CB29E}" dt="2021-03-09T08:29:43.246" v="264" actId="1076"/>
          <ac:spMkLst>
            <pc:docMk/>
            <pc:sldMk cId="1641143844" sldId="689"/>
            <ac:spMk id="63509" creationId="{ED00EAB3-7174-4D1A-B08B-F49A18B2CE1F}"/>
          </ac:spMkLst>
        </pc:spChg>
        <pc:spChg chg="mod">
          <ac:chgData name="欣捷" userId="b965477fa0aef5e6" providerId="LiveId" clId="{C2DCAFB5-4EBA-4040-8001-CB04A75CB29E}" dt="2021-03-09T08:29:43.246" v="264" actId="1076"/>
          <ac:spMkLst>
            <pc:docMk/>
            <pc:sldMk cId="1641143844" sldId="689"/>
            <ac:spMk id="63510" creationId="{525E26D2-1B5B-477B-BD8F-99143740C1E0}"/>
          </ac:spMkLst>
        </pc:spChg>
        <pc:spChg chg="mod">
          <ac:chgData name="欣捷" userId="b965477fa0aef5e6" providerId="LiveId" clId="{C2DCAFB5-4EBA-4040-8001-CB04A75CB29E}" dt="2021-03-09T08:29:43.246" v="264" actId="1076"/>
          <ac:spMkLst>
            <pc:docMk/>
            <pc:sldMk cId="1641143844" sldId="689"/>
            <ac:spMk id="63511" creationId="{77559013-E369-4AF7-BCDC-132C8FAEF3E4}"/>
          </ac:spMkLst>
        </pc:spChg>
        <pc:spChg chg="mod">
          <ac:chgData name="欣捷" userId="b965477fa0aef5e6" providerId="LiveId" clId="{C2DCAFB5-4EBA-4040-8001-CB04A75CB29E}" dt="2021-03-09T08:29:43.246" v="264" actId="1076"/>
          <ac:spMkLst>
            <pc:docMk/>
            <pc:sldMk cId="1641143844" sldId="689"/>
            <ac:spMk id="63512" creationId="{5BA8467D-B5E2-49EC-B4B1-D80D3C099A8B}"/>
          </ac:spMkLst>
        </pc:spChg>
        <pc:spChg chg="mod">
          <ac:chgData name="欣捷" userId="b965477fa0aef5e6" providerId="LiveId" clId="{C2DCAFB5-4EBA-4040-8001-CB04A75CB29E}" dt="2021-03-09T08:29:43.246" v="264" actId="1076"/>
          <ac:spMkLst>
            <pc:docMk/>
            <pc:sldMk cId="1641143844" sldId="689"/>
            <ac:spMk id="63513" creationId="{45DBA661-6598-4ECF-B9C5-D5B74919C0FD}"/>
          </ac:spMkLst>
        </pc:spChg>
        <pc:spChg chg="mod">
          <ac:chgData name="欣捷" userId="b965477fa0aef5e6" providerId="LiveId" clId="{C2DCAFB5-4EBA-4040-8001-CB04A75CB29E}" dt="2021-03-09T08:29:43.246" v="264" actId="1076"/>
          <ac:spMkLst>
            <pc:docMk/>
            <pc:sldMk cId="1641143844" sldId="689"/>
            <ac:spMk id="63514" creationId="{25D9A3DD-F1A1-4D90-B5C6-4DF66BE3A6C1}"/>
          </ac:spMkLst>
        </pc:spChg>
        <pc:spChg chg="mod">
          <ac:chgData name="欣捷" userId="b965477fa0aef5e6" providerId="LiveId" clId="{C2DCAFB5-4EBA-4040-8001-CB04A75CB29E}" dt="2021-03-09T08:29:43.246" v="264" actId="1076"/>
          <ac:spMkLst>
            <pc:docMk/>
            <pc:sldMk cId="1641143844" sldId="689"/>
            <ac:spMk id="63515" creationId="{869D7CF3-A575-4A4E-A8BF-FA2764353AC6}"/>
          </ac:spMkLst>
        </pc:spChg>
        <pc:spChg chg="mod">
          <ac:chgData name="欣捷" userId="b965477fa0aef5e6" providerId="LiveId" clId="{C2DCAFB5-4EBA-4040-8001-CB04A75CB29E}" dt="2021-03-09T08:29:43.246" v="264" actId="1076"/>
          <ac:spMkLst>
            <pc:docMk/>
            <pc:sldMk cId="1641143844" sldId="689"/>
            <ac:spMk id="63516" creationId="{704CC09C-450E-4462-8B25-8534F0455D70}"/>
          </ac:spMkLst>
        </pc:spChg>
        <pc:spChg chg="mod">
          <ac:chgData name="欣捷" userId="b965477fa0aef5e6" providerId="LiveId" clId="{C2DCAFB5-4EBA-4040-8001-CB04A75CB29E}" dt="2021-03-09T08:29:43.246" v="264" actId="1076"/>
          <ac:spMkLst>
            <pc:docMk/>
            <pc:sldMk cId="1641143844" sldId="689"/>
            <ac:spMk id="63517" creationId="{F7A615AC-9342-4321-8212-39F6B2EB1773}"/>
          </ac:spMkLst>
        </pc:spChg>
        <pc:spChg chg="mod">
          <ac:chgData name="欣捷" userId="b965477fa0aef5e6" providerId="LiveId" clId="{C2DCAFB5-4EBA-4040-8001-CB04A75CB29E}" dt="2021-03-09T08:29:43.246" v="264" actId="1076"/>
          <ac:spMkLst>
            <pc:docMk/>
            <pc:sldMk cId="1641143844" sldId="689"/>
            <ac:spMk id="63518" creationId="{830DEFB2-F667-4485-B2F5-B20E3008EA46}"/>
          </ac:spMkLst>
        </pc:spChg>
        <pc:spChg chg="mod">
          <ac:chgData name="欣捷" userId="b965477fa0aef5e6" providerId="LiveId" clId="{C2DCAFB5-4EBA-4040-8001-CB04A75CB29E}" dt="2021-03-09T08:29:43.246" v="264" actId="1076"/>
          <ac:spMkLst>
            <pc:docMk/>
            <pc:sldMk cId="1641143844" sldId="689"/>
            <ac:spMk id="63519" creationId="{A30BE7DC-FBB3-4AA8-B5A9-B707727818B4}"/>
          </ac:spMkLst>
        </pc:spChg>
        <pc:spChg chg="mod">
          <ac:chgData name="欣捷" userId="b965477fa0aef5e6" providerId="LiveId" clId="{C2DCAFB5-4EBA-4040-8001-CB04A75CB29E}" dt="2021-03-09T08:29:43.246" v="264" actId="1076"/>
          <ac:spMkLst>
            <pc:docMk/>
            <pc:sldMk cId="1641143844" sldId="689"/>
            <ac:spMk id="63520" creationId="{43660FF1-E3CC-4FA5-A4B8-C26932B4FF04}"/>
          </ac:spMkLst>
        </pc:spChg>
        <pc:grpChg chg="mod">
          <ac:chgData name="欣捷" userId="b965477fa0aef5e6" providerId="LiveId" clId="{C2DCAFB5-4EBA-4040-8001-CB04A75CB29E}" dt="2021-03-09T08:29:43.246" v="264" actId="1076"/>
          <ac:grpSpMkLst>
            <pc:docMk/>
            <pc:sldMk cId="1641143844" sldId="689"/>
            <ac:grpSpMk id="2" creationId="{974970A6-F608-4759-8C5C-3782A5C9DD2B}"/>
          </ac:grpSpMkLst>
        </pc:grpChg>
        <pc:grpChg chg="mod">
          <ac:chgData name="欣捷" userId="b965477fa0aef5e6" providerId="LiveId" clId="{C2DCAFB5-4EBA-4040-8001-CB04A75CB29E}" dt="2021-03-09T08:29:43.246" v="264" actId="1076"/>
          <ac:grpSpMkLst>
            <pc:docMk/>
            <pc:sldMk cId="1641143844" sldId="689"/>
            <ac:grpSpMk id="63493" creationId="{7893BE0D-B8FC-441E-8B2B-32803369EC2C}"/>
          </ac:grpSpMkLst>
        </pc:grpChg>
      </pc:sldChg>
      <pc:sldMasterChg chg="modSp modSldLayout">
        <pc:chgData name="欣捷" userId="b965477fa0aef5e6" providerId="LiveId" clId="{C2DCAFB5-4EBA-4040-8001-CB04A75CB29E}" dt="2021-03-09T03:01:47.294" v="62"/>
        <pc:sldMasterMkLst>
          <pc:docMk/>
          <pc:sldMasterMk cId="2112128366" sldId="2147483648"/>
        </pc:sldMasterMkLst>
        <pc:spChg chg="mod">
          <ac:chgData name="欣捷" userId="b965477fa0aef5e6" providerId="LiveId" clId="{C2DCAFB5-4EBA-4040-8001-CB04A75CB29E}" dt="2021-03-09T03:01:47.294" v="62"/>
          <ac:spMkLst>
            <pc:docMk/>
            <pc:sldMasterMk cId="2112128366" sldId="2147483648"/>
            <ac:spMk id="2" creationId="{B58B70B3-EC28-4598-AE41-2C305DF81007}"/>
          </ac:spMkLst>
        </pc:spChg>
        <pc:spChg chg="mod">
          <ac:chgData name="欣捷" userId="b965477fa0aef5e6" providerId="LiveId" clId="{C2DCAFB5-4EBA-4040-8001-CB04A75CB29E}" dt="2021-03-09T03:01:47.294" v="62"/>
          <ac:spMkLst>
            <pc:docMk/>
            <pc:sldMasterMk cId="2112128366" sldId="2147483648"/>
            <ac:spMk id="3" creationId="{3FDCDE90-F43D-4369-AD29-CF580FA8FEC4}"/>
          </ac:spMkLst>
        </pc:spChg>
        <pc:spChg chg="mod">
          <ac:chgData name="欣捷" userId="b965477fa0aef5e6" providerId="LiveId" clId="{C2DCAFB5-4EBA-4040-8001-CB04A75CB29E}" dt="2021-03-09T03:01:47.294" v="62"/>
          <ac:spMkLst>
            <pc:docMk/>
            <pc:sldMasterMk cId="2112128366" sldId="2147483648"/>
            <ac:spMk id="4" creationId="{29A4D3F5-6CED-43E3-806E-C0166BD7586E}"/>
          </ac:spMkLst>
        </pc:spChg>
        <pc:spChg chg="mod">
          <ac:chgData name="欣捷" userId="b965477fa0aef5e6" providerId="LiveId" clId="{C2DCAFB5-4EBA-4040-8001-CB04A75CB29E}" dt="2021-03-09T03:01:47.294" v="62"/>
          <ac:spMkLst>
            <pc:docMk/>
            <pc:sldMasterMk cId="2112128366" sldId="2147483648"/>
            <ac:spMk id="5" creationId="{E986801C-3BD9-4085-A54B-9D1567D250A5}"/>
          </ac:spMkLst>
        </pc:spChg>
        <pc:spChg chg="mod">
          <ac:chgData name="欣捷" userId="b965477fa0aef5e6" providerId="LiveId" clId="{C2DCAFB5-4EBA-4040-8001-CB04A75CB29E}" dt="2021-03-09T03:01:47.294" v="62"/>
          <ac:spMkLst>
            <pc:docMk/>
            <pc:sldMasterMk cId="2112128366" sldId="2147483648"/>
            <ac:spMk id="6" creationId="{90A21B81-8A94-4816-891B-83C14979429A}"/>
          </ac:spMkLst>
        </pc:spChg>
        <pc:spChg chg="mod">
          <ac:chgData name="欣捷" userId="b965477fa0aef5e6" providerId="LiveId" clId="{C2DCAFB5-4EBA-4040-8001-CB04A75CB29E}" dt="2021-03-09T03:01:47.294" v="62"/>
          <ac:spMkLst>
            <pc:docMk/>
            <pc:sldMasterMk cId="2112128366" sldId="2147483648"/>
            <ac:spMk id="9" creationId="{AF595CB2-4081-473A-9E1A-9DBA41E04D82}"/>
          </ac:spMkLst>
        </pc:spChg>
        <pc:sldLayoutChg chg="modSp">
          <pc:chgData name="欣捷" userId="b965477fa0aef5e6" providerId="LiveId" clId="{C2DCAFB5-4EBA-4040-8001-CB04A75CB29E}" dt="2021-03-09T03:01:47.294" v="62"/>
          <pc:sldLayoutMkLst>
            <pc:docMk/>
            <pc:sldMasterMk cId="2112128366" sldId="2147483648"/>
            <pc:sldLayoutMk cId="1276965503" sldId="2147483649"/>
          </pc:sldLayoutMkLst>
          <pc:spChg chg="mod">
            <ac:chgData name="欣捷" userId="b965477fa0aef5e6" providerId="LiveId" clId="{C2DCAFB5-4EBA-4040-8001-CB04A75CB29E}" dt="2021-03-09T03:01:47.294" v="62"/>
            <ac:spMkLst>
              <pc:docMk/>
              <pc:sldMasterMk cId="2112128366" sldId="2147483648"/>
              <pc:sldLayoutMk cId="1276965503" sldId="2147483649"/>
              <ac:spMk id="2" creationId="{7DBB8268-422D-4307-8369-DF84BA77476B}"/>
            </ac:spMkLst>
          </pc:spChg>
          <pc:spChg chg="mod">
            <ac:chgData name="欣捷" userId="b965477fa0aef5e6" providerId="LiveId" clId="{C2DCAFB5-4EBA-4040-8001-CB04A75CB29E}" dt="2021-03-09T03:01:47.294" v="62"/>
            <ac:spMkLst>
              <pc:docMk/>
              <pc:sldMasterMk cId="2112128366" sldId="2147483648"/>
              <pc:sldLayoutMk cId="1276965503" sldId="2147483649"/>
              <ac:spMk id="3" creationId="{8D3A0284-A5AC-46D9-8C5B-3F0428FCFF64}"/>
            </ac:spMkLst>
          </pc:spChg>
          <pc:picChg chg="mod">
            <ac:chgData name="欣捷" userId="b965477fa0aef5e6" providerId="LiveId" clId="{C2DCAFB5-4EBA-4040-8001-CB04A75CB29E}" dt="2021-03-09T03:01:47.294" v="62"/>
            <ac:picMkLst>
              <pc:docMk/>
              <pc:sldMasterMk cId="2112128366" sldId="2147483648"/>
              <pc:sldLayoutMk cId="1276965503" sldId="2147483649"/>
              <ac:picMk id="8" creationId="{2302524C-C204-47A8-A386-2CA1940ADE70}"/>
            </ac:picMkLst>
          </pc:picChg>
        </pc:sldLayoutChg>
        <pc:sldLayoutChg chg="modSp">
          <pc:chgData name="欣捷" userId="b965477fa0aef5e6" providerId="LiveId" clId="{C2DCAFB5-4EBA-4040-8001-CB04A75CB29E}" dt="2021-03-09T03:01:47.294" v="62"/>
          <pc:sldLayoutMkLst>
            <pc:docMk/>
            <pc:sldMasterMk cId="2112128366" sldId="2147483648"/>
            <pc:sldLayoutMk cId="2488446812" sldId="2147483651"/>
          </pc:sldLayoutMkLst>
          <pc:spChg chg="mod">
            <ac:chgData name="欣捷" userId="b965477fa0aef5e6" providerId="LiveId" clId="{C2DCAFB5-4EBA-4040-8001-CB04A75CB29E}" dt="2021-03-09T03:01:47.294" v="62"/>
            <ac:spMkLst>
              <pc:docMk/>
              <pc:sldMasterMk cId="2112128366" sldId="2147483648"/>
              <pc:sldLayoutMk cId="2488446812" sldId="2147483651"/>
              <ac:spMk id="2" creationId="{19DF987E-0DB7-4E90-BEDD-C5A512493F86}"/>
            </ac:spMkLst>
          </pc:spChg>
          <pc:spChg chg="mod">
            <ac:chgData name="欣捷" userId="b965477fa0aef5e6" providerId="LiveId" clId="{C2DCAFB5-4EBA-4040-8001-CB04A75CB29E}" dt="2021-03-09T03:01:47.294" v="62"/>
            <ac:spMkLst>
              <pc:docMk/>
              <pc:sldMasterMk cId="2112128366" sldId="2147483648"/>
              <pc:sldLayoutMk cId="2488446812" sldId="2147483651"/>
              <ac:spMk id="3" creationId="{32DDF364-2685-47D3-9983-7149CCAFA945}"/>
            </ac:spMkLst>
          </pc:spChg>
        </pc:sldLayoutChg>
        <pc:sldLayoutChg chg="modSp">
          <pc:chgData name="欣捷" userId="b965477fa0aef5e6" providerId="LiveId" clId="{C2DCAFB5-4EBA-4040-8001-CB04A75CB29E}" dt="2021-03-09T03:01:47.294" v="62"/>
          <pc:sldLayoutMkLst>
            <pc:docMk/>
            <pc:sldMasterMk cId="2112128366" sldId="2147483648"/>
            <pc:sldLayoutMk cId="1312264031" sldId="2147483652"/>
          </pc:sldLayoutMkLst>
          <pc:spChg chg="mod">
            <ac:chgData name="欣捷" userId="b965477fa0aef5e6" providerId="LiveId" clId="{C2DCAFB5-4EBA-4040-8001-CB04A75CB29E}" dt="2021-03-09T03:01:47.294" v="62"/>
            <ac:spMkLst>
              <pc:docMk/>
              <pc:sldMasterMk cId="2112128366" sldId="2147483648"/>
              <pc:sldLayoutMk cId="1312264031" sldId="2147483652"/>
              <ac:spMk id="3" creationId="{421480F1-C8B6-4D8D-80C6-909B003E804C}"/>
            </ac:spMkLst>
          </pc:spChg>
          <pc:spChg chg="mod">
            <ac:chgData name="欣捷" userId="b965477fa0aef5e6" providerId="LiveId" clId="{C2DCAFB5-4EBA-4040-8001-CB04A75CB29E}" dt="2021-03-09T03:01:47.294" v="62"/>
            <ac:spMkLst>
              <pc:docMk/>
              <pc:sldMasterMk cId="2112128366" sldId="2147483648"/>
              <pc:sldLayoutMk cId="1312264031" sldId="2147483652"/>
              <ac:spMk id="4" creationId="{32790CD7-0643-4DB0-8EA1-CD53E169B569}"/>
            </ac:spMkLst>
          </pc:spChg>
        </pc:sldLayoutChg>
        <pc:sldLayoutChg chg="modSp">
          <pc:chgData name="欣捷" userId="b965477fa0aef5e6" providerId="LiveId" clId="{C2DCAFB5-4EBA-4040-8001-CB04A75CB29E}" dt="2021-03-09T03:01:47.294" v="62"/>
          <pc:sldLayoutMkLst>
            <pc:docMk/>
            <pc:sldMasterMk cId="2112128366" sldId="2147483648"/>
            <pc:sldLayoutMk cId="4092700787" sldId="2147483653"/>
          </pc:sldLayoutMkLst>
          <pc:spChg chg="mod">
            <ac:chgData name="欣捷" userId="b965477fa0aef5e6" providerId="LiveId" clId="{C2DCAFB5-4EBA-4040-8001-CB04A75CB29E}" dt="2021-03-09T03:01:47.294" v="62"/>
            <ac:spMkLst>
              <pc:docMk/>
              <pc:sldMasterMk cId="2112128366" sldId="2147483648"/>
              <pc:sldLayoutMk cId="4092700787" sldId="2147483653"/>
              <ac:spMk id="2" creationId="{AE4656A9-190E-423A-B333-8EE3866D525A}"/>
            </ac:spMkLst>
          </pc:spChg>
          <pc:spChg chg="mod">
            <ac:chgData name="欣捷" userId="b965477fa0aef5e6" providerId="LiveId" clId="{C2DCAFB5-4EBA-4040-8001-CB04A75CB29E}" dt="2021-03-09T03:01:47.294" v="62"/>
            <ac:spMkLst>
              <pc:docMk/>
              <pc:sldMasterMk cId="2112128366" sldId="2147483648"/>
              <pc:sldLayoutMk cId="4092700787" sldId="2147483653"/>
              <ac:spMk id="3" creationId="{11F9B012-D079-4D3B-BAC0-AE43C3785448}"/>
            </ac:spMkLst>
          </pc:spChg>
          <pc:spChg chg="mod">
            <ac:chgData name="欣捷" userId="b965477fa0aef5e6" providerId="LiveId" clId="{C2DCAFB5-4EBA-4040-8001-CB04A75CB29E}" dt="2021-03-09T03:01:47.294" v="62"/>
            <ac:spMkLst>
              <pc:docMk/>
              <pc:sldMasterMk cId="2112128366" sldId="2147483648"/>
              <pc:sldLayoutMk cId="4092700787" sldId="2147483653"/>
              <ac:spMk id="4" creationId="{E739B9EA-0633-412F-9749-4707B8B02020}"/>
            </ac:spMkLst>
          </pc:spChg>
          <pc:spChg chg="mod">
            <ac:chgData name="欣捷" userId="b965477fa0aef5e6" providerId="LiveId" clId="{C2DCAFB5-4EBA-4040-8001-CB04A75CB29E}" dt="2021-03-09T03:01:47.294" v="62"/>
            <ac:spMkLst>
              <pc:docMk/>
              <pc:sldMasterMk cId="2112128366" sldId="2147483648"/>
              <pc:sldLayoutMk cId="4092700787" sldId="2147483653"/>
              <ac:spMk id="5" creationId="{B26D81A0-5DEA-49B4-9F96-EAF67A206E9C}"/>
            </ac:spMkLst>
          </pc:spChg>
          <pc:spChg chg="mod">
            <ac:chgData name="欣捷" userId="b965477fa0aef5e6" providerId="LiveId" clId="{C2DCAFB5-4EBA-4040-8001-CB04A75CB29E}" dt="2021-03-09T03:01:47.294" v="62"/>
            <ac:spMkLst>
              <pc:docMk/>
              <pc:sldMasterMk cId="2112128366" sldId="2147483648"/>
              <pc:sldLayoutMk cId="4092700787" sldId="2147483653"/>
              <ac:spMk id="6" creationId="{D30B3ED2-54DD-4C2A-9289-B43EFEED76A6}"/>
            </ac:spMkLst>
          </pc:spChg>
        </pc:sldLayoutChg>
        <pc:sldLayoutChg chg="modSp">
          <pc:chgData name="欣捷" userId="b965477fa0aef5e6" providerId="LiveId" clId="{C2DCAFB5-4EBA-4040-8001-CB04A75CB29E}" dt="2021-03-09T03:01:47.294" v="62"/>
          <pc:sldLayoutMkLst>
            <pc:docMk/>
            <pc:sldMasterMk cId="2112128366" sldId="2147483648"/>
            <pc:sldLayoutMk cId="227503494" sldId="2147483656"/>
          </pc:sldLayoutMkLst>
          <pc:spChg chg="mod">
            <ac:chgData name="欣捷" userId="b965477fa0aef5e6" providerId="LiveId" clId="{C2DCAFB5-4EBA-4040-8001-CB04A75CB29E}" dt="2021-03-09T03:01:47.294" v="62"/>
            <ac:spMkLst>
              <pc:docMk/>
              <pc:sldMasterMk cId="2112128366" sldId="2147483648"/>
              <pc:sldLayoutMk cId="227503494" sldId="2147483656"/>
              <ac:spMk id="2" creationId="{F8A116DE-EA78-41D3-805B-A753F2BAC7CE}"/>
            </ac:spMkLst>
          </pc:spChg>
          <pc:spChg chg="mod">
            <ac:chgData name="欣捷" userId="b965477fa0aef5e6" providerId="LiveId" clId="{C2DCAFB5-4EBA-4040-8001-CB04A75CB29E}" dt="2021-03-09T03:01:47.294" v="62"/>
            <ac:spMkLst>
              <pc:docMk/>
              <pc:sldMasterMk cId="2112128366" sldId="2147483648"/>
              <pc:sldLayoutMk cId="227503494" sldId="2147483656"/>
              <ac:spMk id="3" creationId="{61E73AE0-9C8E-4AA8-9617-F6250ACFF7BD}"/>
            </ac:spMkLst>
          </pc:spChg>
          <pc:spChg chg="mod">
            <ac:chgData name="欣捷" userId="b965477fa0aef5e6" providerId="LiveId" clId="{C2DCAFB5-4EBA-4040-8001-CB04A75CB29E}" dt="2021-03-09T03:01:47.294" v="62"/>
            <ac:spMkLst>
              <pc:docMk/>
              <pc:sldMasterMk cId="2112128366" sldId="2147483648"/>
              <pc:sldLayoutMk cId="227503494" sldId="2147483656"/>
              <ac:spMk id="4" creationId="{A1145341-57F2-4BB8-8C34-EF2A49A47808}"/>
            </ac:spMkLst>
          </pc:spChg>
        </pc:sldLayoutChg>
        <pc:sldLayoutChg chg="modSp">
          <pc:chgData name="欣捷" userId="b965477fa0aef5e6" providerId="LiveId" clId="{C2DCAFB5-4EBA-4040-8001-CB04A75CB29E}" dt="2021-03-09T03:01:47.294" v="62"/>
          <pc:sldLayoutMkLst>
            <pc:docMk/>
            <pc:sldMasterMk cId="2112128366" sldId="2147483648"/>
            <pc:sldLayoutMk cId="1594338404" sldId="2147483657"/>
          </pc:sldLayoutMkLst>
          <pc:spChg chg="mod">
            <ac:chgData name="欣捷" userId="b965477fa0aef5e6" providerId="LiveId" clId="{C2DCAFB5-4EBA-4040-8001-CB04A75CB29E}" dt="2021-03-09T03:01:47.294" v="62"/>
            <ac:spMkLst>
              <pc:docMk/>
              <pc:sldMasterMk cId="2112128366" sldId="2147483648"/>
              <pc:sldLayoutMk cId="1594338404" sldId="2147483657"/>
              <ac:spMk id="2" creationId="{882F7BBD-39E1-4786-861E-FE5C9EAC4F5A}"/>
            </ac:spMkLst>
          </pc:spChg>
          <pc:spChg chg="mod">
            <ac:chgData name="欣捷" userId="b965477fa0aef5e6" providerId="LiveId" clId="{C2DCAFB5-4EBA-4040-8001-CB04A75CB29E}" dt="2021-03-09T03:01:47.294" v="62"/>
            <ac:spMkLst>
              <pc:docMk/>
              <pc:sldMasterMk cId="2112128366" sldId="2147483648"/>
              <pc:sldLayoutMk cId="1594338404" sldId="2147483657"/>
              <ac:spMk id="3" creationId="{02F030E6-0E50-4602-9262-79C9ECC4368E}"/>
            </ac:spMkLst>
          </pc:spChg>
          <pc:spChg chg="mod">
            <ac:chgData name="欣捷" userId="b965477fa0aef5e6" providerId="LiveId" clId="{C2DCAFB5-4EBA-4040-8001-CB04A75CB29E}" dt="2021-03-09T03:01:47.294" v="62"/>
            <ac:spMkLst>
              <pc:docMk/>
              <pc:sldMasterMk cId="2112128366" sldId="2147483648"/>
              <pc:sldLayoutMk cId="1594338404" sldId="2147483657"/>
              <ac:spMk id="4" creationId="{417A8E29-135B-461C-BE87-C5A4C36E8B22}"/>
            </ac:spMkLst>
          </pc:spChg>
        </pc:sldLayoutChg>
        <pc:sldLayoutChg chg="modSp">
          <pc:chgData name="欣捷" userId="b965477fa0aef5e6" providerId="LiveId" clId="{C2DCAFB5-4EBA-4040-8001-CB04A75CB29E}" dt="2021-03-09T03:01:47.294" v="62"/>
          <pc:sldLayoutMkLst>
            <pc:docMk/>
            <pc:sldMasterMk cId="2112128366" sldId="2147483648"/>
            <pc:sldLayoutMk cId="1557244139" sldId="2147483659"/>
          </pc:sldLayoutMkLst>
          <pc:spChg chg="mod">
            <ac:chgData name="欣捷" userId="b965477fa0aef5e6" providerId="LiveId" clId="{C2DCAFB5-4EBA-4040-8001-CB04A75CB29E}" dt="2021-03-09T03:01:47.294" v="62"/>
            <ac:spMkLst>
              <pc:docMk/>
              <pc:sldMasterMk cId="2112128366" sldId="2147483648"/>
              <pc:sldLayoutMk cId="1557244139" sldId="2147483659"/>
              <ac:spMk id="2" creationId="{401F4854-E1BC-4C31-9103-B5D7E85C5D76}"/>
            </ac:spMkLst>
          </pc:spChg>
          <pc:spChg chg="mod">
            <ac:chgData name="欣捷" userId="b965477fa0aef5e6" providerId="LiveId" clId="{C2DCAFB5-4EBA-4040-8001-CB04A75CB29E}" dt="2021-03-09T03:01:47.294" v="62"/>
            <ac:spMkLst>
              <pc:docMk/>
              <pc:sldMasterMk cId="2112128366" sldId="2147483648"/>
              <pc:sldLayoutMk cId="1557244139" sldId="2147483659"/>
              <ac:spMk id="3" creationId="{2F5DFDEF-094B-4000-B6A3-BCFB470243EC}"/>
            </ac:spMkLst>
          </pc:spChg>
        </pc:sldLayoutChg>
        <pc:sldLayoutChg chg="modSp">
          <pc:chgData name="欣捷" userId="b965477fa0aef5e6" providerId="LiveId" clId="{C2DCAFB5-4EBA-4040-8001-CB04A75CB29E}" dt="2021-03-09T03:01:47.294" v="62"/>
          <pc:sldLayoutMkLst>
            <pc:docMk/>
            <pc:sldMasterMk cId="2112128366" sldId="2147483648"/>
            <pc:sldLayoutMk cId="210032530" sldId="2147483660"/>
          </pc:sldLayoutMkLst>
          <pc:spChg chg="mod">
            <ac:chgData name="欣捷" userId="b965477fa0aef5e6" providerId="LiveId" clId="{C2DCAFB5-4EBA-4040-8001-CB04A75CB29E}" dt="2021-03-09T03:01:47.294" v="62"/>
            <ac:spMkLst>
              <pc:docMk/>
              <pc:sldMasterMk cId="2112128366" sldId="2147483648"/>
              <pc:sldLayoutMk cId="210032530" sldId="2147483660"/>
              <ac:spMk id="2" creationId="{00000000-0000-0000-0000-000000000000}"/>
            </ac:spMkLst>
          </pc:spChg>
          <pc:spChg chg="mod">
            <ac:chgData name="欣捷" userId="b965477fa0aef5e6" providerId="LiveId" clId="{C2DCAFB5-4EBA-4040-8001-CB04A75CB29E}" dt="2021-03-09T03:01:47.294" v="62"/>
            <ac:spMkLst>
              <pc:docMk/>
              <pc:sldMasterMk cId="2112128366" sldId="2147483648"/>
              <pc:sldLayoutMk cId="210032530" sldId="2147483660"/>
              <ac:spMk id="3" creationId="{00000000-0000-0000-0000-000000000000}"/>
            </ac:spMkLst>
          </pc:spChg>
          <pc:spChg chg="mod">
            <ac:chgData name="欣捷" userId="b965477fa0aef5e6" providerId="LiveId" clId="{C2DCAFB5-4EBA-4040-8001-CB04A75CB29E}" dt="2021-03-09T03:01:47.294" v="62"/>
            <ac:spMkLst>
              <pc:docMk/>
              <pc:sldMasterMk cId="2112128366" sldId="2147483648"/>
              <pc:sldLayoutMk cId="210032530" sldId="2147483660"/>
              <ac:spMk id="4" creationId="{00000000-0000-0000-0000-000000000000}"/>
            </ac:spMkLst>
          </pc:spChg>
        </pc:sldLayoutChg>
        <pc:sldLayoutChg chg="modSp">
          <pc:chgData name="欣捷" userId="b965477fa0aef5e6" providerId="LiveId" clId="{C2DCAFB5-4EBA-4040-8001-CB04A75CB29E}" dt="2021-03-09T03:01:47.294" v="62"/>
          <pc:sldLayoutMkLst>
            <pc:docMk/>
            <pc:sldMasterMk cId="2112128366" sldId="2147483648"/>
            <pc:sldLayoutMk cId="3390946276" sldId="2147483661"/>
          </pc:sldLayoutMkLst>
          <pc:spChg chg="mod">
            <ac:chgData name="欣捷" userId="b965477fa0aef5e6" providerId="LiveId" clId="{C2DCAFB5-4EBA-4040-8001-CB04A75CB29E}" dt="2021-03-09T03:01:47.294" v="62"/>
            <ac:spMkLst>
              <pc:docMk/>
              <pc:sldMasterMk cId="2112128366" sldId="2147483648"/>
              <pc:sldLayoutMk cId="3390946276" sldId="2147483661"/>
              <ac:spMk id="2" creationId="{00000000-0000-0000-0000-000000000000}"/>
            </ac:spMkLst>
          </pc:spChg>
          <pc:spChg chg="mod">
            <ac:chgData name="欣捷" userId="b965477fa0aef5e6" providerId="LiveId" clId="{C2DCAFB5-4EBA-4040-8001-CB04A75CB29E}" dt="2021-03-09T03:01:47.294" v="62"/>
            <ac:spMkLst>
              <pc:docMk/>
              <pc:sldMasterMk cId="2112128366" sldId="2147483648"/>
              <pc:sldLayoutMk cId="3390946276" sldId="2147483661"/>
              <ac:spMk id="3" creationId="{00000000-0000-0000-0000-000000000000}"/>
            </ac:spMkLst>
          </pc:spChg>
        </pc:sldLayoutChg>
      </pc:sldMasterChg>
      <pc:sldMasterChg chg="addSp modSldLayout">
        <pc:chgData name="欣捷" userId="b965477fa0aef5e6" providerId="LiveId" clId="{C2DCAFB5-4EBA-4040-8001-CB04A75CB29E}" dt="2021-03-09T03:01:37.866" v="0"/>
        <pc:sldMasterMkLst>
          <pc:docMk/>
          <pc:sldMasterMk cId="657220364" sldId="2147483662"/>
        </pc:sldMasterMkLst>
        <pc:spChg chg="add">
          <ac:chgData name="欣捷" userId="b965477fa0aef5e6" providerId="LiveId" clId="{C2DCAFB5-4EBA-4040-8001-CB04A75CB29E}" dt="2021-03-09T03:01:37.866" v="0"/>
          <ac:spMkLst>
            <pc:docMk/>
            <pc:sldMasterMk cId="657220364" sldId="2147483662"/>
            <ac:spMk id="7" creationId="{653B003B-70B6-47B3-AF87-EBC890622DEE}"/>
          </ac:spMkLst>
        </pc:spChg>
        <pc:sldLayoutChg chg="addSp">
          <pc:chgData name="欣捷" userId="b965477fa0aef5e6" providerId="LiveId" clId="{C2DCAFB5-4EBA-4040-8001-CB04A75CB29E}" dt="2021-03-09T03:01:37.866" v="0"/>
          <pc:sldLayoutMkLst>
            <pc:docMk/>
            <pc:sldMasterMk cId="657220364" sldId="2147483662"/>
            <pc:sldLayoutMk cId="3980061921" sldId="2147483663"/>
          </pc:sldLayoutMkLst>
          <pc:picChg chg="add">
            <ac:chgData name="欣捷" userId="b965477fa0aef5e6" providerId="LiveId" clId="{C2DCAFB5-4EBA-4040-8001-CB04A75CB29E}" dt="2021-03-09T03:01:37.866" v="0"/>
            <ac:picMkLst>
              <pc:docMk/>
              <pc:sldMasterMk cId="657220364" sldId="2147483662"/>
              <pc:sldLayoutMk cId="3980061921" sldId="2147483663"/>
              <ac:picMk id="7" creationId="{B04A931F-59A3-4D42-A4C0-CCFCAB0291C3}"/>
            </ac:picMkLst>
          </pc:picChg>
        </pc:sldLayoutChg>
      </pc:sldMasterChg>
    </pc:docChg>
  </pc:docChgLst>
  <pc:docChgLst>
    <pc:chgData name="王 欣捷" userId="b965477fa0aef5e6" providerId="LiveId" clId="{80F0A389-E256-4DA7-8A71-202276411887}"/>
    <pc:docChg chg="undo custSel addSld delSld modSld sldOrd">
      <pc:chgData name="王 欣捷" userId="b965477fa0aef5e6" providerId="LiveId" clId="{80F0A389-E256-4DA7-8A71-202276411887}" dt="2021-03-10T08:47:18.459" v="1445" actId="47"/>
      <pc:docMkLst>
        <pc:docMk/>
      </pc:docMkLst>
      <pc:sldChg chg="modSp mod">
        <pc:chgData name="王 欣捷" userId="b965477fa0aef5e6" providerId="LiveId" clId="{80F0A389-E256-4DA7-8A71-202276411887}" dt="2021-03-07T15:21:20.265" v="0" actId="20577"/>
        <pc:sldMkLst>
          <pc:docMk/>
          <pc:sldMk cId="2470898374" sldId="256"/>
        </pc:sldMkLst>
        <pc:spChg chg="mod">
          <ac:chgData name="王 欣捷" userId="b965477fa0aef5e6" providerId="LiveId" clId="{80F0A389-E256-4DA7-8A71-202276411887}" dt="2021-03-07T15:21:20.265" v="0" actId="20577"/>
          <ac:spMkLst>
            <pc:docMk/>
            <pc:sldMk cId="2470898374" sldId="256"/>
            <ac:spMk id="2" creationId="{E7DC3515-54D4-4A44-A409-1AD3C10C63ED}"/>
          </ac:spMkLst>
        </pc:spChg>
      </pc:sldChg>
      <pc:sldChg chg="addSp modSp mod modClrScheme chgLayout">
        <pc:chgData name="王 欣捷" userId="b965477fa0aef5e6" providerId="LiveId" clId="{80F0A389-E256-4DA7-8A71-202276411887}" dt="2021-03-10T05:07:04.769" v="1372" actId="1076"/>
        <pc:sldMkLst>
          <pc:docMk/>
          <pc:sldMk cId="2707364749" sldId="257"/>
        </pc:sldMkLst>
        <pc:spChg chg="add mod ord">
          <ac:chgData name="王 欣捷" userId="b965477fa0aef5e6" providerId="LiveId" clId="{80F0A389-E256-4DA7-8A71-202276411887}" dt="2021-03-10T05:04:35.264" v="1265"/>
          <ac:spMkLst>
            <pc:docMk/>
            <pc:sldMk cId="2707364749" sldId="257"/>
            <ac:spMk id="2" creationId="{A55449F2-91A0-464E-AF14-50BA8E55AD7C}"/>
          </ac:spMkLst>
        </pc:spChg>
        <pc:picChg chg="mod">
          <ac:chgData name="王 欣捷" userId="b965477fa0aef5e6" providerId="LiveId" clId="{80F0A389-E256-4DA7-8A71-202276411887}" dt="2021-03-10T05:07:04.769" v="1372" actId="1076"/>
          <ac:picMkLst>
            <pc:docMk/>
            <pc:sldMk cId="2707364749" sldId="257"/>
            <ac:picMk id="3" creationId="{2B0818DF-3D09-41C6-B36B-339298C18254}"/>
          </ac:picMkLst>
        </pc:picChg>
      </pc:sldChg>
      <pc:sldChg chg="addSp modSp mod modClrScheme chgLayout">
        <pc:chgData name="王 欣捷" userId="b965477fa0aef5e6" providerId="LiveId" clId="{80F0A389-E256-4DA7-8A71-202276411887}" dt="2021-03-10T05:06:57.357" v="1371" actId="1076"/>
        <pc:sldMkLst>
          <pc:docMk/>
          <pc:sldMk cId="389746985" sldId="258"/>
        </pc:sldMkLst>
        <pc:spChg chg="add mod ord">
          <ac:chgData name="王 欣捷" userId="b965477fa0aef5e6" providerId="LiveId" clId="{80F0A389-E256-4DA7-8A71-202276411887}" dt="2021-03-10T05:05:38.988" v="1302" actId="700"/>
          <ac:spMkLst>
            <pc:docMk/>
            <pc:sldMk cId="389746985" sldId="258"/>
            <ac:spMk id="2" creationId="{C8629B59-A962-462B-9613-E2408C62579C}"/>
          </ac:spMkLst>
        </pc:spChg>
        <pc:spChg chg="add mod ord">
          <ac:chgData name="王 欣捷" userId="b965477fa0aef5e6" providerId="LiveId" clId="{80F0A389-E256-4DA7-8A71-202276411887}" dt="2021-03-10T05:06:55.073" v="1370" actId="404"/>
          <ac:spMkLst>
            <pc:docMk/>
            <pc:sldMk cId="389746985" sldId="258"/>
            <ac:spMk id="4" creationId="{67004AF0-EF36-488C-8A04-CACAEB8FC614}"/>
          </ac:spMkLst>
        </pc:spChg>
        <pc:picChg chg="mod">
          <ac:chgData name="王 欣捷" userId="b965477fa0aef5e6" providerId="LiveId" clId="{80F0A389-E256-4DA7-8A71-202276411887}" dt="2021-03-10T05:06:57.357" v="1371" actId="1076"/>
          <ac:picMkLst>
            <pc:docMk/>
            <pc:sldMk cId="389746985" sldId="258"/>
            <ac:picMk id="3" creationId="{759F897E-E7D1-4432-A30E-81CDBF74D6D7}"/>
          </ac:picMkLst>
        </pc:picChg>
      </pc:sldChg>
      <pc:sldChg chg="addSp modSp mod modClrScheme chgLayout">
        <pc:chgData name="王 欣捷" userId="b965477fa0aef5e6" providerId="LiveId" clId="{80F0A389-E256-4DA7-8A71-202276411887}" dt="2021-03-10T05:06:52.793" v="1368" actId="1076"/>
        <pc:sldMkLst>
          <pc:docMk/>
          <pc:sldMk cId="1794713971" sldId="259"/>
        </pc:sldMkLst>
        <pc:spChg chg="add mod ord">
          <ac:chgData name="王 欣捷" userId="b965477fa0aef5e6" providerId="LiveId" clId="{80F0A389-E256-4DA7-8A71-202276411887}" dt="2021-03-10T05:05:06.841" v="1276" actId="700"/>
          <ac:spMkLst>
            <pc:docMk/>
            <pc:sldMk cId="1794713971" sldId="259"/>
            <ac:spMk id="2" creationId="{28B779EB-666A-4AC6-A0C6-D83C6D03078D}"/>
          </ac:spMkLst>
        </pc:spChg>
        <pc:spChg chg="add mod ord">
          <ac:chgData name="王 欣捷" userId="b965477fa0aef5e6" providerId="LiveId" clId="{80F0A389-E256-4DA7-8A71-202276411887}" dt="2021-03-10T05:06:51.071" v="1367" actId="404"/>
          <ac:spMkLst>
            <pc:docMk/>
            <pc:sldMk cId="1794713971" sldId="259"/>
            <ac:spMk id="4" creationId="{4D01BC95-6692-47ED-A4D2-B2ADFF126D1D}"/>
          </ac:spMkLst>
        </pc:spChg>
        <pc:picChg chg="mod ord">
          <ac:chgData name="王 欣捷" userId="b965477fa0aef5e6" providerId="LiveId" clId="{80F0A389-E256-4DA7-8A71-202276411887}" dt="2021-03-10T05:06:52.793" v="1368" actId="1076"/>
          <ac:picMkLst>
            <pc:docMk/>
            <pc:sldMk cId="1794713971" sldId="259"/>
            <ac:picMk id="3" creationId="{0533559B-1D06-469D-B2A1-5A09A2E754EE}"/>
          </ac:picMkLst>
        </pc:picChg>
      </pc:sldChg>
      <pc:sldChg chg="addSp modSp mod modClrScheme chgLayout">
        <pc:chgData name="王 欣捷" userId="b965477fa0aef5e6" providerId="LiveId" clId="{80F0A389-E256-4DA7-8A71-202276411887}" dt="2021-03-10T05:08:42.979" v="1425" actId="1076"/>
        <pc:sldMkLst>
          <pc:docMk/>
          <pc:sldMk cId="3260843188" sldId="260"/>
        </pc:sldMkLst>
        <pc:spChg chg="add mod ord">
          <ac:chgData name="王 欣捷" userId="b965477fa0aef5e6" providerId="LiveId" clId="{80F0A389-E256-4DA7-8A71-202276411887}" dt="2021-03-10T05:06:12.125" v="1334"/>
          <ac:spMkLst>
            <pc:docMk/>
            <pc:sldMk cId="3260843188" sldId="260"/>
            <ac:spMk id="2" creationId="{5BCF393F-7B37-436C-B06F-AA041CC23B25}"/>
          </ac:spMkLst>
        </pc:spChg>
        <pc:spChg chg="add mod ord">
          <ac:chgData name="王 欣捷" userId="b965477fa0aef5e6" providerId="LiveId" clId="{80F0A389-E256-4DA7-8A71-202276411887}" dt="2021-03-10T05:08:23.887" v="1419"/>
          <ac:spMkLst>
            <pc:docMk/>
            <pc:sldMk cId="3260843188" sldId="260"/>
            <ac:spMk id="3" creationId="{72C8C613-AF96-439A-981A-B548E8121401}"/>
          </ac:spMkLst>
        </pc:spChg>
        <pc:picChg chg="mod ord">
          <ac:chgData name="王 欣捷" userId="b965477fa0aef5e6" providerId="LiveId" clId="{80F0A389-E256-4DA7-8A71-202276411887}" dt="2021-03-10T05:08:38.879" v="1422" actId="1076"/>
          <ac:picMkLst>
            <pc:docMk/>
            <pc:sldMk cId="3260843188" sldId="260"/>
            <ac:picMk id="5" creationId="{CCED339B-90CC-4A8E-9FA6-C4036ACFEE03}"/>
          </ac:picMkLst>
        </pc:picChg>
        <pc:picChg chg="add mod">
          <ac:chgData name="王 欣捷" userId="b965477fa0aef5e6" providerId="LiveId" clId="{80F0A389-E256-4DA7-8A71-202276411887}" dt="2021-03-10T05:08:42.979" v="1425" actId="1076"/>
          <ac:picMkLst>
            <pc:docMk/>
            <pc:sldMk cId="3260843188" sldId="260"/>
            <ac:picMk id="6" creationId="{3CE71F96-5FE6-4AF5-8E3E-9E00DED41D6F}"/>
          </ac:picMkLst>
        </pc:picChg>
      </pc:sldChg>
      <pc:sldChg chg="delSp modSp del mod">
        <pc:chgData name="王 欣捷" userId="b965477fa0aef5e6" providerId="LiveId" clId="{80F0A389-E256-4DA7-8A71-202276411887}" dt="2021-03-10T05:08:03.384" v="1384" actId="47"/>
        <pc:sldMkLst>
          <pc:docMk/>
          <pc:sldMk cId="2845356667" sldId="261"/>
        </pc:sldMkLst>
        <pc:picChg chg="del mod">
          <ac:chgData name="王 欣捷" userId="b965477fa0aef5e6" providerId="LiveId" clId="{80F0A389-E256-4DA7-8A71-202276411887}" dt="2021-03-10T05:07:23.835" v="1375" actId="21"/>
          <ac:picMkLst>
            <pc:docMk/>
            <pc:sldMk cId="2845356667" sldId="261"/>
            <ac:picMk id="3" creationId="{DB39F0F9-6FF3-41A2-AB16-376F57F10D68}"/>
          </ac:picMkLst>
        </pc:picChg>
      </pc:sldChg>
      <pc:sldChg chg="modSp add mod ord modAnim modNotesTx">
        <pc:chgData name="王 欣捷" userId="b965477fa0aef5e6" providerId="LiveId" clId="{80F0A389-E256-4DA7-8A71-202276411887}" dt="2021-03-10T04:27:25.823" v="1033"/>
        <pc:sldMkLst>
          <pc:docMk/>
          <pc:sldMk cId="0" sldId="430"/>
        </pc:sldMkLst>
        <pc:spChg chg="mod">
          <ac:chgData name="王 欣捷" userId="b965477fa0aef5e6" providerId="LiveId" clId="{80F0A389-E256-4DA7-8A71-202276411887}" dt="2021-03-10T04:23:45.585" v="945"/>
          <ac:spMkLst>
            <pc:docMk/>
            <pc:sldMk cId="0" sldId="430"/>
            <ac:spMk id="10242" creationId="{92B8A93F-1277-4CFB-A024-E6B46A33BB25}"/>
          </ac:spMkLst>
        </pc:spChg>
        <pc:spChg chg="mod">
          <ac:chgData name="王 欣捷" userId="b965477fa0aef5e6" providerId="LiveId" clId="{80F0A389-E256-4DA7-8A71-202276411887}" dt="2021-03-10T04:26:36.882" v="1026" actId="2711"/>
          <ac:spMkLst>
            <pc:docMk/>
            <pc:sldMk cId="0" sldId="430"/>
            <ac:spMk id="10243" creationId="{36F22037-5FDF-46BE-87AD-FB8572FE9580}"/>
          </ac:spMkLst>
        </pc:spChg>
        <pc:spChg chg="mod">
          <ac:chgData name="王 欣捷" userId="b965477fa0aef5e6" providerId="LiveId" clId="{80F0A389-E256-4DA7-8A71-202276411887}" dt="2021-03-10T03:17:37.983" v="704" actId="1076"/>
          <ac:spMkLst>
            <pc:docMk/>
            <pc:sldMk cId="0" sldId="430"/>
            <ac:spMk id="10246" creationId="{25490010-6340-4A4C-985F-E8E1D171B692}"/>
          </ac:spMkLst>
        </pc:spChg>
        <pc:spChg chg="mod">
          <ac:chgData name="王 欣捷" userId="b965477fa0aef5e6" providerId="LiveId" clId="{80F0A389-E256-4DA7-8A71-202276411887}" dt="2021-03-10T03:17:37.983" v="704" actId="1076"/>
          <ac:spMkLst>
            <pc:docMk/>
            <pc:sldMk cId="0" sldId="430"/>
            <ac:spMk id="10247" creationId="{F2454775-628C-4B2E-8BDE-E420284DB7F0}"/>
          </ac:spMkLst>
        </pc:spChg>
        <pc:spChg chg="mod">
          <ac:chgData name="王 欣捷" userId="b965477fa0aef5e6" providerId="LiveId" clId="{80F0A389-E256-4DA7-8A71-202276411887}" dt="2021-03-10T03:17:37.983" v="704" actId="1076"/>
          <ac:spMkLst>
            <pc:docMk/>
            <pc:sldMk cId="0" sldId="430"/>
            <ac:spMk id="10248" creationId="{36FECDD5-9CDB-4279-B44A-3069333D914A}"/>
          </ac:spMkLst>
        </pc:spChg>
        <pc:spChg chg="mod">
          <ac:chgData name="王 欣捷" userId="b965477fa0aef5e6" providerId="LiveId" clId="{80F0A389-E256-4DA7-8A71-202276411887}" dt="2021-03-10T03:17:37.983" v="704" actId="1076"/>
          <ac:spMkLst>
            <pc:docMk/>
            <pc:sldMk cId="0" sldId="430"/>
            <ac:spMk id="10250" creationId="{72558B3F-4A30-47BA-9F0C-B966711A310B}"/>
          </ac:spMkLst>
        </pc:spChg>
        <pc:spChg chg="mod">
          <ac:chgData name="王 欣捷" userId="b965477fa0aef5e6" providerId="LiveId" clId="{80F0A389-E256-4DA7-8A71-202276411887}" dt="2021-03-10T03:17:37.983" v="704" actId="1076"/>
          <ac:spMkLst>
            <pc:docMk/>
            <pc:sldMk cId="0" sldId="430"/>
            <ac:spMk id="10251" creationId="{18D791BC-9E40-4E56-9DCC-5384BE023DB0}"/>
          </ac:spMkLst>
        </pc:spChg>
        <pc:spChg chg="mod">
          <ac:chgData name="王 欣捷" userId="b965477fa0aef5e6" providerId="LiveId" clId="{80F0A389-E256-4DA7-8A71-202276411887}" dt="2021-03-10T03:17:37.983" v="704" actId="1076"/>
          <ac:spMkLst>
            <pc:docMk/>
            <pc:sldMk cId="0" sldId="430"/>
            <ac:spMk id="10252" creationId="{EBABB3FB-81FA-4A44-8467-347517117698}"/>
          </ac:spMkLst>
        </pc:spChg>
        <pc:spChg chg="mod">
          <ac:chgData name="王 欣捷" userId="b965477fa0aef5e6" providerId="LiveId" clId="{80F0A389-E256-4DA7-8A71-202276411887}" dt="2021-03-10T03:17:37.983" v="704" actId="1076"/>
          <ac:spMkLst>
            <pc:docMk/>
            <pc:sldMk cId="0" sldId="430"/>
            <ac:spMk id="10253" creationId="{7F4777AC-AE23-41FD-B01A-9A6096C32E21}"/>
          </ac:spMkLst>
        </pc:spChg>
        <pc:spChg chg="mod">
          <ac:chgData name="王 欣捷" userId="b965477fa0aef5e6" providerId="LiveId" clId="{80F0A389-E256-4DA7-8A71-202276411887}" dt="2021-03-10T03:17:37.983" v="704" actId="1076"/>
          <ac:spMkLst>
            <pc:docMk/>
            <pc:sldMk cId="0" sldId="430"/>
            <ac:spMk id="10254" creationId="{419CBDAC-99D5-4CD5-8D7B-FD3CDDD3E9A8}"/>
          </ac:spMkLst>
        </pc:spChg>
        <pc:spChg chg="mod">
          <ac:chgData name="王 欣捷" userId="b965477fa0aef5e6" providerId="LiveId" clId="{80F0A389-E256-4DA7-8A71-202276411887}" dt="2021-03-10T03:17:37.983" v="704" actId="1076"/>
          <ac:spMkLst>
            <pc:docMk/>
            <pc:sldMk cId="0" sldId="430"/>
            <ac:spMk id="10255" creationId="{B368E788-3EDD-486F-A945-8487CDAAB936}"/>
          </ac:spMkLst>
        </pc:spChg>
        <pc:spChg chg="mod">
          <ac:chgData name="王 欣捷" userId="b965477fa0aef5e6" providerId="LiveId" clId="{80F0A389-E256-4DA7-8A71-202276411887}" dt="2021-03-10T03:17:37.983" v="704" actId="1076"/>
          <ac:spMkLst>
            <pc:docMk/>
            <pc:sldMk cId="0" sldId="430"/>
            <ac:spMk id="10256" creationId="{CEAD0802-66B2-4072-B8AD-D6653263FCCB}"/>
          </ac:spMkLst>
        </pc:spChg>
        <pc:spChg chg="mod">
          <ac:chgData name="王 欣捷" userId="b965477fa0aef5e6" providerId="LiveId" clId="{80F0A389-E256-4DA7-8A71-202276411887}" dt="2021-03-10T03:17:37.983" v="704" actId="1076"/>
          <ac:spMkLst>
            <pc:docMk/>
            <pc:sldMk cId="0" sldId="430"/>
            <ac:spMk id="10257" creationId="{C69D54BC-8C96-4D22-AB9E-6F3AB320B30E}"/>
          </ac:spMkLst>
        </pc:spChg>
        <pc:spChg chg="mod">
          <ac:chgData name="王 欣捷" userId="b965477fa0aef5e6" providerId="LiveId" clId="{80F0A389-E256-4DA7-8A71-202276411887}" dt="2021-03-10T03:17:37.983" v="704" actId="1076"/>
          <ac:spMkLst>
            <pc:docMk/>
            <pc:sldMk cId="0" sldId="430"/>
            <ac:spMk id="10258" creationId="{9A85C51C-F6E7-4F62-B742-D532981E3EB0}"/>
          </ac:spMkLst>
        </pc:spChg>
        <pc:spChg chg="mod">
          <ac:chgData name="王 欣捷" userId="b965477fa0aef5e6" providerId="LiveId" clId="{80F0A389-E256-4DA7-8A71-202276411887}" dt="2021-03-10T03:17:37.983" v="704" actId="1076"/>
          <ac:spMkLst>
            <pc:docMk/>
            <pc:sldMk cId="0" sldId="430"/>
            <ac:spMk id="10259" creationId="{0A2C63F6-E84B-46FF-BFE5-62821869ECF2}"/>
          </ac:spMkLst>
        </pc:spChg>
        <pc:spChg chg="mod">
          <ac:chgData name="王 欣捷" userId="b965477fa0aef5e6" providerId="LiveId" clId="{80F0A389-E256-4DA7-8A71-202276411887}" dt="2021-03-10T03:17:37.983" v="704" actId="1076"/>
          <ac:spMkLst>
            <pc:docMk/>
            <pc:sldMk cId="0" sldId="430"/>
            <ac:spMk id="10260" creationId="{6369BEED-F72D-445C-B2B0-2DA789627FC4}"/>
          </ac:spMkLst>
        </pc:spChg>
        <pc:spChg chg="mod">
          <ac:chgData name="王 欣捷" userId="b965477fa0aef5e6" providerId="LiveId" clId="{80F0A389-E256-4DA7-8A71-202276411887}" dt="2021-03-10T03:17:37.983" v="704" actId="1076"/>
          <ac:spMkLst>
            <pc:docMk/>
            <pc:sldMk cId="0" sldId="430"/>
            <ac:spMk id="10263" creationId="{FBA79777-902C-48F2-B9EA-72D2B87EC293}"/>
          </ac:spMkLst>
        </pc:spChg>
        <pc:spChg chg="mod">
          <ac:chgData name="王 欣捷" userId="b965477fa0aef5e6" providerId="LiveId" clId="{80F0A389-E256-4DA7-8A71-202276411887}" dt="2021-03-10T03:17:37.983" v="704" actId="1076"/>
          <ac:spMkLst>
            <pc:docMk/>
            <pc:sldMk cId="0" sldId="430"/>
            <ac:spMk id="10264" creationId="{117FD9BA-E8CB-4255-AC07-DE1D088AD2F3}"/>
          </ac:spMkLst>
        </pc:spChg>
        <pc:spChg chg="mod">
          <ac:chgData name="王 欣捷" userId="b965477fa0aef5e6" providerId="LiveId" clId="{80F0A389-E256-4DA7-8A71-202276411887}" dt="2021-03-10T03:17:37.983" v="704" actId="1076"/>
          <ac:spMkLst>
            <pc:docMk/>
            <pc:sldMk cId="0" sldId="430"/>
            <ac:spMk id="10265" creationId="{B498033D-92E1-4D36-9918-1A6F63A529E7}"/>
          </ac:spMkLst>
        </pc:spChg>
        <pc:spChg chg="mod">
          <ac:chgData name="王 欣捷" userId="b965477fa0aef5e6" providerId="LiveId" clId="{80F0A389-E256-4DA7-8A71-202276411887}" dt="2021-03-10T03:17:37.983" v="704" actId="1076"/>
          <ac:spMkLst>
            <pc:docMk/>
            <pc:sldMk cId="0" sldId="430"/>
            <ac:spMk id="10266" creationId="{39D3517C-B987-440F-A99F-0ACEB31E77EB}"/>
          </ac:spMkLst>
        </pc:spChg>
        <pc:spChg chg="mod">
          <ac:chgData name="王 欣捷" userId="b965477fa0aef5e6" providerId="LiveId" clId="{80F0A389-E256-4DA7-8A71-202276411887}" dt="2021-03-10T03:17:37.983" v="704" actId="1076"/>
          <ac:spMkLst>
            <pc:docMk/>
            <pc:sldMk cId="0" sldId="430"/>
            <ac:spMk id="10267" creationId="{907F8A75-5A64-42FA-A61C-EB59B1A043E4}"/>
          </ac:spMkLst>
        </pc:spChg>
        <pc:spChg chg="mod">
          <ac:chgData name="王 欣捷" userId="b965477fa0aef5e6" providerId="LiveId" clId="{80F0A389-E256-4DA7-8A71-202276411887}" dt="2021-03-10T03:17:37.983" v="704" actId="1076"/>
          <ac:spMkLst>
            <pc:docMk/>
            <pc:sldMk cId="0" sldId="430"/>
            <ac:spMk id="10268" creationId="{FF2E29CD-F797-43CE-8FE5-49FBA4614CF3}"/>
          </ac:spMkLst>
        </pc:spChg>
        <pc:spChg chg="mod">
          <ac:chgData name="王 欣捷" userId="b965477fa0aef5e6" providerId="LiveId" clId="{80F0A389-E256-4DA7-8A71-202276411887}" dt="2021-03-10T03:17:37.983" v="704" actId="1076"/>
          <ac:spMkLst>
            <pc:docMk/>
            <pc:sldMk cId="0" sldId="430"/>
            <ac:spMk id="10269" creationId="{3C07F8F7-F187-4283-AC48-D8092B3BABE3}"/>
          </ac:spMkLst>
        </pc:spChg>
        <pc:spChg chg="mod">
          <ac:chgData name="王 欣捷" userId="b965477fa0aef5e6" providerId="LiveId" clId="{80F0A389-E256-4DA7-8A71-202276411887}" dt="2021-03-10T03:17:37.983" v="704" actId="1076"/>
          <ac:spMkLst>
            <pc:docMk/>
            <pc:sldMk cId="0" sldId="430"/>
            <ac:spMk id="10270" creationId="{1FADC114-096A-4B25-B7C3-4E636E551EBC}"/>
          </ac:spMkLst>
        </pc:spChg>
        <pc:grpChg chg="mod">
          <ac:chgData name="王 欣捷" userId="b965477fa0aef5e6" providerId="LiveId" clId="{80F0A389-E256-4DA7-8A71-202276411887}" dt="2021-03-10T03:17:37.983" v="704" actId="1076"/>
          <ac:grpSpMkLst>
            <pc:docMk/>
            <pc:sldMk cId="0" sldId="430"/>
            <ac:grpSpMk id="10244" creationId="{91880891-0E5C-447F-B4E8-D5E62EFD5A2B}"/>
          </ac:grpSpMkLst>
        </pc:grpChg>
        <pc:grpChg chg="mod">
          <ac:chgData name="王 欣捷" userId="b965477fa0aef5e6" providerId="LiveId" clId="{80F0A389-E256-4DA7-8A71-202276411887}" dt="2021-03-10T03:17:37.983" v="704" actId="1076"/>
          <ac:grpSpMkLst>
            <pc:docMk/>
            <pc:sldMk cId="0" sldId="430"/>
            <ac:grpSpMk id="10245" creationId="{59FAA349-FD60-48AE-8A6F-13D92C862231}"/>
          </ac:grpSpMkLst>
        </pc:grpChg>
        <pc:grpChg chg="mod">
          <ac:chgData name="王 欣捷" userId="b965477fa0aef5e6" providerId="LiveId" clId="{80F0A389-E256-4DA7-8A71-202276411887}" dt="2021-03-10T03:17:37.983" v="704" actId="1076"/>
          <ac:grpSpMkLst>
            <pc:docMk/>
            <pc:sldMk cId="0" sldId="430"/>
            <ac:grpSpMk id="10249" creationId="{27A11749-BB73-4888-A81E-C5FD7BD246A4}"/>
          </ac:grpSpMkLst>
        </pc:grpChg>
        <pc:grpChg chg="mod">
          <ac:chgData name="王 欣捷" userId="b965477fa0aef5e6" providerId="LiveId" clId="{80F0A389-E256-4DA7-8A71-202276411887}" dt="2021-03-10T03:17:37.983" v="704" actId="1076"/>
          <ac:grpSpMkLst>
            <pc:docMk/>
            <pc:sldMk cId="0" sldId="430"/>
            <ac:grpSpMk id="10261" creationId="{83CA46E9-2B57-4853-8154-CACEA4375ECF}"/>
          </ac:grpSpMkLst>
        </pc:grpChg>
        <pc:grpChg chg="mod">
          <ac:chgData name="王 欣捷" userId="b965477fa0aef5e6" providerId="LiveId" clId="{80F0A389-E256-4DA7-8A71-202276411887}" dt="2021-03-10T03:17:37.983" v="704" actId="1076"/>
          <ac:grpSpMkLst>
            <pc:docMk/>
            <pc:sldMk cId="0" sldId="430"/>
            <ac:grpSpMk id="10262" creationId="{28D83943-8862-498C-BF1C-1019400EA13E}"/>
          </ac:grpSpMkLst>
        </pc:grpChg>
      </pc:sldChg>
      <pc:sldChg chg="del">
        <pc:chgData name="王 欣捷" userId="b965477fa0aef5e6" providerId="LiveId" clId="{80F0A389-E256-4DA7-8A71-202276411887}" dt="2021-03-07T15:21:43.246" v="1" actId="47"/>
        <pc:sldMkLst>
          <pc:docMk/>
          <pc:sldMk cId="0" sldId="511"/>
        </pc:sldMkLst>
      </pc:sldChg>
      <pc:sldChg chg="del">
        <pc:chgData name="王 欣捷" userId="b965477fa0aef5e6" providerId="LiveId" clId="{80F0A389-E256-4DA7-8A71-202276411887}" dt="2021-03-07T15:21:43.246" v="1" actId="47"/>
        <pc:sldMkLst>
          <pc:docMk/>
          <pc:sldMk cId="0" sldId="512"/>
        </pc:sldMkLst>
      </pc:sldChg>
      <pc:sldChg chg="addSp delSp modSp mod">
        <pc:chgData name="王 欣捷" userId="b965477fa0aef5e6" providerId="LiveId" clId="{80F0A389-E256-4DA7-8A71-202276411887}" dt="2021-03-10T02:50:43.790" v="554" actId="14100"/>
        <pc:sldMkLst>
          <pc:docMk/>
          <pc:sldMk cId="0" sldId="533"/>
        </pc:sldMkLst>
        <pc:spChg chg="add del mod">
          <ac:chgData name="王 欣捷" userId="b965477fa0aef5e6" providerId="LiveId" clId="{80F0A389-E256-4DA7-8A71-202276411887}" dt="2021-03-10T02:45:48.188" v="383" actId="478"/>
          <ac:spMkLst>
            <pc:docMk/>
            <pc:sldMk cId="0" sldId="533"/>
            <ac:spMk id="2" creationId="{4A73AA12-19EB-42BF-A7DB-AF324D8689BE}"/>
          </ac:spMkLst>
        </pc:spChg>
        <pc:spChg chg="add mod">
          <ac:chgData name="王 欣捷" userId="b965477fa0aef5e6" providerId="LiveId" clId="{80F0A389-E256-4DA7-8A71-202276411887}" dt="2021-03-10T02:50:40.847" v="553" actId="14100"/>
          <ac:spMkLst>
            <pc:docMk/>
            <pc:sldMk cId="0" sldId="533"/>
            <ac:spMk id="3" creationId="{E8BD6621-F953-400C-8065-D28519CBB3FE}"/>
          </ac:spMkLst>
        </pc:spChg>
        <pc:spChg chg="add mod">
          <ac:chgData name="王 欣捷" userId="b965477fa0aef5e6" providerId="LiveId" clId="{80F0A389-E256-4DA7-8A71-202276411887}" dt="2021-03-10T02:50:43.790" v="554" actId="14100"/>
          <ac:spMkLst>
            <pc:docMk/>
            <pc:sldMk cId="0" sldId="533"/>
            <ac:spMk id="6" creationId="{2ADFD64A-211E-4C69-91AF-6B89A7144DEB}"/>
          </ac:spMkLst>
        </pc:spChg>
        <pc:spChg chg="mod">
          <ac:chgData name="王 欣捷" userId="b965477fa0aef5e6" providerId="LiveId" clId="{80F0A389-E256-4DA7-8A71-202276411887}" dt="2021-03-10T02:48:43.997" v="531" actId="27636"/>
          <ac:spMkLst>
            <pc:docMk/>
            <pc:sldMk cId="0" sldId="533"/>
            <ac:spMk id="23555" creationId="{168F3977-E23E-4FF9-A7B4-9AF63674870B}"/>
          </ac:spMkLst>
        </pc:spChg>
      </pc:sldChg>
      <pc:sldChg chg="modSp mod">
        <pc:chgData name="王 欣捷" userId="b965477fa0aef5e6" providerId="LiveId" clId="{80F0A389-E256-4DA7-8A71-202276411887}" dt="2021-03-10T02:53:15.414" v="597"/>
        <pc:sldMkLst>
          <pc:docMk/>
          <pc:sldMk cId="0" sldId="536"/>
        </pc:sldMkLst>
        <pc:spChg chg="mod">
          <ac:chgData name="王 欣捷" userId="b965477fa0aef5e6" providerId="LiveId" clId="{80F0A389-E256-4DA7-8A71-202276411887}" dt="2021-03-10T02:53:08.914" v="590" actId="14100"/>
          <ac:spMkLst>
            <pc:docMk/>
            <pc:sldMk cId="0" sldId="536"/>
            <ac:spMk id="26631" creationId="{066C0765-B861-4231-B9AF-F9BCE2DE63B8}"/>
          </ac:spMkLst>
        </pc:spChg>
        <pc:spChg chg="mod">
          <ac:chgData name="王 欣捷" userId="b965477fa0aef5e6" providerId="LiveId" clId="{80F0A389-E256-4DA7-8A71-202276411887}" dt="2021-03-10T02:53:08.914" v="590" actId="14100"/>
          <ac:spMkLst>
            <pc:docMk/>
            <pc:sldMk cId="0" sldId="536"/>
            <ac:spMk id="26632" creationId="{4797FF4E-8EA0-490C-B697-81E1AC90513E}"/>
          </ac:spMkLst>
        </pc:spChg>
        <pc:spChg chg="mod">
          <ac:chgData name="王 欣捷" userId="b965477fa0aef5e6" providerId="LiveId" clId="{80F0A389-E256-4DA7-8A71-202276411887}" dt="2021-03-10T02:53:08.914" v="590" actId="14100"/>
          <ac:spMkLst>
            <pc:docMk/>
            <pc:sldMk cId="0" sldId="536"/>
            <ac:spMk id="26633" creationId="{35C8E1FA-9DBE-43D6-B376-1E55E5F7C039}"/>
          </ac:spMkLst>
        </pc:spChg>
        <pc:spChg chg="mod">
          <ac:chgData name="王 欣捷" userId="b965477fa0aef5e6" providerId="LiveId" clId="{80F0A389-E256-4DA7-8A71-202276411887}" dt="2021-03-10T02:53:08.914" v="590" actId="14100"/>
          <ac:spMkLst>
            <pc:docMk/>
            <pc:sldMk cId="0" sldId="536"/>
            <ac:spMk id="26634" creationId="{AED1B54A-D259-4A47-BEE8-A67EA5AF8B3C}"/>
          </ac:spMkLst>
        </pc:spChg>
        <pc:spChg chg="mod">
          <ac:chgData name="王 欣捷" userId="b965477fa0aef5e6" providerId="LiveId" clId="{80F0A389-E256-4DA7-8A71-202276411887}" dt="2021-03-10T02:53:08.914" v="590" actId="14100"/>
          <ac:spMkLst>
            <pc:docMk/>
            <pc:sldMk cId="0" sldId="536"/>
            <ac:spMk id="26635" creationId="{175685DB-6D50-4176-93C1-2F43BD737575}"/>
          </ac:spMkLst>
        </pc:spChg>
        <pc:spChg chg="mod">
          <ac:chgData name="王 欣捷" userId="b965477fa0aef5e6" providerId="LiveId" clId="{80F0A389-E256-4DA7-8A71-202276411887}" dt="2021-03-10T02:53:08.914" v="590" actId="14100"/>
          <ac:spMkLst>
            <pc:docMk/>
            <pc:sldMk cId="0" sldId="536"/>
            <ac:spMk id="26636" creationId="{BD992933-A564-4FB4-8D8E-F86A35EF1820}"/>
          </ac:spMkLst>
        </pc:spChg>
        <pc:spChg chg="mod">
          <ac:chgData name="王 欣捷" userId="b965477fa0aef5e6" providerId="LiveId" clId="{80F0A389-E256-4DA7-8A71-202276411887}" dt="2021-03-10T02:53:08.914" v="590" actId="14100"/>
          <ac:spMkLst>
            <pc:docMk/>
            <pc:sldMk cId="0" sldId="536"/>
            <ac:spMk id="26637" creationId="{3D46F35F-6261-4693-9F9B-9F953CB93694}"/>
          </ac:spMkLst>
        </pc:spChg>
        <pc:spChg chg="mod">
          <ac:chgData name="王 欣捷" userId="b965477fa0aef5e6" providerId="LiveId" clId="{80F0A389-E256-4DA7-8A71-202276411887}" dt="2021-03-10T02:53:08.914" v="590" actId="14100"/>
          <ac:spMkLst>
            <pc:docMk/>
            <pc:sldMk cId="0" sldId="536"/>
            <ac:spMk id="26638" creationId="{9F47C6FC-30F7-4AC1-B5FD-A48A2ADC34A4}"/>
          </ac:spMkLst>
        </pc:spChg>
        <pc:spChg chg="mod">
          <ac:chgData name="王 欣捷" userId="b965477fa0aef5e6" providerId="LiveId" clId="{80F0A389-E256-4DA7-8A71-202276411887}" dt="2021-03-10T02:53:08.914" v="590" actId="14100"/>
          <ac:spMkLst>
            <pc:docMk/>
            <pc:sldMk cId="0" sldId="536"/>
            <ac:spMk id="26639" creationId="{0058D4A7-CA56-433F-A8B3-74A6A73239B9}"/>
          </ac:spMkLst>
        </pc:spChg>
        <pc:spChg chg="mod">
          <ac:chgData name="王 欣捷" userId="b965477fa0aef5e6" providerId="LiveId" clId="{80F0A389-E256-4DA7-8A71-202276411887}" dt="2021-03-10T02:53:10.585" v="594"/>
          <ac:spMkLst>
            <pc:docMk/>
            <pc:sldMk cId="0" sldId="536"/>
            <ac:spMk id="26640" creationId="{5A965E84-3D85-4579-A942-86EC652F69DB}"/>
          </ac:spMkLst>
        </pc:spChg>
        <pc:spChg chg="mod">
          <ac:chgData name="王 欣捷" userId="b965477fa0aef5e6" providerId="LiveId" clId="{80F0A389-E256-4DA7-8A71-202276411887}" dt="2021-03-10T02:53:15.414" v="597"/>
          <ac:spMkLst>
            <pc:docMk/>
            <pc:sldMk cId="0" sldId="536"/>
            <ac:spMk id="26641" creationId="{D89118BE-B26D-4C0D-9C79-2901A45DDCA9}"/>
          </ac:spMkLst>
        </pc:spChg>
        <pc:spChg chg="mod">
          <ac:chgData name="王 欣捷" userId="b965477fa0aef5e6" providerId="LiveId" clId="{80F0A389-E256-4DA7-8A71-202276411887}" dt="2021-03-10T02:53:08.914" v="590" actId="14100"/>
          <ac:spMkLst>
            <pc:docMk/>
            <pc:sldMk cId="0" sldId="536"/>
            <ac:spMk id="26642" creationId="{58DBCC22-710B-4985-B72A-29626067BA29}"/>
          </ac:spMkLst>
        </pc:spChg>
        <pc:spChg chg="mod">
          <ac:chgData name="王 欣捷" userId="b965477fa0aef5e6" providerId="LiveId" clId="{80F0A389-E256-4DA7-8A71-202276411887}" dt="2021-03-10T02:53:08.914" v="590" actId="14100"/>
          <ac:spMkLst>
            <pc:docMk/>
            <pc:sldMk cId="0" sldId="536"/>
            <ac:spMk id="26643" creationId="{8410B125-2E82-4985-942E-32CD1F816C8A}"/>
          </ac:spMkLst>
        </pc:spChg>
        <pc:spChg chg="mod">
          <ac:chgData name="王 欣捷" userId="b965477fa0aef5e6" providerId="LiveId" clId="{80F0A389-E256-4DA7-8A71-202276411887}" dt="2021-03-10T02:53:08.914" v="590" actId="14100"/>
          <ac:spMkLst>
            <pc:docMk/>
            <pc:sldMk cId="0" sldId="536"/>
            <ac:spMk id="26644" creationId="{A2B83337-FC0B-43D6-B29A-569045019F8A}"/>
          </ac:spMkLst>
        </pc:spChg>
        <pc:spChg chg="mod">
          <ac:chgData name="王 欣捷" userId="b965477fa0aef5e6" providerId="LiveId" clId="{80F0A389-E256-4DA7-8A71-202276411887}" dt="2021-03-10T02:53:08.914" v="590" actId="14100"/>
          <ac:spMkLst>
            <pc:docMk/>
            <pc:sldMk cId="0" sldId="536"/>
            <ac:spMk id="26645" creationId="{15B9A678-5C4C-4E29-8899-602DC84EF6E5}"/>
          </ac:spMkLst>
        </pc:spChg>
        <pc:grpChg chg="mod">
          <ac:chgData name="王 欣捷" userId="b965477fa0aef5e6" providerId="LiveId" clId="{80F0A389-E256-4DA7-8A71-202276411887}" dt="2021-03-10T02:53:08.914" v="590" actId="14100"/>
          <ac:grpSpMkLst>
            <pc:docMk/>
            <pc:sldMk cId="0" sldId="536"/>
            <ac:grpSpMk id="26628" creationId="{850D429B-2910-40AD-8387-9751FF5E858B}"/>
          </ac:grpSpMkLst>
        </pc:grpChg>
      </pc:sldChg>
      <pc:sldChg chg="del">
        <pc:chgData name="王 欣捷" userId="b965477fa0aef5e6" providerId="LiveId" clId="{80F0A389-E256-4DA7-8A71-202276411887}" dt="2021-03-07T15:21:43.246" v="1" actId="47"/>
        <pc:sldMkLst>
          <pc:docMk/>
          <pc:sldMk cId="0" sldId="539"/>
        </pc:sldMkLst>
      </pc:sldChg>
      <pc:sldChg chg="del">
        <pc:chgData name="王 欣捷" userId="b965477fa0aef5e6" providerId="LiveId" clId="{80F0A389-E256-4DA7-8A71-202276411887}" dt="2021-03-07T15:21:43.246" v="1" actId="47"/>
        <pc:sldMkLst>
          <pc:docMk/>
          <pc:sldMk cId="0" sldId="540"/>
        </pc:sldMkLst>
      </pc:sldChg>
      <pc:sldChg chg="del">
        <pc:chgData name="王 欣捷" userId="b965477fa0aef5e6" providerId="LiveId" clId="{80F0A389-E256-4DA7-8A71-202276411887}" dt="2021-03-07T15:21:43.246" v="1" actId="47"/>
        <pc:sldMkLst>
          <pc:docMk/>
          <pc:sldMk cId="0" sldId="542"/>
        </pc:sldMkLst>
      </pc:sldChg>
      <pc:sldChg chg="del">
        <pc:chgData name="王 欣捷" userId="b965477fa0aef5e6" providerId="LiveId" clId="{80F0A389-E256-4DA7-8A71-202276411887}" dt="2021-03-07T15:21:43.246" v="1" actId="47"/>
        <pc:sldMkLst>
          <pc:docMk/>
          <pc:sldMk cId="0" sldId="543"/>
        </pc:sldMkLst>
      </pc:sldChg>
      <pc:sldChg chg="del">
        <pc:chgData name="王 欣捷" userId="b965477fa0aef5e6" providerId="LiveId" clId="{80F0A389-E256-4DA7-8A71-202276411887}" dt="2021-03-07T15:21:43.246" v="1" actId="47"/>
        <pc:sldMkLst>
          <pc:docMk/>
          <pc:sldMk cId="0" sldId="544"/>
        </pc:sldMkLst>
      </pc:sldChg>
      <pc:sldChg chg="del">
        <pc:chgData name="王 欣捷" userId="b965477fa0aef5e6" providerId="LiveId" clId="{80F0A389-E256-4DA7-8A71-202276411887}" dt="2021-03-07T15:21:43.246" v="1" actId="47"/>
        <pc:sldMkLst>
          <pc:docMk/>
          <pc:sldMk cId="0" sldId="546"/>
        </pc:sldMkLst>
      </pc:sldChg>
      <pc:sldChg chg="del">
        <pc:chgData name="王 欣捷" userId="b965477fa0aef5e6" providerId="LiveId" clId="{80F0A389-E256-4DA7-8A71-202276411887}" dt="2021-03-07T15:21:43.246" v="1" actId="47"/>
        <pc:sldMkLst>
          <pc:docMk/>
          <pc:sldMk cId="0" sldId="560"/>
        </pc:sldMkLst>
      </pc:sldChg>
      <pc:sldChg chg="modSp mod">
        <pc:chgData name="王 欣捷" userId="b965477fa0aef5e6" providerId="LiveId" clId="{80F0A389-E256-4DA7-8A71-202276411887}" dt="2021-03-10T02:57:50.603" v="600" actId="207"/>
        <pc:sldMkLst>
          <pc:docMk/>
          <pc:sldMk cId="0" sldId="566"/>
        </pc:sldMkLst>
        <pc:spChg chg="mod">
          <ac:chgData name="王 欣捷" userId="b965477fa0aef5e6" providerId="LiveId" clId="{80F0A389-E256-4DA7-8A71-202276411887}" dt="2021-03-10T02:57:50.603" v="600" actId="207"/>
          <ac:spMkLst>
            <pc:docMk/>
            <pc:sldMk cId="0" sldId="566"/>
            <ac:spMk id="36867" creationId="{1B04F8D2-EE18-4DB8-B855-6F704623FC78}"/>
          </ac:spMkLst>
        </pc:spChg>
      </pc:sldChg>
      <pc:sldChg chg="del">
        <pc:chgData name="王 欣捷" userId="b965477fa0aef5e6" providerId="LiveId" clId="{80F0A389-E256-4DA7-8A71-202276411887}" dt="2021-03-10T08:47:18.459" v="1445" actId="47"/>
        <pc:sldMkLst>
          <pc:docMk/>
          <pc:sldMk cId="0" sldId="577"/>
        </pc:sldMkLst>
      </pc:sldChg>
      <pc:sldChg chg="del">
        <pc:chgData name="王 欣捷" userId="b965477fa0aef5e6" providerId="LiveId" clId="{80F0A389-E256-4DA7-8A71-202276411887}" dt="2021-03-10T08:47:18.459" v="1445" actId="47"/>
        <pc:sldMkLst>
          <pc:docMk/>
          <pc:sldMk cId="0" sldId="578"/>
        </pc:sldMkLst>
      </pc:sldChg>
      <pc:sldChg chg="del">
        <pc:chgData name="王 欣捷" userId="b965477fa0aef5e6" providerId="LiveId" clId="{80F0A389-E256-4DA7-8A71-202276411887}" dt="2021-03-10T08:47:18.459" v="1445" actId="47"/>
        <pc:sldMkLst>
          <pc:docMk/>
          <pc:sldMk cId="0" sldId="579"/>
        </pc:sldMkLst>
      </pc:sldChg>
      <pc:sldChg chg="del">
        <pc:chgData name="王 欣捷" userId="b965477fa0aef5e6" providerId="LiveId" clId="{80F0A389-E256-4DA7-8A71-202276411887}" dt="2021-03-10T08:47:18.459" v="1445" actId="47"/>
        <pc:sldMkLst>
          <pc:docMk/>
          <pc:sldMk cId="0" sldId="580"/>
        </pc:sldMkLst>
      </pc:sldChg>
      <pc:sldChg chg="del">
        <pc:chgData name="王 欣捷" userId="b965477fa0aef5e6" providerId="LiveId" clId="{80F0A389-E256-4DA7-8A71-202276411887}" dt="2021-03-10T08:47:18.459" v="1445" actId="47"/>
        <pc:sldMkLst>
          <pc:docMk/>
          <pc:sldMk cId="0" sldId="581"/>
        </pc:sldMkLst>
      </pc:sldChg>
      <pc:sldChg chg="del">
        <pc:chgData name="王 欣捷" userId="b965477fa0aef5e6" providerId="LiveId" clId="{80F0A389-E256-4DA7-8A71-202276411887}" dt="2021-03-07T15:21:43.246" v="1" actId="47"/>
        <pc:sldMkLst>
          <pc:docMk/>
          <pc:sldMk cId="0" sldId="582"/>
        </pc:sldMkLst>
      </pc:sldChg>
      <pc:sldChg chg="del">
        <pc:chgData name="王 欣捷" userId="b965477fa0aef5e6" providerId="LiveId" clId="{80F0A389-E256-4DA7-8A71-202276411887}" dt="2021-03-07T15:21:43.246" v="1" actId="47"/>
        <pc:sldMkLst>
          <pc:docMk/>
          <pc:sldMk cId="1063881780" sldId="583"/>
        </pc:sldMkLst>
      </pc:sldChg>
      <pc:sldChg chg="del">
        <pc:chgData name="王 欣捷" userId="b965477fa0aef5e6" providerId="LiveId" clId="{80F0A389-E256-4DA7-8A71-202276411887}" dt="2021-03-07T15:21:43.246" v="1" actId="47"/>
        <pc:sldMkLst>
          <pc:docMk/>
          <pc:sldMk cId="1776697496" sldId="584"/>
        </pc:sldMkLst>
      </pc:sldChg>
      <pc:sldChg chg="del">
        <pc:chgData name="王 欣捷" userId="b965477fa0aef5e6" providerId="LiveId" clId="{80F0A389-E256-4DA7-8A71-202276411887}" dt="2021-03-07T15:21:43.246" v="1" actId="47"/>
        <pc:sldMkLst>
          <pc:docMk/>
          <pc:sldMk cId="4228961026" sldId="585"/>
        </pc:sldMkLst>
      </pc:sldChg>
      <pc:sldChg chg="del">
        <pc:chgData name="王 欣捷" userId="b965477fa0aef5e6" providerId="LiveId" clId="{80F0A389-E256-4DA7-8A71-202276411887}" dt="2021-03-07T15:21:43.246" v="1" actId="47"/>
        <pc:sldMkLst>
          <pc:docMk/>
          <pc:sldMk cId="219220242" sldId="586"/>
        </pc:sldMkLst>
      </pc:sldChg>
      <pc:sldChg chg="modSp mod ord">
        <pc:chgData name="王 欣捷" userId="b965477fa0aef5e6" providerId="LiveId" clId="{80F0A389-E256-4DA7-8A71-202276411887}" dt="2021-03-10T04:26:30.096" v="1025" actId="20577"/>
        <pc:sldMkLst>
          <pc:docMk/>
          <pc:sldMk cId="0" sldId="587"/>
        </pc:sldMkLst>
        <pc:spChg chg="mod">
          <ac:chgData name="王 欣捷" userId="b965477fa0aef5e6" providerId="LiveId" clId="{80F0A389-E256-4DA7-8A71-202276411887}" dt="2021-03-10T04:26:30.096" v="1025" actId="20577"/>
          <ac:spMkLst>
            <pc:docMk/>
            <pc:sldMk cId="0" sldId="587"/>
            <ac:spMk id="61443" creationId="{C47877C6-160B-4C5B-8E93-92114F540A86}"/>
          </ac:spMkLst>
        </pc:spChg>
      </pc:sldChg>
      <pc:sldChg chg="del">
        <pc:chgData name="王 欣捷" userId="b965477fa0aef5e6" providerId="LiveId" clId="{80F0A389-E256-4DA7-8A71-202276411887}" dt="2021-03-07T15:21:43.246" v="1" actId="47"/>
        <pc:sldMkLst>
          <pc:docMk/>
          <pc:sldMk cId="3932353002" sldId="587"/>
        </pc:sldMkLst>
      </pc:sldChg>
      <pc:sldChg chg="addSp modSp del mod ord">
        <pc:chgData name="王 欣捷" userId="b965477fa0aef5e6" providerId="LiveId" clId="{80F0A389-E256-4DA7-8A71-202276411887}" dt="2021-03-10T04:30:14.160" v="1075" actId="20577"/>
        <pc:sldMkLst>
          <pc:docMk/>
          <pc:sldMk cId="0" sldId="588"/>
        </pc:sldMkLst>
        <pc:spChg chg="add mod">
          <ac:chgData name="王 欣捷" userId="b965477fa0aef5e6" providerId="LiveId" clId="{80F0A389-E256-4DA7-8A71-202276411887}" dt="2021-03-10T04:30:14.160" v="1075" actId="20577"/>
          <ac:spMkLst>
            <pc:docMk/>
            <pc:sldMk cId="0" sldId="588"/>
            <ac:spMk id="13" creationId="{B4E5CEAB-B8F1-4178-98F1-BE5B9C5B160F}"/>
          </ac:spMkLst>
        </pc:spChg>
      </pc:sldChg>
      <pc:sldChg chg="modSp mod">
        <pc:chgData name="王 欣捷" userId="b965477fa0aef5e6" providerId="LiveId" clId="{80F0A389-E256-4DA7-8A71-202276411887}" dt="2021-03-10T02:37:30.749" v="108" actId="20577"/>
        <pc:sldMkLst>
          <pc:docMk/>
          <pc:sldMk cId="0" sldId="589"/>
        </pc:sldMkLst>
        <pc:spChg chg="mod">
          <ac:chgData name="王 欣捷" userId="b965477fa0aef5e6" providerId="LiveId" clId="{80F0A389-E256-4DA7-8A71-202276411887}" dt="2021-03-10T02:37:30.749" v="108" actId="20577"/>
          <ac:spMkLst>
            <pc:docMk/>
            <pc:sldMk cId="0" sldId="589"/>
            <ac:spMk id="51202" creationId="{43853F12-AC47-42CA-BF22-7740D958945A}"/>
          </ac:spMkLst>
        </pc:spChg>
      </pc:sldChg>
      <pc:sldChg chg="modSp mod">
        <pc:chgData name="王 欣捷" userId="b965477fa0aef5e6" providerId="LiveId" clId="{80F0A389-E256-4DA7-8A71-202276411887}" dt="2021-03-09T12:44:22.018" v="14" actId="20577"/>
        <pc:sldMkLst>
          <pc:docMk/>
          <pc:sldMk cId="0" sldId="590"/>
        </pc:sldMkLst>
        <pc:spChg chg="mod">
          <ac:chgData name="王 欣捷" userId="b965477fa0aef5e6" providerId="LiveId" clId="{80F0A389-E256-4DA7-8A71-202276411887}" dt="2021-03-09T12:44:22.018" v="14" actId="20577"/>
          <ac:spMkLst>
            <pc:docMk/>
            <pc:sldMk cId="0" sldId="590"/>
            <ac:spMk id="52227" creationId="{BC679DB6-0A14-41DF-90C7-A4BAAF650D4D}"/>
          </ac:spMkLst>
        </pc:spChg>
        <pc:spChg chg="mod">
          <ac:chgData name="王 欣捷" userId="b965477fa0aef5e6" providerId="LiveId" clId="{80F0A389-E256-4DA7-8A71-202276411887}" dt="2021-03-09T12:44:17.882" v="11" actId="1036"/>
          <ac:spMkLst>
            <pc:docMk/>
            <pc:sldMk cId="0" sldId="590"/>
            <ac:spMk id="52228" creationId="{CDAF3060-178E-4ED3-9A18-B95E8F58CFAB}"/>
          </ac:spMkLst>
        </pc:spChg>
      </pc:sldChg>
      <pc:sldChg chg="del">
        <pc:chgData name="王 欣捷" userId="b965477fa0aef5e6" providerId="LiveId" clId="{80F0A389-E256-4DA7-8A71-202276411887}" dt="2021-03-07T15:21:43.246" v="1" actId="47"/>
        <pc:sldMkLst>
          <pc:docMk/>
          <pc:sldMk cId="0" sldId="592"/>
        </pc:sldMkLst>
      </pc:sldChg>
      <pc:sldChg chg="add">
        <pc:chgData name="王 欣捷" userId="b965477fa0aef5e6" providerId="LiveId" clId="{80F0A389-E256-4DA7-8A71-202276411887}" dt="2021-03-10T03:08:12.900" v="620"/>
        <pc:sldMkLst>
          <pc:docMk/>
          <pc:sldMk cId="0" sldId="594"/>
        </pc:sldMkLst>
      </pc:sldChg>
      <pc:sldChg chg="del">
        <pc:chgData name="王 欣捷" userId="b965477fa0aef5e6" providerId="LiveId" clId="{80F0A389-E256-4DA7-8A71-202276411887}" dt="2021-03-07T15:21:43.246" v="1" actId="47"/>
        <pc:sldMkLst>
          <pc:docMk/>
          <pc:sldMk cId="0" sldId="596"/>
        </pc:sldMkLst>
      </pc:sldChg>
      <pc:sldChg chg="del">
        <pc:chgData name="王 欣捷" userId="b965477fa0aef5e6" providerId="LiveId" clId="{80F0A389-E256-4DA7-8A71-202276411887}" dt="2021-03-07T15:21:43.246" v="1" actId="47"/>
        <pc:sldMkLst>
          <pc:docMk/>
          <pc:sldMk cId="0" sldId="597"/>
        </pc:sldMkLst>
      </pc:sldChg>
      <pc:sldChg chg="del">
        <pc:chgData name="王 欣捷" userId="b965477fa0aef5e6" providerId="LiveId" clId="{80F0A389-E256-4DA7-8A71-202276411887}" dt="2021-03-07T15:21:43.246" v="1" actId="47"/>
        <pc:sldMkLst>
          <pc:docMk/>
          <pc:sldMk cId="0" sldId="599"/>
        </pc:sldMkLst>
      </pc:sldChg>
      <pc:sldChg chg="del">
        <pc:chgData name="王 欣捷" userId="b965477fa0aef5e6" providerId="LiveId" clId="{80F0A389-E256-4DA7-8A71-202276411887}" dt="2021-03-07T15:21:43.246" v="1" actId="47"/>
        <pc:sldMkLst>
          <pc:docMk/>
          <pc:sldMk cId="0" sldId="600"/>
        </pc:sldMkLst>
      </pc:sldChg>
      <pc:sldChg chg="del">
        <pc:chgData name="王 欣捷" userId="b965477fa0aef5e6" providerId="LiveId" clId="{80F0A389-E256-4DA7-8A71-202276411887}" dt="2021-03-07T15:21:43.246" v="1" actId="47"/>
        <pc:sldMkLst>
          <pc:docMk/>
          <pc:sldMk cId="767671858" sldId="601"/>
        </pc:sldMkLst>
      </pc:sldChg>
      <pc:sldChg chg="del">
        <pc:chgData name="王 欣捷" userId="b965477fa0aef5e6" providerId="LiveId" clId="{80F0A389-E256-4DA7-8A71-202276411887}" dt="2021-03-07T15:21:43.246" v="1" actId="47"/>
        <pc:sldMkLst>
          <pc:docMk/>
          <pc:sldMk cId="0" sldId="603"/>
        </pc:sldMkLst>
      </pc:sldChg>
      <pc:sldChg chg="del">
        <pc:chgData name="王 欣捷" userId="b965477fa0aef5e6" providerId="LiveId" clId="{80F0A389-E256-4DA7-8A71-202276411887}" dt="2021-03-07T15:21:43.246" v="1" actId="47"/>
        <pc:sldMkLst>
          <pc:docMk/>
          <pc:sldMk cId="0" sldId="605"/>
        </pc:sldMkLst>
      </pc:sldChg>
      <pc:sldChg chg="del">
        <pc:chgData name="王 欣捷" userId="b965477fa0aef5e6" providerId="LiveId" clId="{80F0A389-E256-4DA7-8A71-202276411887}" dt="2021-03-07T15:21:43.246" v="1" actId="47"/>
        <pc:sldMkLst>
          <pc:docMk/>
          <pc:sldMk cId="0" sldId="606"/>
        </pc:sldMkLst>
      </pc:sldChg>
      <pc:sldChg chg="del">
        <pc:chgData name="王 欣捷" userId="b965477fa0aef5e6" providerId="LiveId" clId="{80F0A389-E256-4DA7-8A71-202276411887}" dt="2021-03-07T15:21:43.246" v="1" actId="47"/>
        <pc:sldMkLst>
          <pc:docMk/>
          <pc:sldMk cId="0" sldId="607"/>
        </pc:sldMkLst>
      </pc:sldChg>
      <pc:sldChg chg="del">
        <pc:chgData name="王 欣捷" userId="b965477fa0aef5e6" providerId="LiveId" clId="{80F0A389-E256-4DA7-8A71-202276411887}" dt="2021-03-07T15:21:43.246" v="1" actId="47"/>
        <pc:sldMkLst>
          <pc:docMk/>
          <pc:sldMk cId="0" sldId="608"/>
        </pc:sldMkLst>
      </pc:sldChg>
      <pc:sldChg chg="del">
        <pc:chgData name="王 欣捷" userId="b965477fa0aef5e6" providerId="LiveId" clId="{80F0A389-E256-4DA7-8A71-202276411887}" dt="2021-03-07T15:21:43.246" v="1" actId="47"/>
        <pc:sldMkLst>
          <pc:docMk/>
          <pc:sldMk cId="0" sldId="609"/>
        </pc:sldMkLst>
      </pc:sldChg>
      <pc:sldChg chg="del">
        <pc:chgData name="王 欣捷" userId="b965477fa0aef5e6" providerId="LiveId" clId="{80F0A389-E256-4DA7-8A71-202276411887}" dt="2021-03-07T15:21:43.246" v="1" actId="47"/>
        <pc:sldMkLst>
          <pc:docMk/>
          <pc:sldMk cId="0" sldId="610"/>
        </pc:sldMkLst>
      </pc:sldChg>
      <pc:sldChg chg="del">
        <pc:chgData name="王 欣捷" userId="b965477fa0aef5e6" providerId="LiveId" clId="{80F0A389-E256-4DA7-8A71-202276411887}" dt="2021-03-07T15:21:43.246" v="1" actId="47"/>
        <pc:sldMkLst>
          <pc:docMk/>
          <pc:sldMk cId="0" sldId="611"/>
        </pc:sldMkLst>
      </pc:sldChg>
      <pc:sldChg chg="del">
        <pc:chgData name="王 欣捷" userId="b965477fa0aef5e6" providerId="LiveId" clId="{80F0A389-E256-4DA7-8A71-202276411887}" dt="2021-03-07T15:21:43.246" v="1" actId="47"/>
        <pc:sldMkLst>
          <pc:docMk/>
          <pc:sldMk cId="0" sldId="612"/>
        </pc:sldMkLst>
      </pc:sldChg>
      <pc:sldChg chg="del">
        <pc:chgData name="王 欣捷" userId="b965477fa0aef5e6" providerId="LiveId" clId="{80F0A389-E256-4DA7-8A71-202276411887}" dt="2021-03-07T15:21:43.246" v="1" actId="47"/>
        <pc:sldMkLst>
          <pc:docMk/>
          <pc:sldMk cId="0" sldId="613"/>
        </pc:sldMkLst>
      </pc:sldChg>
      <pc:sldChg chg="del">
        <pc:chgData name="王 欣捷" userId="b965477fa0aef5e6" providerId="LiveId" clId="{80F0A389-E256-4DA7-8A71-202276411887}" dt="2021-03-07T15:21:43.246" v="1" actId="47"/>
        <pc:sldMkLst>
          <pc:docMk/>
          <pc:sldMk cId="0" sldId="614"/>
        </pc:sldMkLst>
      </pc:sldChg>
      <pc:sldChg chg="del">
        <pc:chgData name="王 欣捷" userId="b965477fa0aef5e6" providerId="LiveId" clId="{80F0A389-E256-4DA7-8A71-202276411887}" dt="2021-03-07T15:21:43.246" v="1" actId="47"/>
        <pc:sldMkLst>
          <pc:docMk/>
          <pc:sldMk cId="0" sldId="615"/>
        </pc:sldMkLst>
      </pc:sldChg>
      <pc:sldChg chg="del">
        <pc:chgData name="王 欣捷" userId="b965477fa0aef5e6" providerId="LiveId" clId="{80F0A389-E256-4DA7-8A71-202276411887}" dt="2021-03-07T15:21:43.246" v="1" actId="47"/>
        <pc:sldMkLst>
          <pc:docMk/>
          <pc:sldMk cId="0" sldId="616"/>
        </pc:sldMkLst>
      </pc:sldChg>
      <pc:sldChg chg="del">
        <pc:chgData name="王 欣捷" userId="b965477fa0aef5e6" providerId="LiveId" clId="{80F0A389-E256-4DA7-8A71-202276411887}" dt="2021-03-07T15:21:43.246" v="1" actId="47"/>
        <pc:sldMkLst>
          <pc:docMk/>
          <pc:sldMk cId="0" sldId="617"/>
        </pc:sldMkLst>
      </pc:sldChg>
      <pc:sldChg chg="del">
        <pc:chgData name="王 欣捷" userId="b965477fa0aef5e6" providerId="LiveId" clId="{80F0A389-E256-4DA7-8A71-202276411887}" dt="2021-03-07T15:21:43.246" v="1" actId="47"/>
        <pc:sldMkLst>
          <pc:docMk/>
          <pc:sldMk cId="0" sldId="618"/>
        </pc:sldMkLst>
      </pc:sldChg>
      <pc:sldChg chg="del">
        <pc:chgData name="王 欣捷" userId="b965477fa0aef5e6" providerId="LiveId" clId="{80F0A389-E256-4DA7-8A71-202276411887}" dt="2021-03-07T15:21:43.246" v="1" actId="47"/>
        <pc:sldMkLst>
          <pc:docMk/>
          <pc:sldMk cId="0" sldId="619"/>
        </pc:sldMkLst>
      </pc:sldChg>
      <pc:sldChg chg="del">
        <pc:chgData name="王 欣捷" userId="b965477fa0aef5e6" providerId="LiveId" clId="{80F0A389-E256-4DA7-8A71-202276411887}" dt="2021-03-07T15:21:43.246" v="1" actId="47"/>
        <pc:sldMkLst>
          <pc:docMk/>
          <pc:sldMk cId="0" sldId="620"/>
        </pc:sldMkLst>
      </pc:sldChg>
      <pc:sldChg chg="del">
        <pc:chgData name="王 欣捷" userId="b965477fa0aef5e6" providerId="LiveId" clId="{80F0A389-E256-4DA7-8A71-202276411887}" dt="2021-03-07T15:21:43.246" v="1" actId="47"/>
        <pc:sldMkLst>
          <pc:docMk/>
          <pc:sldMk cId="0" sldId="621"/>
        </pc:sldMkLst>
      </pc:sldChg>
      <pc:sldChg chg="del">
        <pc:chgData name="王 欣捷" userId="b965477fa0aef5e6" providerId="LiveId" clId="{80F0A389-E256-4DA7-8A71-202276411887}" dt="2021-03-07T15:21:43.246" v="1" actId="47"/>
        <pc:sldMkLst>
          <pc:docMk/>
          <pc:sldMk cId="0" sldId="622"/>
        </pc:sldMkLst>
      </pc:sldChg>
      <pc:sldChg chg="modSp mod">
        <pc:chgData name="王 欣捷" userId="b965477fa0aef5e6" providerId="LiveId" clId="{80F0A389-E256-4DA7-8A71-202276411887}" dt="2021-03-09T13:16:42.306" v="17" actId="20577"/>
        <pc:sldMkLst>
          <pc:docMk/>
          <pc:sldMk cId="0" sldId="625"/>
        </pc:sldMkLst>
        <pc:spChg chg="mod">
          <ac:chgData name="王 欣捷" userId="b965477fa0aef5e6" providerId="LiveId" clId="{80F0A389-E256-4DA7-8A71-202276411887}" dt="2021-03-09T13:16:42.306" v="17" actId="20577"/>
          <ac:spMkLst>
            <pc:docMk/>
            <pc:sldMk cId="0" sldId="625"/>
            <ac:spMk id="37891" creationId="{16C6DA9B-B9CF-4798-A00D-41201F95D804}"/>
          </ac:spMkLst>
        </pc:spChg>
      </pc:sldChg>
      <pc:sldChg chg="modSp mod">
        <pc:chgData name="王 欣捷" userId="b965477fa0aef5e6" providerId="LiveId" clId="{80F0A389-E256-4DA7-8A71-202276411887}" dt="2021-03-07T15:38:28.605" v="5" actId="2710"/>
        <pc:sldMkLst>
          <pc:docMk/>
          <pc:sldMk cId="0" sldId="627"/>
        </pc:sldMkLst>
        <pc:spChg chg="mod">
          <ac:chgData name="王 欣捷" userId="b965477fa0aef5e6" providerId="LiveId" clId="{80F0A389-E256-4DA7-8A71-202276411887}" dt="2021-03-07T15:38:28.605" v="5" actId="2710"/>
          <ac:spMkLst>
            <pc:docMk/>
            <pc:sldMk cId="0" sldId="627"/>
            <ac:spMk id="40963" creationId="{D68492F8-0C9E-472A-8909-92743AB04392}"/>
          </ac:spMkLst>
        </pc:spChg>
      </pc:sldChg>
      <pc:sldChg chg="modSp mod">
        <pc:chgData name="王 欣捷" userId="b965477fa0aef5e6" providerId="LiveId" clId="{80F0A389-E256-4DA7-8A71-202276411887}" dt="2021-03-07T15:38:33.565" v="6" actId="2710"/>
        <pc:sldMkLst>
          <pc:docMk/>
          <pc:sldMk cId="0" sldId="628"/>
        </pc:sldMkLst>
        <pc:spChg chg="mod">
          <ac:chgData name="王 欣捷" userId="b965477fa0aef5e6" providerId="LiveId" clId="{80F0A389-E256-4DA7-8A71-202276411887}" dt="2021-03-07T15:38:33.565" v="6" actId="2710"/>
          <ac:spMkLst>
            <pc:docMk/>
            <pc:sldMk cId="0" sldId="628"/>
            <ac:spMk id="41987" creationId="{D196C8C2-D528-4427-A07A-E29FABE75C0C}"/>
          </ac:spMkLst>
        </pc:spChg>
      </pc:sldChg>
      <pc:sldChg chg="addSp delSp modSp mod modClrScheme delAnim chgLayout">
        <pc:chgData name="王 欣捷" userId="b965477fa0aef5e6" providerId="LiveId" clId="{80F0A389-E256-4DA7-8A71-202276411887}" dt="2021-03-09T13:41:29.604" v="33" actId="1076"/>
        <pc:sldMkLst>
          <pc:docMk/>
          <pc:sldMk cId="0" sldId="632"/>
        </pc:sldMkLst>
        <pc:spChg chg="add del mod ord">
          <ac:chgData name="王 欣捷" userId="b965477fa0aef5e6" providerId="LiveId" clId="{80F0A389-E256-4DA7-8A71-202276411887}" dt="2021-03-09T13:41:07.554" v="24" actId="700"/>
          <ac:spMkLst>
            <pc:docMk/>
            <pc:sldMk cId="0" sldId="632"/>
            <ac:spMk id="2" creationId="{3BF4E553-1C2A-4DD3-A5B7-A8920EF651F2}"/>
          </ac:spMkLst>
        </pc:spChg>
        <pc:spChg chg="add mod ord">
          <ac:chgData name="王 欣捷" userId="b965477fa0aef5e6" providerId="LiveId" clId="{80F0A389-E256-4DA7-8A71-202276411887}" dt="2021-03-09T13:41:17.704" v="30" actId="1076"/>
          <ac:spMkLst>
            <pc:docMk/>
            <pc:sldMk cId="0" sldId="632"/>
            <ac:spMk id="3" creationId="{69991A33-C0ED-487E-B37C-600AF9FDD0A7}"/>
          </ac:spMkLst>
        </pc:spChg>
        <pc:spChg chg="mod ord">
          <ac:chgData name="王 欣捷" userId="b965477fa0aef5e6" providerId="LiveId" clId="{80F0A389-E256-4DA7-8A71-202276411887}" dt="2021-03-09T13:41:13.474" v="27" actId="700"/>
          <ac:spMkLst>
            <pc:docMk/>
            <pc:sldMk cId="0" sldId="632"/>
            <ac:spMk id="46082" creationId="{10D30C34-FF62-4ADA-9567-C12E77860D98}"/>
          </ac:spMkLst>
        </pc:spChg>
        <pc:spChg chg="del mod">
          <ac:chgData name="王 欣捷" userId="b965477fa0aef5e6" providerId="LiveId" clId="{80F0A389-E256-4DA7-8A71-202276411887}" dt="2021-03-09T13:41:11.714" v="26" actId="478"/>
          <ac:spMkLst>
            <pc:docMk/>
            <pc:sldMk cId="0" sldId="632"/>
            <ac:spMk id="46084" creationId="{88481425-BFDA-43F4-94B8-530455B887F5}"/>
          </ac:spMkLst>
        </pc:spChg>
        <pc:spChg chg="mod">
          <ac:chgData name="王 欣捷" userId="b965477fa0aef5e6" providerId="LiveId" clId="{80F0A389-E256-4DA7-8A71-202276411887}" dt="2021-03-09T13:41:29.604" v="33" actId="1076"/>
          <ac:spMkLst>
            <pc:docMk/>
            <pc:sldMk cId="0" sldId="632"/>
            <ac:spMk id="46088" creationId="{7A36B0B4-20FA-424C-BF3F-9D770EEFEE37}"/>
          </ac:spMkLst>
        </pc:spChg>
        <pc:spChg chg="mod">
          <ac:chgData name="王 欣捷" userId="b965477fa0aef5e6" providerId="LiveId" clId="{80F0A389-E256-4DA7-8A71-202276411887}" dt="2021-03-09T13:41:29.604" v="33" actId="1076"/>
          <ac:spMkLst>
            <pc:docMk/>
            <pc:sldMk cId="0" sldId="632"/>
            <ac:spMk id="46090" creationId="{83028EBA-FF69-446B-9BB1-DB37D8C515C7}"/>
          </ac:spMkLst>
        </pc:spChg>
        <pc:spChg chg="mod">
          <ac:chgData name="王 欣捷" userId="b965477fa0aef5e6" providerId="LiveId" clId="{80F0A389-E256-4DA7-8A71-202276411887}" dt="2021-03-09T13:41:29.604" v="33" actId="1076"/>
          <ac:spMkLst>
            <pc:docMk/>
            <pc:sldMk cId="0" sldId="632"/>
            <ac:spMk id="46091" creationId="{21AA2D1E-5FBC-4B56-9ABD-4885F2AF987D}"/>
          </ac:spMkLst>
        </pc:spChg>
        <pc:spChg chg="mod">
          <ac:chgData name="王 欣捷" userId="b965477fa0aef5e6" providerId="LiveId" clId="{80F0A389-E256-4DA7-8A71-202276411887}" dt="2021-03-09T13:41:29.604" v="33" actId="1076"/>
          <ac:spMkLst>
            <pc:docMk/>
            <pc:sldMk cId="0" sldId="632"/>
            <ac:spMk id="46092" creationId="{CB79BA96-627D-4E23-AD83-6CB82123E774}"/>
          </ac:spMkLst>
        </pc:spChg>
        <pc:spChg chg="mod">
          <ac:chgData name="王 欣捷" userId="b965477fa0aef5e6" providerId="LiveId" clId="{80F0A389-E256-4DA7-8A71-202276411887}" dt="2021-03-09T13:41:29.604" v="33" actId="1076"/>
          <ac:spMkLst>
            <pc:docMk/>
            <pc:sldMk cId="0" sldId="632"/>
            <ac:spMk id="46093" creationId="{DBED2B40-158F-4FFD-8FAF-5ABA98B5AE48}"/>
          </ac:spMkLst>
        </pc:spChg>
        <pc:spChg chg="mod">
          <ac:chgData name="王 欣捷" userId="b965477fa0aef5e6" providerId="LiveId" clId="{80F0A389-E256-4DA7-8A71-202276411887}" dt="2021-03-09T13:41:29.604" v="33" actId="1076"/>
          <ac:spMkLst>
            <pc:docMk/>
            <pc:sldMk cId="0" sldId="632"/>
            <ac:spMk id="46094" creationId="{7A4DD71C-B01A-4127-B7E3-792BFC99CEDA}"/>
          </ac:spMkLst>
        </pc:spChg>
        <pc:spChg chg="mod">
          <ac:chgData name="王 欣捷" userId="b965477fa0aef5e6" providerId="LiveId" clId="{80F0A389-E256-4DA7-8A71-202276411887}" dt="2021-03-09T13:41:29.604" v="33" actId="1076"/>
          <ac:spMkLst>
            <pc:docMk/>
            <pc:sldMk cId="0" sldId="632"/>
            <ac:spMk id="46095" creationId="{B0B50612-275B-4D18-B35C-A7DA1022BEB7}"/>
          </ac:spMkLst>
        </pc:spChg>
        <pc:spChg chg="mod">
          <ac:chgData name="王 欣捷" userId="b965477fa0aef5e6" providerId="LiveId" clId="{80F0A389-E256-4DA7-8A71-202276411887}" dt="2021-03-09T13:41:29.604" v="33" actId="1076"/>
          <ac:spMkLst>
            <pc:docMk/>
            <pc:sldMk cId="0" sldId="632"/>
            <ac:spMk id="46096" creationId="{8E76314B-9009-488B-9C67-EA384C9ED1E3}"/>
          </ac:spMkLst>
        </pc:spChg>
        <pc:spChg chg="mod">
          <ac:chgData name="王 欣捷" userId="b965477fa0aef5e6" providerId="LiveId" clId="{80F0A389-E256-4DA7-8A71-202276411887}" dt="2021-03-09T13:41:29.604" v="33" actId="1076"/>
          <ac:spMkLst>
            <pc:docMk/>
            <pc:sldMk cId="0" sldId="632"/>
            <ac:spMk id="46097" creationId="{82BC4FB2-24A0-4576-9770-03E1CB5862B5}"/>
          </ac:spMkLst>
        </pc:spChg>
        <pc:spChg chg="mod">
          <ac:chgData name="王 欣捷" userId="b965477fa0aef5e6" providerId="LiveId" clId="{80F0A389-E256-4DA7-8A71-202276411887}" dt="2021-03-09T13:41:29.604" v="33" actId="1076"/>
          <ac:spMkLst>
            <pc:docMk/>
            <pc:sldMk cId="0" sldId="632"/>
            <ac:spMk id="46098" creationId="{0794CC75-8A99-4B74-85C7-171E96BABF5D}"/>
          </ac:spMkLst>
        </pc:spChg>
        <pc:spChg chg="mod">
          <ac:chgData name="王 欣捷" userId="b965477fa0aef5e6" providerId="LiveId" clId="{80F0A389-E256-4DA7-8A71-202276411887}" dt="2021-03-09T13:41:29.604" v="33" actId="1076"/>
          <ac:spMkLst>
            <pc:docMk/>
            <pc:sldMk cId="0" sldId="632"/>
            <ac:spMk id="46099" creationId="{FE413D0E-46C5-47FD-97F7-F0FD628E54A1}"/>
          </ac:spMkLst>
        </pc:spChg>
        <pc:spChg chg="mod">
          <ac:chgData name="王 欣捷" userId="b965477fa0aef5e6" providerId="LiveId" clId="{80F0A389-E256-4DA7-8A71-202276411887}" dt="2021-03-09T13:41:29.604" v="33" actId="1076"/>
          <ac:spMkLst>
            <pc:docMk/>
            <pc:sldMk cId="0" sldId="632"/>
            <ac:spMk id="46100" creationId="{54B37356-B3DF-4F80-B6A3-7E5E287F38B2}"/>
          </ac:spMkLst>
        </pc:spChg>
        <pc:spChg chg="mod">
          <ac:chgData name="王 欣捷" userId="b965477fa0aef5e6" providerId="LiveId" clId="{80F0A389-E256-4DA7-8A71-202276411887}" dt="2021-03-09T13:41:29.604" v="33" actId="1076"/>
          <ac:spMkLst>
            <pc:docMk/>
            <pc:sldMk cId="0" sldId="632"/>
            <ac:spMk id="46101" creationId="{B7DFECC0-612C-45A5-A623-99DB025A63A3}"/>
          </ac:spMkLst>
        </pc:spChg>
        <pc:spChg chg="mod">
          <ac:chgData name="王 欣捷" userId="b965477fa0aef5e6" providerId="LiveId" clId="{80F0A389-E256-4DA7-8A71-202276411887}" dt="2021-03-09T13:41:29.604" v="33" actId="1076"/>
          <ac:spMkLst>
            <pc:docMk/>
            <pc:sldMk cId="0" sldId="632"/>
            <ac:spMk id="46102" creationId="{4C1ABA1D-F07F-411F-AD8E-2E5A2DA51687}"/>
          </ac:spMkLst>
        </pc:spChg>
        <pc:spChg chg="mod">
          <ac:chgData name="王 欣捷" userId="b965477fa0aef5e6" providerId="LiveId" clId="{80F0A389-E256-4DA7-8A71-202276411887}" dt="2021-03-09T13:41:29.604" v="33" actId="1076"/>
          <ac:spMkLst>
            <pc:docMk/>
            <pc:sldMk cId="0" sldId="632"/>
            <ac:spMk id="46103" creationId="{690688E1-4EFA-4386-8114-471C9699FD33}"/>
          </ac:spMkLst>
        </pc:spChg>
        <pc:spChg chg="mod">
          <ac:chgData name="王 欣捷" userId="b965477fa0aef5e6" providerId="LiveId" clId="{80F0A389-E256-4DA7-8A71-202276411887}" dt="2021-03-09T13:41:29.604" v="33" actId="1076"/>
          <ac:spMkLst>
            <pc:docMk/>
            <pc:sldMk cId="0" sldId="632"/>
            <ac:spMk id="46104" creationId="{FD8D3371-5C6B-4B6B-AEB4-726BD999E193}"/>
          </ac:spMkLst>
        </pc:spChg>
        <pc:spChg chg="mod">
          <ac:chgData name="王 欣捷" userId="b965477fa0aef5e6" providerId="LiveId" clId="{80F0A389-E256-4DA7-8A71-202276411887}" dt="2021-03-09T13:41:29.604" v="33" actId="1076"/>
          <ac:spMkLst>
            <pc:docMk/>
            <pc:sldMk cId="0" sldId="632"/>
            <ac:spMk id="46105" creationId="{69C4802C-6CF8-449B-9E4C-81CC845437F9}"/>
          </ac:spMkLst>
        </pc:spChg>
        <pc:spChg chg="mod">
          <ac:chgData name="王 欣捷" userId="b965477fa0aef5e6" providerId="LiveId" clId="{80F0A389-E256-4DA7-8A71-202276411887}" dt="2021-03-09T13:41:29.604" v="33" actId="1076"/>
          <ac:spMkLst>
            <pc:docMk/>
            <pc:sldMk cId="0" sldId="632"/>
            <ac:spMk id="46106" creationId="{A6FD6593-29B9-4F41-99EE-66032381D184}"/>
          </ac:spMkLst>
        </pc:spChg>
        <pc:spChg chg="mod">
          <ac:chgData name="王 欣捷" userId="b965477fa0aef5e6" providerId="LiveId" clId="{80F0A389-E256-4DA7-8A71-202276411887}" dt="2021-03-09T13:41:29.604" v="33" actId="1076"/>
          <ac:spMkLst>
            <pc:docMk/>
            <pc:sldMk cId="0" sldId="632"/>
            <ac:spMk id="46107" creationId="{83D12FE7-226E-4310-9DEF-6DC849998459}"/>
          </ac:spMkLst>
        </pc:spChg>
        <pc:spChg chg="mod">
          <ac:chgData name="王 欣捷" userId="b965477fa0aef5e6" providerId="LiveId" clId="{80F0A389-E256-4DA7-8A71-202276411887}" dt="2021-03-09T13:41:29.604" v="33" actId="1076"/>
          <ac:spMkLst>
            <pc:docMk/>
            <pc:sldMk cId="0" sldId="632"/>
            <ac:spMk id="46108" creationId="{6A0CAB6F-5CFA-4740-81BE-A475D5F15F43}"/>
          </ac:spMkLst>
        </pc:spChg>
        <pc:spChg chg="mod">
          <ac:chgData name="王 欣捷" userId="b965477fa0aef5e6" providerId="LiveId" clId="{80F0A389-E256-4DA7-8A71-202276411887}" dt="2021-03-09T13:41:29.604" v="33" actId="1076"/>
          <ac:spMkLst>
            <pc:docMk/>
            <pc:sldMk cId="0" sldId="632"/>
            <ac:spMk id="46109" creationId="{00B3622C-4F63-4E2D-B05F-85B66289687E}"/>
          </ac:spMkLst>
        </pc:spChg>
        <pc:spChg chg="mod">
          <ac:chgData name="王 欣捷" userId="b965477fa0aef5e6" providerId="LiveId" clId="{80F0A389-E256-4DA7-8A71-202276411887}" dt="2021-03-09T13:41:29.604" v="33" actId="1076"/>
          <ac:spMkLst>
            <pc:docMk/>
            <pc:sldMk cId="0" sldId="632"/>
            <ac:spMk id="46110" creationId="{652A3DA4-08E5-46D4-84A3-0EC08179034F}"/>
          </ac:spMkLst>
        </pc:spChg>
        <pc:spChg chg="mod">
          <ac:chgData name="王 欣捷" userId="b965477fa0aef5e6" providerId="LiveId" clId="{80F0A389-E256-4DA7-8A71-202276411887}" dt="2021-03-09T13:41:29.604" v="33" actId="1076"/>
          <ac:spMkLst>
            <pc:docMk/>
            <pc:sldMk cId="0" sldId="632"/>
            <ac:spMk id="46111" creationId="{75C18E08-7651-4F04-86BE-962391F7EE00}"/>
          </ac:spMkLst>
        </pc:spChg>
        <pc:spChg chg="mod">
          <ac:chgData name="王 欣捷" userId="b965477fa0aef5e6" providerId="LiveId" clId="{80F0A389-E256-4DA7-8A71-202276411887}" dt="2021-03-09T13:41:26.224" v="32" actId="14100"/>
          <ac:spMkLst>
            <pc:docMk/>
            <pc:sldMk cId="0" sldId="632"/>
            <ac:spMk id="181278" creationId="{D44F4F88-06AC-4EBD-85D8-55A78BC4B9C9}"/>
          </ac:spMkLst>
        </pc:spChg>
        <pc:spChg chg="del">
          <ac:chgData name="王 欣捷" userId="b965477fa0aef5e6" providerId="LiveId" clId="{80F0A389-E256-4DA7-8A71-202276411887}" dt="2021-03-09T13:40:27.304" v="18" actId="478"/>
          <ac:spMkLst>
            <pc:docMk/>
            <pc:sldMk cId="0" sldId="632"/>
            <ac:spMk id="181279" creationId="{47107C11-AB3A-47AA-9218-CD28C96B3E28}"/>
          </ac:spMkLst>
        </pc:spChg>
        <pc:grpChg chg="mod">
          <ac:chgData name="王 欣捷" userId="b965477fa0aef5e6" providerId="LiveId" clId="{80F0A389-E256-4DA7-8A71-202276411887}" dt="2021-03-09T13:41:29.604" v="33" actId="1076"/>
          <ac:grpSpMkLst>
            <pc:docMk/>
            <pc:sldMk cId="0" sldId="632"/>
            <ac:grpSpMk id="46085" creationId="{15947A6B-1DE5-48D2-B3B8-6752BAA103D0}"/>
          </ac:grpSpMkLst>
        </pc:grpChg>
        <pc:grpChg chg="mod">
          <ac:chgData name="王 欣捷" userId="b965477fa0aef5e6" providerId="LiveId" clId="{80F0A389-E256-4DA7-8A71-202276411887}" dt="2021-03-09T13:41:29.604" v="33" actId="1076"/>
          <ac:grpSpMkLst>
            <pc:docMk/>
            <pc:sldMk cId="0" sldId="632"/>
            <ac:grpSpMk id="46089" creationId="{438BEAD7-DDFB-4735-9FA1-CB99BEB71B9F}"/>
          </ac:grpSpMkLst>
        </pc:grpChg>
      </pc:sldChg>
      <pc:sldChg chg="modSp">
        <pc:chgData name="王 欣捷" userId="b965477fa0aef5e6" providerId="LiveId" clId="{80F0A389-E256-4DA7-8A71-202276411887}" dt="2021-03-09T13:43:02.674" v="34" actId="1076"/>
        <pc:sldMkLst>
          <pc:docMk/>
          <pc:sldMk cId="0" sldId="633"/>
        </pc:sldMkLst>
        <pc:spChg chg="mod">
          <ac:chgData name="王 欣捷" userId="b965477fa0aef5e6" providerId="LiveId" clId="{80F0A389-E256-4DA7-8A71-202276411887}" dt="2021-03-09T13:43:02.674" v="34" actId="1076"/>
          <ac:spMkLst>
            <pc:docMk/>
            <pc:sldMk cId="0" sldId="633"/>
            <ac:spMk id="47153" creationId="{3F339293-82E0-4C70-A65B-A9861DE3D19C}"/>
          </ac:spMkLst>
        </pc:spChg>
        <pc:spChg chg="mod">
          <ac:chgData name="王 欣捷" userId="b965477fa0aef5e6" providerId="LiveId" clId="{80F0A389-E256-4DA7-8A71-202276411887}" dt="2021-03-09T13:43:02.674" v="34" actId="1076"/>
          <ac:spMkLst>
            <pc:docMk/>
            <pc:sldMk cId="0" sldId="633"/>
            <ac:spMk id="47155" creationId="{D56E0B09-E9BA-4D1D-9F43-8F0811C50CBE}"/>
          </ac:spMkLst>
        </pc:spChg>
        <pc:spChg chg="mod">
          <ac:chgData name="王 欣捷" userId="b965477fa0aef5e6" providerId="LiveId" clId="{80F0A389-E256-4DA7-8A71-202276411887}" dt="2021-03-09T13:43:02.674" v="34" actId="1076"/>
          <ac:spMkLst>
            <pc:docMk/>
            <pc:sldMk cId="0" sldId="633"/>
            <ac:spMk id="47156" creationId="{DCEA9605-98A9-4BC8-9EE3-0D8804AF126F}"/>
          </ac:spMkLst>
        </pc:spChg>
        <pc:spChg chg="mod">
          <ac:chgData name="王 欣捷" userId="b965477fa0aef5e6" providerId="LiveId" clId="{80F0A389-E256-4DA7-8A71-202276411887}" dt="2021-03-09T13:43:02.674" v="34" actId="1076"/>
          <ac:spMkLst>
            <pc:docMk/>
            <pc:sldMk cId="0" sldId="633"/>
            <ac:spMk id="47157" creationId="{497A63AE-4D64-4292-AE06-950C76202817}"/>
          </ac:spMkLst>
        </pc:spChg>
        <pc:spChg chg="mod">
          <ac:chgData name="王 欣捷" userId="b965477fa0aef5e6" providerId="LiveId" clId="{80F0A389-E256-4DA7-8A71-202276411887}" dt="2021-03-09T13:43:02.674" v="34" actId="1076"/>
          <ac:spMkLst>
            <pc:docMk/>
            <pc:sldMk cId="0" sldId="633"/>
            <ac:spMk id="47158" creationId="{074334A0-D5DC-446F-A438-C1D9571E8FFC}"/>
          </ac:spMkLst>
        </pc:spChg>
        <pc:spChg chg="mod">
          <ac:chgData name="王 欣捷" userId="b965477fa0aef5e6" providerId="LiveId" clId="{80F0A389-E256-4DA7-8A71-202276411887}" dt="2021-03-09T13:43:02.674" v="34" actId="1076"/>
          <ac:spMkLst>
            <pc:docMk/>
            <pc:sldMk cId="0" sldId="633"/>
            <ac:spMk id="47159" creationId="{21F090CF-036F-462F-BFE0-155EF721129B}"/>
          </ac:spMkLst>
        </pc:spChg>
        <pc:spChg chg="mod">
          <ac:chgData name="王 欣捷" userId="b965477fa0aef5e6" providerId="LiveId" clId="{80F0A389-E256-4DA7-8A71-202276411887}" dt="2021-03-09T13:43:02.674" v="34" actId="1076"/>
          <ac:spMkLst>
            <pc:docMk/>
            <pc:sldMk cId="0" sldId="633"/>
            <ac:spMk id="47160" creationId="{D62B6B23-9CEF-4C60-B9DF-2610ECCF1142}"/>
          </ac:spMkLst>
        </pc:spChg>
        <pc:spChg chg="mod">
          <ac:chgData name="王 欣捷" userId="b965477fa0aef5e6" providerId="LiveId" clId="{80F0A389-E256-4DA7-8A71-202276411887}" dt="2021-03-09T13:43:02.674" v="34" actId="1076"/>
          <ac:spMkLst>
            <pc:docMk/>
            <pc:sldMk cId="0" sldId="633"/>
            <ac:spMk id="47161" creationId="{2915ABEE-3EAB-46CD-9AAF-3B85355412EF}"/>
          </ac:spMkLst>
        </pc:spChg>
        <pc:spChg chg="mod">
          <ac:chgData name="王 欣捷" userId="b965477fa0aef5e6" providerId="LiveId" clId="{80F0A389-E256-4DA7-8A71-202276411887}" dt="2021-03-09T13:43:02.674" v="34" actId="1076"/>
          <ac:spMkLst>
            <pc:docMk/>
            <pc:sldMk cId="0" sldId="633"/>
            <ac:spMk id="47162" creationId="{1187842F-0D0B-42F2-8055-F6252C59DFE6}"/>
          </ac:spMkLst>
        </pc:spChg>
        <pc:spChg chg="mod">
          <ac:chgData name="王 欣捷" userId="b965477fa0aef5e6" providerId="LiveId" clId="{80F0A389-E256-4DA7-8A71-202276411887}" dt="2021-03-09T13:43:02.674" v="34" actId="1076"/>
          <ac:spMkLst>
            <pc:docMk/>
            <pc:sldMk cId="0" sldId="633"/>
            <ac:spMk id="47163" creationId="{8DA4049B-F0D1-498E-908C-A7F4183755FF}"/>
          </ac:spMkLst>
        </pc:spChg>
        <pc:spChg chg="mod">
          <ac:chgData name="王 欣捷" userId="b965477fa0aef5e6" providerId="LiveId" clId="{80F0A389-E256-4DA7-8A71-202276411887}" dt="2021-03-09T13:43:02.674" v="34" actId="1076"/>
          <ac:spMkLst>
            <pc:docMk/>
            <pc:sldMk cId="0" sldId="633"/>
            <ac:spMk id="47164" creationId="{2BA52BCE-87A4-4CCA-9E2D-5758CB303F7F}"/>
          </ac:spMkLst>
        </pc:spChg>
        <pc:spChg chg="mod">
          <ac:chgData name="王 欣捷" userId="b965477fa0aef5e6" providerId="LiveId" clId="{80F0A389-E256-4DA7-8A71-202276411887}" dt="2021-03-09T13:43:02.674" v="34" actId="1076"/>
          <ac:spMkLst>
            <pc:docMk/>
            <pc:sldMk cId="0" sldId="633"/>
            <ac:spMk id="47165" creationId="{C09DC978-BFAA-488D-B7C7-4FE5537BF286}"/>
          </ac:spMkLst>
        </pc:spChg>
        <pc:spChg chg="mod">
          <ac:chgData name="王 欣捷" userId="b965477fa0aef5e6" providerId="LiveId" clId="{80F0A389-E256-4DA7-8A71-202276411887}" dt="2021-03-09T13:43:02.674" v="34" actId="1076"/>
          <ac:spMkLst>
            <pc:docMk/>
            <pc:sldMk cId="0" sldId="633"/>
            <ac:spMk id="47166" creationId="{F6403260-8FCE-4EA0-B6E5-5499F3813BA2}"/>
          </ac:spMkLst>
        </pc:spChg>
        <pc:spChg chg="mod">
          <ac:chgData name="王 欣捷" userId="b965477fa0aef5e6" providerId="LiveId" clId="{80F0A389-E256-4DA7-8A71-202276411887}" dt="2021-03-09T13:43:02.674" v="34" actId="1076"/>
          <ac:spMkLst>
            <pc:docMk/>
            <pc:sldMk cId="0" sldId="633"/>
            <ac:spMk id="47167" creationId="{C70D3F35-42FA-436C-B5DD-8C7B848007FC}"/>
          </ac:spMkLst>
        </pc:spChg>
        <pc:spChg chg="mod">
          <ac:chgData name="王 欣捷" userId="b965477fa0aef5e6" providerId="LiveId" clId="{80F0A389-E256-4DA7-8A71-202276411887}" dt="2021-03-09T13:43:02.674" v="34" actId="1076"/>
          <ac:spMkLst>
            <pc:docMk/>
            <pc:sldMk cId="0" sldId="633"/>
            <ac:spMk id="47168" creationId="{7F7A5B57-0D0A-45C7-AC23-90E518F92683}"/>
          </ac:spMkLst>
        </pc:spChg>
        <pc:spChg chg="mod">
          <ac:chgData name="王 欣捷" userId="b965477fa0aef5e6" providerId="LiveId" clId="{80F0A389-E256-4DA7-8A71-202276411887}" dt="2021-03-09T13:43:02.674" v="34" actId="1076"/>
          <ac:spMkLst>
            <pc:docMk/>
            <pc:sldMk cId="0" sldId="633"/>
            <ac:spMk id="47169" creationId="{BD96FAAF-5F55-49D4-8ACF-C97DCA18A908}"/>
          </ac:spMkLst>
        </pc:spChg>
        <pc:spChg chg="mod">
          <ac:chgData name="王 欣捷" userId="b965477fa0aef5e6" providerId="LiveId" clId="{80F0A389-E256-4DA7-8A71-202276411887}" dt="2021-03-09T13:43:02.674" v="34" actId="1076"/>
          <ac:spMkLst>
            <pc:docMk/>
            <pc:sldMk cId="0" sldId="633"/>
            <ac:spMk id="47170" creationId="{9DA087AD-785C-4F55-94A1-0EB2FB2057CB}"/>
          </ac:spMkLst>
        </pc:spChg>
        <pc:spChg chg="mod">
          <ac:chgData name="王 欣捷" userId="b965477fa0aef5e6" providerId="LiveId" clId="{80F0A389-E256-4DA7-8A71-202276411887}" dt="2021-03-09T13:43:02.674" v="34" actId="1076"/>
          <ac:spMkLst>
            <pc:docMk/>
            <pc:sldMk cId="0" sldId="633"/>
            <ac:spMk id="47171" creationId="{EF157EE8-1B7E-491B-93D9-AA05CB5A2925}"/>
          </ac:spMkLst>
        </pc:spChg>
        <pc:spChg chg="mod">
          <ac:chgData name="王 欣捷" userId="b965477fa0aef5e6" providerId="LiveId" clId="{80F0A389-E256-4DA7-8A71-202276411887}" dt="2021-03-09T13:43:02.674" v="34" actId="1076"/>
          <ac:spMkLst>
            <pc:docMk/>
            <pc:sldMk cId="0" sldId="633"/>
            <ac:spMk id="47172" creationId="{6C337FA0-6655-4188-874B-5EAB217C97D4}"/>
          </ac:spMkLst>
        </pc:spChg>
        <pc:spChg chg="mod">
          <ac:chgData name="王 欣捷" userId="b965477fa0aef5e6" providerId="LiveId" clId="{80F0A389-E256-4DA7-8A71-202276411887}" dt="2021-03-09T13:43:02.674" v="34" actId="1076"/>
          <ac:spMkLst>
            <pc:docMk/>
            <pc:sldMk cId="0" sldId="633"/>
            <ac:spMk id="47173" creationId="{080EE3CC-14B0-44F4-AABB-71276308DAEC}"/>
          </ac:spMkLst>
        </pc:spChg>
        <pc:spChg chg="mod">
          <ac:chgData name="王 欣捷" userId="b965477fa0aef5e6" providerId="LiveId" clId="{80F0A389-E256-4DA7-8A71-202276411887}" dt="2021-03-09T13:43:02.674" v="34" actId="1076"/>
          <ac:spMkLst>
            <pc:docMk/>
            <pc:sldMk cId="0" sldId="633"/>
            <ac:spMk id="47174" creationId="{14D0E0D4-50F0-4C12-94D2-E5147987C98E}"/>
          </ac:spMkLst>
        </pc:spChg>
        <pc:spChg chg="mod">
          <ac:chgData name="王 欣捷" userId="b965477fa0aef5e6" providerId="LiveId" clId="{80F0A389-E256-4DA7-8A71-202276411887}" dt="2021-03-09T13:43:02.674" v="34" actId="1076"/>
          <ac:spMkLst>
            <pc:docMk/>
            <pc:sldMk cId="0" sldId="633"/>
            <ac:spMk id="47175" creationId="{06A06517-6568-4CEE-B4BE-82F3EA5DE1F3}"/>
          </ac:spMkLst>
        </pc:spChg>
        <pc:spChg chg="mod">
          <ac:chgData name="王 欣捷" userId="b965477fa0aef5e6" providerId="LiveId" clId="{80F0A389-E256-4DA7-8A71-202276411887}" dt="2021-03-09T13:43:02.674" v="34" actId="1076"/>
          <ac:spMkLst>
            <pc:docMk/>
            <pc:sldMk cId="0" sldId="633"/>
            <ac:spMk id="47176" creationId="{9694BAD2-1D2F-4776-9313-7B18A5D5AE78}"/>
          </ac:spMkLst>
        </pc:spChg>
        <pc:grpChg chg="mod">
          <ac:chgData name="王 欣捷" userId="b965477fa0aef5e6" providerId="LiveId" clId="{80F0A389-E256-4DA7-8A71-202276411887}" dt="2021-03-09T13:43:02.674" v="34" actId="1076"/>
          <ac:grpSpMkLst>
            <pc:docMk/>
            <pc:sldMk cId="0" sldId="633"/>
            <ac:grpSpMk id="47132" creationId="{E85AE6A6-0B5B-4D90-89A4-AF9F0F696E9C}"/>
          </ac:grpSpMkLst>
        </pc:grpChg>
        <pc:grpChg chg="mod">
          <ac:chgData name="王 欣捷" userId="b965477fa0aef5e6" providerId="LiveId" clId="{80F0A389-E256-4DA7-8A71-202276411887}" dt="2021-03-09T13:43:02.674" v="34" actId="1076"/>
          <ac:grpSpMkLst>
            <pc:docMk/>
            <pc:sldMk cId="0" sldId="633"/>
            <ac:grpSpMk id="47154" creationId="{1A963C9B-E912-4C62-8190-5E2B3862F2B2}"/>
          </ac:grpSpMkLst>
        </pc:grpChg>
      </pc:sldChg>
      <pc:sldChg chg="addSp modSp mod modNotesTx">
        <pc:chgData name="王 欣捷" userId="b965477fa0aef5e6" providerId="LiveId" clId="{80F0A389-E256-4DA7-8A71-202276411887}" dt="2021-03-09T13:51:45.743" v="87" actId="20577"/>
        <pc:sldMkLst>
          <pc:docMk/>
          <pc:sldMk cId="0" sldId="634"/>
        </pc:sldMkLst>
        <pc:spChg chg="add mod">
          <ac:chgData name="王 欣捷" userId="b965477fa0aef5e6" providerId="LiveId" clId="{80F0A389-E256-4DA7-8A71-202276411887}" dt="2021-03-09T13:45:31.264" v="86" actId="1076"/>
          <ac:spMkLst>
            <pc:docMk/>
            <pc:sldMk cId="0" sldId="634"/>
            <ac:spMk id="2" creationId="{E7301DF4-DBA3-43A0-B4B0-DD230ED67AFE}"/>
          </ac:spMkLst>
        </pc:spChg>
        <pc:spChg chg="add mod">
          <ac:chgData name="王 欣捷" userId="b965477fa0aef5e6" providerId="LiveId" clId="{80F0A389-E256-4DA7-8A71-202276411887}" dt="2021-03-09T13:45:29.705" v="85" actId="1076"/>
          <ac:spMkLst>
            <pc:docMk/>
            <pc:sldMk cId="0" sldId="634"/>
            <ac:spMk id="6" creationId="{AAB298FC-3728-4EAB-9432-C28694A3E449}"/>
          </ac:spMkLst>
        </pc:spChg>
        <pc:spChg chg="add mod">
          <ac:chgData name="王 欣捷" userId="b965477fa0aef5e6" providerId="LiveId" clId="{80F0A389-E256-4DA7-8A71-202276411887}" dt="2021-03-09T13:45:26.928" v="84" actId="1076"/>
          <ac:spMkLst>
            <pc:docMk/>
            <pc:sldMk cId="0" sldId="634"/>
            <ac:spMk id="7" creationId="{28D6650B-265A-4DC2-8C71-7E4A7D629DA4}"/>
          </ac:spMkLst>
        </pc:spChg>
        <pc:spChg chg="mod">
          <ac:chgData name="王 欣捷" userId="b965477fa0aef5e6" providerId="LiveId" clId="{80F0A389-E256-4DA7-8A71-202276411887}" dt="2021-03-09T13:44:55.742" v="81" actId="20577"/>
          <ac:spMkLst>
            <pc:docMk/>
            <pc:sldMk cId="0" sldId="634"/>
            <ac:spMk id="48131" creationId="{9D43D3D4-B971-4364-B2BF-D34029774EEB}"/>
          </ac:spMkLst>
        </pc:spChg>
        <pc:graphicFrameChg chg="mod">
          <ac:chgData name="王 欣捷" userId="b965477fa0aef5e6" providerId="LiveId" clId="{80F0A389-E256-4DA7-8A71-202276411887}" dt="2021-03-09T13:45:01.256" v="82" actId="1076"/>
          <ac:graphicFrameMkLst>
            <pc:docMk/>
            <pc:sldMk cId="0" sldId="634"/>
            <ac:graphicFrameMk id="4" creationId="{92165648-76D4-4804-829A-9E1824B39D1F}"/>
          </ac:graphicFrameMkLst>
        </pc:graphicFrameChg>
      </pc:sldChg>
      <pc:sldChg chg="modSp mod">
        <pc:chgData name="王 欣捷" userId="b965477fa0aef5e6" providerId="LiveId" clId="{80F0A389-E256-4DA7-8A71-202276411887}" dt="2021-03-10T02:37:35.109" v="111" actId="20577"/>
        <pc:sldMkLst>
          <pc:docMk/>
          <pc:sldMk cId="0" sldId="638"/>
        </pc:sldMkLst>
        <pc:spChg chg="mod">
          <ac:chgData name="王 欣捷" userId="b965477fa0aef5e6" providerId="LiveId" clId="{80F0A389-E256-4DA7-8A71-202276411887}" dt="2021-03-10T02:37:35.109" v="111" actId="20577"/>
          <ac:spMkLst>
            <pc:docMk/>
            <pc:sldMk cId="0" sldId="638"/>
            <ac:spMk id="53250" creationId="{34EB9D0A-A275-4071-8F94-2A3627798350}"/>
          </ac:spMkLst>
        </pc:spChg>
      </pc:sldChg>
      <pc:sldChg chg="del">
        <pc:chgData name="王 欣捷" userId="b965477fa0aef5e6" providerId="LiveId" clId="{80F0A389-E256-4DA7-8A71-202276411887}" dt="2021-03-07T15:21:43.246" v="1" actId="47"/>
        <pc:sldMkLst>
          <pc:docMk/>
          <pc:sldMk cId="0" sldId="639"/>
        </pc:sldMkLst>
      </pc:sldChg>
      <pc:sldChg chg="del">
        <pc:chgData name="王 欣捷" userId="b965477fa0aef5e6" providerId="LiveId" clId="{80F0A389-E256-4DA7-8A71-202276411887}" dt="2021-03-07T15:21:43.246" v="1" actId="47"/>
        <pc:sldMkLst>
          <pc:docMk/>
          <pc:sldMk cId="0" sldId="640"/>
        </pc:sldMkLst>
      </pc:sldChg>
      <pc:sldChg chg="del">
        <pc:chgData name="王 欣捷" userId="b965477fa0aef5e6" providerId="LiveId" clId="{80F0A389-E256-4DA7-8A71-202276411887}" dt="2021-03-07T15:21:43.246" v="1" actId="47"/>
        <pc:sldMkLst>
          <pc:docMk/>
          <pc:sldMk cId="0" sldId="641"/>
        </pc:sldMkLst>
      </pc:sldChg>
      <pc:sldChg chg="del">
        <pc:chgData name="王 欣捷" userId="b965477fa0aef5e6" providerId="LiveId" clId="{80F0A389-E256-4DA7-8A71-202276411887}" dt="2021-03-07T15:21:43.246" v="1" actId="47"/>
        <pc:sldMkLst>
          <pc:docMk/>
          <pc:sldMk cId="0" sldId="642"/>
        </pc:sldMkLst>
      </pc:sldChg>
      <pc:sldChg chg="modSp mod ord">
        <pc:chgData name="王 欣捷" userId="b965477fa0aef5e6" providerId="LiveId" clId="{80F0A389-E256-4DA7-8A71-202276411887}" dt="2021-03-10T03:17:17.950" v="703"/>
        <pc:sldMkLst>
          <pc:docMk/>
          <pc:sldMk cId="0" sldId="649"/>
        </pc:sldMkLst>
        <pc:spChg chg="mod">
          <ac:chgData name="王 欣捷" userId="b965477fa0aef5e6" providerId="LiveId" clId="{80F0A389-E256-4DA7-8A71-202276411887}" dt="2021-03-10T03:17:17.950" v="703"/>
          <ac:spMkLst>
            <pc:docMk/>
            <pc:sldMk cId="0" sldId="649"/>
            <ac:spMk id="57347" creationId="{C7C29E4E-C5D1-47E7-B133-FDBD7FCFCE2C}"/>
          </ac:spMkLst>
        </pc:spChg>
      </pc:sldChg>
      <pc:sldChg chg="addSp delSp modSp mod chgLayout">
        <pc:chgData name="王 欣捷" userId="b965477fa0aef5e6" providerId="LiveId" clId="{80F0A389-E256-4DA7-8A71-202276411887}" dt="2021-03-10T02:56:09.881" v="598" actId="6264"/>
        <pc:sldMkLst>
          <pc:docMk/>
          <pc:sldMk cId="0" sldId="655"/>
        </pc:sldMkLst>
        <pc:spChg chg="add del mod">
          <ac:chgData name="王 欣捷" userId="b965477fa0aef5e6" providerId="LiveId" clId="{80F0A389-E256-4DA7-8A71-202276411887}" dt="2021-03-10T02:56:09.881" v="598" actId="6264"/>
          <ac:spMkLst>
            <pc:docMk/>
            <pc:sldMk cId="0" sldId="655"/>
            <ac:spMk id="2" creationId="{F0C0A0D7-A884-46B1-9206-BBA1C5FC95B7}"/>
          </ac:spMkLst>
        </pc:spChg>
        <pc:spChg chg="add del mod">
          <ac:chgData name="王 欣捷" userId="b965477fa0aef5e6" providerId="LiveId" clId="{80F0A389-E256-4DA7-8A71-202276411887}" dt="2021-03-10T02:56:09.881" v="598" actId="6264"/>
          <ac:spMkLst>
            <pc:docMk/>
            <pc:sldMk cId="0" sldId="655"/>
            <ac:spMk id="3" creationId="{E23420C8-FDDD-414F-97C0-62C754C0CBC8}"/>
          </ac:spMkLst>
        </pc:spChg>
        <pc:spChg chg="mod ord">
          <ac:chgData name="王 欣捷" userId="b965477fa0aef5e6" providerId="LiveId" clId="{80F0A389-E256-4DA7-8A71-202276411887}" dt="2021-03-10T02:56:09.881" v="598" actId="6264"/>
          <ac:spMkLst>
            <pc:docMk/>
            <pc:sldMk cId="0" sldId="655"/>
            <ac:spMk id="32770" creationId="{D5436B50-1A6B-4C69-9AF3-0D956728B139}"/>
          </ac:spMkLst>
        </pc:spChg>
        <pc:spChg chg="mod ord">
          <ac:chgData name="王 欣捷" userId="b965477fa0aef5e6" providerId="LiveId" clId="{80F0A389-E256-4DA7-8A71-202276411887}" dt="2021-03-10T02:56:09.881" v="598" actId="6264"/>
          <ac:spMkLst>
            <pc:docMk/>
            <pc:sldMk cId="0" sldId="655"/>
            <ac:spMk id="32771" creationId="{F719F276-8921-4E5A-8DA4-03D344C6BE2F}"/>
          </ac:spMkLst>
        </pc:spChg>
      </pc:sldChg>
      <pc:sldChg chg="modSp del mod">
        <pc:chgData name="王 欣捷" userId="b965477fa0aef5e6" providerId="LiveId" clId="{80F0A389-E256-4DA7-8A71-202276411887}" dt="2021-03-10T08:47:18.459" v="1445" actId="47"/>
        <pc:sldMkLst>
          <pc:docMk/>
          <pc:sldMk cId="0" sldId="659"/>
        </pc:sldMkLst>
        <pc:picChg chg="mod modCrop">
          <ac:chgData name="王 欣捷" userId="b965477fa0aef5e6" providerId="LiveId" clId="{80F0A389-E256-4DA7-8A71-202276411887}" dt="2021-03-10T02:33:25.195" v="96" actId="732"/>
          <ac:picMkLst>
            <pc:docMk/>
            <pc:sldMk cId="0" sldId="659"/>
            <ac:picMk id="46083" creationId="{483C7E32-E8B3-4CC3-9AEE-513AF2374C69}"/>
          </ac:picMkLst>
        </pc:picChg>
      </pc:sldChg>
      <pc:sldChg chg="del">
        <pc:chgData name="王 欣捷" userId="b965477fa0aef5e6" providerId="LiveId" clId="{80F0A389-E256-4DA7-8A71-202276411887}" dt="2021-03-10T08:47:18.459" v="1445" actId="47"/>
        <pc:sldMkLst>
          <pc:docMk/>
          <pc:sldMk cId="0" sldId="660"/>
        </pc:sldMkLst>
      </pc:sldChg>
      <pc:sldChg chg="del">
        <pc:chgData name="王 欣捷" userId="b965477fa0aef5e6" providerId="LiveId" clId="{80F0A389-E256-4DA7-8A71-202276411887}" dt="2021-03-10T08:47:18.459" v="1445" actId="47"/>
        <pc:sldMkLst>
          <pc:docMk/>
          <pc:sldMk cId="0" sldId="661"/>
        </pc:sldMkLst>
      </pc:sldChg>
      <pc:sldChg chg="del">
        <pc:chgData name="王 欣捷" userId="b965477fa0aef5e6" providerId="LiveId" clId="{80F0A389-E256-4DA7-8A71-202276411887}" dt="2021-03-10T08:47:18.459" v="1445" actId="47"/>
        <pc:sldMkLst>
          <pc:docMk/>
          <pc:sldMk cId="0" sldId="662"/>
        </pc:sldMkLst>
      </pc:sldChg>
      <pc:sldChg chg="del">
        <pc:chgData name="王 欣捷" userId="b965477fa0aef5e6" providerId="LiveId" clId="{80F0A389-E256-4DA7-8A71-202276411887}" dt="2021-03-10T08:47:18.459" v="1445" actId="47"/>
        <pc:sldMkLst>
          <pc:docMk/>
          <pc:sldMk cId="0" sldId="663"/>
        </pc:sldMkLst>
      </pc:sldChg>
      <pc:sldChg chg="del">
        <pc:chgData name="王 欣捷" userId="b965477fa0aef5e6" providerId="LiveId" clId="{80F0A389-E256-4DA7-8A71-202276411887}" dt="2021-03-10T08:47:18.459" v="1445" actId="47"/>
        <pc:sldMkLst>
          <pc:docMk/>
          <pc:sldMk cId="0" sldId="664"/>
        </pc:sldMkLst>
      </pc:sldChg>
      <pc:sldChg chg="del">
        <pc:chgData name="王 欣捷" userId="b965477fa0aef5e6" providerId="LiveId" clId="{80F0A389-E256-4DA7-8A71-202276411887}" dt="2021-03-10T08:47:18.459" v="1445" actId="47"/>
        <pc:sldMkLst>
          <pc:docMk/>
          <pc:sldMk cId="0" sldId="665"/>
        </pc:sldMkLst>
      </pc:sldChg>
      <pc:sldChg chg="del">
        <pc:chgData name="王 欣捷" userId="b965477fa0aef5e6" providerId="LiveId" clId="{80F0A389-E256-4DA7-8A71-202276411887}" dt="2021-03-10T05:09:52.658" v="1444" actId="47"/>
        <pc:sldMkLst>
          <pc:docMk/>
          <pc:sldMk cId="0" sldId="666"/>
        </pc:sldMkLst>
      </pc:sldChg>
      <pc:sldChg chg="del">
        <pc:chgData name="王 欣捷" userId="b965477fa0aef5e6" providerId="LiveId" clId="{80F0A389-E256-4DA7-8A71-202276411887}" dt="2021-03-07T15:21:43.246" v="1" actId="47"/>
        <pc:sldMkLst>
          <pc:docMk/>
          <pc:sldMk cId="1710201879" sldId="669"/>
        </pc:sldMkLst>
      </pc:sldChg>
      <pc:sldChg chg="del">
        <pc:chgData name="王 欣捷" userId="b965477fa0aef5e6" providerId="LiveId" clId="{80F0A389-E256-4DA7-8A71-202276411887}" dt="2021-03-07T15:21:43.246" v="1" actId="47"/>
        <pc:sldMkLst>
          <pc:docMk/>
          <pc:sldMk cId="665697348" sldId="670"/>
        </pc:sldMkLst>
      </pc:sldChg>
      <pc:sldChg chg="del">
        <pc:chgData name="王 欣捷" userId="b965477fa0aef5e6" providerId="LiveId" clId="{80F0A389-E256-4DA7-8A71-202276411887}" dt="2021-03-07T15:21:43.246" v="1" actId="47"/>
        <pc:sldMkLst>
          <pc:docMk/>
          <pc:sldMk cId="1186079772" sldId="671"/>
        </pc:sldMkLst>
      </pc:sldChg>
      <pc:sldChg chg="del">
        <pc:chgData name="王 欣捷" userId="b965477fa0aef5e6" providerId="LiveId" clId="{80F0A389-E256-4DA7-8A71-202276411887}" dt="2021-03-07T15:21:43.246" v="1" actId="47"/>
        <pc:sldMkLst>
          <pc:docMk/>
          <pc:sldMk cId="2346120732" sldId="672"/>
        </pc:sldMkLst>
      </pc:sldChg>
      <pc:sldChg chg="del">
        <pc:chgData name="王 欣捷" userId="b965477fa0aef5e6" providerId="LiveId" clId="{80F0A389-E256-4DA7-8A71-202276411887}" dt="2021-03-07T15:21:43.246" v="1" actId="47"/>
        <pc:sldMkLst>
          <pc:docMk/>
          <pc:sldMk cId="3460802044" sldId="673"/>
        </pc:sldMkLst>
      </pc:sldChg>
      <pc:sldChg chg="del">
        <pc:chgData name="王 欣捷" userId="b965477fa0aef5e6" providerId="LiveId" clId="{80F0A389-E256-4DA7-8A71-202276411887}" dt="2021-03-07T15:21:43.246" v="1" actId="47"/>
        <pc:sldMkLst>
          <pc:docMk/>
          <pc:sldMk cId="4196688613" sldId="674"/>
        </pc:sldMkLst>
      </pc:sldChg>
      <pc:sldChg chg="del">
        <pc:chgData name="王 欣捷" userId="b965477fa0aef5e6" providerId="LiveId" clId="{80F0A389-E256-4DA7-8A71-202276411887}" dt="2021-03-07T15:21:43.246" v="1" actId="47"/>
        <pc:sldMkLst>
          <pc:docMk/>
          <pc:sldMk cId="468270520" sldId="675"/>
        </pc:sldMkLst>
      </pc:sldChg>
      <pc:sldChg chg="del">
        <pc:chgData name="王 欣捷" userId="b965477fa0aef5e6" providerId="LiveId" clId="{80F0A389-E256-4DA7-8A71-202276411887}" dt="2021-03-07T15:21:43.246" v="1" actId="47"/>
        <pc:sldMkLst>
          <pc:docMk/>
          <pc:sldMk cId="3413962534" sldId="676"/>
        </pc:sldMkLst>
      </pc:sldChg>
      <pc:sldChg chg="del">
        <pc:chgData name="王 欣捷" userId="b965477fa0aef5e6" providerId="LiveId" clId="{80F0A389-E256-4DA7-8A71-202276411887}" dt="2021-03-07T15:21:43.246" v="1" actId="47"/>
        <pc:sldMkLst>
          <pc:docMk/>
          <pc:sldMk cId="2786373358" sldId="677"/>
        </pc:sldMkLst>
      </pc:sldChg>
      <pc:sldChg chg="del">
        <pc:chgData name="王 欣捷" userId="b965477fa0aef5e6" providerId="LiveId" clId="{80F0A389-E256-4DA7-8A71-202276411887}" dt="2021-03-07T15:21:43.246" v="1" actId="47"/>
        <pc:sldMkLst>
          <pc:docMk/>
          <pc:sldMk cId="1052360918" sldId="678"/>
        </pc:sldMkLst>
      </pc:sldChg>
      <pc:sldChg chg="del">
        <pc:chgData name="王 欣捷" userId="b965477fa0aef5e6" providerId="LiveId" clId="{80F0A389-E256-4DA7-8A71-202276411887}" dt="2021-03-07T15:21:43.246" v="1" actId="47"/>
        <pc:sldMkLst>
          <pc:docMk/>
          <pc:sldMk cId="2657583242" sldId="679"/>
        </pc:sldMkLst>
      </pc:sldChg>
      <pc:sldChg chg="del">
        <pc:chgData name="王 欣捷" userId="b965477fa0aef5e6" providerId="LiveId" clId="{80F0A389-E256-4DA7-8A71-202276411887}" dt="2021-03-07T15:21:43.246" v="1" actId="47"/>
        <pc:sldMkLst>
          <pc:docMk/>
          <pc:sldMk cId="4289629310" sldId="680"/>
        </pc:sldMkLst>
      </pc:sldChg>
      <pc:sldChg chg="del">
        <pc:chgData name="王 欣捷" userId="b965477fa0aef5e6" providerId="LiveId" clId="{80F0A389-E256-4DA7-8A71-202276411887}" dt="2021-03-07T15:21:43.246" v="1" actId="47"/>
        <pc:sldMkLst>
          <pc:docMk/>
          <pc:sldMk cId="1882149315" sldId="681"/>
        </pc:sldMkLst>
      </pc:sldChg>
      <pc:sldChg chg="del">
        <pc:chgData name="王 欣捷" userId="b965477fa0aef5e6" providerId="LiveId" clId="{80F0A389-E256-4DA7-8A71-202276411887}" dt="2021-03-07T15:21:43.246" v="1" actId="47"/>
        <pc:sldMkLst>
          <pc:docMk/>
          <pc:sldMk cId="3713213591" sldId="682"/>
        </pc:sldMkLst>
      </pc:sldChg>
      <pc:sldChg chg="del">
        <pc:chgData name="王 欣捷" userId="b965477fa0aef5e6" providerId="LiveId" clId="{80F0A389-E256-4DA7-8A71-202276411887}" dt="2021-03-07T15:21:43.246" v="1" actId="47"/>
        <pc:sldMkLst>
          <pc:docMk/>
          <pc:sldMk cId="2096067" sldId="683"/>
        </pc:sldMkLst>
      </pc:sldChg>
      <pc:sldChg chg="del">
        <pc:chgData name="王 欣捷" userId="b965477fa0aef5e6" providerId="LiveId" clId="{80F0A389-E256-4DA7-8A71-202276411887}" dt="2021-03-07T15:21:43.246" v="1" actId="47"/>
        <pc:sldMkLst>
          <pc:docMk/>
          <pc:sldMk cId="2789200128" sldId="684"/>
        </pc:sldMkLst>
      </pc:sldChg>
      <pc:sldChg chg="del">
        <pc:chgData name="王 欣捷" userId="b965477fa0aef5e6" providerId="LiveId" clId="{80F0A389-E256-4DA7-8A71-202276411887}" dt="2021-03-07T15:21:43.246" v="1" actId="47"/>
        <pc:sldMkLst>
          <pc:docMk/>
          <pc:sldMk cId="2942476236" sldId="686"/>
        </pc:sldMkLst>
      </pc:sldChg>
      <pc:sldChg chg="del">
        <pc:chgData name="王 欣捷" userId="b965477fa0aef5e6" providerId="LiveId" clId="{80F0A389-E256-4DA7-8A71-202276411887}" dt="2021-03-07T15:21:43.246" v="1" actId="47"/>
        <pc:sldMkLst>
          <pc:docMk/>
          <pc:sldMk cId="3675271058" sldId="687"/>
        </pc:sldMkLst>
      </pc:sldChg>
      <pc:sldChg chg="modSp mod ord modAnim">
        <pc:chgData name="王 欣捷" userId="b965477fa0aef5e6" providerId="LiveId" clId="{80F0A389-E256-4DA7-8A71-202276411887}" dt="2021-03-10T04:27:33.444" v="1034"/>
        <pc:sldMkLst>
          <pc:docMk/>
          <pc:sldMk cId="1641143844" sldId="689"/>
        </pc:sldMkLst>
        <pc:spChg chg="mod">
          <ac:chgData name="王 欣捷" userId="b965477fa0aef5e6" providerId="LiveId" clId="{80F0A389-E256-4DA7-8A71-202276411887}" dt="2021-03-10T04:26:47.658" v="1032" actId="20577"/>
          <ac:spMkLst>
            <pc:docMk/>
            <pc:sldMk cId="1641143844" sldId="689"/>
            <ac:spMk id="63491" creationId="{F2E18D36-D526-4B3D-BD63-AFF51F6FB23C}"/>
          </ac:spMkLst>
        </pc:spChg>
      </pc:sldChg>
      <pc:sldChg chg="modSp new mod">
        <pc:chgData name="王 欣捷" userId="b965477fa0aef5e6" providerId="LiveId" clId="{80F0A389-E256-4DA7-8A71-202276411887}" dt="2021-03-10T03:09:51.911" v="657" actId="20577"/>
        <pc:sldMkLst>
          <pc:docMk/>
          <pc:sldMk cId="4037236509" sldId="690"/>
        </pc:sldMkLst>
        <pc:spChg chg="mod">
          <ac:chgData name="王 欣捷" userId="b965477fa0aef5e6" providerId="LiveId" clId="{80F0A389-E256-4DA7-8A71-202276411887}" dt="2021-03-10T03:06:58.130" v="615"/>
          <ac:spMkLst>
            <pc:docMk/>
            <pc:sldMk cId="4037236509" sldId="690"/>
            <ac:spMk id="2" creationId="{D36374BC-AD67-4884-8044-3D5B2A255F27}"/>
          </ac:spMkLst>
        </pc:spChg>
        <pc:spChg chg="mod">
          <ac:chgData name="王 欣捷" userId="b965477fa0aef5e6" providerId="LiveId" clId="{80F0A389-E256-4DA7-8A71-202276411887}" dt="2021-03-10T03:09:51.911" v="657" actId="20577"/>
          <ac:spMkLst>
            <pc:docMk/>
            <pc:sldMk cId="4037236509" sldId="690"/>
            <ac:spMk id="3" creationId="{3F3D1F8C-7D52-4513-8075-29097AA6AE66}"/>
          </ac:spMkLst>
        </pc:spChg>
      </pc:sldChg>
      <pc:sldChg chg="modSp new mod">
        <pc:chgData name="王 欣捷" userId="b965477fa0aef5e6" providerId="LiveId" clId="{80F0A389-E256-4DA7-8A71-202276411887}" dt="2021-03-10T04:25:33.696" v="1007"/>
        <pc:sldMkLst>
          <pc:docMk/>
          <pc:sldMk cId="3975631816" sldId="691"/>
        </pc:sldMkLst>
        <pc:spChg chg="mod">
          <ac:chgData name="王 欣捷" userId="b965477fa0aef5e6" providerId="LiveId" clId="{80F0A389-E256-4DA7-8A71-202276411887}" dt="2021-03-10T04:23:53.785" v="948"/>
          <ac:spMkLst>
            <pc:docMk/>
            <pc:sldMk cId="3975631816" sldId="691"/>
            <ac:spMk id="2" creationId="{70E23329-9D97-4C2B-B544-AD697827C878}"/>
          </ac:spMkLst>
        </pc:spChg>
        <pc:spChg chg="mod">
          <ac:chgData name="王 欣捷" userId="b965477fa0aef5e6" providerId="LiveId" clId="{80F0A389-E256-4DA7-8A71-202276411887}" dt="2021-03-10T04:25:33.696" v="1007"/>
          <ac:spMkLst>
            <pc:docMk/>
            <pc:sldMk cId="3975631816" sldId="691"/>
            <ac:spMk id="3" creationId="{551E535B-7E1E-425A-B39E-2A56F584800B}"/>
          </ac:spMkLst>
        </pc:spChg>
      </pc:sldChg>
      <pc:sldChg chg="addSp delSp modSp mod modClrScheme chgLayout">
        <pc:chgData name="王 欣捷" userId="b965477fa0aef5e6" providerId="LiveId" clId="{80F0A389-E256-4DA7-8A71-202276411887}" dt="2021-03-10T05:04:23.174" v="1263" actId="20577"/>
        <pc:sldMkLst>
          <pc:docMk/>
          <pc:sldMk cId="2130698742" sldId="692"/>
        </pc:sldMkLst>
        <pc:spChg chg="add del mod ord">
          <ac:chgData name="王 欣捷" userId="b965477fa0aef5e6" providerId="LiveId" clId="{80F0A389-E256-4DA7-8A71-202276411887}" dt="2021-03-10T04:59:26.872" v="1098" actId="700"/>
          <ac:spMkLst>
            <pc:docMk/>
            <pc:sldMk cId="2130698742" sldId="692"/>
            <ac:spMk id="2" creationId="{D39BE346-CCE6-4A91-B031-F198C28EF8D9}"/>
          </ac:spMkLst>
        </pc:spChg>
        <pc:spChg chg="add del mod ord">
          <ac:chgData name="王 欣捷" userId="b965477fa0aef5e6" providerId="LiveId" clId="{80F0A389-E256-4DA7-8A71-202276411887}" dt="2021-03-10T04:59:26.872" v="1098" actId="700"/>
          <ac:spMkLst>
            <pc:docMk/>
            <pc:sldMk cId="2130698742" sldId="692"/>
            <ac:spMk id="3" creationId="{3821000B-9762-4842-92F3-A1DA8495292F}"/>
          </ac:spMkLst>
        </pc:spChg>
        <pc:spChg chg="add mod ord">
          <ac:chgData name="王 欣捷" userId="b965477fa0aef5e6" providerId="LiveId" clId="{80F0A389-E256-4DA7-8A71-202276411887}" dt="2021-03-10T05:00:01.802" v="1113" actId="700"/>
          <ac:spMkLst>
            <pc:docMk/>
            <pc:sldMk cId="2130698742" sldId="692"/>
            <ac:spMk id="4" creationId="{02F711F8-41B1-4477-BCFE-BD6E39702637}"/>
          </ac:spMkLst>
        </pc:spChg>
        <pc:spChg chg="mod">
          <ac:chgData name="王 欣捷" userId="b965477fa0aef5e6" providerId="LiveId" clId="{80F0A389-E256-4DA7-8A71-202276411887}" dt="2021-03-10T05:00:28.269" v="1123" actId="1076"/>
          <ac:spMkLst>
            <pc:docMk/>
            <pc:sldMk cId="2130698742" sldId="692"/>
            <ac:spMk id="5" creationId="{699DB0D6-A92C-4170-8F8C-431C0710EC73}"/>
          </ac:spMkLst>
        </pc:spChg>
        <pc:spChg chg="add mod ord">
          <ac:chgData name="王 欣捷" userId="b965477fa0aef5e6" providerId="LiveId" clId="{80F0A389-E256-4DA7-8A71-202276411887}" dt="2021-03-10T05:04:23.174" v="1263" actId="20577"/>
          <ac:spMkLst>
            <pc:docMk/>
            <pc:sldMk cId="2130698742" sldId="692"/>
            <ac:spMk id="6" creationId="{F4A3E30C-8C2B-45A0-BB54-D281A529D3F8}"/>
          </ac:spMkLst>
        </pc:spChg>
        <pc:spChg chg="add del mod ord">
          <ac:chgData name="王 欣捷" userId="b965477fa0aef5e6" providerId="LiveId" clId="{80F0A389-E256-4DA7-8A71-202276411887}" dt="2021-03-10T05:00:11.192" v="1117"/>
          <ac:spMkLst>
            <pc:docMk/>
            <pc:sldMk cId="2130698742" sldId="692"/>
            <ac:spMk id="7" creationId="{CB2B6204-E155-45A2-840E-84F34A298132}"/>
          </ac:spMkLst>
        </pc:spChg>
        <pc:picChg chg="add del mod">
          <ac:chgData name="王 欣捷" userId="b965477fa0aef5e6" providerId="LiveId" clId="{80F0A389-E256-4DA7-8A71-202276411887}" dt="2021-03-10T05:00:07.452" v="1116" actId="21"/>
          <ac:picMkLst>
            <pc:docMk/>
            <pc:sldMk cId="2130698742" sldId="692"/>
            <ac:picMk id="9" creationId="{71D5E6AE-5125-4553-BCDB-EC9177586DE5}"/>
          </ac:picMkLst>
        </pc:picChg>
        <pc:picChg chg="add mod">
          <ac:chgData name="王 欣捷" userId="b965477fa0aef5e6" providerId="LiveId" clId="{80F0A389-E256-4DA7-8A71-202276411887}" dt="2021-03-10T05:00:11.192" v="1117"/>
          <ac:picMkLst>
            <pc:docMk/>
            <pc:sldMk cId="2130698742" sldId="692"/>
            <ac:picMk id="10" creationId="{B9BA88BE-5009-4F11-9585-CF783E48F50D}"/>
          </ac:picMkLst>
        </pc:picChg>
      </pc:sldChg>
      <pc:sldChg chg="modSp new mod">
        <pc:chgData name="王 欣捷" userId="b965477fa0aef5e6" providerId="LiveId" clId="{80F0A389-E256-4DA7-8A71-202276411887}" dt="2021-03-10T05:09:15.645" v="1443"/>
        <pc:sldMkLst>
          <pc:docMk/>
          <pc:sldMk cId="4143669807" sldId="693"/>
        </pc:sldMkLst>
        <pc:spChg chg="mod">
          <ac:chgData name="王 欣捷" userId="b965477fa0aef5e6" providerId="LiveId" clId="{80F0A389-E256-4DA7-8A71-202276411887}" dt="2021-03-10T05:09:10.365" v="1427"/>
          <ac:spMkLst>
            <pc:docMk/>
            <pc:sldMk cId="4143669807" sldId="693"/>
            <ac:spMk id="2" creationId="{FE43E668-4E49-42AA-8FE4-C5A0A0D9F51D}"/>
          </ac:spMkLst>
        </pc:spChg>
        <pc:spChg chg="mod">
          <ac:chgData name="王 欣捷" userId="b965477fa0aef5e6" providerId="LiveId" clId="{80F0A389-E256-4DA7-8A71-202276411887}" dt="2021-03-10T05:09:15.645" v="1443"/>
          <ac:spMkLst>
            <pc:docMk/>
            <pc:sldMk cId="4143669807" sldId="693"/>
            <ac:spMk id="3" creationId="{3468CCCF-D809-4FEC-970A-DFACE970A535}"/>
          </ac:spMkLst>
        </pc:spChg>
      </pc:sldChg>
    </pc:docChg>
  </pc:docChgLst>
  <pc:docChgLst>
    <pc:chgData name="王 欣捷" userId="b965477fa0aef5e6" providerId="LiveId" clId="{A5704C22-7D94-459B-8C4B-23EB6AEE6776}"/>
    <pc:docChg chg="undo redo custSel addSld modSld">
      <pc:chgData name="王 欣捷" userId="b965477fa0aef5e6" providerId="LiveId" clId="{A5704C22-7D94-459B-8C4B-23EB6AEE6776}" dt="2021-02-20T14:42:25.166" v="653" actId="20577"/>
      <pc:docMkLst>
        <pc:docMk/>
      </pc:docMkLst>
      <pc:sldChg chg="addSp modSp mod">
        <pc:chgData name="王 欣捷" userId="b965477fa0aef5e6" providerId="LiveId" clId="{A5704C22-7D94-459B-8C4B-23EB6AEE6776}" dt="2021-02-20T14:42:25.166" v="653" actId="20577"/>
        <pc:sldMkLst>
          <pc:docMk/>
          <pc:sldMk cId="2470898374" sldId="256"/>
        </pc:sldMkLst>
        <pc:spChg chg="mod">
          <ac:chgData name="王 欣捷" userId="b965477fa0aef5e6" providerId="LiveId" clId="{A5704C22-7D94-459B-8C4B-23EB6AEE6776}" dt="2021-02-20T14:40:58.433" v="619" actId="6549"/>
          <ac:spMkLst>
            <pc:docMk/>
            <pc:sldMk cId="2470898374" sldId="256"/>
            <ac:spMk id="2" creationId="{E7DC3515-54D4-4A44-A409-1AD3C10C63ED}"/>
          </ac:spMkLst>
        </pc:spChg>
        <pc:spChg chg="mod">
          <ac:chgData name="王 欣捷" userId="b965477fa0aef5e6" providerId="LiveId" clId="{A5704C22-7D94-459B-8C4B-23EB6AEE6776}" dt="2021-02-20T14:42:25.166" v="653" actId="20577"/>
          <ac:spMkLst>
            <pc:docMk/>
            <pc:sldMk cId="2470898374" sldId="256"/>
            <ac:spMk id="3" creationId="{B9F7C19A-4716-4FDA-9AAE-2A3CD35E521D}"/>
          </ac:spMkLst>
        </pc:spChg>
        <pc:spChg chg="add mod">
          <ac:chgData name="王 欣捷" userId="b965477fa0aef5e6" providerId="LiveId" clId="{A5704C22-7D94-459B-8C4B-23EB6AEE6776}" dt="2021-02-20T14:42:04.128" v="649" actId="1035"/>
          <ac:spMkLst>
            <pc:docMk/>
            <pc:sldMk cId="2470898374" sldId="256"/>
            <ac:spMk id="4" creationId="{CB9EEABF-8F2E-4A8A-9369-F41B0C31DBC7}"/>
          </ac:spMkLst>
        </pc:spChg>
      </pc:sldChg>
      <pc:sldChg chg="modSp mod">
        <pc:chgData name="王 欣捷" userId="b965477fa0aef5e6" providerId="LiveId" clId="{A5704C22-7D94-459B-8C4B-23EB6AEE6776}" dt="2021-02-20T12:29:01.443" v="8" actId="14100"/>
        <pc:sldMkLst>
          <pc:docMk/>
          <pc:sldMk cId="954965702" sldId="266"/>
        </pc:sldMkLst>
        <pc:spChg chg="mod">
          <ac:chgData name="王 欣捷" userId="b965477fa0aef5e6" providerId="LiveId" clId="{A5704C22-7D94-459B-8C4B-23EB6AEE6776}" dt="2021-02-20T12:29:01.443" v="8" actId="14100"/>
          <ac:spMkLst>
            <pc:docMk/>
            <pc:sldMk cId="954965702" sldId="266"/>
            <ac:spMk id="5" creationId="{A8D1B943-220B-4F88-8CFC-4F8E5985D668}"/>
          </ac:spMkLst>
        </pc:spChg>
      </pc:sldChg>
      <pc:sldChg chg="modAnim">
        <pc:chgData name="王 欣捷" userId="b965477fa0aef5e6" providerId="LiveId" clId="{A5704C22-7D94-459B-8C4B-23EB6AEE6776}" dt="2021-02-20T14:38:52.417" v="567"/>
        <pc:sldMkLst>
          <pc:docMk/>
          <pc:sldMk cId="324551603" sldId="299"/>
        </pc:sldMkLst>
      </pc:sldChg>
      <pc:sldChg chg="addSp delSp modSp new mod modClrScheme chgLayout">
        <pc:chgData name="王 欣捷" userId="b965477fa0aef5e6" providerId="LiveId" clId="{A5704C22-7D94-459B-8C4B-23EB6AEE6776}" dt="2021-02-20T13:54:59.738" v="147" actId="20577"/>
        <pc:sldMkLst>
          <pc:docMk/>
          <pc:sldMk cId="676205446" sldId="301"/>
        </pc:sldMkLst>
        <pc:spChg chg="mod ord">
          <ac:chgData name="王 欣捷" userId="b965477fa0aef5e6" providerId="LiveId" clId="{A5704C22-7D94-459B-8C4B-23EB6AEE6776}" dt="2021-02-20T13:51:19.564" v="39" actId="700"/>
          <ac:spMkLst>
            <pc:docMk/>
            <pc:sldMk cId="676205446" sldId="301"/>
            <ac:spMk id="2" creationId="{855542B1-E26B-459B-AC98-FE61498B3F73}"/>
          </ac:spMkLst>
        </pc:spChg>
        <pc:spChg chg="del">
          <ac:chgData name="王 欣捷" userId="b965477fa0aef5e6" providerId="LiveId" clId="{A5704C22-7D94-459B-8C4B-23EB6AEE6776}" dt="2021-02-20T13:47:30.316" v="29" actId="700"/>
          <ac:spMkLst>
            <pc:docMk/>
            <pc:sldMk cId="676205446" sldId="301"/>
            <ac:spMk id="3" creationId="{8CF96552-5F3A-490C-8834-DE41709261D6}"/>
          </ac:spMkLst>
        </pc:spChg>
        <pc:spChg chg="add mod ord">
          <ac:chgData name="王 欣捷" userId="b965477fa0aef5e6" providerId="LiveId" clId="{A5704C22-7D94-459B-8C4B-23EB6AEE6776}" dt="2021-02-20T13:54:59.738" v="147" actId="20577"/>
          <ac:spMkLst>
            <pc:docMk/>
            <pc:sldMk cId="676205446" sldId="301"/>
            <ac:spMk id="4" creationId="{F2DEA200-69CF-4211-A74D-D6A01A70B105}"/>
          </ac:spMkLst>
        </pc:spChg>
      </pc:sldChg>
      <pc:sldChg chg="addSp delSp modSp new mod modClrScheme modAnim chgLayout">
        <pc:chgData name="王 欣捷" userId="b965477fa0aef5e6" providerId="LiveId" clId="{A5704C22-7D94-459B-8C4B-23EB6AEE6776}" dt="2021-02-20T14:36:41.483" v="566"/>
        <pc:sldMkLst>
          <pc:docMk/>
          <pc:sldMk cId="3600687625" sldId="302"/>
        </pc:sldMkLst>
        <pc:spChg chg="mod ord">
          <ac:chgData name="王 欣捷" userId="b965477fa0aef5e6" providerId="LiveId" clId="{A5704C22-7D94-459B-8C4B-23EB6AEE6776}" dt="2021-02-20T14:23:26.769" v="477" actId="1076"/>
          <ac:spMkLst>
            <pc:docMk/>
            <pc:sldMk cId="3600687625" sldId="302"/>
            <ac:spMk id="2" creationId="{A271352C-DAAA-4930-AD06-399D7337724E}"/>
          </ac:spMkLst>
        </pc:spChg>
        <pc:spChg chg="add del">
          <ac:chgData name="王 欣捷" userId="b965477fa0aef5e6" providerId="LiveId" clId="{A5704C22-7D94-459B-8C4B-23EB6AEE6776}" dt="2021-02-20T13:58:14.009" v="153" actId="700"/>
          <ac:spMkLst>
            <pc:docMk/>
            <pc:sldMk cId="3600687625" sldId="302"/>
            <ac:spMk id="3" creationId="{674CD9C9-5D8D-4781-A563-AA846299FC17}"/>
          </ac:spMkLst>
        </pc:spChg>
        <pc:spChg chg="add mod">
          <ac:chgData name="王 欣捷" userId="b965477fa0aef5e6" providerId="LiveId" clId="{A5704C22-7D94-459B-8C4B-23EB6AEE6776}" dt="2021-02-20T14:31:00.589" v="544" actId="164"/>
          <ac:spMkLst>
            <pc:docMk/>
            <pc:sldMk cId="3600687625" sldId="302"/>
            <ac:spMk id="6" creationId="{422343A0-524C-4E45-8BAD-F54B8D42906C}"/>
          </ac:spMkLst>
        </pc:spChg>
        <pc:spChg chg="add del mod ord">
          <ac:chgData name="王 欣捷" userId="b965477fa0aef5e6" providerId="LiveId" clId="{A5704C22-7D94-459B-8C4B-23EB6AEE6776}" dt="2021-02-20T14:31:06.742" v="547" actId="164"/>
          <ac:spMkLst>
            <pc:docMk/>
            <pc:sldMk cId="3600687625" sldId="302"/>
            <ac:spMk id="8" creationId="{E9BD4E41-B1E1-47AC-A4CC-776FD15B7B05}"/>
          </ac:spMkLst>
        </pc:spChg>
        <pc:spChg chg="add mod">
          <ac:chgData name="王 欣捷" userId="b965477fa0aef5e6" providerId="LiveId" clId="{A5704C22-7D94-459B-8C4B-23EB6AEE6776}" dt="2021-02-20T14:31:06.742" v="547" actId="164"/>
          <ac:spMkLst>
            <pc:docMk/>
            <pc:sldMk cId="3600687625" sldId="302"/>
            <ac:spMk id="9" creationId="{3CE39B12-C623-4A77-91F7-E1BAD09563A6}"/>
          </ac:spMkLst>
        </pc:spChg>
        <pc:spChg chg="add mod">
          <ac:chgData name="王 欣捷" userId="b965477fa0aef5e6" providerId="LiveId" clId="{A5704C22-7D94-459B-8C4B-23EB6AEE6776}" dt="2021-02-20T14:31:06.742" v="547" actId="164"/>
          <ac:spMkLst>
            <pc:docMk/>
            <pc:sldMk cId="3600687625" sldId="302"/>
            <ac:spMk id="10" creationId="{9486F4E0-1F3D-48B6-8327-56247AEC8AF5}"/>
          </ac:spMkLst>
        </pc:spChg>
        <pc:spChg chg="add mod">
          <ac:chgData name="王 欣捷" userId="b965477fa0aef5e6" providerId="LiveId" clId="{A5704C22-7D94-459B-8C4B-23EB6AEE6776}" dt="2021-02-20T14:31:06.742" v="547" actId="164"/>
          <ac:spMkLst>
            <pc:docMk/>
            <pc:sldMk cId="3600687625" sldId="302"/>
            <ac:spMk id="11" creationId="{81DDBF26-F854-4F14-8B7F-21DC25586F25}"/>
          </ac:spMkLst>
        </pc:spChg>
        <pc:spChg chg="add mod">
          <ac:chgData name="王 欣捷" userId="b965477fa0aef5e6" providerId="LiveId" clId="{A5704C22-7D94-459B-8C4B-23EB6AEE6776}" dt="2021-02-20T14:31:06.742" v="547" actId="164"/>
          <ac:spMkLst>
            <pc:docMk/>
            <pc:sldMk cId="3600687625" sldId="302"/>
            <ac:spMk id="12" creationId="{79F2EC35-E265-46CA-A8E1-FD0CE6C596D2}"/>
          </ac:spMkLst>
        </pc:spChg>
        <pc:spChg chg="add mod">
          <ac:chgData name="王 欣捷" userId="b965477fa0aef5e6" providerId="LiveId" clId="{A5704C22-7D94-459B-8C4B-23EB6AEE6776}" dt="2021-02-20T14:31:06.742" v="547" actId="164"/>
          <ac:spMkLst>
            <pc:docMk/>
            <pc:sldMk cId="3600687625" sldId="302"/>
            <ac:spMk id="13" creationId="{061736BC-F280-40F6-849F-04791F38C0B8}"/>
          </ac:spMkLst>
        </pc:spChg>
        <pc:spChg chg="add mod">
          <ac:chgData name="王 欣捷" userId="b965477fa0aef5e6" providerId="LiveId" clId="{A5704C22-7D94-459B-8C4B-23EB6AEE6776}" dt="2021-02-20T14:31:00.589" v="544" actId="164"/>
          <ac:spMkLst>
            <pc:docMk/>
            <pc:sldMk cId="3600687625" sldId="302"/>
            <ac:spMk id="14" creationId="{414CAC81-9CD2-4FBB-A5A3-E00D2E2171C1}"/>
          </ac:spMkLst>
        </pc:spChg>
        <pc:spChg chg="add mod">
          <ac:chgData name="王 欣捷" userId="b965477fa0aef5e6" providerId="LiveId" clId="{A5704C22-7D94-459B-8C4B-23EB6AEE6776}" dt="2021-02-20T14:31:00.589" v="544" actId="164"/>
          <ac:spMkLst>
            <pc:docMk/>
            <pc:sldMk cId="3600687625" sldId="302"/>
            <ac:spMk id="15" creationId="{69FDF200-186C-4FD2-8100-C42424F5795D}"/>
          </ac:spMkLst>
        </pc:spChg>
        <pc:spChg chg="add del mod">
          <ac:chgData name="王 欣捷" userId="b965477fa0aef5e6" providerId="LiveId" clId="{A5704C22-7D94-459B-8C4B-23EB6AEE6776}" dt="2021-02-20T14:07:49.738" v="270" actId="478"/>
          <ac:spMkLst>
            <pc:docMk/>
            <pc:sldMk cId="3600687625" sldId="302"/>
            <ac:spMk id="16" creationId="{043896AA-55AD-4FFB-B5BF-8354BEA863B9}"/>
          </ac:spMkLst>
        </pc:spChg>
        <pc:spChg chg="add del mod">
          <ac:chgData name="王 欣捷" userId="b965477fa0aef5e6" providerId="LiveId" clId="{A5704C22-7D94-459B-8C4B-23EB6AEE6776}" dt="2021-02-20T14:07:47.895" v="268" actId="478"/>
          <ac:spMkLst>
            <pc:docMk/>
            <pc:sldMk cId="3600687625" sldId="302"/>
            <ac:spMk id="17" creationId="{C9496843-5FC0-41B1-82B9-F8B1A1593FBA}"/>
          </ac:spMkLst>
        </pc:spChg>
        <pc:spChg chg="add del mod">
          <ac:chgData name="王 欣捷" userId="b965477fa0aef5e6" providerId="LiveId" clId="{A5704C22-7D94-459B-8C4B-23EB6AEE6776}" dt="2021-02-20T14:07:48.948" v="269" actId="478"/>
          <ac:spMkLst>
            <pc:docMk/>
            <pc:sldMk cId="3600687625" sldId="302"/>
            <ac:spMk id="18" creationId="{CF6CA259-1EEC-4F1E-B862-50A05AA50D92}"/>
          </ac:spMkLst>
        </pc:spChg>
        <pc:spChg chg="add mod">
          <ac:chgData name="王 欣捷" userId="b965477fa0aef5e6" providerId="LiveId" clId="{A5704C22-7D94-459B-8C4B-23EB6AEE6776}" dt="2021-02-20T14:31:00.589" v="544" actId="164"/>
          <ac:spMkLst>
            <pc:docMk/>
            <pc:sldMk cId="3600687625" sldId="302"/>
            <ac:spMk id="19" creationId="{494EBB41-C558-4E86-AE21-CD019A44D85F}"/>
          </ac:spMkLst>
        </pc:spChg>
        <pc:spChg chg="add mod">
          <ac:chgData name="王 欣捷" userId="b965477fa0aef5e6" providerId="LiveId" clId="{A5704C22-7D94-459B-8C4B-23EB6AEE6776}" dt="2021-02-20T14:30:44.222" v="542" actId="1037"/>
          <ac:spMkLst>
            <pc:docMk/>
            <pc:sldMk cId="3600687625" sldId="302"/>
            <ac:spMk id="20" creationId="{E5A160C5-0717-4120-8DDC-C909E0F0EF3A}"/>
          </ac:spMkLst>
        </pc:spChg>
        <pc:spChg chg="add mod">
          <ac:chgData name="王 欣捷" userId="b965477fa0aef5e6" providerId="LiveId" clId="{A5704C22-7D94-459B-8C4B-23EB6AEE6776}" dt="2021-02-20T14:30:44.222" v="542" actId="1037"/>
          <ac:spMkLst>
            <pc:docMk/>
            <pc:sldMk cId="3600687625" sldId="302"/>
            <ac:spMk id="23" creationId="{5A1D7C45-7EA9-4DA2-9511-373129EB6601}"/>
          </ac:spMkLst>
        </pc:spChg>
        <pc:spChg chg="add del mod">
          <ac:chgData name="王 欣捷" userId="b965477fa0aef5e6" providerId="LiveId" clId="{A5704C22-7D94-459B-8C4B-23EB6AEE6776}" dt="2021-02-20T14:14:04.454" v="384"/>
          <ac:spMkLst>
            <pc:docMk/>
            <pc:sldMk cId="3600687625" sldId="302"/>
            <ac:spMk id="25" creationId="{BD369928-7CE3-47E0-B579-5C51E9C36138}"/>
          </ac:spMkLst>
        </pc:spChg>
        <pc:spChg chg="mod">
          <ac:chgData name="王 欣捷" userId="b965477fa0aef5e6" providerId="LiveId" clId="{A5704C22-7D94-459B-8C4B-23EB6AEE6776}" dt="2021-02-20T14:13:53.462" v="381"/>
          <ac:spMkLst>
            <pc:docMk/>
            <pc:sldMk cId="3600687625" sldId="302"/>
            <ac:spMk id="28" creationId="{2E68A3B8-05F5-4A0F-B465-89DB85C14FB6}"/>
          </ac:spMkLst>
        </pc:spChg>
        <pc:spChg chg="add del mod">
          <ac:chgData name="王 欣捷" userId="b965477fa0aef5e6" providerId="LiveId" clId="{A5704C22-7D94-459B-8C4B-23EB6AEE6776}" dt="2021-02-20T14:14:04.454" v="384"/>
          <ac:spMkLst>
            <pc:docMk/>
            <pc:sldMk cId="3600687625" sldId="302"/>
            <ac:spMk id="29" creationId="{AC18D2BD-776C-4C29-BCF7-6F39A57C22BF}"/>
          </ac:spMkLst>
        </pc:spChg>
        <pc:spChg chg="add del mod">
          <ac:chgData name="王 欣捷" userId="b965477fa0aef5e6" providerId="LiveId" clId="{A5704C22-7D94-459B-8C4B-23EB6AEE6776}" dt="2021-02-20T14:14:04.454" v="384"/>
          <ac:spMkLst>
            <pc:docMk/>
            <pc:sldMk cId="3600687625" sldId="302"/>
            <ac:spMk id="30" creationId="{DAA657B5-DF6F-4AA7-85E8-5A4F9F5609CB}"/>
          </ac:spMkLst>
        </pc:spChg>
        <pc:spChg chg="add del mod">
          <ac:chgData name="王 欣捷" userId="b965477fa0aef5e6" providerId="LiveId" clId="{A5704C22-7D94-459B-8C4B-23EB6AEE6776}" dt="2021-02-20T14:14:04.454" v="384"/>
          <ac:spMkLst>
            <pc:docMk/>
            <pc:sldMk cId="3600687625" sldId="302"/>
            <ac:spMk id="31" creationId="{307F9463-1BFA-46D3-B07A-91346D61341E}"/>
          </ac:spMkLst>
        </pc:spChg>
        <pc:spChg chg="add del mod">
          <ac:chgData name="王 欣捷" userId="b965477fa0aef5e6" providerId="LiveId" clId="{A5704C22-7D94-459B-8C4B-23EB6AEE6776}" dt="2021-02-20T14:14:04.454" v="384"/>
          <ac:spMkLst>
            <pc:docMk/>
            <pc:sldMk cId="3600687625" sldId="302"/>
            <ac:spMk id="32" creationId="{6257C4F5-52EF-471E-8B3D-91461411EE1E}"/>
          </ac:spMkLst>
        </pc:spChg>
        <pc:spChg chg="add del mod">
          <ac:chgData name="王 欣捷" userId="b965477fa0aef5e6" providerId="LiveId" clId="{A5704C22-7D94-459B-8C4B-23EB6AEE6776}" dt="2021-02-20T14:14:04.454" v="384"/>
          <ac:spMkLst>
            <pc:docMk/>
            <pc:sldMk cId="3600687625" sldId="302"/>
            <ac:spMk id="33" creationId="{FB3836EB-DA95-494A-B430-083FE563709F}"/>
          </ac:spMkLst>
        </pc:spChg>
        <pc:spChg chg="mod">
          <ac:chgData name="王 欣捷" userId="b965477fa0aef5e6" providerId="LiveId" clId="{A5704C22-7D94-459B-8C4B-23EB6AEE6776}" dt="2021-02-20T14:13:53.462" v="381"/>
          <ac:spMkLst>
            <pc:docMk/>
            <pc:sldMk cId="3600687625" sldId="302"/>
            <ac:spMk id="35" creationId="{2354C2F9-87E7-4DD9-9B7F-9C5443BA764C}"/>
          </ac:spMkLst>
        </pc:spChg>
        <pc:spChg chg="mod">
          <ac:chgData name="王 欣捷" userId="b965477fa0aef5e6" providerId="LiveId" clId="{A5704C22-7D94-459B-8C4B-23EB6AEE6776}" dt="2021-02-20T14:13:53.462" v="381"/>
          <ac:spMkLst>
            <pc:docMk/>
            <pc:sldMk cId="3600687625" sldId="302"/>
            <ac:spMk id="36" creationId="{09BECFEC-51C0-490A-B225-1FEDBEE76636}"/>
          </ac:spMkLst>
        </pc:spChg>
        <pc:spChg chg="mod">
          <ac:chgData name="王 欣捷" userId="b965477fa0aef5e6" providerId="LiveId" clId="{A5704C22-7D94-459B-8C4B-23EB6AEE6776}" dt="2021-02-20T14:13:53.462" v="381"/>
          <ac:spMkLst>
            <pc:docMk/>
            <pc:sldMk cId="3600687625" sldId="302"/>
            <ac:spMk id="37" creationId="{B5D46B64-D3A0-4421-AE8A-B1796E97FF07}"/>
          </ac:spMkLst>
        </pc:spChg>
        <pc:spChg chg="add del mod">
          <ac:chgData name="王 欣捷" userId="b965477fa0aef5e6" providerId="LiveId" clId="{A5704C22-7D94-459B-8C4B-23EB6AEE6776}" dt="2021-02-20T14:14:04.454" v="384"/>
          <ac:spMkLst>
            <pc:docMk/>
            <pc:sldMk cId="3600687625" sldId="302"/>
            <ac:spMk id="38" creationId="{DB32ADF3-5B75-4C22-A308-7AC88A7709D9}"/>
          </ac:spMkLst>
        </pc:spChg>
        <pc:spChg chg="add del mod">
          <ac:chgData name="王 欣捷" userId="b965477fa0aef5e6" providerId="LiveId" clId="{A5704C22-7D94-459B-8C4B-23EB6AEE6776}" dt="2021-02-20T14:14:04.454" v="384"/>
          <ac:spMkLst>
            <pc:docMk/>
            <pc:sldMk cId="3600687625" sldId="302"/>
            <ac:spMk id="39" creationId="{CDA5C076-FAE1-46DE-B782-DBCF39A0C4D5}"/>
          </ac:spMkLst>
        </pc:spChg>
        <pc:spChg chg="add mod">
          <ac:chgData name="王 欣捷" userId="b965477fa0aef5e6" providerId="LiveId" clId="{A5704C22-7D94-459B-8C4B-23EB6AEE6776}" dt="2021-02-20T14:25:40.809" v="498" actId="13822"/>
          <ac:spMkLst>
            <pc:docMk/>
            <pc:sldMk cId="3600687625" sldId="302"/>
            <ac:spMk id="40" creationId="{187D1535-CEE7-4E8B-B564-33249C3309A8}"/>
          </ac:spMkLst>
        </pc:spChg>
        <pc:spChg chg="mod">
          <ac:chgData name="王 欣捷" userId="b965477fa0aef5e6" providerId="LiveId" clId="{A5704C22-7D94-459B-8C4B-23EB6AEE6776}" dt="2021-02-20T14:15:51.773" v="432"/>
          <ac:spMkLst>
            <pc:docMk/>
            <pc:sldMk cId="3600687625" sldId="302"/>
            <ac:spMk id="43" creationId="{8CB78749-9580-4558-BE0B-2EF6B608D755}"/>
          </ac:spMkLst>
        </pc:spChg>
        <pc:spChg chg="add mod">
          <ac:chgData name="王 欣捷" userId="b965477fa0aef5e6" providerId="LiveId" clId="{A5704C22-7D94-459B-8C4B-23EB6AEE6776}" dt="2021-02-20T14:25:40.809" v="498" actId="13822"/>
          <ac:spMkLst>
            <pc:docMk/>
            <pc:sldMk cId="3600687625" sldId="302"/>
            <ac:spMk id="44" creationId="{31AB8086-A739-4508-AB2B-CEAA68B4D7E0}"/>
          </ac:spMkLst>
        </pc:spChg>
        <pc:spChg chg="add del mod">
          <ac:chgData name="王 欣捷" userId="b965477fa0aef5e6" providerId="LiveId" clId="{A5704C22-7D94-459B-8C4B-23EB6AEE6776}" dt="2021-02-20T14:15:59.778" v="433" actId="478"/>
          <ac:spMkLst>
            <pc:docMk/>
            <pc:sldMk cId="3600687625" sldId="302"/>
            <ac:spMk id="45" creationId="{C10409FF-44D6-40A3-A45B-82E3FD7887B8}"/>
          </ac:spMkLst>
        </pc:spChg>
        <pc:spChg chg="add mod">
          <ac:chgData name="王 欣捷" userId="b965477fa0aef5e6" providerId="LiveId" clId="{A5704C22-7D94-459B-8C4B-23EB6AEE6776}" dt="2021-02-20T14:26:42.905" v="508" actId="13822"/>
          <ac:spMkLst>
            <pc:docMk/>
            <pc:sldMk cId="3600687625" sldId="302"/>
            <ac:spMk id="46" creationId="{EAEF48F8-2AE5-402D-B173-2D32EC66835D}"/>
          </ac:spMkLst>
        </pc:spChg>
        <pc:spChg chg="add mod">
          <ac:chgData name="王 欣捷" userId="b965477fa0aef5e6" providerId="LiveId" clId="{A5704C22-7D94-459B-8C4B-23EB6AEE6776}" dt="2021-02-20T14:25:40.809" v="498" actId="13822"/>
          <ac:spMkLst>
            <pc:docMk/>
            <pc:sldMk cId="3600687625" sldId="302"/>
            <ac:spMk id="47" creationId="{BF7981AE-31E2-4F6A-967D-380B24BE5DAC}"/>
          </ac:spMkLst>
        </pc:spChg>
        <pc:spChg chg="add del mod">
          <ac:chgData name="王 欣捷" userId="b965477fa0aef5e6" providerId="LiveId" clId="{A5704C22-7D94-459B-8C4B-23EB6AEE6776}" dt="2021-02-20T14:16:02.503" v="434" actId="478"/>
          <ac:spMkLst>
            <pc:docMk/>
            <pc:sldMk cId="3600687625" sldId="302"/>
            <ac:spMk id="48" creationId="{F30A2818-BEFB-4788-A356-A2119AF051DD}"/>
          </ac:spMkLst>
        </pc:spChg>
        <pc:spChg chg="mod topLvl">
          <ac:chgData name="王 欣捷" userId="b965477fa0aef5e6" providerId="LiveId" clId="{A5704C22-7D94-459B-8C4B-23EB6AEE6776}" dt="2021-02-20T14:17:02.110" v="447" actId="164"/>
          <ac:spMkLst>
            <pc:docMk/>
            <pc:sldMk cId="3600687625" sldId="302"/>
            <ac:spMk id="50" creationId="{57080755-54A4-4D90-B822-C1679A75A901}"/>
          </ac:spMkLst>
        </pc:spChg>
        <pc:spChg chg="mod topLvl">
          <ac:chgData name="王 欣捷" userId="b965477fa0aef5e6" providerId="LiveId" clId="{A5704C22-7D94-459B-8C4B-23EB6AEE6776}" dt="2021-02-20T14:17:02.110" v="447" actId="164"/>
          <ac:spMkLst>
            <pc:docMk/>
            <pc:sldMk cId="3600687625" sldId="302"/>
            <ac:spMk id="51" creationId="{BE5E4A5F-829F-4709-B1B7-1F97AF67C22B}"/>
          </ac:spMkLst>
        </pc:spChg>
        <pc:spChg chg="del mod">
          <ac:chgData name="王 欣捷" userId="b965477fa0aef5e6" providerId="LiveId" clId="{A5704C22-7D94-459B-8C4B-23EB6AEE6776}" dt="2021-02-20T14:16:06.930" v="435" actId="478"/>
          <ac:spMkLst>
            <pc:docMk/>
            <pc:sldMk cId="3600687625" sldId="302"/>
            <ac:spMk id="52" creationId="{7C79367F-EA7F-4C86-BC14-80A286359A59}"/>
          </ac:spMkLst>
        </pc:spChg>
        <pc:spChg chg="add mod">
          <ac:chgData name="王 欣捷" userId="b965477fa0aef5e6" providerId="LiveId" clId="{A5704C22-7D94-459B-8C4B-23EB6AEE6776}" dt="2021-02-20T14:30:44.222" v="542" actId="1037"/>
          <ac:spMkLst>
            <pc:docMk/>
            <pc:sldMk cId="3600687625" sldId="302"/>
            <ac:spMk id="53" creationId="{0D8D1AC1-B725-4A9B-932E-98922B77D59F}"/>
          </ac:spMkLst>
        </pc:spChg>
        <pc:spChg chg="add mod">
          <ac:chgData name="王 欣捷" userId="b965477fa0aef5e6" providerId="LiveId" clId="{A5704C22-7D94-459B-8C4B-23EB6AEE6776}" dt="2021-02-20T14:29:21.912" v="519" actId="13822"/>
          <ac:spMkLst>
            <pc:docMk/>
            <pc:sldMk cId="3600687625" sldId="302"/>
            <ac:spMk id="54" creationId="{7A99BCDC-2AFB-47F0-836C-8523EEEA58E4}"/>
          </ac:spMkLst>
        </pc:spChg>
        <pc:spChg chg="add mod">
          <ac:chgData name="王 欣捷" userId="b965477fa0aef5e6" providerId="LiveId" clId="{A5704C22-7D94-459B-8C4B-23EB6AEE6776}" dt="2021-02-20T14:17:02.110" v="447" actId="164"/>
          <ac:spMkLst>
            <pc:docMk/>
            <pc:sldMk cId="3600687625" sldId="302"/>
            <ac:spMk id="55" creationId="{26753864-87AC-4046-A0A0-E2088CAB011F}"/>
          </ac:spMkLst>
        </pc:spChg>
        <pc:spChg chg="add mod">
          <ac:chgData name="王 欣捷" userId="b965477fa0aef5e6" providerId="LiveId" clId="{A5704C22-7D94-459B-8C4B-23EB6AEE6776}" dt="2021-02-20T14:31:13.275" v="548" actId="164"/>
          <ac:spMkLst>
            <pc:docMk/>
            <pc:sldMk cId="3600687625" sldId="302"/>
            <ac:spMk id="58" creationId="{FEF07F2C-27AB-43F5-8944-F4DB6CF4182C}"/>
          </ac:spMkLst>
        </pc:spChg>
        <pc:spChg chg="mod">
          <ac:chgData name="王 欣捷" userId="b965477fa0aef5e6" providerId="LiveId" clId="{A5704C22-7D94-459B-8C4B-23EB6AEE6776}" dt="2021-02-20T14:24:30.606" v="487"/>
          <ac:spMkLst>
            <pc:docMk/>
            <pc:sldMk cId="3600687625" sldId="302"/>
            <ac:spMk id="61" creationId="{57E6BEC2-8CF3-4B76-B5F1-D4AECD8FFD4A}"/>
          </ac:spMkLst>
        </pc:spChg>
        <pc:spChg chg="add mod">
          <ac:chgData name="王 欣捷" userId="b965477fa0aef5e6" providerId="LiveId" clId="{A5704C22-7D94-459B-8C4B-23EB6AEE6776}" dt="2021-02-20T14:31:13.275" v="548" actId="164"/>
          <ac:spMkLst>
            <pc:docMk/>
            <pc:sldMk cId="3600687625" sldId="302"/>
            <ac:spMk id="62" creationId="{1180B594-BCBF-442D-91AB-C41ACBC56049}"/>
          </ac:spMkLst>
        </pc:spChg>
        <pc:spChg chg="add mod">
          <ac:chgData name="王 欣捷" userId="b965477fa0aef5e6" providerId="LiveId" clId="{A5704C22-7D94-459B-8C4B-23EB6AEE6776}" dt="2021-02-20T14:31:13.275" v="548" actId="164"/>
          <ac:spMkLst>
            <pc:docMk/>
            <pc:sldMk cId="3600687625" sldId="302"/>
            <ac:spMk id="63" creationId="{92A93529-08D1-4AF2-A4C3-AA727F81F3FD}"/>
          </ac:spMkLst>
        </pc:spChg>
        <pc:spChg chg="add mod">
          <ac:chgData name="王 欣捷" userId="b965477fa0aef5e6" providerId="LiveId" clId="{A5704C22-7D94-459B-8C4B-23EB6AEE6776}" dt="2021-02-20T14:31:13.275" v="548" actId="164"/>
          <ac:spMkLst>
            <pc:docMk/>
            <pc:sldMk cId="3600687625" sldId="302"/>
            <ac:spMk id="64" creationId="{7753A8E3-7E58-4E33-B73E-76E079CC70BC}"/>
          </ac:spMkLst>
        </pc:spChg>
        <pc:spChg chg="add mod">
          <ac:chgData name="王 欣捷" userId="b965477fa0aef5e6" providerId="LiveId" clId="{A5704C22-7D94-459B-8C4B-23EB6AEE6776}" dt="2021-02-20T14:31:13.275" v="548" actId="164"/>
          <ac:spMkLst>
            <pc:docMk/>
            <pc:sldMk cId="3600687625" sldId="302"/>
            <ac:spMk id="65" creationId="{9E0B7557-7B17-4A55-BE96-F1FB2AEC4FD6}"/>
          </ac:spMkLst>
        </pc:spChg>
        <pc:spChg chg="add mod">
          <ac:chgData name="王 欣捷" userId="b965477fa0aef5e6" providerId="LiveId" clId="{A5704C22-7D94-459B-8C4B-23EB6AEE6776}" dt="2021-02-20T14:31:13.275" v="548" actId="164"/>
          <ac:spMkLst>
            <pc:docMk/>
            <pc:sldMk cId="3600687625" sldId="302"/>
            <ac:spMk id="66" creationId="{47C6B71A-7AB9-4A5B-9F45-3830E0463446}"/>
          </ac:spMkLst>
        </pc:spChg>
        <pc:spChg chg="mod topLvl">
          <ac:chgData name="王 欣捷" userId="b965477fa0aef5e6" providerId="LiveId" clId="{A5704C22-7D94-459B-8C4B-23EB6AEE6776}" dt="2021-02-20T14:30:01.593" v="524" actId="164"/>
          <ac:spMkLst>
            <pc:docMk/>
            <pc:sldMk cId="3600687625" sldId="302"/>
            <ac:spMk id="68" creationId="{D009E1F2-5E88-4A2B-95F6-654A36FD1944}"/>
          </ac:spMkLst>
        </pc:spChg>
        <pc:spChg chg="mod topLvl">
          <ac:chgData name="王 欣捷" userId="b965477fa0aef5e6" providerId="LiveId" clId="{A5704C22-7D94-459B-8C4B-23EB6AEE6776}" dt="2021-02-20T14:30:01.593" v="524" actId="164"/>
          <ac:spMkLst>
            <pc:docMk/>
            <pc:sldMk cId="3600687625" sldId="302"/>
            <ac:spMk id="69" creationId="{8715D820-C88B-42A9-A534-E4237FB15204}"/>
          </ac:spMkLst>
        </pc:spChg>
        <pc:spChg chg="mod topLvl">
          <ac:chgData name="王 欣捷" userId="b965477fa0aef5e6" providerId="LiveId" clId="{A5704C22-7D94-459B-8C4B-23EB6AEE6776}" dt="2021-02-20T14:30:01.593" v="524" actId="164"/>
          <ac:spMkLst>
            <pc:docMk/>
            <pc:sldMk cId="3600687625" sldId="302"/>
            <ac:spMk id="70" creationId="{7F6664D5-03B9-4249-9900-26805B7E03FE}"/>
          </ac:spMkLst>
        </pc:spChg>
        <pc:spChg chg="add mod">
          <ac:chgData name="王 欣捷" userId="b965477fa0aef5e6" providerId="LiveId" clId="{A5704C22-7D94-459B-8C4B-23EB6AEE6776}" dt="2021-02-20T14:30:44.222" v="542" actId="1037"/>
          <ac:spMkLst>
            <pc:docMk/>
            <pc:sldMk cId="3600687625" sldId="302"/>
            <ac:spMk id="71" creationId="{D49B41BD-2602-4B1B-9261-EF56DE968D26}"/>
          </ac:spMkLst>
        </pc:spChg>
        <pc:spChg chg="add mod">
          <ac:chgData name="王 欣捷" userId="b965477fa0aef5e6" providerId="LiveId" clId="{A5704C22-7D94-459B-8C4B-23EB6AEE6776}" dt="2021-02-20T14:30:01.593" v="524" actId="164"/>
          <ac:spMkLst>
            <pc:docMk/>
            <pc:sldMk cId="3600687625" sldId="302"/>
            <ac:spMk id="72" creationId="{4E09BB24-56F9-4305-8EF8-4A6B57B8739A}"/>
          </ac:spMkLst>
        </pc:spChg>
        <pc:grpChg chg="add mod">
          <ac:chgData name="王 欣捷" userId="b965477fa0aef5e6" providerId="LiveId" clId="{A5704C22-7D94-459B-8C4B-23EB6AEE6776}" dt="2021-02-20T14:31:20.512" v="549" actId="164"/>
          <ac:grpSpMkLst>
            <pc:docMk/>
            <pc:sldMk cId="3600687625" sldId="302"/>
            <ac:grpSpMk id="7" creationId="{E3214089-C0AA-41B7-9BC9-1399461D373B}"/>
          </ac:grpSpMkLst>
        </pc:grpChg>
        <pc:grpChg chg="add mod">
          <ac:chgData name="王 欣捷" userId="b965477fa0aef5e6" providerId="LiveId" clId="{A5704C22-7D94-459B-8C4B-23EB6AEE6776}" dt="2021-02-20T14:31:20.512" v="549" actId="164"/>
          <ac:grpSpMkLst>
            <pc:docMk/>
            <pc:sldMk cId="3600687625" sldId="302"/>
            <ac:grpSpMk id="24" creationId="{E801A1D1-8384-42A8-943E-84A86B47DDC7}"/>
          </ac:grpSpMkLst>
        </pc:grpChg>
        <pc:grpChg chg="add del mod">
          <ac:chgData name="王 欣捷" userId="b965477fa0aef5e6" providerId="LiveId" clId="{A5704C22-7D94-459B-8C4B-23EB6AEE6776}" dt="2021-02-20T14:14:04.454" v="384"/>
          <ac:grpSpMkLst>
            <pc:docMk/>
            <pc:sldMk cId="3600687625" sldId="302"/>
            <ac:grpSpMk id="26" creationId="{C7B3ACA5-010C-4D33-95A0-BA39CF9AFB53}"/>
          </ac:grpSpMkLst>
        </pc:grpChg>
        <pc:grpChg chg="add del mod">
          <ac:chgData name="王 欣捷" userId="b965477fa0aef5e6" providerId="LiveId" clId="{A5704C22-7D94-459B-8C4B-23EB6AEE6776}" dt="2021-02-20T14:14:04.454" v="384"/>
          <ac:grpSpMkLst>
            <pc:docMk/>
            <pc:sldMk cId="3600687625" sldId="302"/>
            <ac:grpSpMk id="34" creationId="{4192EE10-280F-424D-A5DC-EB7C879E58CB}"/>
          </ac:grpSpMkLst>
        </pc:grpChg>
        <pc:grpChg chg="add mod">
          <ac:chgData name="王 欣捷" userId="b965477fa0aef5e6" providerId="LiveId" clId="{A5704C22-7D94-459B-8C4B-23EB6AEE6776}" dt="2021-02-20T14:31:27.909" v="550" actId="164"/>
          <ac:grpSpMkLst>
            <pc:docMk/>
            <pc:sldMk cId="3600687625" sldId="302"/>
            <ac:grpSpMk id="41" creationId="{636D29BC-CB9B-475E-8202-91624AC0E13C}"/>
          </ac:grpSpMkLst>
        </pc:grpChg>
        <pc:grpChg chg="add del mod">
          <ac:chgData name="王 欣捷" userId="b965477fa0aef5e6" providerId="LiveId" clId="{A5704C22-7D94-459B-8C4B-23EB6AEE6776}" dt="2021-02-20T14:16:49.036" v="445" actId="165"/>
          <ac:grpSpMkLst>
            <pc:docMk/>
            <pc:sldMk cId="3600687625" sldId="302"/>
            <ac:grpSpMk id="49" creationId="{4806589D-248D-425B-A1DE-31655ED9D28C}"/>
          </ac:grpSpMkLst>
        </pc:grpChg>
        <pc:grpChg chg="add mod">
          <ac:chgData name="王 欣捷" userId="b965477fa0aef5e6" providerId="LiveId" clId="{A5704C22-7D94-459B-8C4B-23EB6AEE6776}" dt="2021-02-20T14:31:27.909" v="550" actId="164"/>
          <ac:grpSpMkLst>
            <pc:docMk/>
            <pc:sldMk cId="3600687625" sldId="302"/>
            <ac:grpSpMk id="56" creationId="{F87C224F-90D7-4C0B-B8C3-4B609C887466}"/>
          </ac:grpSpMkLst>
        </pc:grpChg>
        <pc:grpChg chg="add mod">
          <ac:chgData name="王 欣捷" userId="b965477fa0aef5e6" providerId="LiveId" clId="{A5704C22-7D94-459B-8C4B-23EB6AEE6776}" dt="2021-02-20T14:31:27.909" v="550" actId="164"/>
          <ac:grpSpMkLst>
            <pc:docMk/>
            <pc:sldMk cId="3600687625" sldId="302"/>
            <ac:grpSpMk id="57" creationId="{1CBEF24F-3E16-474A-A2CD-C908AC20363F}"/>
          </ac:grpSpMkLst>
        </pc:grpChg>
        <pc:grpChg chg="add mod">
          <ac:chgData name="王 欣捷" userId="b965477fa0aef5e6" providerId="LiveId" clId="{A5704C22-7D94-459B-8C4B-23EB6AEE6776}" dt="2021-02-20T14:31:36.709" v="551" actId="164"/>
          <ac:grpSpMkLst>
            <pc:docMk/>
            <pc:sldMk cId="3600687625" sldId="302"/>
            <ac:grpSpMk id="59" creationId="{8D1F02D3-513C-4161-9C70-BC57BBCE84B2}"/>
          </ac:grpSpMkLst>
        </pc:grpChg>
        <pc:grpChg chg="add del mod">
          <ac:chgData name="王 欣捷" userId="b965477fa0aef5e6" providerId="LiveId" clId="{A5704C22-7D94-459B-8C4B-23EB6AEE6776}" dt="2021-02-20T14:29:48.209" v="522" actId="165"/>
          <ac:grpSpMkLst>
            <pc:docMk/>
            <pc:sldMk cId="3600687625" sldId="302"/>
            <ac:grpSpMk id="67" creationId="{446B0DE9-6D1B-481E-ADFD-B868020DC277}"/>
          </ac:grpSpMkLst>
        </pc:grpChg>
        <pc:grpChg chg="add mod">
          <ac:chgData name="王 欣捷" userId="b965477fa0aef5e6" providerId="LiveId" clId="{A5704C22-7D94-459B-8C4B-23EB6AEE6776}" dt="2021-02-20T14:31:36.709" v="551" actId="164"/>
          <ac:grpSpMkLst>
            <pc:docMk/>
            <pc:sldMk cId="3600687625" sldId="302"/>
            <ac:grpSpMk id="73" creationId="{AE409B58-21CF-4B45-A5C6-96237B58151A}"/>
          </ac:grpSpMkLst>
        </pc:grpChg>
        <pc:grpChg chg="add mod">
          <ac:chgData name="王 欣捷" userId="b965477fa0aef5e6" providerId="LiveId" clId="{A5704C22-7D94-459B-8C4B-23EB6AEE6776}" dt="2021-02-20T14:31:00.589" v="544" actId="164"/>
          <ac:grpSpMkLst>
            <pc:docMk/>
            <pc:sldMk cId="3600687625" sldId="302"/>
            <ac:grpSpMk id="74" creationId="{15469AB7-A674-4A56-BD21-6998B47A2264}"/>
          </ac:grpSpMkLst>
        </pc:grpChg>
        <pc:grpChg chg="add mod">
          <ac:chgData name="王 欣捷" userId="b965477fa0aef5e6" providerId="LiveId" clId="{A5704C22-7D94-459B-8C4B-23EB6AEE6776}" dt="2021-02-20T14:31:20.512" v="549" actId="164"/>
          <ac:grpSpMkLst>
            <pc:docMk/>
            <pc:sldMk cId="3600687625" sldId="302"/>
            <ac:grpSpMk id="75" creationId="{62B21C79-2CDA-4271-B02A-B268ACC58D94}"/>
          </ac:grpSpMkLst>
        </pc:grpChg>
        <pc:grpChg chg="add mod">
          <ac:chgData name="王 欣捷" userId="b965477fa0aef5e6" providerId="LiveId" clId="{A5704C22-7D94-459B-8C4B-23EB6AEE6776}" dt="2021-02-20T14:31:36.709" v="551" actId="164"/>
          <ac:grpSpMkLst>
            <pc:docMk/>
            <pc:sldMk cId="3600687625" sldId="302"/>
            <ac:grpSpMk id="76" creationId="{DF12B36B-8E7A-46F7-B528-F10A5F3B4A9A}"/>
          </ac:grpSpMkLst>
        </pc:grpChg>
        <pc:grpChg chg="add mod">
          <ac:chgData name="王 欣捷" userId="b965477fa0aef5e6" providerId="LiveId" clId="{A5704C22-7D94-459B-8C4B-23EB6AEE6776}" dt="2021-02-20T14:31:20.512" v="549" actId="164"/>
          <ac:grpSpMkLst>
            <pc:docMk/>
            <pc:sldMk cId="3600687625" sldId="302"/>
            <ac:grpSpMk id="77" creationId="{0A52D68C-164C-48FC-94C2-0CB10C8009A4}"/>
          </ac:grpSpMkLst>
        </pc:grpChg>
        <pc:grpChg chg="add mod">
          <ac:chgData name="王 欣捷" userId="b965477fa0aef5e6" providerId="LiveId" clId="{A5704C22-7D94-459B-8C4B-23EB6AEE6776}" dt="2021-02-20T14:31:27.909" v="550" actId="164"/>
          <ac:grpSpMkLst>
            <pc:docMk/>
            <pc:sldMk cId="3600687625" sldId="302"/>
            <ac:grpSpMk id="78" creationId="{B53B4215-14E2-4F0B-A4BC-FD09292513E5}"/>
          </ac:grpSpMkLst>
        </pc:grpChg>
        <pc:grpChg chg="add mod">
          <ac:chgData name="王 欣捷" userId="b965477fa0aef5e6" providerId="LiveId" clId="{A5704C22-7D94-459B-8C4B-23EB6AEE6776}" dt="2021-02-20T14:31:36.709" v="551" actId="164"/>
          <ac:grpSpMkLst>
            <pc:docMk/>
            <pc:sldMk cId="3600687625" sldId="302"/>
            <ac:grpSpMk id="79" creationId="{57B654D1-BC7D-4ECE-AE87-AA46EABE9F1A}"/>
          </ac:grpSpMkLst>
        </pc:grpChg>
        <pc:picChg chg="add mod modCrop">
          <ac:chgData name="王 欣捷" userId="b965477fa0aef5e6" providerId="LiveId" clId="{A5704C22-7D94-459B-8C4B-23EB6AEE6776}" dt="2021-02-20T14:31:00.589" v="544" actId="164"/>
          <ac:picMkLst>
            <pc:docMk/>
            <pc:sldMk cId="3600687625" sldId="302"/>
            <ac:picMk id="5" creationId="{5C887843-2FF0-42E6-923B-62C36600870E}"/>
          </ac:picMkLst>
        </pc:picChg>
        <pc:picChg chg="mod">
          <ac:chgData name="王 欣捷" userId="b965477fa0aef5e6" providerId="LiveId" clId="{A5704C22-7D94-459B-8C4B-23EB6AEE6776}" dt="2021-02-20T14:13:53.462" v="381"/>
          <ac:picMkLst>
            <pc:docMk/>
            <pc:sldMk cId="3600687625" sldId="302"/>
            <ac:picMk id="27" creationId="{A192D973-BF68-4045-96D5-8C36E61C1070}"/>
          </ac:picMkLst>
        </pc:picChg>
        <pc:picChg chg="mod">
          <ac:chgData name="王 欣捷" userId="b965477fa0aef5e6" providerId="LiveId" clId="{A5704C22-7D94-459B-8C4B-23EB6AEE6776}" dt="2021-02-20T14:15:40.637" v="428"/>
          <ac:picMkLst>
            <pc:docMk/>
            <pc:sldMk cId="3600687625" sldId="302"/>
            <ac:picMk id="42" creationId="{20344538-F407-48F0-BD50-FD5B81027DB3}"/>
          </ac:picMkLst>
        </pc:picChg>
        <pc:picChg chg="mod">
          <ac:chgData name="王 欣捷" userId="b965477fa0aef5e6" providerId="LiveId" clId="{A5704C22-7D94-459B-8C4B-23EB6AEE6776}" dt="2021-02-20T14:23:30.541" v="478"/>
          <ac:picMkLst>
            <pc:docMk/>
            <pc:sldMk cId="3600687625" sldId="302"/>
            <ac:picMk id="60" creationId="{AD5388B6-7EAB-41C0-855B-185934A5B2D3}"/>
          </ac:picMkLst>
        </pc:picChg>
        <pc:cxnChg chg="add mod">
          <ac:chgData name="王 欣捷" userId="b965477fa0aef5e6" providerId="LiveId" clId="{A5704C22-7D94-459B-8C4B-23EB6AEE6776}" dt="2021-02-20T14:31:03.395" v="546" actId="1076"/>
          <ac:cxnSpMkLst>
            <pc:docMk/>
            <pc:sldMk cId="3600687625" sldId="302"/>
            <ac:cxnSpMk id="22" creationId="{B99A514C-3752-4A6C-B5DE-A01ABB4C8CBB}"/>
          </ac:cxnSpMkLst>
        </pc:cxnChg>
      </pc:sldChg>
    </pc:docChg>
  </pc:docChgLst>
  <pc:docChgLst>
    <pc:chgData name="欣捷" userId="b965477fa0aef5e6" providerId="LiveId" clId="{4C09A45D-1867-4039-861E-DDE237EDCE9F}"/>
    <pc:docChg chg="undo redo custSel addSld delSld modSld sldOrd">
      <pc:chgData name="欣捷" userId="b965477fa0aef5e6" providerId="LiveId" clId="{4C09A45D-1867-4039-861E-DDE237EDCE9F}" dt="2021-03-01T03:54:32.305" v="261"/>
      <pc:docMkLst>
        <pc:docMk/>
      </pc:docMkLst>
      <pc:sldChg chg="modSp mod">
        <pc:chgData name="欣捷" userId="b965477fa0aef5e6" providerId="LiveId" clId="{4C09A45D-1867-4039-861E-DDE237EDCE9F}" dt="2021-03-01T02:27:15.795" v="34"/>
        <pc:sldMkLst>
          <pc:docMk/>
          <pc:sldMk cId="471686021" sldId="261"/>
        </pc:sldMkLst>
        <pc:spChg chg="mod">
          <ac:chgData name="欣捷" userId="b965477fa0aef5e6" providerId="LiveId" clId="{4C09A45D-1867-4039-861E-DDE237EDCE9F}" dt="2021-03-01T02:27:15.795" v="34"/>
          <ac:spMkLst>
            <pc:docMk/>
            <pc:sldMk cId="471686021" sldId="261"/>
            <ac:spMk id="3" creationId="{0854E548-99B1-429D-B23D-D11C1AC32B49}"/>
          </ac:spMkLst>
        </pc:spChg>
      </pc:sldChg>
      <pc:sldChg chg="modSp mod">
        <pc:chgData name="欣捷" userId="b965477fa0aef5e6" providerId="LiveId" clId="{4C09A45D-1867-4039-861E-DDE237EDCE9F}" dt="2021-03-01T02:30:29.674" v="41" actId="20577"/>
        <pc:sldMkLst>
          <pc:docMk/>
          <pc:sldMk cId="1729578344" sldId="262"/>
        </pc:sldMkLst>
        <pc:spChg chg="mod">
          <ac:chgData name="欣捷" userId="b965477fa0aef5e6" providerId="LiveId" clId="{4C09A45D-1867-4039-861E-DDE237EDCE9F}" dt="2021-03-01T02:30:29.674" v="41" actId="20577"/>
          <ac:spMkLst>
            <pc:docMk/>
            <pc:sldMk cId="1729578344" sldId="262"/>
            <ac:spMk id="3" creationId="{2FD988D9-01BF-40FF-8DDD-48C12A9C10E2}"/>
          </ac:spMkLst>
        </pc:spChg>
      </pc:sldChg>
      <pc:sldChg chg="modSp mod">
        <pc:chgData name="欣捷" userId="b965477fa0aef5e6" providerId="LiveId" clId="{4C09A45D-1867-4039-861E-DDE237EDCE9F}" dt="2021-03-01T02:39:56.835" v="42" actId="1076"/>
        <pc:sldMkLst>
          <pc:docMk/>
          <pc:sldMk cId="1681828657" sldId="263"/>
        </pc:sldMkLst>
        <pc:spChg chg="mod">
          <ac:chgData name="欣捷" userId="b965477fa0aef5e6" providerId="LiveId" clId="{4C09A45D-1867-4039-861E-DDE237EDCE9F}" dt="2021-03-01T02:28:59.461" v="39" actId="14100"/>
          <ac:spMkLst>
            <pc:docMk/>
            <pc:sldMk cId="1681828657" sldId="263"/>
            <ac:spMk id="12" creationId="{331B91CE-B038-40FF-A541-1E67F2C1D5C4}"/>
          </ac:spMkLst>
        </pc:spChg>
        <pc:spChg chg="mod">
          <ac:chgData name="欣捷" userId="b965477fa0aef5e6" providerId="LiveId" clId="{4C09A45D-1867-4039-861E-DDE237EDCE9F}" dt="2021-03-01T02:39:56.835" v="42" actId="1076"/>
          <ac:spMkLst>
            <pc:docMk/>
            <pc:sldMk cId="1681828657" sldId="263"/>
            <ac:spMk id="13" creationId="{B3229B6E-5C80-4469-832F-6D9241C767C4}"/>
          </ac:spMkLst>
        </pc:spChg>
      </pc:sldChg>
      <pc:sldChg chg="modSp mod">
        <pc:chgData name="欣捷" userId="b965477fa0aef5e6" providerId="LiveId" clId="{4C09A45D-1867-4039-861E-DDE237EDCE9F}" dt="2021-03-01T02:22:55.552" v="10"/>
        <pc:sldMkLst>
          <pc:docMk/>
          <pc:sldMk cId="3669132527" sldId="264"/>
        </pc:sldMkLst>
        <pc:spChg chg="mod">
          <ac:chgData name="欣捷" userId="b965477fa0aef5e6" providerId="LiveId" clId="{4C09A45D-1867-4039-861E-DDE237EDCE9F}" dt="2021-03-01T02:22:55.552" v="10"/>
          <ac:spMkLst>
            <pc:docMk/>
            <pc:sldMk cId="3669132527" sldId="264"/>
            <ac:spMk id="3" creationId="{4D52D425-CD12-42E0-929F-8C9A3F434A9A}"/>
          </ac:spMkLst>
        </pc:spChg>
      </pc:sldChg>
      <pc:sldChg chg="modSp mod">
        <pc:chgData name="欣捷" userId="b965477fa0aef5e6" providerId="LiveId" clId="{4C09A45D-1867-4039-861E-DDE237EDCE9F}" dt="2021-03-01T03:14:39.877" v="43" actId="20577"/>
        <pc:sldMkLst>
          <pc:docMk/>
          <pc:sldMk cId="1636944862" sldId="277"/>
        </pc:sldMkLst>
        <pc:spChg chg="mod">
          <ac:chgData name="欣捷" userId="b965477fa0aef5e6" providerId="LiveId" clId="{4C09A45D-1867-4039-861E-DDE237EDCE9F}" dt="2021-03-01T03:14:39.877" v="43" actId="20577"/>
          <ac:spMkLst>
            <pc:docMk/>
            <pc:sldMk cId="1636944862" sldId="277"/>
            <ac:spMk id="3" creationId="{CA118987-2909-4A7D-8D08-38D1A2AB1DAB}"/>
          </ac:spMkLst>
        </pc:spChg>
      </pc:sldChg>
      <pc:sldChg chg="addSp modSp">
        <pc:chgData name="欣捷" userId="b965477fa0aef5e6" providerId="LiveId" clId="{4C09A45D-1867-4039-861E-DDE237EDCE9F}" dt="2021-03-01T03:52:45.663" v="257" actId="1076"/>
        <pc:sldMkLst>
          <pc:docMk/>
          <pc:sldMk cId="3246116949" sldId="297"/>
        </pc:sldMkLst>
        <pc:spChg chg="mod">
          <ac:chgData name="欣捷" userId="b965477fa0aef5e6" providerId="LiveId" clId="{4C09A45D-1867-4039-861E-DDE237EDCE9F}" dt="2021-03-01T03:52:45.663" v="257" actId="1076"/>
          <ac:spMkLst>
            <pc:docMk/>
            <pc:sldMk cId="3246116949" sldId="297"/>
            <ac:spMk id="7" creationId="{ADD51BBB-2DC0-4C70-9944-40BFF2DF529A}"/>
          </ac:spMkLst>
        </pc:spChg>
        <pc:spChg chg="mod">
          <ac:chgData name="欣捷" userId="b965477fa0aef5e6" providerId="LiveId" clId="{4C09A45D-1867-4039-861E-DDE237EDCE9F}" dt="2021-03-01T03:52:45.663" v="257" actId="1076"/>
          <ac:spMkLst>
            <pc:docMk/>
            <pc:sldMk cId="3246116949" sldId="297"/>
            <ac:spMk id="8" creationId="{62EFFD66-2FE9-47A2-B1D1-4CA4E22D8657}"/>
          </ac:spMkLst>
        </pc:spChg>
        <pc:spChg chg="mod">
          <ac:chgData name="欣捷" userId="b965477fa0aef5e6" providerId="LiveId" clId="{4C09A45D-1867-4039-861E-DDE237EDCE9F}" dt="2021-03-01T03:52:45.663" v="257" actId="1076"/>
          <ac:spMkLst>
            <pc:docMk/>
            <pc:sldMk cId="3246116949" sldId="297"/>
            <ac:spMk id="9" creationId="{33FD26E0-C87F-4957-AE42-C763612BC9EF}"/>
          </ac:spMkLst>
        </pc:spChg>
        <pc:spChg chg="mod">
          <ac:chgData name="欣捷" userId="b965477fa0aef5e6" providerId="LiveId" clId="{4C09A45D-1867-4039-861E-DDE237EDCE9F}" dt="2021-03-01T03:52:45.663" v="257" actId="1076"/>
          <ac:spMkLst>
            <pc:docMk/>
            <pc:sldMk cId="3246116949" sldId="297"/>
            <ac:spMk id="10" creationId="{947E38FF-8F2D-4833-958C-9F17411534BE}"/>
          </ac:spMkLst>
        </pc:spChg>
        <pc:spChg chg="mod">
          <ac:chgData name="欣捷" userId="b965477fa0aef5e6" providerId="LiveId" clId="{4C09A45D-1867-4039-861E-DDE237EDCE9F}" dt="2021-03-01T03:52:45.663" v="257" actId="1076"/>
          <ac:spMkLst>
            <pc:docMk/>
            <pc:sldMk cId="3246116949" sldId="297"/>
            <ac:spMk id="11" creationId="{F9A19A19-354B-4364-B226-9B935FFCE5CA}"/>
          </ac:spMkLst>
        </pc:spChg>
        <pc:spChg chg="mod">
          <ac:chgData name="欣捷" userId="b965477fa0aef5e6" providerId="LiveId" clId="{4C09A45D-1867-4039-861E-DDE237EDCE9F}" dt="2021-03-01T03:52:45.663" v="257" actId="1076"/>
          <ac:spMkLst>
            <pc:docMk/>
            <pc:sldMk cId="3246116949" sldId="297"/>
            <ac:spMk id="12" creationId="{9AD214A5-AADA-4D0E-9575-8A1512043A1D}"/>
          </ac:spMkLst>
        </pc:spChg>
        <pc:spChg chg="mod">
          <ac:chgData name="欣捷" userId="b965477fa0aef5e6" providerId="LiveId" clId="{4C09A45D-1867-4039-861E-DDE237EDCE9F}" dt="2021-03-01T03:52:45.663" v="257" actId="1076"/>
          <ac:spMkLst>
            <pc:docMk/>
            <pc:sldMk cId="3246116949" sldId="297"/>
            <ac:spMk id="13" creationId="{3757430E-9949-4024-90B4-2B65E9F63F59}"/>
          </ac:spMkLst>
        </pc:spChg>
        <pc:spChg chg="mod">
          <ac:chgData name="欣捷" userId="b965477fa0aef5e6" providerId="LiveId" clId="{4C09A45D-1867-4039-861E-DDE237EDCE9F}" dt="2021-03-01T03:52:45.663" v="257" actId="1076"/>
          <ac:spMkLst>
            <pc:docMk/>
            <pc:sldMk cId="3246116949" sldId="297"/>
            <ac:spMk id="14" creationId="{44E022C8-B7DF-495F-A404-0D3A031D176A}"/>
          </ac:spMkLst>
        </pc:spChg>
        <pc:spChg chg="mod">
          <ac:chgData name="欣捷" userId="b965477fa0aef5e6" providerId="LiveId" clId="{4C09A45D-1867-4039-861E-DDE237EDCE9F}" dt="2021-03-01T03:52:45.663" v="257" actId="1076"/>
          <ac:spMkLst>
            <pc:docMk/>
            <pc:sldMk cId="3246116949" sldId="297"/>
            <ac:spMk id="15" creationId="{64C65A27-9168-4D09-ABEC-F8CFD10CC709}"/>
          </ac:spMkLst>
        </pc:spChg>
        <pc:spChg chg="mod">
          <ac:chgData name="欣捷" userId="b965477fa0aef5e6" providerId="LiveId" clId="{4C09A45D-1867-4039-861E-DDE237EDCE9F}" dt="2021-03-01T03:52:45.663" v="257" actId="1076"/>
          <ac:spMkLst>
            <pc:docMk/>
            <pc:sldMk cId="3246116949" sldId="297"/>
            <ac:spMk id="16" creationId="{142E8A23-266A-4E2C-B83A-3AFC3CCC8E57}"/>
          </ac:spMkLst>
        </pc:spChg>
        <pc:spChg chg="mod">
          <ac:chgData name="欣捷" userId="b965477fa0aef5e6" providerId="LiveId" clId="{4C09A45D-1867-4039-861E-DDE237EDCE9F}" dt="2021-03-01T03:52:45.663" v="257" actId="1076"/>
          <ac:spMkLst>
            <pc:docMk/>
            <pc:sldMk cId="3246116949" sldId="297"/>
            <ac:spMk id="17" creationId="{1C2D9CAA-89F9-440D-9550-7EBBBB29B023}"/>
          </ac:spMkLst>
        </pc:spChg>
        <pc:spChg chg="mod">
          <ac:chgData name="欣捷" userId="b965477fa0aef5e6" providerId="LiveId" clId="{4C09A45D-1867-4039-861E-DDE237EDCE9F}" dt="2021-03-01T03:52:45.663" v="257" actId="1076"/>
          <ac:spMkLst>
            <pc:docMk/>
            <pc:sldMk cId="3246116949" sldId="297"/>
            <ac:spMk id="18" creationId="{FDB65D4F-6172-466F-B107-53EE4534CA1A}"/>
          </ac:spMkLst>
        </pc:spChg>
        <pc:spChg chg="mod">
          <ac:chgData name="欣捷" userId="b965477fa0aef5e6" providerId="LiveId" clId="{4C09A45D-1867-4039-861E-DDE237EDCE9F}" dt="2021-03-01T03:52:45.663" v="257" actId="1076"/>
          <ac:spMkLst>
            <pc:docMk/>
            <pc:sldMk cId="3246116949" sldId="297"/>
            <ac:spMk id="19" creationId="{562504D8-99C8-47B2-B946-D38C6E754691}"/>
          </ac:spMkLst>
        </pc:spChg>
        <pc:spChg chg="mod">
          <ac:chgData name="欣捷" userId="b965477fa0aef5e6" providerId="LiveId" clId="{4C09A45D-1867-4039-861E-DDE237EDCE9F}" dt="2021-03-01T03:52:45.663" v="257" actId="1076"/>
          <ac:spMkLst>
            <pc:docMk/>
            <pc:sldMk cId="3246116949" sldId="297"/>
            <ac:spMk id="20" creationId="{EA1FC4D0-D991-4AEC-82CA-F80921E43A7F}"/>
          </ac:spMkLst>
        </pc:spChg>
        <pc:spChg chg="mod">
          <ac:chgData name="欣捷" userId="b965477fa0aef5e6" providerId="LiveId" clId="{4C09A45D-1867-4039-861E-DDE237EDCE9F}" dt="2021-03-01T03:52:45.663" v="257" actId="1076"/>
          <ac:spMkLst>
            <pc:docMk/>
            <pc:sldMk cId="3246116949" sldId="297"/>
            <ac:spMk id="21" creationId="{0315F7F9-33D0-4570-993F-A7628FE58124}"/>
          </ac:spMkLst>
        </pc:spChg>
        <pc:spChg chg="mod">
          <ac:chgData name="欣捷" userId="b965477fa0aef5e6" providerId="LiveId" clId="{4C09A45D-1867-4039-861E-DDE237EDCE9F}" dt="2021-03-01T03:52:45.663" v="257" actId="1076"/>
          <ac:spMkLst>
            <pc:docMk/>
            <pc:sldMk cId="3246116949" sldId="297"/>
            <ac:spMk id="22" creationId="{6FA054B6-1A0E-42BC-A904-484E3E6345F1}"/>
          </ac:spMkLst>
        </pc:spChg>
        <pc:spChg chg="mod">
          <ac:chgData name="欣捷" userId="b965477fa0aef5e6" providerId="LiveId" clId="{4C09A45D-1867-4039-861E-DDE237EDCE9F}" dt="2021-03-01T03:52:45.663" v="257" actId="1076"/>
          <ac:spMkLst>
            <pc:docMk/>
            <pc:sldMk cId="3246116949" sldId="297"/>
            <ac:spMk id="23" creationId="{AC396E26-BDC3-4DF7-A577-E20F990AF4DE}"/>
          </ac:spMkLst>
        </pc:spChg>
        <pc:grpChg chg="add mod">
          <ac:chgData name="欣捷" userId="b965477fa0aef5e6" providerId="LiveId" clId="{4C09A45D-1867-4039-861E-DDE237EDCE9F}" dt="2021-03-01T03:52:45.663" v="257" actId="1076"/>
          <ac:grpSpMkLst>
            <pc:docMk/>
            <pc:sldMk cId="3246116949" sldId="297"/>
            <ac:grpSpMk id="4" creationId="{C42BD593-7875-4B16-A2D3-2356C576737A}"/>
          </ac:grpSpMkLst>
        </pc:grpChg>
      </pc:sldChg>
      <pc:sldChg chg="ord">
        <pc:chgData name="欣捷" userId="b965477fa0aef5e6" providerId="LiveId" clId="{4C09A45D-1867-4039-861E-DDE237EDCE9F}" dt="2021-03-01T03:53:37.266" v="259"/>
        <pc:sldMkLst>
          <pc:docMk/>
          <pc:sldMk cId="258118662" sldId="298"/>
        </pc:sldMkLst>
      </pc:sldChg>
      <pc:sldChg chg="add ord modAnim">
        <pc:chgData name="欣捷" userId="b965477fa0aef5e6" providerId="LiveId" clId="{4C09A45D-1867-4039-861E-DDE237EDCE9F}" dt="2021-03-01T03:54:26.930" v="260"/>
        <pc:sldMkLst>
          <pc:docMk/>
          <pc:sldMk cId="463750656" sldId="303"/>
        </pc:sldMkLst>
      </pc:sldChg>
      <pc:sldChg chg="add ord modAnim">
        <pc:chgData name="欣捷" userId="b965477fa0aef5e6" providerId="LiveId" clId="{4C09A45D-1867-4039-861E-DDE237EDCE9F}" dt="2021-03-01T03:54:32.305" v="261"/>
        <pc:sldMkLst>
          <pc:docMk/>
          <pc:sldMk cId="4164027253" sldId="304"/>
        </pc:sldMkLst>
      </pc:sldChg>
      <pc:sldChg chg="modSp add mod">
        <pc:chgData name="欣捷" userId="b965477fa0aef5e6" providerId="LiveId" clId="{4C09A45D-1867-4039-861E-DDE237EDCE9F}" dt="2021-03-01T03:25:28.389" v="245" actId="6549"/>
        <pc:sldMkLst>
          <pc:docMk/>
          <pc:sldMk cId="2501118896" sldId="305"/>
        </pc:sldMkLst>
        <pc:spChg chg="mod">
          <ac:chgData name="欣捷" userId="b965477fa0aef5e6" providerId="LiveId" clId="{4C09A45D-1867-4039-861E-DDE237EDCE9F}" dt="2021-03-01T03:25:28.389" v="245" actId="6549"/>
          <ac:spMkLst>
            <pc:docMk/>
            <pc:sldMk cId="2501118896" sldId="305"/>
            <ac:spMk id="3" creationId="{4DDFA9CA-6ED3-4CC1-AED3-2B5998D88CB2}"/>
          </ac:spMkLst>
        </pc:spChg>
      </pc:sldChg>
      <pc:sldChg chg="add del">
        <pc:chgData name="欣捷" userId="b965477fa0aef5e6" providerId="LiveId" clId="{4C09A45D-1867-4039-861E-DDE237EDCE9F}" dt="2021-03-01T03:20:59.590" v="74" actId="47"/>
        <pc:sldMkLst>
          <pc:docMk/>
          <pc:sldMk cId="0" sldId="423"/>
        </pc:sldMkLst>
      </pc:sldChg>
      <pc:sldChg chg="add del">
        <pc:chgData name="欣捷" userId="b965477fa0aef5e6" providerId="LiveId" clId="{4C09A45D-1867-4039-861E-DDE237EDCE9F}" dt="2021-03-01T03:21:35.727" v="90" actId="47"/>
        <pc:sldMkLst>
          <pc:docMk/>
          <pc:sldMk cId="0" sldId="426"/>
        </pc:sldMkLst>
      </pc:sldChg>
      <pc:sldChg chg="add del">
        <pc:chgData name="欣捷" userId="b965477fa0aef5e6" providerId="LiveId" clId="{4C09A45D-1867-4039-861E-DDE237EDCE9F}" dt="2021-03-01T03:22:21.327" v="138" actId="47"/>
        <pc:sldMkLst>
          <pc:docMk/>
          <pc:sldMk cId="0" sldId="430"/>
        </pc:sldMkLst>
      </pc:sldChg>
      <pc:sldChg chg="add del">
        <pc:chgData name="欣捷" userId="b965477fa0aef5e6" providerId="LiveId" clId="{4C09A45D-1867-4039-861E-DDE237EDCE9F}" dt="2021-03-01T03:22:57.989" v="148" actId="47"/>
        <pc:sldMkLst>
          <pc:docMk/>
          <pc:sldMk cId="0" sldId="433"/>
        </pc:sldMkLst>
      </pc:sldChg>
      <pc:sldChg chg="add del">
        <pc:chgData name="欣捷" userId="b965477fa0aef5e6" providerId="LiveId" clId="{4C09A45D-1867-4039-861E-DDE237EDCE9F}" dt="2021-03-01T03:24:34.684" v="191" actId="47"/>
        <pc:sldMkLst>
          <pc:docMk/>
          <pc:sldMk cId="0" sldId="436"/>
        </pc:sldMkLst>
      </pc:sldChg>
      <pc:sldChg chg="add del">
        <pc:chgData name="欣捷" userId="b965477fa0aef5e6" providerId="LiveId" clId="{4C09A45D-1867-4039-861E-DDE237EDCE9F}" dt="2021-03-01T03:25:13.595" v="236" actId="47"/>
        <pc:sldMkLst>
          <pc:docMk/>
          <pc:sldMk cId="0" sldId="438"/>
        </pc:sldMkLst>
      </pc:sldChg>
      <pc:sldChg chg="add del">
        <pc:chgData name="欣捷" userId="b965477fa0aef5e6" providerId="LiveId" clId="{4C09A45D-1867-4039-861E-DDE237EDCE9F}" dt="2021-03-01T03:21:32.649" v="89" actId="47"/>
        <pc:sldMkLst>
          <pc:docMk/>
          <pc:sldMk cId="1493127056" sldId="439"/>
        </pc:sldMkLst>
      </pc:sldChg>
      <pc:sldChg chg="modSp add mod">
        <pc:chgData name="欣捷" userId="b965477fa0aef5e6" providerId="LiveId" clId="{4C09A45D-1867-4039-861E-DDE237EDCE9F}" dt="2021-03-01T03:25:35.823" v="247" actId="27636"/>
        <pc:sldMkLst>
          <pc:docMk/>
          <pc:sldMk cId="1573905351" sldId="440"/>
        </pc:sldMkLst>
        <pc:spChg chg="mod">
          <ac:chgData name="欣捷" userId="b965477fa0aef5e6" providerId="LiveId" clId="{4C09A45D-1867-4039-861E-DDE237EDCE9F}" dt="2021-03-01T03:25:35.823" v="247" actId="27636"/>
          <ac:spMkLst>
            <pc:docMk/>
            <pc:sldMk cId="1573905351" sldId="440"/>
            <ac:spMk id="3" creationId="{4DDFA9CA-6ED3-4CC1-AED3-2B5998D88CB2}"/>
          </ac:spMkLst>
        </pc:spChg>
      </pc:sldChg>
      <pc:sldChg chg="modSp add mod">
        <pc:chgData name="欣捷" userId="b965477fa0aef5e6" providerId="LiveId" clId="{4C09A45D-1867-4039-861E-DDE237EDCE9F}" dt="2021-03-01T03:25:25.195" v="242" actId="27636"/>
        <pc:sldMkLst>
          <pc:docMk/>
          <pc:sldMk cId="614319838" sldId="441"/>
        </pc:sldMkLst>
        <pc:spChg chg="mod">
          <ac:chgData name="欣捷" userId="b965477fa0aef5e6" providerId="LiveId" clId="{4C09A45D-1867-4039-861E-DDE237EDCE9F}" dt="2021-03-01T03:25:25.195" v="242" actId="27636"/>
          <ac:spMkLst>
            <pc:docMk/>
            <pc:sldMk cId="614319838" sldId="441"/>
            <ac:spMk id="3" creationId="{4DDFA9CA-6ED3-4CC1-AED3-2B5998D88CB2}"/>
          </ac:spMkLst>
        </pc:spChg>
      </pc:sldChg>
      <pc:sldChg chg="modSp add mod">
        <pc:chgData name="欣捷" userId="b965477fa0aef5e6" providerId="LiveId" clId="{4C09A45D-1867-4039-861E-DDE237EDCE9F}" dt="2021-03-01T03:25:23.972" v="240" actId="6549"/>
        <pc:sldMkLst>
          <pc:docMk/>
          <pc:sldMk cId="2108796343" sldId="442"/>
        </pc:sldMkLst>
        <pc:spChg chg="mod">
          <ac:chgData name="欣捷" userId="b965477fa0aef5e6" providerId="LiveId" clId="{4C09A45D-1867-4039-861E-DDE237EDCE9F}" dt="2021-03-01T03:25:23.972" v="240" actId="6549"/>
          <ac:spMkLst>
            <pc:docMk/>
            <pc:sldMk cId="2108796343" sldId="442"/>
            <ac:spMk id="3" creationId="{4DDFA9CA-6ED3-4CC1-AED3-2B5998D88CB2}"/>
          </ac:spMkLst>
        </pc:spChg>
      </pc:sldChg>
      <pc:sldChg chg="modSp add mod">
        <pc:chgData name="欣捷" userId="b965477fa0aef5e6" providerId="LiveId" clId="{4C09A45D-1867-4039-861E-DDE237EDCE9F}" dt="2021-03-01T03:25:22.501" v="239" actId="6549"/>
        <pc:sldMkLst>
          <pc:docMk/>
          <pc:sldMk cId="1366645283" sldId="443"/>
        </pc:sldMkLst>
        <pc:spChg chg="mod">
          <ac:chgData name="欣捷" userId="b965477fa0aef5e6" providerId="LiveId" clId="{4C09A45D-1867-4039-861E-DDE237EDCE9F}" dt="2021-03-01T03:25:22.501" v="239" actId="6549"/>
          <ac:spMkLst>
            <pc:docMk/>
            <pc:sldMk cId="1366645283" sldId="443"/>
            <ac:spMk id="3" creationId="{4DDFA9CA-6ED3-4CC1-AED3-2B5998D88CB2}"/>
          </ac:spMkLst>
        </pc:spChg>
      </pc:sldChg>
      <pc:sldChg chg="modSp add mod">
        <pc:chgData name="欣捷" userId="b965477fa0aef5e6" providerId="LiveId" clId="{4C09A45D-1867-4039-861E-DDE237EDCE9F}" dt="2021-03-01T03:25:20.005" v="238" actId="6549"/>
        <pc:sldMkLst>
          <pc:docMk/>
          <pc:sldMk cId="3858793652" sldId="444"/>
        </pc:sldMkLst>
        <pc:spChg chg="mod">
          <ac:chgData name="欣捷" userId="b965477fa0aef5e6" providerId="LiveId" clId="{4C09A45D-1867-4039-861E-DDE237EDCE9F}" dt="2021-03-01T03:25:20.005" v="238" actId="6549"/>
          <ac:spMkLst>
            <pc:docMk/>
            <pc:sldMk cId="3858793652" sldId="444"/>
            <ac:spMk id="3" creationId="{4DDFA9CA-6ED3-4CC1-AED3-2B5998D88C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9D049-5B44-483E-9C3C-697C85C65D4A}" type="datetimeFigureOut">
              <a:rPr lang="zh-CN" altLang="en-US" smtClean="0"/>
              <a:t>2024/3/13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C3482-A6A0-4CF0-A287-4BD4EF082C88}" type="slidenum">
              <a:rPr lang="zh-CN" altLang="en-US" smtClean="0"/>
              <a:t>‹#›</a:t>
            </a:fld>
            <a:endParaRPr lang="zh-CN" altLang="en-US"/>
          </a:p>
        </p:txBody>
      </p:sp>
    </p:spTree>
    <p:extLst>
      <p:ext uri="{BB962C8B-B14F-4D97-AF65-F5344CB8AC3E}">
        <p14:creationId xmlns:p14="http://schemas.microsoft.com/office/powerpoint/2010/main" val="219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40D9586C-F532-4840-ADF4-1A0C46457F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备注占位符 2">
            <a:extLst>
              <a:ext uri="{FF2B5EF4-FFF2-40B4-BE49-F238E27FC236}">
                <a16:creationId xmlns:a16="http://schemas.microsoft.com/office/drawing/2014/main" id="{D3814325-9A3F-47EA-8125-A2AE35E9E9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语法规则：描述某个语法结构是如何构成的。</a:t>
            </a:r>
            <a:endParaRPr lang="en-US" altLang="zh-CN"/>
          </a:p>
          <a:p>
            <a:pPr eaLnBrk="1" hangingPunct="1">
              <a:spcBef>
                <a:spcPct val="0"/>
              </a:spcBef>
            </a:pPr>
            <a:r>
              <a:rPr lang="zh-CN" altLang="en-US"/>
              <a:t>语法分析：记号流是否能构成正确的语法结构</a:t>
            </a:r>
          </a:p>
        </p:txBody>
      </p:sp>
      <p:sp>
        <p:nvSpPr>
          <p:cNvPr id="8196" name="灯片编号占位符 3">
            <a:extLst>
              <a:ext uri="{FF2B5EF4-FFF2-40B4-BE49-F238E27FC236}">
                <a16:creationId xmlns:a16="http://schemas.microsoft.com/office/drawing/2014/main" id="{6141BD5C-4FF2-4237-8363-94AE6D638B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1097954-3540-46AF-90DF-B4310DDC985B}" type="slidenum">
              <a:rPr lang="zh-CN" altLang="en-US">
                <a:latin typeface="Times New Roman" panose="02020603050405020304" pitchFamily="18" charset="0"/>
              </a:rPr>
              <a:pPr>
                <a:spcBef>
                  <a:spcPct val="0"/>
                </a:spcBef>
              </a:pPr>
              <a:t>3</a:t>
            </a:fld>
            <a:endParaRPr lang="en-US"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C2C6B78-1B20-41FB-BC3A-EB6ADAF9B0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61E1045-B83C-4231-BAA1-F509E6782F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(id+id)*id</a:t>
            </a:r>
            <a:r>
              <a:rPr lang="zh-CN" altLang="en-US"/>
              <a:t>的最左推导</a:t>
            </a:r>
          </a:p>
        </p:txBody>
      </p:sp>
    </p:spTree>
    <p:extLst>
      <p:ext uri="{BB962C8B-B14F-4D97-AF65-F5344CB8AC3E}">
        <p14:creationId xmlns:p14="http://schemas.microsoft.com/office/powerpoint/2010/main" val="2434966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6F21EC9-8886-4CFB-B690-D02F85427C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1F362473-4CD0-49EB-AF0A-C68C11D3DF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(id+id)*id</a:t>
            </a:r>
            <a:r>
              <a:rPr lang="zh-CN" altLang="en-US"/>
              <a:t>的分析树</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35</a:t>
            </a:fld>
            <a:endParaRPr lang="zh-CN" altLang="en-US"/>
          </a:p>
        </p:txBody>
      </p:sp>
    </p:spTree>
    <p:extLst>
      <p:ext uri="{BB962C8B-B14F-4D97-AF65-F5344CB8AC3E}">
        <p14:creationId xmlns:p14="http://schemas.microsoft.com/office/powerpoint/2010/main" val="1372067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考虑一个恰好有</a:t>
            </a:r>
            <a:r>
              <a:rPr lang="en-US" altLang="zh-CN" dirty="0"/>
              <a:t>n</a:t>
            </a:r>
            <a:r>
              <a:rPr lang="zh-CN" altLang="en-US" dirty="0"/>
              <a:t>步的最左推导，可以看出从</a:t>
            </a:r>
            <a:r>
              <a:rPr lang="en-US" altLang="zh-CN" dirty="0"/>
              <a:t>S</a:t>
            </a:r>
            <a:r>
              <a:rPr lang="zh-CN" altLang="en-US" dirty="0"/>
              <a:t>到</a:t>
            </a:r>
            <a:r>
              <a:rPr lang="en-US" altLang="zh-CN" dirty="0"/>
              <a:t>x</a:t>
            </a:r>
            <a:r>
              <a:rPr lang="zh-CN" altLang="en-US" dirty="0"/>
              <a:t>和</a:t>
            </a:r>
            <a:r>
              <a:rPr lang="en-US" altLang="zh-CN" dirty="0"/>
              <a:t>y</a:t>
            </a:r>
            <a:r>
              <a:rPr lang="zh-CN" altLang="en-US" dirty="0"/>
              <a:t>的推导过程都少于</a:t>
            </a:r>
            <a:r>
              <a:rPr lang="en-US" altLang="zh-CN" dirty="0"/>
              <a:t>n</a:t>
            </a:r>
            <a:r>
              <a:rPr lang="zh-CN" altLang="en-US" dirty="0"/>
              <a:t>步，根据归纳假设，</a:t>
            </a:r>
            <a:r>
              <a:rPr lang="en-US" altLang="zh-CN" dirty="0"/>
              <a:t>x</a:t>
            </a:r>
            <a:r>
              <a:rPr lang="zh-CN" altLang="en-US" dirty="0"/>
              <a:t>和</a:t>
            </a:r>
            <a:r>
              <a:rPr lang="en-US" altLang="zh-CN" dirty="0"/>
              <a:t>y</a:t>
            </a:r>
            <a:r>
              <a:rPr lang="zh-CN" altLang="en-US" dirty="0"/>
              <a:t>都是括号对称的，因此串（</a:t>
            </a:r>
            <a:r>
              <a:rPr lang="en-US" altLang="zh-CN" dirty="0"/>
              <a:t>x</a:t>
            </a:r>
            <a:r>
              <a:rPr lang="zh-CN" altLang="en-US" dirty="0"/>
              <a:t>）</a:t>
            </a:r>
            <a:r>
              <a:rPr lang="en-US" altLang="zh-CN" dirty="0"/>
              <a:t>y</a:t>
            </a:r>
            <a:r>
              <a:rPr lang="zh-CN" altLang="en-US" dirty="0"/>
              <a:t>必然是括号对称的。</a:t>
            </a:r>
          </a:p>
        </p:txBody>
      </p:sp>
      <p:sp>
        <p:nvSpPr>
          <p:cNvPr id="4" name="灯片编号占位符 3"/>
          <p:cNvSpPr>
            <a:spLocks noGrp="1"/>
          </p:cNvSpPr>
          <p:nvPr>
            <p:ph type="sldNum" sz="quarter" idx="5"/>
          </p:nvPr>
        </p:nvSpPr>
        <p:spPr/>
        <p:txBody>
          <a:bodyPr/>
          <a:lstStyle/>
          <a:p>
            <a:fld id="{CC0C3482-A6A0-4CF0-A287-4BD4EF082C88}" type="slidenum">
              <a:rPr lang="zh-CN" altLang="en-US" smtClean="0"/>
              <a:t>46</a:t>
            </a:fld>
            <a:endParaRPr lang="zh-CN" altLang="en-US"/>
          </a:p>
        </p:txBody>
      </p:sp>
    </p:spTree>
    <p:extLst>
      <p:ext uri="{BB962C8B-B14F-4D97-AF65-F5344CB8AC3E}">
        <p14:creationId xmlns:p14="http://schemas.microsoft.com/office/powerpoint/2010/main" val="1918787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57D28BC-6E86-4C5F-A79E-19D34692A6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83272E08-4152-4A6D-8A9C-3A67005503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首先，每个括号对称的串的长度是偶数。假设每个长度小于</a:t>
            </a:r>
            <a:r>
              <a:rPr lang="en-US" altLang="zh-CN" dirty="0"/>
              <a:t>2n</a:t>
            </a:r>
            <a:r>
              <a:rPr lang="zh-CN" altLang="en-US" dirty="0"/>
              <a:t>的括号对称的串都能从</a:t>
            </a:r>
            <a:r>
              <a:rPr lang="en-US" altLang="zh-CN" dirty="0"/>
              <a:t>S</a:t>
            </a:r>
            <a:r>
              <a:rPr lang="zh-CN" altLang="en-US" dirty="0"/>
              <a:t>推导得到，那么我们考虑一个长度为</a:t>
            </a:r>
            <a:r>
              <a:rPr lang="en-US" altLang="zh-CN" dirty="0"/>
              <a:t>2n</a:t>
            </a:r>
            <a:r>
              <a:rPr lang="zh-CN" altLang="en-US" dirty="0"/>
              <a:t>的括号对称的串</a:t>
            </a:r>
            <a:r>
              <a:rPr lang="en-US" altLang="zh-CN" dirty="0"/>
              <a:t>w</a:t>
            </a:r>
            <a:r>
              <a:rPr lang="zh-CN" altLang="en-US" dirty="0"/>
              <a:t>，</a:t>
            </a:r>
            <a:r>
              <a:rPr lang="en-US" altLang="zh-CN" dirty="0"/>
              <a:t>w</a:t>
            </a:r>
            <a:r>
              <a:rPr lang="zh-CN" altLang="en-US" dirty="0"/>
              <a:t>一定以左括号开头。</a:t>
            </a:r>
            <a:endParaRPr lang="en-US" altLang="zh-CN" dirty="0"/>
          </a:p>
          <a:p>
            <a:r>
              <a:rPr lang="zh-CN" altLang="en-US" dirty="0"/>
              <a:t>令</a:t>
            </a:r>
            <a:r>
              <a:rPr lang="en-US" altLang="zh-CN" dirty="0"/>
              <a:t>(x)</a:t>
            </a:r>
            <a:r>
              <a:rPr lang="zh-CN" altLang="en-US" dirty="0"/>
              <a:t>是</a:t>
            </a:r>
            <a:r>
              <a:rPr lang="en-US" altLang="zh-CN" dirty="0"/>
              <a:t>w</a:t>
            </a:r>
            <a:r>
              <a:rPr lang="zh-CN" altLang="en-US" dirty="0"/>
              <a:t>最短的、具有相同个数左右括号的非空前缀，那么</a:t>
            </a:r>
            <a:r>
              <a:rPr lang="en-US" altLang="zh-CN" dirty="0"/>
              <a:t>w</a:t>
            </a:r>
            <a:r>
              <a:rPr lang="zh-CN" altLang="en-US" dirty="0"/>
              <a:t>可以写成</a:t>
            </a:r>
            <a:r>
              <a:rPr lang="en-US" altLang="zh-CN" dirty="0"/>
              <a:t>w=</a:t>
            </a:r>
            <a:r>
              <a:rPr lang="zh-CN" altLang="en-US" dirty="0"/>
              <a:t>（</a:t>
            </a:r>
            <a:r>
              <a:rPr lang="en-US" altLang="zh-CN" dirty="0"/>
              <a:t>x</a:t>
            </a:r>
            <a:r>
              <a:rPr lang="zh-CN" altLang="en-US" dirty="0"/>
              <a:t>）</a:t>
            </a:r>
            <a:r>
              <a:rPr lang="en-US" altLang="zh-CN" dirty="0"/>
              <a:t>y</a:t>
            </a:r>
            <a:r>
              <a:rPr lang="zh-CN" altLang="en-US" dirty="0"/>
              <a:t>的形式，其中</a:t>
            </a:r>
            <a:r>
              <a:rPr lang="en-US" altLang="zh-CN" dirty="0"/>
              <a:t>x</a:t>
            </a:r>
            <a:r>
              <a:rPr lang="zh-CN" altLang="en-US" dirty="0"/>
              <a:t>和</a:t>
            </a:r>
            <a:r>
              <a:rPr lang="en-US" altLang="zh-CN" dirty="0"/>
              <a:t>y</a:t>
            </a:r>
            <a:r>
              <a:rPr lang="zh-CN" altLang="en-US" dirty="0"/>
              <a:t>都是括号对称的。因为</a:t>
            </a:r>
            <a:r>
              <a:rPr lang="en-US" altLang="zh-CN" dirty="0"/>
              <a:t>x</a:t>
            </a:r>
            <a:r>
              <a:rPr lang="zh-CN" altLang="en-US" dirty="0"/>
              <a:t>和</a:t>
            </a:r>
            <a:r>
              <a:rPr lang="en-US" altLang="zh-CN" dirty="0"/>
              <a:t>y</a:t>
            </a:r>
            <a:r>
              <a:rPr lang="zh-CN" altLang="en-US" dirty="0"/>
              <a:t>的长度都小于</a:t>
            </a:r>
            <a:r>
              <a:rPr lang="en-US" altLang="zh-CN" dirty="0"/>
              <a:t>2n</a:t>
            </a:r>
            <a:r>
              <a:rPr lang="zh-CN" altLang="en-US" dirty="0"/>
              <a:t>，所以根据归纳假设，它们可以从</a:t>
            </a:r>
            <a:r>
              <a:rPr lang="en-US" altLang="zh-CN" dirty="0"/>
              <a:t>S</a:t>
            </a:r>
            <a:r>
              <a:rPr lang="zh-CN" altLang="en-US" dirty="0"/>
              <a:t>推导得到。</a:t>
            </a:r>
            <a:endParaRPr lang="en-US" altLang="zh-CN" dirty="0"/>
          </a:p>
          <a:p>
            <a:r>
              <a:rPr lang="zh-CN" altLang="en-US" dirty="0"/>
              <a:t>因此，我们可以找到一个推导：</a:t>
            </a:r>
            <a:r>
              <a:rPr lang="en-US" altLang="zh-CN" sz="1200" b="1" i="1" dirty="0">
                <a:latin typeface="Times New Roman" panose="02020603050405020304" pitchFamily="18" charset="0"/>
                <a:sym typeface="Symbol" panose="05050102010706020507" pitchFamily="18" charset="2"/>
              </a:rPr>
              <a:t>S</a:t>
            </a:r>
            <a:r>
              <a:rPr lang="en-US" altLang="zh-CN" sz="1200" b="1" dirty="0">
                <a:latin typeface="Times New Roman" panose="02020603050405020304" pitchFamily="18" charset="0"/>
                <a:sym typeface="Symbol" panose="05050102010706020507" pitchFamily="18" charset="2"/>
              </a:rPr>
              <a:t>  (</a:t>
            </a:r>
            <a:r>
              <a:rPr lang="en-US" altLang="zh-CN" sz="1200" b="1" i="1" dirty="0">
                <a:latin typeface="Times New Roman" panose="02020603050405020304" pitchFamily="18" charset="0"/>
                <a:sym typeface="Symbol" panose="05050102010706020507" pitchFamily="18" charset="2"/>
              </a:rPr>
              <a:t>S</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sym typeface="Symbol" panose="05050102010706020507" pitchFamily="18" charset="2"/>
              </a:rPr>
              <a:t>S</a:t>
            </a:r>
            <a:r>
              <a:rPr lang="en-US" altLang="zh-CN" sz="1200" b="1" dirty="0">
                <a:latin typeface="Times New Roman" panose="02020603050405020304" pitchFamily="18" charset="0"/>
                <a:sym typeface="Symbol" panose="05050102010706020507" pitchFamily="18" charset="2"/>
              </a:rPr>
              <a:t> * (</a:t>
            </a:r>
            <a:r>
              <a:rPr lang="en-US" altLang="zh-CN" sz="1200" b="1" i="1" dirty="0">
                <a:latin typeface="Times New Roman" panose="02020603050405020304" pitchFamily="18" charset="0"/>
                <a:sym typeface="Symbol" panose="05050102010706020507" pitchFamily="18" charset="2"/>
              </a:rPr>
              <a:t>x</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sym typeface="Symbol" panose="05050102010706020507" pitchFamily="18" charset="2"/>
              </a:rPr>
              <a:t>S</a:t>
            </a:r>
            <a:r>
              <a:rPr lang="en-US" altLang="zh-CN" sz="1200" b="1" dirty="0">
                <a:latin typeface="Times New Roman" panose="02020603050405020304" pitchFamily="18" charset="0"/>
                <a:sym typeface="Symbol" panose="05050102010706020507" pitchFamily="18" charset="2"/>
              </a:rPr>
              <a:t> * (</a:t>
            </a:r>
            <a:r>
              <a:rPr lang="en-US" altLang="zh-CN" sz="1200" b="1" i="1" dirty="0">
                <a:latin typeface="Times New Roman" panose="02020603050405020304" pitchFamily="18" charset="0"/>
                <a:sym typeface="Symbol" panose="05050102010706020507" pitchFamily="18" charset="2"/>
              </a:rPr>
              <a:t>x</a:t>
            </a:r>
            <a:r>
              <a:rPr lang="en-US" altLang="zh-CN" sz="1200" b="1"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sym typeface="Symbol" panose="05050102010706020507" pitchFamily="18" charset="2"/>
              </a:rPr>
              <a:t>y</a:t>
            </a:r>
            <a:r>
              <a:rPr lang="zh-CN" altLang="en-US" sz="1200" b="1" i="0" dirty="0">
                <a:latin typeface="Times New Roman" panose="02020603050405020304" pitchFamily="18" charset="0"/>
                <a:sym typeface="Symbol" panose="05050102010706020507" pitchFamily="18" charset="2"/>
              </a:rPr>
              <a:t>，</a:t>
            </a:r>
            <a:r>
              <a:rPr lang="zh-CN" altLang="en-US" sz="1200" b="0" i="0" dirty="0">
                <a:latin typeface="Times New Roman" panose="02020603050405020304" pitchFamily="18" charset="0"/>
                <a:sym typeface="Symbol" panose="05050102010706020507" pitchFamily="18" charset="2"/>
              </a:rPr>
              <a:t>说明</a:t>
            </a:r>
            <a:r>
              <a:rPr lang="en-US" altLang="zh-CN" b="0" i="0" dirty="0"/>
              <a:t>w=</a:t>
            </a:r>
            <a:r>
              <a:rPr lang="zh-CN" altLang="en-US" b="0" i="0" dirty="0"/>
              <a:t>（</a:t>
            </a:r>
            <a:r>
              <a:rPr lang="en-US" altLang="zh-CN" b="0" i="0" dirty="0"/>
              <a:t>x</a:t>
            </a:r>
            <a:r>
              <a:rPr lang="zh-CN" altLang="en-US" b="0" i="0" dirty="0"/>
              <a:t>）</a:t>
            </a:r>
            <a:r>
              <a:rPr lang="en-US" altLang="zh-CN" b="0" i="0" dirty="0"/>
              <a:t>y</a:t>
            </a:r>
            <a:r>
              <a:rPr lang="zh-CN" altLang="en-US" sz="1200" b="0" i="0" dirty="0">
                <a:latin typeface="Times New Roman" panose="02020603050405020304" pitchFamily="18" charset="0"/>
                <a:sym typeface="Symbol" panose="05050102010706020507" pitchFamily="18" charset="2"/>
              </a:rPr>
              <a:t>是可以从</a:t>
            </a:r>
            <a:r>
              <a:rPr lang="en-US" altLang="zh-CN" sz="1200" b="0" i="0" dirty="0">
                <a:latin typeface="Times New Roman" panose="02020603050405020304" pitchFamily="18" charset="0"/>
                <a:sym typeface="Symbol" panose="05050102010706020507" pitchFamily="18" charset="2"/>
              </a:rPr>
              <a:t>S</a:t>
            </a:r>
            <a:r>
              <a:rPr lang="zh-CN" altLang="en-US" sz="1200" b="0" i="0" dirty="0">
                <a:latin typeface="Times New Roman" panose="02020603050405020304" pitchFamily="18" charset="0"/>
                <a:sym typeface="Symbol" panose="05050102010706020507" pitchFamily="18" charset="2"/>
              </a:rPr>
              <a:t>推导得到的。</a:t>
            </a:r>
            <a:endParaRPr lang="zh-CN" altLang="en-US" b="0" i="0" dirty="0"/>
          </a:p>
          <a:p>
            <a:endParaRPr lang="en-US" altLang="zh-CN" dirty="0"/>
          </a:p>
          <a:p>
            <a:r>
              <a:rPr lang="zh-CN" altLang="en-US" dirty="0"/>
              <a:t>不要求掌握这种证明技术，但是当为一些例子语言设计文法时，如能用这样的方式去思考问题，设计出正确文法的可能性大得多。</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49</a:t>
            </a:fld>
            <a:endParaRPr lang="zh-CN" altLang="en-US"/>
          </a:p>
        </p:txBody>
      </p:sp>
    </p:spTree>
    <p:extLst>
      <p:ext uri="{BB962C8B-B14F-4D97-AF65-F5344CB8AC3E}">
        <p14:creationId xmlns:p14="http://schemas.microsoft.com/office/powerpoint/2010/main" val="90554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79C912C0-2810-45E0-9CA8-D0A6B3A787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D7CBA25B-82DC-4FD4-9AFF-5B6B8CCD524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语法规则：描述某个语法结构是如何构成的。</a:t>
            </a:r>
            <a:endParaRPr lang="en-US" altLang="zh-CN"/>
          </a:p>
          <a:p>
            <a:pPr eaLnBrk="1" hangingPunct="1">
              <a:spcBef>
                <a:spcPct val="0"/>
              </a:spcBef>
            </a:pPr>
            <a:r>
              <a:rPr lang="zh-CN" altLang="en-US"/>
              <a:t>语法分析：记号流是否能构成正确的语法结构</a:t>
            </a:r>
          </a:p>
        </p:txBody>
      </p:sp>
      <p:sp>
        <p:nvSpPr>
          <p:cNvPr id="10244" name="灯片编号占位符 3">
            <a:extLst>
              <a:ext uri="{FF2B5EF4-FFF2-40B4-BE49-F238E27FC236}">
                <a16:creationId xmlns:a16="http://schemas.microsoft.com/office/drawing/2014/main" id="{749BC6CE-7A76-46AA-B5C4-AD07B25C9D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45430F2-F310-49EB-8545-A973DA1177FE}" type="slidenum">
              <a:rPr lang="zh-CN" altLang="en-US">
                <a:latin typeface="Times New Roman" panose="02020603050405020304" pitchFamily="18" charset="0"/>
              </a:rPr>
              <a:pPr>
                <a:spcBef>
                  <a:spcPct val="0"/>
                </a:spcBef>
              </a:pPr>
              <a:t>4</a:t>
            </a:fld>
            <a:endParaRPr lang="en-US"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4C084CE1-4F54-43EC-99DD-E8A2285399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02333716-AE3A-4A38-A76B-95E1CF364A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前端的其余部分：将记号的各类信息存入符号表，完成类型检查和其他语义检查，生成中间表示</a:t>
            </a:r>
          </a:p>
        </p:txBody>
      </p:sp>
      <p:sp>
        <p:nvSpPr>
          <p:cNvPr id="12292" name="灯片编号占位符 3">
            <a:extLst>
              <a:ext uri="{FF2B5EF4-FFF2-40B4-BE49-F238E27FC236}">
                <a16:creationId xmlns:a16="http://schemas.microsoft.com/office/drawing/2014/main" id="{065C81D8-DB45-4429-9C13-71D68DA9D7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ACE3B1F-0895-42CE-8A7C-CF71B4743949}" type="slidenum">
              <a:rPr lang="zh-CN" altLang="en-US">
                <a:latin typeface="Times New Roman" panose="02020603050405020304" pitchFamily="18" charset="0"/>
              </a:rPr>
              <a:pPr>
                <a:spcBef>
                  <a:spcPct val="0"/>
                </a:spcBef>
              </a:pPr>
              <a:t>5</a:t>
            </a:fld>
            <a:endParaRPr lang="en-US"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LL</a:t>
            </a:r>
            <a:r>
              <a:rPr lang="zh-CN" altLang="en-US" dirty="0"/>
              <a:t>表示</a:t>
            </a:r>
            <a:r>
              <a:rPr lang="en-US" altLang="zh-CN" dirty="0"/>
              <a:t>left-to-right left derivation</a:t>
            </a:r>
            <a:r>
              <a:rPr lang="zh-CN" altLang="en-US" dirty="0"/>
              <a:t>，表示从左到右扫描输入串，并用最左推导来建立分析树。</a:t>
            </a:r>
            <a:endParaRPr lang="en-US" altLang="zh-CN" dirty="0"/>
          </a:p>
          <a:p>
            <a:r>
              <a:rPr lang="en-US" altLang="zh-CN" dirty="0"/>
              <a:t>LR</a:t>
            </a:r>
            <a:r>
              <a:rPr lang="zh-CN" altLang="en-US" dirty="0"/>
              <a:t>表示</a:t>
            </a:r>
            <a:r>
              <a:rPr lang="en-US" altLang="zh-CN" dirty="0"/>
              <a:t>left-to-right right derivation</a:t>
            </a:r>
            <a:r>
              <a:rPr lang="zh-CN" altLang="en-US" dirty="0"/>
              <a:t>，表示从左到右扫描输入串，并用最右推导来建立分析树（实际是用最右推导的逆过程</a:t>
            </a:r>
            <a:r>
              <a:rPr lang="en-US" altLang="zh-CN" dirty="0"/>
              <a:t>——</a:t>
            </a:r>
            <a:r>
              <a:rPr lang="zh-CN" altLang="en-US" dirty="0"/>
              <a:t>最左归约来建立），称为移进</a:t>
            </a:r>
            <a:r>
              <a:rPr lang="en-US" altLang="zh-CN" dirty="0"/>
              <a:t>-</a:t>
            </a:r>
            <a:r>
              <a:rPr lang="zh-CN" altLang="en-US" dirty="0"/>
              <a:t>归约分析。</a:t>
            </a:r>
            <a:endParaRPr lang="en-US" altLang="zh-CN" dirty="0"/>
          </a:p>
          <a:p>
            <a:endParaRPr lang="en-US" altLang="zh-CN" dirty="0"/>
          </a:p>
          <a:p>
            <a:r>
              <a:rPr lang="zh-CN" altLang="en-US" dirty="0"/>
              <a:t>参数</a:t>
            </a:r>
            <a:r>
              <a:rPr lang="en-US" altLang="zh-CN" dirty="0"/>
              <a:t>k</a:t>
            </a:r>
            <a:r>
              <a:rPr lang="zh-CN" altLang="en-US" dirty="0"/>
              <a:t>表示在决定分析动作时向前查看的符号个数，一般地</a:t>
            </a:r>
            <a:r>
              <a:rPr lang="en-US" altLang="zh-CN" dirty="0"/>
              <a:t>k&lt;=1</a:t>
            </a:r>
            <a:r>
              <a:rPr lang="zh-CN" altLang="en-US" dirty="0"/>
              <a:t>是有意义的，否则分析会变得复杂。当</a:t>
            </a:r>
            <a:r>
              <a:rPr lang="en-US" altLang="zh-CN" dirty="0"/>
              <a:t>(k)</a:t>
            </a:r>
            <a:r>
              <a:rPr lang="zh-CN" altLang="en-US" dirty="0"/>
              <a:t>省略时，表示</a:t>
            </a:r>
            <a:r>
              <a:rPr lang="en-US" altLang="zh-CN" dirty="0"/>
              <a:t>k</a:t>
            </a:r>
            <a:r>
              <a:rPr lang="zh-CN" altLang="en-US" dirty="0"/>
              <a:t>是</a:t>
            </a:r>
            <a:r>
              <a:rPr lang="en-US" altLang="zh-CN" dirty="0"/>
              <a:t>1</a:t>
            </a:r>
            <a:r>
              <a:rPr lang="zh-CN" altLang="en-US" dirty="0"/>
              <a:t>。</a:t>
            </a:r>
            <a:endParaRPr lang="en-US" altLang="zh-CN" dirty="0"/>
          </a:p>
          <a:p>
            <a:r>
              <a:rPr lang="en-US" altLang="zh-CN" dirty="0"/>
              <a:t>SLR</a:t>
            </a:r>
            <a:r>
              <a:rPr lang="zh-CN" altLang="en-US" dirty="0"/>
              <a:t>表示</a:t>
            </a:r>
            <a:r>
              <a:rPr lang="en-US" altLang="zh-CN" dirty="0"/>
              <a:t>Simple LR</a:t>
            </a:r>
            <a:r>
              <a:rPr lang="zh-CN" altLang="en-US" dirty="0"/>
              <a:t>。</a:t>
            </a:r>
            <a:endParaRPr lang="en-US" altLang="zh-CN" dirty="0"/>
          </a:p>
          <a:p>
            <a:r>
              <a:rPr lang="en-US" altLang="zh-CN" dirty="0"/>
              <a:t>LALR</a:t>
            </a:r>
            <a:r>
              <a:rPr lang="zh-CN" altLang="en-US" dirty="0"/>
              <a:t>表示</a:t>
            </a:r>
            <a:r>
              <a:rPr lang="en-US" altLang="zh-CN" dirty="0"/>
              <a:t>Lookahead LR</a:t>
            </a:r>
            <a:r>
              <a:rPr lang="zh-CN" altLang="en-US" dirty="0"/>
              <a:t>，实际的编译器通常使用这种方法。</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6</a:t>
            </a:fld>
            <a:endParaRPr lang="zh-CN" altLang="en-US"/>
          </a:p>
        </p:txBody>
      </p:sp>
    </p:spTree>
    <p:extLst>
      <p:ext uri="{BB962C8B-B14F-4D97-AF65-F5344CB8AC3E}">
        <p14:creationId xmlns:p14="http://schemas.microsoft.com/office/powerpoint/2010/main" val="505103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611E1BFB-C332-4387-AB94-817F2966CB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636FFFE-65E0-4789-A41A-493809DC8D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9CEF75B4-B4D9-4E1D-BF33-38285A7D7E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6D62682-32E5-4E91-8571-7FF9D555AD06}" type="slidenum">
              <a:rPr lang="zh-CN" altLang="en-US">
                <a:latin typeface="Times New Roman" panose="02020603050405020304" pitchFamily="18" charset="0"/>
              </a:rPr>
              <a:pPr>
                <a:spcBef>
                  <a:spcPct val="0"/>
                </a:spcBef>
              </a:pPr>
              <a:t>9</a:t>
            </a:fld>
            <a:endParaRPr lang="en-US"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905C4695-9BE3-40BB-8CA2-5C94FEC6E0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F80FDE97-BFCF-4ECC-9B0B-7C16F004AF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正规式也是语言的一种形式描述。</a:t>
            </a:r>
            <a:endParaRPr lang="en-US" altLang="zh-CN" dirty="0"/>
          </a:p>
          <a:p>
            <a:pPr eaLnBrk="1" hangingPunct="1">
              <a:spcBef>
                <a:spcPct val="0"/>
              </a:spcBef>
            </a:pPr>
            <a:r>
              <a:rPr lang="zh-CN" altLang="en-US" dirty="0"/>
              <a:t>有限次数的重复或者奇数偶数等重复可以用状态来记录，但是任意指定的无限次数的重复无法用状态来记录。</a:t>
            </a:r>
            <a:endParaRPr lang="en-US" altLang="zh-CN" dirty="0"/>
          </a:p>
          <a:p>
            <a:pPr eaLnBrk="1" hangingPunct="1">
              <a:spcBef>
                <a:spcPct val="0"/>
              </a:spcBef>
            </a:pPr>
            <a:r>
              <a:rPr lang="zh-CN" altLang="en-US" dirty="0"/>
              <a:t>上述这些正规式不能描述的结构可以用上下文无关文法来描述</a:t>
            </a:r>
          </a:p>
        </p:txBody>
      </p:sp>
      <p:sp>
        <p:nvSpPr>
          <p:cNvPr id="20484" name="灯片编号占位符 3">
            <a:extLst>
              <a:ext uri="{FF2B5EF4-FFF2-40B4-BE49-F238E27FC236}">
                <a16:creationId xmlns:a16="http://schemas.microsoft.com/office/drawing/2014/main" id="{EAA8417B-1DB4-46A4-BD27-2865815C43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A7A2837-D0CD-4829-98F7-32AC77E5A5EE}" type="slidenum">
              <a:rPr lang="zh-CN" altLang="en-US">
                <a:latin typeface="Times New Roman" panose="02020603050405020304" pitchFamily="18" charset="0"/>
              </a:rPr>
              <a:pPr>
                <a:spcBef>
                  <a:spcPct val="0"/>
                </a:spcBef>
              </a:pPr>
              <a:t>10</a:t>
            </a:fld>
            <a:endParaRPr lang="en-US"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7730300-39E5-4944-BBE7-890175EC8A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0F8CFF3C-2B7E-4120-BA6B-ABBE5EDE1B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从开始符号</a:t>
            </a:r>
            <a:r>
              <a:rPr lang="en-US" altLang="zh-CN" dirty="0"/>
              <a:t>E</a:t>
            </a:r>
            <a:r>
              <a:rPr lang="zh-CN" altLang="en-US" dirty="0"/>
              <a:t>起，不断使用产生式代换，可以得到一个代换序列，最终得到一个只含终结符的串。这个代换序列称为从</a:t>
            </a:r>
            <a:r>
              <a:rPr lang="en-US" altLang="zh-CN" dirty="0"/>
              <a:t>E</a:t>
            </a:r>
            <a:r>
              <a:rPr lang="zh-CN" altLang="en-US" dirty="0"/>
              <a:t>到这个串的推导，</a:t>
            </a:r>
          </a:p>
          <a:p>
            <a:r>
              <a:rPr lang="zh-CN" altLang="en-US" dirty="0"/>
              <a:t>这个串称为由文法</a:t>
            </a:r>
            <a:r>
              <a:rPr lang="en-US" altLang="zh-CN" dirty="0"/>
              <a:t>G</a:t>
            </a:r>
            <a:r>
              <a:rPr lang="zh-CN" altLang="en-US" dirty="0"/>
              <a:t>产生的句子。</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7730300-39E5-4944-BBE7-890175EC8A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0F8CFF3C-2B7E-4120-BA6B-ABBE5EDE1B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考虑一个文法符号中间的非终结符号</a:t>
            </a:r>
            <a:r>
              <a:rPr lang="en-US" altLang="zh-CN" dirty="0"/>
              <a:t>A</a:t>
            </a:r>
            <a:r>
              <a:rPr lang="zh-CN" altLang="en-US" dirty="0"/>
              <a:t>，如</a:t>
            </a:r>
            <a:r>
              <a:rPr lang="zh-CN" altLang="en-US" sz="1200" b="1" i="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sym typeface="Symbol" panose="05050102010706020507" pitchFamily="18" charset="2"/>
              </a:rPr>
              <a:t>A</a:t>
            </a:r>
            <a:r>
              <a:rPr lang="en-US" altLang="zh-CN" sz="1200" dirty="0">
                <a:latin typeface="Times New Roman" panose="02020603050405020304" pitchFamily="18" charset="0"/>
                <a:sym typeface="Symbol" panose="05050102010706020507" pitchFamily="18" charset="2"/>
              </a:rPr>
              <a:t> </a:t>
            </a:r>
            <a:r>
              <a:rPr lang="zh-CN" altLang="en-US" sz="1200" dirty="0">
                <a:latin typeface="Times New Roman" panose="02020603050405020304" pitchFamily="18" charset="0"/>
                <a:sym typeface="Symbol" panose="05050102010706020507" pitchFamily="18" charset="2"/>
              </a:rPr>
              <a:t>，其中</a:t>
            </a:r>
            <a:r>
              <a:rPr lang="zh-CN" altLang="en-US" sz="1200" b="1" i="1" dirty="0">
                <a:latin typeface="Times New Roman" panose="02020603050405020304" pitchFamily="18" charset="0"/>
                <a:sym typeface="Symbol" panose="05050102010706020507" pitchFamily="18" charset="2"/>
              </a:rPr>
              <a:t></a:t>
            </a:r>
            <a:r>
              <a:rPr lang="zh-CN" altLang="en-US" sz="1200" b="0" i="0" dirty="0">
                <a:latin typeface="Times New Roman" panose="02020603050405020304" pitchFamily="18" charset="0"/>
                <a:sym typeface="Symbol" panose="05050102010706020507" pitchFamily="18" charset="2"/>
              </a:rPr>
              <a:t>和</a:t>
            </a:r>
            <a:r>
              <a:rPr lang="en-US" altLang="zh-CN" sz="1200" b="1" i="1" dirty="0">
                <a:latin typeface="Times New Roman" panose="02020603050405020304" pitchFamily="18" charset="0"/>
                <a:sym typeface="Symbol" panose="05050102010706020507" pitchFamily="18" charset="2"/>
              </a:rPr>
              <a:t></a:t>
            </a:r>
            <a:r>
              <a:rPr lang="zh-CN" altLang="en-US" sz="1200" b="0" i="0" dirty="0">
                <a:latin typeface="Times New Roman" panose="02020603050405020304" pitchFamily="18" charset="0"/>
                <a:sym typeface="Symbol" panose="05050102010706020507" pitchFamily="18" charset="2"/>
              </a:rPr>
              <a:t>都是任意的文法符号串，如果</a:t>
            </a:r>
            <a:r>
              <a:rPr lang="en-US" altLang="zh-CN" sz="1200" b="1" i="1" dirty="0">
                <a:latin typeface="Times New Roman" panose="02020603050405020304" pitchFamily="18" charset="0"/>
              </a:rPr>
              <a:t>A</a:t>
            </a:r>
            <a:r>
              <a:rPr lang="en-US" altLang="zh-CN" sz="1200"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sym typeface="Symbol" panose="05050102010706020507" pitchFamily="18" charset="2"/>
              </a:rPr>
              <a:t></a:t>
            </a:r>
            <a:r>
              <a:rPr lang="zh-CN" altLang="en-US" sz="1200" b="1" i="1" dirty="0">
                <a:latin typeface="Times New Roman" panose="02020603050405020304" pitchFamily="18" charset="0"/>
                <a:sym typeface="Symbol" panose="05050102010706020507" pitchFamily="18" charset="2"/>
              </a:rPr>
              <a:t>，</a:t>
            </a:r>
            <a:r>
              <a:rPr lang="zh-CN" altLang="en-US" sz="1200" b="0" i="0" dirty="0">
                <a:latin typeface="Times New Roman" panose="02020603050405020304" pitchFamily="18" charset="0"/>
                <a:sym typeface="Symbol" panose="05050102010706020507" pitchFamily="18" charset="2"/>
              </a:rPr>
              <a:t>那么推导的时候就有</a:t>
            </a:r>
            <a:r>
              <a:rPr lang="zh-CN" altLang="en-US" sz="1200" b="1" i="1" dirty="0">
                <a:latin typeface="Times New Roman" panose="02020603050405020304" pitchFamily="18" charset="0"/>
                <a:sym typeface="Symbol" panose="05050102010706020507" pitchFamily="18" charset="2"/>
              </a:rPr>
              <a:t></a:t>
            </a:r>
            <a:r>
              <a:rPr lang="en-US" altLang="zh-CN" sz="1200" b="1" i="1" dirty="0">
                <a:latin typeface="Times New Roman" panose="02020603050405020304" pitchFamily="18" charset="0"/>
                <a:sym typeface="Symbol" panose="05050102010706020507" pitchFamily="18" charset="2"/>
              </a:rPr>
              <a:t>A</a:t>
            </a:r>
            <a:r>
              <a:rPr lang="en-US" altLang="zh-CN" sz="1200" dirty="0">
                <a:latin typeface="Times New Roman" panose="02020603050405020304" pitchFamily="18" charset="0"/>
                <a:sym typeface="Symbol" panose="05050102010706020507" pitchFamily="18" charset="2"/>
              </a:rPr>
              <a:t> </a:t>
            </a:r>
            <a:r>
              <a:rPr lang="en-US" altLang="zh-CN" sz="1200" b="1" dirty="0">
                <a:latin typeface="Times New Roman" panose="02020603050405020304" pitchFamily="18" charset="0"/>
                <a:sym typeface="Symbol" panose="05050102010706020507" pitchFamily="18" charset="2"/>
              </a:rPr>
              <a:t></a:t>
            </a:r>
            <a:r>
              <a:rPr lang="en-US" altLang="zh-CN" sz="1200" dirty="0">
                <a:latin typeface="Times New Roman" panose="02020603050405020304" pitchFamily="18" charset="0"/>
                <a:sym typeface="Symbol" panose="05050102010706020507" pitchFamily="18" charset="2"/>
              </a:rPr>
              <a:t> </a:t>
            </a:r>
            <a:r>
              <a:rPr lang="en-US" altLang="zh-CN" sz="1200" b="1" i="1" dirty="0">
                <a:latin typeface="Times New Roman" panose="02020603050405020304" pitchFamily="18" charset="0"/>
                <a:sym typeface="Symbol" panose="05050102010706020507" pitchFamily="18" charset="2"/>
              </a:rPr>
              <a:t></a:t>
            </a:r>
            <a:endParaRPr lang="zh-CN" altLang="en-US" b="0" i="0" dirty="0"/>
          </a:p>
        </p:txBody>
      </p:sp>
    </p:spTree>
    <p:extLst>
      <p:ext uri="{BB962C8B-B14F-4D97-AF65-F5344CB8AC3E}">
        <p14:creationId xmlns:p14="http://schemas.microsoft.com/office/powerpoint/2010/main" val="3560085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C2C6B78-1B20-41FB-BC3A-EB6ADAF9B0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61E1045-B83C-4231-BAA1-F509E6782F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(id+id)*id</a:t>
            </a:r>
            <a:r>
              <a:rPr lang="zh-CN" altLang="en-US"/>
              <a:t>的最左推导</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21DA5258-5F48-6615-C81D-F6D9D8AB2FD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Tree>
    <p:extLst>
      <p:ext uri="{BB962C8B-B14F-4D97-AF65-F5344CB8AC3E}">
        <p14:creationId xmlns:p14="http://schemas.microsoft.com/office/powerpoint/2010/main" val="153341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2A9118F0-245A-4C7C-B8B0-6F3EB7AE9E77}"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536389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BAE4B100-779D-4890-8EBA-73FABEF9EE64}"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806373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fld id="{B11CBB29-96DF-4AB9-93ED-145D3D1F66AE}" type="datetime2">
              <a:rPr lang="zh-CN" altLang="en-US" smtClean="0"/>
              <a:t>2024年3月13日</a:t>
            </a:fld>
            <a:endParaRPr lang="zh-CN" altLang="en-US" dirty="0"/>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87642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fld id="{6EFAED30-7AD1-4F71-A1EF-9256F1088572}" type="datetime2">
              <a:rPr lang="zh-CN" altLang="en-US" smtClean="0"/>
              <a:t>2024年3月13日</a:t>
            </a:fld>
            <a:endParaRPr lang="zh-CN" altLang="en-US" dirty="0"/>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832243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0"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4"/>
            <a:ext cx="7886700" cy="953133"/>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3953042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262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5"/>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Tree>
    <p:extLst>
      <p:ext uri="{BB962C8B-B14F-4D97-AF65-F5344CB8AC3E}">
        <p14:creationId xmlns:p14="http://schemas.microsoft.com/office/powerpoint/2010/main" val="115999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D822253E-26A2-4835-AF71-82662187C1EF}"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10295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15D2A134-FEFD-49E9-95A5-F3BB4F046602}"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69383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F59D516A-4284-331A-C39B-FDA6014AF321}"/>
              </a:ext>
            </a:extLst>
          </p:cNvPr>
          <p:cNvSpPr>
            <a:spLocks noGrp="1"/>
          </p:cNvSpPr>
          <p:nvPr>
            <p:ph type="dt" sz="half" idx="10"/>
          </p:nvPr>
        </p:nvSpPr>
        <p:spPr/>
        <p:txBody>
          <a:bodyPr/>
          <a:lstStyle/>
          <a:p>
            <a:fld id="{CE06DA94-E6FB-4563-9D3C-0A28CC42988F}" type="datetime2">
              <a:rPr lang="zh-CN" altLang="en-US" smtClean="0"/>
              <a:t>2024年3月13日</a:t>
            </a:fld>
            <a:endParaRPr lang="zh-CN" altLang="en-US" dirty="0"/>
          </a:p>
        </p:txBody>
      </p:sp>
      <p:sp>
        <p:nvSpPr>
          <p:cNvPr id="6" name="页脚占位符 5">
            <a:extLst>
              <a:ext uri="{FF2B5EF4-FFF2-40B4-BE49-F238E27FC236}">
                <a16:creationId xmlns:a16="http://schemas.microsoft.com/office/drawing/2014/main" id="{FBEBDAC2-2620-F780-1D5E-9DAF49869D5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7" name="灯片编号占位符 6">
            <a:extLst>
              <a:ext uri="{FF2B5EF4-FFF2-40B4-BE49-F238E27FC236}">
                <a16:creationId xmlns:a16="http://schemas.microsoft.com/office/drawing/2014/main" id="{61CDEE64-6029-806B-3946-DD2674BCB95A}"/>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1708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33F73119-4EA4-45AF-835D-67A81F87D556}" type="datetime2">
              <a:rPr lang="zh-CN" altLang="en-US" smtClean="0"/>
              <a:t>2024年3月13日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95679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8FE09E26-933C-4777-ACC3-CDDA8B72DA94}" type="datetime2">
              <a:rPr lang="zh-CN" altLang="en-US" smtClean="0"/>
              <a:t>2024年3月13日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0726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3E7AC9E8-9802-46E9-90E4-7FADDEA761E7}"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81014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61CCF306-0F53-4A89-8329-F9E27362E070}" type="datetime2">
              <a:rPr lang="zh-CN" altLang="en-US" smtClean="0"/>
              <a:t>2024年3月13日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91741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3EF8CE52-E548-4B2B-8CA4-EAC27C467AE3}"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13541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CE06DA94-E6FB-4563-9D3C-0A28CC42988F}" type="datetime2">
              <a:rPr lang="zh-CN" altLang="en-US" smtClean="0"/>
              <a:t>2024年3月13日</a:t>
            </a:fld>
            <a:endParaRPr lang="zh-CN" altLang="en-US" dirty="0"/>
          </a:p>
        </p:txBody>
      </p:sp>
      <p:sp>
        <p:nvSpPr>
          <p:cNvPr id="11" name="箭头: 五边形 10">
            <a:extLst>
              <a:ext uri="{FF2B5EF4-FFF2-40B4-BE49-F238E27FC236}">
                <a16:creationId xmlns:a16="http://schemas.microsoft.com/office/drawing/2014/main" id="{08E6044B-9CB6-3D58-5515-EE9F67AA8161}"/>
              </a:ext>
            </a:extLst>
          </p:cNvPr>
          <p:cNvSpPr/>
          <p:nvPr userDrawn="1"/>
        </p:nvSpPr>
        <p:spPr>
          <a:xfrm>
            <a:off x="0" y="365134"/>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8795950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67" r:id="rId14"/>
    <p:sldLayoutId id="2147483669" r:id="rId15"/>
    <p:sldLayoutId id="2147483671"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lstStyle/>
          <a:p>
            <a:r>
              <a:rPr lang="zh-CN" altLang="en-US" dirty="0"/>
              <a:t>第三章 语法分析</a:t>
            </a:r>
            <a:r>
              <a:rPr lang="en-US" altLang="zh-CN" dirty="0"/>
              <a:t>(1)</a:t>
            </a:r>
            <a:endParaRPr lang="zh-CN" altLang="en-US" sz="36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a:p>
          <a:p>
            <a:r>
              <a:rPr lang="zh-CN" altLang="en-US" sz="1800"/>
              <a:t>中国海洋大学 计算机系 王欣捷</a:t>
            </a:r>
            <a:endParaRPr lang="en-US" altLang="zh-CN" sz="1800"/>
          </a:p>
          <a:p>
            <a:r>
              <a:rPr lang="en-US" altLang="zh-CN" sz="1800"/>
              <a:t>wangxinjie@ouc.edu.cn</a:t>
            </a:r>
            <a:endParaRPr lang="zh-CN" altLang="en-US" sz="180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C2803DC-2AF6-40F1-B17B-D64AE35F6855}"/>
              </a:ext>
            </a:extLst>
          </p:cNvPr>
          <p:cNvSpPr>
            <a:spLocks noGrp="1" noChangeArrowheads="1"/>
          </p:cNvSpPr>
          <p:nvPr>
            <p:ph type="title"/>
          </p:nvPr>
        </p:nvSpPr>
        <p:spPr/>
        <p:txBody>
          <a:bodyPr/>
          <a:lstStyle/>
          <a:p>
            <a:pPr eaLnBrk="1" hangingPunct="1"/>
            <a:r>
              <a:rPr lang="en-US" altLang="zh-CN" dirty="0"/>
              <a:t>3.1.1 </a:t>
            </a:r>
            <a:r>
              <a:rPr lang="zh-CN" altLang="en-US" dirty="0"/>
              <a:t>上下文无关文法的定义</a:t>
            </a:r>
          </a:p>
        </p:txBody>
      </p:sp>
      <p:sp>
        <p:nvSpPr>
          <p:cNvPr id="17411" name="Rectangle 3">
            <a:extLst>
              <a:ext uri="{FF2B5EF4-FFF2-40B4-BE49-F238E27FC236}">
                <a16:creationId xmlns:a16="http://schemas.microsoft.com/office/drawing/2014/main" id="{EE2CC223-EEB1-4EFC-86D9-84AEC6522DA0}"/>
              </a:ext>
            </a:extLst>
          </p:cNvPr>
          <p:cNvSpPr>
            <a:spLocks noGrp="1" noChangeArrowheads="1"/>
          </p:cNvSpPr>
          <p:nvPr>
            <p:ph idx="1"/>
          </p:nvPr>
        </p:nvSpPr>
        <p:spPr>
          <a:xfrm>
            <a:off x="628650" y="1257300"/>
            <a:ext cx="7886700" cy="5371566"/>
          </a:xfrm>
        </p:spPr>
        <p:txBody>
          <a:bodyPr>
            <a:normAutofit lnSpcReduction="10000"/>
          </a:bodyPr>
          <a:lstStyle/>
          <a:p>
            <a:pPr eaLnBrk="1" hangingPunct="1">
              <a:defRPr/>
            </a:pPr>
            <a:r>
              <a:rPr lang="zh-CN" altLang="en-US" dirty="0">
                <a:latin typeface="宋体" panose="02010600030101010101" pitchFamily="2" charset="-122"/>
              </a:rPr>
              <a:t>正规式能定义一些简单的语言</a:t>
            </a:r>
            <a:r>
              <a:rPr lang="zh-CN" altLang="en-US" dirty="0"/>
              <a:t>，</a:t>
            </a:r>
            <a:r>
              <a:rPr lang="zh-CN" altLang="en-US" dirty="0">
                <a:latin typeface="宋体" panose="02010600030101010101" pitchFamily="2" charset="-122"/>
              </a:rPr>
              <a:t>能表示</a:t>
            </a:r>
            <a:r>
              <a:rPr lang="zh-CN" altLang="en-US" dirty="0">
                <a:solidFill>
                  <a:schemeClr val="accent2"/>
                </a:solidFill>
                <a:latin typeface="宋体" panose="02010600030101010101" pitchFamily="2" charset="-122"/>
              </a:rPr>
              <a:t>给定结构</a:t>
            </a:r>
            <a:r>
              <a:rPr lang="zh-CN" altLang="en-US" dirty="0">
                <a:latin typeface="宋体" panose="02010600030101010101" pitchFamily="2" charset="-122"/>
              </a:rPr>
              <a:t>的固定次数的重复或者没有指定次数的重复</a:t>
            </a:r>
          </a:p>
          <a:p>
            <a:pPr lvl="1" eaLnBrk="1" hangingPunct="1">
              <a:defRPr/>
            </a:pPr>
            <a:r>
              <a:rPr lang="zh-CN" altLang="en-US" dirty="0"/>
              <a:t>例：</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err="1">
                <a:latin typeface="Times New Roman" panose="02020603050405020304" pitchFamily="18" charset="0"/>
              </a:rPr>
              <a:t>ba</a:t>
            </a:r>
            <a:r>
              <a:rPr lang="en-US" altLang="zh-CN" b="1" dirty="0">
                <a:latin typeface="Times New Roman" panose="02020603050405020304" pitchFamily="18" charset="0"/>
              </a:rPr>
              <a:t>)</a:t>
            </a:r>
            <a:r>
              <a:rPr lang="en-US" altLang="zh-CN" b="1" baseline="30000" dirty="0">
                <a:latin typeface="Times New Roman" panose="02020603050405020304" pitchFamily="18" charset="0"/>
              </a:rPr>
              <a:t>5</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err="1">
                <a:latin typeface="Times New Roman" panose="02020603050405020304" pitchFamily="18" charset="0"/>
              </a:rPr>
              <a:t>ba</a:t>
            </a:r>
            <a:r>
              <a:rPr lang="en-US" altLang="zh-CN" b="1" dirty="0">
                <a:latin typeface="Times New Roman" panose="02020603050405020304" pitchFamily="18" charset="0"/>
              </a:rPr>
              <a:t>)*</a:t>
            </a:r>
          </a:p>
          <a:p>
            <a:pPr eaLnBrk="1" hangingPunct="1">
              <a:defRPr/>
            </a:pPr>
            <a:r>
              <a:rPr lang="zh-CN" altLang="en-US" dirty="0">
                <a:latin typeface="宋体" panose="02010600030101010101" pitchFamily="2" charset="-122"/>
              </a:rPr>
              <a:t>正规式不能用于描述配对或嵌套的结构</a:t>
            </a:r>
          </a:p>
          <a:p>
            <a:pPr lvl="1" eaLnBrk="1" hangingPunct="1">
              <a:defRPr/>
            </a:pPr>
            <a:r>
              <a:rPr lang="zh-CN" altLang="en-US" dirty="0"/>
              <a:t>例</a:t>
            </a:r>
            <a:r>
              <a:rPr lang="en-US" altLang="zh-CN" dirty="0"/>
              <a:t>1</a:t>
            </a:r>
            <a:r>
              <a:rPr lang="zh-CN" altLang="en-US" dirty="0"/>
              <a:t>：</a:t>
            </a:r>
            <a:r>
              <a:rPr lang="zh-CN" altLang="en-US" dirty="0">
                <a:latin typeface="宋体" panose="02010600030101010101" pitchFamily="2" charset="-122"/>
              </a:rPr>
              <a:t>配对括号串的集合</a:t>
            </a:r>
            <a:endParaRPr lang="en-US" altLang="zh-CN" dirty="0">
              <a:latin typeface="宋体" panose="02010600030101010101" pitchFamily="2" charset="-122"/>
            </a:endParaRPr>
          </a:p>
          <a:p>
            <a:pPr marL="457200" lvl="1" indent="0" eaLnBrk="1" hangingPunct="1">
              <a:buFont typeface="Wingdings" panose="05000000000000000000" pitchFamily="2" charset="2"/>
              <a:buNone/>
              <a:defRPr/>
            </a:pPr>
            <a:r>
              <a:rPr lang="en-US" altLang="zh-CN" i="1" dirty="0">
                <a:latin typeface="宋体" panose="02010600030101010101" pitchFamily="2" charset="-122"/>
              </a:rPr>
              <a:t>  </a:t>
            </a:r>
            <a:r>
              <a:rPr lang="zh-CN" altLang="en-US" dirty="0">
                <a:latin typeface="宋体" panose="02010600030101010101" pitchFamily="2" charset="-122"/>
              </a:rPr>
              <a:t>类似例子：</a:t>
            </a:r>
            <a:r>
              <a:rPr lang="en-US" altLang="zh-CN" b="1" dirty="0">
                <a:latin typeface="Times New Roman" panose="02020603050405020304" pitchFamily="18" charset="0"/>
                <a:cs typeface="Times New Roman" panose="02020603050405020304" pitchFamily="18" charset="0"/>
              </a:rPr>
              <a:t>{(</a:t>
            </a:r>
            <a:r>
              <a:rPr lang="en-US" altLang="zh-CN" b="1" i="1" baseline="30000"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a:t>
            </a:r>
            <a:r>
              <a:rPr lang="en-US" altLang="zh-CN" b="1" i="1" baseline="30000"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 </a:t>
            </a:r>
            <a:r>
              <a:rPr lang="en-US" altLang="zh-CN" b="1" i="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&gt;=0}</a:t>
            </a:r>
            <a:endParaRPr lang="zh-CN" altLang="en-US" b="1" dirty="0">
              <a:latin typeface="Times New Roman" panose="02020603050405020304" pitchFamily="18" charset="0"/>
              <a:cs typeface="Times New Roman" panose="02020603050405020304" pitchFamily="18" charset="0"/>
            </a:endParaRPr>
          </a:p>
          <a:p>
            <a:pPr lvl="1" eaLnBrk="1" hangingPunct="1">
              <a:defRPr/>
            </a:pPr>
            <a:r>
              <a:rPr lang="zh-CN" altLang="en-US" dirty="0"/>
              <a:t>例</a:t>
            </a:r>
            <a:r>
              <a:rPr lang="en-US" altLang="zh-CN" dirty="0"/>
              <a:t>2</a:t>
            </a:r>
            <a:r>
              <a:rPr lang="zh-CN" altLang="en-US" dirty="0"/>
              <a:t>：</a:t>
            </a:r>
            <a:r>
              <a:rPr lang="en-US" altLang="zh-CN" dirty="0"/>
              <a:t>{</a:t>
            </a:r>
            <a:r>
              <a:rPr lang="en-US" altLang="zh-CN" b="1" i="1" dirty="0" err="1">
                <a:latin typeface="Times New Roman" panose="02020603050405020304" pitchFamily="18" charset="0"/>
              </a:rPr>
              <a:t>wcw</a:t>
            </a:r>
            <a:r>
              <a:rPr lang="en-US" altLang="zh-CN" i="1" dirty="0"/>
              <a:t> </a:t>
            </a:r>
            <a:r>
              <a:rPr lang="en-US" altLang="zh-CN" dirty="0"/>
              <a:t>| </a:t>
            </a:r>
            <a:r>
              <a:rPr lang="en-US" altLang="zh-CN" b="1" i="1" dirty="0">
                <a:latin typeface="Times New Roman" panose="02020603050405020304" pitchFamily="18" charset="0"/>
              </a:rPr>
              <a:t>w</a:t>
            </a:r>
            <a:r>
              <a:rPr lang="zh-CN" altLang="en-US" dirty="0">
                <a:latin typeface="宋体" panose="02010600030101010101" pitchFamily="2" charset="-122"/>
              </a:rPr>
              <a:t>是</a:t>
            </a:r>
            <a:r>
              <a:rPr lang="en-US" altLang="zh-CN" b="1" i="1" dirty="0">
                <a:latin typeface="Times New Roman" panose="02020603050405020304" pitchFamily="18" charset="0"/>
              </a:rPr>
              <a:t>a</a:t>
            </a:r>
            <a:r>
              <a:rPr lang="zh-CN" altLang="en-US" dirty="0">
                <a:latin typeface="宋体" panose="02010600030101010101" pitchFamily="2" charset="-122"/>
              </a:rPr>
              <a:t>和</a:t>
            </a:r>
            <a:r>
              <a:rPr lang="en-US" altLang="zh-CN" b="1" i="1" dirty="0">
                <a:latin typeface="Times New Roman" panose="02020603050405020304" pitchFamily="18" charset="0"/>
              </a:rPr>
              <a:t>b</a:t>
            </a:r>
            <a:r>
              <a:rPr lang="zh-CN" altLang="en-US" dirty="0">
                <a:latin typeface="宋体" panose="02010600030101010101" pitchFamily="2" charset="-122"/>
              </a:rPr>
              <a:t>的串</a:t>
            </a:r>
            <a:r>
              <a:rPr lang="en-US" altLang="zh-CN" dirty="0"/>
              <a:t>}</a:t>
            </a:r>
            <a:r>
              <a:rPr lang="en-US" altLang="zh-CN" b="1" i="1" dirty="0"/>
              <a:t> </a:t>
            </a:r>
          </a:p>
          <a:p>
            <a:pPr lvl="1" eaLnBrk="1" hangingPunct="1">
              <a:defRPr/>
            </a:pPr>
            <a:r>
              <a:rPr lang="zh-CN" altLang="en-US" dirty="0"/>
              <a:t>原因：</a:t>
            </a:r>
            <a:r>
              <a:rPr lang="en-US" altLang="zh-CN" b="1" i="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i</a:t>
            </a:r>
            <a:r>
              <a:rPr lang="en-US" altLang="zh-CN" dirty="0"/>
              <a:t>, </a:t>
            </a:r>
            <a:r>
              <a:rPr lang="en-US" altLang="zh-CN" b="1" i="1" dirty="0">
                <a:latin typeface="Times New Roman" panose="02020603050405020304" pitchFamily="18" charset="0"/>
              </a:rPr>
              <a:t>w</a:t>
            </a:r>
            <a:r>
              <a:rPr lang="zh-CN" altLang="en-US" dirty="0"/>
              <a:t>不固定，且后面的串要依据前面不定长的串来确定</a:t>
            </a:r>
            <a:r>
              <a:rPr lang="en-US" altLang="zh-CN" dirty="0"/>
              <a:t>——</a:t>
            </a:r>
            <a:r>
              <a:rPr lang="zh-CN" altLang="en-US" dirty="0"/>
              <a:t>在有限的状态下不能表达</a:t>
            </a:r>
            <a:endParaRPr lang="en-US" altLang="zh-CN" dirty="0"/>
          </a:p>
        </p:txBody>
      </p:sp>
      <p:sp>
        <p:nvSpPr>
          <p:cNvPr id="2" name="日期占位符 1">
            <a:extLst>
              <a:ext uri="{FF2B5EF4-FFF2-40B4-BE49-F238E27FC236}">
                <a16:creationId xmlns:a16="http://schemas.microsoft.com/office/drawing/2014/main" id="{8C308E31-0EBD-1740-E920-A361C3CF5FD9}"/>
              </a:ext>
            </a:extLst>
          </p:cNvPr>
          <p:cNvSpPr>
            <a:spLocks noGrp="1"/>
          </p:cNvSpPr>
          <p:nvPr>
            <p:ph type="dt" sz="half" idx="10"/>
          </p:nvPr>
        </p:nvSpPr>
        <p:spPr/>
        <p:txBody>
          <a:bodyPr/>
          <a:lstStyle/>
          <a:p>
            <a:fld id="{965BDF90-207E-4847-B538-E52E2388C8B5}"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08A0E7EA-CCBE-FC6D-421C-698A9ED6C5A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C35C94BA-68DD-B70C-A5AE-5D8C4445E969}"/>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
        <p:nvSpPr>
          <p:cNvPr id="6" name="思想气泡: 云 5">
            <a:extLst>
              <a:ext uri="{FF2B5EF4-FFF2-40B4-BE49-F238E27FC236}">
                <a16:creationId xmlns:a16="http://schemas.microsoft.com/office/drawing/2014/main" id="{C9651538-0490-C496-8642-75E6AF88ABEA}"/>
              </a:ext>
            </a:extLst>
          </p:cNvPr>
          <p:cNvSpPr/>
          <p:nvPr/>
        </p:nvSpPr>
        <p:spPr>
          <a:xfrm>
            <a:off x="5383530" y="850799"/>
            <a:ext cx="3589020" cy="1977390"/>
          </a:xfrm>
          <a:prstGeom prst="cloudCallout">
            <a:avLst/>
          </a:prstGeom>
          <a:solidFill>
            <a:schemeClr val="accent4">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accent2"/>
                </a:solidFill>
              </a:rPr>
              <a:t>如何证明？</a:t>
            </a:r>
            <a:endParaRPr lang="en-US" altLang="zh-CN" sz="2800" dirty="0">
              <a:solidFill>
                <a:schemeClr val="accent2"/>
              </a:solidFill>
            </a:endParaRPr>
          </a:p>
          <a:p>
            <a:pPr algn="ctr"/>
            <a:r>
              <a:rPr lang="zh-CN" altLang="en-US" sz="2800" dirty="0">
                <a:solidFill>
                  <a:schemeClr val="accent2"/>
                </a:solidFill>
              </a:rPr>
              <a:t>作为课后任务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5216-ADFD-4884-811A-194B7042F9F3}"/>
              </a:ext>
            </a:extLst>
          </p:cNvPr>
          <p:cNvSpPr>
            <a:spLocks noGrp="1"/>
          </p:cNvSpPr>
          <p:nvPr>
            <p:ph type="title"/>
          </p:nvPr>
        </p:nvSpPr>
        <p:spPr/>
        <p:txBody>
          <a:bodyPr/>
          <a:lstStyle/>
          <a:p>
            <a:r>
              <a:rPr lang="en-US" altLang="zh-CN" dirty="0"/>
              <a:t>3.1.1 </a:t>
            </a:r>
            <a:r>
              <a:rPr lang="zh-CN" altLang="en-US" dirty="0"/>
              <a:t>上下文无关文法的定义</a:t>
            </a:r>
          </a:p>
        </p:txBody>
      </p:sp>
      <p:sp>
        <p:nvSpPr>
          <p:cNvPr id="3" name="内容占位符 2">
            <a:extLst>
              <a:ext uri="{FF2B5EF4-FFF2-40B4-BE49-F238E27FC236}">
                <a16:creationId xmlns:a16="http://schemas.microsoft.com/office/drawing/2014/main" id="{988E9A3A-E5FB-420E-B787-7A418CBB5A06}"/>
              </a:ext>
            </a:extLst>
          </p:cNvPr>
          <p:cNvSpPr>
            <a:spLocks noGrp="1"/>
          </p:cNvSpPr>
          <p:nvPr>
            <p:ph idx="1"/>
          </p:nvPr>
        </p:nvSpPr>
        <p:spPr/>
        <p:txBody>
          <a:bodyPr>
            <a:normAutofit/>
          </a:bodyPr>
          <a:lstStyle/>
          <a:p>
            <a:r>
              <a:rPr lang="zh-CN" altLang="en-US" sz="2800" dirty="0">
                <a:solidFill>
                  <a:schemeClr val="accent2"/>
                </a:solidFill>
              </a:rPr>
              <a:t>（</a:t>
            </a:r>
            <a:r>
              <a:rPr lang="en-US" altLang="zh-CN" sz="2800" dirty="0">
                <a:solidFill>
                  <a:schemeClr val="accent2"/>
                </a:solidFill>
              </a:rPr>
              <a:t>*</a:t>
            </a:r>
            <a:r>
              <a:rPr lang="zh-CN" altLang="en-US" sz="2800" dirty="0">
                <a:solidFill>
                  <a:schemeClr val="accent2"/>
                </a:solidFill>
              </a:rPr>
              <a:t>扩展知识*，请以小组为单位展开讨论）</a:t>
            </a:r>
            <a:endParaRPr lang="en-US" altLang="zh-CN" sz="2800" dirty="0">
              <a:solidFill>
                <a:schemeClr val="accent2"/>
              </a:solidFill>
            </a:endParaRPr>
          </a:p>
          <a:p>
            <a:r>
              <a:rPr lang="zh-CN" altLang="en-US" sz="2800" dirty="0">
                <a:solidFill>
                  <a:schemeClr val="accent2"/>
                </a:solidFill>
              </a:rPr>
              <a:t>如何证明一个语言</a:t>
            </a:r>
            <a:r>
              <a:rPr lang="en-US" altLang="zh-CN" sz="2800" dirty="0">
                <a:solidFill>
                  <a:schemeClr val="accent2"/>
                </a:solidFill>
              </a:rPr>
              <a:t>L</a:t>
            </a:r>
            <a:r>
              <a:rPr lang="zh-CN" altLang="en-US" sz="2800" dirty="0">
                <a:solidFill>
                  <a:schemeClr val="accent2"/>
                </a:solidFill>
              </a:rPr>
              <a:t>不能用正规式描述？</a:t>
            </a:r>
            <a:endParaRPr lang="en-US" altLang="zh-CN" sz="2800" dirty="0">
              <a:solidFill>
                <a:schemeClr val="accent2"/>
              </a:solidFill>
            </a:endParaRPr>
          </a:p>
          <a:p>
            <a:endParaRPr lang="en-US" altLang="zh-CN" sz="2800" dirty="0">
              <a:solidFill>
                <a:schemeClr val="accent2"/>
              </a:solidFill>
            </a:endParaRPr>
          </a:p>
          <a:p>
            <a:r>
              <a:rPr lang="zh-CN" altLang="en-US" sz="2800" dirty="0"/>
              <a:t>这里我们只考虑</a:t>
            </a:r>
            <a:r>
              <a:rPr lang="en-US" altLang="zh-CN" sz="2800" dirty="0"/>
              <a:t>L</a:t>
            </a:r>
            <a:r>
              <a:rPr lang="zh-CN" altLang="en-US" sz="2800" dirty="0"/>
              <a:t>是无限语言的情况（如果</a:t>
            </a:r>
            <a:r>
              <a:rPr lang="en-US" altLang="zh-CN" sz="2800" dirty="0"/>
              <a:t>L</a:t>
            </a:r>
            <a:r>
              <a:rPr lang="zh-CN" altLang="en-US" sz="2800" dirty="0"/>
              <a:t>的句子是有限的，只需要枚举所有的句子判断其是否能被</a:t>
            </a:r>
            <a:r>
              <a:rPr lang="en-US" altLang="zh-CN" sz="2800" dirty="0"/>
              <a:t>DFA</a:t>
            </a:r>
            <a:r>
              <a:rPr lang="zh-CN" altLang="en-US" sz="2800" dirty="0"/>
              <a:t>接受即可）</a:t>
            </a:r>
            <a:endParaRPr lang="en-US" altLang="zh-CN" sz="2800" dirty="0"/>
          </a:p>
        </p:txBody>
      </p:sp>
      <p:sp>
        <p:nvSpPr>
          <p:cNvPr id="4" name="日期占位符 3">
            <a:extLst>
              <a:ext uri="{FF2B5EF4-FFF2-40B4-BE49-F238E27FC236}">
                <a16:creationId xmlns:a16="http://schemas.microsoft.com/office/drawing/2014/main" id="{8433D1E5-8963-4DD8-FEED-EAFE8AED4252}"/>
              </a:ext>
            </a:extLst>
          </p:cNvPr>
          <p:cNvSpPr>
            <a:spLocks noGrp="1"/>
          </p:cNvSpPr>
          <p:nvPr>
            <p:ph type="dt" sz="half" idx="10"/>
          </p:nvPr>
        </p:nvSpPr>
        <p:spPr/>
        <p:txBody>
          <a:bodyPr/>
          <a:lstStyle/>
          <a:p>
            <a:fld id="{2B93DB3D-4D7E-4ACC-B9EA-A32CB4CB5F28}"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1CE5F900-B41B-46AB-9D94-68ED49836F4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9EB23CEE-EB88-00AF-2D59-CE7CDC082C66}"/>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extLst>
      <p:ext uri="{BB962C8B-B14F-4D97-AF65-F5344CB8AC3E}">
        <p14:creationId xmlns:p14="http://schemas.microsoft.com/office/powerpoint/2010/main" val="230470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C8F794-A34C-47D9-99AF-15F84DA3E4E4}"/>
              </a:ext>
            </a:extLst>
          </p:cNvPr>
          <p:cNvPicPr>
            <a:picLocks noChangeAspect="1"/>
          </p:cNvPicPr>
          <p:nvPr/>
        </p:nvPicPr>
        <p:blipFill>
          <a:blip r:embed="rId2"/>
          <a:stretch>
            <a:fillRect/>
          </a:stretch>
        </p:blipFill>
        <p:spPr>
          <a:xfrm>
            <a:off x="1124874" y="4415094"/>
            <a:ext cx="7390476" cy="2047619"/>
          </a:xfrm>
          <a:prstGeom prst="rect">
            <a:avLst/>
          </a:prstGeom>
        </p:spPr>
      </p:pic>
      <p:sp>
        <p:nvSpPr>
          <p:cNvPr id="2" name="标题 1">
            <a:extLst>
              <a:ext uri="{FF2B5EF4-FFF2-40B4-BE49-F238E27FC236}">
                <a16:creationId xmlns:a16="http://schemas.microsoft.com/office/drawing/2014/main" id="{7C3FE6A8-953B-407E-91A9-685E83F51BD3}"/>
              </a:ext>
            </a:extLst>
          </p:cNvPr>
          <p:cNvSpPr>
            <a:spLocks noGrp="1"/>
          </p:cNvSpPr>
          <p:nvPr>
            <p:ph type="title"/>
          </p:nvPr>
        </p:nvSpPr>
        <p:spPr/>
        <p:txBody>
          <a:bodyPr/>
          <a:lstStyle/>
          <a:p>
            <a:r>
              <a:rPr lang="en-US" altLang="zh-CN" dirty="0"/>
              <a:t>3.1.1 </a:t>
            </a:r>
            <a:r>
              <a:rPr lang="zh-CN" altLang="en-US" dirty="0"/>
              <a:t>上下文无关文法的定义</a:t>
            </a:r>
          </a:p>
        </p:txBody>
      </p:sp>
      <p:sp>
        <p:nvSpPr>
          <p:cNvPr id="3" name="内容占位符 2">
            <a:extLst>
              <a:ext uri="{FF2B5EF4-FFF2-40B4-BE49-F238E27FC236}">
                <a16:creationId xmlns:a16="http://schemas.microsoft.com/office/drawing/2014/main" id="{50091C52-AC35-4AED-8BCC-B281209C939E}"/>
              </a:ext>
            </a:extLst>
          </p:cNvPr>
          <p:cNvSpPr>
            <a:spLocks noGrp="1"/>
          </p:cNvSpPr>
          <p:nvPr>
            <p:ph idx="1"/>
          </p:nvPr>
        </p:nvSpPr>
        <p:spPr/>
        <p:txBody>
          <a:bodyPr>
            <a:normAutofit/>
          </a:bodyPr>
          <a:lstStyle/>
          <a:p>
            <a:r>
              <a:rPr lang="zh-CN" altLang="en-US" sz="2800" dirty="0">
                <a:solidFill>
                  <a:schemeClr val="accent2"/>
                </a:solidFill>
              </a:rPr>
              <a:t>（</a:t>
            </a:r>
            <a:r>
              <a:rPr lang="en-US" altLang="zh-CN" sz="2800" dirty="0">
                <a:solidFill>
                  <a:schemeClr val="accent2"/>
                </a:solidFill>
              </a:rPr>
              <a:t>*</a:t>
            </a:r>
            <a:r>
              <a:rPr lang="zh-CN" altLang="en-US" sz="2800" dirty="0">
                <a:solidFill>
                  <a:schemeClr val="accent2"/>
                </a:solidFill>
              </a:rPr>
              <a:t>扩展知识*，请以小组为单位展开讨论）</a:t>
            </a:r>
            <a:endParaRPr lang="en-US" altLang="zh-CN" sz="2800" dirty="0">
              <a:solidFill>
                <a:schemeClr val="accent2"/>
              </a:solidFill>
            </a:endParaRPr>
          </a:p>
          <a:p>
            <a:r>
              <a:rPr lang="zh-CN" altLang="en-US" sz="2800" dirty="0"/>
              <a:t>例：</a:t>
            </a:r>
            <a:r>
              <a:rPr lang="en-US" altLang="zh-CN" sz="2800" dirty="0"/>
              <a:t>L=</a:t>
            </a:r>
            <a:r>
              <a:rPr lang="en-US" altLang="zh-CN"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a</a:t>
            </a:r>
            <a:r>
              <a:rPr lang="en-US" altLang="zh-CN" sz="2800" b="1" i="1" baseline="30000" dirty="0" err="1">
                <a:latin typeface="Times New Roman" panose="02020603050405020304" pitchFamily="18" charset="0"/>
                <a:cs typeface="Times New Roman" panose="02020603050405020304" pitchFamily="18" charset="0"/>
              </a:rPr>
              <a:t>n</a:t>
            </a:r>
            <a:r>
              <a:rPr lang="en-US" altLang="zh-CN" sz="2800" b="1" dirty="0" err="1">
                <a:latin typeface="Times New Roman" panose="02020603050405020304" pitchFamily="18" charset="0"/>
                <a:cs typeface="Times New Roman" panose="02020603050405020304" pitchFamily="18" charset="0"/>
              </a:rPr>
              <a:t>b</a:t>
            </a:r>
            <a:r>
              <a:rPr lang="en-US" altLang="zh-CN" sz="2800" b="1" i="1" baseline="30000" dirty="0" err="1">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&gt;=0}</a:t>
            </a:r>
            <a:r>
              <a:rPr lang="zh-CN" altLang="en-US" sz="2800" dirty="0">
                <a:latin typeface="Times New Roman" panose="02020603050405020304" pitchFamily="18" charset="0"/>
                <a:cs typeface="Times New Roman" panose="02020603050405020304" pitchFamily="18" charset="0"/>
              </a:rPr>
              <a:t>，证明</a:t>
            </a:r>
            <a:r>
              <a:rPr lang="en-US" altLang="zh-CN" sz="2800" dirty="0">
                <a:latin typeface="Times New Roman" panose="02020603050405020304" pitchFamily="18" charset="0"/>
                <a:cs typeface="Times New Roman" panose="02020603050405020304" pitchFamily="18" charset="0"/>
              </a:rPr>
              <a:t>L</a:t>
            </a:r>
            <a:r>
              <a:rPr lang="zh-CN" altLang="en-US" sz="2800" dirty="0">
                <a:latin typeface="Times New Roman" panose="02020603050405020304" pitchFamily="18" charset="0"/>
                <a:cs typeface="Times New Roman" panose="02020603050405020304" pitchFamily="18" charset="0"/>
              </a:rPr>
              <a:t>不能被正规式描述</a:t>
            </a:r>
            <a:endParaRPr lang="en-US" altLang="zh-CN" sz="2800" dirty="0"/>
          </a:p>
          <a:p>
            <a:pPr lvl="1"/>
            <a:r>
              <a:rPr lang="zh-CN" altLang="en-US" sz="2400" dirty="0"/>
              <a:t>如果</a:t>
            </a:r>
            <a:r>
              <a:rPr lang="en-US" altLang="zh-CN" sz="2400" dirty="0"/>
              <a:t>L</a:t>
            </a:r>
            <a:r>
              <a:rPr lang="zh-CN" altLang="en-US" sz="2400" dirty="0"/>
              <a:t>是无限语言，且可以由</a:t>
            </a:r>
            <a:r>
              <a:rPr lang="en-US" altLang="zh-CN" sz="2400" dirty="0"/>
              <a:t>DFA </a:t>
            </a:r>
            <a:r>
              <a:rPr lang="en-US" altLang="zh-CN" sz="2400" b="1" i="1" dirty="0"/>
              <a:t>D</a:t>
            </a:r>
            <a:r>
              <a:rPr lang="zh-CN" altLang="en-US" sz="2400" dirty="0"/>
              <a:t>构造，而</a:t>
            </a:r>
            <a:r>
              <a:rPr lang="en-US" altLang="zh-CN" sz="2400" dirty="0"/>
              <a:t>FA</a:t>
            </a:r>
            <a:r>
              <a:rPr lang="zh-CN" altLang="en-US" sz="2400" dirty="0"/>
              <a:t>的状态个数是有穷的（比如说</a:t>
            </a:r>
            <a:r>
              <a:rPr lang="en-US" altLang="zh-CN" sz="2400" dirty="0"/>
              <a:t>k</a:t>
            </a:r>
            <a:r>
              <a:rPr lang="zh-CN" altLang="en-US" sz="2400" dirty="0"/>
              <a:t>个），对于一个长度</a:t>
            </a:r>
            <a:r>
              <a:rPr lang="en-US" altLang="zh-CN" sz="2400" dirty="0"/>
              <a:t>&gt;=k</a:t>
            </a:r>
            <a:r>
              <a:rPr lang="zh-CN" altLang="en-US" sz="2400" dirty="0"/>
              <a:t>的语言上的句子，</a:t>
            </a:r>
            <a:r>
              <a:rPr lang="en-US" altLang="zh-CN" sz="2400" b="1" i="1" dirty="0"/>
              <a:t> D</a:t>
            </a:r>
            <a:r>
              <a:rPr lang="zh-CN" altLang="en-US" sz="2400" dirty="0"/>
              <a:t>一定会进入某个状态</a:t>
            </a:r>
            <a:r>
              <a:rPr lang="en-US" altLang="zh-CN" sz="2400" dirty="0"/>
              <a:t>&gt;=2</a:t>
            </a:r>
            <a:r>
              <a:rPr lang="zh-CN" altLang="en-US" sz="2400" dirty="0"/>
              <a:t>次</a:t>
            </a:r>
            <a:endParaRPr lang="en-US" altLang="zh-CN" dirty="0"/>
          </a:p>
          <a:p>
            <a:pPr lvl="1"/>
            <a:r>
              <a:rPr lang="zh-CN" altLang="en-US" sz="2400" dirty="0"/>
              <a:t>下图中如果有某个</a:t>
            </a:r>
            <a:r>
              <a:rPr lang="en-US" altLang="zh-CN" sz="4000" b="1" dirty="0" err="1">
                <a:latin typeface="Times New Roman" panose="02020603050405020304" pitchFamily="18" charset="0"/>
                <a:cs typeface="Times New Roman" panose="02020603050405020304" pitchFamily="18" charset="0"/>
              </a:rPr>
              <a:t>a</a:t>
            </a:r>
            <a:r>
              <a:rPr lang="en-US" altLang="zh-CN" sz="4000" b="1" i="1" baseline="30000" dirty="0" err="1">
                <a:latin typeface="Times New Roman" panose="02020603050405020304" pitchFamily="18" charset="0"/>
                <a:cs typeface="Times New Roman" panose="02020603050405020304" pitchFamily="18" charset="0"/>
              </a:rPr>
              <a:t>i</a:t>
            </a:r>
            <a:r>
              <a:rPr lang="en-US" altLang="zh-CN" sz="4000" b="1" dirty="0" err="1">
                <a:latin typeface="Times New Roman" panose="02020603050405020304" pitchFamily="18" charset="0"/>
                <a:cs typeface="Times New Roman" panose="02020603050405020304" pitchFamily="18" charset="0"/>
              </a:rPr>
              <a:t>b</a:t>
            </a:r>
            <a:r>
              <a:rPr lang="en-US" altLang="zh-CN" sz="4000" b="1" i="1" baseline="30000" dirty="0" err="1">
                <a:latin typeface="Times New Roman" panose="02020603050405020304" pitchFamily="18" charset="0"/>
                <a:cs typeface="Times New Roman" panose="02020603050405020304" pitchFamily="18" charset="0"/>
              </a:rPr>
              <a:t>i</a:t>
            </a:r>
            <a:r>
              <a:rPr lang="zh-CN" altLang="en-US" sz="2400" dirty="0"/>
              <a:t>属于</a:t>
            </a:r>
            <a:r>
              <a:rPr lang="en-US" altLang="zh-CN" sz="2400" dirty="0"/>
              <a:t>L</a:t>
            </a:r>
            <a:r>
              <a:rPr lang="zh-CN" altLang="en-US" sz="2400" dirty="0"/>
              <a:t>，则一定有</a:t>
            </a:r>
            <a:r>
              <a:rPr lang="en-US" altLang="zh-CN" sz="4000" b="1" dirty="0" err="1">
                <a:latin typeface="Times New Roman" panose="02020603050405020304" pitchFamily="18" charset="0"/>
                <a:cs typeface="Times New Roman" panose="02020603050405020304" pitchFamily="18" charset="0"/>
              </a:rPr>
              <a:t>a</a:t>
            </a:r>
            <a:r>
              <a:rPr lang="en-US" altLang="zh-CN" sz="4000" b="1" i="1" baseline="30000" dirty="0" err="1">
                <a:latin typeface="Times New Roman" panose="02020603050405020304" pitchFamily="18" charset="0"/>
                <a:cs typeface="Times New Roman" panose="02020603050405020304" pitchFamily="18" charset="0"/>
              </a:rPr>
              <a:t>j</a:t>
            </a:r>
            <a:r>
              <a:rPr lang="en-US" altLang="zh-CN" sz="4000" b="1" dirty="0" err="1">
                <a:latin typeface="Times New Roman" panose="02020603050405020304" pitchFamily="18" charset="0"/>
                <a:cs typeface="Times New Roman" panose="02020603050405020304" pitchFamily="18" charset="0"/>
              </a:rPr>
              <a:t>b</a:t>
            </a:r>
            <a:r>
              <a:rPr lang="en-US" altLang="zh-CN" sz="4000" b="1" i="1" baseline="30000" dirty="0" err="1">
                <a:latin typeface="Times New Roman" panose="02020603050405020304" pitchFamily="18" charset="0"/>
                <a:cs typeface="Times New Roman" panose="02020603050405020304" pitchFamily="18" charset="0"/>
              </a:rPr>
              <a:t>i</a:t>
            </a:r>
            <a:r>
              <a:rPr lang="zh-CN" altLang="en-US" sz="2400" dirty="0"/>
              <a:t>属于</a:t>
            </a:r>
            <a:r>
              <a:rPr lang="en-US" altLang="zh-CN" sz="2400" dirty="0"/>
              <a:t>L</a:t>
            </a:r>
            <a:endParaRPr lang="zh-CN" altLang="en-US" sz="2400" dirty="0"/>
          </a:p>
        </p:txBody>
      </p:sp>
      <p:sp>
        <p:nvSpPr>
          <p:cNvPr id="4" name="日期占位符 3">
            <a:extLst>
              <a:ext uri="{FF2B5EF4-FFF2-40B4-BE49-F238E27FC236}">
                <a16:creationId xmlns:a16="http://schemas.microsoft.com/office/drawing/2014/main" id="{A3904091-929A-B721-0BF4-4BB84433C12C}"/>
              </a:ext>
            </a:extLst>
          </p:cNvPr>
          <p:cNvSpPr>
            <a:spLocks noGrp="1"/>
          </p:cNvSpPr>
          <p:nvPr>
            <p:ph type="dt" sz="half" idx="10"/>
          </p:nvPr>
        </p:nvSpPr>
        <p:spPr/>
        <p:txBody>
          <a:bodyPr/>
          <a:lstStyle/>
          <a:p>
            <a:fld id="{A63D0BD9-D146-4CEC-95E6-488819E56E55}" type="datetime2">
              <a:rPr lang="zh-CN" altLang="en-US" smtClean="0"/>
              <a:t>2024年3月13日</a:t>
            </a:fld>
            <a:endParaRPr lang="zh-CN" altLang="en-US" dirty="0"/>
          </a:p>
        </p:txBody>
      </p:sp>
      <p:sp>
        <p:nvSpPr>
          <p:cNvPr id="6" name="页脚占位符 5">
            <a:extLst>
              <a:ext uri="{FF2B5EF4-FFF2-40B4-BE49-F238E27FC236}">
                <a16:creationId xmlns:a16="http://schemas.microsoft.com/office/drawing/2014/main" id="{D7627130-501C-A3CA-62FD-8C7C5F0107C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7" name="灯片编号占位符 6">
            <a:extLst>
              <a:ext uri="{FF2B5EF4-FFF2-40B4-BE49-F238E27FC236}">
                <a16:creationId xmlns:a16="http://schemas.microsoft.com/office/drawing/2014/main" id="{5FEFAB67-2684-D80D-1A7F-D044FC689AF5}"/>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extLst>
      <p:ext uri="{BB962C8B-B14F-4D97-AF65-F5344CB8AC3E}">
        <p14:creationId xmlns:p14="http://schemas.microsoft.com/office/powerpoint/2010/main" val="28452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FE6A8-953B-407E-91A9-685E83F51BD3}"/>
              </a:ext>
            </a:extLst>
          </p:cNvPr>
          <p:cNvSpPr>
            <a:spLocks noGrp="1"/>
          </p:cNvSpPr>
          <p:nvPr>
            <p:ph type="title"/>
          </p:nvPr>
        </p:nvSpPr>
        <p:spPr/>
        <p:txBody>
          <a:bodyPr/>
          <a:lstStyle/>
          <a:p>
            <a:r>
              <a:rPr lang="en-US" altLang="zh-CN" dirty="0"/>
              <a:t>3.1.1 </a:t>
            </a:r>
            <a:r>
              <a:rPr lang="zh-CN" altLang="en-US" dirty="0"/>
              <a:t>上下文无关文法的定义</a:t>
            </a:r>
          </a:p>
        </p:txBody>
      </p:sp>
      <p:sp>
        <p:nvSpPr>
          <p:cNvPr id="3" name="内容占位符 2">
            <a:extLst>
              <a:ext uri="{FF2B5EF4-FFF2-40B4-BE49-F238E27FC236}">
                <a16:creationId xmlns:a16="http://schemas.microsoft.com/office/drawing/2014/main" id="{50091C52-AC35-4AED-8BCC-B281209C939E}"/>
              </a:ext>
            </a:extLst>
          </p:cNvPr>
          <p:cNvSpPr>
            <a:spLocks noGrp="1"/>
          </p:cNvSpPr>
          <p:nvPr>
            <p:ph idx="1"/>
          </p:nvPr>
        </p:nvSpPr>
        <p:spPr/>
        <p:txBody>
          <a:bodyPr>
            <a:normAutofit/>
          </a:bodyPr>
          <a:lstStyle/>
          <a:p>
            <a:r>
              <a:rPr lang="zh-CN" altLang="en-US" sz="2800" dirty="0">
                <a:solidFill>
                  <a:schemeClr val="accent2"/>
                </a:solidFill>
              </a:rPr>
              <a:t>（</a:t>
            </a:r>
            <a:r>
              <a:rPr lang="en-US" altLang="zh-CN" sz="2800" dirty="0">
                <a:solidFill>
                  <a:schemeClr val="accent2"/>
                </a:solidFill>
              </a:rPr>
              <a:t>*</a:t>
            </a:r>
            <a:r>
              <a:rPr lang="zh-CN" altLang="en-US" sz="2800" dirty="0">
                <a:solidFill>
                  <a:schemeClr val="accent2"/>
                </a:solidFill>
              </a:rPr>
              <a:t>扩展知识*，请以小组为单位展开讨论）</a:t>
            </a:r>
            <a:endParaRPr lang="en-US" altLang="zh-CN" sz="2800" dirty="0">
              <a:solidFill>
                <a:schemeClr val="accent2"/>
              </a:solidFill>
            </a:endParaRPr>
          </a:p>
          <a:p>
            <a:r>
              <a:rPr lang="en-US" altLang="zh-CN" sz="2800" dirty="0"/>
              <a:t>《</a:t>
            </a:r>
            <a:r>
              <a:rPr lang="zh-CN" altLang="en-US" sz="2800" dirty="0"/>
              <a:t>计算理论（</a:t>
            </a:r>
            <a:r>
              <a:rPr lang="en-US" altLang="zh-CN" sz="2800" dirty="0"/>
              <a:t>Theory of Computation</a:t>
            </a:r>
            <a:r>
              <a:rPr lang="zh-CN" altLang="en-US" sz="2800" dirty="0"/>
              <a:t>）</a:t>
            </a:r>
            <a:r>
              <a:rPr lang="en-US" altLang="zh-CN" sz="2800" dirty="0"/>
              <a:t>》</a:t>
            </a:r>
            <a:r>
              <a:rPr lang="zh-CN" altLang="en-US" sz="2800" dirty="0"/>
              <a:t>中的 </a:t>
            </a:r>
            <a:r>
              <a:rPr lang="zh-CN" altLang="en-US" sz="2800" dirty="0">
                <a:solidFill>
                  <a:schemeClr val="accent2"/>
                </a:solidFill>
              </a:rPr>
              <a:t>泵引理</a:t>
            </a:r>
            <a:r>
              <a:rPr lang="zh-CN" altLang="en-US" sz="2800" dirty="0"/>
              <a:t>（</a:t>
            </a:r>
            <a:r>
              <a:rPr lang="en-US" altLang="zh-CN" sz="2800" dirty="0"/>
              <a:t>Pumping Lemma</a:t>
            </a:r>
            <a:r>
              <a:rPr lang="zh-CN" altLang="en-US" sz="2800" dirty="0"/>
              <a:t>）</a:t>
            </a:r>
            <a:endParaRPr lang="en-US" altLang="zh-CN" sz="2800" dirty="0"/>
          </a:p>
          <a:p>
            <a:r>
              <a:rPr lang="zh-CN" altLang="en-US" sz="2800" dirty="0"/>
              <a:t>用泵引理和反证法来证明</a:t>
            </a:r>
            <a:endParaRPr lang="en-US" altLang="zh-CN" sz="2800" dirty="0"/>
          </a:p>
          <a:p>
            <a:endParaRPr lang="en-US" altLang="zh-CN" sz="2800" dirty="0"/>
          </a:p>
        </p:txBody>
      </p:sp>
      <p:sp>
        <p:nvSpPr>
          <p:cNvPr id="4" name="日期占位符 3">
            <a:extLst>
              <a:ext uri="{FF2B5EF4-FFF2-40B4-BE49-F238E27FC236}">
                <a16:creationId xmlns:a16="http://schemas.microsoft.com/office/drawing/2014/main" id="{41A3A354-85B6-398F-B496-277F69DDA56D}"/>
              </a:ext>
            </a:extLst>
          </p:cNvPr>
          <p:cNvSpPr>
            <a:spLocks noGrp="1"/>
          </p:cNvSpPr>
          <p:nvPr>
            <p:ph type="dt" sz="half" idx="10"/>
          </p:nvPr>
        </p:nvSpPr>
        <p:spPr/>
        <p:txBody>
          <a:bodyPr/>
          <a:lstStyle/>
          <a:p>
            <a:fld id="{9D8E3A65-E6DA-49BE-828F-3DE56DF14F02}"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053CC1EF-9367-E847-126E-F0CE03D600D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3D0523A2-B011-799C-75D2-17E1736CC6AD}"/>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extLst>
      <p:ext uri="{BB962C8B-B14F-4D97-AF65-F5344CB8AC3E}">
        <p14:creationId xmlns:p14="http://schemas.microsoft.com/office/powerpoint/2010/main" val="2277536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8C0DF6-5450-487E-B087-0950D1F1C751}"/>
              </a:ext>
            </a:extLst>
          </p:cNvPr>
          <p:cNvSpPr>
            <a:spLocks noGrp="1"/>
          </p:cNvSpPr>
          <p:nvPr>
            <p:ph type="title"/>
          </p:nvPr>
        </p:nvSpPr>
        <p:spPr/>
        <p:txBody>
          <a:bodyPr/>
          <a:lstStyle/>
          <a:p>
            <a:r>
              <a:rPr lang="en-US" altLang="zh-CN" dirty="0"/>
              <a:t>3.1.1 </a:t>
            </a:r>
            <a:r>
              <a:rPr lang="zh-CN" altLang="en-US" dirty="0"/>
              <a:t>上下文无关文法的定义</a:t>
            </a:r>
          </a:p>
        </p:txBody>
      </p:sp>
      <p:sp>
        <p:nvSpPr>
          <p:cNvPr id="3" name="内容占位符 2">
            <a:extLst>
              <a:ext uri="{FF2B5EF4-FFF2-40B4-BE49-F238E27FC236}">
                <a16:creationId xmlns:a16="http://schemas.microsoft.com/office/drawing/2014/main" id="{2D393DEE-2848-41A6-8CFC-2FE3141128C8}"/>
              </a:ext>
            </a:extLst>
          </p:cNvPr>
          <p:cNvSpPr>
            <a:spLocks noGrp="1"/>
          </p:cNvSpPr>
          <p:nvPr>
            <p:ph idx="1"/>
          </p:nvPr>
        </p:nvSpPr>
        <p:spPr/>
        <p:txBody>
          <a:bodyPr>
            <a:normAutofit/>
          </a:bodyPr>
          <a:lstStyle/>
          <a:p>
            <a:r>
              <a:rPr lang="zh-CN" altLang="en-US" sz="2800" dirty="0"/>
              <a:t>正规式只能使用</a:t>
            </a:r>
            <a:r>
              <a:rPr lang="zh-CN" altLang="en-US" sz="2800" dirty="0">
                <a:solidFill>
                  <a:srgbClr val="FF0000"/>
                </a:solidFill>
              </a:rPr>
              <a:t>终结符</a:t>
            </a:r>
            <a:r>
              <a:rPr lang="zh-CN" altLang="en-US" sz="2800" dirty="0"/>
              <a:t>（字母表中的字符），因而很容易变得复杂。</a:t>
            </a:r>
            <a:endParaRPr lang="en-US" altLang="zh-CN" sz="2800" dirty="0"/>
          </a:p>
          <a:p>
            <a:r>
              <a:rPr lang="zh-CN" altLang="en-US" sz="2800" dirty="0"/>
              <a:t>实际中，经常使用</a:t>
            </a:r>
            <a:r>
              <a:rPr lang="zh-CN" altLang="en-US" sz="2800" dirty="0">
                <a:solidFill>
                  <a:schemeClr val="accent2"/>
                </a:solidFill>
              </a:rPr>
              <a:t>正规定义</a:t>
            </a:r>
            <a:r>
              <a:rPr lang="zh-CN" altLang="en-US" sz="2800" dirty="0"/>
              <a:t>，正规定义允许使用非终结符定义表达式，但是它限制在未完全定义之前，不能使用非终结符，也就是说不允许自嵌套。</a:t>
            </a:r>
            <a:endParaRPr lang="en-US" altLang="zh-CN" sz="2800" dirty="0"/>
          </a:p>
          <a:p>
            <a:r>
              <a:rPr lang="zh-CN" altLang="en-US" sz="2800" dirty="0"/>
              <a:t>上下文无关文法允许自嵌套，因此它的语言描述能力比正规式更强。</a:t>
            </a:r>
          </a:p>
        </p:txBody>
      </p:sp>
      <p:sp>
        <p:nvSpPr>
          <p:cNvPr id="4" name="Rectangle 4">
            <a:extLst>
              <a:ext uri="{FF2B5EF4-FFF2-40B4-BE49-F238E27FC236}">
                <a16:creationId xmlns:a16="http://schemas.microsoft.com/office/drawing/2014/main" id="{B31B9CF5-67D8-4B21-9340-AC5D75CC70F1}"/>
              </a:ext>
            </a:extLst>
          </p:cNvPr>
          <p:cNvSpPr>
            <a:spLocks noChangeArrowheads="1"/>
          </p:cNvSpPr>
          <p:nvPr/>
        </p:nvSpPr>
        <p:spPr bwMode="auto">
          <a:xfrm>
            <a:off x="791210" y="5257800"/>
            <a:ext cx="7724140" cy="788670"/>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dirty="0">
                <a:latin typeface="Times New Roman" panose="02020603050405020304" pitchFamily="18" charset="0"/>
              </a:rPr>
              <a:t>每个正规语言都是一个上下文无关语言，反之则不成立。</a:t>
            </a:r>
            <a:endParaRPr lang="zh-CN" altLang="en-US" sz="2400" b="0" dirty="0">
              <a:latin typeface="Times New Roman" panose="02020603050405020304" pitchFamily="18" charset="0"/>
            </a:endParaRPr>
          </a:p>
        </p:txBody>
      </p:sp>
      <p:sp>
        <p:nvSpPr>
          <p:cNvPr id="5" name="日期占位符 4">
            <a:extLst>
              <a:ext uri="{FF2B5EF4-FFF2-40B4-BE49-F238E27FC236}">
                <a16:creationId xmlns:a16="http://schemas.microsoft.com/office/drawing/2014/main" id="{41385B11-C596-4D58-5AA4-ABD486DC5AC8}"/>
              </a:ext>
            </a:extLst>
          </p:cNvPr>
          <p:cNvSpPr>
            <a:spLocks noGrp="1"/>
          </p:cNvSpPr>
          <p:nvPr>
            <p:ph type="dt" sz="half" idx="10"/>
          </p:nvPr>
        </p:nvSpPr>
        <p:spPr/>
        <p:txBody>
          <a:bodyPr/>
          <a:lstStyle/>
          <a:p>
            <a:fld id="{AE487270-AE9E-4DE0-8690-53319695A763}" type="datetime2">
              <a:rPr lang="zh-CN" altLang="en-US" smtClean="0"/>
              <a:t>2024年3月13日</a:t>
            </a:fld>
            <a:endParaRPr lang="zh-CN" altLang="en-US" dirty="0"/>
          </a:p>
        </p:txBody>
      </p:sp>
      <p:sp>
        <p:nvSpPr>
          <p:cNvPr id="6" name="页脚占位符 5">
            <a:extLst>
              <a:ext uri="{FF2B5EF4-FFF2-40B4-BE49-F238E27FC236}">
                <a16:creationId xmlns:a16="http://schemas.microsoft.com/office/drawing/2014/main" id="{D1D89387-C19E-27F9-08A7-151C6CD8255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7" name="灯片编号占位符 6">
            <a:extLst>
              <a:ext uri="{FF2B5EF4-FFF2-40B4-BE49-F238E27FC236}">
                <a16:creationId xmlns:a16="http://schemas.microsoft.com/office/drawing/2014/main" id="{959AC572-F3FC-278C-7525-605FFDBC3AF2}"/>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extLst>
      <p:ext uri="{BB962C8B-B14F-4D97-AF65-F5344CB8AC3E}">
        <p14:creationId xmlns:p14="http://schemas.microsoft.com/office/powerpoint/2010/main" val="125914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2606C-F168-40F0-8149-06086D102FA8}"/>
              </a:ext>
            </a:extLst>
          </p:cNvPr>
          <p:cNvSpPr>
            <a:spLocks noGrp="1"/>
          </p:cNvSpPr>
          <p:nvPr>
            <p:ph type="title"/>
          </p:nvPr>
        </p:nvSpPr>
        <p:spPr/>
        <p:txBody>
          <a:bodyPr/>
          <a:lstStyle/>
          <a:p>
            <a:r>
              <a:rPr lang="en-US" altLang="zh-CN" dirty="0"/>
              <a:t>3.1.1 </a:t>
            </a:r>
            <a:r>
              <a:rPr lang="zh-CN" altLang="en-US" dirty="0"/>
              <a:t>上下文无关文法的定义</a:t>
            </a:r>
          </a:p>
        </p:txBody>
      </p:sp>
      <p:sp>
        <p:nvSpPr>
          <p:cNvPr id="3" name="内容占位符 2">
            <a:extLst>
              <a:ext uri="{FF2B5EF4-FFF2-40B4-BE49-F238E27FC236}">
                <a16:creationId xmlns:a16="http://schemas.microsoft.com/office/drawing/2014/main" id="{8585D645-F397-414F-AA9D-182AC77EA9EF}"/>
              </a:ext>
            </a:extLst>
          </p:cNvPr>
          <p:cNvSpPr>
            <a:spLocks noGrp="1"/>
          </p:cNvSpPr>
          <p:nvPr>
            <p:ph idx="1"/>
          </p:nvPr>
        </p:nvSpPr>
        <p:spPr/>
        <p:txBody>
          <a:bodyPr/>
          <a:lstStyle/>
          <a:p>
            <a:r>
              <a:rPr lang="zh-CN" altLang="en-US" dirty="0"/>
              <a:t>自然语言的例子</a:t>
            </a:r>
            <a:endParaRPr lang="en-US" altLang="zh-CN" dirty="0"/>
          </a:p>
          <a:p>
            <a:pPr lvl="1"/>
            <a:r>
              <a:rPr lang="en-US" altLang="zh-CN" dirty="0"/>
              <a:t>&lt;</a:t>
            </a:r>
            <a:r>
              <a:rPr lang="zh-CN" altLang="en-US" dirty="0"/>
              <a:t>句子</a:t>
            </a:r>
            <a:r>
              <a:rPr lang="en-US" altLang="zh-CN" dirty="0"/>
              <a:t>&gt;</a:t>
            </a:r>
            <a:r>
              <a:rPr lang="en-US" altLang="zh-CN" b="1" dirty="0">
                <a:latin typeface="Times New Roman" panose="02020603050405020304" pitchFamily="18" charset="0"/>
                <a:sym typeface="Symbol" panose="05050102010706020507" pitchFamily="18" charset="2"/>
              </a:rPr>
              <a:t>  </a:t>
            </a:r>
            <a:r>
              <a:rPr lang="en-US" altLang="zh-CN" dirty="0"/>
              <a:t>&lt;</a:t>
            </a:r>
            <a:r>
              <a:rPr lang="zh-CN" altLang="en-US" dirty="0"/>
              <a:t>名词短语</a:t>
            </a:r>
            <a:r>
              <a:rPr lang="en-US" altLang="zh-CN" dirty="0"/>
              <a:t>&gt;&lt;</a:t>
            </a:r>
            <a:r>
              <a:rPr lang="zh-CN" altLang="en-US" dirty="0"/>
              <a:t>动词短语</a:t>
            </a:r>
            <a:r>
              <a:rPr lang="en-US" altLang="zh-CN" dirty="0"/>
              <a:t>&gt;</a:t>
            </a:r>
          </a:p>
          <a:p>
            <a:pPr lvl="1"/>
            <a:r>
              <a:rPr lang="en-US" altLang="zh-CN" dirty="0"/>
              <a:t>&lt;</a:t>
            </a:r>
            <a:r>
              <a:rPr lang="zh-CN" altLang="en-US" dirty="0"/>
              <a:t>名词短语</a:t>
            </a:r>
            <a:r>
              <a:rPr lang="en-US" altLang="zh-CN" dirty="0"/>
              <a:t>&gt;</a:t>
            </a:r>
            <a:r>
              <a:rPr lang="en-US" altLang="zh-CN" b="1" dirty="0">
                <a:latin typeface="Times New Roman" panose="02020603050405020304" pitchFamily="18" charset="0"/>
                <a:sym typeface="Symbol" panose="05050102010706020507" pitchFamily="18" charset="2"/>
              </a:rPr>
              <a:t>  </a:t>
            </a:r>
            <a:r>
              <a:rPr lang="en-US" altLang="zh-CN" dirty="0"/>
              <a:t>&lt;</a:t>
            </a:r>
            <a:r>
              <a:rPr lang="zh-CN" altLang="en-US" dirty="0"/>
              <a:t>形容词</a:t>
            </a:r>
            <a:r>
              <a:rPr lang="en-US" altLang="zh-CN" dirty="0"/>
              <a:t>&gt;&lt;</a:t>
            </a:r>
            <a:r>
              <a:rPr lang="zh-CN" altLang="en-US" dirty="0"/>
              <a:t>名词短语</a:t>
            </a:r>
            <a:r>
              <a:rPr lang="en-US" altLang="zh-CN" dirty="0"/>
              <a:t>&gt;</a:t>
            </a:r>
          </a:p>
          <a:p>
            <a:pPr lvl="1"/>
            <a:r>
              <a:rPr lang="en-US" altLang="zh-CN" dirty="0"/>
              <a:t>&lt;</a:t>
            </a:r>
            <a:r>
              <a:rPr lang="zh-CN" altLang="en-US" dirty="0"/>
              <a:t>名词短语</a:t>
            </a:r>
            <a:r>
              <a:rPr lang="en-US" altLang="zh-CN" dirty="0"/>
              <a:t>&gt;</a:t>
            </a:r>
            <a:r>
              <a:rPr lang="en-US" altLang="zh-CN" b="1" dirty="0">
                <a:latin typeface="Times New Roman" panose="02020603050405020304" pitchFamily="18" charset="0"/>
                <a:sym typeface="Symbol" panose="05050102010706020507" pitchFamily="18" charset="2"/>
              </a:rPr>
              <a:t>  </a:t>
            </a:r>
            <a:r>
              <a:rPr lang="en-US" altLang="zh-CN" dirty="0"/>
              <a:t>&lt;</a:t>
            </a:r>
            <a:r>
              <a:rPr lang="zh-CN" altLang="en-US" dirty="0"/>
              <a:t>名词</a:t>
            </a:r>
            <a:r>
              <a:rPr lang="en-US" altLang="zh-CN" dirty="0"/>
              <a:t>&gt;</a:t>
            </a:r>
          </a:p>
          <a:p>
            <a:pPr lvl="1"/>
            <a:r>
              <a:rPr lang="en-US" altLang="zh-CN" dirty="0"/>
              <a:t>&lt;</a:t>
            </a:r>
            <a:r>
              <a:rPr lang="zh-CN" altLang="en-US" dirty="0"/>
              <a:t>动词短语</a:t>
            </a:r>
            <a:r>
              <a:rPr lang="en-US" altLang="zh-CN" dirty="0"/>
              <a:t>&gt;</a:t>
            </a:r>
            <a:r>
              <a:rPr lang="en-US" altLang="zh-CN" b="1" dirty="0">
                <a:latin typeface="Times New Roman" panose="02020603050405020304" pitchFamily="18" charset="0"/>
                <a:sym typeface="Symbol" panose="05050102010706020507" pitchFamily="18" charset="2"/>
              </a:rPr>
              <a:t>  </a:t>
            </a:r>
            <a:r>
              <a:rPr lang="en-US" altLang="zh-CN" dirty="0"/>
              <a:t>&lt;</a:t>
            </a:r>
            <a:r>
              <a:rPr lang="zh-CN" altLang="en-US" dirty="0"/>
              <a:t>动词</a:t>
            </a:r>
            <a:r>
              <a:rPr lang="en-US" altLang="zh-CN" dirty="0"/>
              <a:t>&gt;&lt;</a:t>
            </a:r>
            <a:r>
              <a:rPr lang="zh-CN" altLang="en-US" dirty="0"/>
              <a:t>名词短语</a:t>
            </a:r>
            <a:r>
              <a:rPr lang="en-US" altLang="zh-CN" dirty="0"/>
              <a:t>&gt;</a:t>
            </a:r>
          </a:p>
          <a:p>
            <a:pPr lvl="1"/>
            <a:r>
              <a:rPr lang="en-US" altLang="zh-CN" dirty="0"/>
              <a:t>&lt;</a:t>
            </a:r>
            <a:r>
              <a:rPr lang="zh-CN" altLang="en-US" dirty="0"/>
              <a:t>形容词</a:t>
            </a:r>
            <a:r>
              <a:rPr lang="en-US" altLang="zh-CN" dirty="0"/>
              <a:t>&gt;</a:t>
            </a:r>
            <a:r>
              <a:rPr lang="en-US" altLang="zh-CN" b="1" dirty="0">
                <a:latin typeface="Times New Roman" panose="02020603050405020304" pitchFamily="18" charset="0"/>
                <a:sym typeface="Symbol" panose="05050102010706020507" pitchFamily="18" charset="2"/>
              </a:rPr>
              <a:t>  </a:t>
            </a:r>
            <a:r>
              <a:rPr lang="en-US" altLang="zh-CN" dirty="0"/>
              <a:t>little</a:t>
            </a:r>
          </a:p>
          <a:p>
            <a:pPr lvl="1"/>
            <a:r>
              <a:rPr lang="en-US" altLang="zh-CN" dirty="0"/>
              <a:t>&lt;</a:t>
            </a:r>
            <a:r>
              <a:rPr lang="zh-CN" altLang="en-US" dirty="0"/>
              <a:t>名词</a:t>
            </a:r>
            <a:r>
              <a:rPr lang="en-US" altLang="zh-CN" dirty="0"/>
              <a:t>&gt;</a:t>
            </a:r>
            <a:r>
              <a:rPr lang="en-US" altLang="zh-CN" b="1" dirty="0">
                <a:latin typeface="Times New Roman" panose="02020603050405020304" pitchFamily="18" charset="0"/>
                <a:sym typeface="Symbol" panose="05050102010706020507" pitchFamily="18" charset="2"/>
              </a:rPr>
              <a:t>  </a:t>
            </a:r>
            <a:r>
              <a:rPr lang="en-US" altLang="zh-CN" dirty="0"/>
              <a:t>boy</a:t>
            </a:r>
          </a:p>
          <a:p>
            <a:pPr lvl="1"/>
            <a:r>
              <a:rPr lang="en-US" altLang="zh-CN" dirty="0"/>
              <a:t>&lt;</a:t>
            </a:r>
            <a:r>
              <a:rPr lang="zh-CN" altLang="en-US" dirty="0"/>
              <a:t>名词</a:t>
            </a:r>
            <a:r>
              <a:rPr lang="en-US" altLang="zh-CN" dirty="0"/>
              <a:t>&gt;</a:t>
            </a:r>
            <a:r>
              <a:rPr lang="en-US" altLang="zh-CN" b="1" dirty="0">
                <a:latin typeface="Times New Roman" panose="02020603050405020304" pitchFamily="18" charset="0"/>
                <a:sym typeface="Symbol" panose="05050102010706020507" pitchFamily="18" charset="2"/>
              </a:rPr>
              <a:t>  </a:t>
            </a:r>
            <a:r>
              <a:rPr lang="en-US" altLang="zh-CN" dirty="0"/>
              <a:t>apple</a:t>
            </a:r>
          </a:p>
          <a:p>
            <a:pPr lvl="1"/>
            <a:r>
              <a:rPr lang="en-US" altLang="zh-CN" dirty="0"/>
              <a:t>&lt;</a:t>
            </a:r>
            <a:r>
              <a:rPr lang="zh-CN" altLang="en-US" dirty="0"/>
              <a:t>动词</a:t>
            </a:r>
            <a:r>
              <a:rPr lang="en-US" altLang="zh-CN" dirty="0"/>
              <a:t>&gt;</a:t>
            </a:r>
            <a:r>
              <a:rPr lang="en-US" altLang="zh-CN" b="1" dirty="0">
                <a:latin typeface="Times New Roman" panose="02020603050405020304" pitchFamily="18" charset="0"/>
                <a:sym typeface="Symbol" panose="05050102010706020507" pitchFamily="18" charset="2"/>
              </a:rPr>
              <a:t>  </a:t>
            </a:r>
            <a:r>
              <a:rPr lang="en-US" altLang="zh-CN" dirty="0"/>
              <a:t>eat</a:t>
            </a:r>
            <a:endParaRPr lang="zh-CN" altLang="en-US" dirty="0"/>
          </a:p>
        </p:txBody>
      </p:sp>
      <p:sp>
        <p:nvSpPr>
          <p:cNvPr id="4" name="日期占位符 3">
            <a:extLst>
              <a:ext uri="{FF2B5EF4-FFF2-40B4-BE49-F238E27FC236}">
                <a16:creationId xmlns:a16="http://schemas.microsoft.com/office/drawing/2014/main" id="{A14589AC-245E-5C6A-61E3-8F3D7A8B605F}"/>
              </a:ext>
            </a:extLst>
          </p:cNvPr>
          <p:cNvSpPr>
            <a:spLocks noGrp="1"/>
          </p:cNvSpPr>
          <p:nvPr>
            <p:ph type="dt" sz="half" idx="10"/>
          </p:nvPr>
        </p:nvSpPr>
        <p:spPr/>
        <p:txBody>
          <a:bodyPr/>
          <a:lstStyle/>
          <a:p>
            <a:fld id="{634E8D63-7419-4DB5-BDFE-5BE4F33EF55F}"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92DA60F6-847D-B1D5-9D37-765EC428741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5101595F-E74D-E042-CD4D-93316CC73B3F}"/>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extLst>
      <p:ext uri="{BB962C8B-B14F-4D97-AF65-F5344CB8AC3E}">
        <p14:creationId xmlns:p14="http://schemas.microsoft.com/office/powerpoint/2010/main" val="1641143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933F36D-D881-4731-A03C-21734A2FAE23}"/>
              </a:ext>
            </a:extLst>
          </p:cNvPr>
          <p:cNvSpPr>
            <a:spLocks noGrp="1" noChangeArrowheads="1"/>
          </p:cNvSpPr>
          <p:nvPr>
            <p:ph type="title"/>
          </p:nvPr>
        </p:nvSpPr>
        <p:spPr/>
        <p:txBody>
          <a:bodyPr>
            <a:normAutofit/>
          </a:bodyPr>
          <a:lstStyle/>
          <a:p>
            <a:pPr eaLnBrk="1" hangingPunct="1"/>
            <a:r>
              <a:rPr lang="en-US" altLang="zh-CN" dirty="0"/>
              <a:t>3.1.1 </a:t>
            </a:r>
            <a:r>
              <a:rPr lang="zh-CN" altLang="en-US" dirty="0"/>
              <a:t>上下文无关文法的定义</a:t>
            </a:r>
          </a:p>
        </p:txBody>
      </p:sp>
      <p:sp>
        <p:nvSpPr>
          <p:cNvPr id="21507" name="Rectangle 3">
            <a:extLst>
              <a:ext uri="{FF2B5EF4-FFF2-40B4-BE49-F238E27FC236}">
                <a16:creationId xmlns:a16="http://schemas.microsoft.com/office/drawing/2014/main" id="{6E08A70E-4213-4A97-971E-241854F66260}"/>
              </a:ext>
            </a:extLst>
          </p:cNvPr>
          <p:cNvSpPr>
            <a:spLocks noGrp="1" noChangeArrowheads="1"/>
          </p:cNvSpPr>
          <p:nvPr>
            <p:ph idx="1"/>
          </p:nvPr>
        </p:nvSpPr>
        <p:spPr>
          <a:xfrm>
            <a:off x="628650" y="1257300"/>
            <a:ext cx="7886700" cy="5371564"/>
          </a:xfrm>
        </p:spPr>
        <p:txBody>
          <a:bodyPr>
            <a:normAutofit fontScale="92500" lnSpcReduction="20000"/>
          </a:bodyPr>
          <a:lstStyle/>
          <a:p>
            <a:pPr eaLnBrk="1" hangingPunct="1">
              <a:lnSpc>
                <a:spcPct val="110000"/>
              </a:lnSpc>
            </a:pPr>
            <a:r>
              <a:rPr lang="zh-CN" altLang="en-US" sz="2800" dirty="0"/>
              <a:t>上下文无关文法（</a:t>
            </a:r>
            <a:r>
              <a:rPr lang="en-US" altLang="zh-CN" sz="2800" dirty="0"/>
              <a:t>context-free grammar</a:t>
            </a:r>
            <a:r>
              <a:rPr lang="zh-CN" altLang="en-US" sz="2800" dirty="0"/>
              <a:t>，</a:t>
            </a:r>
            <a:r>
              <a:rPr lang="en-US" altLang="zh-CN" sz="2800" dirty="0"/>
              <a:t>CFG</a:t>
            </a:r>
            <a:r>
              <a:rPr lang="zh-CN" altLang="en-US" sz="2800" dirty="0"/>
              <a:t>）</a:t>
            </a:r>
            <a:r>
              <a:rPr lang="en-US" altLang="zh-CN" sz="2800" b="1" i="1" dirty="0">
                <a:latin typeface="Times New Roman" panose="02020603050405020304" pitchFamily="18" charset="0"/>
              </a:rPr>
              <a:t>G</a:t>
            </a:r>
            <a:r>
              <a:rPr lang="zh-CN" altLang="en-US" sz="2800" dirty="0">
                <a:latin typeface="宋体" panose="02010600030101010101" pitchFamily="2" charset="-122"/>
              </a:rPr>
              <a:t>是四元组</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T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V</a:t>
            </a:r>
            <a:r>
              <a:rPr lang="en-US" altLang="zh-CN" sz="2800" b="1" i="1" baseline="-30000" dirty="0">
                <a:latin typeface="Times New Roman" panose="02020603050405020304" pitchFamily="18" charset="0"/>
              </a:rPr>
              <a:t>N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a:t>
            </a:r>
          </a:p>
          <a:p>
            <a:pPr lvl="1" eaLnBrk="1" hangingPunct="1">
              <a:lnSpc>
                <a:spcPct val="110000"/>
              </a:lnSpc>
            </a:pPr>
            <a:r>
              <a:rPr lang="en-US" altLang="zh-CN" sz="2400" b="1" i="1" dirty="0">
                <a:solidFill>
                  <a:srgbClr val="C00000"/>
                </a:solidFill>
                <a:latin typeface="Times New Roman" panose="02020603050405020304" pitchFamily="18" charset="0"/>
              </a:rPr>
              <a:t>V</a:t>
            </a:r>
            <a:r>
              <a:rPr lang="en-US" altLang="zh-CN" sz="2400" b="1" i="1" baseline="-30000" dirty="0">
                <a:solidFill>
                  <a:srgbClr val="C00000"/>
                </a:solidFill>
                <a:latin typeface="Times New Roman" panose="02020603050405020304" pitchFamily="18" charset="0"/>
              </a:rPr>
              <a:t>T</a:t>
            </a:r>
            <a:r>
              <a:rPr lang="en-US" altLang="zh-CN" sz="2400" i="1" dirty="0"/>
              <a:t> </a:t>
            </a:r>
            <a:r>
              <a:rPr lang="en-US" altLang="zh-CN" sz="2400" dirty="0">
                <a:latin typeface="宋体" panose="02010600030101010101" pitchFamily="2" charset="-122"/>
              </a:rPr>
              <a:t>:  </a:t>
            </a:r>
            <a:r>
              <a:rPr lang="zh-CN" altLang="en-US" sz="2400" dirty="0"/>
              <a:t>终结符</a:t>
            </a:r>
            <a:r>
              <a:rPr lang="zh-CN" altLang="en-US" sz="2400" dirty="0">
                <a:latin typeface="宋体" panose="02010600030101010101" pitchFamily="2" charset="-122"/>
              </a:rPr>
              <a:t>集合（非空，有限，在谈论编程语言时，终结符即词法记号名）</a:t>
            </a:r>
          </a:p>
          <a:p>
            <a:pPr lvl="1" eaLnBrk="1" hangingPunct="1">
              <a:lnSpc>
                <a:spcPct val="110000"/>
              </a:lnSpc>
            </a:pPr>
            <a:r>
              <a:rPr lang="en-US" altLang="zh-CN" sz="2400" b="1" i="1" dirty="0">
                <a:solidFill>
                  <a:srgbClr val="C00000"/>
                </a:solidFill>
                <a:latin typeface="Times New Roman" panose="02020603050405020304" pitchFamily="18" charset="0"/>
              </a:rPr>
              <a:t>V</a:t>
            </a:r>
            <a:r>
              <a:rPr lang="en-US" altLang="zh-CN" sz="2400" b="1" i="1" baseline="-30000" dirty="0">
                <a:solidFill>
                  <a:srgbClr val="C00000"/>
                </a:solidFill>
                <a:latin typeface="Times New Roman" panose="02020603050405020304" pitchFamily="18" charset="0"/>
              </a:rPr>
              <a:t>N</a:t>
            </a:r>
            <a:r>
              <a:rPr lang="en-US" altLang="zh-CN" sz="2400" dirty="0">
                <a:solidFill>
                  <a:srgbClr val="C00000"/>
                </a:solidFill>
              </a:rPr>
              <a:t> </a:t>
            </a:r>
            <a:r>
              <a:rPr lang="en-US" altLang="zh-CN" sz="2400" dirty="0">
                <a:latin typeface="宋体" panose="02010600030101010101" pitchFamily="2" charset="-122"/>
              </a:rPr>
              <a:t>:  </a:t>
            </a:r>
            <a:r>
              <a:rPr lang="zh-CN" altLang="en-US" sz="2400" dirty="0">
                <a:latin typeface="宋体" panose="02010600030101010101" pitchFamily="2" charset="-122"/>
              </a:rPr>
              <a:t>非</a:t>
            </a:r>
            <a:r>
              <a:rPr lang="zh-CN" altLang="en-US" sz="2400" dirty="0"/>
              <a:t>终结符</a:t>
            </a:r>
            <a:r>
              <a:rPr lang="zh-CN" altLang="en-US" sz="2400" dirty="0">
                <a:latin typeface="宋体" panose="02010600030101010101" pitchFamily="2" charset="-122"/>
              </a:rPr>
              <a:t>集合（非空，有限）</a:t>
            </a:r>
          </a:p>
          <a:p>
            <a:pPr lvl="1" eaLnBrk="1" hangingPunct="1">
              <a:lnSpc>
                <a:spcPct val="110000"/>
              </a:lnSpc>
              <a:buFont typeface="Wingdings" panose="05000000000000000000" pitchFamily="2" charset="2"/>
              <a:buNone/>
            </a:pPr>
            <a:r>
              <a:rPr lang="zh-CN" altLang="en-US" sz="2400" dirty="0">
                <a:latin typeface="宋体" panose="02010600030101010101" pitchFamily="2" charset="-122"/>
              </a:rPr>
              <a:t>        </a:t>
            </a:r>
            <a:r>
              <a:rPr lang="en-US" altLang="zh-CN" sz="2400" b="1" i="1" dirty="0">
                <a:latin typeface="Times New Roman" panose="02020603050405020304" pitchFamily="18" charset="0"/>
              </a:rPr>
              <a:t>V</a:t>
            </a:r>
            <a:r>
              <a:rPr lang="en-US" altLang="zh-CN" sz="2400" b="1" i="1" baseline="-30000" dirty="0">
                <a:latin typeface="Times New Roman" panose="02020603050405020304" pitchFamily="18" charset="0"/>
              </a:rPr>
              <a:t>T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V</a:t>
            </a:r>
            <a:r>
              <a:rPr lang="en-US" altLang="zh-CN" sz="2400" b="1" i="1" baseline="-30000" dirty="0">
                <a:latin typeface="Times New Roman" panose="02020603050405020304" pitchFamily="18" charset="0"/>
              </a:rPr>
              <a:t>N </a:t>
            </a:r>
            <a:r>
              <a:rPr lang="en-US" altLang="zh-CN" sz="2400" b="1" i="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endParaRPr lang="en-US" altLang="en-US" sz="2400" dirty="0">
              <a:latin typeface="宋体" panose="02010600030101010101" pitchFamily="2" charset="-122"/>
              <a:sym typeface="Symbol" panose="05050102010706020507" pitchFamily="18" charset="2"/>
            </a:endParaRPr>
          </a:p>
          <a:p>
            <a:pPr lvl="1" eaLnBrk="1" hangingPunct="1">
              <a:lnSpc>
                <a:spcPct val="110000"/>
              </a:lnSpc>
            </a:pPr>
            <a:r>
              <a:rPr lang="en-US" altLang="zh-CN" sz="2400" b="1" i="1" dirty="0">
                <a:solidFill>
                  <a:srgbClr val="C00000"/>
                </a:solidFill>
                <a:latin typeface="Times New Roman" panose="02020603050405020304" pitchFamily="18" charset="0"/>
              </a:rPr>
              <a:t>S </a:t>
            </a:r>
            <a:r>
              <a:rPr lang="en-US" altLang="zh-CN" sz="2400" dirty="0">
                <a:latin typeface="宋体" panose="02010600030101010101" pitchFamily="2" charset="-122"/>
              </a:rPr>
              <a:t>:    </a:t>
            </a:r>
            <a:r>
              <a:rPr lang="zh-CN" altLang="en-US" sz="2400" dirty="0"/>
              <a:t>开始符号，是一个非终结符。其定义的终结符串集就是文法定义的语言。</a:t>
            </a:r>
          </a:p>
          <a:p>
            <a:pPr lvl="1" eaLnBrk="1" hangingPunct="1">
              <a:lnSpc>
                <a:spcPct val="110000"/>
              </a:lnSpc>
            </a:pPr>
            <a:r>
              <a:rPr lang="en-US" altLang="zh-CN" sz="2400" b="1" i="1" dirty="0">
                <a:solidFill>
                  <a:srgbClr val="C00000"/>
                </a:solidFill>
                <a:latin typeface="Times New Roman" panose="02020603050405020304" pitchFamily="18" charset="0"/>
              </a:rPr>
              <a:t>P</a:t>
            </a:r>
            <a:r>
              <a:rPr lang="en-US" altLang="zh-CN" sz="2400" i="1" dirty="0">
                <a:latin typeface="宋体" panose="02010600030101010101" pitchFamily="2" charset="-122"/>
              </a:rPr>
              <a:t> </a:t>
            </a:r>
            <a:r>
              <a:rPr lang="en-US" altLang="zh-CN" sz="2400" dirty="0">
                <a:latin typeface="宋体" panose="02010600030101010101" pitchFamily="2" charset="-122"/>
              </a:rPr>
              <a:t>:   </a:t>
            </a:r>
            <a:r>
              <a:rPr lang="zh-CN" altLang="en-US" sz="2400" dirty="0">
                <a:solidFill>
                  <a:schemeClr val="accent2"/>
                </a:solidFill>
              </a:rPr>
              <a:t>产生式</a:t>
            </a:r>
            <a:r>
              <a:rPr lang="zh-CN" altLang="en-US" sz="2400" dirty="0"/>
              <a:t>（</a:t>
            </a:r>
            <a:r>
              <a:rPr lang="en-US" altLang="zh-CN" sz="2400" dirty="0"/>
              <a:t>production</a:t>
            </a:r>
            <a:r>
              <a:rPr lang="zh-CN" altLang="en-US" sz="2400" dirty="0"/>
              <a:t>）有限</a:t>
            </a:r>
            <a:r>
              <a:rPr lang="zh-CN" altLang="en-US" sz="2400" dirty="0">
                <a:latin typeface="宋体" panose="02010600030101010101" pitchFamily="2" charset="-122"/>
              </a:rPr>
              <a:t>集合，产生式形式 </a:t>
            </a:r>
            <a:r>
              <a:rPr lang="en-US" altLang="zh-CN" sz="2400" dirty="0">
                <a:latin typeface="宋体" panose="02010600030101010101" pitchFamily="2" charset="-122"/>
              </a:rPr>
              <a:t>: </a:t>
            </a:r>
          </a:p>
          <a:p>
            <a:pPr marL="457200" lvl="1" indent="0" eaLnBrk="1" hangingPunct="1">
              <a:lnSpc>
                <a:spcPct val="110000"/>
              </a:lnSpc>
              <a:buNone/>
            </a:pPr>
            <a:r>
              <a:rPr lang="en-US" altLang="zh-CN" sz="2400" b="1" i="1" dirty="0">
                <a:latin typeface="宋体" panose="02010600030101010101" pitchFamily="2" charset="-122"/>
              </a:rPr>
              <a:t>	     </a:t>
            </a:r>
            <a:r>
              <a:rPr lang="en-US" altLang="zh-CN" sz="2400" b="1" i="1" dirty="0">
                <a:latin typeface="Times New Roman" panose="02020603050405020304" pitchFamily="18" charset="0"/>
              </a:rPr>
              <a:t>A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sym typeface="Symbol" panose="05050102010706020507" pitchFamily="18" charset="2"/>
              </a:rPr>
              <a:t></a:t>
            </a:r>
          </a:p>
          <a:p>
            <a:pPr lvl="1" eaLnBrk="1" hangingPunct="1">
              <a:lnSpc>
                <a:spcPct val="110000"/>
              </a:lnSpc>
              <a:buFont typeface="Wingdings" panose="05000000000000000000" pitchFamily="2" charset="2"/>
              <a:buNone/>
            </a:pPr>
            <a:r>
              <a:rPr lang="en-US" altLang="zh-CN" sz="2400" b="1" i="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其中</a:t>
            </a:r>
            <a:r>
              <a:rPr lang="en-US" altLang="zh-CN" sz="2400" b="1" i="1" dirty="0">
                <a:latin typeface="Times New Roman" panose="02020603050405020304" pitchFamily="18" charset="0"/>
                <a:sym typeface="Symbol" panose="05050102010706020507" pitchFamily="18" charset="2"/>
              </a:rPr>
              <a:t>A</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V</a:t>
            </a:r>
            <a:r>
              <a:rPr lang="en-US" altLang="zh-CN" sz="2400" b="1" i="1" baseline="-25000"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V</a:t>
            </a:r>
            <a:r>
              <a:rPr lang="en-US" altLang="zh-CN" sz="2400" b="1" i="1" baseline="-25000" dirty="0">
                <a:latin typeface="Times New Roman" panose="02020603050405020304" pitchFamily="18" charset="0"/>
                <a:sym typeface="Symbol" panose="05050102010706020507" pitchFamily="18" charset="2"/>
              </a:rPr>
              <a:t>T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V</a:t>
            </a:r>
            <a:r>
              <a:rPr lang="en-US" altLang="zh-CN" sz="2400" b="1" i="1" baseline="-25000"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r>
              <a:rPr lang="en-US" altLang="zh-CN" sz="2400" b="1" baseline="30000"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有时用</a:t>
            </a:r>
            <a:r>
              <a:rPr lang="en-US" altLang="zh-CN" sz="2400" b="1"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代替</a:t>
            </a:r>
            <a:r>
              <a:rPr lang="zh-CN" altLang="en-US"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rPr>
              <a:t> </a:t>
            </a:r>
            <a:endParaRPr lang="zh-CN" altLang="en-US" sz="2400" b="1" dirty="0">
              <a:latin typeface="Times New Roman" panose="02020603050405020304" pitchFamily="18" charset="0"/>
              <a:sym typeface="Symbol" panose="05050102010706020507" pitchFamily="18" charset="2"/>
            </a:endParaRPr>
          </a:p>
          <a:p>
            <a:pPr lvl="1" eaLnBrk="1" hangingPunct="1">
              <a:lnSpc>
                <a:spcPct val="110000"/>
              </a:lnSpc>
              <a:buFont typeface="Wingdings" panose="05000000000000000000" pitchFamily="2" charset="2"/>
              <a:buNone/>
            </a:pPr>
            <a:r>
              <a:rPr lang="zh-CN" altLang="en-US" sz="2400" b="1" i="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a:t>
            </a:r>
            <a:r>
              <a:rPr lang="zh-CN" altLang="en-US" sz="2400" dirty="0">
                <a:latin typeface="Times New Roman" panose="02020603050405020304" pitchFamily="18" charset="0"/>
                <a:sym typeface="Symbol" panose="05050102010706020507" pitchFamily="18" charset="2"/>
              </a:rPr>
              <a:t>至少要出现在某产生式左部。</a:t>
            </a:r>
          </a:p>
          <a:p>
            <a:pPr eaLnBrk="1" hangingPunct="1">
              <a:lnSpc>
                <a:spcPct val="120000"/>
              </a:lnSpc>
            </a:pPr>
            <a:r>
              <a:rPr lang="zh-CN" altLang="en-US" sz="2800" dirty="0">
                <a:solidFill>
                  <a:schemeClr val="accent2"/>
                </a:solidFill>
                <a:latin typeface="Times New Roman" panose="02020603050405020304" pitchFamily="18" charset="0"/>
                <a:sym typeface="Symbol" panose="05050102010706020507" pitchFamily="18" charset="2"/>
              </a:rPr>
              <a:t>再次强调：与正规式类似，上下文无关文法也是用来描述语言的</a:t>
            </a:r>
          </a:p>
        </p:txBody>
      </p:sp>
      <p:sp>
        <p:nvSpPr>
          <p:cNvPr id="2" name="日期占位符 1">
            <a:extLst>
              <a:ext uri="{FF2B5EF4-FFF2-40B4-BE49-F238E27FC236}">
                <a16:creationId xmlns:a16="http://schemas.microsoft.com/office/drawing/2014/main" id="{62C9C795-320D-D3B9-EA56-B7929A17DC27}"/>
              </a:ext>
            </a:extLst>
          </p:cNvPr>
          <p:cNvSpPr>
            <a:spLocks noGrp="1"/>
          </p:cNvSpPr>
          <p:nvPr>
            <p:ph type="dt" sz="half" idx="10"/>
          </p:nvPr>
        </p:nvSpPr>
        <p:spPr/>
        <p:txBody>
          <a:bodyPr/>
          <a:lstStyle/>
          <a:p>
            <a:fld id="{1DF4A656-3350-4AE2-A72D-CCC1576AA7D4}"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BA831DD9-18CA-7FBB-E617-44AB77853D9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5CA81F1C-4DCA-B81A-3FAA-280710F32981}"/>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
        <p:nvSpPr>
          <p:cNvPr id="8" name="文本框 7">
            <a:extLst>
              <a:ext uri="{FF2B5EF4-FFF2-40B4-BE49-F238E27FC236}">
                <a16:creationId xmlns:a16="http://schemas.microsoft.com/office/drawing/2014/main" id="{273FE53F-E276-866E-B8D2-1C7D999E627E}"/>
              </a:ext>
            </a:extLst>
          </p:cNvPr>
          <p:cNvSpPr txBox="1"/>
          <p:nvPr/>
        </p:nvSpPr>
        <p:spPr>
          <a:xfrm>
            <a:off x="4945500" y="4446538"/>
            <a:ext cx="3962160" cy="2308324"/>
          </a:xfrm>
          <a:prstGeom prst="rect">
            <a:avLst/>
          </a:prstGeom>
          <a:solidFill>
            <a:schemeClr val="bg1"/>
          </a:solidFill>
          <a:ln>
            <a:solidFill>
              <a:schemeClr val="accent2"/>
            </a:solidFill>
          </a:ln>
        </p:spPr>
        <p:txBody>
          <a:bodyPr wrap="square">
            <a:spAutoFit/>
          </a:bodyPr>
          <a:lstStyle/>
          <a:p>
            <a:r>
              <a:rPr lang="en-US" altLang="zh-CN" dirty="0"/>
              <a:t>&lt;</a:t>
            </a:r>
            <a:r>
              <a:rPr lang="zh-CN" altLang="en-US" dirty="0"/>
              <a:t>句子</a:t>
            </a:r>
            <a:r>
              <a:rPr lang="en-US" altLang="zh-CN" dirty="0"/>
              <a:t>&gt;</a:t>
            </a:r>
            <a:r>
              <a:rPr lang="en-US" altLang="zh-CN" dirty="0">
                <a:sym typeface="Symbol" panose="05050102010706020507" pitchFamily="18" charset="2"/>
              </a:rPr>
              <a:t>  </a:t>
            </a:r>
            <a:r>
              <a:rPr lang="en-US" altLang="zh-CN" dirty="0"/>
              <a:t>&lt;</a:t>
            </a:r>
            <a:r>
              <a:rPr lang="zh-CN" altLang="en-US" dirty="0"/>
              <a:t>名词短语</a:t>
            </a:r>
            <a:r>
              <a:rPr lang="en-US" altLang="zh-CN" dirty="0"/>
              <a:t>&gt;&lt;</a:t>
            </a:r>
            <a:r>
              <a:rPr lang="zh-CN" altLang="en-US" dirty="0"/>
              <a:t>动词短语</a:t>
            </a:r>
            <a:r>
              <a:rPr lang="en-US" altLang="zh-CN" dirty="0"/>
              <a:t>&gt;</a:t>
            </a:r>
          </a:p>
          <a:p>
            <a:r>
              <a:rPr lang="en-US" altLang="zh-CN" dirty="0"/>
              <a:t>&lt;</a:t>
            </a:r>
            <a:r>
              <a:rPr lang="zh-CN" altLang="en-US" dirty="0"/>
              <a:t>名词短语</a:t>
            </a:r>
            <a:r>
              <a:rPr lang="en-US" altLang="zh-CN" dirty="0"/>
              <a:t>&gt;</a:t>
            </a:r>
            <a:r>
              <a:rPr lang="en-US" altLang="zh-CN" dirty="0">
                <a:sym typeface="Symbol" panose="05050102010706020507" pitchFamily="18" charset="2"/>
              </a:rPr>
              <a:t>  </a:t>
            </a:r>
            <a:r>
              <a:rPr lang="en-US" altLang="zh-CN" dirty="0"/>
              <a:t>&lt;</a:t>
            </a:r>
            <a:r>
              <a:rPr lang="zh-CN" altLang="en-US" dirty="0"/>
              <a:t>形容词</a:t>
            </a:r>
            <a:r>
              <a:rPr lang="en-US" altLang="zh-CN" dirty="0"/>
              <a:t>&gt;&lt;</a:t>
            </a:r>
            <a:r>
              <a:rPr lang="zh-CN" altLang="en-US" dirty="0"/>
              <a:t>名词短语</a:t>
            </a:r>
            <a:r>
              <a:rPr lang="en-US" altLang="zh-CN" dirty="0"/>
              <a:t>&gt;</a:t>
            </a:r>
          </a:p>
          <a:p>
            <a:r>
              <a:rPr lang="en-US" altLang="zh-CN" dirty="0"/>
              <a:t>&lt;</a:t>
            </a:r>
            <a:r>
              <a:rPr lang="zh-CN" altLang="en-US" dirty="0"/>
              <a:t>名词短语</a:t>
            </a:r>
            <a:r>
              <a:rPr lang="en-US" altLang="zh-CN" dirty="0"/>
              <a:t>&gt;</a:t>
            </a:r>
            <a:r>
              <a:rPr lang="en-US" altLang="zh-CN" dirty="0">
                <a:sym typeface="Symbol" panose="05050102010706020507" pitchFamily="18" charset="2"/>
              </a:rPr>
              <a:t>  </a:t>
            </a:r>
            <a:r>
              <a:rPr lang="en-US" altLang="zh-CN" dirty="0"/>
              <a:t>&lt;</a:t>
            </a:r>
            <a:r>
              <a:rPr lang="zh-CN" altLang="en-US" dirty="0"/>
              <a:t>名词</a:t>
            </a:r>
            <a:r>
              <a:rPr lang="en-US" altLang="zh-CN" dirty="0"/>
              <a:t>&gt;</a:t>
            </a:r>
          </a:p>
          <a:p>
            <a:r>
              <a:rPr lang="en-US" altLang="zh-CN" dirty="0"/>
              <a:t>&lt;</a:t>
            </a:r>
            <a:r>
              <a:rPr lang="zh-CN" altLang="en-US" dirty="0"/>
              <a:t>动词短语</a:t>
            </a:r>
            <a:r>
              <a:rPr lang="en-US" altLang="zh-CN" dirty="0"/>
              <a:t>&gt;</a:t>
            </a:r>
            <a:r>
              <a:rPr lang="en-US" altLang="zh-CN" dirty="0">
                <a:sym typeface="Symbol" panose="05050102010706020507" pitchFamily="18" charset="2"/>
              </a:rPr>
              <a:t>  </a:t>
            </a:r>
            <a:r>
              <a:rPr lang="en-US" altLang="zh-CN" dirty="0"/>
              <a:t>&lt;</a:t>
            </a:r>
            <a:r>
              <a:rPr lang="zh-CN" altLang="en-US" dirty="0"/>
              <a:t>动词</a:t>
            </a:r>
            <a:r>
              <a:rPr lang="en-US" altLang="zh-CN" dirty="0"/>
              <a:t>&gt;&lt;</a:t>
            </a:r>
            <a:r>
              <a:rPr lang="zh-CN" altLang="en-US" dirty="0"/>
              <a:t>名词短语</a:t>
            </a:r>
            <a:r>
              <a:rPr lang="en-US" altLang="zh-CN" dirty="0"/>
              <a:t>&gt;</a:t>
            </a:r>
          </a:p>
          <a:p>
            <a:r>
              <a:rPr lang="en-US" altLang="zh-CN" dirty="0"/>
              <a:t>&lt;</a:t>
            </a:r>
            <a:r>
              <a:rPr lang="zh-CN" altLang="en-US" dirty="0"/>
              <a:t>形容词</a:t>
            </a:r>
            <a:r>
              <a:rPr lang="en-US" altLang="zh-CN" dirty="0"/>
              <a:t>&gt;</a:t>
            </a:r>
            <a:r>
              <a:rPr lang="en-US" altLang="zh-CN" dirty="0">
                <a:sym typeface="Symbol" panose="05050102010706020507" pitchFamily="18" charset="2"/>
              </a:rPr>
              <a:t>  </a:t>
            </a:r>
            <a:r>
              <a:rPr lang="en-US" altLang="zh-CN" dirty="0"/>
              <a:t>little</a:t>
            </a:r>
          </a:p>
          <a:p>
            <a:r>
              <a:rPr lang="en-US" altLang="zh-CN" dirty="0"/>
              <a:t>&lt;</a:t>
            </a:r>
            <a:r>
              <a:rPr lang="zh-CN" altLang="en-US" dirty="0"/>
              <a:t>名词</a:t>
            </a:r>
            <a:r>
              <a:rPr lang="en-US" altLang="zh-CN" dirty="0"/>
              <a:t>&gt;</a:t>
            </a:r>
            <a:r>
              <a:rPr lang="en-US" altLang="zh-CN" dirty="0">
                <a:sym typeface="Symbol" panose="05050102010706020507" pitchFamily="18" charset="2"/>
              </a:rPr>
              <a:t>  </a:t>
            </a:r>
            <a:r>
              <a:rPr lang="en-US" altLang="zh-CN" dirty="0"/>
              <a:t>boy</a:t>
            </a:r>
          </a:p>
          <a:p>
            <a:r>
              <a:rPr lang="en-US" altLang="zh-CN" dirty="0"/>
              <a:t>&lt;</a:t>
            </a:r>
            <a:r>
              <a:rPr lang="zh-CN" altLang="en-US" dirty="0"/>
              <a:t>名词</a:t>
            </a:r>
            <a:r>
              <a:rPr lang="en-US" altLang="zh-CN" dirty="0"/>
              <a:t>&gt;</a:t>
            </a:r>
            <a:r>
              <a:rPr lang="en-US" altLang="zh-CN" dirty="0">
                <a:sym typeface="Symbol" panose="05050102010706020507" pitchFamily="18" charset="2"/>
              </a:rPr>
              <a:t>  </a:t>
            </a:r>
            <a:r>
              <a:rPr lang="en-US" altLang="zh-CN" dirty="0"/>
              <a:t>apple</a:t>
            </a:r>
          </a:p>
          <a:p>
            <a:r>
              <a:rPr lang="en-US" altLang="zh-CN" dirty="0"/>
              <a:t>&lt;</a:t>
            </a:r>
            <a:r>
              <a:rPr lang="zh-CN" altLang="en-US" dirty="0"/>
              <a:t>动词</a:t>
            </a:r>
            <a:r>
              <a:rPr lang="en-US" altLang="zh-CN" dirty="0"/>
              <a:t>&gt;</a:t>
            </a:r>
            <a:r>
              <a:rPr lang="en-US" altLang="zh-CN" dirty="0">
                <a:sym typeface="Symbol" panose="05050102010706020507" pitchFamily="18" charset="2"/>
              </a:rPr>
              <a:t>  </a:t>
            </a:r>
            <a:r>
              <a:rPr lang="en-US" altLang="zh-CN" dirty="0"/>
              <a:t>eat</a:t>
            </a:r>
            <a:endParaRPr lang="zh-CN" altLang="en-US" dirty="0"/>
          </a:p>
        </p:txBody>
      </p:sp>
      <p:pic>
        <p:nvPicPr>
          <p:cNvPr id="9" name="图片 8" descr="图标&#10;&#10;描述已自动生成">
            <a:extLst>
              <a:ext uri="{FF2B5EF4-FFF2-40B4-BE49-F238E27FC236}">
                <a16:creationId xmlns:a16="http://schemas.microsoft.com/office/drawing/2014/main" id="{246E5045-CB64-C965-B7C5-6C9E1EF48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195" y="265831"/>
            <a:ext cx="768469" cy="10824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9" end="9"/>
                                            </p:txEl>
                                          </p:spTgt>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30B04FC-420B-4D52-B2B2-BAEE3A355CC8}"/>
              </a:ext>
            </a:extLst>
          </p:cNvPr>
          <p:cNvSpPr>
            <a:spLocks noGrp="1" noChangeArrowheads="1"/>
          </p:cNvSpPr>
          <p:nvPr>
            <p:ph type="title"/>
          </p:nvPr>
        </p:nvSpPr>
        <p:spPr/>
        <p:txBody>
          <a:bodyPr>
            <a:normAutofit/>
          </a:bodyPr>
          <a:lstStyle/>
          <a:p>
            <a:pPr eaLnBrk="1" hangingPunct="1"/>
            <a:r>
              <a:rPr lang="en-US" altLang="zh-CN" dirty="0"/>
              <a:t>3.1.1 </a:t>
            </a:r>
            <a:r>
              <a:rPr lang="zh-CN" altLang="en-US" dirty="0"/>
              <a:t>上下文无关文法的定义</a:t>
            </a:r>
          </a:p>
        </p:txBody>
      </p:sp>
      <p:sp>
        <p:nvSpPr>
          <p:cNvPr id="22531" name="Rectangle 3">
            <a:extLst>
              <a:ext uri="{FF2B5EF4-FFF2-40B4-BE49-F238E27FC236}">
                <a16:creationId xmlns:a16="http://schemas.microsoft.com/office/drawing/2014/main" id="{9312CE2C-3C53-4D6A-9E41-440F087992CA}"/>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例</a:t>
            </a:r>
            <a:r>
              <a:rPr lang="en-US" altLang="zh-CN" b="1" dirty="0">
                <a:latin typeface="Times New Roman" panose="02020603050405020304" pitchFamily="18" charset="0"/>
              </a:rPr>
              <a:t>3.1</a:t>
            </a:r>
            <a:r>
              <a:rPr lang="en-US" altLang="zh-CN" dirty="0">
                <a:latin typeface="Times New Roman" panose="02020603050405020304" pitchFamily="18" charset="0"/>
              </a:rPr>
              <a:t> </a:t>
            </a:r>
            <a:r>
              <a:rPr lang="en-US" altLang="zh-CN" b="1" i="1" dirty="0">
                <a:latin typeface="Times New Roman" panose="02020603050405020304" pitchFamily="18" charset="0"/>
              </a:rPr>
              <a:t>G</a:t>
            </a:r>
            <a:r>
              <a:rPr lang="en-US" altLang="zh-CN" b="1" dirty="0">
                <a:latin typeface="Times New Roman" panose="02020603050405020304" pitchFamily="18" charset="0"/>
              </a:rPr>
              <a:t> =</a:t>
            </a:r>
            <a:r>
              <a:rPr lang="en-US" altLang="zh-CN" dirty="0">
                <a:latin typeface="Times New Roman" panose="02020603050405020304" pitchFamily="18" charset="0"/>
              </a:rPr>
              <a:t> </a:t>
            </a:r>
            <a:r>
              <a:rPr lang="en-US" altLang="zh-CN" sz="2800" b="1" dirty="0">
                <a:latin typeface="Times New Roman" panose="02020603050405020304" pitchFamily="18" charset="0"/>
              </a:rPr>
              <a:t>( {id,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op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 </a:t>
            </a:r>
            <a:r>
              <a:rPr lang="en-US" altLang="zh-CN" sz="2800" b="1" dirty="0">
                <a:latin typeface="Times New Roman" panose="02020603050405020304" pitchFamily="18" charset="0"/>
              </a:rPr>
              <a:t>)</a:t>
            </a:r>
          </a:p>
          <a:p>
            <a:pPr lvl="1" algn="just" eaLnBrk="1" hangingPunct="1">
              <a:buFont typeface="Wingdings" panose="05000000000000000000" pitchFamily="2" charset="2"/>
              <a:buNone/>
            </a:pPr>
            <a:r>
              <a:rPr lang="zh-CN" altLang="en-US" dirty="0">
                <a:latin typeface="Times New Roman" panose="02020603050405020304" pitchFamily="18" charset="0"/>
              </a:rPr>
              <a:t>其中</a:t>
            </a:r>
            <a:r>
              <a:rPr lang="en-US" altLang="zh-CN" b="1" i="1" dirty="0">
                <a:latin typeface="Times New Roman" panose="02020603050405020304" pitchFamily="18" charset="0"/>
              </a:rPr>
              <a:t>P</a:t>
            </a:r>
            <a:r>
              <a:rPr lang="zh-CN" altLang="en-US" dirty="0">
                <a:latin typeface="Times New Roman" panose="02020603050405020304" pitchFamily="18" charset="0"/>
              </a:rPr>
              <a:t>由下列产生式组成：</a:t>
            </a:r>
          </a:p>
          <a:p>
            <a:pPr lvl="1" algn="just" eaLnBrk="1" hangingPunct="1">
              <a:buFont typeface="Wingdings" panose="05000000000000000000" pitchFamily="2" charset="2"/>
              <a:buNone/>
            </a:pP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i="1" dirty="0">
                <a:latin typeface="Times New Roman" panose="02020603050405020304" pitchFamily="18" charset="0"/>
              </a:rPr>
              <a:t>op</a:t>
            </a:r>
            <a:r>
              <a:rPr lang="en-US" altLang="zh-CN" b="1" dirty="0">
                <a:latin typeface="Times New Roman" panose="02020603050405020304" pitchFamily="18" charset="0"/>
              </a:rPr>
              <a:t> </a:t>
            </a:r>
            <a:r>
              <a:rPr lang="en-US" altLang="zh-CN" b="1" i="1" dirty="0">
                <a:latin typeface="Times New Roman" panose="02020603050405020304" pitchFamily="18" charset="0"/>
              </a:rPr>
              <a:t>expr  		</a:t>
            </a:r>
          </a:p>
          <a:p>
            <a:pPr lvl="1" algn="just" eaLnBrk="1" hangingPunct="1">
              <a:buFont typeface="Wingdings" panose="05000000000000000000" pitchFamily="2" charset="2"/>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a:t>
            </a:r>
          </a:p>
          <a:p>
            <a:pPr lvl="1" algn="just" eaLnBrk="1" hangingPunct="1">
              <a:buFont typeface="Wingdings" panose="05000000000000000000" pitchFamily="2" charset="2"/>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  		</a:t>
            </a:r>
          </a:p>
          <a:p>
            <a:pPr lvl="1" algn="just" eaLnBrk="1" hangingPunct="1">
              <a:buFont typeface="Wingdings" panose="05000000000000000000" pitchFamily="2" charset="2"/>
              <a:buNone/>
            </a:pP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id</a:t>
            </a:r>
          </a:p>
          <a:p>
            <a:pPr lvl="1" algn="just" eaLnBrk="1" hangingPunct="1">
              <a:buFont typeface="Wingdings" panose="05000000000000000000" pitchFamily="2" charset="2"/>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   				</a:t>
            </a:r>
          </a:p>
          <a:p>
            <a:pPr lvl="1" algn="just" eaLnBrk="1" hangingPunct="1">
              <a:buFont typeface="Wingdings" panose="05000000000000000000" pitchFamily="2" charset="2"/>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a:p>
            <a:pPr eaLnBrk="1" hangingPunct="1"/>
            <a:endParaRPr lang="en-US" altLang="zh-CN" dirty="0"/>
          </a:p>
        </p:txBody>
      </p:sp>
      <p:sp>
        <p:nvSpPr>
          <p:cNvPr id="217092" name="Rectangle 4">
            <a:extLst>
              <a:ext uri="{FF2B5EF4-FFF2-40B4-BE49-F238E27FC236}">
                <a16:creationId xmlns:a16="http://schemas.microsoft.com/office/drawing/2014/main" id="{87A05E32-56FE-4821-AFC8-990E2C8DD5C1}"/>
              </a:ext>
            </a:extLst>
          </p:cNvPr>
          <p:cNvSpPr>
            <a:spLocks noChangeArrowheads="1"/>
          </p:cNvSpPr>
          <p:nvPr/>
        </p:nvSpPr>
        <p:spPr bwMode="auto">
          <a:xfrm>
            <a:off x="4826000" y="2556310"/>
            <a:ext cx="3200400" cy="685800"/>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dirty="0">
                <a:latin typeface="Times New Roman" panose="02020603050405020304" pitchFamily="18" charset="0"/>
              </a:rPr>
              <a:t>为什么是</a:t>
            </a:r>
            <a:r>
              <a:rPr lang="zh-CN" altLang="en-US" sz="2400" b="0" dirty="0">
                <a:solidFill>
                  <a:schemeClr val="accent2"/>
                </a:solidFill>
                <a:latin typeface="Times New Roman" panose="02020603050405020304" pitchFamily="18" charset="0"/>
              </a:rPr>
              <a:t>上下文无关</a:t>
            </a:r>
            <a:r>
              <a:rPr lang="zh-CN" altLang="en-US" sz="2400" b="0" dirty="0">
                <a:latin typeface="Times New Roman" panose="02020603050405020304" pitchFamily="18" charset="0"/>
              </a:rPr>
              <a:t>？</a:t>
            </a:r>
          </a:p>
        </p:txBody>
      </p:sp>
      <p:sp>
        <p:nvSpPr>
          <p:cNvPr id="217093" name="Text Box 5">
            <a:extLst>
              <a:ext uri="{FF2B5EF4-FFF2-40B4-BE49-F238E27FC236}">
                <a16:creationId xmlns:a16="http://schemas.microsoft.com/office/drawing/2014/main" id="{69F1C703-083D-4714-8882-18290BFE8111}"/>
              </a:ext>
            </a:extLst>
          </p:cNvPr>
          <p:cNvSpPr txBox="1">
            <a:spLocks noChangeArrowheads="1"/>
          </p:cNvSpPr>
          <p:nvPr/>
        </p:nvSpPr>
        <p:spPr bwMode="auto">
          <a:xfrm>
            <a:off x="3623310" y="3425130"/>
            <a:ext cx="5017770" cy="264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square" lIns="54000" tIns="28800" rIns="54000" bIns="288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zh-CN" altLang="en-US" sz="2400" b="0" dirty="0">
                <a:latin typeface="Times New Roman" panose="02020603050405020304" pitchFamily="18" charset="0"/>
              </a:rPr>
              <a:t>句型中出现的</a:t>
            </a:r>
            <a:r>
              <a:rPr lang="zh-CN" altLang="en-US" sz="2400" b="0" dirty="0">
                <a:solidFill>
                  <a:schemeClr val="accent2"/>
                </a:solidFill>
                <a:latin typeface="Times New Roman" panose="02020603050405020304" pitchFamily="18" charset="0"/>
              </a:rPr>
              <a:t>产生式的左部非终结符</a:t>
            </a:r>
            <a:r>
              <a:rPr lang="zh-CN" altLang="en-US" sz="2400" b="0" dirty="0">
                <a:latin typeface="Times New Roman" panose="02020603050405020304" pitchFamily="18" charset="0"/>
              </a:rPr>
              <a:t>可以在任何时候被替换，这种替换</a:t>
            </a:r>
            <a:r>
              <a:rPr lang="zh-CN" altLang="en-US" sz="2400" b="0" dirty="0">
                <a:solidFill>
                  <a:schemeClr val="accent2"/>
                </a:solidFill>
                <a:latin typeface="Times New Roman" panose="02020603050405020304" pitchFamily="18" charset="0"/>
              </a:rPr>
              <a:t>不依赖</a:t>
            </a:r>
            <a:r>
              <a:rPr lang="zh-CN" altLang="en-US" sz="2400" b="0" dirty="0">
                <a:latin typeface="Times New Roman" panose="02020603050405020304" pitchFamily="18" charset="0"/>
              </a:rPr>
              <a:t>于句型中的其他符号（上下文）。</a:t>
            </a:r>
            <a:endParaRPr lang="en-US" altLang="zh-CN" sz="2400" b="0" dirty="0">
              <a:latin typeface="Times New Roman" panose="02020603050405020304" pitchFamily="18" charset="0"/>
            </a:endParaRPr>
          </a:p>
          <a:p>
            <a:pPr algn="just">
              <a:spcBef>
                <a:spcPct val="0"/>
              </a:spcBef>
              <a:buClrTx/>
              <a:buSzTx/>
              <a:buFontTx/>
              <a:buNone/>
            </a:pPr>
            <a:endParaRPr lang="en-US" altLang="zh-CN" sz="2400" dirty="0">
              <a:latin typeface="Times New Roman" panose="02020603050405020304" pitchFamily="18" charset="0"/>
            </a:endParaRPr>
          </a:p>
          <a:p>
            <a:pPr algn="just">
              <a:spcBef>
                <a:spcPct val="0"/>
              </a:spcBef>
              <a:buClrTx/>
              <a:buSzTx/>
              <a:buFontTx/>
              <a:buNone/>
            </a:pPr>
            <a:r>
              <a:rPr lang="zh-CN" altLang="en-US" sz="2400" b="0" dirty="0">
                <a:latin typeface="Times New Roman" panose="02020603050405020304" pitchFamily="18" charset="0"/>
              </a:rPr>
              <a:t>每个产生式左部一定只有一个非终结符</a:t>
            </a:r>
            <a:r>
              <a:rPr lang="zh-CN" altLang="en-US" sz="2400" dirty="0">
                <a:latin typeface="Times New Roman" panose="02020603050405020304" pitchFamily="18" charset="0"/>
              </a:rPr>
              <a:t>，所以只要找到符合产生式右边的串，就可以把它归约为该非终结符。</a:t>
            </a:r>
            <a:endParaRPr lang="zh-CN" altLang="en-US" sz="2400" b="0" dirty="0">
              <a:latin typeface="Times New Roman" panose="02020603050405020304" pitchFamily="18" charset="0"/>
            </a:endParaRPr>
          </a:p>
        </p:txBody>
      </p:sp>
      <p:sp>
        <p:nvSpPr>
          <p:cNvPr id="2" name="日期占位符 1">
            <a:extLst>
              <a:ext uri="{FF2B5EF4-FFF2-40B4-BE49-F238E27FC236}">
                <a16:creationId xmlns:a16="http://schemas.microsoft.com/office/drawing/2014/main" id="{E47323D4-7852-0084-FD9B-55DB5D6A4F6B}"/>
              </a:ext>
            </a:extLst>
          </p:cNvPr>
          <p:cNvSpPr>
            <a:spLocks noGrp="1"/>
          </p:cNvSpPr>
          <p:nvPr>
            <p:ph type="dt" sz="half" idx="10"/>
          </p:nvPr>
        </p:nvSpPr>
        <p:spPr/>
        <p:txBody>
          <a:bodyPr/>
          <a:lstStyle/>
          <a:p>
            <a:fld id="{B27D25C1-182C-4502-83DF-364439CEC5DF}"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A0F1E1A9-08D2-81DC-7369-4A0B5F54A5A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6F576063-4F26-6FDF-15A1-F90DE52CFC20}"/>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animBg="1"/>
      <p:bldP spid="2170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30B04FC-420B-4D52-B2B2-BAEE3A355CC8}"/>
              </a:ext>
            </a:extLst>
          </p:cNvPr>
          <p:cNvSpPr>
            <a:spLocks noGrp="1" noChangeArrowheads="1"/>
          </p:cNvSpPr>
          <p:nvPr>
            <p:ph type="title"/>
          </p:nvPr>
        </p:nvSpPr>
        <p:spPr/>
        <p:txBody>
          <a:bodyPr>
            <a:normAutofit/>
          </a:bodyPr>
          <a:lstStyle/>
          <a:p>
            <a:pPr eaLnBrk="1" hangingPunct="1"/>
            <a:r>
              <a:rPr lang="en-US" altLang="zh-CN" dirty="0"/>
              <a:t>3.1.1 </a:t>
            </a:r>
            <a:r>
              <a:rPr lang="zh-CN" altLang="en-US" dirty="0"/>
              <a:t>上下文无关文法的定义</a:t>
            </a:r>
          </a:p>
        </p:txBody>
      </p:sp>
      <p:sp>
        <p:nvSpPr>
          <p:cNvPr id="22531" name="Rectangle 3">
            <a:extLst>
              <a:ext uri="{FF2B5EF4-FFF2-40B4-BE49-F238E27FC236}">
                <a16:creationId xmlns:a16="http://schemas.microsoft.com/office/drawing/2014/main" id="{9312CE2C-3C53-4D6A-9E41-440F087992CA}"/>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例</a:t>
            </a:r>
            <a:r>
              <a:rPr lang="en-US" altLang="zh-CN" b="1" dirty="0">
                <a:latin typeface="Times New Roman" panose="02020603050405020304" pitchFamily="18" charset="0"/>
              </a:rPr>
              <a:t>3.1</a:t>
            </a:r>
            <a:r>
              <a:rPr lang="en-US" altLang="zh-CN" dirty="0">
                <a:latin typeface="Times New Roman" panose="02020603050405020304" pitchFamily="18" charset="0"/>
              </a:rPr>
              <a:t> </a:t>
            </a:r>
            <a:r>
              <a:rPr lang="en-US" altLang="zh-CN" b="1" i="1" dirty="0">
                <a:latin typeface="Times New Roman" panose="02020603050405020304" pitchFamily="18" charset="0"/>
              </a:rPr>
              <a:t>G</a:t>
            </a:r>
            <a:r>
              <a:rPr lang="en-US" altLang="zh-CN" b="1" dirty="0">
                <a:latin typeface="Times New Roman" panose="02020603050405020304" pitchFamily="18" charset="0"/>
              </a:rPr>
              <a:t> =</a:t>
            </a:r>
            <a:r>
              <a:rPr lang="en-US" altLang="zh-CN" dirty="0">
                <a:latin typeface="Times New Roman" panose="02020603050405020304" pitchFamily="18" charset="0"/>
              </a:rPr>
              <a:t> </a:t>
            </a:r>
            <a:r>
              <a:rPr lang="en-US" altLang="zh-CN" sz="2800" b="1" dirty="0">
                <a:latin typeface="Times New Roman" panose="02020603050405020304" pitchFamily="18" charset="0"/>
              </a:rPr>
              <a:t>( {id,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op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 </a:t>
            </a:r>
            <a:r>
              <a:rPr lang="en-US" altLang="zh-CN" sz="2800" b="1" dirty="0">
                <a:latin typeface="Times New Roman" panose="02020603050405020304" pitchFamily="18" charset="0"/>
              </a:rPr>
              <a:t>)</a:t>
            </a:r>
          </a:p>
          <a:p>
            <a:pPr lvl="1" algn="just" eaLnBrk="1" hangingPunct="1">
              <a:buFont typeface="Wingdings" panose="05000000000000000000" pitchFamily="2" charset="2"/>
              <a:buNone/>
            </a:pPr>
            <a:r>
              <a:rPr lang="zh-CN" altLang="en-US" dirty="0">
                <a:latin typeface="Times New Roman" panose="02020603050405020304" pitchFamily="18" charset="0"/>
              </a:rPr>
              <a:t>其中</a:t>
            </a:r>
            <a:r>
              <a:rPr lang="en-US" altLang="zh-CN" b="1" i="1" dirty="0">
                <a:latin typeface="Times New Roman" panose="02020603050405020304" pitchFamily="18" charset="0"/>
              </a:rPr>
              <a:t>P</a:t>
            </a:r>
            <a:r>
              <a:rPr lang="zh-CN" altLang="en-US" dirty="0">
                <a:latin typeface="Times New Roman" panose="02020603050405020304" pitchFamily="18" charset="0"/>
              </a:rPr>
              <a:t>由下列产生式组成：</a:t>
            </a:r>
          </a:p>
          <a:p>
            <a:pPr lvl="1" algn="just" eaLnBrk="1" hangingPunct="1">
              <a:buFont typeface="Wingdings" panose="05000000000000000000" pitchFamily="2" charset="2"/>
              <a:buNone/>
            </a:pP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i="1" dirty="0">
                <a:latin typeface="Times New Roman" panose="02020603050405020304" pitchFamily="18" charset="0"/>
              </a:rPr>
              <a:t>op</a:t>
            </a:r>
            <a:r>
              <a:rPr lang="en-US" altLang="zh-CN" b="1" dirty="0">
                <a:latin typeface="Times New Roman" panose="02020603050405020304" pitchFamily="18" charset="0"/>
              </a:rPr>
              <a:t> </a:t>
            </a:r>
            <a:r>
              <a:rPr lang="en-US" altLang="zh-CN" b="1" i="1" dirty="0">
                <a:latin typeface="Times New Roman" panose="02020603050405020304" pitchFamily="18" charset="0"/>
              </a:rPr>
              <a:t>expr  		</a:t>
            </a:r>
          </a:p>
          <a:p>
            <a:pPr lvl="1" algn="just" eaLnBrk="1" hangingPunct="1">
              <a:buFont typeface="Wingdings" panose="05000000000000000000" pitchFamily="2" charset="2"/>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a:t>
            </a:r>
          </a:p>
          <a:p>
            <a:pPr lvl="1" algn="just" eaLnBrk="1" hangingPunct="1">
              <a:buFont typeface="Wingdings" panose="05000000000000000000" pitchFamily="2" charset="2"/>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  		</a:t>
            </a:r>
          </a:p>
          <a:p>
            <a:pPr lvl="1" algn="just" eaLnBrk="1" hangingPunct="1">
              <a:buFont typeface="Wingdings" panose="05000000000000000000" pitchFamily="2" charset="2"/>
              <a:buNone/>
            </a:pP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id</a:t>
            </a:r>
          </a:p>
          <a:p>
            <a:pPr lvl="1" algn="just" eaLnBrk="1" hangingPunct="1">
              <a:buFont typeface="Wingdings" panose="05000000000000000000" pitchFamily="2" charset="2"/>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   				</a:t>
            </a:r>
          </a:p>
          <a:p>
            <a:pPr lvl="1" algn="just" eaLnBrk="1" hangingPunct="1">
              <a:buFont typeface="Wingdings" panose="05000000000000000000" pitchFamily="2" charset="2"/>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a:p>
            <a:pPr eaLnBrk="1" hangingPunct="1"/>
            <a:endParaRPr lang="en-US" altLang="zh-CN" dirty="0"/>
          </a:p>
        </p:txBody>
      </p:sp>
      <p:sp>
        <p:nvSpPr>
          <p:cNvPr id="7" name="文本框 6">
            <a:extLst>
              <a:ext uri="{FF2B5EF4-FFF2-40B4-BE49-F238E27FC236}">
                <a16:creationId xmlns:a16="http://schemas.microsoft.com/office/drawing/2014/main" id="{72B637F4-F274-4C29-8E75-A4B97CBA8866}"/>
              </a:ext>
            </a:extLst>
          </p:cNvPr>
          <p:cNvSpPr txBox="1"/>
          <p:nvPr/>
        </p:nvSpPr>
        <p:spPr>
          <a:xfrm>
            <a:off x="4826000" y="3419893"/>
            <a:ext cx="3200400" cy="954107"/>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0E1</a:t>
            </a:r>
          </a:p>
          <a:p>
            <a:pPr algn="just"/>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01</a:t>
            </a:r>
          </a:p>
        </p:txBody>
      </p:sp>
      <p:sp>
        <p:nvSpPr>
          <p:cNvPr id="8" name="Rectangle 4">
            <a:extLst>
              <a:ext uri="{FF2B5EF4-FFF2-40B4-BE49-F238E27FC236}">
                <a16:creationId xmlns:a16="http://schemas.microsoft.com/office/drawing/2014/main" id="{794704CC-8352-41EA-B5F3-3D8340E228E3}"/>
              </a:ext>
            </a:extLst>
          </p:cNvPr>
          <p:cNvSpPr>
            <a:spLocks noChangeArrowheads="1"/>
          </p:cNvSpPr>
          <p:nvPr/>
        </p:nvSpPr>
        <p:spPr bwMode="auto">
          <a:xfrm>
            <a:off x="4826000" y="2556310"/>
            <a:ext cx="3200400" cy="685800"/>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dirty="0">
                <a:latin typeface="Times New Roman" panose="02020603050405020304" pitchFamily="18" charset="0"/>
              </a:rPr>
              <a:t>为什么是</a:t>
            </a:r>
            <a:r>
              <a:rPr lang="zh-CN" altLang="en-US" sz="2400" b="0" dirty="0">
                <a:solidFill>
                  <a:schemeClr val="accent2"/>
                </a:solidFill>
                <a:latin typeface="Times New Roman" panose="02020603050405020304" pitchFamily="18" charset="0"/>
              </a:rPr>
              <a:t>上下文无关</a:t>
            </a:r>
            <a:r>
              <a:rPr lang="zh-CN" altLang="en-US" sz="2400" b="0" dirty="0">
                <a:latin typeface="Times New Roman" panose="02020603050405020304" pitchFamily="18" charset="0"/>
              </a:rPr>
              <a:t>？</a:t>
            </a:r>
          </a:p>
        </p:txBody>
      </p:sp>
      <p:sp>
        <p:nvSpPr>
          <p:cNvPr id="9" name="文本框 8">
            <a:extLst>
              <a:ext uri="{FF2B5EF4-FFF2-40B4-BE49-F238E27FC236}">
                <a16:creationId xmlns:a16="http://schemas.microsoft.com/office/drawing/2014/main" id="{6D93CE5B-F37D-4811-B6BC-E0F1C59BC7BB}"/>
              </a:ext>
            </a:extLst>
          </p:cNvPr>
          <p:cNvSpPr txBox="1"/>
          <p:nvPr/>
        </p:nvSpPr>
        <p:spPr>
          <a:xfrm>
            <a:off x="4826000" y="4541120"/>
            <a:ext cx="3200400" cy="954107"/>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US" altLang="zh-CN" sz="2800" b="1" i="1" dirty="0">
                <a:latin typeface="Times New Roman" panose="02020603050405020304" pitchFamily="18" charset="0"/>
              </a:rPr>
              <a:t>0E1</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00E11</a:t>
            </a:r>
          </a:p>
          <a:p>
            <a:pPr algn="just"/>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01</a:t>
            </a:r>
          </a:p>
        </p:txBody>
      </p:sp>
      <p:sp>
        <p:nvSpPr>
          <p:cNvPr id="2" name="日期占位符 1">
            <a:extLst>
              <a:ext uri="{FF2B5EF4-FFF2-40B4-BE49-F238E27FC236}">
                <a16:creationId xmlns:a16="http://schemas.microsoft.com/office/drawing/2014/main" id="{BC0FFDE3-DBC0-0C0D-0A9E-121331247C53}"/>
              </a:ext>
            </a:extLst>
          </p:cNvPr>
          <p:cNvSpPr>
            <a:spLocks noGrp="1"/>
          </p:cNvSpPr>
          <p:nvPr>
            <p:ph type="dt" sz="half" idx="10"/>
          </p:nvPr>
        </p:nvSpPr>
        <p:spPr/>
        <p:txBody>
          <a:bodyPr/>
          <a:lstStyle/>
          <a:p>
            <a:fld id="{AF6F5EC9-2B02-48D6-A017-C368469B5AB3}"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927B1D2B-8A0B-1496-9402-165753A2EFD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C8884349-77C3-F9BC-1A0B-4C92F94BCFDB}"/>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extLst>
      <p:ext uri="{BB962C8B-B14F-4D97-AF65-F5344CB8AC3E}">
        <p14:creationId xmlns:p14="http://schemas.microsoft.com/office/powerpoint/2010/main" val="28753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30B04FC-420B-4D52-B2B2-BAEE3A355CC8}"/>
              </a:ext>
            </a:extLst>
          </p:cNvPr>
          <p:cNvSpPr>
            <a:spLocks noGrp="1" noChangeArrowheads="1"/>
          </p:cNvSpPr>
          <p:nvPr>
            <p:ph type="title"/>
          </p:nvPr>
        </p:nvSpPr>
        <p:spPr/>
        <p:txBody>
          <a:bodyPr>
            <a:normAutofit/>
          </a:bodyPr>
          <a:lstStyle/>
          <a:p>
            <a:pPr eaLnBrk="1" hangingPunct="1"/>
            <a:r>
              <a:rPr lang="en-US" altLang="zh-CN" dirty="0"/>
              <a:t>3.1.1 </a:t>
            </a:r>
            <a:r>
              <a:rPr lang="zh-CN" altLang="en-US" dirty="0"/>
              <a:t>上下文无关文法的定义</a:t>
            </a:r>
          </a:p>
        </p:txBody>
      </p:sp>
      <p:sp>
        <p:nvSpPr>
          <p:cNvPr id="22531" name="Rectangle 3">
            <a:extLst>
              <a:ext uri="{FF2B5EF4-FFF2-40B4-BE49-F238E27FC236}">
                <a16:creationId xmlns:a16="http://schemas.microsoft.com/office/drawing/2014/main" id="{9312CE2C-3C53-4D6A-9E41-440F087992CA}"/>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例</a:t>
            </a:r>
            <a:r>
              <a:rPr lang="en-US" altLang="zh-CN" b="1" dirty="0">
                <a:latin typeface="Times New Roman" panose="02020603050405020304" pitchFamily="18" charset="0"/>
              </a:rPr>
              <a:t>3.1</a:t>
            </a:r>
            <a:r>
              <a:rPr lang="en-US" altLang="zh-CN" dirty="0">
                <a:latin typeface="Times New Roman" panose="02020603050405020304" pitchFamily="18" charset="0"/>
              </a:rPr>
              <a:t> </a:t>
            </a:r>
            <a:r>
              <a:rPr lang="en-US" altLang="zh-CN" b="1" i="1" dirty="0">
                <a:latin typeface="Times New Roman" panose="02020603050405020304" pitchFamily="18" charset="0"/>
              </a:rPr>
              <a:t>G</a:t>
            </a:r>
            <a:r>
              <a:rPr lang="en-US" altLang="zh-CN" b="1" dirty="0">
                <a:latin typeface="Times New Roman" panose="02020603050405020304" pitchFamily="18" charset="0"/>
              </a:rPr>
              <a:t> =</a:t>
            </a:r>
            <a:r>
              <a:rPr lang="en-US" altLang="zh-CN" dirty="0">
                <a:latin typeface="Times New Roman" panose="02020603050405020304" pitchFamily="18" charset="0"/>
              </a:rPr>
              <a:t> </a:t>
            </a:r>
            <a:r>
              <a:rPr lang="en-US" altLang="zh-CN" sz="2800" b="1" dirty="0">
                <a:latin typeface="Times New Roman" panose="02020603050405020304" pitchFamily="18" charset="0"/>
              </a:rPr>
              <a:t>( {id,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op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 </a:t>
            </a:r>
            <a:r>
              <a:rPr lang="en-US" altLang="zh-CN" sz="2800" b="1" dirty="0">
                <a:latin typeface="Times New Roman" panose="02020603050405020304" pitchFamily="18" charset="0"/>
              </a:rPr>
              <a:t>)</a:t>
            </a:r>
          </a:p>
          <a:p>
            <a:pPr lvl="1" algn="just" eaLnBrk="1" hangingPunct="1">
              <a:buFont typeface="Wingdings" panose="05000000000000000000" pitchFamily="2" charset="2"/>
              <a:buNone/>
            </a:pPr>
            <a:r>
              <a:rPr lang="zh-CN" altLang="en-US" dirty="0">
                <a:latin typeface="Times New Roman" panose="02020603050405020304" pitchFamily="18" charset="0"/>
              </a:rPr>
              <a:t>其中</a:t>
            </a:r>
            <a:r>
              <a:rPr lang="en-US" altLang="zh-CN" b="1" i="1" dirty="0">
                <a:latin typeface="Times New Roman" panose="02020603050405020304" pitchFamily="18" charset="0"/>
              </a:rPr>
              <a:t>P</a:t>
            </a:r>
            <a:r>
              <a:rPr lang="zh-CN" altLang="en-US" dirty="0">
                <a:latin typeface="Times New Roman" panose="02020603050405020304" pitchFamily="18" charset="0"/>
              </a:rPr>
              <a:t>由下列产生式组成：</a:t>
            </a:r>
          </a:p>
          <a:p>
            <a:pPr lvl="1" algn="just" eaLnBrk="1" hangingPunct="1">
              <a:buFont typeface="Wingdings" panose="05000000000000000000" pitchFamily="2" charset="2"/>
              <a:buNone/>
            </a:pP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i="1" dirty="0">
                <a:latin typeface="Times New Roman" panose="02020603050405020304" pitchFamily="18" charset="0"/>
              </a:rPr>
              <a:t>op</a:t>
            </a:r>
            <a:r>
              <a:rPr lang="en-US" altLang="zh-CN" b="1" dirty="0">
                <a:latin typeface="Times New Roman" panose="02020603050405020304" pitchFamily="18" charset="0"/>
              </a:rPr>
              <a:t> </a:t>
            </a:r>
            <a:r>
              <a:rPr lang="en-US" altLang="zh-CN" b="1" i="1" dirty="0">
                <a:latin typeface="Times New Roman" panose="02020603050405020304" pitchFamily="18" charset="0"/>
              </a:rPr>
              <a:t>expr  		</a:t>
            </a:r>
          </a:p>
          <a:p>
            <a:pPr lvl="1" algn="just" eaLnBrk="1" hangingPunct="1">
              <a:buFont typeface="Wingdings" panose="05000000000000000000" pitchFamily="2" charset="2"/>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a:t>
            </a:r>
          </a:p>
          <a:p>
            <a:pPr lvl="1" algn="just" eaLnBrk="1" hangingPunct="1">
              <a:buFont typeface="Wingdings" panose="05000000000000000000" pitchFamily="2" charset="2"/>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  		</a:t>
            </a:r>
          </a:p>
          <a:p>
            <a:pPr lvl="1" algn="just" eaLnBrk="1" hangingPunct="1">
              <a:buFont typeface="Wingdings" panose="05000000000000000000" pitchFamily="2" charset="2"/>
              <a:buNone/>
            </a:pP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id</a:t>
            </a:r>
          </a:p>
          <a:p>
            <a:pPr lvl="1" algn="just" eaLnBrk="1" hangingPunct="1">
              <a:buFont typeface="Wingdings" panose="05000000000000000000" pitchFamily="2" charset="2"/>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   				</a:t>
            </a:r>
          </a:p>
          <a:p>
            <a:pPr lvl="1" algn="just" eaLnBrk="1" hangingPunct="1">
              <a:buFont typeface="Wingdings" panose="05000000000000000000" pitchFamily="2" charset="2"/>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a:p>
            <a:pPr eaLnBrk="1" hangingPunct="1"/>
            <a:endParaRPr lang="en-US" altLang="zh-CN" dirty="0"/>
          </a:p>
        </p:txBody>
      </p:sp>
      <p:sp>
        <p:nvSpPr>
          <p:cNvPr id="2" name="文本框 1">
            <a:extLst>
              <a:ext uri="{FF2B5EF4-FFF2-40B4-BE49-F238E27FC236}">
                <a16:creationId xmlns:a16="http://schemas.microsoft.com/office/drawing/2014/main" id="{8DC3454A-A179-4586-A15D-4218B887D2DC}"/>
              </a:ext>
            </a:extLst>
          </p:cNvPr>
          <p:cNvSpPr txBox="1"/>
          <p:nvPr/>
        </p:nvSpPr>
        <p:spPr>
          <a:xfrm>
            <a:off x="3144814" y="4215705"/>
            <a:ext cx="5589270" cy="138499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a:t>因为编译原理主要讨论的就是上下文无关文法，一般不涉及其他文法，所以后面简称为</a:t>
            </a:r>
            <a:r>
              <a:rPr lang="zh-CN" altLang="en-US" sz="2800" dirty="0">
                <a:solidFill>
                  <a:schemeClr val="accent2"/>
                </a:solidFill>
              </a:rPr>
              <a:t>文法</a:t>
            </a:r>
            <a:r>
              <a:rPr lang="zh-CN" altLang="en-US" sz="2800" dirty="0"/>
              <a:t>或</a:t>
            </a:r>
            <a:r>
              <a:rPr lang="en-US" altLang="zh-CN" sz="2800" dirty="0">
                <a:solidFill>
                  <a:schemeClr val="accent2"/>
                </a:solidFill>
              </a:rPr>
              <a:t>CFG</a:t>
            </a:r>
            <a:r>
              <a:rPr lang="zh-CN" altLang="en-US" sz="2800" dirty="0"/>
              <a:t>。</a:t>
            </a:r>
          </a:p>
        </p:txBody>
      </p:sp>
      <p:sp>
        <p:nvSpPr>
          <p:cNvPr id="3" name="日期占位符 2">
            <a:extLst>
              <a:ext uri="{FF2B5EF4-FFF2-40B4-BE49-F238E27FC236}">
                <a16:creationId xmlns:a16="http://schemas.microsoft.com/office/drawing/2014/main" id="{9372644F-DA6B-253A-6F5E-A65E8C568E03}"/>
              </a:ext>
            </a:extLst>
          </p:cNvPr>
          <p:cNvSpPr>
            <a:spLocks noGrp="1"/>
          </p:cNvSpPr>
          <p:nvPr>
            <p:ph type="dt" sz="half" idx="10"/>
          </p:nvPr>
        </p:nvSpPr>
        <p:spPr/>
        <p:txBody>
          <a:bodyPr/>
          <a:lstStyle/>
          <a:p>
            <a:fld id="{049841BB-77CB-458A-8CD0-ED9CA88909C9}" type="datetime2">
              <a:rPr lang="zh-CN" altLang="en-US" smtClean="0"/>
              <a:t>2024年3月13日</a:t>
            </a:fld>
            <a:endParaRPr lang="zh-CN" altLang="en-US" dirty="0"/>
          </a:p>
        </p:txBody>
      </p:sp>
      <p:sp>
        <p:nvSpPr>
          <p:cNvPr id="4" name="页脚占位符 3">
            <a:extLst>
              <a:ext uri="{FF2B5EF4-FFF2-40B4-BE49-F238E27FC236}">
                <a16:creationId xmlns:a16="http://schemas.microsoft.com/office/drawing/2014/main" id="{D4B612DA-6E55-FA48-63C6-39ADE7E4719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037291E8-FA25-E36B-EC2F-D83EA2A4C514}"/>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extLst>
      <p:ext uri="{BB962C8B-B14F-4D97-AF65-F5344CB8AC3E}">
        <p14:creationId xmlns:p14="http://schemas.microsoft.com/office/powerpoint/2010/main" val="284705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EE20D-92AA-4418-B8C3-8C45EA7D1D78}"/>
              </a:ext>
            </a:extLst>
          </p:cNvPr>
          <p:cNvSpPr>
            <a:spLocks noGrp="1"/>
          </p:cNvSpPr>
          <p:nvPr>
            <p:ph type="title"/>
          </p:nvPr>
        </p:nvSpPr>
        <p:spPr/>
        <p:txBody>
          <a:bodyPr/>
          <a:lstStyle/>
          <a:p>
            <a:r>
              <a:rPr lang="zh-CN" altLang="en-US" dirty="0"/>
              <a:t>第三章 语法分析</a:t>
            </a:r>
          </a:p>
        </p:txBody>
      </p:sp>
      <p:grpSp>
        <p:nvGrpSpPr>
          <p:cNvPr id="4" name="组合 3">
            <a:extLst>
              <a:ext uri="{FF2B5EF4-FFF2-40B4-BE49-F238E27FC236}">
                <a16:creationId xmlns:a16="http://schemas.microsoft.com/office/drawing/2014/main" id="{84F0406C-55F5-486F-B234-2F46DEB7BE2F}"/>
              </a:ext>
            </a:extLst>
          </p:cNvPr>
          <p:cNvGrpSpPr/>
          <p:nvPr/>
        </p:nvGrpSpPr>
        <p:grpSpPr>
          <a:xfrm>
            <a:off x="4765382" y="183258"/>
            <a:ext cx="4217304" cy="6491484"/>
            <a:chOff x="7034542" y="158354"/>
            <a:chExt cx="4217304" cy="6491484"/>
          </a:xfrm>
        </p:grpSpPr>
        <p:grpSp>
          <p:nvGrpSpPr>
            <p:cNvPr id="5" name="组合 4">
              <a:extLst>
                <a:ext uri="{FF2B5EF4-FFF2-40B4-BE49-F238E27FC236}">
                  <a16:creationId xmlns:a16="http://schemas.microsoft.com/office/drawing/2014/main" id="{CC5CDC44-151C-4ABD-B3F5-DF1751E4878B}"/>
                </a:ext>
              </a:extLst>
            </p:cNvPr>
            <p:cNvGrpSpPr/>
            <p:nvPr/>
          </p:nvGrpSpPr>
          <p:grpSpPr>
            <a:xfrm>
              <a:off x="7313588" y="158354"/>
              <a:ext cx="2493440" cy="6491484"/>
              <a:chOff x="5883141" y="158354"/>
              <a:chExt cx="2493440" cy="6491484"/>
            </a:xfrm>
          </p:grpSpPr>
          <p:sp>
            <p:nvSpPr>
              <p:cNvPr id="10" name="文本框 9">
                <a:extLst>
                  <a:ext uri="{FF2B5EF4-FFF2-40B4-BE49-F238E27FC236}">
                    <a16:creationId xmlns:a16="http://schemas.microsoft.com/office/drawing/2014/main" id="{81EBE3AC-6A29-4F7A-B88B-94D14A23C050}"/>
                  </a:ext>
                </a:extLst>
              </p:cNvPr>
              <p:cNvSpPr txBox="1"/>
              <p:nvPr/>
            </p:nvSpPr>
            <p:spPr>
              <a:xfrm>
                <a:off x="6729754" y="158354"/>
                <a:ext cx="800219" cy="246221"/>
              </a:xfrm>
              <a:prstGeom prst="rect">
                <a:avLst/>
              </a:prstGeom>
              <a:noFill/>
            </p:spPr>
            <p:txBody>
              <a:bodyPr wrap="none" t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rPr>
                  <a:t>字符流</a:t>
                </a:r>
              </a:p>
            </p:txBody>
          </p:sp>
          <p:sp>
            <p:nvSpPr>
              <p:cNvPr id="11" name="矩形 10">
                <a:extLst>
                  <a:ext uri="{FF2B5EF4-FFF2-40B4-BE49-F238E27FC236}">
                    <a16:creationId xmlns:a16="http://schemas.microsoft.com/office/drawing/2014/main" id="{2254160A-0143-47C0-B866-424DD8C64889}"/>
                  </a:ext>
                </a:extLst>
              </p:cNvPr>
              <p:cNvSpPr/>
              <p:nvPr/>
            </p:nvSpPr>
            <p:spPr>
              <a:xfrm>
                <a:off x="5883144" y="536417"/>
                <a:ext cx="2493437" cy="338554"/>
              </a:xfrm>
              <a:prstGeom prst="rect">
                <a:avLst/>
              </a:prstGeom>
              <a:solidFill>
                <a:sysClr val="window" lastClr="FFFFFF"/>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词法分析器</a:t>
                </a:r>
              </a:p>
            </p:txBody>
          </p:sp>
          <p:cxnSp>
            <p:nvCxnSpPr>
              <p:cNvPr id="12" name="直接箭头连接符 11">
                <a:extLst>
                  <a:ext uri="{FF2B5EF4-FFF2-40B4-BE49-F238E27FC236}">
                    <a16:creationId xmlns:a16="http://schemas.microsoft.com/office/drawing/2014/main" id="{44AEF32D-58B6-42F9-A30B-C4961711189F}"/>
                  </a:ext>
                </a:extLst>
              </p:cNvPr>
              <p:cNvCxnSpPr>
                <a:cxnSpLocks/>
                <a:stCxn id="10" idx="2"/>
                <a:endCxn id="11" idx="0"/>
              </p:cNvCxnSpPr>
              <p:nvPr/>
            </p:nvCxnSpPr>
            <p:spPr>
              <a:xfrm flipH="1">
                <a:off x="7129863" y="404575"/>
                <a:ext cx="1" cy="131842"/>
              </a:xfrm>
              <a:prstGeom prst="straightConnector1">
                <a:avLst/>
              </a:prstGeom>
              <a:noFill/>
              <a:ln w="28575" cap="flat" cmpd="sng" algn="ctr">
                <a:solidFill>
                  <a:srgbClr val="000000"/>
                </a:solidFill>
                <a:prstDash val="solid"/>
                <a:miter lim="800000"/>
                <a:tailEnd type="triangle"/>
              </a:ln>
              <a:effectLst/>
            </p:spPr>
          </p:cxnSp>
          <p:sp>
            <p:nvSpPr>
              <p:cNvPr id="13" name="文本框 12">
                <a:extLst>
                  <a:ext uri="{FF2B5EF4-FFF2-40B4-BE49-F238E27FC236}">
                    <a16:creationId xmlns:a16="http://schemas.microsoft.com/office/drawing/2014/main" id="{F33A236D-2FF1-4DBC-9BFD-C4BAE62BB4B1}"/>
                  </a:ext>
                </a:extLst>
              </p:cNvPr>
              <p:cNvSpPr txBox="1"/>
              <p:nvPr/>
            </p:nvSpPr>
            <p:spPr>
              <a:xfrm>
                <a:off x="6729754" y="1026417"/>
                <a:ext cx="800219" cy="246221"/>
              </a:xfrm>
              <a:prstGeom prst="rect">
                <a:avLst/>
              </a:prstGeom>
              <a:noFill/>
            </p:spPr>
            <p:txBody>
              <a:bodyPr wrap="none" t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rPr>
                  <a:t>记号流</a:t>
                </a:r>
              </a:p>
            </p:txBody>
          </p:sp>
          <p:cxnSp>
            <p:nvCxnSpPr>
              <p:cNvPr id="14" name="直接箭头连接符 13">
                <a:extLst>
                  <a:ext uri="{FF2B5EF4-FFF2-40B4-BE49-F238E27FC236}">
                    <a16:creationId xmlns:a16="http://schemas.microsoft.com/office/drawing/2014/main" id="{B1C64E88-31D9-40C7-9A32-E816DD2B6A12}"/>
                  </a:ext>
                </a:extLst>
              </p:cNvPr>
              <p:cNvCxnSpPr>
                <a:cxnSpLocks/>
                <a:stCxn id="11" idx="2"/>
                <a:endCxn id="13" idx="0"/>
              </p:cNvCxnSpPr>
              <p:nvPr/>
            </p:nvCxnSpPr>
            <p:spPr>
              <a:xfrm>
                <a:off x="7129863" y="874971"/>
                <a:ext cx="1" cy="151446"/>
              </a:xfrm>
              <a:prstGeom prst="straightConnector1">
                <a:avLst/>
              </a:prstGeom>
              <a:noFill/>
              <a:ln w="28575" cap="flat" cmpd="sng" algn="ctr">
                <a:solidFill>
                  <a:srgbClr val="000000"/>
                </a:solidFill>
                <a:prstDash val="solid"/>
                <a:miter lim="800000"/>
                <a:tailEnd type="triangle"/>
              </a:ln>
              <a:effectLst/>
            </p:spPr>
          </p:cxnSp>
          <p:sp>
            <p:nvSpPr>
              <p:cNvPr id="15" name="矩形 14">
                <a:extLst>
                  <a:ext uri="{FF2B5EF4-FFF2-40B4-BE49-F238E27FC236}">
                    <a16:creationId xmlns:a16="http://schemas.microsoft.com/office/drawing/2014/main" id="{0217B38D-C621-430A-8973-80E71D885B06}"/>
                  </a:ext>
                </a:extLst>
              </p:cNvPr>
              <p:cNvSpPr/>
              <p:nvPr/>
            </p:nvSpPr>
            <p:spPr>
              <a:xfrm>
                <a:off x="5883144" y="1419015"/>
                <a:ext cx="2493437" cy="338554"/>
              </a:xfrm>
              <a:prstGeom prst="rect">
                <a:avLst/>
              </a:prstGeom>
              <a:solidFill>
                <a:sysClr val="window" lastClr="FFFFFF"/>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语法分析器</a:t>
                </a:r>
              </a:p>
            </p:txBody>
          </p:sp>
          <p:cxnSp>
            <p:nvCxnSpPr>
              <p:cNvPr id="16" name="直接箭头连接符 15">
                <a:extLst>
                  <a:ext uri="{FF2B5EF4-FFF2-40B4-BE49-F238E27FC236}">
                    <a16:creationId xmlns:a16="http://schemas.microsoft.com/office/drawing/2014/main" id="{4311229C-3A90-4149-8104-8C901E51B113}"/>
                  </a:ext>
                </a:extLst>
              </p:cNvPr>
              <p:cNvCxnSpPr>
                <a:cxnSpLocks/>
                <a:stCxn id="13" idx="2"/>
                <a:endCxn id="15" idx="0"/>
              </p:cNvCxnSpPr>
              <p:nvPr/>
            </p:nvCxnSpPr>
            <p:spPr>
              <a:xfrm flipH="1">
                <a:off x="7129863" y="1272638"/>
                <a:ext cx="1" cy="146377"/>
              </a:xfrm>
              <a:prstGeom prst="straightConnector1">
                <a:avLst/>
              </a:prstGeom>
              <a:noFill/>
              <a:ln w="28575" cap="flat" cmpd="sng" algn="ctr">
                <a:solidFill>
                  <a:srgbClr val="000000"/>
                </a:solidFill>
                <a:prstDash val="solid"/>
                <a:miter lim="800000"/>
                <a:tailEnd type="triangle"/>
              </a:ln>
              <a:effectLst/>
            </p:spPr>
          </p:cxnSp>
          <p:sp>
            <p:nvSpPr>
              <p:cNvPr id="17" name="文本框 16">
                <a:extLst>
                  <a:ext uri="{FF2B5EF4-FFF2-40B4-BE49-F238E27FC236}">
                    <a16:creationId xmlns:a16="http://schemas.microsoft.com/office/drawing/2014/main" id="{51099432-2CCC-49C4-8B84-7F1030ECC01E}"/>
                  </a:ext>
                </a:extLst>
              </p:cNvPr>
              <p:cNvSpPr txBox="1"/>
              <p:nvPr/>
            </p:nvSpPr>
            <p:spPr>
              <a:xfrm>
                <a:off x="6729753" y="1920670"/>
                <a:ext cx="800219" cy="246221"/>
              </a:xfrm>
              <a:prstGeom prst="rect">
                <a:avLst/>
              </a:prstGeom>
              <a:noFill/>
            </p:spPr>
            <p:txBody>
              <a:bodyPr wrap="none" t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rPr>
                  <a:t>语法树</a:t>
                </a:r>
              </a:p>
            </p:txBody>
          </p:sp>
          <p:cxnSp>
            <p:nvCxnSpPr>
              <p:cNvPr id="18" name="直接箭头连接符 17">
                <a:extLst>
                  <a:ext uri="{FF2B5EF4-FFF2-40B4-BE49-F238E27FC236}">
                    <a16:creationId xmlns:a16="http://schemas.microsoft.com/office/drawing/2014/main" id="{63EA8833-F3AC-45E7-A164-847D8823FBC4}"/>
                  </a:ext>
                </a:extLst>
              </p:cNvPr>
              <p:cNvCxnSpPr>
                <a:cxnSpLocks/>
                <a:stCxn id="15" idx="2"/>
                <a:endCxn id="17" idx="0"/>
              </p:cNvCxnSpPr>
              <p:nvPr/>
            </p:nvCxnSpPr>
            <p:spPr>
              <a:xfrm>
                <a:off x="7129863" y="1757569"/>
                <a:ext cx="0" cy="163101"/>
              </a:xfrm>
              <a:prstGeom prst="straightConnector1">
                <a:avLst/>
              </a:prstGeom>
              <a:noFill/>
              <a:ln w="28575" cap="flat" cmpd="sng" algn="ctr">
                <a:solidFill>
                  <a:srgbClr val="000000"/>
                </a:solidFill>
                <a:prstDash val="solid"/>
                <a:miter lim="800000"/>
                <a:tailEnd type="triangle"/>
              </a:ln>
              <a:effectLst/>
            </p:spPr>
          </p:cxnSp>
          <p:sp>
            <p:nvSpPr>
              <p:cNvPr id="19" name="矩形 18">
                <a:extLst>
                  <a:ext uri="{FF2B5EF4-FFF2-40B4-BE49-F238E27FC236}">
                    <a16:creationId xmlns:a16="http://schemas.microsoft.com/office/drawing/2014/main" id="{A1735DBE-7F8A-48E3-8B0E-164597385854}"/>
                  </a:ext>
                </a:extLst>
              </p:cNvPr>
              <p:cNvSpPr/>
              <p:nvPr/>
            </p:nvSpPr>
            <p:spPr>
              <a:xfrm>
                <a:off x="5883143" y="2322740"/>
                <a:ext cx="2493437" cy="338554"/>
              </a:xfrm>
              <a:prstGeom prst="rect">
                <a:avLst/>
              </a:prstGeom>
              <a:solidFill>
                <a:sysClr val="window" lastClr="FFFFFF"/>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语义分析器</a:t>
                </a:r>
              </a:p>
            </p:txBody>
          </p:sp>
          <p:cxnSp>
            <p:nvCxnSpPr>
              <p:cNvPr id="20" name="直接箭头连接符 19">
                <a:extLst>
                  <a:ext uri="{FF2B5EF4-FFF2-40B4-BE49-F238E27FC236}">
                    <a16:creationId xmlns:a16="http://schemas.microsoft.com/office/drawing/2014/main" id="{03EFB551-ADC4-404F-8CF2-3FC438673F22}"/>
                  </a:ext>
                </a:extLst>
              </p:cNvPr>
              <p:cNvCxnSpPr>
                <a:cxnSpLocks/>
                <a:stCxn id="17" idx="2"/>
                <a:endCxn id="19" idx="0"/>
              </p:cNvCxnSpPr>
              <p:nvPr/>
            </p:nvCxnSpPr>
            <p:spPr>
              <a:xfrm flipH="1">
                <a:off x="7129862" y="2166891"/>
                <a:ext cx="1" cy="155849"/>
              </a:xfrm>
              <a:prstGeom prst="straightConnector1">
                <a:avLst/>
              </a:prstGeom>
              <a:noFill/>
              <a:ln w="28575" cap="flat" cmpd="sng" algn="ctr">
                <a:solidFill>
                  <a:srgbClr val="000000"/>
                </a:solidFill>
                <a:prstDash val="solid"/>
                <a:miter lim="800000"/>
                <a:tailEnd type="triangle"/>
              </a:ln>
              <a:effectLst/>
            </p:spPr>
          </p:cxnSp>
          <p:sp>
            <p:nvSpPr>
              <p:cNvPr id="21" name="文本框 20">
                <a:extLst>
                  <a:ext uri="{FF2B5EF4-FFF2-40B4-BE49-F238E27FC236}">
                    <a16:creationId xmlns:a16="http://schemas.microsoft.com/office/drawing/2014/main" id="{3C90C10D-2884-425D-92CC-63AB447E406C}"/>
                  </a:ext>
                </a:extLst>
              </p:cNvPr>
              <p:cNvSpPr txBox="1"/>
              <p:nvPr/>
            </p:nvSpPr>
            <p:spPr>
              <a:xfrm>
                <a:off x="6729754" y="2809642"/>
                <a:ext cx="800219" cy="246221"/>
              </a:xfrm>
              <a:prstGeom prst="rect">
                <a:avLst/>
              </a:prstGeom>
              <a:noFill/>
            </p:spPr>
            <p:txBody>
              <a:bodyPr wrap="square" t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rPr>
                  <a:t>语法树</a:t>
                </a:r>
              </a:p>
            </p:txBody>
          </p:sp>
          <p:cxnSp>
            <p:nvCxnSpPr>
              <p:cNvPr id="22" name="直接箭头连接符 21">
                <a:extLst>
                  <a:ext uri="{FF2B5EF4-FFF2-40B4-BE49-F238E27FC236}">
                    <a16:creationId xmlns:a16="http://schemas.microsoft.com/office/drawing/2014/main" id="{3FCE67D0-D385-47A7-8B1A-AF4F5CDC32E9}"/>
                  </a:ext>
                </a:extLst>
              </p:cNvPr>
              <p:cNvCxnSpPr>
                <a:cxnSpLocks/>
                <a:stCxn id="19" idx="2"/>
                <a:endCxn id="21" idx="0"/>
              </p:cNvCxnSpPr>
              <p:nvPr/>
            </p:nvCxnSpPr>
            <p:spPr>
              <a:xfrm>
                <a:off x="7129862" y="2661294"/>
                <a:ext cx="2" cy="148348"/>
              </a:xfrm>
              <a:prstGeom prst="straightConnector1">
                <a:avLst/>
              </a:prstGeom>
              <a:noFill/>
              <a:ln w="28575" cap="flat" cmpd="sng" algn="ctr">
                <a:solidFill>
                  <a:srgbClr val="000000"/>
                </a:solidFill>
                <a:prstDash val="solid"/>
                <a:miter lim="800000"/>
                <a:tailEnd type="triangle"/>
              </a:ln>
              <a:effectLst/>
            </p:spPr>
          </p:cxnSp>
          <p:sp>
            <p:nvSpPr>
              <p:cNvPr id="23" name="矩形 22">
                <a:extLst>
                  <a:ext uri="{FF2B5EF4-FFF2-40B4-BE49-F238E27FC236}">
                    <a16:creationId xmlns:a16="http://schemas.microsoft.com/office/drawing/2014/main" id="{5D187247-9EB6-4E3E-B30F-65C09D95C0D1}"/>
                  </a:ext>
                </a:extLst>
              </p:cNvPr>
              <p:cNvSpPr/>
              <p:nvPr/>
            </p:nvSpPr>
            <p:spPr>
              <a:xfrm>
                <a:off x="5883143" y="3226463"/>
                <a:ext cx="2493437" cy="338554"/>
              </a:xfrm>
              <a:prstGeom prst="rect">
                <a:avLst/>
              </a:prstGeom>
              <a:solidFill>
                <a:sysClr val="window" lastClr="FFFFFF"/>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中间代码生成器</a:t>
                </a:r>
              </a:p>
            </p:txBody>
          </p:sp>
          <p:cxnSp>
            <p:nvCxnSpPr>
              <p:cNvPr id="24" name="直接箭头连接符 23">
                <a:extLst>
                  <a:ext uri="{FF2B5EF4-FFF2-40B4-BE49-F238E27FC236}">
                    <a16:creationId xmlns:a16="http://schemas.microsoft.com/office/drawing/2014/main" id="{A06A830B-A672-4A77-80D7-812942B2D24B}"/>
                  </a:ext>
                </a:extLst>
              </p:cNvPr>
              <p:cNvCxnSpPr>
                <a:cxnSpLocks/>
                <a:stCxn id="21" idx="2"/>
                <a:endCxn id="23" idx="0"/>
              </p:cNvCxnSpPr>
              <p:nvPr/>
            </p:nvCxnSpPr>
            <p:spPr>
              <a:xfrm flipH="1">
                <a:off x="7129862" y="3055863"/>
                <a:ext cx="2" cy="170600"/>
              </a:xfrm>
              <a:prstGeom prst="straightConnector1">
                <a:avLst/>
              </a:prstGeom>
              <a:noFill/>
              <a:ln w="28575" cap="flat" cmpd="sng" algn="ctr">
                <a:solidFill>
                  <a:srgbClr val="000000"/>
                </a:solidFill>
                <a:prstDash val="solid"/>
                <a:miter lim="800000"/>
                <a:tailEnd type="triangle"/>
              </a:ln>
              <a:effectLst/>
            </p:spPr>
          </p:cxnSp>
          <p:sp>
            <p:nvSpPr>
              <p:cNvPr id="25" name="文本框 24">
                <a:extLst>
                  <a:ext uri="{FF2B5EF4-FFF2-40B4-BE49-F238E27FC236}">
                    <a16:creationId xmlns:a16="http://schemas.microsoft.com/office/drawing/2014/main" id="{51A70811-E029-4545-9052-1C4733CFBAF5}"/>
                  </a:ext>
                </a:extLst>
              </p:cNvPr>
              <p:cNvSpPr txBox="1"/>
              <p:nvPr/>
            </p:nvSpPr>
            <p:spPr>
              <a:xfrm>
                <a:off x="6619856" y="3713365"/>
                <a:ext cx="1020009" cy="246221"/>
              </a:xfrm>
              <a:prstGeom prst="rect">
                <a:avLst/>
              </a:prstGeom>
              <a:noFill/>
            </p:spPr>
            <p:txBody>
              <a:bodyPr wrap="square" t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rPr>
                  <a:t>中间表示</a:t>
                </a:r>
              </a:p>
            </p:txBody>
          </p:sp>
          <p:cxnSp>
            <p:nvCxnSpPr>
              <p:cNvPr id="26" name="直接箭头连接符 25">
                <a:extLst>
                  <a:ext uri="{FF2B5EF4-FFF2-40B4-BE49-F238E27FC236}">
                    <a16:creationId xmlns:a16="http://schemas.microsoft.com/office/drawing/2014/main" id="{BE402A3D-0506-4111-99FF-5B3B541D216D}"/>
                  </a:ext>
                </a:extLst>
              </p:cNvPr>
              <p:cNvCxnSpPr>
                <a:cxnSpLocks/>
                <a:stCxn id="23" idx="2"/>
                <a:endCxn id="25" idx="0"/>
              </p:cNvCxnSpPr>
              <p:nvPr/>
            </p:nvCxnSpPr>
            <p:spPr>
              <a:xfrm flipH="1">
                <a:off x="7129861" y="3565017"/>
                <a:ext cx="1" cy="148348"/>
              </a:xfrm>
              <a:prstGeom prst="straightConnector1">
                <a:avLst/>
              </a:prstGeom>
              <a:noFill/>
              <a:ln w="28575" cap="flat" cmpd="sng" algn="ctr">
                <a:solidFill>
                  <a:srgbClr val="000000"/>
                </a:solidFill>
                <a:prstDash val="solid"/>
                <a:miter lim="800000"/>
                <a:tailEnd type="triangle"/>
              </a:ln>
              <a:effectLst/>
            </p:spPr>
          </p:cxnSp>
          <p:sp>
            <p:nvSpPr>
              <p:cNvPr id="27" name="矩形 26">
                <a:extLst>
                  <a:ext uri="{FF2B5EF4-FFF2-40B4-BE49-F238E27FC236}">
                    <a16:creationId xmlns:a16="http://schemas.microsoft.com/office/drawing/2014/main" id="{A3521BED-E4D3-4712-9261-6CBB19F3C733}"/>
                  </a:ext>
                </a:extLst>
              </p:cNvPr>
              <p:cNvSpPr/>
              <p:nvPr/>
            </p:nvSpPr>
            <p:spPr>
              <a:xfrm>
                <a:off x="5883142" y="4103031"/>
                <a:ext cx="2493437" cy="338554"/>
              </a:xfrm>
              <a:prstGeom prst="rect">
                <a:avLst/>
              </a:prstGeom>
              <a:solidFill>
                <a:sysClr val="window" lastClr="FFFFFF"/>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独立于机器的代码优化器</a:t>
                </a:r>
              </a:p>
            </p:txBody>
          </p:sp>
          <p:cxnSp>
            <p:nvCxnSpPr>
              <p:cNvPr id="28" name="直接箭头连接符 27">
                <a:extLst>
                  <a:ext uri="{FF2B5EF4-FFF2-40B4-BE49-F238E27FC236}">
                    <a16:creationId xmlns:a16="http://schemas.microsoft.com/office/drawing/2014/main" id="{9CFAA14A-C97A-48E0-AF7F-37C4F4352393}"/>
                  </a:ext>
                </a:extLst>
              </p:cNvPr>
              <p:cNvCxnSpPr>
                <a:cxnSpLocks/>
                <a:stCxn id="25" idx="2"/>
                <a:endCxn id="27" idx="0"/>
              </p:cNvCxnSpPr>
              <p:nvPr/>
            </p:nvCxnSpPr>
            <p:spPr>
              <a:xfrm>
                <a:off x="7129861" y="3959586"/>
                <a:ext cx="0" cy="143445"/>
              </a:xfrm>
              <a:prstGeom prst="straightConnector1">
                <a:avLst/>
              </a:prstGeom>
              <a:noFill/>
              <a:ln w="28575" cap="flat" cmpd="sng" algn="ctr">
                <a:solidFill>
                  <a:srgbClr val="000000"/>
                </a:solidFill>
                <a:prstDash val="solid"/>
                <a:miter lim="800000"/>
                <a:tailEnd type="triangle"/>
              </a:ln>
              <a:effectLst/>
            </p:spPr>
          </p:cxnSp>
          <p:sp>
            <p:nvSpPr>
              <p:cNvPr id="29" name="文本框 28">
                <a:extLst>
                  <a:ext uri="{FF2B5EF4-FFF2-40B4-BE49-F238E27FC236}">
                    <a16:creationId xmlns:a16="http://schemas.microsoft.com/office/drawing/2014/main" id="{85C72C7F-3C5C-49AE-AA33-E65C30A84C62}"/>
                  </a:ext>
                </a:extLst>
              </p:cNvPr>
              <p:cNvSpPr txBox="1"/>
              <p:nvPr/>
            </p:nvSpPr>
            <p:spPr>
              <a:xfrm>
                <a:off x="6628909" y="4580880"/>
                <a:ext cx="1010956" cy="246221"/>
              </a:xfrm>
              <a:prstGeom prst="rect">
                <a:avLst/>
              </a:prstGeom>
              <a:noFill/>
            </p:spPr>
            <p:txBody>
              <a:bodyPr wrap="square" t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rPr>
                  <a:t>中间表示</a:t>
                </a:r>
              </a:p>
            </p:txBody>
          </p:sp>
          <p:cxnSp>
            <p:nvCxnSpPr>
              <p:cNvPr id="30" name="直接箭头连接符 29">
                <a:extLst>
                  <a:ext uri="{FF2B5EF4-FFF2-40B4-BE49-F238E27FC236}">
                    <a16:creationId xmlns:a16="http://schemas.microsoft.com/office/drawing/2014/main" id="{513D7E10-7456-40B1-B288-A5650121FA3A}"/>
                  </a:ext>
                </a:extLst>
              </p:cNvPr>
              <p:cNvCxnSpPr>
                <a:cxnSpLocks/>
                <a:stCxn id="27" idx="2"/>
                <a:endCxn id="29" idx="0"/>
              </p:cNvCxnSpPr>
              <p:nvPr/>
            </p:nvCxnSpPr>
            <p:spPr>
              <a:xfrm>
                <a:off x="7129861" y="4441585"/>
                <a:ext cx="4526" cy="139295"/>
              </a:xfrm>
              <a:prstGeom prst="straightConnector1">
                <a:avLst/>
              </a:prstGeom>
              <a:noFill/>
              <a:ln w="28575" cap="flat" cmpd="sng" algn="ctr">
                <a:solidFill>
                  <a:srgbClr val="000000"/>
                </a:solidFill>
                <a:prstDash val="solid"/>
                <a:miter lim="800000"/>
                <a:tailEnd type="triangle"/>
              </a:ln>
              <a:effectLst/>
            </p:spPr>
          </p:cxnSp>
          <p:sp>
            <p:nvSpPr>
              <p:cNvPr id="31" name="矩形 30">
                <a:extLst>
                  <a:ext uri="{FF2B5EF4-FFF2-40B4-BE49-F238E27FC236}">
                    <a16:creationId xmlns:a16="http://schemas.microsoft.com/office/drawing/2014/main" id="{1B9026E7-3A57-4247-827D-74B04EEE5167}"/>
                  </a:ext>
                </a:extLst>
              </p:cNvPr>
              <p:cNvSpPr/>
              <p:nvPr/>
            </p:nvSpPr>
            <p:spPr>
              <a:xfrm>
                <a:off x="5883142" y="4994497"/>
                <a:ext cx="2493437" cy="338554"/>
              </a:xfrm>
              <a:prstGeom prst="rect">
                <a:avLst/>
              </a:prstGeom>
              <a:solidFill>
                <a:sysClr val="window" lastClr="FFFFFF"/>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代码生成器</a:t>
                </a:r>
              </a:p>
            </p:txBody>
          </p:sp>
          <p:cxnSp>
            <p:nvCxnSpPr>
              <p:cNvPr id="32" name="直接箭头连接符 31">
                <a:extLst>
                  <a:ext uri="{FF2B5EF4-FFF2-40B4-BE49-F238E27FC236}">
                    <a16:creationId xmlns:a16="http://schemas.microsoft.com/office/drawing/2014/main" id="{D9D6081F-D175-41D5-A0E5-EBCDC2F9DD79}"/>
                  </a:ext>
                </a:extLst>
              </p:cNvPr>
              <p:cNvCxnSpPr>
                <a:cxnSpLocks/>
                <a:stCxn id="29" idx="2"/>
                <a:endCxn id="31" idx="0"/>
              </p:cNvCxnSpPr>
              <p:nvPr/>
            </p:nvCxnSpPr>
            <p:spPr>
              <a:xfrm flipH="1">
                <a:off x="7129861" y="4827101"/>
                <a:ext cx="4526" cy="167396"/>
              </a:xfrm>
              <a:prstGeom prst="straightConnector1">
                <a:avLst/>
              </a:prstGeom>
              <a:noFill/>
              <a:ln w="28575" cap="flat" cmpd="sng" algn="ctr">
                <a:solidFill>
                  <a:srgbClr val="000000"/>
                </a:solidFill>
                <a:prstDash val="solid"/>
                <a:miter lim="800000"/>
                <a:tailEnd type="triangle"/>
              </a:ln>
              <a:effectLst/>
            </p:spPr>
          </p:cxnSp>
          <p:sp>
            <p:nvSpPr>
              <p:cNvPr id="33" name="文本框 32">
                <a:extLst>
                  <a:ext uri="{FF2B5EF4-FFF2-40B4-BE49-F238E27FC236}">
                    <a16:creationId xmlns:a16="http://schemas.microsoft.com/office/drawing/2014/main" id="{1D0018F1-89C3-498A-BD8A-BCFC6A6493D3}"/>
                  </a:ext>
                </a:extLst>
              </p:cNvPr>
              <p:cNvSpPr txBox="1"/>
              <p:nvPr/>
            </p:nvSpPr>
            <p:spPr>
              <a:xfrm>
                <a:off x="6306447" y="5481399"/>
                <a:ext cx="1646826" cy="246221"/>
              </a:xfrm>
              <a:prstGeom prst="rect">
                <a:avLst/>
              </a:prstGeom>
              <a:noFill/>
            </p:spPr>
            <p:txBody>
              <a:bodyPr wrap="square" t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rPr>
                  <a:t>目标机器代码</a:t>
                </a:r>
              </a:p>
            </p:txBody>
          </p:sp>
          <p:cxnSp>
            <p:nvCxnSpPr>
              <p:cNvPr id="34" name="直接箭头连接符 33">
                <a:extLst>
                  <a:ext uri="{FF2B5EF4-FFF2-40B4-BE49-F238E27FC236}">
                    <a16:creationId xmlns:a16="http://schemas.microsoft.com/office/drawing/2014/main" id="{FCA61C8C-F64A-4A9A-8A24-5BFE1A7F7EA2}"/>
                  </a:ext>
                </a:extLst>
              </p:cNvPr>
              <p:cNvCxnSpPr>
                <a:cxnSpLocks/>
                <a:stCxn id="31" idx="2"/>
                <a:endCxn id="33" idx="0"/>
              </p:cNvCxnSpPr>
              <p:nvPr/>
            </p:nvCxnSpPr>
            <p:spPr>
              <a:xfrm flipH="1">
                <a:off x="7129860" y="5333051"/>
                <a:ext cx="1" cy="148348"/>
              </a:xfrm>
              <a:prstGeom prst="straightConnector1">
                <a:avLst/>
              </a:prstGeom>
              <a:noFill/>
              <a:ln w="28575" cap="flat" cmpd="sng" algn="ctr">
                <a:solidFill>
                  <a:srgbClr val="000000"/>
                </a:solidFill>
                <a:prstDash val="solid"/>
                <a:miter lim="800000"/>
                <a:tailEnd type="triangle"/>
              </a:ln>
              <a:effectLst/>
            </p:spPr>
          </p:cxnSp>
          <p:sp>
            <p:nvSpPr>
              <p:cNvPr id="35" name="矩形 34">
                <a:extLst>
                  <a:ext uri="{FF2B5EF4-FFF2-40B4-BE49-F238E27FC236}">
                    <a16:creationId xmlns:a16="http://schemas.microsoft.com/office/drawing/2014/main" id="{A65810A6-910A-4834-A818-F3C01C0C9A1A}"/>
                  </a:ext>
                </a:extLst>
              </p:cNvPr>
              <p:cNvSpPr/>
              <p:nvPr/>
            </p:nvSpPr>
            <p:spPr>
              <a:xfrm>
                <a:off x="5883141" y="5889556"/>
                <a:ext cx="2493437" cy="338554"/>
              </a:xfrm>
              <a:prstGeom prst="rect">
                <a:avLst/>
              </a:prstGeom>
              <a:solidFill>
                <a:sysClr val="window" lastClr="FFFFFF"/>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依赖于机器的代码优化器</a:t>
                </a:r>
              </a:p>
            </p:txBody>
          </p:sp>
          <p:cxnSp>
            <p:nvCxnSpPr>
              <p:cNvPr id="36" name="直接箭头连接符 35">
                <a:extLst>
                  <a:ext uri="{FF2B5EF4-FFF2-40B4-BE49-F238E27FC236}">
                    <a16:creationId xmlns:a16="http://schemas.microsoft.com/office/drawing/2014/main" id="{4BE8FB25-4992-4EFC-A8EA-34B0FBDB0629}"/>
                  </a:ext>
                </a:extLst>
              </p:cNvPr>
              <p:cNvCxnSpPr>
                <a:cxnSpLocks/>
                <a:stCxn id="33" idx="2"/>
                <a:endCxn id="35" idx="0"/>
              </p:cNvCxnSpPr>
              <p:nvPr/>
            </p:nvCxnSpPr>
            <p:spPr>
              <a:xfrm>
                <a:off x="7129860" y="5727620"/>
                <a:ext cx="0" cy="161936"/>
              </a:xfrm>
              <a:prstGeom prst="straightConnector1">
                <a:avLst/>
              </a:prstGeom>
              <a:noFill/>
              <a:ln w="28575" cap="flat" cmpd="sng" algn="ctr">
                <a:solidFill>
                  <a:srgbClr val="000000"/>
                </a:solidFill>
                <a:prstDash val="solid"/>
                <a:miter lim="800000"/>
                <a:tailEnd type="triangle"/>
              </a:ln>
              <a:effectLst/>
            </p:spPr>
          </p:cxnSp>
          <p:sp>
            <p:nvSpPr>
              <p:cNvPr id="37" name="文本框 36">
                <a:extLst>
                  <a:ext uri="{FF2B5EF4-FFF2-40B4-BE49-F238E27FC236}">
                    <a16:creationId xmlns:a16="http://schemas.microsoft.com/office/drawing/2014/main" id="{59FDC2D6-176D-4D27-92C4-529373B65BF8}"/>
                  </a:ext>
                </a:extLst>
              </p:cNvPr>
              <p:cNvSpPr txBox="1"/>
              <p:nvPr/>
            </p:nvSpPr>
            <p:spPr>
              <a:xfrm>
                <a:off x="6384463" y="6403617"/>
                <a:ext cx="1490791" cy="246221"/>
              </a:xfrm>
              <a:prstGeom prst="rect">
                <a:avLst/>
              </a:prstGeom>
              <a:noFill/>
            </p:spPr>
            <p:txBody>
              <a:bodyPr wrap="square" t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rPr>
                  <a:t>目标机器代码</a:t>
                </a:r>
              </a:p>
            </p:txBody>
          </p:sp>
          <p:cxnSp>
            <p:nvCxnSpPr>
              <p:cNvPr id="38" name="直接箭头连接符 37">
                <a:extLst>
                  <a:ext uri="{FF2B5EF4-FFF2-40B4-BE49-F238E27FC236}">
                    <a16:creationId xmlns:a16="http://schemas.microsoft.com/office/drawing/2014/main" id="{7562CD56-DA62-4B98-847D-B4370B04B729}"/>
                  </a:ext>
                </a:extLst>
              </p:cNvPr>
              <p:cNvCxnSpPr>
                <a:cxnSpLocks/>
                <a:stCxn id="35" idx="2"/>
                <a:endCxn id="37" idx="0"/>
              </p:cNvCxnSpPr>
              <p:nvPr/>
            </p:nvCxnSpPr>
            <p:spPr>
              <a:xfrm flipH="1">
                <a:off x="7129859" y="6228110"/>
                <a:ext cx="1" cy="175507"/>
              </a:xfrm>
              <a:prstGeom prst="straightConnector1">
                <a:avLst/>
              </a:prstGeom>
              <a:noFill/>
              <a:ln w="28575" cap="flat" cmpd="sng" algn="ctr">
                <a:solidFill>
                  <a:srgbClr val="000000"/>
                </a:solidFill>
                <a:prstDash val="solid"/>
                <a:miter lim="800000"/>
                <a:tailEnd type="triangle"/>
              </a:ln>
              <a:effectLst/>
            </p:spPr>
          </p:cxnSp>
        </p:grpSp>
        <p:sp>
          <p:nvSpPr>
            <p:cNvPr id="6" name="流程图: 过程 5">
              <a:extLst>
                <a:ext uri="{FF2B5EF4-FFF2-40B4-BE49-F238E27FC236}">
                  <a16:creationId xmlns:a16="http://schemas.microsoft.com/office/drawing/2014/main" id="{35676457-6439-46FB-912D-6673BE47F1BF}"/>
                </a:ext>
              </a:extLst>
            </p:cNvPr>
            <p:cNvSpPr/>
            <p:nvPr/>
          </p:nvSpPr>
          <p:spPr>
            <a:xfrm>
              <a:off x="7034542" y="1344909"/>
              <a:ext cx="3023857" cy="501447"/>
            </a:xfrm>
            <a:prstGeom prst="flowChartProcess">
              <a:avLst/>
            </a:prstGeom>
            <a:noFill/>
            <a:ln w="38100" cap="flat" cmpd="sng" algn="ctr">
              <a:solidFill>
                <a:srgbClr val="DF5327"/>
              </a:solidFill>
              <a:prstDash val="sysDash"/>
              <a:roun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DF5327"/>
                </a:solidFill>
                <a:effectLst/>
                <a:uLnTx/>
                <a:uFillTx/>
                <a:latin typeface="Arial" panose="020B0604020202020204"/>
                <a:ea typeface="黑体" panose="02010609060101010101" pitchFamily="49" charset="-122"/>
                <a:cs typeface="+mn-cs"/>
              </a:endParaRPr>
            </a:p>
          </p:txBody>
        </p:sp>
        <p:grpSp>
          <p:nvGrpSpPr>
            <p:cNvPr id="7" name="组合 6">
              <a:extLst>
                <a:ext uri="{FF2B5EF4-FFF2-40B4-BE49-F238E27FC236}">
                  <a16:creationId xmlns:a16="http://schemas.microsoft.com/office/drawing/2014/main" id="{FD7BFE76-9367-466A-A575-D580D10BA6C6}"/>
                </a:ext>
              </a:extLst>
            </p:cNvPr>
            <p:cNvGrpSpPr/>
            <p:nvPr/>
          </p:nvGrpSpPr>
          <p:grpSpPr>
            <a:xfrm>
              <a:off x="10100872" y="1782848"/>
              <a:ext cx="1150974" cy="3590572"/>
              <a:chOff x="8670425" y="1782848"/>
              <a:chExt cx="1150974" cy="3590572"/>
            </a:xfrm>
          </p:grpSpPr>
          <p:sp>
            <p:nvSpPr>
              <p:cNvPr id="8" name="矩形 7">
                <a:extLst>
                  <a:ext uri="{FF2B5EF4-FFF2-40B4-BE49-F238E27FC236}">
                    <a16:creationId xmlns:a16="http://schemas.microsoft.com/office/drawing/2014/main" id="{D59A974E-493C-402B-97BD-2252417ABA0A}"/>
                  </a:ext>
                </a:extLst>
              </p:cNvPr>
              <p:cNvSpPr/>
              <p:nvPr/>
            </p:nvSpPr>
            <p:spPr>
              <a:xfrm>
                <a:off x="9323618" y="1782848"/>
                <a:ext cx="497781" cy="3590572"/>
              </a:xfrm>
              <a:prstGeom prst="rect">
                <a:avLst/>
              </a:prstGeom>
              <a:solidFill>
                <a:sysClr val="window" lastClr="FFFFFF"/>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符</a:t>
                </a:r>
                <a:endParaRPr kumimoji="0" lang="en-US" altLang="zh-CN"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号</a:t>
                </a:r>
                <a:endParaRPr kumimoji="0" lang="en-US" altLang="zh-CN"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表</a:t>
                </a:r>
              </a:p>
            </p:txBody>
          </p:sp>
          <p:sp>
            <p:nvSpPr>
              <p:cNvPr id="9" name="箭头: 左 8">
                <a:extLst>
                  <a:ext uri="{FF2B5EF4-FFF2-40B4-BE49-F238E27FC236}">
                    <a16:creationId xmlns:a16="http://schemas.microsoft.com/office/drawing/2014/main" id="{921400CB-B93C-4621-A784-62664E668506}"/>
                  </a:ext>
                </a:extLst>
              </p:cNvPr>
              <p:cNvSpPr/>
              <p:nvPr/>
            </p:nvSpPr>
            <p:spPr>
              <a:xfrm>
                <a:off x="8670425" y="2883382"/>
                <a:ext cx="543302" cy="1194264"/>
              </a:xfrm>
              <a:prstGeom prst="leftArrow">
                <a:avLst/>
              </a:prstGeom>
              <a:solidFill>
                <a:sysClr val="window" lastClr="FFFFFF"/>
              </a:solidFill>
              <a:ln w="12700" cap="flat" cmpd="sng" algn="ctr">
                <a:solidFill>
                  <a:srgbClr val="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a:ea typeface="黑体" panose="02010609060101010101" pitchFamily="49" charset="-122"/>
                  <a:cs typeface="+mn-cs"/>
                </a:endParaRPr>
              </a:p>
            </p:txBody>
          </p:sp>
        </p:grpSp>
      </p:grpSp>
      <p:sp>
        <p:nvSpPr>
          <p:cNvPr id="39" name="Rectangle 48">
            <a:extLst>
              <a:ext uri="{FF2B5EF4-FFF2-40B4-BE49-F238E27FC236}">
                <a16:creationId xmlns:a16="http://schemas.microsoft.com/office/drawing/2014/main" id="{A1D8CBF0-F523-46AD-BB4B-2DC32B212CAD}"/>
              </a:ext>
            </a:extLst>
          </p:cNvPr>
          <p:cNvSpPr>
            <a:spLocks noChangeArrowheads="1"/>
          </p:cNvSpPr>
          <p:nvPr/>
        </p:nvSpPr>
        <p:spPr bwMode="auto">
          <a:xfrm>
            <a:off x="3680112" y="2360496"/>
            <a:ext cx="1050519" cy="34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1800" i="0" dirty="0">
                <a:solidFill>
                  <a:schemeClr val="accent1"/>
                </a:solidFill>
                <a:latin typeface="+mn-lt"/>
                <a:ea typeface="+mn-ea"/>
                <a:sym typeface="Symbol" panose="05050102010706020507" pitchFamily="18" charset="2"/>
              </a:rPr>
              <a:t> </a:t>
            </a:r>
            <a:r>
              <a:rPr lang="zh-CN" altLang="en-US" sz="1800" i="0" dirty="0">
                <a:solidFill>
                  <a:schemeClr val="accent1"/>
                </a:solidFill>
                <a:latin typeface="+mn-lt"/>
                <a:ea typeface="+mn-ea"/>
              </a:rPr>
              <a:t>记号流</a:t>
            </a:r>
          </a:p>
        </p:txBody>
      </p:sp>
      <p:sp>
        <p:nvSpPr>
          <p:cNvPr id="40" name="Rectangle 48">
            <a:extLst>
              <a:ext uri="{FF2B5EF4-FFF2-40B4-BE49-F238E27FC236}">
                <a16:creationId xmlns:a16="http://schemas.microsoft.com/office/drawing/2014/main" id="{B6AFF80E-5255-4AC8-91D8-AD197915BABC}"/>
              </a:ext>
            </a:extLst>
          </p:cNvPr>
          <p:cNvSpPr>
            <a:spLocks noChangeArrowheads="1"/>
          </p:cNvSpPr>
          <p:nvPr/>
        </p:nvSpPr>
        <p:spPr bwMode="auto">
          <a:xfrm>
            <a:off x="2537434" y="4624042"/>
            <a:ext cx="1050519" cy="34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buFontTx/>
              <a:buNone/>
            </a:pPr>
            <a:r>
              <a:rPr lang="zh-CN" altLang="en-US" sz="1800" i="0" dirty="0">
                <a:solidFill>
                  <a:schemeClr val="accent1"/>
                </a:solidFill>
                <a:latin typeface="+mn-lt"/>
                <a:ea typeface="+mn-ea"/>
                <a:sym typeface="Symbol" panose="05050102010706020507" pitchFamily="18" charset="2"/>
              </a:rPr>
              <a:t> </a:t>
            </a:r>
            <a:r>
              <a:rPr lang="zh-CN" altLang="en-US" sz="1800" i="0" dirty="0">
                <a:solidFill>
                  <a:schemeClr val="accent1"/>
                </a:solidFill>
                <a:latin typeface="+mn-lt"/>
                <a:ea typeface="+mn-ea"/>
              </a:rPr>
              <a:t>语法树</a:t>
            </a:r>
          </a:p>
        </p:txBody>
      </p:sp>
      <p:grpSp>
        <p:nvGrpSpPr>
          <p:cNvPr id="41" name="Group 45">
            <a:extLst>
              <a:ext uri="{FF2B5EF4-FFF2-40B4-BE49-F238E27FC236}">
                <a16:creationId xmlns:a16="http://schemas.microsoft.com/office/drawing/2014/main" id="{7900B92F-184F-4498-B775-2CF24C2E656A}"/>
              </a:ext>
            </a:extLst>
          </p:cNvPr>
          <p:cNvGrpSpPr>
            <a:grpSpLocks/>
          </p:cNvGrpSpPr>
          <p:nvPr/>
        </p:nvGrpSpPr>
        <p:grpSpPr bwMode="auto">
          <a:xfrm>
            <a:off x="184751" y="2368065"/>
            <a:ext cx="3525844" cy="1909377"/>
            <a:chOff x="144" y="1200"/>
            <a:chExt cx="3216" cy="2112"/>
          </a:xfrm>
        </p:grpSpPr>
        <p:sp>
          <p:nvSpPr>
            <p:cNvPr id="42" name="Rectangle 6" descr="Green marble">
              <a:extLst>
                <a:ext uri="{FF2B5EF4-FFF2-40B4-BE49-F238E27FC236}">
                  <a16:creationId xmlns:a16="http://schemas.microsoft.com/office/drawing/2014/main" id="{FBD9E347-4F93-431A-8D66-2FCFE63EF594}"/>
                </a:ext>
              </a:extLst>
            </p:cNvPr>
            <p:cNvSpPr>
              <a:spLocks noChangeArrowheads="1"/>
            </p:cNvSpPr>
            <p:nvPr/>
          </p:nvSpPr>
          <p:spPr bwMode="auto">
            <a:xfrm>
              <a:off x="864" y="2304"/>
              <a:ext cx="1728" cy="432"/>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zh-CN" altLang="en-US" sz="1800" i="0" dirty="0">
                  <a:latin typeface="+mn-ea"/>
                  <a:ea typeface="+mn-ea"/>
                </a:rPr>
                <a:t>语法分析器</a:t>
              </a:r>
              <a:endParaRPr lang="zh-CN" altLang="en-US" sz="1800" dirty="0">
                <a:latin typeface="+mn-ea"/>
                <a:ea typeface="+mn-ea"/>
              </a:endParaRPr>
            </a:p>
          </p:txBody>
        </p:sp>
        <p:sp>
          <p:nvSpPr>
            <p:cNvPr id="43" name="Line 7">
              <a:extLst>
                <a:ext uri="{FF2B5EF4-FFF2-40B4-BE49-F238E27FC236}">
                  <a16:creationId xmlns:a16="http://schemas.microsoft.com/office/drawing/2014/main" id="{A6D8DFF8-3B16-42D7-B5C6-7CE08AA3DF71}"/>
                </a:ext>
              </a:extLst>
            </p:cNvPr>
            <p:cNvSpPr>
              <a:spLocks noChangeShapeType="1"/>
            </p:cNvSpPr>
            <p:nvPr/>
          </p:nvSpPr>
          <p:spPr bwMode="auto">
            <a:xfrm>
              <a:off x="1728" y="1728"/>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latin typeface="+mn-ea"/>
              </a:endParaRPr>
            </a:p>
          </p:txBody>
        </p:sp>
        <p:sp>
          <p:nvSpPr>
            <p:cNvPr id="44" name="Line 8">
              <a:extLst>
                <a:ext uri="{FF2B5EF4-FFF2-40B4-BE49-F238E27FC236}">
                  <a16:creationId xmlns:a16="http://schemas.microsoft.com/office/drawing/2014/main" id="{E3708FF5-69C2-49A4-87C0-641DAB842344}"/>
                </a:ext>
              </a:extLst>
            </p:cNvPr>
            <p:cNvSpPr>
              <a:spLocks noChangeShapeType="1"/>
            </p:cNvSpPr>
            <p:nvPr/>
          </p:nvSpPr>
          <p:spPr bwMode="auto">
            <a:xfrm>
              <a:off x="1728" y="2832"/>
              <a:ext cx="0" cy="480"/>
            </a:xfrm>
            <a:prstGeom prst="line">
              <a:avLst/>
            </a:prstGeom>
            <a:noFill/>
            <a:ln w="25400">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a:latin typeface="+mn-ea"/>
              </a:endParaRPr>
            </a:p>
          </p:txBody>
        </p:sp>
        <p:sp>
          <p:nvSpPr>
            <p:cNvPr id="45" name="Rectangle 38">
              <a:extLst>
                <a:ext uri="{FF2B5EF4-FFF2-40B4-BE49-F238E27FC236}">
                  <a16:creationId xmlns:a16="http://schemas.microsoft.com/office/drawing/2014/main" id="{E8415FB6-23C3-48D1-A4CA-5C64C6C1AACC}"/>
                </a:ext>
              </a:extLst>
            </p:cNvPr>
            <p:cNvSpPr>
              <a:spLocks noChangeArrowheads="1"/>
            </p:cNvSpPr>
            <p:nvPr/>
          </p:nvSpPr>
          <p:spPr bwMode="auto">
            <a:xfrm>
              <a:off x="144" y="1200"/>
              <a:ext cx="32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en-US" altLang="zh-CN" sz="1800" b="1" i="0" dirty="0">
                  <a:latin typeface="+mn-lt"/>
                  <a:ea typeface="+mn-ea"/>
                  <a:sym typeface="Symbol" panose="05050102010706020507" pitchFamily="18" charset="2"/>
                </a:rPr>
                <a:t>i</a:t>
              </a:r>
              <a:r>
                <a:rPr lang="en-US" altLang="zh-CN" sz="1800" b="1" i="0" dirty="0">
                  <a:latin typeface="+mn-lt"/>
                  <a:ea typeface="+mn-ea"/>
                </a:rPr>
                <a:t>d, 1</a:t>
              </a:r>
              <a:r>
                <a:rPr lang="en-US" altLang="zh-CN" sz="1800" b="1" i="0" dirty="0">
                  <a:latin typeface="+mn-lt"/>
                  <a:ea typeface="+mn-ea"/>
                  <a:sym typeface="Symbol" panose="05050102010706020507" pitchFamily="18" charset="2"/>
                </a:rPr>
                <a:t></a:t>
              </a:r>
              <a:r>
                <a:rPr lang="zh-CN" altLang="en-US" sz="1800" b="1" dirty="0">
                  <a:latin typeface="+mn-lt"/>
                  <a:ea typeface="+mn-ea"/>
                </a:rPr>
                <a:t> </a:t>
              </a:r>
              <a:r>
                <a:rPr lang="en-US" altLang="zh-CN" sz="1800" b="1" i="0" dirty="0">
                  <a:latin typeface="+mn-lt"/>
                  <a:ea typeface="+mn-ea"/>
                  <a:sym typeface="Symbol" panose="05050102010706020507" pitchFamily="18" charset="2"/>
                </a:rPr>
                <a:t></a:t>
              </a:r>
              <a:r>
                <a:rPr lang="en-US" altLang="zh-CN" sz="1800" b="1" i="0" dirty="0">
                  <a:latin typeface="+mn-lt"/>
                  <a:ea typeface="+mn-ea"/>
                </a:rPr>
                <a:t>=</a:t>
              </a:r>
              <a:r>
                <a:rPr lang="en-US" altLang="zh-CN" sz="1800" b="1" i="0" dirty="0">
                  <a:latin typeface="+mn-lt"/>
                  <a:ea typeface="+mn-ea"/>
                  <a:sym typeface="Symbol" panose="05050102010706020507" pitchFamily="18" charset="2"/>
                </a:rPr>
                <a:t></a:t>
              </a:r>
              <a:r>
                <a:rPr lang="en-US" altLang="zh-CN" sz="1800" b="1" i="0" dirty="0">
                  <a:latin typeface="+mn-lt"/>
                  <a:ea typeface="+mn-ea"/>
                </a:rPr>
                <a:t> </a:t>
              </a:r>
              <a:r>
                <a:rPr lang="en-US" altLang="zh-CN" sz="1800" b="1" i="0" dirty="0">
                  <a:latin typeface="+mn-lt"/>
                  <a:ea typeface="+mn-ea"/>
                  <a:sym typeface="Symbol" panose="05050102010706020507" pitchFamily="18" charset="2"/>
                </a:rPr>
                <a:t></a:t>
              </a:r>
              <a:r>
                <a:rPr lang="en-US" altLang="zh-CN" sz="1800" b="1" i="0" dirty="0">
                  <a:latin typeface="+mn-lt"/>
                  <a:ea typeface="+mn-ea"/>
                </a:rPr>
                <a:t>id, 2</a:t>
              </a:r>
              <a:r>
                <a:rPr lang="en-US" altLang="zh-CN" sz="1800" b="1" i="0" dirty="0">
                  <a:latin typeface="+mn-lt"/>
                  <a:ea typeface="+mn-ea"/>
                  <a:sym typeface="Symbol" panose="05050102010706020507" pitchFamily="18" charset="2"/>
                </a:rPr>
                <a:t></a:t>
              </a:r>
              <a:r>
                <a:rPr lang="en-US" altLang="zh-CN" sz="1800" b="1" i="0" dirty="0">
                  <a:latin typeface="+mn-lt"/>
                  <a:ea typeface="+mn-ea"/>
                </a:rPr>
                <a:t> </a:t>
              </a:r>
              <a:r>
                <a:rPr lang="en-US" altLang="zh-CN" sz="1800" b="1" i="0" dirty="0">
                  <a:latin typeface="+mn-lt"/>
                  <a:ea typeface="+mn-ea"/>
                  <a:sym typeface="Symbol" panose="05050102010706020507" pitchFamily="18" charset="2"/>
                </a:rPr>
                <a:t></a:t>
              </a:r>
              <a:r>
                <a:rPr lang="en-US" altLang="zh-CN" sz="1800" b="1" i="0" dirty="0">
                  <a:latin typeface="+mn-lt"/>
                  <a:ea typeface="+mn-ea"/>
                </a:rPr>
                <a:t>+</a:t>
              </a:r>
              <a:r>
                <a:rPr lang="en-US" altLang="zh-CN" sz="1800" b="1" i="0" dirty="0">
                  <a:latin typeface="+mn-lt"/>
                  <a:ea typeface="+mn-ea"/>
                  <a:sym typeface="Symbol" panose="05050102010706020507" pitchFamily="18" charset="2"/>
                </a:rPr>
                <a:t></a:t>
              </a:r>
              <a:r>
                <a:rPr lang="en-US" altLang="zh-CN" sz="1800" b="1" i="0" dirty="0">
                  <a:latin typeface="+mn-lt"/>
                  <a:ea typeface="+mn-ea"/>
                </a:rPr>
                <a:t> </a:t>
              </a:r>
              <a:r>
                <a:rPr lang="en-US" altLang="zh-CN" sz="1800" b="1" i="0" dirty="0">
                  <a:latin typeface="+mn-lt"/>
                  <a:ea typeface="+mn-ea"/>
                  <a:sym typeface="Symbol" panose="05050102010706020507" pitchFamily="18" charset="2"/>
                </a:rPr>
                <a:t></a:t>
              </a:r>
              <a:r>
                <a:rPr lang="en-US" altLang="zh-CN" sz="1800" b="1" i="0" dirty="0">
                  <a:latin typeface="+mn-lt"/>
                  <a:ea typeface="+mn-ea"/>
                </a:rPr>
                <a:t>id, 3</a:t>
              </a:r>
              <a:r>
                <a:rPr lang="en-US" altLang="zh-CN" sz="1800" b="1" i="0" dirty="0">
                  <a:latin typeface="+mn-lt"/>
                  <a:ea typeface="+mn-ea"/>
                  <a:sym typeface="Symbol" panose="05050102010706020507" pitchFamily="18" charset="2"/>
                </a:rPr>
                <a:t></a:t>
              </a:r>
              <a:r>
                <a:rPr lang="en-US" altLang="zh-CN" sz="1800" b="1" i="0" dirty="0">
                  <a:latin typeface="+mn-lt"/>
                  <a:ea typeface="+mn-ea"/>
                </a:rPr>
                <a:t> </a:t>
              </a:r>
              <a:r>
                <a:rPr lang="en-US" altLang="zh-CN" sz="1800" b="1" i="0" dirty="0">
                  <a:latin typeface="+mn-lt"/>
                  <a:ea typeface="+mn-ea"/>
                  <a:sym typeface="Symbol" panose="05050102010706020507" pitchFamily="18" charset="2"/>
                </a:rPr>
                <a:t></a:t>
              </a:r>
              <a:r>
                <a:rPr lang="en-US" altLang="zh-CN" sz="1200" b="1" i="0" dirty="0">
                  <a:latin typeface="+mn-lt"/>
                  <a:ea typeface="+mn-ea"/>
                  <a:sym typeface="Symbol" panose="05050102010706020507" pitchFamily="18" charset="2"/>
                </a:rPr>
                <a:t></a:t>
              </a:r>
              <a:r>
                <a:rPr lang="en-US" altLang="zh-CN" sz="1800" b="1" i="0" dirty="0">
                  <a:latin typeface="+mn-lt"/>
                  <a:ea typeface="+mn-ea"/>
                  <a:sym typeface="Symbol" panose="05050102010706020507" pitchFamily="18" charset="2"/>
                </a:rPr>
                <a:t></a:t>
              </a:r>
              <a:r>
                <a:rPr lang="en-US" altLang="zh-CN" sz="1800" b="1" i="0" dirty="0">
                  <a:latin typeface="+mn-lt"/>
                  <a:ea typeface="+mn-ea"/>
                </a:rPr>
                <a:t> </a:t>
              </a:r>
              <a:r>
                <a:rPr lang="en-US" altLang="zh-CN" sz="1800" b="1" i="0" dirty="0">
                  <a:latin typeface="+mn-lt"/>
                  <a:ea typeface="+mn-ea"/>
                  <a:sym typeface="Symbol" panose="05050102010706020507" pitchFamily="18" charset="2"/>
                </a:rPr>
                <a:t></a:t>
              </a:r>
              <a:r>
                <a:rPr lang="en-US" altLang="zh-CN" sz="1800" b="1" i="0" dirty="0">
                  <a:latin typeface="+mn-lt"/>
                  <a:ea typeface="+mn-ea"/>
                </a:rPr>
                <a:t>60</a:t>
              </a:r>
              <a:r>
                <a:rPr lang="en-US" altLang="zh-CN" sz="1800" b="1" i="0" dirty="0">
                  <a:latin typeface="+mn-lt"/>
                  <a:ea typeface="+mn-ea"/>
                  <a:sym typeface="Symbol" panose="05050102010706020507" pitchFamily="18" charset="2"/>
                </a:rPr>
                <a:t></a:t>
              </a:r>
              <a:endParaRPr lang="en-US" altLang="zh-CN" sz="1800" b="1" i="0" dirty="0">
                <a:latin typeface="+mn-lt"/>
                <a:ea typeface="+mn-ea"/>
              </a:endParaRPr>
            </a:p>
          </p:txBody>
        </p:sp>
      </p:grpSp>
      <p:grpSp>
        <p:nvGrpSpPr>
          <p:cNvPr id="46" name="Group 55">
            <a:extLst>
              <a:ext uri="{FF2B5EF4-FFF2-40B4-BE49-F238E27FC236}">
                <a16:creationId xmlns:a16="http://schemas.microsoft.com/office/drawing/2014/main" id="{DB143354-4810-4AEB-B27B-DBA989C0DD32}"/>
              </a:ext>
            </a:extLst>
          </p:cNvPr>
          <p:cNvGrpSpPr>
            <a:grpSpLocks/>
          </p:cNvGrpSpPr>
          <p:nvPr/>
        </p:nvGrpSpPr>
        <p:grpSpPr bwMode="auto">
          <a:xfrm>
            <a:off x="671944" y="4584926"/>
            <a:ext cx="2387626" cy="970058"/>
            <a:chOff x="527" y="2688"/>
            <a:chExt cx="2641" cy="1073"/>
          </a:xfrm>
        </p:grpSpPr>
        <p:sp>
          <p:nvSpPr>
            <p:cNvPr id="47" name="Rectangle 28">
              <a:extLst>
                <a:ext uri="{FF2B5EF4-FFF2-40B4-BE49-F238E27FC236}">
                  <a16:creationId xmlns:a16="http://schemas.microsoft.com/office/drawing/2014/main" id="{B1FA8F6C-CB65-4BA0-BF0B-3E054F5B262D}"/>
                </a:ext>
              </a:extLst>
            </p:cNvPr>
            <p:cNvSpPr>
              <a:spLocks noChangeArrowheads="1"/>
            </p:cNvSpPr>
            <p:nvPr/>
          </p:nvSpPr>
          <p:spPr bwMode="auto">
            <a:xfrm>
              <a:off x="1068" y="268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en-US" altLang="zh-CN" sz="1800" b="1" i="0">
                  <a:latin typeface="+mn-lt"/>
                  <a:ea typeface="+mn-ea"/>
                  <a:sym typeface="Symbol" panose="05050102010706020507" pitchFamily="18" charset="2"/>
                </a:rPr>
                <a:t></a:t>
              </a:r>
              <a:r>
                <a:rPr lang="en-US" altLang="zh-CN" sz="1800" b="1" i="0">
                  <a:latin typeface="+mn-lt"/>
                  <a:ea typeface="+mn-ea"/>
                </a:rPr>
                <a:t>=</a:t>
              </a:r>
              <a:r>
                <a:rPr lang="en-US" altLang="zh-CN" sz="1800" b="1" i="0">
                  <a:latin typeface="+mn-lt"/>
                  <a:ea typeface="+mn-ea"/>
                  <a:sym typeface="Symbol" panose="05050102010706020507" pitchFamily="18" charset="2"/>
                </a:rPr>
                <a:t></a:t>
              </a:r>
              <a:endParaRPr lang="zh-CN" altLang="en-US" sz="1800" b="1" i="0">
                <a:latin typeface="+mn-lt"/>
                <a:ea typeface="+mn-ea"/>
                <a:sym typeface="Symbol" panose="05050102010706020507" pitchFamily="18" charset="2"/>
              </a:endParaRPr>
            </a:p>
          </p:txBody>
        </p:sp>
        <p:sp>
          <p:nvSpPr>
            <p:cNvPr id="48" name="Rectangle 29">
              <a:extLst>
                <a:ext uri="{FF2B5EF4-FFF2-40B4-BE49-F238E27FC236}">
                  <a16:creationId xmlns:a16="http://schemas.microsoft.com/office/drawing/2014/main" id="{56063D5E-8ED9-4E83-A3BB-484781CBB2EB}"/>
                </a:ext>
              </a:extLst>
            </p:cNvPr>
            <p:cNvSpPr>
              <a:spLocks noChangeArrowheads="1"/>
            </p:cNvSpPr>
            <p:nvPr/>
          </p:nvSpPr>
          <p:spPr bwMode="auto">
            <a:xfrm>
              <a:off x="1632" y="292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en-US" altLang="zh-CN" sz="1800" b="1" i="0" dirty="0">
                  <a:latin typeface="+mn-lt"/>
                  <a:ea typeface="+mn-ea"/>
                  <a:sym typeface="Symbol" panose="05050102010706020507" pitchFamily="18" charset="2"/>
                </a:rPr>
                <a:t></a:t>
              </a:r>
              <a:r>
                <a:rPr lang="en-US" altLang="zh-CN" sz="1800" b="1" i="0" dirty="0">
                  <a:latin typeface="+mn-lt"/>
                  <a:ea typeface="+mn-ea"/>
                </a:rPr>
                <a:t>+</a:t>
              </a:r>
              <a:r>
                <a:rPr lang="en-US" altLang="zh-CN" sz="1800" b="1" i="0" dirty="0">
                  <a:latin typeface="+mn-lt"/>
                  <a:ea typeface="+mn-ea"/>
                  <a:sym typeface="Symbol" panose="05050102010706020507" pitchFamily="18" charset="2"/>
                </a:rPr>
                <a:t></a:t>
              </a:r>
              <a:endParaRPr lang="zh-CN" altLang="en-US" sz="1800" b="1" i="0" dirty="0">
                <a:latin typeface="+mn-lt"/>
                <a:ea typeface="+mn-ea"/>
                <a:sym typeface="Symbol" panose="05050102010706020507" pitchFamily="18" charset="2"/>
              </a:endParaRPr>
            </a:p>
          </p:txBody>
        </p:sp>
        <p:sp>
          <p:nvSpPr>
            <p:cNvPr id="49" name="Rectangle 30">
              <a:extLst>
                <a:ext uri="{FF2B5EF4-FFF2-40B4-BE49-F238E27FC236}">
                  <a16:creationId xmlns:a16="http://schemas.microsoft.com/office/drawing/2014/main" id="{3BA55B0A-F758-4290-B0B9-DE672146F2AB}"/>
                </a:ext>
              </a:extLst>
            </p:cNvPr>
            <p:cNvSpPr>
              <a:spLocks noChangeArrowheads="1"/>
            </p:cNvSpPr>
            <p:nvPr/>
          </p:nvSpPr>
          <p:spPr bwMode="auto">
            <a:xfrm>
              <a:off x="2112" y="3168"/>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en-US" altLang="zh-CN" sz="1800" b="1" i="0" dirty="0">
                  <a:latin typeface="+mn-lt"/>
                  <a:ea typeface="+mn-ea"/>
                  <a:sym typeface="Symbol" panose="05050102010706020507" pitchFamily="18" charset="2"/>
                </a:rPr>
                <a:t></a:t>
              </a:r>
              <a:endParaRPr lang="zh-CN" altLang="en-US" sz="1800" b="1" i="0" dirty="0">
                <a:latin typeface="+mn-lt"/>
                <a:ea typeface="+mn-ea"/>
                <a:sym typeface="Symbol" panose="05050102010706020507" pitchFamily="18" charset="2"/>
              </a:endParaRPr>
            </a:p>
          </p:txBody>
        </p:sp>
        <p:sp>
          <p:nvSpPr>
            <p:cNvPr id="50" name="Rectangle 31">
              <a:extLst>
                <a:ext uri="{FF2B5EF4-FFF2-40B4-BE49-F238E27FC236}">
                  <a16:creationId xmlns:a16="http://schemas.microsoft.com/office/drawing/2014/main" id="{D713035C-004F-4497-B71A-1E4F5E40710A}"/>
                </a:ext>
              </a:extLst>
            </p:cNvPr>
            <p:cNvSpPr>
              <a:spLocks noChangeArrowheads="1"/>
            </p:cNvSpPr>
            <p:nvPr/>
          </p:nvSpPr>
          <p:spPr bwMode="auto">
            <a:xfrm>
              <a:off x="2688" y="3456"/>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en-US" altLang="zh-CN" sz="1800" b="1" i="0" dirty="0">
                  <a:latin typeface="+mn-lt"/>
                  <a:ea typeface="+mn-ea"/>
                  <a:sym typeface="Symbol" panose="05050102010706020507" pitchFamily="18" charset="2"/>
                </a:rPr>
                <a:t></a:t>
              </a:r>
              <a:r>
                <a:rPr lang="en-US" altLang="zh-CN" sz="1800" b="1" i="0" dirty="0">
                  <a:latin typeface="+mn-lt"/>
                  <a:ea typeface="+mn-ea"/>
                </a:rPr>
                <a:t>60</a:t>
              </a:r>
              <a:r>
                <a:rPr lang="en-US" altLang="zh-CN" sz="1800" b="1" i="0" dirty="0">
                  <a:latin typeface="+mn-lt"/>
                  <a:ea typeface="+mn-ea"/>
                  <a:sym typeface="Symbol" panose="05050102010706020507" pitchFamily="18" charset="2"/>
                </a:rPr>
                <a:t></a:t>
              </a:r>
              <a:endParaRPr lang="zh-CN" altLang="en-US" sz="1800" b="1" i="0" dirty="0">
                <a:latin typeface="+mn-lt"/>
                <a:ea typeface="+mn-ea"/>
                <a:sym typeface="Symbol" panose="05050102010706020507" pitchFamily="18" charset="2"/>
              </a:endParaRPr>
            </a:p>
          </p:txBody>
        </p:sp>
        <p:sp>
          <p:nvSpPr>
            <p:cNvPr id="51" name="Rectangle 34">
              <a:extLst>
                <a:ext uri="{FF2B5EF4-FFF2-40B4-BE49-F238E27FC236}">
                  <a16:creationId xmlns:a16="http://schemas.microsoft.com/office/drawing/2014/main" id="{83A46212-FA64-4A82-82A0-1CDEE6F0C3D6}"/>
                </a:ext>
              </a:extLst>
            </p:cNvPr>
            <p:cNvSpPr>
              <a:spLocks noChangeArrowheads="1"/>
            </p:cNvSpPr>
            <p:nvPr/>
          </p:nvSpPr>
          <p:spPr bwMode="auto">
            <a:xfrm>
              <a:off x="527" y="2982"/>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en-US" altLang="zh-CN" sz="1800" b="1" i="0" dirty="0">
                  <a:latin typeface="+mn-lt"/>
                  <a:ea typeface="+mn-ea"/>
                  <a:sym typeface="Symbol" panose="05050102010706020507" pitchFamily="18" charset="2"/>
                </a:rPr>
                <a:t>i</a:t>
              </a:r>
              <a:r>
                <a:rPr lang="en-US" altLang="zh-CN" sz="1800" b="1" i="0" dirty="0">
                  <a:latin typeface="+mn-lt"/>
                  <a:ea typeface="+mn-ea"/>
                </a:rPr>
                <a:t>d, 1</a:t>
              </a:r>
              <a:r>
                <a:rPr lang="en-US" altLang="zh-CN" sz="1800" b="1" i="0" dirty="0">
                  <a:latin typeface="+mn-lt"/>
                  <a:ea typeface="+mn-ea"/>
                  <a:sym typeface="Symbol" panose="05050102010706020507" pitchFamily="18" charset="2"/>
                </a:rPr>
                <a:t></a:t>
              </a:r>
              <a:endParaRPr lang="zh-CN" altLang="en-US" sz="1800" b="1" i="0" dirty="0">
                <a:latin typeface="+mn-lt"/>
                <a:ea typeface="+mn-ea"/>
                <a:sym typeface="Symbol" panose="05050102010706020507" pitchFamily="18" charset="2"/>
              </a:endParaRPr>
            </a:p>
          </p:txBody>
        </p:sp>
        <p:sp>
          <p:nvSpPr>
            <p:cNvPr id="52" name="Rectangle 35">
              <a:extLst>
                <a:ext uri="{FF2B5EF4-FFF2-40B4-BE49-F238E27FC236}">
                  <a16:creationId xmlns:a16="http://schemas.microsoft.com/office/drawing/2014/main" id="{E09EE6ED-CA3B-42DC-90B0-B62B46954DCE}"/>
                </a:ext>
              </a:extLst>
            </p:cNvPr>
            <p:cNvSpPr>
              <a:spLocks noChangeArrowheads="1"/>
            </p:cNvSpPr>
            <p:nvPr/>
          </p:nvSpPr>
          <p:spPr bwMode="auto">
            <a:xfrm>
              <a:off x="1179" y="3209"/>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en-US" altLang="zh-CN" sz="1800" b="1" i="0" dirty="0">
                  <a:latin typeface="+mn-lt"/>
                  <a:ea typeface="+mn-ea"/>
                  <a:sym typeface="Symbol" panose="05050102010706020507" pitchFamily="18" charset="2"/>
                </a:rPr>
                <a:t></a:t>
              </a:r>
              <a:r>
                <a:rPr lang="en-US" altLang="zh-CN" sz="1800" b="1" i="0" dirty="0">
                  <a:latin typeface="+mn-lt"/>
                  <a:ea typeface="+mn-ea"/>
                </a:rPr>
                <a:t>id, 2</a:t>
              </a:r>
              <a:r>
                <a:rPr lang="en-US" altLang="zh-CN" sz="1800" b="1" i="0" dirty="0">
                  <a:latin typeface="+mn-lt"/>
                  <a:ea typeface="+mn-ea"/>
                  <a:sym typeface="Symbol" panose="05050102010706020507" pitchFamily="18" charset="2"/>
                </a:rPr>
                <a:t></a:t>
              </a:r>
              <a:endParaRPr lang="zh-CN" altLang="en-US" sz="1800" b="1" i="0" dirty="0">
                <a:latin typeface="+mn-lt"/>
                <a:ea typeface="+mn-ea"/>
                <a:sym typeface="Symbol" panose="05050102010706020507" pitchFamily="18" charset="2"/>
              </a:endParaRPr>
            </a:p>
          </p:txBody>
        </p:sp>
        <p:sp>
          <p:nvSpPr>
            <p:cNvPr id="53" name="Rectangle 36">
              <a:extLst>
                <a:ext uri="{FF2B5EF4-FFF2-40B4-BE49-F238E27FC236}">
                  <a16:creationId xmlns:a16="http://schemas.microsoft.com/office/drawing/2014/main" id="{FF89AB1B-C5EF-49AB-8CD2-CE9CECDF96E6}"/>
                </a:ext>
              </a:extLst>
            </p:cNvPr>
            <p:cNvSpPr>
              <a:spLocks noChangeArrowheads="1"/>
            </p:cNvSpPr>
            <p:nvPr/>
          </p:nvSpPr>
          <p:spPr bwMode="auto">
            <a:xfrm>
              <a:off x="1604" y="3521"/>
              <a:ext cx="48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i="1">
                  <a:solidFill>
                    <a:schemeClr val="tx1"/>
                  </a:solidFill>
                  <a:latin typeface="Courier New" panose="02070309020205020404" pitchFamily="49" charset="0"/>
                  <a:ea typeface="宋体" panose="02010600030101010101" pitchFamily="2" charset="-122"/>
                </a:defRPr>
              </a:lvl1pPr>
              <a:lvl2pPr marL="742950" indent="-285750">
                <a:defRPr sz="2400" i="1">
                  <a:solidFill>
                    <a:schemeClr val="tx1"/>
                  </a:solidFill>
                  <a:latin typeface="Courier New" panose="02070309020205020404" pitchFamily="49" charset="0"/>
                  <a:ea typeface="宋体" panose="02010600030101010101" pitchFamily="2" charset="-122"/>
                </a:defRPr>
              </a:lvl2pPr>
              <a:lvl3pPr marL="1143000" indent="-228600">
                <a:defRPr sz="2400" i="1">
                  <a:solidFill>
                    <a:schemeClr val="tx1"/>
                  </a:solidFill>
                  <a:latin typeface="Courier New" panose="02070309020205020404" pitchFamily="49" charset="0"/>
                  <a:ea typeface="宋体" panose="02010600030101010101" pitchFamily="2" charset="-122"/>
                </a:defRPr>
              </a:lvl3pPr>
              <a:lvl4pPr marL="1600200" indent="-228600">
                <a:defRPr sz="2400" i="1">
                  <a:solidFill>
                    <a:schemeClr val="tx1"/>
                  </a:solidFill>
                  <a:latin typeface="Courier New" panose="02070309020205020404" pitchFamily="49" charset="0"/>
                  <a:ea typeface="宋体" panose="02010600030101010101" pitchFamily="2" charset="-122"/>
                </a:defRPr>
              </a:lvl4pPr>
              <a:lvl5pPr marL="2057400" indent="-228600">
                <a:defRPr sz="2400" i="1">
                  <a:solidFill>
                    <a:schemeClr val="tx1"/>
                  </a:solidFill>
                  <a:latin typeface="Courier New" panose="02070309020205020404" pitchFamily="49" charset="0"/>
                  <a:ea typeface="宋体" panose="02010600030101010101" pitchFamily="2" charset="-122"/>
                </a:defRPr>
              </a:lvl5pPr>
              <a:lvl6pPr marL="25146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6pPr>
              <a:lvl7pPr marL="29718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7pPr>
              <a:lvl8pPr marL="34290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8pPr>
              <a:lvl9pPr marL="3886200" indent="-228600" algn="ctr" eaLnBrk="0" fontAlgn="base" hangingPunct="0">
                <a:spcBef>
                  <a:spcPct val="20000"/>
                </a:spcBef>
                <a:spcAft>
                  <a:spcPct val="0"/>
                </a:spcAft>
                <a:buChar char="•"/>
                <a:defRPr sz="2400" i="1">
                  <a:solidFill>
                    <a:schemeClr val="tx1"/>
                  </a:solidFill>
                  <a:latin typeface="Courier New" panose="02070309020205020404" pitchFamily="49" charset="0"/>
                  <a:ea typeface="宋体" panose="02010600030101010101" pitchFamily="2" charset="-122"/>
                </a:defRPr>
              </a:lvl9pPr>
            </a:lstStyle>
            <a:p>
              <a:pPr algn="ctr">
                <a:buFontTx/>
                <a:buNone/>
              </a:pPr>
              <a:r>
                <a:rPr lang="en-US" altLang="zh-CN" sz="1800" b="1" i="0" dirty="0">
                  <a:latin typeface="+mn-lt"/>
                  <a:ea typeface="+mn-ea"/>
                  <a:sym typeface="Symbol" panose="05050102010706020507" pitchFamily="18" charset="2"/>
                </a:rPr>
                <a:t></a:t>
              </a:r>
              <a:r>
                <a:rPr lang="en-US" altLang="zh-CN" sz="1800" b="1" i="0" dirty="0">
                  <a:latin typeface="+mn-lt"/>
                  <a:ea typeface="+mn-ea"/>
                </a:rPr>
                <a:t>id, 3</a:t>
              </a:r>
              <a:r>
                <a:rPr lang="en-US" altLang="zh-CN" sz="1800" b="1" i="0" dirty="0">
                  <a:latin typeface="+mn-lt"/>
                  <a:ea typeface="+mn-ea"/>
                  <a:sym typeface="Symbol" panose="05050102010706020507" pitchFamily="18" charset="2"/>
                </a:rPr>
                <a:t></a:t>
              </a:r>
              <a:endParaRPr lang="zh-CN" altLang="en-US" sz="1800" b="1" i="0" dirty="0">
                <a:latin typeface="+mn-lt"/>
                <a:ea typeface="+mn-ea"/>
                <a:sym typeface="Symbol" panose="05050102010706020507" pitchFamily="18" charset="2"/>
              </a:endParaRPr>
            </a:p>
          </p:txBody>
        </p:sp>
        <p:sp>
          <p:nvSpPr>
            <p:cNvPr id="54" name="Line 37">
              <a:extLst>
                <a:ext uri="{FF2B5EF4-FFF2-40B4-BE49-F238E27FC236}">
                  <a16:creationId xmlns:a16="http://schemas.microsoft.com/office/drawing/2014/main" id="{F4B4BCE5-BE99-48EF-A028-5B294651FA0F}"/>
                </a:ext>
              </a:extLst>
            </p:cNvPr>
            <p:cNvSpPr>
              <a:spLocks noChangeShapeType="1"/>
            </p:cNvSpPr>
            <p:nvPr/>
          </p:nvSpPr>
          <p:spPr bwMode="auto">
            <a:xfrm flipH="1">
              <a:off x="912"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p>
          </p:txBody>
        </p:sp>
        <p:sp>
          <p:nvSpPr>
            <p:cNvPr id="55" name="Line 38">
              <a:extLst>
                <a:ext uri="{FF2B5EF4-FFF2-40B4-BE49-F238E27FC236}">
                  <a16:creationId xmlns:a16="http://schemas.microsoft.com/office/drawing/2014/main" id="{24543096-0B61-4A09-A954-D36B498BCF8B}"/>
                </a:ext>
              </a:extLst>
            </p:cNvPr>
            <p:cNvSpPr>
              <a:spLocks noChangeShapeType="1"/>
            </p:cNvSpPr>
            <p:nvPr/>
          </p:nvSpPr>
          <p:spPr bwMode="auto">
            <a:xfrm>
              <a:off x="1488" y="288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p>
          </p:txBody>
        </p:sp>
        <p:sp>
          <p:nvSpPr>
            <p:cNvPr id="56" name="Line 39">
              <a:extLst>
                <a:ext uri="{FF2B5EF4-FFF2-40B4-BE49-F238E27FC236}">
                  <a16:creationId xmlns:a16="http://schemas.microsoft.com/office/drawing/2014/main" id="{9FB982F3-16F7-4EB6-9853-9E69860A7FDC}"/>
                </a:ext>
              </a:extLst>
            </p:cNvPr>
            <p:cNvSpPr>
              <a:spLocks noChangeShapeType="1"/>
            </p:cNvSpPr>
            <p:nvPr/>
          </p:nvSpPr>
          <p:spPr bwMode="auto">
            <a:xfrm>
              <a:off x="2030" y="3096"/>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p>
          </p:txBody>
        </p:sp>
        <p:sp>
          <p:nvSpPr>
            <p:cNvPr id="57" name="Line 40">
              <a:extLst>
                <a:ext uri="{FF2B5EF4-FFF2-40B4-BE49-F238E27FC236}">
                  <a16:creationId xmlns:a16="http://schemas.microsoft.com/office/drawing/2014/main" id="{513419E5-5C0C-472A-AD0B-0BA7B2053425}"/>
                </a:ext>
              </a:extLst>
            </p:cNvPr>
            <p:cNvSpPr>
              <a:spLocks noChangeShapeType="1"/>
            </p:cNvSpPr>
            <p:nvPr/>
          </p:nvSpPr>
          <p:spPr bwMode="auto">
            <a:xfrm>
              <a:off x="2597" y="3351"/>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p>
          </p:txBody>
        </p:sp>
        <p:sp>
          <p:nvSpPr>
            <p:cNvPr id="58" name="Line 41">
              <a:extLst>
                <a:ext uri="{FF2B5EF4-FFF2-40B4-BE49-F238E27FC236}">
                  <a16:creationId xmlns:a16="http://schemas.microsoft.com/office/drawing/2014/main" id="{60A6B271-77BF-4553-8AEF-574C44CF2142}"/>
                </a:ext>
              </a:extLst>
            </p:cNvPr>
            <p:cNvSpPr>
              <a:spLocks noChangeShapeType="1"/>
            </p:cNvSpPr>
            <p:nvPr/>
          </p:nvSpPr>
          <p:spPr bwMode="auto">
            <a:xfrm flipH="1">
              <a:off x="1968" y="3408"/>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p>
          </p:txBody>
        </p:sp>
        <p:sp>
          <p:nvSpPr>
            <p:cNvPr id="59" name="Line 42">
              <a:extLst>
                <a:ext uri="{FF2B5EF4-FFF2-40B4-BE49-F238E27FC236}">
                  <a16:creationId xmlns:a16="http://schemas.microsoft.com/office/drawing/2014/main" id="{D833CE70-2524-4029-9AA7-AE6DD8B062CC}"/>
                </a:ext>
              </a:extLst>
            </p:cNvPr>
            <p:cNvSpPr>
              <a:spLocks noChangeShapeType="1"/>
            </p:cNvSpPr>
            <p:nvPr/>
          </p:nvSpPr>
          <p:spPr bwMode="auto">
            <a:xfrm flipH="1">
              <a:off x="1488" y="3120"/>
              <a:ext cx="240"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1100" b="1"/>
            </a:p>
          </p:txBody>
        </p:sp>
      </p:grpSp>
      <p:sp>
        <p:nvSpPr>
          <p:cNvPr id="3" name="日期占位符 2">
            <a:extLst>
              <a:ext uri="{FF2B5EF4-FFF2-40B4-BE49-F238E27FC236}">
                <a16:creationId xmlns:a16="http://schemas.microsoft.com/office/drawing/2014/main" id="{3669BD8A-1562-9345-5FBD-E055FCFD180A}"/>
              </a:ext>
            </a:extLst>
          </p:cNvPr>
          <p:cNvSpPr>
            <a:spLocks noGrp="1"/>
          </p:cNvSpPr>
          <p:nvPr>
            <p:ph type="dt" sz="half" idx="10"/>
          </p:nvPr>
        </p:nvSpPr>
        <p:spPr/>
        <p:txBody>
          <a:bodyPr/>
          <a:lstStyle/>
          <a:p>
            <a:fld id="{E235D698-80EF-499C-8153-9121E0727E05}" type="datetime2">
              <a:rPr lang="zh-CN" altLang="en-US" smtClean="0"/>
              <a:t>2024年3月13日</a:t>
            </a:fld>
            <a:endParaRPr lang="zh-CN" altLang="en-US" dirty="0"/>
          </a:p>
        </p:txBody>
      </p:sp>
      <p:sp>
        <p:nvSpPr>
          <p:cNvPr id="60" name="页脚占位符 59">
            <a:extLst>
              <a:ext uri="{FF2B5EF4-FFF2-40B4-BE49-F238E27FC236}">
                <a16:creationId xmlns:a16="http://schemas.microsoft.com/office/drawing/2014/main" id="{2607592C-6B03-53B9-2B5D-4C7180B7213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1" name="灯片编号占位符 60">
            <a:extLst>
              <a:ext uri="{FF2B5EF4-FFF2-40B4-BE49-F238E27FC236}">
                <a16:creationId xmlns:a16="http://schemas.microsoft.com/office/drawing/2014/main" id="{C6E6EF78-8B0D-239E-AD9D-160D2420A7DF}"/>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extLst>
      <p:ext uri="{BB962C8B-B14F-4D97-AF65-F5344CB8AC3E}">
        <p14:creationId xmlns:p14="http://schemas.microsoft.com/office/powerpoint/2010/main" val="221581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30B04FC-420B-4D52-B2B2-BAEE3A355CC8}"/>
              </a:ext>
            </a:extLst>
          </p:cNvPr>
          <p:cNvSpPr>
            <a:spLocks noGrp="1" noChangeArrowheads="1"/>
          </p:cNvSpPr>
          <p:nvPr>
            <p:ph type="title"/>
          </p:nvPr>
        </p:nvSpPr>
        <p:spPr/>
        <p:txBody>
          <a:bodyPr>
            <a:normAutofit/>
          </a:bodyPr>
          <a:lstStyle/>
          <a:p>
            <a:pPr eaLnBrk="1" hangingPunct="1"/>
            <a:r>
              <a:rPr lang="en-US" altLang="zh-CN" dirty="0"/>
              <a:t>3.1.1 </a:t>
            </a:r>
            <a:r>
              <a:rPr lang="zh-CN" altLang="en-US" dirty="0"/>
              <a:t>上下文无关文法的定义</a:t>
            </a:r>
          </a:p>
        </p:txBody>
      </p:sp>
      <p:sp>
        <p:nvSpPr>
          <p:cNvPr id="22531" name="Rectangle 3">
            <a:extLst>
              <a:ext uri="{FF2B5EF4-FFF2-40B4-BE49-F238E27FC236}">
                <a16:creationId xmlns:a16="http://schemas.microsoft.com/office/drawing/2014/main" id="{9312CE2C-3C53-4D6A-9E41-440F087992CA}"/>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例</a:t>
            </a:r>
            <a:r>
              <a:rPr lang="en-US" altLang="zh-CN" b="1" dirty="0">
                <a:latin typeface="Times New Roman" panose="02020603050405020304" pitchFamily="18" charset="0"/>
              </a:rPr>
              <a:t>3.1</a:t>
            </a:r>
            <a:r>
              <a:rPr lang="en-US" altLang="zh-CN" dirty="0">
                <a:latin typeface="Times New Roman" panose="02020603050405020304" pitchFamily="18" charset="0"/>
              </a:rPr>
              <a:t> </a:t>
            </a:r>
            <a:r>
              <a:rPr lang="en-US" altLang="zh-CN" b="1" i="1" dirty="0">
                <a:latin typeface="Times New Roman" panose="02020603050405020304" pitchFamily="18" charset="0"/>
              </a:rPr>
              <a:t>G</a:t>
            </a:r>
            <a:r>
              <a:rPr lang="en-US" altLang="zh-CN" b="1" dirty="0">
                <a:latin typeface="Times New Roman" panose="02020603050405020304" pitchFamily="18" charset="0"/>
              </a:rPr>
              <a:t> =</a:t>
            </a:r>
            <a:r>
              <a:rPr lang="en-US" altLang="zh-CN" dirty="0">
                <a:latin typeface="Times New Roman" panose="02020603050405020304" pitchFamily="18" charset="0"/>
              </a:rPr>
              <a:t> </a:t>
            </a:r>
            <a:r>
              <a:rPr lang="en-US" altLang="zh-CN" sz="2800" b="1" dirty="0">
                <a:latin typeface="Times New Roman" panose="02020603050405020304" pitchFamily="18" charset="0"/>
              </a:rPr>
              <a:t>( {id,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op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 </a:t>
            </a:r>
            <a:r>
              <a:rPr lang="en-US" altLang="zh-CN" sz="2800" b="1" dirty="0">
                <a:latin typeface="Times New Roman" panose="02020603050405020304" pitchFamily="18" charset="0"/>
              </a:rPr>
              <a:t>)</a:t>
            </a:r>
          </a:p>
          <a:p>
            <a:pPr lvl="1" algn="just" eaLnBrk="1" hangingPunct="1">
              <a:buFont typeface="Wingdings" panose="05000000000000000000" pitchFamily="2" charset="2"/>
              <a:buNone/>
            </a:pPr>
            <a:r>
              <a:rPr lang="zh-CN" altLang="en-US" dirty="0">
                <a:latin typeface="Times New Roman" panose="02020603050405020304" pitchFamily="18" charset="0"/>
              </a:rPr>
              <a:t>其中</a:t>
            </a:r>
            <a:r>
              <a:rPr lang="en-US" altLang="zh-CN" b="1" i="1" dirty="0">
                <a:latin typeface="Times New Roman" panose="02020603050405020304" pitchFamily="18" charset="0"/>
              </a:rPr>
              <a:t>P</a:t>
            </a:r>
            <a:r>
              <a:rPr lang="zh-CN" altLang="en-US" dirty="0">
                <a:latin typeface="Times New Roman" panose="02020603050405020304" pitchFamily="18" charset="0"/>
              </a:rPr>
              <a:t>由下列产生式组成：</a:t>
            </a:r>
          </a:p>
          <a:p>
            <a:pPr lvl="1" algn="just" eaLnBrk="1" hangingPunct="1">
              <a:buFont typeface="Wingdings" panose="05000000000000000000" pitchFamily="2" charset="2"/>
              <a:buNone/>
            </a:pP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i="1" dirty="0">
                <a:latin typeface="Times New Roman" panose="02020603050405020304" pitchFamily="18" charset="0"/>
              </a:rPr>
              <a:t>op</a:t>
            </a:r>
            <a:r>
              <a:rPr lang="en-US" altLang="zh-CN" b="1" dirty="0">
                <a:latin typeface="Times New Roman" panose="02020603050405020304" pitchFamily="18" charset="0"/>
              </a:rPr>
              <a:t> </a:t>
            </a:r>
            <a:r>
              <a:rPr lang="en-US" altLang="zh-CN" b="1" i="1" dirty="0">
                <a:latin typeface="Times New Roman" panose="02020603050405020304" pitchFamily="18" charset="0"/>
              </a:rPr>
              <a:t>expr  		</a:t>
            </a:r>
          </a:p>
          <a:p>
            <a:pPr lvl="1" algn="just" eaLnBrk="1" hangingPunct="1">
              <a:buFont typeface="Wingdings" panose="05000000000000000000" pitchFamily="2" charset="2"/>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a:t>
            </a:r>
          </a:p>
          <a:p>
            <a:pPr lvl="1" algn="just" eaLnBrk="1" hangingPunct="1">
              <a:buFont typeface="Wingdings" panose="05000000000000000000" pitchFamily="2" charset="2"/>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  		</a:t>
            </a:r>
          </a:p>
          <a:p>
            <a:pPr lvl="1" algn="just" eaLnBrk="1" hangingPunct="1">
              <a:buFont typeface="Wingdings" panose="05000000000000000000" pitchFamily="2" charset="2"/>
              <a:buNone/>
            </a:pP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id</a:t>
            </a:r>
          </a:p>
          <a:p>
            <a:pPr lvl="1" algn="just" eaLnBrk="1" hangingPunct="1">
              <a:buFont typeface="Wingdings" panose="05000000000000000000" pitchFamily="2" charset="2"/>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   				</a:t>
            </a:r>
          </a:p>
          <a:p>
            <a:pPr lvl="1" algn="just" eaLnBrk="1" hangingPunct="1">
              <a:buFont typeface="Wingdings" panose="05000000000000000000" pitchFamily="2" charset="2"/>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a:p>
            <a:pPr eaLnBrk="1" hangingPunct="1"/>
            <a:endParaRPr lang="en-US" altLang="zh-CN" dirty="0"/>
          </a:p>
        </p:txBody>
      </p:sp>
      <p:sp>
        <p:nvSpPr>
          <p:cNvPr id="2" name="文本框 1">
            <a:extLst>
              <a:ext uri="{FF2B5EF4-FFF2-40B4-BE49-F238E27FC236}">
                <a16:creationId xmlns:a16="http://schemas.microsoft.com/office/drawing/2014/main" id="{8DC3454A-A179-4586-A15D-4218B887D2DC}"/>
              </a:ext>
            </a:extLst>
          </p:cNvPr>
          <p:cNvSpPr txBox="1"/>
          <p:nvPr/>
        </p:nvSpPr>
        <p:spPr>
          <a:xfrm>
            <a:off x="4572000" y="2505545"/>
            <a:ext cx="4401915" cy="397031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800" dirty="0"/>
              <a:t>约定：</a:t>
            </a:r>
            <a:endParaRPr lang="en-US" altLang="zh-CN" sz="2800" dirty="0"/>
          </a:p>
          <a:p>
            <a:r>
              <a:rPr lang="zh-CN" altLang="en-US" sz="2800" dirty="0"/>
              <a:t>不引起歧义的前提下，</a:t>
            </a:r>
            <a:r>
              <a:rPr lang="en-US" altLang="zh-CN" sz="2800" dirty="0"/>
              <a:t>G</a:t>
            </a:r>
            <a:r>
              <a:rPr lang="zh-CN" altLang="en-US" sz="2800" dirty="0"/>
              <a:t>可以只写产生式。</a:t>
            </a:r>
            <a:endParaRPr lang="en-US" altLang="zh-CN" sz="2800" dirty="0"/>
          </a:p>
          <a:p>
            <a:pPr algn="just"/>
            <a:r>
              <a:rPr lang="en-US" altLang="zh-CN" sz="2800" b="1" i="1" dirty="0">
                <a:latin typeface="Times New Roman" panose="02020603050405020304" pitchFamily="18" charset="0"/>
              </a:rPr>
              <a:t>G: expr</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op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expr  	</a:t>
            </a:r>
          </a:p>
          <a:p>
            <a:pPr algn="just"/>
            <a:r>
              <a:rPr lang="en-US" altLang="zh-CN" sz="2800" b="1" i="1" dirty="0">
                <a:latin typeface="Times New Roman" panose="02020603050405020304" pitchFamily="18" charset="0"/>
              </a:rPr>
              <a:t>	expr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a:t>
            </a:r>
          </a:p>
          <a:p>
            <a:pPr algn="just"/>
            <a:r>
              <a:rPr lang="en-US" altLang="zh-CN" sz="2800" b="1" i="1" dirty="0">
                <a:latin typeface="Times New Roman" panose="02020603050405020304" pitchFamily="18" charset="0"/>
              </a:rPr>
              <a:t>	expr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expr  		</a:t>
            </a:r>
          </a:p>
          <a:p>
            <a:pPr algn="just"/>
            <a:r>
              <a:rPr lang="en-US" altLang="zh-CN" sz="2800" b="1" i="1" dirty="0">
                <a:latin typeface="Times New Roman" panose="02020603050405020304" pitchFamily="18" charset="0"/>
              </a:rPr>
              <a:t>	expr</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id</a:t>
            </a:r>
          </a:p>
          <a:p>
            <a:pPr algn="just"/>
            <a:r>
              <a:rPr lang="en-US" altLang="zh-CN" sz="2800" b="1" i="1" dirty="0">
                <a:latin typeface="Times New Roman" panose="02020603050405020304" pitchFamily="18" charset="0"/>
              </a:rPr>
              <a:t>	op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   				</a:t>
            </a:r>
          </a:p>
          <a:p>
            <a:pPr algn="just"/>
            <a:r>
              <a:rPr lang="en-US" altLang="zh-CN" sz="2800" b="1" i="1" dirty="0">
                <a:latin typeface="Times New Roman" panose="02020603050405020304" pitchFamily="18" charset="0"/>
              </a:rPr>
              <a:t>	op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dirty="0">
              <a:latin typeface="Times New Roman" panose="02020603050405020304" pitchFamily="18" charset="0"/>
            </a:endParaRPr>
          </a:p>
        </p:txBody>
      </p:sp>
      <p:sp>
        <p:nvSpPr>
          <p:cNvPr id="3" name="日期占位符 2">
            <a:extLst>
              <a:ext uri="{FF2B5EF4-FFF2-40B4-BE49-F238E27FC236}">
                <a16:creationId xmlns:a16="http://schemas.microsoft.com/office/drawing/2014/main" id="{4BEA60B8-7A4D-6287-ED01-CC4FADAC66C7}"/>
              </a:ext>
            </a:extLst>
          </p:cNvPr>
          <p:cNvSpPr>
            <a:spLocks noGrp="1"/>
          </p:cNvSpPr>
          <p:nvPr>
            <p:ph type="dt" sz="half" idx="10"/>
          </p:nvPr>
        </p:nvSpPr>
        <p:spPr/>
        <p:txBody>
          <a:bodyPr/>
          <a:lstStyle/>
          <a:p>
            <a:fld id="{79FC97CC-10AA-49EE-8100-465F65626582}" type="datetime2">
              <a:rPr lang="zh-CN" altLang="en-US" smtClean="0"/>
              <a:t>2024年3月13日</a:t>
            </a:fld>
            <a:endParaRPr lang="zh-CN" altLang="en-US" dirty="0"/>
          </a:p>
        </p:txBody>
      </p:sp>
      <p:sp>
        <p:nvSpPr>
          <p:cNvPr id="4" name="页脚占位符 3">
            <a:extLst>
              <a:ext uri="{FF2B5EF4-FFF2-40B4-BE49-F238E27FC236}">
                <a16:creationId xmlns:a16="http://schemas.microsoft.com/office/drawing/2014/main" id="{EB0F6736-8CA3-CFF1-3DED-4D0D88223C8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B91A09A0-A2D5-7A9C-4C1D-4CDD4E6B0B71}"/>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extLst>
      <p:ext uri="{BB962C8B-B14F-4D97-AF65-F5344CB8AC3E}">
        <p14:creationId xmlns:p14="http://schemas.microsoft.com/office/powerpoint/2010/main" val="2591651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D609C88-8275-4DE0-8008-3637ED52DF42}"/>
              </a:ext>
            </a:extLst>
          </p:cNvPr>
          <p:cNvSpPr>
            <a:spLocks noGrp="1" noChangeArrowheads="1"/>
          </p:cNvSpPr>
          <p:nvPr>
            <p:ph type="title"/>
          </p:nvPr>
        </p:nvSpPr>
        <p:spPr/>
        <p:txBody>
          <a:bodyPr>
            <a:normAutofit/>
          </a:bodyPr>
          <a:lstStyle/>
          <a:p>
            <a:pPr eaLnBrk="1" hangingPunct="1"/>
            <a:r>
              <a:rPr lang="en-US" altLang="zh-CN" dirty="0"/>
              <a:t>3.1.1 </a:t>
            </a:r>
            <a:r>
              <a:rPr lang="zh-CN" altLang="en-US" dirty="0"/>
              <a:t>上下文无关文法的定义</a:t>
            </a:r>
          </a:p>
        </p:txBody>
      </p:sp>
      <p:sp>
        <p:nvSpPr>
          <p:cNvPr id="23555" name="Rectangle 3">
            <a:extLst>
              <a:ext uri="{FF2B5EF4-FFF2-40B4-BE49-F238E27FC236}">
                <a16:creationId xmlns:a16="http://schemas.microsoft.com/office/drawing/2014/main" id="{8D3784EB-B069-4820-9873-D715C4882CB5}"/>
              </a:ext>
            </a:extLst>
          </p:cNvPr>
          <p:cNvSpPr>
            <a:spLocks noGrp="1" noChangeArrowheads="1"/>
          </p:cNvSpPr>
          <p:nvPr>
            <p:ph idx="1"/>
          </p:nvPr>
        </p:nvSpPr>
        <p:spPr/>
        <p:txBody>
          <a:bodyPr>
            <a:normAutofit/>
          </a:bodyPr>
          <a:lstStyle/>
          <a:p>
            <a:pPr eaLnBrk="1" hangingPunct="1">
              <a:lnSpc>
                <a:spcPct val="100000"/>
              </a:lnSpc>
            </a:pPr>
            <a:r>
              <a:rPr lang="zh-CN" altLang="en-US" dirty="0"/>
              <a:t>文法表示上的约定：</a:t>
            </a:r>
          </a:p>
          <a:p>
            <a:r>
              <a:rPr lang="zh-CN" altLang="en-US" dirty="0"/>
              <a:t>终结符：</a:t>
            </a:r>
          </a:p>
          <a:p>
            <a:pPr lvl="1"/>
            <a:r>
              <a:rPr lang="zh-CN" altLang="en-US" dirty="0"/>
              <a:t>字母表中</a:t>
            </a:r>
            <a:r>
              <a:rPr lang="zh-CN" altLang="en-US" dirty="0">
                <a:solidFill>
                  <a:schemeClr val="accent1"/>
                </a:solidFill>
              </a:rPr>
              <a:t>前面的小写字母</a:t>
            </a:r>
            <a:r>
              <a:rPr lang="zh-CN" altLang="en-US" dirty="0"/>
              <a:t>：如</a:t>
            </a:r>
            <a:r>
              <a:rPr lang="en-US" altLang="zh-CN" b="1" i="1" dirty="0" err="1">
                <a:latin typeface="Times New Roman" panose="02020603050405020304" pitchFamily="18" charset="0"/>
              </a:rPr>
              <a:t>a,b,c</a:t>
            </a:r>
            <a:r>
              <a:rPr lang="zh-CN" altLang="en-US" dirty="0"/>
              <a:t>；</a:t>
            </a:r>
          </a:p>
          <a:p>
            <a:pPr lvl="1"/>
            <a:r>
              <a:rPr lang="zh-CN" altLang="en-US" dirty="0">
                <a:solidFill>
                  <a:schemeClr val="accent1"/>
                </a:solidFill>
              </a:rPr>
              <a:t>粗体字符串</a:t>
            </a:r>
            <a:r>
              <a:rPr lang="zh-CN" altLang="en-US" dirty="0"/>
              <a:t>：如 </a:t>
            </a:r>
            <a:r>
              <a:rPr lang="en-US" altLang="zh-CN" b="1" dirty="0">
                <a:latin typeface="Times New Roman" panose="02020603050405020304" pitchFamily="18" charset="0"/>
              </a:rPr>
              <a:t>id </a:t>
            </a:r>
            <a:r>
              <a:rPr lang="zh-CN" altLang="en-US" dirty="0"/>
              <a:t>或 </a:t>
            </a:r>
            <a:r>
              <a:rPr lang="en-US" altLang="zh-CN" b="1" dirty="0">
                <a:latin typeface="Times New Roman" panose="02020603050405020304" pitchFamily="18" charset="0"/>
              </a:rPr>
              <a:t>while</a:t>
            </a:r>
            <a:r>
              <a:rPr lang="zh-CN" altLang="en-US" dirty="0">
                <a:latin typeface="Times New Roman" panose="02020603050405020304" pitchFamily="18" charset="0"/>
              </a:rPr>
              <a:t>，每个这样的字符串表示一个终结符；</a:t>
            </a:r>
            <a:endParaRPr lang="en-US" altLang="zh-CN" dirty="0">
              <a:latin typeface="Times New Roman" panose="02020603050405020304" pitchFamily="18" charset="0"/>
            </a:endParaRPr>
          </a:p>
          <a:p>
            <a:pPr lvl="1"/>
            <a:r>
              <a:rPr lang="zh-CN" altLang="en-US" dirty="0">
                <a:solidFill>
                  <a:schemeClr val="accent1"/>
                </a:solidFill>
                <a:latin typeface="Times New Roman" panose="02020603050405020304" pitchFamily="18" charset="0"/>
              </a:rPr>
              <a:t>数字</a:t>
            </a:r>
            <a:r>
              <a:rPr lang="en-US" altLang="zh-CN" b="1" dirty="0">
                <a:latin typeface="Times New Roman" panose="02020603050405020304" pitchFamily="18" charset="0"/>
              </a:rPr>
              <a:t>0,1,…,9;</a:t>
            </a:r>
          </a:p>
          <a:p>
            <a:pPr lvl="1"/>
            <a:r>
              <a:rPr lang="zh-CN" altLang="en-US" dirty="0">
                <a:solidFill>
                  <a:schemeClr val="accent1"/>
                </a:solidFill>
                <a:latin typeface="Times New Roman" panose="02020603050405020304" pitchFamily="18" charset="0"/>
              </a:rPr>
              <a:t>标点符号</a:t>
            </a:r>
            <a:r>
              <a:rPr lang="zh-CN" altLang="en-US" dirty="0">
                <a:latin typeface="Times New Roman" panose="02020603050405020304" pitchFamily="18" charset="0"/>
              </a:rPr>
              <a:t>和</a:t>
            </a:r>
            <a:r>
              <a:rPr lang="zh-CN" altLang="en-US" dirty="0">
                <a:solidFill>
                  <a:schemeClr val="accent1"/>
                </a:solidFill>
                <a:latin typeface="Times New Roman" panose="02020603050405020304" pitchFamily="18" charset="0"/>
              </a:rPr>
              <a:t>运算符号</a:t>
            </a:r>
            <a:r>
              <a:rPr lang="zh-CN" altLang="en-US" dirty="0">
                <a:latin typeface="Times New Roman" panose="02020603050405020304" pitchFamily="18" charset="0"/>
              </a:rPr>
              <a:t>：</a:t>
            </a:r>
            <a:r>
              <a:rPr lang="en-US" altLang="zh-CN" b="1" dirty="0">
                <a:latin typeface="Times New Roman" panose="02020603050405020304" pitchFamily="18" charset="0"/>
              </a:rPr>
              <a:t>,  )  +  -</a:t>
            </a:r>
            <a:r>
              <a:rPr lang="en-US" altLang="zh-CN" dirty="0">
                <a:latin typeface="Times New Roman" panose="02020603050405020304" pitchFamily="18" charset="0"/>
              </a:rPr>
              <a:t> </a:t>
            </a:r>
            <a:r>
              <a:rPr lang="zh-CN" altLang="en-US" dirty="0">
                <a:latin typeface="Times New Roman" panose="02020603050405020304" pitchFamily="18" charset="0"/>
              </a:rPr>
              <a:t>等。</a:t>
            </a:r>
            <a:endParaRPr lang="en-US" altLang="zh-CN" b="1" i="1" dirty="0">
              <a:latin typeface="Times New Roman" panose="02020603050405020304" pitchFamily="18" charset="0"/>
            </a:endParaRPr>
          </a:p>
        </p:txBody>
      </p:sp>
      <p:sp>
        <p:nvSpPr>
          <p:cNvPr id="2" name="日期占位符 1">
            <a:extLst>
              <a:ext uri="{FF2B5EF4-FFF2-40B4-BE49-F238E27FC236}">
                <a16:creationId xmlns:a16="http://schemas.microsoft.com/office/drawing/2014/main" id="{CAE78BF4-8346-7BC3-2BC8-0F9B7324DD16}"/>
              </a:ext>
            </a:extLst>
          </p:cNvPr>
          <p:cNvSpPr>
            <a:spLocks noGrp="1"/>
          </p:cNvSpPr>
          <p:nvPr>
            <p:ph type="dt" sz="half" idx="10"/>
          </p:nvPr>
        </p:nvSpPr>
        <p:spPr/>
        <p:txBody>
          <a:bodyPr/>
          <a:lstStyle/>
          <a:p>
            <a:fld id="{E9F3EF26-A377-467C-9CCA-32276B9C949B}"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5755F619-9F11-78BA-EB23-345585A1F85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E96C0632-7AD6-3E44-53EE-55CA0D9CB5EA}"/>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D609C88-8275-4DE0-8008-3637ED52DF42}"/>
              </a:ext>
            </a:extLst>
          </p:cNvPr>
          <p:cNvSpPr>
            <a:spLocks noGrp="1" noChangeArrowheads="1"/>
          </p:cNvSpPr>
          <p:nvPr>
            <p:ph type="title"/>
          </p:nvPr>
        </p:nvSpPr>
        <p:spPr/>
        <p:txBody>
          <a:bodyPr>
            <a:normAutofit/>
          </a:bodyPr>
          <a:lstStyle/>
          <a:p>
            <a:pPr eaLnBrk="1" hangingPunct="1"/>
            <a:r>
              <a:rPr lang="en-US" altLang="zh-CN" dirty="0"/>
              <a:t>3.1.1 </a:t>
            </a:r>
            <a:r>
              <a:rPr lang="zh-CN" altLang="en-US" dirty="0"/>
              <a:t>上下文无关文法的定义</a:t>
            </a:r>
          </a:p>
        </p:txBody>
      </p:sp>
      <p:sp>
        <p:nvSpPr>
          <p:cNvPr id="23555" name="Rectangle 3">
            <a:extLst>
              <a:ext uri="{FF2B5EF4-FFF2-40B4-BE49-F238E27FC236}">
                <a16:creationId xmlns:a16="http://schemas.microsoft.com/office/drawing/2014/main" id="{8D3784EB-B069-4820-9873-D715C4882CB5}"/>
              </a:ext>
            </a:extLst>
          </p:cNvPr>
          <p:cNvSpPr>
            <a:spLocks noGrp="1" noChangeArrowheads="1"/>
          </p:cNvSpPr>
          <p:nvPr>
            <p:ph idx="1"/>
          </p:nvPr>
        </p:nvSpPr>
        <p:spPr/>
        <p:txBody>
          <a:bodyPr>
            <a:normAutofit/>
          </a:bodyPr>
          <a:lstStyle/>
          <a:p>
            <a:pPr eaLnBrk="1" hangingPunct="1">
              <a:lnSpc>
                <a:spcPct val="100000"/>
              </a:lnSpc>
            </a:pPr>
            <a:r>
              <a:rPr lang="zh-CN" altLang="en-US" dirty="0"/>
              <a:t>文法表示上的约定：</a:t>
            </a:r>
          </a:p>
          <a:p>
            <a:r>
              <a:rPr lang="zh-CN" altLang="en-US" dirty="0">
                <a:latin typeface="Times New Roman" panose="02020603050405020304" pitchFamily="18" charset="0"/>
              </a:rPr>
              <a:t>非终结符：</a:t>
            </a:r>
          </a:p>
          <a:p>
            <a:pPr lvl="1"/>
            <a:r>
              <a:rPr lang="zh-CN" altLang="en-US" dirty="0">
                <a:latin typeface="Times New Roman" panose="02020603050405020304" pitchFamily="18" charset="0"/>
              </a:rPr>
              <a:t>在字母表中</a:t>
            </a:r>
            <a:r>
              <a:rPr lang="zh-CN" altLang="en-US" dirty="0">
                <a:solidFill>
                  <a:schemeClr val="accent1"/>
                </a:solidFill>
                <a:latin typeface="Times New Roman" panose="02020603050405020304" pitchFamily="18" charset="0"/>
              </a:rPr>
              <a:t>排在前面的大写字母</a:t>
            </a:r>
            <a:r>
              <a:rPr lang="zh-CN" altLang="en-US" dirty="0">
                <a:latin typeface="Times New Roman" panose="02020603050405020304" pitchFamily="18" charset="0"/>
              </a:rPr>
              <a:t>：如</a:t>
            </a:r>
            <a:r>
              <a:rPr lang="en-US" altLang="zh-CN" b="1" i="1" dirty="0">
                <a:latin typeface="Times New Roman" panose="02020603050405020304" pitchFamily="18" charset="0"/>
              </a:rPr>
              <a:t>A,B,C</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r>
              <a:rPr lang="zh-CN" altLang="en-US" dirty="0">
                <a:latin typeface="Times New Roman" panose="02020603050405020304" pitchFamily="18" charset="0"/>
              </a:rPr>
              <a:t>字母</a:t>
            </a:r>
            <a:r>
              <a:rPr lang="en-US" altLang="zh-CN" b="1" i="1" dirty="0">
                <a:solidFill>
                  <a:schemeClr val="accent1"/>
                </a:solidFill>
                <a:latin typeface="Times New Roman" panose="02020603050405020304" pitchFamily="18" charset="0"/>
              </a:rPr>
              <a:t>S</a:t>
            </a:r>
            <a:r>
              <a:rPr lang="zh-CN" altLang="en-US" dirty="0">
                <a:latin typeface="Times New Roman" panose="02020603050405020304" pitchFamily="18" charset="0"/>
              </a:rPr>
              <a:t>，通常表示开始符号；</a:t>
            </a:r>
          </a:p>
          <a:p>
            <a:pPr lvl="1"/>
            <a:r>
              <a:rPr lang="zh-CN" altLang="en-US" dirty="0">
                <a:solidFill>
                  <a:schemeClr val="accent1"/>
                </a:solidFill>
                <a:latin typeface="Times New Roman" panose="02020603050405020304" pitchFamily="18" charset="0"/>
              </a:rPr>
              <a:t>小写字母组成的名字</a:t>
            </a:r>
            <a:r>
              <a:rPr lang="zh-CN" altLang="en-US" dirty="0">
                <a:latin typeface="Times New Roman" panose="02020603050405020304" pitchFamily="18" charset="0"/>
              </a:rPr>
              <a:t>，如</a:t>
            </a:r>
            <a:r>
              <a:rPr lang="en-US" altLang="zh-CN" b="1" i="1" dirty="0">
                <a:latin typeface="Times New Roman" panose="02020603050405020304" pitchFamily="18" charset="0"/>
              </a:rPr>
              <a:t>expr</a:t>
            </a:r>
            <a:r>
              <a:rPr lang="en-US" altLang="zh-CN" dirty="0">
                <a:latin typeface="Times New Roman" panose="02020603050405020304" pitchFamily="18" charset="0"/>
              </a:rPr>
              <a:t> </a:t>
            </a:r>
            <a:r>
              <a:rPr lang="zh-CN" altLang="en-US" dirty="0">
                <a:latin typeface="Times New Roman" panose="02020603050405020304" pitchFamily="18" charset="0"/>
              </a:rPr>
              <a:t>和</a:t>
            </a:r>
            <a:r>
              <a:rPr lang="en-US" altLang="zh-CN" b="1" i="1" dirty="0" err="1">
                <a:latin typeface="Times New Roman" panose="02020603050405020304" pitchFamily="18" charset="0"/>
              </a:rPr>
              <a:t>stmt</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r>
              <a:rPr lang="zh-CN" altLang="en-US" dirty="0">
                <a:latin typeface="Times New Roman" panose="02020603050405020304" pitchFamily="18" charset="0"/>
              </a:rPr>
              <a:t>有些教材中，当讨论程序设计语言的构造时，大写字母可以用于表示</a:t>
            </a:r>
            <a:r>
              <a:rPr lang="zh-CN" altLang="en-US" dirty="0">
                <a:solidFill>
                  <a:schemeClr val="accent1"/>
                </a:solidFill>
                <a:latin typeface="Times New Roman" panose="02020603050405020304" pitchFamily="18" charset="0"/>
              </a:rPr>
              <a:t>代表程序构造</a:t>
            </a:r>
            <a:r>
              <a:rPr lang="zh-CN" altLang="en-US" dirty="0">
                <a:latin typeface="Times New Roman" panose="02020603050405020304" pitchFamily="18" charset="0"/>
              </a:rPr>
              <a:t>的非终结符，如表达式、项和因子的非终结符通常用</a:t>
            </a:r>
            <a:r>
              <a:rPr lang="en-US" altLang="zh-CN" b="1" i="1" dirty="0">
                <a:latin typeface="Times New Roman" panose="02020603050405020304" pitchFamily="18" charset="0"/>
              </a:rPr>
              <a:t>E</a:t>
            </a:r>
            <a:r>
              <a:rPr lang="zh-CN" altLang="en-US" dirty="0">
                <a:latin typeface="Times New Roman" panose="02020603050405020304" pitchFamily="18" charset="0"/>
              </a:rPr>
              <a:t>、</a:t>
            </a:r>
            <a:r>
              <a:rPr lang="en-US" altLang="zh-CN" b="1" i="1" dirty="0">
                <a:latin typeface="Times New Roman" panose="02020603050405020304" pitchFamily="18" charset="0"/>
              </a:rPr>
              <a:t>T</a:t>
            </a:r>
            <a:r>
              <a:rPr lang="zh-CN" altLang="en-US" dirty="0">
                <a:latin typeface="Times New Roman" panose="02020603050405020304" pitchFamily="18" charset="0"/>
              </a:rPr>
              <a:t>、</a:t>
            </a:r>
            <a:r>
              <a:rPr lang="en-US" altLang="zh-CN" b="1" i="1" dirty="0">
                <a:latin typeface="Times New Roman" panose="02020603050405020304" pitchFamily="18" charset="0"/>
              </a:rPr>
              <a:t>F</a:t>
            </a:r>
            <a:r>
              <a:rPr lang="zh-CN" altLang="en-US" dirty="0">
                <a:latin typeface="Times New Roman" panose="02020603050405020304" pitchFamily="18" charset="0"/>
              </a:rPr>
              <a:t>表示。</a:t>
            </a:r>
            <a:endParaRPr lang="en-US" altLang="zh-CN" dirty="0">
              <a:latin typeface="Times New Roman" panose="02020603050405020304" pitchFamily="18" charset="0"/>
            </a:endParaRPr>
          </a:p>
        </p:txBody>
      </p:sp>
      <p:sp>
        <p:nvSpPr>
          <p:cNvPr id="2" name="日期占位符 1">
            <a:extLst>
              <a:ext uri="{FF2B5EF4-FFF2-40B4-BE49-F238E27FC236}">
                <a16:creationId xmlns:a16="http://schemas.microsoft.com/office/drawing/2014/main" id="{5D4AFD83-08BE-6B16-41D1-1ACE10424C36}"/>
              </a:ext>
            </a:extLst>
          </p:cNvPr>
          <p:cNvSpPr>
            <a:spLocks noGrp="1"/>
          </p:cNvSpPr>
          <p:nvPr>
            <p:ph type="dt" sz="half" idx="10"/>
          </p:nvPr>
        </p:nvSpPr>
        <p:spPr/>
        <p:txBody>
          <a:bodyPr/>
          <a:lstStyle/>
          <a:p>
            <a:fld id="{49902C14-C8C0-4B4F-9919-1DB35FF6023F}"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A68DFE68-F739-1FF2-D979-10E9027A877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9892AEC9-48E4-B78B-D031-DAFCB9F24F6E}"/>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extLst>
      <p:ext uri="{BB962C8B-B14F-4D97-AF65-F5344CB8AC3E}">
        <p14:creationId xmlns:p14="http://schemas.microsoft.com/office/powerpoint/2010/main" val="290685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684E47F-1568-4D7C-90BA-AB7C7EAE3261}"/>
              </a:ext>
            </a:extLst>
          </p:cNvPr>
          <p:cNvSpPr>
            <a:spLocks noGrp="1" noChangeArrowheads="1"/>
          </p:cNvSpPr>
          <p:nvPr>
            <p:ph type="title"/>
          </p:nvPr>
        </p:nvSpPr>
        <p:spPr/>
        <p:txBody>
          <a:bodyPr>
            <a:normAutofit/>
          </a:bodyPr>
          <a:lstStyle/>
          <a:p>
            <a:pPr eaLnBrk="1" hangingPunct="1"/>
            <a:r>
              <a:rPr lang="en-US" altLang="zh-CN" dirty="0"/>
              <a:t>3.1.1 </a:t>
            </a:r>
            <a:r>
              <a:rPr lang="zh-CN" altLang="en-US" dirty="0"/>
              <a:t>上下文无关文法的定义</a:t>
            </a:r>
          </a:p>
        </p:txBody>
      </p:sp>
      <p:sp>
        <p:nvSpPr>
          <p:cNvPr id="24579" name="Rectangle 3">
            <a:extLst>
              <a:ext uri="{FF2B5EF4-FFF2-40B4-BE49-F238E27FC236}">
                <a16:creationId xmlns:a16="http://schemas.microsoft.com/office/drawing/2014/main" id="{563602A6-CF4D-48BC-80C4-6E5EA311EED9}"/>
              </a:ext>
            </a:extLst>
          </p:cNvPr>
          <p:cNvSpPr>
            <a:spLocks noGrp="1" noChangeArrowheads="1"/>
          </p:cNvSpPr>
          <p:nvPr>
            <p:ph idx="1"/>
          </p:nvPr>
        </p:nvSpPr>
        <p:spPr/>
        <p:txBody>
          <a:bodyPr>
            <a:normAutofit/>
          </a:bodyPr>
          <a:lstStyle/>
          <a:p>
            <a:pPr eaLnBrk="1" hangingPunct="1">
              <a:lnSpc>
                <a:spcPct val="100000"/>
              </a:lnSpc>
            </a:pPr>
            <a:r>
              <a:rPr lang="zh-CN" altLang="en-US" dirty="0"/>
              <a:t>文法表示上的约定</a:t>
            </a:r>
            <a:r>
              <a:rPr lang="zh-CN" altLang="en-US" dirty="0">
                <a:sym typeface="Wingdings" panose="05000000000000000000" pitchFamily="2" charset="2"/>
              </a:rPr>
              <a:t>：</a:t>
            </a:r>
          </a:p>
          <a:p>
            <a:pPr lvl="1" eaLnBrk="1" hangingPunct="1"/>
            <a:r>
              <a:rPr lang="zh-CN" altLang="en-US" dirty="0"/>
              <a:t>字母表</a:t>
            </a:r>
            <a:r>
              <a:rPr lang="zh-CN" altLang="en-US" dirty="0">
                <a:solidFill>
                  <a:schemeClr val="accent1"/>
                </a:solidFill>
              </a:rPr>
              <a:t>后面的大写字母</a:t>
            </a:r>
            <a:r>
              <a:rPr lang="zh-CN" altLang="en-US" dirty="0"/>
              <a:t>，如</a:t>
            </a:r>
            <a:r>
              <a:rPr lang="en-US" altLang="zh-CN" b="1" i="1" dirty="0">
                <a:latin typeface="Times New Roman" panose="02020603050405020304" pitchFamily="18" charset="0"/>
              </a:rPr>
              <a:t>X,Y,Z</a:t>
            </a:r>
            <a:r>
              <a:rPr lang="zh-CN" altLang="en-US" dirty="0"/>
              <a:t>，代表</a:t>
            </a:r>
            <a:r>
              <a:rPr lang="zh-CN" altLang="en-US" dirty="0">
                <a:solidFill>
                  <a:schemeClr val="accent2"/>
                </a:solidFill>
              </a:rPr>
              <a:t>文法符号</a:t>
            </a:r>
            <a:r>
              <a:rPr lang="zh-CN" altLang="en-US" dirty="0"/>
              <a:t>，即非终结符或终结符。</a:t>
            </a:r>
          </a:p>
          <a:p>
            <a:pPr lvl="1" eaLnBrk="1" hangingPunct="1"/>
            <a:r>
              <a:rPr lang="zh-CN" altLang="en-US" dirty="0"/>
              <a:t>字母表</a:t>
            </a:r>
            <a:r>
              <a:rPr lang="zh-CN" altLang="en-US" dirty="0">
                <a:solidFill>
                  <a:schemeClr val="accent1"/>
                </a:solidFill>
              </a:rPr>
              <a:t>后面的小写字母</a:t>
            </a:r>
            <a:r>
              <a:rPr lang="zh-CN" altLang="en-US" dirty="0"/>
              <a:t>，如</a:t>
            </a:r>
            <a:r>
              <a:rPr lang="en-US" altLang="zh-CN" b="1" i="1" dirty="0" err="1">
                <a:latin typeface="Times New Roman" panose="02020603050405020304" pitchFamily="18" charset="0"/>
              </a:rPr>
              <a:t>u,v</a:t>
            </a:r>
            <a:r>
              <a:rPr lang="en-US" altLang="zh-CN" b="1" i="1" dirty="0">
                <a:latin typeface="Times New Roman" panose="02020603050405020304" pitchFamily="18" charset="0"/>
              </a:rPr>
              <a:t>,…,z</a:t>
            </a:r>
            <a:r>
              <a:rPr lang="zh-CN" altLang="en-US" dirty="0"/>
              <a:t>，代表</a:t>
            </a:r>
            <a:r>
              <a:rPr lang="zh-CN" altLang="en-US" dirty="0">
                <a:solidFill>
                  <a:schemeClr val="accent2"/>
                </a:solidFill>
              </a:rPr>
              <a:t>终结符号串</a:t>
            </a:r>
            <a:r>
              <a:rPr lang="zh-CN" altLang="en-US" dirty="0"/>
              <a:t>。</a:t>
            </a:r>
          </a:p>
          <a:p>
            <a:pPr lvl="1" eaLnBrk="1" hangingPunct="1"/>
            <a:r>
              <a:rPr lang="zh-CN" altLang="en-US" dirty="0">
                <a:solidFill>
                  <a:schemeClr val="accent1"/>
                </a:solidFill>
              </a:rPr>
              <a:t>小写希腊字母</a:t>
            </a:r>
            <a:r>
              <a:rPr lang="zh-CN" altLang="en-US" dirty="0"/>
              <a:t>，如</a:t>
            </a:r>
            <a:r>
              <a:rPr lang="zh-CN" altLang="en-US" b="1" i="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t>
            </a:r>
            <a:r>
              <a:rPr lang="zh-CN" altLang="en-US" dirty="0"/>
              <a:t>，代表</a:t>
            </a:r>
            <a:r>
              <a:rPr lang="zh-CN" altLang="en-US" dirty="0">
                <a:solidFill>
                  <a:schemeClr val="accent2"/>
                </a:solidFill>
              </a:rPr>
              <a:t>文法的符号串</a:t>
            </a:r>
            <a:r>
              <a:rPr lang="zh-CN" altLang="en-US" dirty="0"/>
              <a:t>，比如一个产生式写为</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t>
            </a:r>
            <a:r>
              <a:rPr lang="zh-CN" altLang="en-US" b="1" i="1" dirty="0">
                <a:latin typeface="Times New Roman" panose="02020603050405020304" pitchFamily="18" charset="0"/>
                <a:sym typeface="Symbol" panose="05050102010706020507" pitchFamily="18" charset="2"/>
              </a:rPr>
              <a:t>。</a:t>
            </a:r>
            <a:endParaRPr lang="zh-CN" altLang="en-US" dirty="0"/>
          </a:p>
          <a:p>
            <a:pPr lvl="1" eaLnBrk="1" hangingPunct="1"/>
            <a:r>
              <a:rPr lang="zh-CN" altLang="en-US" dirty="0">
                <a:solidFill>
                  <a:schemeClr val="accent1"/>
                </a:solidFill>
              </a:rPr>
              <a:t>选择</a:t>
            </a:r>
            <a:r>
              <a:rPr lang="zh-CN" altLang="en-US" dirty="0"/>
              <a:t>：</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sym typeface="Symbol" panose="05050102010706020507" pitchFamily="18" charset="2"/>
              </a:rPr>
              <a:t>1</a:t>
            </a:r>
            <a:r>
              <a:rPr lang="en-US" altLang="zh-CN" b="1" i="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sym typeface="Symbol" panose="05050102010706020507" pitchFamily="18" charset="2"/>
              </a:rPr>
              <a:t>2</a:t>
            </a:r>
            <a:r>
              <a:rPr lang="en-US" altLang="zh-CN" b="1" i="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sym typeface="Symbol" panose="05050102010706020507" pitchFamily="18" charset="2"/>
              </a:rPr>
              <a:t>k</a:t>
            </a:r>
            <a:r>
              <a:rPr lang="zh-CN" altLang="en-US" dirty="0">
                <a:latin typeface="Times New Roman" panose="02020603050405020304" pitchFamily="18" charset="0"/>
                <a:sym typeface="Symbol" panose="05050102010706020507" pitchFamily="18" charset="2"/>
              </a:rPr>
              <a:t>可写成：</a:t>
            </a:r>
            <a:r>
              <a:rPr lang="zh-CN" altLang="en-US" b="1" i="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A</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sym typeface="Symbol" panose="05050102010706020507" pitchFamily="18" charset="2"/>
              </a:rPr>
              <a:t>1</a:t>
            </a:r>
            <a:r>
              <a:rPr lang="en-US" altLang="zh-CN" b="1" i="1" dirty="0">
                <a:latin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sym typeface="Symbol" panose="05050102010706020507" pitchFamily="18" charset="2"/>
              </a:rPr>
              <a:t>2</a:t>
            </a:r>
            <a:r>
              <a:rPr lang="en-US" altLang="zh-CN" b="1" i="1" dirty="0">
                <a:latin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sym typeface="Symbol" panose="05050102010706020507" pitchFamily="18" charset="2"/>
              </a:rPr>
              <a:t>k</a:t>
            </a:r>
          </a:p>
          <a:p>
            <a:pPr lvl="1" eaLnBrk="1" hangingPunct="1"/>
            <a:r>
              <a:rPr lang="zh-CN" altLang="en-US" dirty="0">
                <a:solidFill>
                  <a:schemeClr val="accent1"/>
                </a:solidFill>
                <a:latin typeface="Times New Roman" panose="02020603050405020304" pitchFamily="18" charset="0"/>
                <a:sym typeface="Symbol" panose="05050102010706020507" pitchFamily="18" charset="2"/>
              </a:rPr>
              <a:t>第一个产生式左部</a:t>
            </a:r>
            <a:r>
              <a:rPr lang="zh-CN" altLang="en-US" dirty="0">
                <a:latin typeface="Times New Roman" panose="02020603050405020304" pitchFamily="18" charset="0"/>
                <a:sym typeface="Symbol" panose="05050102010706020507" pitchFamily="18" charset="2"/>
              </a:rPr>
              <a:t>的符号是文法</a:t>
            </a:r>
            <a:r>
              <a:rPr lang="zh-CN" altLang="en-US" dirty="0">
                <a:solidFill>
                  <a:schemeClr val="accent2"/>
                </a:solidFill>
                <a:latin typeface="Times New Roman" panose="02020603050405020304" pitchFamily="18" charset="0"/>
                <a:sym typeface="Symbol" panose="05050102010706020507" pitchFamily="18" charset="2"/>
              </a:rPr>
              <a:t>开始符号</a:t>
            </a:r>
          </a:p>
        </p:txBody>
      </p:sp>
      <p:sp>
        <p:nvSpPr>
          <p:cNvPr id="2" name="日期占位符 1">
            <a:extLst>
              <a:ext uri="{FF2B5EF4-FFF2-40B4-BE49-F238E27FC236}">
                <a16:creationId xmlns:a16="http://schemas.microsoft.com/office/drawing/2014/main" id="{1ABDCE37-B909-E0AF-8841-4BF381D91474}"/>
              </a:ext>
            </a:extLst>
          </p:cNvPr>
          <p:cNvSpPr>
            <a:spLocks noGrp="1"/>
          </p:cNvSpPr>
          <p:nvPr>
            <p:ph type="dt" sz="half" idx="10"/>
          </p:nvPr>
        </p:nvSpPr>
        <p:spPr/>
        <p:txBody>
          <a:bodyPr/>
          <a:lstStyle/>
          <a:p>
            <a:fld id="{3B4119BA-1DCE-41D1-89BE-D6BE0CBE704E}"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4E7508C8-652B-5B9C-0905-7CAF3A13EE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5C3D883D-0B70-66C1-58E5-2EEA833CA16E}"/>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7FD0B4B-E8E7-4A50-A299-58FB2DD03EB4}"/>
              </a:ext>
            </a:extLst>
          </p:cNvPr>
          <p:cNvSpPr>
            <a:spLocks noGrp="1" noChangeArrowheads="1"/>
          </p:cNvSpPr>
          <p:nvPr>
            <p:ph type="title"/>
          </p:nvPr>
        </p:nvSpPr>
        <p:spPr/>
        <p:txBody>
          <a:bodyPr>
            <a:normAutofit/>
          </a:bodyPr>
          <a:lstStyle/>
          <a:p>
            <a:pPr eaLnBrk="1" hangingPunct="1"/>
            <a:r>
              <a:rPr lang="en-US" altLang="zh-CN" dirty="0"/>
              <a:t>3.1.1 </a:t>
            </a:r>
            <a:r>
              <a:rPr lang="zh-CN" altLang="en-US" dirty="0"/>
              <a:t>上下文无关文法的定义</a:t>
            </a:r>
          </a:p>
        </p:txBody>
      </p:sp>
      <p:sp>
        <p:nvSpPr>
          <p:cNvPr id="25603" name="Rectangle 3">
            <a:extLst>
              <a:ext uri="{FF2B5EF4-FFF2-40B4-BE49-F238E27FC236}">
                <a16:creationId xmlns:a16="http://schemas.microsoft.com/office/drawing/2014/main" id="{46C461B4-7B5E-4710-A4A4-FA405E70B9EB}"/>
              </a:ext>
            </a:extLst>
          </p:cNvPr>
          <p:cNvSpPr>
            <a:spLocks noGrp="1" noChangeArrowheads="1"/>
          </p:cNvSpPr>
          <p:nvPr>
            <p:ph idx="1"/>
          </p:nvPr>
        </p:nvSpPr>
        <p:spPr/>
        <p:txBody>
          <a:bodyPr>
            <a:normAutofit fontScale="92500" lnSpcReduction="10000"/>
          </a:bodyPr>
          <a:lstStyle/>
          <a:p>
            <a:pPr eaLnBrk="1" hangingPunct="1">
              <a:lnSpc>
                <a:spcPct val="120000"/>
              </a:lnSpc>
            </a:pPr>
            <a:r>
              <a:rPr lang="zh-CN" altLang="en-US" dirty="0">
                <a:latin typeface="宋体" panose="02010600030101010101" pitchFamily="2" charset="-122"/>
              </a:rPr>
              <a:t>例</a:t>
            </a:r>
            <a:r>
              <a:rPr lang="en-US" altLang="zh-CN" b="1" dirty="0">
                <a:latin typeface="Times New Roman" panose="02020603050405020304" pitchFamily="18" charset="0"/>
              </a:rPr>
              <a:t>3.2</a:t>
            </a:r>
            <a:r>
              <a:rPr lang="en-US" altLang="zh-CN" dirty="0">
                <a:latin typeface="宋体" panose="02010600030101010101" pitchFamily="2" charset="-122"/>
              </a:rPr>
              <a:t> </a:t>
            </a:r>
            <a:r>
              <a:rPr lang="en-US" altLang="zh-CN" sz="2800" b="1" dirty="0">
                <a:latin typeface="Times New Roman" panose="02020603050405020304" pitchFamily="18" charset="0"/>
              </a:rPr>
              <a:t>( {id, +,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 )},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op</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expr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 </a:t>
            </a:r>
            <a:r>
              <a:rPr lang="en-US" altLang="zh-CN" sz="2800" b="1" dirty="0">
                <a:latin typeface="Times New Roman" panose="02020603050405020304" pitchFamily="18" charset="0"/>
              </a:rPr>
              <a:t>)</a:t>
            </a:r>
          </a:p>
          <a:p>
            <a:pPr lvl="1" algn="just" eaLnBrk="1" hangingPunct="1">
              <a:lnSpc>
                <a:spcPct val="120000"/>
              </a:lnSpc>
              <a:buFont typeface="Wingdings" panose="05000000000000000000" pitchFamily="2" charset="2"/>
              <a:buNone/>
            </a:pP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 </a:t>
            </a:r>
            <a:r>
              <a:rPr lang="en-US" altLang="zh-CN" b="1" i="1" dirty="0">
                <a:latin typeface="Times New Roman" panose="02020603050405020304" pitchFamily="18" charset="0"/>
              </a:rPr>
              <a:t>op</a:t>
            </a:r>
            <a:r>
              <a:rPr lang="en-US" altLang="zh-CN" b="1" dirty="0">
                <a:latin typeface="Times New Roman" panose="02020603050405020304" pitchFamily="18" charset="0"/>
              </a:rPr>
              <a:t> </a:t>
            </a:r>
            <a:r>
              <a:rPr lang="en-US" altLang="zh-CN" b="1" i="1" dirty="0">
                <a:latin typeface="Times New Roman" panose="02020603050405020304" pitchFamily="18" charset="0"/>
              </a:rPr>
              <a:t>expr  		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en-US" altLang="zh-CN" b="1" dirty="0">
                <a:latin typeface="Times New Roman" panose="02020603050405020304" pitchFamily="18" charset="0"/>
              </a:rPr>
              <a:t>)</a:t>
            </a:r>
          </a:p>
          <a:p>
            <a:pPr lvl="1" algn="just" eaLnBrk="1" hangingPunct="1">
              <a:lnSpc>
                <a:spcPct val="120000"/>
              </a:lnSpc>
              <a:buFont typeface="Wingdings" panose="05000000000000000000" pitchFamily="2" charset="2"/>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 			expr</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id</a:t>
            </a:r>
          </a:p>
          <a:p>
            <a:pPr lvl="1" algn="just" eaLnBrk="1" hangingPunct="1">
              <a:lnSpc>
                <a:spcPct val="120000"/>
              </a:lnSpc>
              <a:buFont typeface="Wingdings" panose="05000000000000000000" pitchFamily="2" charset="2"/>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   				</a:t>
            </a: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dirty="0">
              <a:latin typeface="宋体" panose="02010600030101010101" pitchFamily="2" charset="-122"/>
            </a:endParaRPr>
          </a:p>
          <a:p>
            <a:pPr eaLnBrk="1" hangingPunct="1">
              <a:lnSpc>
                <a:spcPct val="120000"/>
              </a:lnSpc>
            </a:pPr>
            <a:r>
              <a:rPr lang="zh-CN" altLang="en-US" dirty="0">
                <a:latin typeface="宋体" panose="02010600030101010101" pitchFamily="2" charset="-122"/>
              </a:rPr>
              <a:t>按照上述约定，可以简化表示为</a:t>
            </a:r>
          </a:p>
          <a:p>
            <a:pPr lvl="1" algn="just" eaLnBrk="1" hangingPunct="1">
              <a:lnSpc>
                <a:spcPct val="120000"/>
              </a:lnSpc>
              <a:buFont typeface="Wingdings" panose="05000000000000000000" pitchFamily="2" charset="2"/>
              <a:buNone/>
            </a:pPr>
            <a:r>
              <a:rPr lang="en-US" altLang="zh-CN" b="1" i="1" dirty="0">
                <a:latin typeface="Times New Roman" panose="02020603050405020304" pitchFamily="18" charset="0"/>
              </a:rPr>
              <a:t>E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 A E | </a:t>
            </a:r>
            <a:r>
              <a:rPr lang="en-US" altLang="zh-CN" b="1" dirty="0">
                <a:latin typeface="Times New Roman" panose="02020603050405020304" pitchFamily="18" charset="0"/>
              </a:rPr>
              <a:t>(</a:t>
            </a:r>
            <a:r>
              <a:rPr lang="en-US" altLang="zh-CN" b="1" i="1" dirty="0">
                <a:latin typeface="Times New Roman" panose="02020603050405020304" pitchFamily="18" charset="0"/>
              </a:rPr>
              <a:t>E </a:t>
            </a:r>
            <a:r>
              <a:rPr lang="en-US" altLang="zh-CN" b="1" dirty="0">
                <a:latin typeface="Times New Roman" panose="02020603050405020304" pitchFamily="18" charset="0"/>
              </a:rPr>
              <a:t>)</a:t>
            </a:r>
            <a:r>
              <a:rPr lang="en-US" altLang="zh-CN" b="1" i="1" dirty="0">
                <a:latin typeface="Times New Roman" panose="02020603050405020304" pitchFamily="18" charset="0"/>
              </a:rPr>
              <a:t> | </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E | </a:t>
            </a:r>
            <a:r>
              <a:rPr lang="en-US" altLang="zh-CN" b="1" dirty="0">
                <a:latin typeface="Times New Roman" panose="02020603050405020304" pitchFamily="18" charset="0"/>
              </a:rPr>
              <a:t>id</a:t>
            </a:r>
          </a:p>
          <a:p>
            <a:pPr lvl="1" algn="just" eaLnBrk="1" hangingPunct="1">
              <a:lnSpc>
                <a:spcPct val="120000"/>
              </a:lnSpc>
              <a:buFont typeface="Wingdings" panose="05000000000000000000" pitchFamily="2" charset="2"/>
              <a:buNone/>
            </a:pPr>
            <a:r>
              <a:rPr lang="en-US" altLang="zh-CN" b="1" i="1" dirty="0">
                <a:latin typeface="Times New Roman" panose="02020603050405020304" pitchFamily="18" charset="0"/>
              </a:rPr>
              <a:t>A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 |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a:p>
            <a:pPr eaLnBrk="1" hangingPunct="1">
              <a:lnSpc>
                <a:spcPct val="120000"/>
              </a:lnSpc>
            </a:pPr>
            <a:r>
              <a:rPr lang="zh-CN" altLang="en-US" dirty="0">
                <a:latin typeface="Times New Roman" panose="02020603050405020304" pitchFamily="18" charset="0"/>
              </a:rPr>
              <a:t>其中</a:t>
            </a:r>
            <a:r>
              <a:rPr lang="en-US" altLang="zh-CN" b="1" i="1" dirty="0">
                <a:latin typeface="Times New Roman" panose="02020603050405020304" pitchFamily="18" charset="0"/>
              </a:rPr>
              <a:t>E</a:t>
            </a:r>
            <a:r>
              <a:rPr lang="zh-CN" altLang="en-US" dirty="0">
                <a:latin typeface="Times New Roman" panose="02020603050405020304" pitchFamily="18" charset="0"/>
              </a:rPr>
              <a:t>和</a:t>
            </a:r>
            <a:r>
              <a:rPr lang="en-US" altLang="zh-CN" b="1" i="1" dirty="0">
                <a:latin typeface="Times New Roman" panose="02020603050405020304" pitchFamily="18" charset="0"/>
              </a:rPr>
              <a:t>A</a:t>
            </a:r>
            <a:r>
              <a:rPr lang="zh-CN" altLang="en-US" dirty="0">
                <a:latin typeface="Times New Roman" panose="02020603050405020304" pitchFamily="18" charset="0"/>
              </a:rPr>
              <a:t>都是非终结符，其余符号都是终结符。</a:t>
            </a:r>
            <a:r>
              <a:rPr lang="en-US" altLang="zh-CN" b="1" i="1" dirty="0">
                <a:latin typeface="Times New Roman" panose="02020603050405020304" pitchFamily="18" charset="0"/>
              </a:rPr>
              <a:t>E</a:t>
            </a:r>
            <a:r>
              <a:rPr lang="zh-CN" altLang="en-US" dirty="0">
                <a:latin typeface="Times New Roman" panose="02020603050405020304" pitchFamily="18" charset="0"/>
              </a:rPr>
              <a:t>是开始符号。</a:t>
            </a:r>
            <a:endParaRPr lang="en-US" altLang="zh-CN" dirty="0">
              <a:latin typeface="Times New Roman" panose="02020603050405020304" pitchFamily="18" charset="0"/>
            </a:endParaRPr>
          </a:p>
        </p:txBody>
      </p:sp>
      <p:sp>
        <p:nvSpPr>
          <p:cNvPr id="2" name="日期占位符 1">
            <a:extLst>
              <a:ext uri="{FF2B5EF4-FFF2-40B4-BE49-F238E27FC236}">
                <a16:creationId xmlns:a16="http://schemas.microsoft.com/office/drawing/2014/main" id="{327E7DB9-1FA8-35C4-3968-2F6B0C9CCCA1}"/>
              </a:ext>
            </a:extLst>
          </p:cNvPr>
          <p:cNvSpPr>
            <a:spLocks noGrp="1"/>
          </p:cNvSpPr>
          <p:nvPr>
            <p:ph type="dt" sz="half" idx="10"/>
          </p:nvPr>
        </p:nvSpPr>
        <p:spPr/>
        <p:txBody>
          <a:bodyPr/>
          <a:lstStyle/>
          <a:p>
            <a:fld id="{2CFDCF73-3DFC-4FC4-920A-DEDDE472901C}"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C808F069-29AE-A81E-2593-C1A77DF0E8D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25B870D8-72B7-ECD5-7F81-F44E5775EA0B}"/>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2E1AE-F05D-B533-C8C7-C09FF777DF28}"/>
              </a:ext>
            </a:extLst>
          </p:cNvPr>
          <p:cNvSpPr>
            <a:spLocks noGrp="1"/>
          </p:cNvSpPr>
          <p:nvPr>
            <p:ph type="title"/>
          </p:nvPr>
        </p:nvSpPr>
        <p:spPr/>
        <p:txBody>
          <a:bodyPr/>
          <a:lstStyle/>
          <a:p>
            <a:r>
              <a:rPr lang="en-US" altLang="zh-CN" dirty="0"/>
              <a:t>3.1.1 </a:t>
            </a:r>
            <a:r>
              <a:rPr lang="zh-CN" altLang="en-US" dirty="0"/>
              <a:t>上下文无关文法的定义</a:t>
            </a:r>
          </a:p>
        </p:txBody>
      </p:sp>
      <p:sp>
        <p:nvSpPr>
          <p:cNvPr id="3" name="内容占位符 2">
            <a:extLst>
              <a:ext uri="{FF2B5EF4-FFF2-40B4-BE49-F238E27FC236}">
                <a16:creationId xmlns:a16="http://schemas.microsoft.com/office/drawing/2014/main" id="{F93554F7-241B-0007-2E8B-AAE67E980FA8}"/>
              </a:ext>
            </a:extLst>
          </p:cNvPr>
          <p:cNvSpPr>
            <a:spLocks noGrp="1"/>
          </p:cNvSpPr>
          <p:nvPr>
            <p:ph idx="1"/>
          </p:nvPr>
        </p:nvSpPr>
        <p:spPr/>
        <p:txBody>
          <a:bodyPr>
            <a:normAutofit lnSpcReduction="10000"/>
          </a:bodyPr>
          <a:lstStyle/>
          <a:p>
            <a:r>
              <a:rPr lang="zh-CN" altLang="en-US" dirty="0"/>
              <a:t>练习：简化表示该文法。</a:t>
            </a:r>
            <a:endParaRPr lang="en-US" altLang="zh-CN" dirty="0"/>
          </a:p>
          <a:p>
            <a:pPr lvl="1"/>
            <a:r>
              <a:rPr lang="en-US" altLang="zh-CN" b="1" i="1" dirty="0">
                <a:latin typeface="Times New Roman" panose="02020603050405020304" pitchFamily="18" charset="0"/>
              </a:rPr>
              <a:t>G</a:t>
            </a:r>
            <a:r>
              <a:rPr lang="en-US" altLang="zh-CN" b="1" dirty="0">
                <a:latin typeface="Times New Roman" panose="02020603050405020304" pitchFamily="18" charset="0"/>
              </a:rPr>
              <a:t> =</a:t>
            </a:r>
            <a:r>
              <a:rPr lang="en-US" altLang="zh-CN" dirty="0">
                <a:latin typeface="Times New Roman" panose="02020603050405020304" pitchFamily="18" charset="0"/>
              </a:rPr>
              <a:t> </a:t>
            </a:r>
            <a:r>
              <a:rPr lang="en-US" altLang="zh-CN" b="1" dirty="0">
                <a:latin typeface="Times New Roman" panose="02020603050405020304" pitchFamily="18" charset="0"/>
              </a:rPr>
              <a:t>( {id, number, &lt;, &gt;}, {</a:t>
            </a:r>
            <a:r>
              <a:rPr lang="en-US" altLang="zh-CN" b="1" i="1" dirty="0" err="1">
                <a:latin typeface="Times New Roman" panose="02020603050405020304" pitchFamily="18" charset="0"/>
              </a:rPr>
              <a:t>stmt</a:t>
            </a:r>
            <a:r>
              <a:rPr lang="en-US" altLang="zh-CN" b="1" i="1" dirty="0">
                <a:latin typeface="Times New Roman" panose="02020603050405020304" pitchFamily="18" charset="0"/>
              </a:rPr>
              <a:t>, expr</a:t>
            </a:r>
            <a:r>
              <a:rPr lang="en-US" altLang="zh-CN" b="1" dirty="0">
                <a:latin typeface="Times New Roman" panose="02020603050405020304" pitchFamily="18" charset="0"/>
              </a:rPr>
              <a:t>,</a:t>
            </a:r>
            <a:r>
              <a:rPr lang="en-US" altLang="zh-CN" b="1" i="1" dirty="0">
                <a:latin typeface="Times New Roman" panose="02020603050405020304" pitchFamily="18" charset="0"/>
              </a:rPr>
              <a:t> variable,</a:t>
            </a:r>
            <a:r>
              <a:rPr lang="en-US" altLang="zh-CN" b="1" dirty="0">
                <a:latin typeface="Times New Roman" panose="02020603050405020304" pitchFamily="18" charset="0"/>
              </a:rPr>
              <a:t> </a:t>
            </a:r>
            <a:r>
              <a:rPr lang="en-US" altLang="zh-CN" b="1" i="1" dirty="0">
                <a:latin typeface="Times New Roman" panose="02020603050405020304" pitchFamily="18" charset="0"/>
              </a:rPr>
              <a:t>op</a:t>
            </a:r>
            <a:r>
              <a:rPr lang="en-US" altLang="zh-CN" b="1" dirty="0">
                <a:latin typeface="Times New Roman" panose="02020603050405020304" pitchFamily="18" charset="0"/>
              </a:rPr>
              <a:t>}, </a:t>
            </a:r>
            <a:r>
              <a:rPr lang="en-US" altLang="zh-CN" b="1" i="1" dirty="0" err="1">
                <a:latin typeface="Times New Roman" panose="02020603050405020304" pitchFamily="18" charset="0"/>
              </a:rPr>
              <a:t>stmt</a:t>
            </a:r>
            <a:r>
              <a:rPr lang="en-US" altLang="zh-CN" b="1" dirty="0">
                <a:latin typeface="Times New Roman" panose="02020603050405020304" pitchFamily="18" charset="0"/>
              </a:rPr>
              <a:t>, </a:t>
            </a:r>
            <a:r>
              <a:rPr lang="en-US" altLang="zh-CN" b="1" i="1" dirty="0">
                <a:latin typeface="Times New Roman" panose="02020603050405020304" pitchFamily="18" charset="0"/>
              </a:rPr>
              <a:t>P </a:t>
            </a:r>
            <a:r>
              <a:rPr lang="en-US" altLang="zh-CN" b="1" dirty="0">
                <a:latin typeface="Times New Roman" panose="02020603050405020304" pitchFamily="18" charset="0"/>
              </a:rPr>
              <a:t>)</a:t>
            </a:r>
          </a:p>
          <a:p>
            <a:pPr lvl="1" algn="just"/>
            <a:r>
              <a:rPr lang="en-US" altLang="zh-CN" b="1" i="1" dirty="0">
                <a:latin typeface="Times New Roman" panose="02020603050405020304" pitchFamily="18" charset="0"/>
              </a:rPr>
              <a:t>P </a:t>
            </a:r>
            <a:r>
              <a:rPr lang="zh-CN" altLang="en-US" dirty="0">
                <a:latin typeface="Times New Roman" panose="02020603050405020304" pitchFamily="18" charset="0"/>
              </a:rPr>
              <a:t>由下列产生式组成：</a:t>
            </a:r>
            <a:endParaRPr lang="en-US" altLang="zh-CN" dirty="0">
              <a:latin typeface="Times New Roman" panose="02020603050405020304" pitchFamily="18" charset="0"/>
            </a:endParaRPr>
          </a:p>
          <a:p>
            <a:pPr marL="914400" lvl="2" indent="0" algn="just">
              <a:buNone/>
            </a:pPr>
            <a:r>
              <a:rPr lang="en-US" altLang="zh-CN" b="1" i="1" dirty="0" err="1">
                <a:latin typeface="Times New Roman" panose="02020603050405020304" pitchFamily="18" charset="0"/>
              </a:rPr>
              <a:t>stmt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a:t>
            </a:r>
            <a:r>
              <a:rPr lang="zh-CN" altLang="en-US" b="1" i="1" dirty="0">
                <a:latin typeface="Times New Roman" panose="02020603050405020304" pitchFamily="18" charset="0"/>
              </a:rPr>
              <a:t> </a:t>
            </a:r>
            <a:r>
              <a:rPr lang="en-US" altLang="zh-CN" b="1" i="1" dirty="0" err="1">
                <a:latin typeface="Times New Roman" panose="02020603050405020304" pitchFamily="18" charset="0"/>
              </a:rPr>
              <a:t>stmt</a:t>
            </a:r>
            <a:r>
              <a:rPr lang="en-US" altLang="zh-CN" b="1" i="1" dirty="0">
                <a:latin typeface="Times New Roman" panose="02020603050405020304" pitchFamily="18" charset="0"/>
              </a:rPr>
              <a:t>		</a:t>
            </a:r>
          </a:p>
          <a:p>
            <a:pPr marL="914400" lvl="2" indent="0" algn="just">
              <a:buNone/>
            </a:pPr>
            <a:r>
              <a:rPr lang="en-US" altLang="zh-CN" b="1" i="1" dirty="0" err="1">
                <a:latin typeface="Times New Roman" panose="02020603050405020304" pitchFamily="18" charset="0"/>
              </a:rPr>
              <a:t>stmt</a:t>
            </a:r>
            <a:r>
              <a:rPr lang="en-US" altLang="zh-CN" b="1" i="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expr </a:t>
            </a:r>
          </a:p>
          <a:p>
            <a:pPr marL="914400" lvl="2" indent="0" algn="just">
              <a:buNone/>
            </a:pPr>
            <a:r>
              <a:rPr lang="en-US" altLang="zh-CN" b="1" i="1" dirty="0">
                <a:latin typeface="Times New Roman" panose="02020603050405020304" pitchFamily="18" charset="0"/>
              </a:rPr>
              <a:t>expr </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variable op variable</a:t>
            </a:r>
            <a:endParaRPr lang="en-US" altLang="zh-CN" b="1" dirty="0">
              <a:latin typeface="Times New Roman" panose="02020603050405020304" pitchFamily="18" charset="0"/>
              <a:sym typeface="Symbol" panose="05050102010706020507" pitchFamily="18" charset="2"/>
            </a:endParaRPr>
          </a:p>
          <a:p>
            <a:pPr marL="914400" lvl="2" indent="0" algn="just">
              <a:buNone/>
            </a:pPr>
            <a:r>
              <a:rPr lang="en-US" altLang="zh-CN" b="1" i="1" dirty="0">
                <a:latin typeface="Times New Roman" panose="02020603050405020304" pitchFamily="18" charset="0"/>
              </a:rPr>
              <a:t>variable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number </a:t>
            </a:r>
            <a:r>
              <a:rPr lang="en-US" altLang="zh-CN" b="1" i="1" dirty="0">
                <a:latin typeface="Times New Roman" panose="02020603050405020304" pitchFamily="18" charset="0"/>
              </a:rPr>
              <a:t>		</a:t>
            </a:r>
          </a:p>
          <a:p>
            <a:pPr marL="914400" lvl="2" indent="0" algn="just">
              <a:buNone/>
            </a:pPr>
            <a:r>
              <a:rPr lang="en-US" altLang="zh-CN" b="1" i="1" dirty="0">
                <a:latin typeface="Times New Roman" panose="02020603050405020304" pitchFamily="18" charset="0"/>
              </a:rPr>
              <a:t>variable</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id</a:t>
            </a:r>
          </a:p>
          <a:p>
            <a:pPr marL="914400" lvl="2" indent="0" algn="just">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&gt;   				</a:t>
            </a:r>
          </a:p>
          <a:p>
            <a:pPr marL="914400" lvl="2" indent="0" algn="just">
              <a:buNone/>
            </a:pPr>
            <a:r>
              <a:rPr lang="en-US" altLang="zh-CN" b="1" i="1" dirty="0">
                <a:latin typeface="Times New Roman" panose="02020603050405020304" pitchFamily="18" charset="0"/>
              </a:rPr>
              <a:t>op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&lt;</a:t>
            </a:r>
            <a:endParaRPr lang="en-US" altLang="zh-CN" b="1" dirty="0">
              <a:latin typeface="Times New Roman" panose="02020603050405020304" pitchFamily="18" charset="0"/>
            </a:endParaRPr>
          </a:p>
          <a:p>
            <a:pPr eaLnBrk="1" hangingPunct="1"/>
            <a:endParaRPr lang="en-US" altLang="zh-CN" sz="3200" b="1" dirty="0">
              <a:latin typeface="Times New Roman" panose="02020603050405020304" pitchFamily="18" charset="0"/>
            </a:endParaRPr>
          </a:p>
        </p:txBody>
      </p:sp>
      <p:sp>
        <p:nvSpPr>
          <p:cNvPr id="4" name="日期占位符 3">
            <a:extLst>
              <a:ext uri="{FF2B5EF4-FFF2-40B4-BE49-F238E27FC236}">
                <a16:creationId xmlns:a16="http://schemas.microsoft.com/office/drawing/2014/main" id="{535FA08C-3954-D0FC-1C75-88E2C6040D39}"/>
              </a:ext>
            </a:extLst>
          </p:cNvPr>
          <p:cNvSpPr>
            <a:spLocks noGrp="1"/>
          </p:cNvSpPr>
          <p:nvPr>
            <p:ph type="dt" sz="half" idx="10"/>
          </p:nvPr>
        </p:nvSpPr>
        <p:spPr/>
        <p:txBody>
          <a:bodyPr/>
          <a:lstStyle/>
          <a:p>
            <a:fld id="{D822253E-26A2-4835-AF71-82662187C1EF}"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593E92F0-B96D-5B2C-B2F7-CBBF12A438C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7EC24508-7F39-E4DC-104A-56B506D2E26A}"/>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
        <p:nvSpPr>
          <p:cNvPr id="7" name="文本框 6">
            <a:extLst>
              <a:ext uri="{FF2B5EF4-FFF2-40B4-BE49-F238E27FC236}">
                <a16:creationId xmlns:a16="http://schemas.microsoft.com/office/drawing/2014/main" id="{C94562DB-6251-D4E0-66A8-F6D3B773864B}"/>
              </a:ext>
            </a:extLst>
          </p:cNvPr>
          <p:cNvSpPr txBox="1"/>
          <p:nvPr/>
        </p:nvSpPr>
        <p:spPr>
          <a:xfrm>
            <a:off x="5209373" y="4347292"/>
            <a:ext cx="3523147" cy="1938992"/>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400" dirty="0"/>
              <a:t>答案：</a:t>
            </a:r>
            <a:endParaRPr lang="en-US" altLang="zh-CN" sz="2400" dirty="0"/>
          </a:p>
          <a:p>
            <a:pPr algn="just"/>
            <a:r>
              <a:rPr lang="en-US" altLang="zh-CN" sz="2400" b="1" i="1" dirty="0">
                <a:latin typeface="Times New Roman" panose="02020603050405020304" pitchFamily="18" charset="0"/>
              </a:rPr>
              <a:t>G:  S</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 </a:t>
            </a:r>
            <a:r>
              <a:rPr lang="en-US" altLang="zh-CN" sz="2400" b="1" dirty="0">
                <a:latin typeface="Times New Roman" panose="02020603050405020304" pitchFamily="18" charset="0"/>
              </a:rPr>
              <a:t>S</a:t>
            </a:r>
            <a:endParaRPr lang="en-US" altLang="zh-CN" sz="2400" b="1" i="1" dirty="0">
              <a:latin typeface="Times New Roman" panose="02020603050405020304" pitchFamily="18" charset="0"/>
            </a:endParaRPr>
          </a:p>
          <a:p>
            <a:pPr algn="just"/>
            <a:r>
              <a:rPr lang="en-US" altLang="zh-CN" sz="2400" b="1" i="1" dirty="0">
                <a:latin typeface="Times New Roman" panose="02020603050405020304" pitchFamily="18" charset="0"/>
              </a:rPr>
              <a:t>	E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V A V</a:t>
            </a:r>
          </a:p>
          <a:p>
            <a:pPr algn="just"/>
            <a:r>
              <a:rPr lang="en-US" altLang="zh-CN" sz="2400" b="1" i="1" dirty="0">
                <a:latin typeface="Times New Roman" panose="02020603050405020304" pitchFamily="18" charset="0"/>
              </a:rPr>
              <a:t>	V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number | id</a:t>
            </a:r>
            <a:endParaRPr lang="en-US" altLang="zh-CN" sz="2400" b="1" i="1" dirty="0">
              <a:latin typeface="Times New Roman" panose="02020603050405020304" pitchFamily="18" charset="0"/>
            </a:endParaRPr>
          </a:p>
          <a:p>
            <a:pPr algn="just"/>
            <a:r>
              <a:rPr lang="en-US" altLang="zh-CN" sz="2400" b="1" i="1" dirty="0">
                <a:latin typeface="Times New Roman" panose="02020603050405020304" pitchFamily="18" charset="0"/>
              </a:rPr>
              <a:t>	op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&gt; | &lt;</a:t>
            </a:r>
          </a:p>
        </p:txBody>
      </p:sp>
      <p:pic>
        <p:nvPicPr>
          <p:cNvPr id="8" name="图片 7" descr="卡通人物&#10;&#10;描述已自动生成">
            <a:extLst>
              <a:ext uri="{FF2B5EF4-FFF2-40B4-BE49-F238E27FC236}">
                <a16:creationId xmlns:a16="http://schemas.microsoft.com/office/drawing/2014/main" id="{0F9298F5-89AA-0CB1-9E92-25AB833F2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802" y="239854"/>
            <a:ext cx="731598" cy="1017446"/>
          </a:xfrm>
          <a:prstGeom prst="rect">
            <a:avLst/>
          </a:prstGeom>
        </p:spPr>
      </p:pic>
    </p:spTree>
    <p:extLst>
      <p:ext uri="{BB962C8B-B14F-4D97-AF65-F5344CB8AC3E}">
        <p14:creationId xmlns:p14="http://schemas.microsoft.com/office/powerpoint/2010/main" val="308364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C7054D0-BFDF-4D12-B69B-9BB54FFC387A}"/>
              </a:ext>
            </a:extLst>
          </p:cNvPr>
          <p:cNvSpPr>
            <a:spLocks noGrp="1" noChangeArrowheads="1"/>
          </p:cNvSpPr>
          <p:nvPr>
            <p:ph type="title"/>
          </p:nvPr>
        </p:nvSpPr>
        <p:spPr/>
        <p:txBody>
          <a:bodyPr/>
          <a:lstStyle/>
          <a:p>
            <a:pPr eaLnBrk="1" hangingPunct="1"/>
            <a:r>
              <a:rPr lang="en-US" altLang="zh-CN"/>
              <a:t>3.1.2 </a:t>
            </a:r>
            <a:r>
              <a:rPr lang="zh-CN" altLang="en-US"/>
              <a:t>推导</a:t>
            </a:r>
          </a:p>
        </p:txBody>
      </p:sp>
      <p:sp>
        <p:nvSpPr>
          <p:cNvPr id="26627" name="Rectangle 3">
            <a:extLst>
              <a:ext uri="{FF2B5EF4-FFF2-40B4-BE49-F238E27FC236}">
                <a16:creationId xmlns:a16="http://schemas.microsoft.com/office/drawing/2014/main" id="{BD5122D6-A751-4203-AAC5-D7D9A6C17801}"/>
              </a:ext>
            </a:extLst>
          </p:cNvPr>
          <p:cNvSpPr>
            <a:spLocks noGrp="1" noChangeArrowheads="1"/>
          </p:cNvSpPr>
          <p:nvPr>
            <p:ph idx="1"/>
          </p:nvPr>
        </p:nvSpPr>
        <p:spPr/>
        <p:txBody>
          <a:bodyPr>
            <a:normAutofit/>
          </a:bodyPr>
          <a:lstStyle/>
          <a:p>
            <a:pPr eaLnBrk="1" hangingPunct="1">
              <a:lnSpc>
                <a:spcPct val="100000"/>
              </a:lnSpc>
            </a:pPr>
            <a:r>
              <a:rPr lang="zh-CN" altLang="en-US" sz="2800" dirty="0">
                <a:latin typeface="宋体" panose="02010600030101010101" pitchFamily="2" charset="-122"/>
              </a:rPr>
              <a:t>推导（</a:t>
            </a:r>
            <a:r>
              <a:rPr lang="en-US" altLang="zh-CN" sz="2800" b="1" dirty="0">
                <a:latin typeface="Times New Roman" panose="02020603050405020304" pitchFamily="18" charset="0"/>
              </a:rPr>
              <a:t>Derivation</a:t>
            </a:r>
            <a:r>
              <a:rPr lang="zh-CN" altLang="en-US" sz="2800" dirty="0">
                <a:latin typeface="宋体" panose="02010600030101010101" pitchFamily="2" charset="-122"/>
              </a:rPr>
              <a:t>）：把产生式看成</a:t>
            </a:r>
            <a:r>
              <a:rPr lang="zh-CN" altLang="en-US" sz="2800" dirty="0">
                <a:solidFill>
                  <a:schemeClr val="accent2"/>
                </a:solidFill>
                <a:latin typeface="宋体" panose="02010600030101010101" pitchFamily="2" charset="-122"/>
              </a:rPr>
              <a:t>重写规则</a:t>
            </a:r>
            <a:r>
              <a:rPr lang="zh-CN" altLang="en-US" sz="2800" dirty="0">
                <a:latin typeface="宋体" panose="02010600030101010101" pitchFamily="2" charset="-122"/>
              </a:rPr>
              <a:t>，把符号串中的非终结符用其产生式右部的串来代替。</a:t>
            </a:r>
          </a:p>
          <a:p>
            <a:pPr>
              <a:lnSpc>
                <a:spcPct val="100000"/>
              </a:lnSpc>
            </a:pPr>
            <a:r>
              <a:rPr lang="zh-CN" altLang="en-US" sz="2800" dirty="0">
                <a:latin typeface="宋体" panose="02010600030101010101" pitchFamily="2" charset="-122"/>
              </a:rPr>
              <a:t>例：</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 E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i="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id</a:t>
            </a:r>
            <a:r>
              <a:rPr lang="en-US" altLang="zh-CN" sz="2400" b="1" dirty="0">
                <a:latin typeface="Times New Roman" panose="02020603050405020304" pitchFamily="18" charset="0"/>
              </a:rPr>
              <a:t> </a:t>
            </a:r>
          </a:p>
          <a:p>
            <a:pPr lvl="1"/>
            <a:r>
              <a:rPr lang="zh-CN" altLang="en-US" sz="2400" dirty="0">
                <a:latin typeface="Times New Roman" panose="02020603050405020304" pitchFamily="18" charset="0"/>
              </a:rPr>
              <a:t>我们可以按照任意顺序对单个</a:t>
            </a:r>
            <a:r>
              <a:rPr lang="en-US" altLang="zh-CN" sz="2400" b="1" i="1" dirty="0">
                <a:latin typeface="Times New Roman" panose="02020603050405020304" pitchFamily="18" charset="0"/>
              </a:rPr>
              <a:t>E</a:t>
            </a:r>
            <a:r>
              <a:rPr lang="zh-CN" altLang="en-US" sz="2400" dirty="0">
                <a:latin typeface="Times New Roman" panose="02020603050405020304" pitchFamily="18" charset="0"/>
              </a:rPr>
              <a:t>不断地应用各个产生式，得到一个替换序列，如：</a:t>
            </a:r>
            <a:endParaRPr lang="en-US" altLang="zh-CN" sz="2400" b="1" dirty="0">
              <a:latin typeface="Times New Roman" panose="02020603050405020304" pitchFamily="18" charset="0"/>
            </a:endParaRPr>
          </a:p>
          <a:p>
            <a:pPr lvl="1"/>
            <a:r>
              <a:rPr lang="en-US" altLang="zh-CN" sz="2400" b="1" i="1" dirty="0">
                <a:solidFill>
                  <a:schemeClr val="accent1"/>
                </a:solidFill>
                <a:latin typeface="Times New Roman" panose="02020603050405020304" pitchFamily="18" charset="0"/>
              </a:rPr>
              <a:t>E </a:t>
            </a:r>
            <a:r>
              <a:rPr lang="en-US" altLang="zh-CN" sz="2400" b="1" dirty="0">
                <a:solidFill>
                  <a:schemeClr val="accent1"/>
                </a:solidFill>
                <a:latin typeface="Times New Roman" panose="02020603050405020304" pitchFamily="18" charset="0"/>
                <a:sym typeface="Symbol" panose="05050102010706020507" pitchFamily="18" charset="2"/>
              </a:rPr>
              <a:t></a:t>
            </a:r>
            <a:r>
              <a:rPr lang="en-US" altLang="zh-CN" sz="2400" b="1" dirty="0">
                <a:solidFill>
                  <a:schemeClr val="accent1"/>
                </a:solidFill>
                <a:latin typeface="Times New Roman" panose="02020603050405020304" pitchFamily="18" charset="0"/>
              </a:rPr>
              <a:t> </a:t>
            </a:r>
            <a:r>
              <a:rPr lang="en-US" altLang="zh-CN" sz="2400" b="1" dirty="0">
                <a:solidFill>
                  <a:schemeClr val="accent1"/>
                </a:solidFill>
                <a:latin typeface="Times New Roman" panose="02020603050405020304" pitchFamily="18" charset="0"/>
                <a:sym typeface="Symbol" panose="05050102010706020507" pitchFamily="18" charset="2"/>
              </a:rPr>
              <a:t></a:t>
            </a:r>
            <a:r>
              <a:rPr lang="en-US" altLang="zh-CN" sz="2400" b="1" i="1" dirty="0">
                <a:solidFill>
                  <a:schemeClr val="accent1"/>
                </a:solidFill>
                <a:latin typeface="Times New Roman" panose="02020603050405020304" pitchFamily="18" charset="0"/>
              </a:rPr>
              <a:t>E </a:t>
            </a:r>
            <a:r>
              <a:rPr lang="en-US" altLang="zh-CN" sz="2400" b="1" dirty="0">
                <a:solidFill>
                  <a:schemeClr val="accent1"/>
                </a:solidFill>
                <a:latin typeface="Times New Roman" panose="02020603050405020304" pitchFamily="18" charset="0"/>
                <a:sym typeface="Symbol" panose="05050102010706020507" pitchFamily="18" charset="2"/>
              </a:rPr>
              <a:t></a:t>
            </a:r>
            <a:r>
              <a:rPr lang="en-US" altLang="zh-CN" sz="2400" b="1" dirty="0">
                <a:solidFill>
                  <a:schemeClr val="accent1"/>
                </a:solidFill>
                <a:latin typeface="Times New Roman" panose="02020603050405020304" pitchFamily="18" charset="0"/>
              </a:rPr>
              <a:t> </a:t>
            </a:r>
            <a:r>
              <a:rPr lang="en-US" altLang="zh-CN" sz="2400" b="1" dirty="0">
                <a:solidFill>
                  <a:schemeClr val="accent1"/>
                </a:solidFill>
                <a:latin typeface="Times New Roman" panose="02020603050405020304" pitchFamily="18" charset="0"/>
                <a:sym typeface="Symbol" panose="05050102010706020507" pitchFamily="18" charset="2"/>
              </a:rPr>
              <a:t></a:t>
            </a:r>
            <a:r>
              <a:rPr lang="en-US" altLang="zh-CN" sz="2400" b="1" dirty="0">
                <a:solidFill>
                  <a:schemeClr val="accent1"/>
                </a:solidFill>
                <a:latin typeface="Times New Roman" panose="02020603050405020304" pitchFamily="18" charset="0"/>
              </a:rPr>
              <a:t>(</a:t>
            </a:r>
            <a:r>
              <a:rPr lang="en-US" altLang="zh-CN" sz="2400" b="1" i="1" dirty="0">
                <a:solidFill>
                  <a:schemeClr val="accent1"/>
                </a:solidFill>
                <a:latin typeface="Times New Roman" panose="02020603050405020304" pitchFamily="18" charset="0"/>
              </a:rPr>
              <a:t>E</a:t>
            </a:r>
            <a:r>
              <a:rPr lang="en-US" altLang="zh-CN" sz="2400" b="1" dirty="0">
                <a:solidFill>
                  <a:schemeClr val="accent1"/>
                </a:solidFill>
                <a:latin typeface="Times New Roman" panose="02020603050405020304" pitchFamily="18" charset="0"/>
              </a:rPr>
              <a:t>) </a:t>
            </a:r>
            <a:r>
              <a:rPr lang="en-US" altLang="zh-CN" sz="2400" b="1" dirty="0">
                <a:solidFill>
                  <a:schemeClr val="accent1"/>
                </a:solidFill>
                <a:latin typeface="Times New Roman" panose="02020603050405020304" pitchFamily="18" charset="0"/>
                <a:sym typeface="Symbol" panose="05050102010706020507" pitchFamily="18" charset="2"/>
              </a:rPr>
              <a:t></a:t>
            </a:r>
            <a:r>
              <a:rPr lang="en-US" altLang="zh-CN" sz="2400" b="1" dirty="0">
                <a:solidFill>
                  <a:schemeClr val="accent1"/>
                </a:solidFill>
                <a:latin typeface="Times New Roman" panose="02020603050405020304" pitchFamily="18" charset="0"/>
              </a:rPr>
              <a:t> </a:t>
            </a:r>
            <a:r>
              <a:rPr lang="en-US" altLang="zh-CN" sz="2400" b="1" dirty="0">
                <a:solidFill>
                  <a:schemeClr val="accent1"/>
                </a:solidFill>
                <a:latin typeface="Times New Roman" panose="02020603050405020304" pitchFamily="18" charset="0"/>
                <a:sym typeface="Symbol" panose="05050102010706020507" pitchFamily="18" charset="2"/>
              </a:rPr>
              <a:t></a:t>
            </a:r>
            <a:r>
              <a:rPr lang="en-US" altLang="zh-CN" sz="2400" b="1" dirty="0">
                <a:solidFill>
                  <a:schemeClr val="accent1"/>
                </a:solidFill>
                <a:latin typeface="Times New Roman" panose="02020603050405020304" pitchFamily="18" charset="0"/>
              </a:rPr>
              <a:t>(</a:t>
            </a:r>
            <a:r>
              <a:rPr lang="en-US" altLang="zh-CN" sz="2400" b="1" i="1" dirty="0">
                <a:solidFill>
                  <a:schemeClr val="accent1"/>
                </a:solidFill>
                <a:latin typeface="Times New Roman" panose="02020603050405020304" pitchFamily="18" charset="0"/>
              </a:rPr>
              <a:t>E </a:t>
            </a:r>
            <a:r>
              <a:rPr lang="en-US" altLang="zh-CN" sz="2400" b="1" dirty="0">
                <a:solidFill>
                  <a:schemeClr val="accent1"/>
                </a:solidFill>
                <a:latin typeface="Times New Roman" panose="02020603050405020304" pitchFamily="18" charset="0"/>
              </a:rPr>
              <a:t>+ </a:t>
            </a:r>
            <a:r>
              <a:rPr lang="en-US" altLang="zh-CN" sz="2400" b="1" i="1" dirty="0">
                <a:solidFill>
                  <a:schemeClr val="accent1"/>
                </a:solidFill>
                <a:latin typeface="Times New Roman" panose="02020603050405020304" pitchFamily="18" charset="0"/>
              </a:rPr>
              <a:t>E</a:t>
            </a:r>
            <a:r>
              <a:rPr lang="en-US" altLang="zh-CN" sz="2400" b="1" dirty="0">
                <a:solidFill>
                  <a:schemeClr val="accent1"/>
                </a:solidFill>
                <a:latin typeface="Times New Roman" panose="02020603050405020304" pitchFamily="18" charset="0"/>
              </a:rPr>
              <a:t>) </a:t>
            </a:r>
            <a:r>
              <a:rPr lang="en-US" altLang="zh-CN" sz="2400" b="1" dirty="0">
                <a:solidFill>
                  <a:schemeClr val="accent1"/>
                </a:solidFill>
                <a:latin typeface="Times New Roman" panose="02020603050405020304" pitchFamily="18" charset="0"/>
                <a:sym typeface="Symbol" panose="05050102010706020507" pitchFamily="18" charset="2"/>
              </a:rPr>
              <a:t></a:t>
            </a:r>
            <a:r>
              <a:rPr lang="en-US" altLang="zh-CN" sz="2400" b="1" dirty="0">
                <a:solidFill>
                  <a:schemeClr val="accent1"/>
                </a:solidFill>
                <a:latin typeface="Times New Roman" panose="02020603050405020304" pitchFamily="18" charset="0"/>
              </a:rPr>
              <a:t> </a:t>
            </a:r>
            <a:r>
              <a:rPr lang="en-US" altLang="zh-CN" sz="2400" b="1" dirty="0">
                <a:solidFill>
                  <a:schemeClr val="accent1"/>
                </a:solidFill>
                <a:latin typeface="Times New Roman" panose="02020603050405020304" pitchFamily="18" charset="0"/>
                <a:sym typeface="Symbol" panose="05050102010706020507" pitchFamily="18" charset="2"/>
              </a:rPr>
              <a:t></a:t>
            </a:r>
            <a:r>
              <a:rPr lang="en-US" altLang="zh-CN" sz="2400" b="1" dirty="0">
                <a:solidFill>
                  <a:schemeClr val="accent1"/>
                </a:solidFill>
                <a:latin typeface="Times New Roman" panose="02020603050405020304" pitchFamily="18" charset="0"/>
              </a:rPr>
              <a:t>(id + </a:t>
            </a:r>
            <a:r>
              <a:rPr lang="en-US" altLang="zh-CN" sz="2400" b="1" i="1" dirty="0">
                <a:solidFill>
                  <a:schemeClr val="accent1"/>
                </a:solidFill>
                <a:latin typeface="Times New Roman" panose="02020603050405020304" pitchFamily="18" charset="0"/>
              </a:rPr>
              <a:t>E</a:t>
            </a:r>
            <a:r>
              <a:rPr lang="en-US" altLang="zh-CN" sz="2400" b="1" dirty="0">
                <a:solidFill>
                  <a:schemeClr val="accent1"/>
                </a:solidFill>
                <a:latin typeface="Times New Roman" panose="02020603050405020304" pitchFamily="18" charset="0"/>
              </a:rPr>
              <a:t>)</a:t>
            </a:r>
            <a:r>
              <a:rPr lang="en-US" altLang="zh-CN" sz="2400" b="1" dirty="0">
                <a:solidFill>
                  <a:schemeClr val="accent1"/>
                </a:solidFill>
                <a:latin typeface="Times New Roman" panose="02020603050405020304" pitchFamily="18" charset="0"/>
                <a:sym typeface="Symbol" panose="05050102010706020507" pitchFamily="18" charset="2"/>
              </a:rPr>
              <a:t> </a:t>
            </a:r>
            <a:r>
              <a:rPr lang="en-US" altLang="zh-CN" sz="2400" b="1" dirty="0">
                <a:solidFill>
                  <a:schemeClr val="accent1"/>
                </a:solidFill>
                <a:latin typeface="Times New Roman" panose="02020603050405020304" pitchFamily="18" charset="0"/>
              </a:rPr>
              <a:t>(id + id) </a:t>
            </a:r>
          </a:p>
          <a:p>
            <a:r>
              <a:rPr lang="zh-CN" altLang="en-US" sz="2800" dirty="0">
                <a:latin typeface="Times New Roman" panose="02020603050405020304" pitchFamily="18" charset="0"/>
              </a:rPr>
              <a:t>我们将这个替换的序列称为从</a:t>
            </a:r>
            <a:r>
              <a:rPr lang="en-US" altLang="zh-CN" sz="2800" b="1" i="1" dirty="0">
                <a:latin typeface="Times New Roman" panose="02020603050405020304" pitchFamily="18" charset="0"/>
              </a:rPr>
              <a:t>E</a:t>
            </a:r>
            <a:r>
              <a:rPr lang="zh-CN" altLang="en-US" sz="2800" dirty="0">
                <a:latin typeface="Times New Roman" panose="02020603050405020304" pitchFamily="18" charset="0"/>
              </a:rPr>
              <a:t>到</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(id + id) </a:t>
            </a:r>
            <a:r>
              <a:rPr lang="zh-CN" altLang="en-US" sz="2800" dirty="0">
                <a:latin typeface="Times New Roman" panose="02020603050405020304" pitchFamily="18" charset="0"/>
              </a:rPr>
              <a:t>的推导，这个推导证明了串</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(id + id) </a:t>
            </a:r>
            <a:r>
              <a:rPr lang="zh-CN" altLang="en-US" sz="2800" dirty="0">
                <a:latin typeface="Times New Roman" panose="02020603050405020304" pitchFamily="18" charset="0"/>
              </a:rPr>
              <a:t>是表达式的一个</a:t>
            </a:r>
            <a:r>
              <a:rPr lang="zh-CN" altLang="en-US" sz="2800" dirty="0">
                <a:solidFill>
                  <a:schemeClr val="accent2"/>
                </a:solidFill>
                <a:latin typeface="Times New Roman" panose="02020603050405020304" pitchFamily="18" charset="0"/>
              </a:rPr>
              <a:t>实例</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p:txBody>
      </p:sp>
      <p:sp>
        <p:nvSpPr>
          <p:cNvPr id="2" name="日期占位符 1">
            <a:extLst>
              <a:ext uri="{FF2B5EF4-FFF2-40B4-BE49-F238E27FC236}">
                <a16:creationId xmlns:a16="http://schemas.microsoft.com/office/drawing/2014/main" id="{17C767FC-6781-6E8D-08F6-3D474474A4BE}"/>
              </a:ext>
            </a:extLst>
          </p:cNvPr>
          <p:cNvSpPr>
            <a:spLocks noGrp="1"/>
          </p:cNvSpPr>
          <p:nvPr>
            <p:ph type="dt" sz="half" idx="10"/>
          </p:nvPr>
        </p:nvSpPr>
        <p:spPr/>
        <p:txBody>
          <a:bodyPr/>
          <a:lstStyle/>
          <a:p>
            <a:fld id="{0F8B85FE-0AF7-41F5-B41E-54238CDE8CB4}"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29587220-5DD8-64A1-7C00-9BDD6E1CF6F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093E5EC7-2BE8-3D22-4571-7DB912C1EC8B}"/>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C7054D0-BFDF-4D12-B69B-9BB54FFC387A}"/>
              </a:ext>
            </a:extLst>
          </p:cNvPr>
          <p:cNvSpPr>
            <a:spLocks noGrp="1" noChangeArrowheads="1"/>
          </p:cNvSpPr>
          <p:nvPr>
            <p:ph type="title"/>
          </p:nvPr>
        </p:nvSpPr>
        <p:spPr/>
        <p:txBody>
          <a:bodyPr/>
          <a:lstStyle/>
          <a:p>
            <a:pPr eaLnBrk="1" hangingPunct="1"/>
            <a:r>
              <a:rPr lang="en-US" altLang="zh-CN"/>
              <a:t>3.1.2 </a:t>
            </a:r>
            <a:r>
              <a:rPr lang="zh-CN" altLang="en-US"/>
              <a:t>推导</a:t>
            </a:r>
          </a:p>
        </p:txBody>
      </p:sp>
      <p:sp>
        <p:nvSpPr>
          <p:cNvPr id="26627" name="Rectangle 3">
            <a:extLst>
              <a:ext uri="{FF2B5EF4-FFF2-40B4-BE49-F238E27FC236}">
                <a16:creationId xmlns:a16="http://schemas.microsoft.com/office/drawing/2014/main" id="{BD5122D6-A751-4203-AAC5-D7D9A6C17801}"/>
              </a:ext>
            </a:extLst>
          </p:cNvPr>
          <p:cNvSpPr>
            <a:spLocks noGrp="1" noChangeArrowheads="1"/>
          </p:cNvSpPr>
          <p:nvPr>
            <p:ph idx="1"/>
          </p:nvPr>
        </p:nvSpPr>
        <p:spPr/>
        <p:txBody>
          <a:bodyPr/>
          <a:lstStyle/>
          <a:p>
            <a:pPr eaLnBrk="1" hangingPunct="1">
              <a:lnSpc>
                <a:spcPct val="100000"/>
              </a:lnSpc>
            </a:pP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 E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i="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id</a:t>
            </a:r>
          </a:p>
          <a:p>
            <a:r>
              <a:rPr lang="zh-CN" altLang="en-US" sz="2800" dirty="0">
                <a:latin typeface="Times New Roman" panose="02020603050405020304" pitchFamily="18" charset="0"/>
              </a:rPr>
              <a:t>注意</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和</a:t>
            </a:r>
            <a:r>
              <a:rPr lang="en-US" altLang="zh-CN" sz="2800" b="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sym typeface="Symbol" panose="05050102010706020507" pitchFamily="18" charset="2"/>
              </a:rPr>
              <a:t>的</a:t>
            </a:r>
            <a:r>
              <a:rPr lang="zh-CN" altLang="en-US" sz="2800" dirty="0">
                <a:latin typeface="Times New Roman" panose="02020603050405020304" pitchFamily="18" charset="0"/>
              </a:rPr>
              <a:t>区别，</a:t>
            </a:r>
            <a:r>
              <a:rPr lang="en-US" altLang="zh-CN" sz="2800" b="1" dirty="0">
                <a:latin typeface="Times New Roman" panose="02020603050405020304" pitchFamily="18" charset="0"/>
                <a:sym typeface="Symbol" panose="05050102010706020507" pitchFamily="18" charset="2"/>
              </a:rPr>
              <a:t> A</a:t>
            </a:r>
            <a:r>
              <a:rPr lang="zh-CN" altLang="en-US" sz="2800" b="1" i="1" dirty="0">
                <a:latin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sym typeface="Symbol" panose="05050102010706020507" pitchFamily="18" charset="2"/>
              </a:rPr>
              <a:t>是文法的产生式，</a:t>
            </a:r>
            <a:r>
              <a:rPr lang="en-US" altLang="zh-CN" sz="2800" b="1" dirty="0">
                <a:latin typeface="Times New Roman" panose="02020603050405020304" pitchFamily="18" charset="0"/>
                <a:sym typeface="Symbol" panose="05050102010706020507" pitchFamily="18" charset="2"/>
              </a:rPr>
              <a:t>EE+E</a:t>
            </a:r>
            <a:r>
              <a:rPr lang="zh-CN" altLang="en-US" sz="2800" dirty="0">
                <a:latin typeface="Times New Roman" panose="02020603050405020304" pitchFamily="18" charset="0"/>
                <a:sym typeface="Symbol" panose="05050102010706020507" pitchFamily="18" charset="2"/>
              </a:rPr>
              <a:t>读作“</a:t>
            </a:r>
            <a:r>
              <a:rPr lang="en-US" altLang="zh-CN" sz="2800" b="1" dirty="0">
                <a:latin typeface="Times New Roman" panose="02020603050405020304" pitchFamily="18" charset="0"/>
                <a:sym typeface="Symbol" panose="05050102010706020507" pitchFamily="18" charset="2"/>
              </a:rPr>
              <a:t>E</a:t>
            </a:r>
            <a:r>
              <a:rPr lang="zh-CN" altLang="en-US" sz="2800" dirty="0">
                <a:latin typeface="Times New Roman" panose="02020603050405020304" pitchFamily="18" charset="0"/>
                <a:sym typeface="Symbol" panose="05050102010706020507" pitchFamily="18" charset="2"/>
              </a:rPr>
              <a:t>推导出</a:t>
            </a:r>
            <a:r>
              <a:rPr lang="en-US" altLang="zh-CN" sz="2800" b="1" dirty="0">
                <a:latin typeface="Times New Roman" panose="02020603050405020304" pitchFamily="18" charset="0"/>
                <a:sym typeface="Symbol" panose="05050102010706020507" pitchFamily="18" charset="2"/>
              </a:rPr>
              <a:t>E+E</a:t>
            </a:r>
            <a:r>
              <a:rPr lang="zh-CN" altLang="en-US" sz="2800" dirty="0">
                <a:latin typeface="Times New Roman" panose="02020603050405020304" pitchFamily="18" charset="0"/>
                <a:sym typeface="Symbol" panose="05050102010706020507" pitchFamily="18" charset="2"/>
              </a:rPr>
              <a:t>”</a:t>
            </a:r>
            <a:endParaRPr lang="en-US" altLang="zh-CN" sz="2800" dirty="0">
              <a:latin typeface="Times New Roman" panose="02020603050405020304" pitchFamily="18" charset="0"/>
              <a:sym typeface="Symbol" panose="05050102010706020507" pitchFamily="18" charset="2"/>
            </a:endParaRPr>
          </a:p>
          <a:p>
            <a:endParaRPr lang="en-US" altLang="zh-CN" sz="2800" dirty="0">
              <a:latin typeface="Times New Roman" panose="02020603050405020304" pitchFamily="18" charset="0"/>
              <a:sym typeface="Symbol" panose="05050102010706020507" pitchFamily="18" charset="2"/>
            </a:endParaRPr>
          </a:p>
          <a:p>
            <a:pPr>
              <a:lnSpc>
                <a:spcPct val="100000"/>
              </a:lnSpc>
            </a:pPr>
            <a:r>
              <a:rPr lang="zh-CN" altLang="en-US" sz="2800" dirty="0">
                <a:latin typeface="宋体" panose="02010600030101010101" pitchFamily="2" charset="-122"/>
              </a:rPr>
              <a:t>一些概念和记号：</a:t>
            </a:r>
          </a:p>
          <a:p>
            <a:pPr lvl="1">
              <a:lnSpc>
                <a:spcPct val="100000"/>
              </a:lnSpc>
            </a:pPr>
            <a:r>
              <a:rPr lang="en-US" altLang="zh-CN" sz="2400" b="1" i="1" dirty="0">
                <a:latin typeface="Times New Roman" panose="02020603050405020304" pitchFamily="18" charset="0"/>
              </a:rPr>
              <a:t>A</a:t>
            </a:r>
            <a:r>
              <a:rPr lang="en-US" altLang="zh-CN" sz="2400"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则</a:t>
            </a:r>
            <a:r>
              <a:rPr lang="zh-CN" altLang="en-US" sz="2400" b="1" i="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A</a:t>
            </a:r>
            <a:r>
              <a:rPr lang="en-US" altLang="zh-CN" sz="2400"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a:t>
            </a:r>
            <a:r>
              <a:rPr lang="en-US" altLang="zh-CN" sz="2400" b="1" i="1" dirty="0">
                <a:latin typeface="宋体" panose="02010600030101010101" pitchFamily="2" charset="-122"/>
              </a:rPr>
              <a:t>	</a:t>
            </a:r>
          </a:p>
          <a:p>
            <a:pPr lvl="1">
              <a:lnSpc>
                <a:spcPct val="100000"/>
              </a:lnSpc>
            </a:pPr>
            <a:r>
              <a:rPr lang="en-US" altLang="zh-CN" sz="2400" b="1" i="1" dirty="0">
                <a:latin typeface="宋体" panose="02010600030101010101" pitchFamily="2" charset="-122"/>
                <a:sym typeface="Symbol" panose="05050102010706020507" pitchFamily="18" charset="2"/>
              </a:rPr>
              <a:t></a:t>
            </a:r>
            <a:r>
              <a:rPr lang="en-US" altLang="zh-CN" sz="2400" b="1" baseline="-25000" dirty="0">
                <a:latin typeface="宋体" panose="02010600030101010101" pitchFamily="2" charset="-122"/>
                <a:sym typeface="Symbol" panose="05050102010706020507" pitchFamily="18" charset="2"/>
              </a:rPr>
              <a:t>1</a:t>
            </a:r>
            <a:r>
              <a:rPr lang="en-US" altLang="zh-CN" sz="2400" dirty="0">
                <a:latin typeface="宋体" panose="02010600030101010101" pitchFamily="2" charset="-122"/>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dirty="0">
                <a:latin typeface="宋体" panose="02010600030101010101" pitchFamily="2" charset="-122"/>
                <a:sym typeface="Symbol" panose="05050102010706020507" pitchFamily="18" charset="2"/>
              </a:rPr>
              <a:t> </a:t>
            </a:r>
            <a:r>
              <a:rPr lang="en-US" altLang="zh-CN" sz="2400" b="1" i="1" dirty="0">
                <a:latin typeface="宋体" panose="02010600030101010101" pitchFamily="2" charset="-122"/>
                <a:sym typeface="Symbol" panose="05050102010706020507" pitchFamily="18" charset="2"/>
              </a:rPr>
              <a:t></a:t>
            </a:r>
            <a:r>
              <a:rPr lang="en-US" altLang="zh-CN" sz="2400" b="1" baseline="-25000" dirty="0">
                <a:latin typeface="宋体" panose="02010600030101010101" pitchFamily="2" charset="-122"/>
                <a:sym typeface="Symbol" panose="05050102010706020507" pitchFamily="18" charset="2"/>
              </a:rPr>
              <a:t>2</a:t>
            </a:r>
            <a:r>
              <a:rPr lang="en-US" altLang="zh-CN" sz="2400" dirty="0">
                <a:latin typeface="宋体" panose="02010600030101010101" pitchFamily="2" charset="-122"/>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 </a:t>
            </a:r>
            <a:r>
              <a:rPr lang="en-US" altLang="zh-CN" sz="2400" dirty="0">
                <a:latin typeface="宋体" panose="02010600030101010101" pitchFamily="2" charset="-122"/>
                <a:sym typeface="Symbol" panose="05050102010706020507" pitchFamily="18" charset="2"/>
              </a:rPr>
              <a:t> </a:t>
            </a:r>
            <a:r>
              <a:rPr lang="en-US" altLang="zh-CN" sz="2400" b="1" i="1" dirty="0">
                <a:latin typeface="宋体" panose="02010600030101010101" pitchFamily="2" charset="-122"/>
                <a:sym typeface="Symbol" panose="05050102010706020507" pitchFamily="18" charset="2"/>
              </a:rPr>
              <a:t></a:t>
            </a:r>
            <a:r>
              <a:rPr lang="en-US" altLang="zh-CN" sz="2400" b="1" baseline="-25000" dirty="0">
                <a:latin typeface="宋体" panose="02010600030101010101" pitchFamily="2" charset="-122"/>
                <a:sym typeface="Symbol" panose="05050102010706020507" pitchFamily="18" charset="2"/>
              </a:rPr>
              <a:t>n</a:t>
            </a:r>
            <a:r>
              <a:rPr lang="zh-CN" altLang="en-US" sz="2400" dirty="0">
                <a:latin typeface="宋体" panose="02010600030101010101" pitchFamily="2" charset="-122"/>
                <a:sym typeface="Symbol" panose="05050102010706020507" pitchFamily="18" charset="2"/>
              </a:rPr>
              <a:t>： </a:t>
            </a:r>
            <a:r>
              <a:rPr lang="zh-CN" altLang="en-US" sz="2400" b="1" i="1" dirty="0">
                <a:latin typeface="宋体" panose="02010600030101010101" pitchFamily="2" charset="-122"/>
                <a:sym typeface="Symbol" panose="05050102010706020507" pitchFamily="18" charset="2"/>
              </a:rPr>
              <a:t></a:t>
            </a:r>
            <a:r>
              <a:rPr lang="en-US" altLang="zh-CN" sz="2400" b="1" baseline="-25000" dirty="0">
                <a:latin typeface="宋体" panose="02010600030101010101" pitchFamily="2" charset="-122"/>
                <a:sym typeface="Symbol" panose="05050102010706020507" pitchFamily="18" charset="2"/>
              </a:rPr>
              <a:t>1</a:t>
            </a:r>
            <a:r>
              <a:rPr lang="en-US" altLang="zh-CN" sz="2400" dirty="0">
                <a:latin typeface="宋体" panose="02010600030101010101" pitchFamily="2" charset="-122"/>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推导出</a:t>
            </a:r>
            <a:r>
              <a:rPr lang="zh-CN" altLang="en-US" sz="2400" dirty="0">
                <a:latin typeface="宋体" panose="02010600030101010101" pitchFamily="2" charset="-122"/>
                <a:sym typeface="Symbol" panose="05050102010706020507" pitchFamily="18" charset="2"/>
              </a:rPr>
              <a:t> </a:t>
            </a:r>
            <a:r>
              <a:rPr lang="zh-CN" altLang="en-US" sz="2400" b="1" i="1" dirty="0">
                <a:latin typeface="宋体" panose="02010600030101010101" pitchFamily="2" charset="-122"/>
                <a:sym typeface="Symbol" panose="05050102010706020507" pitchFamily="18" charset="2"/>
              </a:rPr>
              <a:t></a:t>
            </a:r>
            <a:r>
              <a:rPr lang="en-US" altLang="zh-CN" sz="2400" b="1" baseline="-25000" dirty="0">
                <a:latin typeface="宋体" panose="02010600030101010101" pitchFamily="2" charset="-122"/>
                <a:sym typeface="Symbol" panose="05050102010706020507" pitchFamily="18" charset="2"/>
              </a:rPr>
              <a:t>n</a:t>
            </a:r>
            <a:endParaRPr lang="en-US" altLang="zh-CN" sz="2400" b="1" dirty="0">
              <a:latin typeface="宋体" panose="02010600030101010101" pitchFamily="2" charset="-122"/>
              <a:sym typeface="Symbol" panose="05050102010706020507" pitchFamily="18" charset="2"/>
            </a:endParaRPr>
          </a:p>
          <a:p>
            <a:pPr lvl="1">
              <a:lnSpc>
                <a:spcPct val="100000"/>
              </a:lnSpc>
            </a:pPr>
            <a:r>
              <a:rPr lang="en-US" altLang="zh-CN" sz="2400" b="1"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：一步推导</a:t>
            </a:r>
            <a:endParaRPr lang="en-US" altLang="zh-CN" sz="2400" dirty="0">
              <a:latin typeface="Times New Roman" panose="02020603050405020304" pitchFamily="18" charset="0"/>
              <a:sym typeface="Symbol" panose="05050102010706020507" pitchFamily="18" charset="2"/>
            </a:endParaRPr>
          </a:p>
          <a:p>
            <a:pPr lvl="1">
              <a:lnSpc>
                <a:spcPct val="100000"/>
              </a:lnSpc>
            </a:pPr>
            <a:r>
              <a:rPr lang="zh-CN" altLang="en-US" sz="2400" b="1"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：零步或多步推导</a:t>
            </a:r>
            <a:endParaRPr lang="en-US" altLang="zh-CN" sz="2400" dirty="0">
              <a:latin typeface="Times New Roman" panose="02020603050405020304" pitchFamily="18" charset="0"/>
              <a:sym typeface="Symbol" panose="05050102010706020507" pitchFamily="18" charset="2"/>
            </a:endParaRPr>
          </a:p>
          <a:p>
            <a:pPr lvl="1">
              <a:lnSpc>
                <a:spcPct val="100000"/>
              </a:lnSpc>
            </a:pPr>
            <a:r>
              <a:rPr lang="zh-CN" altLang="en-US" sz="2400" b="1" dirty="0">
                <a:latin typeface="Times New Roman" panose="02020603050405020304" pitchFamily="18" charset="0"/>
                <a:sym typeface="Symbol" panose="05050102010706020507" pitchFamily="18" charset="2"/>
              </a:rPr>
              <a:t></a:t>
            </a:r>
            <a:r>
              <a:rPr lang="en-US" altLang="zh-CN" sz="2400" b="1" baseline="300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：一步或多步推导</a:t>
            </a:r>
            <a:endParaRPr lang="en-US" altLang="zh-CN" sz="2400" dirty="0">
              <a:latin typeface="Times New Roman" panose="02020603050405020304" pitchFamily="18" charset="0"/>
            </a:endParaRPr>
          </a:p>
          <a:p>
            <a:pPr eaLnBrk="1" hangingPunct="1">
              <a:lnSpc>
                <a:spcPct val="100000"/>
              </a:lnSpc>
            </a:pPr>
            <a:endParaRPr lang="en-US" altLang="zh-CN" sz="2800" b="1" dirty="0">
              <a:latin typeface="Times New Roman" panose="02020603050405020304" pitchFamily="18" charset="0"/>
            </a:endParaRPr>
          </a:p>
        </p:txBody>
      </p:sp>
      <p:sp>
        <p:nvSpPr>
          <p:cNvPr id="4" name="Rectangle 4">
            <a:extLst>
              <a:ext uri="{FF2B5EF4-FFF2-40B4-BE49-F238E27FC236}">
                <a16:creationId xmlns:a16="http://schemas.microsoft.com/office/drawing/2014/main" id="{B615213C-43EA-4885-BAB5-3C648EBD807F}"/>
              </a:ext>
            </a:extLst>
          </p:cNvPr>
          <p:cNvSpPr>
            <a:spLocks noChangeArrowheads="1"/>
          </p:cNvSpPr>
          <p:nvPr/>
        </p:nvSpPr>
        <p:spPr bwMode="auto">
          <a:xfrm>
            <a:off x="4572000" y="2998753"/>
            <a:ext cx="4219222" cy="1066800"/>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zh-CN" altLang="en-US" sz="2400" b="0">
                <a:latin typeface="黑体" panose="02010609060101010101" pitchFamily="49" charset="-122"/>
              </a:rPr>
              <a:t>对任何串，有</a:t>
            </a:r>
            <a:r>
              <a:rPr lang="zh-CN" altLang="en-US" sz="2400" i="1">
                <a:latin typeface="黑体" panose="02010609060101010101" pitchFamily="49" charset="-122"/>
                <a:sym typeface="Symbol" panose="05050102010706020507" pitchFamily="18" charset="2"/>
              </a:rPr>
              <a:t></a:t>
            </a:r>
            <a:r>
              <a:rPr lang="zh-CN" altLang="en-US" sz="2400">
                <a:latin typeface="黑体" panose="02010609060101010101" pitchFamily="49" charset="-122"/>
                <a:sym typeface="Symbol" panose="05050102010706020507" pitchFamily="18" charset="2"/>
              </a:rPr>
              <a:t> </a:t>
            </a:r>
            <a:r>
              <a:rPr lang="zh-CN" altLang="en-US" sz="2400" baseline="30000">
                <a:latin typeface="黑体" panose="02010609060101010101" pitchFamily="49" charset="-122"/>
                <a:sym typeface="Symbol" panose="05050102010706020507" pitchFamily="18" charset="2"/>
              </a:rPr>
              <a:t>*</a:t>
            </a:r>
            <a:r>
              <a:rPr lang="zh-CN" altLang="en-US" sz="2400" i="1">
                <a:latin typeface="黑体" panose="02010609060101010101" pitchFamily="49" charset="-122"/>
                <a:sym typeface="Symbol" panose="05050102010706020507" pitchFamily="18" charset="2"/>
              </a:rPr>
              <a:t></a:t>
            </a:r>
            <a:r>
              <a:rPr lang="en-US" altLang="zh-CN" sz="2400">
                <a:latin typeface="黑体" panose="02010609060101010101" pitchFamily="49" charset="-122"/>
                <a:sym typeface="Symbol" panose="05050102010706020507" pitchFamily="18" charset="2"/>
              </a:rPr>
              <a:t>;</a:t>
            </a:r>
            <a:endParaRPr lang="en-US" altLang="zh-CN" sz="2400" i="1">
              <a:latin typeface="黑体" panose="02010609060101010101" pitchFamily="49" charset="-122"/>
              <a:sym typeface="Symbol" panose="05050102010706020507" pitchFamily="18" charset="2"/>
            </a:endParaRPr>
          </a:p>
          <a:p>
            <a:pPr>
              <a:spcBef>
                <a:spcPct val="0"/>
              </a:spcBef>
              <a:buClrTx/>
              <a:buSzTx/>
              <a:buFontTx/>
              <a:buNone/>
            </a:pPr>
            <a:r>
              <a:rPr lang="zh-CN" altLang="en-US" sz="2400" b="0">
                <a:latin typeface="黑体" panose="02010609060101010101" pitchFamily="49" charset="-122"/>
                <a:sym typeface="Symbol" panose="05050102010706020507" pitchFamily="18" charset="2"/>
              </a:rPr>
              <a:t>如果</a:t>
            </a:r>
            <a:r>
              <a:rPr lang="zh-CN" altLang="en-US" sz="2400" i="1">
                <a:latin typeface="黑体" panose="02010609060101010101" pitchFamily="49" charset="-122"/>
                <a:sym typeface="Symbol" panose="05050102010706020507" pitchFamily="18" charset="2"/>
              </a:rPr>
              <a:t></a:t>
            </a:r>
            <a:r>
              <a:rPr lang="zh-CN" altLang="en-US" sz="2400">
                <a:latin typeface="黑体" panose="02010609060101010101" pitchFamily="49" charset="-122"/>
                <a:sym typeface="Symbol" panose="05050102010706020507" pitchFamily="18" charset="2"/>
              </a:rPr>
              <a:t> </a:t>
            </a:r>
            <a:r>
              <a:rPr lang="zh-CN" altLang="en-US" sz="2400" baseline="30000">
                <a:latin typeface="黑体" panose="02010609060101010101" pitchFamily="49" charset="-122"/>
                <a:sym typeface="Symbol" panose="05050102010706020507" pitchFamily="18" charset="2"/>
              </a:rPr>
              <a:t>*</a:t>
            </a:r>
            <a:r>
              <a:rPr lang="zh-CN" altLang="en-US" sz="2400" i="1">
                <a:latin typeface="黑体" panose="02010609060101010101" pitchFamily="49" charset="-122"/>
                <a:sym typeface="Symbol" panose="05050102010706020507" pitchFamily="18" charset="2"/>
              </a:rPr>
              <a:t></a:t>
            </a:r>
            <a:r>
              <a:rPr lang="en-US" altLang="zh-CN" sz="2400">
                <a:latin typeface="黑体" panose="02010609060101010101" pitchFamily="49" charset="-122"/>
                <a:sym typeface="Symbol" panose="05050102010706020507" pitchFamily="18" charset="2"/>
              </a:rPr>
              <a:t>,</a:t>
            </a:r>
            <a:r>
              <a:rPr lang="en-US" altLang="zh-CN" sz="2400" i="1">
                <a:latin typeface="黑体" panose="02010609060101010101" pitchFamily="49" charset="-122"/>
                <a:sym typeface="Symbol" panose="05050102010706020507" pitchFamily="18" charset="2"/>
              </a:rPr>
              <a:t></a:t>
            </a:r>
            <a:r>
              <a:rPr lang="en-US" altLang="zh-CN" sz="2400">
                <a:latin typeface="黑体" panose="02010609060101010101" pitchFamily="49" charset="-122"/>
                <a:sym typeface="Symbol" panose="05050102010706020507" pitchFamily="18" charset="2"/>
              </a:rPr>
              <a:t> </a:t>
            </a:r>
            <a:r>
              <a:rPr lang="en-US" altLang="zh-CN" sz="2400" i="1">
                <a:latin typeface="黑体" panose="02010609060101010101" pitchFamily="49" charset="-122"/>
                <a:sym typeface="Symbol" panose="05050102010706020507" pitchFamily="18" charset="2"/>
              </a:rPr>
              <a:t></a:t>
            </a:r>
            <a:r>
              <a:rPr lang="en-US" altLang="zh-CN" sz="2400">
                <a:latin typeface="黑体" panose="02010609060101010101" pitchFamily="49" charset="-122"/>
                <a:sym typeface="Symbol" panose="05050102010706020507" pitchFamily="18" charset="2"/>
              </a:rPr>
              <a:t>,</a:t>
            </a:r>
            <a:r>
              <a:rPr lang="zh-CN" altLang="en-US" sz="2400" b="0">
                <a:latin typeface="黑体" panose="02010609060101010101" pitchFamily="49" charset="-122"/>
                <a:sym typeface="Symbol" panose="05050102010706020507" pitchFamily="18" charset="2"/>
              </a:rPr>
              <a:t>那么</a:t>
            </a:r>
            <a:r>
              <a:rPr lang="zh-CN" altLang="en-US" sz="2400" i="1">
                <a:latin typeface="黑体" panose="02010609060101010101" pitchFamily="49" charset="-122"/>
                <a:sym typeface="Symbol" panose="05050102010706020507" pitchFamily="18" charset="2"/>
              </a:rPr>
              <a:t> </a:t>
            </a:r>
            <a:r>
              <a:rPr lang="zh-CN" altLang="en-US" sz="2400">
                <a:latin typeface="黑体" panose="02010609060101010101" pitchFamily="49" charset="-122"/>
                <a:sym typeface="Symbol" panose="05050102010706020507" pitchFamily="18" charset="2"/>
              </a:rPr>
              <a:t></a:t>
            </a:r>
            <a:r>
              <a:rPr lang="zh-CN" altLang="en-US" sz="2400" baseline="30000">
                <a:latin typeface="黑体" panose="02010609060101010101" pitchFamily="49" charset="-122"/>
                <a:sym typeface="Symbol" panose="05050102010706020507" pitchFamily="18" charset="2"/>
              </a:rPr>
              <a:t>*</a:t>
            </a:r>
            <a:r>
              <a:rPr lang="zh-CN" altLang="en-US" sz="2400" i="1">
                <a:latin typeface="黑体" panose="02010609060101010101" pitchFamily="49" charset="-122"/>
                <a:sym typeface="Symbol" panose="05050102010706020507" pitchFamily="18" charset="2"/>
              </a:rPr>
              <a:t></a:t>
            </a:r>
            <a:endParaRPr lang="en-US" altLang="en-US" sz="2400" i="1">
              <a:latin typeface="黑体" panose="02010609060101010101" pitchFamily="49" charset="-122"/>
              <a:sym typeface="Symbol" panose="05050102010706020507" pitchFamily="18" charset="2"/>
            </a:endParaRPr>
          </a:p>
        </p:txBody>
      </p:sp>
      <p:sp>
        <p:nvSpPr>
          <p:cNvPr id="2" name="日期占位符 1">
            <a:extLst>
              <a:ext uri="{FF2B5EF4-FFF2-40B4-BE49-F238E27FC236}">
                <a16:creationId xmlns:a16="http://schemas.microsoft.com/office/drawing/2014/main" id="{1E653E01-4584-FD41-9570-EB1015EA6875}"/>
              </a:ext>
            </a:extLst>
          </p:cNvPr>
          <p:cNvSpPr>
            <a:spLocks noGrp="1"/>
          </p:cNvSpPr>
          <p:nvPr>
            <p:ph type="dt" sz="half" idx="10"/>
          </p:nvPr>
        </p:nvSpPr>
        <p:spPr/>
        <p:txBody>
          <a:bodyPr/>
          <a:lstStyle/>
          <a:p>
            <a:fld id="{690E2D2B-7290-4473-8DFC-83C719558C94}"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13F2F5C1-C746-8A3B-9424-81F08E757C8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B8023065-62FA-7175-0502-2A6D804C0BF5}"/>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extLst>
      <p:ext uri="{BB962C8B-B14F-4D97-AF65-F5344CB8AC3E}">
        <p14:creationId xmlns:p14="http://schemas.microsoft.com/office/powerpoint/2010/main" val="216028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A1BB52D-C811-4A5E-B398-0509720382F0}"/>
              </a:ext>
            </a:extLst>
          </p:cNvPr>
          <p:cNvSpPr>
            <a:spLocks noGrp="1" noChangeArrowheads="1"/>
          </p:cNvSpPr>
          <p:nvPr>
            <p:ph type="title"/>
          </p:nvPr>
        </p:nvSpPr>
        <p:spPr/>
        <p:txBody>
          <a:bodyPr/>
          <a:lstStyle/>
          <a:p>
            <a:pPr eaLnBrk="1" hangingPunct="1"/>
            <a:r>
              <a:rPr lang="en-US" altLang="zh-CN" dirty="0"/>
              <a:t>3.1.2 </a:t>
            </a:r>
            <a:r>
              <a:rPr lang="zh-CN" altLang="en-US" dirty="0"/>
              <a:t>推导</a:t>
            </a:r>
          </a:p>
        </p:txBody>
      </p:sp>
      <p:sp>
        <p:nvSpPr>
          <p:cNvPr id="28675" name="Rectangle 3">
            <a:extLst>
              <a:ext uri="{FF2B5EF4-FFF2-40B4-BE49-F238E27FC236}">
                <a16:creationId xmlns:a16="http://schemas.microsoft.com/office/drawing/2014/main" id="{8EE927BC-FFC9-43C8-8257-03C91B161DC8}"/>
              </a:ext>
            </a:extLst>
          </p:cNvPr>
          <p:cNvSpPr>
            <a:spLocks noGrp="1" noChangeArrowheads="1"/>
          </p:cNvSpPr>
          <p:nvPr>
            <p:ph idx="1"/>
          </p:nvPr>
        </p:nvSpPr>
        <p:spPr/>
        <p:txBody>
          <a:bodyPr>
            <a:normAutofit/>
          </a:bodyPr>
          <a:lstStyle/>
          <a:p>
            <a:pPr eaLnBrk="1" hangingPunct="1">
              <a:lnSpc>
                <a:spcPct val="100000"/>
              </a:lnSpc>
            </a:pPr>
            <a:r>
              <a:rPr lang="zh-CN" altLang="en-US" sz="3200" dirty="0">
                <a:latin typeface="宋体" panose="02010600030101010101" pitchFamily="2" charset="-122"/>
              </a:rPr>
              <a:t>一些概念和记号：</a:t>
            </a:r>
          </a:p>
          <a:p>
            <a:pPr lvl="1" eaLnBrk="1" hangingPunct="1">
              <a:lnSpc>
                <a:spcPct val="100000"/>
              </a:lnSpc>
            </a:pPr>
            <a:r>
              <a:rPr lang="zh-CN" altLang="en-US" sz="2800" dirty="0">
                <a:latin typeface="宋体" panose="02010600030101010101" pitchFamily="2" charset="-122"/>
              </a:rPr>
              <a:t>由文法</a:t>
            </a:r>
            <a:r>
              <a:rPr lang="en-US" altLang="zh-CN" sz="2800" b="1" i="1" dirty="0">
                <a:latin typeface="Times New Roman" panose="02020603050405020304" pitchFamily="18" charset="0"/>
              </a:rPr>
              <a:t>G</a:t>
            </a:r>
            <a:r>
              <a:rPr lang="zh-CN" altLang="en-US" sz="2800" dirty="0">
                <a:latin typeface="Times New Roman" panose="02020603050405020304" pitchFamily="18" charset="0"/>
              </a:rPr>
              <a:t>产生的全部句子组成的集合称为</a:t>
            </a:r>
            <a:r>
              <a:rPr lang="en-US" altLang="zh-CN" sz="2800" b="1" i="1" dirty="0">
                <a:solidFill>
                  <a:schemeClr val="accent2"/>
                </a:solidFill>
                <a:latin typeface="Times New Roman" panose="02020603050405020304" pitchFamily="18" charset="0"/>
              </a:rPr>
              <a:t>G</a:t>
            </a:r>
            <a:r>
              <a:rPr lang="zh-CN" altLang="en-US" sz="2800" dirty="0">
                <a:solidFill>
                  <a:schemeClr val="accent2"/>
                </a:solidFill>
                <a:latin typeface="Times New Roman" panose="02020603050405020304" pitchFamily="18" charset="0"/>
              </a:rPr>
              <a:t>产生的语言</a:t>
            </a:r>
            <a:r>
              <a:rPr lang="zh-CN" altLang="en-US" sz="2800" dirty="0">
                <a:latin typeface="Times New Roman" panose="02020603050405020304" pitchFamily="18" charset="0"/>
              </a:rPr>
              <a:t>，</a:t>
            </a:r>
            <a:r>
              <a:rPr lang="zh-CN" altLang="en-US" sz="2800" dirty="0">
                <a:latin typeface="宋体" panose="02010600030101010101" pitchFamily="2" charset="-122"/>
              </a:rPr>
              <a:t>记做</a:t>
            </a:r>
            <a:r>
              <a:rPr lang="en-US" altLang="zh-CN" sz="2800" b="1" i="1" dirty="0">
                <a:solidFill>
                  <a:schemeClr val="accent2"/>
                </a:solidFill>
                <a:latin typeface="Times New Roman" panose="02020603050405020304" pitchFamily="18" charset="0"/>
              </a:rPr>
              <a:t>L</a:t>
            </a:r>
            <a:r>
              <a:rPr lang="en-US" altLang="zh-CN" sz="2800" b="1" dirty="0">
                <a:solidFill>
                  <a:schemeClr val="accent2"/>
                </a:solidFill>
                <a:latin typeface="Times New Roman" panose="02020603050405020304" pitchFamily="18" charset="0"/>
              </a:rPr>
              <a:t>(</a:t>
            </a:r>
            <a:r>
              <a:rPr lang="en-US" altLang="zh-CN" sz="2800" b="1" i="1" dirty="0">
                <a:solidFill>
                  <a:schemeClr val="accent2"/>
                </a:solidFill>
                <a:latin typeface="Times New Roman" panose="02020603050405020304" pitchFamily="18" charset="0"/>
              </a:rPr>
              <a:t>G</a:t>
            </a:r>
            <a:r>
              <a:rPr lang="en-US" altLang="zh-CN" sz="2800" b="1" dirty="0">
                <a:solidFill>
                  <a:schemeClr val="accent2"/>
                </a:solidFill>
                <a:latin typeface="Times New Roman" panose="02020603050405020304" pitchFamily="18" charset="0"/>
              </a:rPr>
              <a:t>)</a:t>
            </a:r>
            <a:r>
              <a:rPr lang="zh-CN" altLang="en-US" sz="2800" dirty="0">
                <a:latin typeface="Times New Roman" panose="02020603050405020304" pitchFamily="18" charset="0"/>
              </a:rPr>
              <a:t>。</a:t>
            </a:r>
          </a:p>
          <a:p>
            <a:pPr lvl="1" eaLnBrk="1" hangingPunct="1">
              <a:lnSpc>
                <a:spcPct val="100000"/>
              </a:lnSpc>
            </a:pPr>
            <a:r>
              <a:rPr lang="zh-CN" altLang="en-US" sz="2800" dirty="0">
                <a:latin typeface="宋体" panose="02010600030101010101" pitchFamily="2" charset="-122"/>
              </a:rPr>
              <a:t>由上下文无关文法产生的语言叫做</a:t>
            </a:r>
            <a:r>
              <a:rPr lang="zh-CN" altLang="en-US" sz="2800" dirty="0">
                <a:solidFill>
                  <a:schemeClr val="accent2"/>
                </a:solidFill>
                <a:latin typeface="宋体" panose="02010600030101010101" pitchFamily="2" charset="-122"/>
              </a:rPr>
              <a:t>上下文无关语言</a:t>
            </a:r>
            <a:r>
              <a:rPr lang="zh-CN" altLang="en-US" sz="2800" dirty="0">
                <a:solidFill>
                  <a:schemeClr val="accent2"/>
                </a:solidFill>
              </a:rPr>
              <a:t>（</a:t>
            </a:r>
            <a:r>
              <a:rPr lang="en-US" altLang="zh-CN" sz="2800" dirty="0">
                <a:solidFill>
                  <a:schemeClr val="accent2"/>
                </a:solidFill>
              </a:rPr>
              <a:t>context-free language</a:t>
            </a:r>
            <a:r>
              <a:rPr lang="zh-CN" altLang="en-US" sz="2800" dirty="0">
                <a:solidFill>
                  <a:schemeClr val="accent2"/>
                </a:solidFill>
              </a:rPr>
              <a:t>）</a:t>
            </a:r>
            <a:r>
              <a:rPr lang="zh-CN" altLang="en-US" sz="2800" dirty="0">
                <a:latin typeface="宋体" panose="02010600030101010101" pitchFamily="2" charset="-122"/>
              </a:rPr>
              <a:t>。</a:t>
            </a:r>
          </a:p>
          <a:p>
            <a:pPr lvl="1" eaLnBrk="1" hangingPunct="1">
              <a:lnSpc>
                <a:spcPct val="100000"/>
              </a:lnSpc>
            </a:pPr>
            <a:r>
              <a:rPr lang="zh-CN" altLang="en-US" sz="2800" dirty="0">
                <a:latin typeface="Times New Roman" panose="02020603050405020304" pitchFamily="18" charset="0"/>
              </a:rPr>
              <a:t>如果</a:t>
            </a:r>
            <a:r>
              <a:rPr lang="en-US" altLang="zh-CN" sz="2800" b="1" i="1" dirty="0">
                <a:latin typeface="Times New Roman" panose="02020603050405020304" pitchFamily="18" charset="0"/>
              </a:rPr>
              <a:t>S</a:t>
            </a:r>
            <a:r>
              <a:rPr lang="en-US" altLang="zh-CN" sz="2800" b="1" dirty="0">
                <a:latin typeface="Times New Roman" panose="02020603050405020304" pitchFamily="18" charset="0"/>
                <a:sym typeface="Symbol" panose="05050102010706020507" pitchFamily="18" charset="2"/>
              </a:rPr>
              <a:t></a:t>
            </a:r>
            <a:r>
              <a:rPr lang="en-US" altLang="zh-CN" sz="2800" b="1" baseline="30000"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a:t>
            </a:r>
            <a:r>
              <a:rPr lang="el-GR" altLang="zh-CN" sz="2800" b="1" i="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i="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sym typeface="Symbol" panose="05050102010706020507" pitchFamily="18" charset="2"/>
              </a:rPr>
              <a:t>可能含有非终结符，则</a:t>
            </a:r>
            <a:r>
              <a:rPr lang="zh-CN" altLang="en-US" sz="2800" b="1" i="1"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sym typeface="Symbol" panose="05050102010706020507" pitchFamily="18" charset="2"/>
              </a:rPr>
              <a:t>叫做该语言的</a:t>
            </a:r>
            <a:r>
              <a:rPr lang="zh-CN" altLang="en-US" sz="2800" dirty="0">
                <a:solidFill>
                  <a:schemeClr val="accent2"/>
                </a:solidFill>
              </a:rPr>
              <a:t>句型（</a:t>
            </a:r>
            <a:r>
              <a:rPr lang="en-US" altLang="zh-CN" sz="2800" dirty="0">
                <a:solidFill>
                  <a:schemeClr val="accent2"/>
                </a:solidFill>
              </a:rPr>
              <a:t>sentential form</a:t>
            </a:r>
            <a:r>
              <a:rPr lang="zh-CN" altLang="en-US" sz="2800" dirty="0">
                <a:solidFill>
                  <a:schemeClr val="accent2"/>
                </a:solidFill>
              </a:rPr>
              <a:t>）</a:t>
            </a:r>
          </a:p>
          <a:p>
            <a:pPr lvl="1" eaLnBrk="1" hangingPunct="1">
              <a:lnSpc>
                <a:spcPct val="100000"/>
              </a:lnSpc>
            </a:pPr>
            <a:r>
              <a:rPr lang="zh-CN" altLang="en-US" sz="2800" dirty="0">
                <a:solidFill>
                  <a:schemeClr val="accent2"/>
                </a:solidFill>
                <a:latin typeface="宋体" panose="02010600030101010101" pitchFamily="2" charset="-122"/>
              </a:rPr>
              <a:t>句子</a:t>
            </a:r>
            <a:r>
              <a:rPr lang="zh-CN" altLang="en-US" sz="2800" dirty="0">
                <a:solidFill>
                  <a:schemeClr val="accent2"/>
                </a:solidFill>
              </a:rPr>
              <a:t>（</a:t>
            </a:r>
            <a:r>
              <a:rPr lang="en-US" altLang="zh-CN" sz="2800" dirty="0">
                <a:solidFill>
                  <a:schemeClr val="accent2"/>
                </a:solidFill>
              </a:rPr>
              <a:t>sentence</a:t>
            </a:r>
            <a:r>
              <a:rPr lang="zh-CN" altLang="en-US" sz="2800" dirty="0">
                <a:solidFill>
                  <a:schemeClr val="accent2"/>
                </a:solidFill>
              </a:rPr>
              <a:t>）</a:t>
            </a:r>
            <a:r>
              <a:rPr lang="zh-CN" altLang="en-US" sz="2800" dirty="0">
                <a:latin typeface="宋体" panose="02010600030101010101" pitchFamily="2" charset="-122"/>
              </a:rPr>
              <a:t>是只含终结符的句型。</a:t>
            </a:r>
          </a:p>
          <a:p>
            <a:pPr lvl="1" eaLnBrk="1" hangingPunct="1">
              <a:lnSpc>
                <a:spcPct val="100000"/>
              </a:lnSpc>
            </a:pPr>
            <a:r>
              <a:rPr lang="zh-CN" altLang="en-US" sz="2800" dirty="0">
                <a:latin typeface="宋体" panose="02010600030101010101" pitchFamily="2" charset="-122"/>
              </a:rPr>
              <a:t>如果两个文法产生同样的语言，则称这两个文法</a:t>
            </a:r>
            <a:r>
              <a:rPr lang="zh-CN" altLang="en-US" sz="2800" dirty="0">
                <a:solidFill>
                  <a:schemeClr val="accent2"/>
                </a:solidFill>
              </a:rPr>
              <a:t>等价</a:t>
            </a:r>
            <a:r>
              <a:rPr lang="zh-CN" altLang="en-US" sz="2800" dirty="0"/>
              <a:t>。</a:t>
            </a:r>
          </a:p>
        </p:txBody>
      </p:sp>
      <p:sp>
        <p:nvSpPr>
          <p:cNvPr id="2" name="日期占位符 1">
            <a:extLst>
              <a:ext uri="{FF2B5EF4-FFF2-40B4-BE49-F238E27FC236}">
                <a16:creationId xmlns:a16="http://schemas.microsoft.com/office/drawing/2014/main" id="{0D06FD04-7084-01B8-0631-E7E21CF08B56}"/>
              </a:ext>
            </a:extLst>
          </p:cNvPr>
          <p:cNvSpPr>
            <a:spLocks noGrp="1"/>
          </p:cNvSpPr>
          <p:nvPr>
            <p:ph type="dt" sz="half" idx="10"/>
          </p:nvPr>
        </p:nvSpPr>
        <p:spPr/>
        <p:txBody>
          <a:bodyPr/>
          <a:lstStyle/>
          <a:p>
            <a:fld id="{51D73E03-F064-4676-B505-5A0E2C5E6C21}"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200CCA32-FC1D-1EE3-B78B-F29A8E92541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628BBE20-6705-26D9-3E4E-66EAB898FF84}"/>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09189B8-2837-4DE3-AC03-81176C271699}"/>
              </a:ext>
            </a:extLst>
          </p:cNvPr>
          <p:cNvSpPr>
            <a:spLocks noGrp="1" noChangeArrowheads="1"/>
          </p:cNvSpPr>
          <p:nvPr>
            <p:ph type="title"/>
          </p:nvPr>
        </p:nvSpPr>
        <p:spPr/>
        <p:txBody>
          <a:bodyPr/>
          <a:lstStyle/>
          <a:p>
            <a:pPr eaLnBrk="1" hangingPunct="1"/>
            <a:r>
              <a:rPr lang="en-US" altLang="zh-CN" dirty="0"/>
              <a:t>3.1.2 </a:t>
            </a:r>
            <a:r>
              <a:rPr lang="zh-CN" altLang="en-US" dirty="0"/>
              <a:t>推导</a:t>
            </a:r>
          </a:p>
        </p:txBody>
      </p:sp>
      <p:sp>
        <p:nvSpPr>
          <p:cNvPr id="29699" name="Rectangle 3">
            <a:extLst>
              <a:ext uri="{FF2B5EF4-FFF2-40B4-BE49-F238E27FC236}">
                <a16:creationId xmlns:a16="http://schemas.microsoft.com/office/drawing/2014/main" id="{4979CB5E-D4CE-4E93-876F-5B5FFE141823}"/>
              </a:ext>
            </a:extLst>
          </p:cNvPr>
          <p:cNvSpPr>
            <a:spLocks noGrp="1" noChangeArrowheads="1"/>
          </p:cNvSpPr>
          <p:nvPr>
            <p:ph idx="1"/>
          </p:nvPr>
        </p:nvSpPr>
        <p:spPr/>
        <p:txBody>
          <a:bodyPr>
            <a:normAutofit fontScale="92500"/>
          </a:bodyPr>
          <a:lstStyle/>
          <a:p>
            <a:pPr eaLnBrk="1" hangingPunct="1">
              <a:lnSpc>
                <a:spcPct val="100000"/>
              </a:lnSpc>
            </a:pPr>
            <a:r>
              <a:rPr lang="zh-CN" altLang="en-US" dirty="0">
                <a:latin typeface="宋体" panose="02010600030101010101" pitchFamily="2" charset="-122"/>
              </a:rPr>
              <a:t>一些概念和记号：</a:t>
            </a:r>
          </a:p>
          <a:p>
            <a:pPr lvl="1" eaLnBrk="1" hangingPunct="1">
              <a:lnSpc>
                <a:spcPct val="100000"/>
              </a:lnSpc>
            </a:pPr>
            <a:r>
              <a:rPr lang="zh-CN" altLang="en-US" dirty="0">
                <a:latin typeface="宋体" panose="02010600030101010101" pitchFamily="2" charset="-122"/>
              </a:rPr>
              <a:t>递归：</a:t>
            </a:r>
            <a:r>
              <a:rPr kumimoji="1" lang="zh-CN" altLang="en-US" dirty="0">
                <a:latin typeface="Times New Roman" panose="02020603050405020304" pitchFamily="18" charset="0"/>
              </a:rPr>
              <a:t>设给定文法</a:t>
            </a:r>
            <a:r>
              <a:rPr kumimoji="1" lang="en-US" altLang="zh-CN" b="1" i="1" dirty="0">
                <a:latin typeface="Times New Roman" panose="02020603050405020304" pitchFamily="18" charset="0"/>
              </a:rPr>
              <a:t>G</a:t>
            </a:r>
            <a:r>
              <a:rPr kumimoji="1" lang="zh-CN" altLang="en-US" dirty="0">
                <a:latin typeface="Times New Roman" panose="02020603050405020304" pitchFamily="18" charset="0"/>
              </a:rPr>
              <a:t>：</a:t>
            </a:r>
            <a:r>
              <a:rPr kumimoji="1" lang="en-US" altLang="zh-CN" b="1" dirty="0">
                <a:latin typeface="Times New Roman" panose="02020603050405020304" pitchFamily="18" charset="0"/>
              </a:rPr>
              <a:t>(</a:t>
            </a:r>
            <a:r>
              <a:rPr kumimoji="1" lang="en-US" altLang="zh-CN" b="1" i="1" dirty="0">
                <a:latin typeface="Times New Roman" panose="02020603050405020304" pitchFamily="18" charset="0"/>
              </a:rPr>
              <a:t>V</a:t>
            </a:r>
            <a:r>
              <a:rPr kumimoji="1" lang="en-US" altLang="zh-CN" b="1" i="1" baseline="-25000" dirty="0">
                <a:latin typeface="Times New Roman" panose="02020603050405020304" pitchFamily="18" charset="0"/>
              </a:rPr>
              <a:t>T</a:t>
            </a:r>
            <a:r>
              <a:rPr kumimoji="1" lang="en-US" altLang="zh-CN" b="1" i="1" dirty="0">
                <a:latin typeface="Times New Roman" panose="02020603050405020304" pitchFamily="18" charset="0"/>
              </a:rPr>
              <a:t>, V</a:t>
            </a:r>
            <a:r>
              <a:rPr kumimoji="1" lang="en-US" altLang="zh-CN" b="1" i="1" baseline="-25000" dirty="0">
                <a:latin typeface="Times New Roman" panose="02020603050405020304" pitchFamily="18" charset="0"/>
              </a:rPr>
              <a:t>N</a:t>
            </a:r>
            <a:r>
              <a:rPr kumimoji="1" lang="en-US" altLang="zh-CN" b="1" i="1" dirty="0">
                <a:latin typeface="Times New Roman" panose="02020603050405020304" pitchFamily="18" charset="0"/>
              </a:rPr>
              <a:t>, S, P</a:t>
            </a:r>
            <a:r>
              <a:rPr kumimoji="1" lang="en-US" altLang="zh-CN" b="1" dirty="0">
                <a:latin typeface="Times New Roman" panose="02020603050405020304" pitchFamily="18" charset="0"/>
              </a:rPr>
              <a:t>)</a:t>
            </a:r>
            <a:r>
              <a:rPr kumimoji="1" lang="zh-CN" altLang="en-US" dirty="0">
                <a:latin typeface="Times New Roman" panose="02020603050405020304" pitchFamily="18" charset="0"/>
              </a:rPr>
              <a:t>，若有</a:t>
            </a:r>
            <a:r>
              <a:rPr kumimoji="1" lang="en-US" altLang="zh-CN" b="1" i="1" dirty="0">
                <a:latin typeface="Times New Roman" panose="02020603050405020304" pitchFamily="18" charset="0"/>
              </a:rPr>
              <a:t>A </a:t>
            </a:r>
            <a:r>
              <a:rPr kumimoji="1" lang="en-US" altLang="zh-CN" b="1" dirty="0">
                <a:latin typeface="Times New Roman" panose="02020603050405020304" pitchFamily="18" charset="0"/>
                <a:sym typeface="Symbol" panose="05050102010706020507" pitchFamily="18" charset="2"/>
              </a:rPr>
              <a:t> </a:t>
            </a:r>
            <a:r>
              <a:rPr kumimoji="1" lang="en-US" altLang="zh-CN" b="1" i="1" dirty="0">
                <a:latin typeface="Times New Roman" panose="02020603050405020304" pitchFamily="18" charset="0"/>
                <a:sym typeface="Symbol" panose="05050102010706020507" pitchFamily="18" charset="2"/>
              </a:rPr>
              <a:t> </a:t>
            </a:r>
            <a:r>
              <a:rPr kumimoji="1" lang="en-US" altLang="zh-CN" b="1" dirty="0">
                <a:latin typeface="Times New Roman" panose="02020603050405020304" pitchFamily="18" charset="0"/>
                <a:sym typeface="Symbol" panose="05050102010706020507" pitchFamily="18" charset="2"/>
              </a:rPr>
              <a:t></a:t>
            </a:r>
            <a:r>
              <a:rPr kumimoji="1" lang="en-US" altLang="zh-CN" b="1" baseline="30000" dirty="0">
                <a:latin typeface="Times New Roman" panose="02020603050405020304" pitchFamily="18" charset="0"/>
                <a:sym typeface="Symbol" panose="05050102010706020507" pitchFamily="18" charset="2"/>
              </a:rPr>
              <a:t>*</a:t>
            </a:r>
            <a:r>
              <a:rPr kumimoji="1" lang="en-US" altLang="zh-CN" dirty="0">
                <a:latin typeface="Times New Roman" panose="02020603050405020304" pitchFamily="18" charset="0"/>
                <a:sym typeface="Symbol" panose="05050102010706020507" pitchFamily="18" charset="2"/>
              </a:rPr>
              <a:t> </a:t>
            </a:r>
            <a:r>
              <a:rPr kumimoji="1" lang="zh-CN" altLang="el-GR" b="1" i="1" dirty="0">
                <a:latin typeface="方正舒体" panose="02010601030101010101" pitchFamily="2" charset="-122"/>
                <a:ea typeface="方正舒体" panose="02010601030101010101" pitchFamily="2" charset="-122"/>
                <a:sym typeface="Symbol" panose="05050102010706020507" pitchFamily="18" charset="2"/>
              </a:rPr>
              <a:t></a:t>
            </a:r>
            <a:r>
              <a:rPr kumimoji="1" lang="en-US" altLang="zh-CN" b="1" i="1" dirty="0">
                <a:latin typeface="Times New Roman" panose="02020603050405020304" pitchFamily="18" charset="0"/>
              </a:rPr>
              <a:t>A</a:t>
            </a:r>
            <a:r>
              <a:rPr kumimoji="1" lang="en-US" altLang="zh-CN" b="1" i="1" dirty="0">
                <a:latin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sym typeface="Symbol" panose="05050102010706020507" pitchFamily="18" charset="2"/>
              </a:rPr>
              <a:t>，</a:t>
            </a:r>
            <a:r>
              <a:rPr kumimoji="1" lang="zh-CN" altLang="en-US" b="1" i="1" dirty="0">
                <a:latin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sym typeface="Symbol" panose="05050102010706020507" pitchFamily="18" charset="2"/>
              </a:rPr>
              <a:t>和</a:t>
            </a:r>
            <a:r>
              <a:rPr kumimoji="1" lang="zh-CN" altLang="en-US" b="1" i="1" dirty="0">
                <a:latin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sym typeface="Symbol" panose="05050102010706020507" pitchFamily="18" charset="2"/>
              </a:rPr>
              <a:t>不同时为</a:t>
            </a:r>
            <a:r>
              <a:rPr kumimoji="1" lang="zh-CN" altLang="en-US" b="1" dirty="0">
                <a:latin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rPr>
              <a:t>则称非终结符</a:t>
            </a:r>
            <a:r>
              <a:rPr kumimoji="1" lang="en-US" altLang="zh-CN" b="1" i="1" dirty="0">
                <a:latin typeface="Times New Roman" panose="02020603050405020304" pitchFamily="18" charset="0"/>
              </a:rPr>
              <a:t>A</a:t>
            </a:r>
            <a:r>
              <a:rPr kumimoji="1" lang="zh-CN" altLang="en-US" dirty="0">
                <a:latin typeface="Times New Roman" panose="02020603050405020304" pitchFamily="18" charset="0"/>
              </a:rPr>
              <a:t>是</a:t>
            </a:r>
            <a:r>
              <a:rPr kumimoji="1" lang="zh-CN" altLang="en-US" dirty="0">
                <a:solidFill>
                  <a:schemeClr val="accent2"/>
                </a:solidFill>
                <a:latin typeface="Times New Roman" panose="02020603050405020304" pitchFamily="18" charset="0"/>
              </a:rPr>
              <a:t>递归</a:t>
            </a:r>
            <a:r>
              <a:rPr kumimoji="1" lang="zh-CN" altLang="en-US" dirty="0">
                <a:latin typeface="Times New Roman" panose="02020603050405020304" pitchFamily="18" charset="0"/>
              </a:rPr>
              <a:t>的；若存在产生式</a:t>
            </a:r>
            <a:r>
              <a:rPr lang="en-US" altLang="zh-CN" b="1"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kumimoji="1" lang="zh-CN" altLang="el-GR" b="1" i="1" dirty="0">
                <a:latin typeface="方正舒体" panose="02010601030101010101" pitchFamily="2" charset="-122"/>
                <a:ea typeface="方正舒体" panose="02010601030101010101" pitchFamily="2" charset="-122"/>
                <a:sym typeface="Symbol" panose="05050102010706020507" pitchFamily="18" charset="2"/>
              </a:rPr>
              <a:t></a:t>
            </a:r>
            <a:r>
              <a:rPr kumimoji="1" lang="en-US" altLang="zh-CN" b="1" i="1" dirty="0">
                <a:latin typeface="Times New Roman" panose="02020603050405020304" pitchFamily="18" charset="0"/>
              </a:rPr>
              <a:t>A</a:t>
            </a:r>
            <a:r>
              <a:rPr kumimoji="1" lang="en-US" altLang="zh-CN" b="1" i="1" dirty="0">
                <a:latin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rPr>
              <a:t>，则称非终结符</a:t>
            </a:r>
            <a:r>
              <a:rPr kumimoji="1" lang="en-US" altLang="zh-CN" b="1" i="1" dirty="0">
                <a:latin typeface="Times New Roman" panose="02020603050405020304" pitchFamily="18" charset="0"/>
              </a:rPr>
              <a:t>A</a:t>
            </a:r>
            <a:r>
              <a:rPr kumimoji="1" lang="zh-CN" altLang="en-US" dirty="0">
                <a:latin typeface="Times New Roman" panose="02020603050405020304" pitchFamily="18" charset="0"/>
              </a:rPr>
              <a:t>是</a:t>
            </a:r>
            <a:r>
              <a:rPr kumimoji="1" lang="zh-CN" altLang="en-US" dirty="0">
                <a:solidFill>
                  <a:schemeClr val="accent2"/>
                </a:solidFill>
                <a:latin typeface="Times New Roman" panose="02020603050405020304" pitchFamily="18" charset="0"/>
              </a:rPr>
              <a:t>直接递归</a:t>
            </a:r>
            <a:r>
              <a:rPr kumimoji="1" lang="zh-CN" altLang="en-US" dirty="0">
                <a:latin typeface="Times New Roman" panose="02020603050405020304" pitchFamily="18" charset="0"/>
              </a:rPr>
              <a:t>的。</a:t>
            </a:r>
          </a:p>
          <a:p>
            <a:pPr lvl="1" eaLnBrk="1" hangingPunct="1">
              <a:lnSpc>
                <a:spcPct val="100000"/>
              </a:lnSpc>
            </a:pPr>
            <a:r>
              <a:rPr kumimoji="1" lang="zh-CN" altLang="en-US" dirty="0">
                <a:latin typeface="Times New Roman" panose="02020603050405020304" pitchFamily="18" charset="0"/>
              </a:rPr>
              <a:t>特别的，当</a:t>
            </a:r>
            <a:r>
              <a:rPr kumimoji="1" lang="zh-CN" altLang="en-US" b="1" i="1" dirty="0">
                <a:latin typeface="Times New Roman" panose="02020603050405020304" pitchFamily="18" charset="0"/>
                <a:sym typeface="Symbol" panose="05050102010706020507" pitchFamily="18" charset="2"/>
              </a:rPr>
              <a:t> </a:t>
            </a:r>
            <a:r>
              <a:rPr kumimoji="1" lang="en-US" altLang="zh-CN" b="1" dirty="0">
                <a:latin typeface="Times New Roman" panose="02020603050405020304" pitchFamily="18" charset="0"/>
                <a:sym typeface="Symbol" panose="05050102010706020507" pitchFamily="18" charset="2"/>
              </a:rPr>
              <a:t>=  </a:t>
            </a:r>
            <a:r>
              <a:rPr kumimoji="1" lang="zh-CN" altLang="en-US" dirty="0">
                <a:latin typeface="Times New Roman" panose="02020603050405020304" pitchFamily="18" charset="0"/>
                <a:sym typeface="Symbol" panose="05050102010706020507" pitchFamily="18" charset="2"/>
              </a:rPr>
              <a:t>，而</a:t>
            </a:r>
            <a:r>
              <a:rPr kumimoji="1" lang="zh-CN" altLang="en-US" b="1" i="1" dirty="0">
                <a:latin typeface="Times New Roman" panose="02020603050405020304" pitchFamily="18" charset="0"/>
                <a:sym typeface="Symbol" panose="05050102010706020507" pitchFamily="18" charset="2"/>
              </a:rPr>
              <a:t> </a:t>
            </a:r>
            <a:r>
              <a:rPr kumimoji="1" lang="zh-CN" altLang="en-US" b="1" dirty="0">
                <a:latin typeface="Times New Roman" panose="02020603050405020304" pitchFamily="18" charset="0"/>
                <a:sym typeface="Symbol" panose="05050102010706020507" pitchFamily="18" charset="2"/>
              </a:rPr>
              <a:t> </a:t>
            </a:r>
            <a:r>
              <a:rPr kumimoji="1" lang="zh-CN" altLang="en-US" dirty="0">
                <a:latin typeface="Times New Roman" panose="02020603050405020304" pitchFamily="18" charset="0"/>
                <a:sym typeface="Symbol" panose="05050102010706020507" pitchFamily="18" charset="2"/>
              </a:rPr>
              <a:t>时，称</a:t>
            </a:r>
            <a:r>
              <a:rPr kumimoji="1" lang="en-US" altLang="zh-CN" b="1" i="1" dirty="0">
                <a:latin typeface="Times New Roman" panose="02020603050405020304" pitchFamily="18" charset="0"/>
                <a:sym typeface="Symbol" panose="05050102010706020507" pitchFamily="18" charset="2"/>
              </a:rPr>
              <a:t>A</a:t>
            </a:r>
            <a:r>
              <a:rPr kumimoji="1" lang="zh-CN" altLang="en-US" dirty="0">
                <a:latin typeface="Times New Roman" panose="02020603050405020304" pitchFamily="18" charset="0"/>
                <a:sym typeface="Symbol" panose="05050102010706020507" pitchFamily="18" charset="2"/>
              </a:rPr>
              <a:t>为</a:t>
            </a:r>
            <a:r>
              <a:rPr kumimoji="1" lang="zh-CN" altLang="en-US" dirty="0">
                <a:solidFill>
                  <a:schemeClr val="accent2"/>
                </a:solidFill>
                <a:latin typeface="Times New Roman" panose="02020603050405020304" pitchFamily="18" charset="0"/>
                <a:sym typeface="Symbol" panose="05050102010706020507" pitchFamily="18" charset="2"/>
              </a:rPr>
              <a:t>左递归</a:t>
            </a:r>
            <a:r>
              <a:rPr kumimoji="1" lang="zh-CN" altLang="en-US" dirty="0">
                <a:latin typeface="Times New Roman" panose="02020603050405020304" pitchFamily="18" charset="0"/>
                <a:sym typeface="Symbol" panose="05050102010706020507" pitchFamily="18" charset="2"/>
              </a:rPr>
              <a:t>和</a:t>
            </a:r>
            <a:r>
              <a:rPr kumimoji="1" lang="zh-CN" altLang="en-US" dirty="0">
                <a:solidFill>
                  <a:schemeClr val="accent2"/>
                </a:solidFill>
                <a:latin typeface="Times New Roman" panose="02020603050405020304" pitchFamily="18" charset="0"/>
                <a:sym typeface="Symbol" panose="05050102010706020507" pitchFamily="18" charset="2"/>
              </a:rPr>
              <a:t>直接左递归</a:t>
            </a:r>
            <a:r>
              <a:rPr kumimoji="1" lang="zh-CN" altLang="en-US" dirty="0">
                <a:latin typeface="Times New Roman" panose="02020603050405020304" pitchFamily="18" charset="0"/>
                <a:sym typeface="Symbol" panose="05050102010706020507" pitchFamily="18" charset="2"/>
              </a:rPr>
              <a:t>的；</a:t>
            </a:r>
            <a:r>
              <a:rPr kumimoji="1" lang="zh-CN" altLang="en-US" dirty="0">
                <a:latin typeface="Times New Roman" panose="02020603050405020304" pitchFamily="18" charset="0"/>
              </a:rPr>
              <a:t>当</a:t>
            </a:r>
            <a:r>
              <a:rPr kumimoji="1" lang="zh-CN" altLang="en-US" b="1" i="1" dirty="0">
                <a:latin typeface="Times New Roman" panose="02020603050405020304" pitchFamily="18" charset="0"/>
                <a:sym typeface="Symbol" panose="05050102010706020507" pitchFamily="18" charset="2"/>
              </a:rPr>
              <a:t></a:t>
            </a:r>
            <a:r>
              <a:rPr kumimoji="1" lang="zh-CN" altLang="en-US" b="1" dirty="0">
                <a:latin typeface="Times New Roman" panose="02020603050405020304" pitchFamily="18" charset="0"/>
                <a:sym typeface="Symbol" panose="05050102010706020507" pitchFamily="18" charset="2"/>
              </a:rPr>
              <a:t>  </a:t>
            </a:r>
            <a:r>
              <a:rPr kumimoji="1" lang="zh-CN" altLang="en-US" dirty="0">
                <a:latin typeface="Times New Roman" panose="02020603050405020304" pitchFamily="18" charset="0"/>
                <a:sym typeface="Symbol" panose="05050102010706020507" pitchFamily="18" charset="2"/>
              </a:rPr>
              <a:t>，而</a:t>
            </a:r>
            <a:r>
              <a:rPr kumimoji="1" lang="zh-CN" altLang="en-US" b="1" i="1" dirty="0">
                <a:latin typeface="Times New Roman" panose="02020603050405020304" pitchFamily="18" charset="0"/>
                <a:sym typeface="Symbol" panose="05050102010706020507" pitchFamily="18" charset="2"/>
              </a:rPr>
              <a:t></a:t>
            </a:r>
            <a:r>
              <a:rPr kumimoji="1" lang="en-US" altLang="zh-CN" b="1" dirty="0">
                <a:latin typeface="Times New Roman" panose="02020603050405020304" pitchFamily="18" charset="0"/>
                <a:sym typeface="Symbol" panose="05050102010706020507" pitchFamily="18" charset="2"/>
              </a:rPr>
              <a:t>= </a:t>
            </a:r>
            <a:r>
              <a:rPr kumimoji="1" lang="zh-CN" altLang="en-US" dirty="0">
                <a:latin typeface="Times New Roman" panose="02020603050405020304" pitchFamily="18" charset="0"/>
                <a:sym typeface="Symbol" panose="05050102010706020507" pitchFamily="18" charset="2"/>
              </a:rPr>
              <a:t>时，称</a:t>
            </a:r>
            <a:r>
              <a:rPr kumimoji="1" lang="en-US" altLang="zh-CN" b="1" i="1" dirty="0">
                <a:latin typeface="Times New Roman" panose="02020603050405020304" pitchFamily="18" charset="0"/>
                <a:sym typeface="Symbol" panose="05050102010706020507" pitchFamily="18" charset="2"/>
              </a:rPr>
              <a:t>A</a:t>
            </a:r>
            <a:r>
              <a:rPr kumimoji="1" lang="zh-CN" altLang="en-US" dirty="0">
                <a:latin typeface="Times New Roman" panose="02020603050405020304" pitchFamily="18" charset="0"/>
                <a:sym typeface="Symbol" panose="05050102010706020507" pitchFamily="18" charset="2"/>
              </a:rPr>
              <a:t>为</a:t>
            </a:r>
            <a:r>
              <a:rPr kumimoji="1" lang="zh-CN" altLang="en-US" dirty="0">
                <a:solidFill>
                  <a:schemeClr val="accent2"/>
                </a:solidFill>
                <a:latin typeface="Times New Roman" panose="02020603050405020304" pitchFamily="18" charset="0"/>
                <a:sym typeface="Symbol" panose="05050102010706020507" pitchFamily="18" charset="2"/>
              </a:rPr>
              <a:t>右递归</a:t>
            </a:r>
            <a:r>
              <a:rPr kumimoji="1" lang="zh-CN" altLang="en-US" dirty="0">
                <a:latin typeface="Times New Roman" panose="02020603050405020304" pitchFamily="18" charset="0"/>
                <a:sym typeface="Symbol" panose="05050102010706020507" pitchFamily="18" charset="2"/>
              </a:rPr>
              <a:t>和</a:t>
            </a:r>
            <a:r>
              <a:rPr kumimoji="1" lang="zh-CN" altLang="en-US" dirty="0">
                <a:solidFill>
                  <a:schemeClr val="accent2"/>
                </a:solidFill>
                <a:latin typeface="Times New Roman" panose="02020603050405020304" pitchFamily="18" charset="0"/>
                <a:sym typeface="Symbol" panose="05050102010706020507" pitchFamily="18" charset="2"/>
              </a:rPr>
              <a:t>直接右递归</a:t>
            </a:r>
            <a:r>
              <a:rPr kumimoji="1" lang="zh-CN" altLang="en-US" dirty="0">
                <a:latin typeface="Times New Roman" panose="02020603050405020304" pitchFamily="18" charset="0"/>
                <a:sym typeface="Symbol" panose="05050102010706020507" pitchFamily="18" charset="2"/>
              </a:rPr>
              <a:t>的。</a:t>
            </a:r>
          </a:p>
          <a:p>
            <a:pPr lvl="1" eaLnBrk="1" hangingPunct="1">
              <a:lnSpc>
                <a:spcPct val="100000"/>
              </a:lnSpc>
            </a:pPr>
            <a:r>
              <a:rPr kumimoji="1" lang="zh-CN" altLang="en-US" dirty="0">
                <a:latin typeface="Times New Roman" panose="02020603050405020304" pitchFamily="18" charset="0"/>
                <a:sym typeface="Symbol" panose="05050102010706020507" pitchFamily="18" charset="2"/>
              </a:rPr>
              <a:t>递归文法：如果文法中至少含有一个递归的非终结符，则此文法称为</a:t>
            </a:r>
            <a:r>
              <a:rPr kumimoji="1" lang="zh-CN" altLang="en-US" dirty="0">
                <a:solidFill>
                  <a:schemeClr val="accent2"/>
                </a:solidFill>
                <a:latin typeface="Times New Roman" panose="02020603050405020304" pitchFamily="18" charset="0"/>
                <a:sym typeface="Symbol" panose="05050102010706020507" pitchFamily="18" charset="2"/>
              </a:rPr>
              <a:t>递归文法</a:t>
            </a:r>
            <a:r>
              <a:rPr kumimoji="1" lang="zh-CN" altLang="en-US" dirty="0">
                <a:latin typeface="Times New Roman" panose="02020603050405020304" pitchFamily="18" charset="0"/>
                <a:sym typeface="Symbol" panose="05050102010706020507" pitchFamily="18" charset="2"/>
              </a:rPr>
              <a:t>。</a:t>
            </a:r>
          </a:p>
          <a:p>
            <a:pPr lvl="1" eaLnBrk="1" hangingPunct="1">
              <a:lnSpc>
                <a:spcPct val="100000"/>
              </a:lnSpc>
            </a:pPr>
            <a:r>
              <a:rPr kumimoji="1" lang="zh-CN" altLang="en-US" dirty="0">
                <a:latin typeface="Times New Roman" panose="02020603050405020304" pitchFamily="18" charset="0"/>
              </a:rPr>
              <a:t>只有文法</a:t>
            </a:r>
            <a:r>
              <a:rPr kumimoji="1" lang="en-US" altLang="zh-CN" b="1" i="1" dirty="0">
                <a:latin typeface="Times New Roman" panose="02020603050405020304" pitchFamily="18" charset="0"/>
              </a:rPr>
              <a:t>G</a:t>
            </a:r>
            <a:r>
              <a:rPr kumimoji="1" lang="zh-CN" altLang="en-US" dirty="0">
                <a:latin typeface="Times New Roman" panose="02020603050405020304" pitchFamily="18" charset="0"/>
              </a:rPr>
              <a:t>递归定义时，</a:t>
            </a:r>
            <a:r>
              <a:rPr kumimoji="1" lang="en-US" altLang="zh-CN" b="1" i="1" dirty="0">
                <a:latin typeface="Times New Roman" panose="02020603050405020304" pitchFamily="18" charset="0"/>
              </a:rPr>
              <a:t>L</a:t>
            </a:r>
            <a:r>
              <a:rPr kumimoji="1" lang="en-US" altLang="zh-CN" b="1" dirty="0">
                <a:latin typeface="Times New Roman" panose="02020603050405020304" pitchFamily="18" charset="0"/>
              </a:rPr>
              <a:t>(</a:t>
            </a:r>
            <a:r>
              <a:rPr kumimoji="1" lang="en-US" altLang="zh-CN" b="1" i="1" dirty="0">
                <a:latin typeface="Times New Roman" panose="02020603050405020304" pitchFamily="18" charset="0"/>
              </a:rPr>
              <a:t>G</a:t>
            </a:r>
            <a:r>
              <a:rPr kumimoji="1" lang="en-US" altLang="zh-CN" b="1" dirty="0">
                <a:latin typeface="Times New Roman" panose="02020603050405020304" pitchFamily="18" charset="0"/>
              </a:rPr>
              <a:t>)</a:t>
            </a:r>
            <a:r>
              <a:rPr kumimoji="1" lang="zh-CN" altLang="en-US" dirty="0">
                <a:latin typeface="Times New Roman" panose="02020603050405020304" pitchFamily="18" charset="0"/>
              </a:rPr>
              <a:t>中句子才是无穷的。</a:t>
            </a:r>
            <a:r>
              <a:rPr kumimoji="1" lang="zh-CN" altLang="en-US" b="1" dirty="0"/>
              <a:t> </a:t>
            </a:r>
          </a:p>
          <a:p>
            <a:pPr lvl="1" eaLnBrk="1" hangingPunct="1">
              <a:lnSpc>
                <a:spcPct val="100000"/>
              </a:lnSpc>
            </a:pPr>
            <a:endParaRPr lang="en-US" altLang="zh-CN" dirty="0"/>
          </a:p>
        </p:txBody>
      </p:sp>
      <p:sp>
        <p:nvSpPr>
          <p:cNvPr id="2" name="日期占位符 1">
            <a:extLst>
              <a:ext uri="{FF2B5EF4-FFF2-40B4-BE49-F238E27FC236}">
                <a16:creationId xmlns:a16="http://schemas.microsoft.com/office/drawing/2014/main" id="{2ADD6627-23F3-3D62-51DC-58316998872C}"/>
              </a:ext>
            </a:extLst>
          </p:cNvPr>
          <p:cNvSpPr>
            <a:spLocks noGrp="1"/>
          </p:cNvSpPr>
          <p:nvPr>
            <p:ph type="dt" sz="half" idx="10"/>
          </p:nvPr>
        </p:nvSpPr>
        <p:spPr/>
        <p:txBody>
          <a:bodyPr/>
          <a:lstStyle/>
          <a:p>
            <a:fld id="{542F60F3-3406-47EC-9F63-4E78765FD424}"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EA3D63B3-2DAD-88D5-F69E-5C5BC0BC10B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59D19474-EC2E-C41B-DB97-16370157540C}"/>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9323AC3-7E38-40D7-9F6C-EE259A96F090}"/>
              </a:ext>
            </a:extLst>
          </p:cNvPr>
          <p:cNvSpPr>
            <a:spLocks noGrp="1" noChangeArrowheads="1"/>
          </p:cNvSpPr>
          <p:nvPr>
            <p:ph type="title"/>
          </p:nvPr>
        </p:nvSpPr>
        <p:spPr/>
        <p:txBody>
          <a:bodyPr/>
          <a:lstStyle/>
          <a:p>
            <a:pPr eaLnBrk="1" hangingPunct="1"/>
            <a:r>
              <a:rPr lang="zh-CN" altLang="en-US" dirty="0"/>
              <a:t>第三章 语法分析</a:t>
            </a:r>
          </a:p>
        </p:txBody>
      </p:sp>
      <p:sp>
        <p:nvSpPr>
          <p:cNvPr id="7171" name="Rectangle 3">
            <a:extLst>
              <a:ext uri="{FF2B5EF4-FFF2-40B4-BE49-F238E27FC236}">
                <a16:creationId xmlns:a16="http://schemas.microsoft.com/office/drawing/2014/main" id="{977D443E-A6E2-484A-BCFB-B8D5108053D8}"/>
              </a:ext>
            </a:extLst>
          </p:cNvPr>
          <p:cNvSpPr>
            <a:spLocks noGrp="1" noChangeArrowheads="1"/>
          </p:cNvSpPr>
          <p:nvPr>
            <p:ph idx="1"/>
          </p:nvPr>
        </p:nvSpPr>
        <p:spPr/>
        <p:txBody>
          <a:bodyPr/>
          <a:lstStyle/>
          <a:p>
            <a:pPr eaLnBrk="1" hangingPunct="1">
              <a:lnSpc>
                <a:spcPct val="100000"/>
              </a:lnSpc>
            </a:pPr>
            <a:r>
              <a:rPr lang="zh-CN" altLang="en-US" sz="2800" dirty="0"/>
              <a:t>每种程序设计语言都有一些规则来描述良形（</a:t>
            </a:r>
            <a:r>
              <a:rPr lang="en-US" altLang="zh-CN" sz="2800" dirty="0"/>
              <a:t>well-formed</a:t>
            </a:r>
            <a:r>
              <a:rPr lang="zh-CN" altLang="en-US" sz="2800" dirty="0"/>
              <a:t>）程序的</a:t>
            </a:r>
            <a:r>
              <a:rPr lang="zh-CN" altLang="en-US" sz="2800" dirty="0">
                <a:solidFill>
                  <a:schemeClr val="accent2"/>
                </a:solidFill>
              </a:rPr>
              <a:t>语法结构</a:t>
            </a:r>
            <a:r>
              <a:rPr lang="zh-CN" altLang="en-US" sz="2800" dirty="0"/>
              <a:t>，这些规则就是</a:t>
            </a:r>
            <a:r>
              <a:rPr lang="zh-CN" altLang="en-US" sz="2800" dirty="0">
                <a:solidFill>
                  <a:schemeClr val="accent1"/>
                </a:solidFill>
              </a:rPr>
              <a:t>语法规则</a:t>
            </a:r>
            <a:r>
              <a:rPr lang="zh-CN" altLang="en-US" sz="2800" dirty="0"/>
              <a:t>：</a:t>
            </a:r>
          </a:p>
          <a:p>
            <a:pPr lvl="1" eaLnBrk="1" hangingPunct="1">
              <a:lnSpc>
                <a:spcPct val="100000"/>
              </a:lnSpc>
            </a:pPr>
            <a:r>
              <a:rPr lang="en-US" altLang="zh-CN" sz="2400" dirty="0"/>
              <a:t>C</a:t>
            </a:r>
            <a:r>
              <a:rPr lang="zh-CN" altLang="en-US" sz="2400" dirty="0"/>
              <a:t>语言中：程序、函数、声明、语句、表达式等。</a:t>
            </a:r>
            <a:endParaRPr lang="en-US" altLang="zh-CN" sz="2400" dirty="0"/>
          </a:p>
          <a:p>
            <a:pPr eaLnBrk="1" hangingPunct="1">
              <a:lnSpc>
                <a:spcPct val="100000"/>
              </a:lnSpc>
            </a:pPr>
            <a:r>
              <a:rPr lang="zh-CN" altLang="en-US" sz="2800" dirty="0"/>
              <a:t>词法分析器将源程序</a:t>
            </a:r>
            <a:r>
              <a:rPr lang="zh-CN" altLang="en-US" sz="2800" dirty="0">
                <a:solidFill>
                  <a:schemeClr val="accent1"/>
                </a:solidFill>
              </a:rPr>
              <a:t>字符流</a:t>
            </a:r>
            <a:r>
              <a:rPr lang="zh-CN" altLang="en-US" sz="2800" dirty="0"/>
              <a:t>转换为</a:t>
            </a:r>
            <a:r>
              <a:rPr lang="zh-CN" altLang="en-US" sz="2800" dirty="0">
                <a:solidFill>
                  <a:schemeClr val="accent1"/>
                </a:solidFill>
              </a:rPr>
              <a:t>记号流</a:t>
            </a:r>
            <a:r>
              <a:rPr lang="zh-CN" altLang="en-US" sz="2800" dirty="0"/>
              <a:t>，</a:t>
            </a:r>
            <a:r>
              <a:rPr lang="zh-CN" altLang="en-US" sz="2800" dirty="0">
                <a:solidFill>
                  <a:schemeClr val="accent1"/>
                </a:solidFill>
              </a:rPr>
              <a:t>语法规则</a:t>
            </a:r>
            <a:r>
              <a:rPr lang="zh-CN" altLang="en-US" sz="2800" dirty="0"/>
              <a:t>就是用来描述记号流中的哪些记号如何能构成一个合法的</a:t>
            </a:r>
            <a:r>
              <a:rPr lang="zh-CN" altLang="en-US" sz="2800" dirty="0">
                <a:solidFill>
                  <a:schemeClr val="accent1"/>
                </a:solidFill>
              </a:rPr>
              <a:t>语法结构</a:t>
            </a:r>
            <a:r>
              <a:rPr lang="zh-CN" altLang="en-US" sz="2800" dirty="0"/>
              <a:t>的。</a:t>
            </a:r>
            <a:endParaRPr lang="en-US" altLang="zh-CN" sz="2800" dirty="0"/>
          </a:p>
          <a:p>
            <a:pPr eaLnBrk="1" hangingPunct="1">
              <a:lnSpc>
                <a:spcPct val="100000"/>
              </a:lnSpc>
            </a:pPr>
            <a:r>
              <a:rPr lang="zh-CN" altLang="en-US" sz="2800" dirty="0"/>
              <a:t>根据语法规则将记号流构成语法结构是</a:t>
            </a:r>
            <a:r>
              <a:rPr lang="zh-CN" altLang="en-US" sz="2800" dirty="0">
                <a:solidFill>
                  <a:schemeClr val="accent1"/>
                </a:solidFill>
              </a:rPr>
              <a:t>语法分析器（</a:t>
            </a:r>
            <a:r>
              <a:rPr lang="en-US" altLang="zh-CN" sz="2800" dirty="0">
                <a:solidFill>
                  <a:schemeClr val="accent1"/>
                </a:solidFill>
              </a:rPr>
              <a:t>syntax analyzer</a:t>
            </a:r>
            <a:r>
              <a:rPr lang="zh-CN" altLang="en-US" sz="2800" dirty="0">
                <a:solidFill>
                  <a:schemeClr val="accent1"/>
                </a:solidFill>
              </a:rPr>
              <a:t>）</a:t>
            </a:r>
            <a:r>
              <a:rPr lang="zh-CN" altLang="en-US" sz="2800" dirty="0"/>
              <a:t>的工作。</a:t>
            </a:r>
            <a:endParaRPr lang="en-US" altLang="zh-CN" sz="2800" dirty="0"/>
          </a:p>
          <a:p>
            <a:pPr eaLnBrk="1" hangingPunct="1">
              <a:lnSpc>
                <a:spcPct val="100000"/>
              </a:lnSpc>
            </a:pPr>
            <a:r>
              <a:rPr lang="zh-CN" altLang="en-US" sz="2800" dirty="0"/>
              <a:t>语法分析器简称</a:t>
            </a:r>
            <a:r>
              <a:rPr lang="zh-CN" altLang="en-US" sz="2800" dirty="0">
                <a:solidFill>
                  <a:schemeClr val="accent1"/>
                </a:solidFill>
              </a:rPr>
              <a:t>分析器（</a:t>
            </a:r>
            <a:r>
              <a:rPr lang="en-US" altLang="zh-CN" sz="2800" dirty="0">
                <a:solidFill>
                  <a:schemeClr val="accent1"/>
                </a:solidFill>
              </a:rPr>
              <a:t>parser</a:t>
            </a:r>
            <a:r>
              <a:rPr lang="zh-CN" altLang="en-US" sz="2800" dirty="0">
                <a:solidFill>
                  <a:schemeClr val="accent1"/>
                </a:solidFill>
              </a:rPr>
              <a:t>）</a:t>
            </a:r>
          </a:p>
        </p:txBody>
      </p:sp>
      <p:sp>
        <p:nvSpPr>
          <p:cNvPr id="2" name="日期占位符 1">
            <a:extLst>
              <a:ext uri="{FF2B5EF4-FFF2-40B4-BE49-F238E27FC236}">
                <a16:creationId xmlns:a16="http://schemas.microsoft.com/office/drawing/2014/main" id="{F70C6903-200C-EA01-F86E-10ED6F9BF681}"/>
              </a:ext>
            </a:extLst>
          </p:cNvPr>
          <p:cNvSpPr>
            <a:spLocks noGrp="1"/>
          </p:cNvSpPr>
          <p:nvPr>
            <p:ph type="dt" sz="half" idx="10"/>
          </p:nvPr>
        </p:nvSpPr>
        <p:spPr/>
        <p:txBody>
          <a:bodyPr/>
          <a:lstStyle/>
          <a:p>
            <a:fld id="{4B69BAB8-AD16-4778-9619-41A89AEC7057}"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AFBC1C76-168A-D180-7ED3-84927F84A97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0A909657-85CA-914F-EB50-6469FE8752D8}"/>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40D4801-8BA2-44DF-B340-BE136A07B0AA}"/>
              </a:ext>
            </a:extLst>
          </p:cNvPr>
          <p:cNvSpPr>
            <a:spLocks noGrp="1" noChangeArrowheads="1"/>
          </p:cNvSpPr>
          <p:nvPr>
            <p:ph type="title"/>
          </p:nvPr>
        </p:nvSpPr>
        <p:spPr/>
        <p:txBody>
          <a:bodyPr/>
          <a:lstStyle/>
          <a:p>
            <a:pPr eaLnBrk="1" hangingPunct="1"/>
            <a:r>
              <a:rPr lang="en-US" altLang="zh-CN" dirty="0"/>
              <a:t>3.1.2 </a:t>
            </a:r>
            <a:r>
              <a:rPr lang="zh-CN" altLang="en-US" dirty="0"/>
              <a:t>推导</a:t>
            </a:r>
          </a:p>
        </p:txBody>
      </p:sp>
      <p:sp>
        <p:nvSpPr>
          <p:cNvPr id="30723" name="Rectangle 3">
            <a:extLst>
              <a:ext uri="{FF2B5EF4-FFF2-40B4-BE49-F238E27FC236}">
                <a16:creationId xmlns:a16="http://schemas.microsoft.com/office/drawing/2014/main" id="{E0A3FAB9-9E3F-4E10-BFE0-DEB1C03F6DA3}"/>
              </a:ext>
            </a:extLst>
          </p:cNvPr>
          <p:cNvSpPr>
            <a:spLocks noGrp="1" noChangeArrowheads="1"/>
          </p:cNvSpPr>
          <p:nvPr>
            <p:ph idx="1"/>
          </p:nvPr>
        </p:nvSpPr>
        <p:spPr/>
        <p:txBody>
          <a:bodyPr>
            <a:noAutofit/>
          </a:bodyPr>
          <a:lstStyle/>
          <a:p>
            <a:pPr eaLnBrk="1" hangingPunct="1">
              <a:lnSpc>
                <a:spcPct val="110000"/>
              </a:lnSpc>
            </a:pPr>
            <a:r>
              <a:rPr lang="zh-CN" altLang="en-US" sz="2800" dirty="0">
                <a:latin typeface="Times New Roman" panose="02020603050405020304" pitchFamily="18" charset="0"/>
              </a:rPr>
              <a:t>例</a:t>
            </a:r>
            <a:r>
              <a:rPr lang="en-US" altLang="zh-CN" sz="2800" b="1" dirty="0">
                <a:latin typeface="Times New Roman" panose="02020603050405020304" pitchFamily="18" charset="0"/>
              </a:rPr>
              <a:t>3.3</a:t>
            </a:r>
            <a:r>
              <a:rPr lang="zh-CN" altLang="en-US" sz="2800" dirty="0">
                <a:latin typeface="Times New Roman" panose="02020603050405020304" pitchFamily="18" charset="0"/>
              </a:rPr>
              <a:t>：</a:t>
            </a:r>
            <a:r>
              <a:rPr lang="zh-CN" altLang="en-US" sz="2800" b="1" i="1" dirty="0">
                <a:latin typeface="Times New Roman" panose="02020603050405020304" pitchFamily="18" charset="0"/>
              </a:rPr>
              <a:t> </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 E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i="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id </a:t>
            </a:r>
          </a:p>
          <a:p>
            <a:pPr>
              <a:lnSpc>
                <a:spcPct val="110000"/>
              </a:lnSpc>
            </a:pPr>
            <a:r>
              <a:rPr lang="zh-CN" altLang="en-US" sz="2800" dirty="0">
                <a:solidFill>
                  <a:schemeClr val="accent2"/>
                </a:solidFill>
              </a:rPr>
              <a:t>最左</a:t>
            </a:r>
            <a:r>
              <a:rPr lang="zh-CN" altLang="en-US" sz="2800" dirty="0">
                <a:solidFill>
                  <a:schemeClr val="accent2"/>
                </a:solidFill>
                <a:latin typeface="宋体" panose="02010600030101010101" pitchFamily="2" charset="-122"/>
              </a:rPr>
              <a:t>推导</a:t>
            </a:r>
            <a:r>
              <a:rPr lang="zh-CN" altLang="en-US" sz="2800" dirty="0">
                <a:solidFill>
                  <a:schemeClr val="accent2"/>
                </a:solidFill>
              </a:rPr>
              <a:t>（</a:t>
            </a:r>
            <a:r>
              <a:rPr lang="en-US" altLang="zh-CN" sz="2800" dirty="0">
                <a:solidFill>
                  <a:schemeClr val="accent2"/>
                </a:solidFill>
              </a:rPr>
              <a:t>leftmost derivation</a:t>
            </a:r>
            <a:r>
              <a:rPr lang="zh-CN" altLang="en-US" sz="2800" dirty="0">
                <a:solidFill>
                  <a:schemeClr val="accent2"/>
                </a:solidFill>
              </a:rPr>
              <a:t>）</a:t>
            </a:r>
          </a:p>
          <a:p>
            <a:pPr>
              <a:lnSpc>
                <a:spcPct val="110000"/>
              </a:lnSpc>
              <a:buNone/>
            </a:pPr>
            <a:r>
              <a:rPr lang="zh-CN" altLang="en-US" sz="2800" b="1" i="1" dirty="0">
                <a:latin typeface="Times New Roman" panose="02020603050405020304" pitchFamily="18" charset="0"/>
              </a:rPr>
              <a:t>  </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 </a:t>
            </a:r>
            <a:r>
              <a:rPr lang="en-US" altLang="zh-CN" sz="2800" b="1" i="1" baseline="-30000" dirty="0" err="1">
                <a:latin typeface="Times New Roman" panose="02020603050405020304" pitchFamily="18" charset="0"/>
                <a:sym typeface="Symbol" panose="05050102010706020507" pitchFamily="18" charset="2"/>
              </a:rPr>
              <a:t>lm</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 </a:t>
            </a:r>
            <a:r>
              <a:rPr lang="en-US" altLang="zh-CN" sz="2800" b="1" i="1" baseline="-30000" dirty="0" err="1">
                <a:latin typeface="Times New Roman" panose="02020603050405020304" pitchFamily="18" charset="0"/>
                <a:sym typeface="Symbol" panose="05050102010706020507" pitchFamily="18" charset="2"/>
              </a:rPr>
              <a:t>lm</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 </a:t>
            </a:r>
            <a:r>
              <a:rPr lang="en-US" altLang="zh-CN" sz="2800" b="1" i="1" baseline="-30000" dirty="0" err="1">
                <a:latin typeface="Times New Roman" panose="02020603050405020304" pitchFamily="18" charset="0"/>
                <a:sym typeface="Symbol" panose="05050102010706020507" pitchFamily="18" charset="2"/>
              </a:rPr>
              <a:t>lm</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p>
          <a:p>
            <a:pPr>
              <a:lnSpc>
                <a:spcPct val="110000"/>
              </a:lnSpc>
              <a:buNone/>
            </a:pPr>
            <a:r>
              <a:rPr lang="en-US" altLang="zh-CN" sz="2800" b="1" dirty="0">
                <a:latin typeface="Times New Roman" panose="02020603050405020304" pitchFamily="18" charset="0"/>
                <a:sym typeface="Symbol" panose="05050102010706020507" pitchFamily="18" charset="2"/>
              </a:rPr>
              <a:t>                </a:t>
            </a:r>
            <a:r>
              <a:rPr lang="en-US" altLang="zh-CN" sz="2800" b="1" i="1" baseline="-30000" dirty="0" err="1">
                <a:latin typeface="Times New Roman" panose="02020603050405020304" pitchFamily="18" charset="0"/>
                <a:sym typeface="Symbol" panose="05050102010706020507" pitchFamily="18" charset="2"/>
              </a:rPr>
              <a:t>lm</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(id +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baseline="-30000" dirty="0" err="1">
                <a:latin typeface="Times New Roman" panose="02020603050405020304" pitchFamily="18" charset="0"/>
                <a:sym typeface="Symbol" panose="05050102010706020507" pitchFamily="18" charset="2"/>
              </a:rPr>
              <a:t>lm</a:t>
            </a:r>
            <a:r>
              <a:rPr lang="en-US" altLang="zh-CN" sz="2800" b="1" i="1" baseline="-30000"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(id + id)</a:t>
            </a:r>
          </a:p>
          <a:p>
            <a:pPr>
              <a:lnSpc>
                <a:spcPct val="110000"/>
              </a:lnSpc>
            </a:pPr>
            <a:r>
              <a:rPr lang="zh-CN" altLang="en-US" sz="2800" dirty="0">
                <a:solidFill>
                  <a:schemeClr val="accent2"/>
                </a:solidFill>
              </a:rPr>
              <a:t>最右</a:t>
            </a:r>
            <a:r>
              <a:rPr lang="zh-CN" altLang="en-US" sz="2800" dirty="0">
                <a:solidFill>
                  <a:schemeClr val="accent2"/>
                </a:solidFill>
                <a:latin typeface="宋体" panose="02010600030101010101" pitchFamily="2" charset="-122"/>
              </a:rPr>
              <a:t>推导（</a:t>
            </a:r>
            <a:r>
              <a:rPr lang="en-US" altLang="zh-CN" sz="2800" dirty="0">
                <a:solidFill>
                  <a:schemeClr val="accent2"/>
                </a:solidFill>
              </a:rPr>
              <a:t>rightmost derivation</a:t>
            </a:r>
            <a:r>
              <a:rPr lang="zh-CN" altLang="en-US" sz="2800" dirty="0">
                <a:solidFill>
                  <a:schemeClr val="accent2"/>
                </a:solidFill>
                <a:latin typeface="宋体" panose="02010600030101010101" pitchFamily="2" charset="-122"/>
              </a:rPr>
              <a:t>）</a:t>
            </a:r>
            <a:endParaRPr lang="zh-CN" altLang="en-US" sz="2800" dirty="0">
              <a:solidFill>
                <a:schemeClr val="accent2"/>
              </a:solidFill>
            </a:endParaRPr>
          </a:p>
          <a:p>
            <a:pPr>
              <a:lnSpc>
                <a:spcPct val="110000"/>
              </a:lnSpc>
              <a:buNone/>
            </a:pPr>
            <a:r>
              <a:rPr lang="zh-CN" altLang="en-US" sz="2800" b="1" i="1" dirty="0">
                <a:latin typeface="Times New Roman" panose="02020603050405020304" pitchFamily="18" charset="0"/>
              </a:rPr>
              <a:t>  </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 </a:t>
            </a:r>
            <a:r>
              <a:rPr lang="en-US" altLang="zh-CN" sz="2800" b="1" i="1" baseline="-30000" dirty="0">
                <a:latin typeface="Times New Roman" panose="02020603050405020304" pitchFamily="18" charset="0"/>
                <a:sym typeface="Symbol" panose="05050102010706020507" pitchFamily="18" charset="2"/>
              </a:rPr>
              <a:t>rm</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E </a:t>
            </a:r>
            <a:r>
              <a:rPr lang="en-US" altLang="zh-CN" sz="2800" b="1" dirty="0">
                <a:latin typeface="Times New Roman" panose="02020603050405020304" pitchFamily="18" charset="0"/>
                <a:sym typeface="Symbol" panose="05050102010706020507" pitchFamily="18" charset="2"/>
              </a:rPr>
              <a:t> </a:t>
            </a:r>
            <a:r>
              <a:rPr lang="en-US" altLang="zh-CN" sz="2800" b="1" i="1" baseline="-30000" dirty="0">
                <a:latin typeface="Times New Roman" panose="02020603050405020304" pitchFamily="18" charset="0"/>
                <a:sym typeface="Symbol" panose="05050102010706020507" pitchFamily="18" charset="2"/>
              </a:rPr>
              <a:t>rm</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 </a:t>
            </a:r>
            <a:r>
              <a:rPr lang="en-US" altLang="zh-CN" sz="2800" b="1" i="1" baseline="-30000" dirty="0">
                <a:latin typeface="Times New Roman" panose="02020603050405020304" pitchFamily="18" charset="0"/>
                <a:sym typeface="Symbol" panose="05050102010706020507" pitchFamily="18" charset="2"/>
              </a:rPr>
              <a:t>rm</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a:t>
            </a:r>
          </a:p>
          <a:p>
            <a:pPr>
              <a:lnSpc>
                <a:spcPct val="110000"/>
              </a:lnSpc>
              <a:buNone/>
            </a:pP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 </a:t>
            </a:r>
            <a:r>
              <a:rPr lang="en-US" altLang="zh-CN" sz="2800" b="1" i="1" baseline="-30000" dirty="0">
                <a:latin typeface="Times New Roman" panose="02020603050405020304" pitchFamily="18" charset="0"/>
                <a:sym typeface="Symbol" panose="05050102010706020507" pitchFamily="18" charset="2"/>
              </a:rPr>
              <a:t>rm</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E</a:t>
            </a:r>
            <a:r>
              <a:rPr lang="en-US" altLang="zh-CN" sz="2800" b="1" dirty="0">
                <a:latin typeface="Times New Roman" panose="02020603050405020304" pitchFamily="18" charset="0"/>
              </a:rPr>
              <a:t> + id) </a:t>
            </a:r>
            <a:r>
              <a:rPr lang="en-US" altLang="zh-CN" sz="2800" b="1" dirty="0">
                <a:latin typeface="Times New Roman" panose="02020603050405020304" pitchFamily="18" charset="0"/>
                <a:sym typeface="Symbol" panose="05050102010706020507" pitchFamily="18" charset="2"/>
              </a:rPr>
              <a:t></a:t>
            </a:r>
            <a:r>
              <a:rPr lang="en-US" altLang="zh-CN" sz="2800" b="1" i="1" baseline="-30000" dirty="0">
                <a:latin typeface="Times New Roman" panose="02020603050405020304" pitchFamily="18" charset="0"/>
                <a:sym typeface="Symbol" panose="05050102010706020507" pitchFamily="18" charset="2"/>
              </a:rPr>
              <a:t>rm </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(id + id)</a:t>
            </a:r>
          </a:p>
          <a:p>
            <a:pPr eaLnBrk="1" hangingPunct="1">
              <a:lnSpc>
                <a:spcPct val="110000"/>
              </a:lnSpc>
            </a:pPr>
            <a:r>
              <a:rPr lang="zh-CN" altLang="en-US" sz="2800" dirty="0">
                <a:solidFill>
                  <a:schemeClr val="accent2"/>
                </a:solidFill>
                <a:latin typeface="宋体" panose="02010600030101010101" pitchFamily="2" charset="-122"/>
              </a:rPr>
              <a:t>最右推导又叫规范推导</a:t>
            </a:r>
            <a:r>
              <a:rPr lang="zh-CN" altLang="en-US" sz="2800" dirty="0">
                <a:solidFill>
                  <a:schemeClr val="accent2"/>
                </a:solidFill>
              </a:rPr>
              <a:t>（</a:t>
            </a:r>
            <a:r>
              <a:rPr lang="en-US" altLang="zh-CN" sz="2800" dirty="0">
                <a:solidFill>
                  <a:schemeClr val="accent2"/>
                </a:solidFill>
              </a:rPr>
              <a:t>canonical derivation</a:t>
            </a:r>
            <a:r>
              <a:rPr lang="zh-CN" altLang="en-US" sz="2800" dirty="0">
                <a:solidFill>
                  <a:schemeClr val="accent2"/>
                </a:solidFill>
              </a:rPr>
              <a:t>）</a:t>
            </a:r>
            <a:endParaRPr lang="en-US" altLang="zh-CN" sz="2800" b="1" dirty="0">
              <a:solidFill>
                <a:schemeClr val="accent2"/>
              </a:solidFill>
            </a:endParaRPr>
          </a:p>
        </p:txBody>
      </p:sp>
      <p:sp>
        <p:nvSpPr>
          <p:cNvPr id="2" name="日期占位符 1">
            <a:extLst>
              <a:ext uri="{FF2B5EF4-FFF2-40B4-BE49-F238E27FC236}">
                <a16:creationId xmlns:a16="http://schemas.microsoft.com/office/drawing/2014/main" id="{5BC6BD26-33CD-0AEA-D729-B9ED5FA63A3A}"/>
              </a:ext>
            </a:extLst>
          </p:cNvPr>
          <p:cNvSpPr>
            <a:spLocks noGrp="1"/>
          </p:cNvSpPr>
          <p:nvPr>
            <p:ph type="dt" sz="half" idx="10"/>
          </p:nvPr>
        </p:nvSpPr>
        <p:spPr/>
        <p:txBody>
          <a:bodyPr/>
          <a:lstStyle/>
          <a:p>
            <a:fld id="{C8A266C9-60C4-45BA-A098-57CAEFEDF8FB}"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F60C2EDC-522C-5F0A-19F8-F8DB5D87079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BC562542-8216-F06D-EBB7-EA738871D7F3}"/>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40D4801-8BA2-44DF-B340-BE136A07B0AA}"/>
              </a:ext>
            </a:extLst>
          </p:cNvPr>
          <p:cNvSpPr>
            <a:spLocks noGrp="1" noChangeArrowheads="1"/>
          </p:cNvSpPr>
          <p:nvPr>
            <p:ph type="title"/>
          </p:nvPr>
        </p:nvSpPr>
        <p:spPr/>
        <p:txBody>
          <a:bodyPr/>
          <a:lstStyle/>
          <a:p>
            <a:pPr eaLnBrk="1" hangingPunct="1"/>
            <a:r>
              <a:rPr lang="en-US" altLang="zh-CN" dirty="0"/>
              <a:t>3.1.2 </a:t>
            </a:r>
            <a:r>
              <a:rPr lang="zh-CN" altLang="en-US" dirty="0"/>
              <a:t>推导</a:t>
            </a:r>
          </a:p>
        </p:txBody>
      </p:sp>
      <p:sp>
        <p:nvSpPr>
          <p:cNvPr id="30723" name="Rectangle 3">
            <a:extLst>
              <a:ext uri="{FF2B5EF4-FFF2-40B4-BE49-F238E27FC236}">
                <a16:creationId xmlns:a16="http://schemas.microsoft.com/office/drawing/2014/main" id="{E0A3FAB9-9E3F-4E10-BFE0-DEB1C03F6DA3}"/>
              </a:ext>
            </a:extLst>
          </p:cNvPr>
          <p:cNvSpPr>
            <a:spLocks noGrp="1" noChangeArrowheads="1"/>
          </p:cNvSpPr>
          <p:nvPr>
            <p:ph idx="1"/>
          </p:nvPr>
        </p:nvSpPr>
        <p:spPr/>
        <p:txBody>
          <a:bodyPr/>
          <a:lstStyle/>
          <a:p>
            <a:pPr eaLnBrk="1" hangingPunct="1">
              <a:lnSpc>
                <a:spcPct val="100000"/>
              </a:lnSpc>
            </a:pPr>
            <a:r>
              <a:rPr lang="zh-CN" altLang="en-US" sz="3200" dirty="0">
                <a:latin typeface="Times New Roman" panose="02020603050405020304" pitchFamily="18" charset="0"/>
              </a:rPr>
              <a:t>例</a:t>
            </a:r>
            <a:r>
              <a:rPr lang="en-US" altLang="zh-CN" sz="3200" b="1" dirty="0">
                <a:latin typeface="Times New Roman" panose="02020603050405020304" pitchFamily="18" charset="0"/>
              </a:rPr>
              <a:t>3.3</a:t>
            </a:r>
            <a:r>
              <a:rPr lang="zh-CN" altLang="en-US" sz="3200" dirty="0">
                <a:latin typeface="Times New Roman" panose="02020603050405020304" pitchFamily="18" charset="0"/>
              </a:rPr>
              <a:t>：</a:t>
            </a:r>
            <a:r>
              <a:rPr lang="zh-CN" altLang="en-US" sz="3200" b="1" i="1" dirty="0">
                <a:latin typeface="Times New Roman" panose="02020603050405020304" pitchFamily="18" charset="0"/>
              </a:rPr>
              <a:t> </a:t>
            </a:r>
            <a:r>
              <a:rPr lang="en-US" altLang="zh-CN" sz="3200" b="1" i="1" dirty="0">
                <a:latin typeface="Times New Roman" panose="02020603050405020304" pitchFamily="18" charset="0"/>
              </a:rPr>
              <a:t>E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E </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 E </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E</a:t>
            </a:r>
            <a:r>
              <a:rPr lang="en-US" altLang="zh-CN" sz="3200" b="1" i="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E</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E</a:t>
            </a:r>
            <a:r>
              <a:rPr lang="en-US" altLang="zh-CN" sz="3200" b="1" dirty="0">
                <a:latin typeface="Times New Roman" panose="02020603050405020304" pitchFamily="18" charset="0"/>
              </a:rPr>
              <a:t> ) |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E</a:t>
            </a:r>
            <a:r>
              <a:rPr lang="en-US" altLang="zh-CN" sz="3200" b="1" dirty="0">
                <a:latin typeface="Times New Roman" panose="02020603050405020304" pitchFamily="18" charset="0"/>
              </a:rPr>
              <a:t> | id </a:t>
            </a:r>
          </a:p>
          <a:p>
            <a:pPr marL="0" indent="0">
              <a:lnSpc>
                <a:spcPct val="100000"/>
              </a:lnSpc>
              <a:buNone/>
            </a:pPr>
            <a:r>
              <a:rPr lang="en-US" altLang="zh-CN" b="1" i="1" dirty="0">
                <a:latin typeface="Times New Roman" panose="02020603050405020304" pitchFamily="18" charset="0"/>
              </a:rPr>
              <a:t>	</a:t>
            </a:r>
          </a:p>
          <a:p>
            <a:pPr marL="0" indent="0">
              <a:lnSpc>
                <a:spcPct val="100000"/>
              </a:lnSpc>
              <a:buNone/>
            </a:pPr>
            <a:r>
              <a:rPr lang="en-US" altLang="zh-CN" b="1" i="1" dirty="0">
                <a:latin typeface="Times New Roman" panose="02020603050405020304" pitchFamily="18" charset="0"/>
              </a:rPr>
              <a:t>		E	</a:t>
            </a:r>
            <a:r>
              <a:rPr lang="en-US" altLang="zh-CN" b="1" dirty="0">
                <a:latin typeface="Times New Roman" panose="02020603050405020304" pitchFamily="18" charset="0"/>
                <a:sym typeface="Symbol" panose="05050102010706020507" pitchFamily="18" charset="2"/>
              </a:rPr>
              <a:t> </a:t>
            </a:r>
            <a:r>
              <a:rPr lang="en-US" altLang="zh-CN" b="1" i="1" baseline="-30000" dirty="0">
                <a:latin typeface="Times New Roman" panose="02020603050405020304" pitchFamily="18" charset="0"/>
                <a:sym typeface="Symbol" panose="05050102010706020507" pitchFamily="18" charset="2"/>
              </a:rPr>
              <a:t>rm</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E </a:t>
            </a:r>
          </a:p>
          <a:p>
            <a:pPr marL="0" indent="0">
              <a:lnSpc>
                <a:spcPct val="100000"/>
              </a:lnSpc>
              <a:buNone/>
            </a:pPr>
            <a:r>
              <a:rPr lang="en-US" altLang="zh-CN" b="1" i="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 </a:t>
            </a:r>
            <a:r>
              <a:rPr lang="en-US" altLang="zh-CN" b="1" i="1" baseline="-30000" dirty="0">
                <a:latin typeface="Times New Roman" panose="02020603050405020304" pitchFamily="18" charset="0"/>
                <a:sym typeface="Symbol" panose="05050102010706020507" pitchFamily="18" charset="2"/>
              </a:rPr>
              <a:t>rm</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E</a:t>
            </a:r>
            <a:r>
              <a:rPr lang="en-US" altLang="zh-CN" b="1" dirty="0">
                <a:latin typeface="Times New Roman" panose="02020603050405020304" pitchFamily="18" charset="0"/>
              </a:rPr>
              <a:t>) </a:t>
            </a:r>
          </a:p>
          <a:p>
            <a:pPr marL="0" indent="0">
              <a:lnSpc>
                <a:spcPct val="100000"/>
              </a:lnSpc>
              <a:buNone/>
            </a:pPr>
            <a:r>
              <a:rPr lang="en-US" altLang="zh-CN" b="1" dirty="0">
                <a:latin typeface="Times New Roman" panose="02020603050405020304" pitchFamily="18" charset="0"/>
                <a:sym typeface="Symbol" panose="05050102010706020507" pitchFamily="18" charset="2"/>
              </a:rPr>
              <a:t>			 </a:t>
            </a:r>
            <a:r>
              <a:rPr lang="en-US" altLang="zh-CN" b="1" i="1" baseline="-30000" dirty="0">
                <a:latin typeface="Times New Roman" panose="02020603050405020304" pitchFamily="18" charset="0"/>
                <a:sym typeface="Symbol" panose="05050102010706020507" pitchFamily="18" charset="2"/>
              </a:rPr>
              <a:t>rm</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E </a:t>
            </a:r>
            <a:r>
              <a:rPr lang="en-US" altLang="zh-CN" b="1" dirty="0">
                <a:latin typeface="Times New Roman" panose="02020603050405020304" pitchFamily="18" charset="0"/>
              </a:rPr>
              <a:t>+ </a:t>
            </a:r>
            <a:r>
              <a:rPr lang="en-US" altLang="zh-CN" b="1" i="1" dirty="0">
                <a:latin typeface="Times New Roman" panose="02020603050405020304" pitchFamily="18" charset="0"/>
              </a:rPr>
              <a:t>E</a:t>
            </a:r>
            <a:r>
              <a:rPr lang="en-US" altLang="zh-CN" b="1" dirty="0">
                <a:latin typeface="Times New Roman" panose="02020603050405020304" pitchFamily="18" charset="0"/>
              </a:rPr>
              <a:t>)</a:t>
            </a:r>
          </a:p>
          <a:p>
            <a:pPr marL="0" indent="0">
              <a:lnSpc>
                <a:spcPct val="100000"/>
              </a:lnSpc>
              <a:buNone/>
            </a:pPr>
            <a:r>
              <a:rPr lang="en-US" altLang="zh-CN" b="1" dirty="0">
                <a:latin typeface="Times New Roman" panose="02020603050405020304" pitchFamily="18" charset="0"/>
                <a:sym typeface="Symbol" panose="05050102010706020507" pitchFamily="18" charset="2"/>
              </a:rPr>
              <a:t>			 </a:t>
            </a:r>
            <a:r>
              <a:rPr lang="en-US" altLang="zh-CN" b="1" i="1" baseline="-30000" dirty="0">
                <a:latin typeface="Times New Roman" panose="02020603050405020304" pitchFamily="18" charset="0"/>
                <a:sym typeface="Symbol" panose="05050102010706020507" pitchFamily="18" charset="2"/>
              </a:rPr>
              <a:t>rm</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E</a:t>
            </a:r>
            <a:r>
              <a:rPr lang="en-US" altLang="zh-CN" b="1" dirty="0">
                <a:latin typeface="Times New Roman" panose="02020603050405020304" pitchFamily="18" charset="0"/>
              </a:rPr>
              <a:t> + id) </a:t>
            </a:r>
          </a:p>
          <a:p>
            <a:pPr marL="0" indent="0">
              <a:lnSpc>
                <a:spcPct val="100000"/>
              </a:lnSpc>
              <a:buNone/>
            </a:pPr>
            <a:r>
              <a:rPr lang="en-US" altLang="zh-CN" b="1" dirty="0">
                <a:latin typeface="Times New Roman" panose="02020603050405020304" pitchFamily="18" charset="0"/>
                <a:sym typeface="Symbol" panose="05050102010706020507" pitchFamily="18" charset="2"/>
              </a:rPr>
              <a:t>			 </a:t>
            </a:r>
            <a:r>
              <a:rPr lang="en-US" altLang="zh-CN" b="1" i="1" baseline="-30000" dirty="0">
                <a:latin typeface="Times New Roman" panose="02020603050405020304" pitchFamily="18" charset="0"/>
                <a:sym typeface="Symbol" panose="05050102010706020507" pitchFamily="18" charset="2"/>
              </a:rPr>
              <a:t>rm </a:t>
            </a: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(id + id)</a:t>
            </a:r>
          </a:p>
          <a:p>
            <a:pPr eaLnBrk="1" hangingPunct="1">
              <a:lnSpc>
                <a:spcPct val="100000"/>
              </a:lnSpc>
            </a:pPr>
            <a:endParaRPr lang="en-US" altLang="zh-CN" b="1" dirty="0">
              <a:latin typeface="Times New Roman" panose="02020603050405020304" pitchFamily="18" charset="0"/>
            </a:endParaRPr>
          </a:p>
        </p:txBody>
      </p:sp>
      <p:sp>
        <p:nvSpPr>
          <p:cNvPr id="4" name="日期占位符 3">
            <a:extLst>
              <a:ext uri="{FF2B5EF4-FFF2-40B4-BE49-F238E27FC236}">
                <a16:creationId xmlns:a16="http://schemas.microsoft.com/office/drawing/2014/main" id="{36AA669A-A701-0513-5A9F-9EC81C35CFEF}"/>
              </a:ext>
            </a:extLst>
          </p:cNvPr>
          <p:cNvSpPr>
            <a:spLocks noGrp="1"/>
          </p:cNvSpPr>
          <p:nvPr>
            <p:ph type="dt" sz="half" idx="10"/>
          </p:nvPr>
        </p:nvSpPr>
        <p:spPr/>
        <p:txBody>
          <a:bodyPr/>
          <a:lstStyle/>
          <a:p>
            <a:fld id="{E7E49CED-2BF6-4A93-A998-D4B8FF665C51}" type="datetime2">
              <a:rPr lang="zh-CN" altLang="en-US" smtClean="0"/>
              <a:t>2024年3月13日</a:t>
            </a:fld>
            <a:endParaRPr lang="zh-CN" altLang="en-US" dirty="0"/>
          </a:p>
        </p:txBody>
      </p:sp>
      <p:sp>
        <p:nvSpPr>
          <p:cNvPr id="6" name="页脚占位符 5">
            <a:extLst>
              <a:ext uri="{FF2B5EF4-FFF2-40B4-BE49-F238E27FC236}">
                <a16:creationId xmlns:a16="http://schemas.microsoft.com/office/drawing/2014/main" id="{8A3B5F62-12AB-260A-DAD8-A3423474646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8" name="灯片编号占位符 7">
            <a:extLst>
              <a:ext uri="{FF2B5EF4-FFF2-40B4-BE49-F238E27FC236}">
                <a16:creationId xmlns:a16="http://schemas.microsoft.com/office/drawing/2014/main" id="{3A62E167-7D9A-C1EC-8CB3-D1394AE0F158}"/>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
        <p:nvSpPr>
          <p:cNvPr id="2" name="箭头: 下 1">
            <a:extLst>
              <a:ext uri="{FF2B5EF4-FFF2-40B4-BE49-F238E27FC236}">
                <a16:creationId xmlns:a16="http://schemas.microsoft.com/office/drawing/2014/main" id="{528263A1-6FF2-4037-97C3-DB63D5B5940F}"/>
              </a:ext>
            </a:extLst>
          </p:cNvPr>
          <p:cNvSpPr/>
          <p:nvPr/>
        </p:nvSpPr>
        <p:spPr>
          <a:xfrm>
            <a:off x="1697355" y="2395537"/>
            <a:ext cx="514350" cy="358902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箭头: 下 4">
            <a:extLst>
              <a:ext uri="{FF2B5EF4-FFF2-40B4-BE49-F238E27FC236}">
                <a16:creationId xmlns:a16="http://schemas.microsoft.com/office/drawing/2014/main" id="{41BD4995-3F13-4BCD-AFFC-9F209E9F43BD}"/>
              </a:ext>
            </a:extLst>
          </p:cNvPr>
          <p:cNvSpPr/>
          <p:nvPr/>
        </p:nvSpPr>
        <p:spPr>
          <a:xfrm rot="10800000">
            <a:off x="6932295" y="2459354"/>
            <a:ext cx="514350" cy="358902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0FF129F-C0C6-406A-AA61-709137DE71EE}"/>
              </a:ext>
            </a:extLst>
          </p:cNvPr>
          <p:cNvSpPr txBox="1"/>
          <p:nvPr/>
        </p:nvSpPr>
        <p:spPr>
          <a:xfrm>
            <a:off x="834311" y="3928437"/>
            <a:ext cx="902811" cy="523220"/>
          </a:xfrm>
          <a:prstGeom prst="rect">
            <a:avLst/>
          </a:prstGeom>
          <a:noFill/>
        </p:spPr>
        <p:txBody>
          <a:bodyPr wrap="none" rtlCol="0">
            <a:spAutoFit/>
          </a:bodyPr>
          <a:lstStyle/>
          <a:p>
            <a:r>
              <a:rPr lang="zh-CN" altLang="en-US" sz="2800" dirty="0">
                <a:solidFill>
                  <a:schemeClr val="accent2"/>
                </a:solidFill>
              </a:rPr>
              <a:t>推导</a:t>
            </a:r>
          </a:p>
        </p:txBody>
      </p:sp>
      <p:sp>
        <p:nvSpPr>
          <p:cNvPr id="7" name="文本框 6">
            <a:extLst>
              <a:ext uri="{FF2B5EF4-FFF2-40B4-BE49-F238E27FC236}">
                <a16:creationId xmlns:a16="http://schemas.microsoft.com/office/drawing/2014/main" id="{33DD1565-67B6-4A21-BD7A-72A7944D8AC2}"/>
              </a:ext>
            </a:extLst>
          </p:cNvPr>
          <p:cNvSpPr txBox="1"/>
          <p:nvPr/>
        </p:nvSpPr>
        <p:spPr>
          <a:xfrm>
            <a:off x="7406878" y="3928437"/>
            <a:ext cx="902811" cy="523220"/>
          </a:xfrm>
          <a:prstGeom prst="rect">
            <a:avLst/>
          </a:prstGeom>
          <a:noFill/>
        </p:spPr>
        <p:txBody>
          <a:bodyPr wrap="none" rtlCol="0">
            <a:spAutoFit/>
          </a:bodyPr>
          <a:lstStyle/>
          <a:p>
            <a:r>
              <a:rPr lang="zh-CN" altLang="en-US" sz="2800" dirty="0">
                <a:solidFill>
                  <a:schemeClr val="accent2"/>
                </a:solidFill>
              </a:rPr>
              <a:t>归约</a:t>
            </a:r>
          </a:p>
        </p:txBody>
      </p:sp>
    </p:spTree>
    <p:extLst>
      <p:ext uri="{BB962C8B-B14F-4D97-AF65-F5344CB8AC3E}">
        <p14:creationId xmlns:p14="http://schemas.microsoft.com/office/powerpoint/2010/main" val="539638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920EC-71C1-465F-9362-A2BAFE0C6A30}"/>
              </a:ext>
            </a:extLst>
          </p:cNvPr>
          <p:cNvSpPr>
            <a:spLocks noGrp="1"/>
          </p:cNvSpPr>
          <p:nvPr>
            <p:ph type="title"/>
          </p:nvPr>
        </p:nvSpPr>
        <p:spPr/>
        <p:txBody>
          <a:bodyPr/>
          <a:lstStyle/>
          <a:p>
            <a:r>
              <a:rPr lang="en-US" altLang="zh-CN" dirty="0"/>
              <a:t>3.1.2 </a:t>
            </a:r>
            <a:r>
              <a:rPr lang="zh-CN" altLang="en-US" dirty="0"/>
              <a:t>推导</a:t>
            </a:r>
          </a:p>
        </p:txBody>
      </p:sp>
      <p:sp>
        <p:nvSpPr>
          <p:cNvPr id="3" name="内容占位符 2">
            <a:extLst>
              <a:ext uri="{FF2B5EF4-FFF2-40B4-BE49-F238E27FC236}">
                <a16:creationId xmlns:a16="http://schemas.microsoft.com/office/drawing/2014/main" id="{96592E50-9497-4A58-B678-EC795CAF8D34}"/>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练习：有如下文法：</a:t>
            </a:r>
            <a:r>
              <a:rPr lang="en-US" altLang="zh-CN" b="1"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SS </a:t>
            </a:r>
            <a:r>
              <a:rPr lang="en-US" altLang="zh-CN"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SS</a:t>
            </a:r>
            <a:r>
              <a:rPr lang="en-US" altLang="zh-CN"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rPr>
              <a:t>a</a:t>
            </a:r>
          </a:p>
          <a:p>
            <a:pPr marL="0" indent="0">
              <a:buNone/>
            </a:pPr>
            <a:r>
              <a:rPr lang="zh-CN" altLang="en-US" b="1"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以及串 </a:t>
            </a:r>
            <a:r>
              <a:rPr lang="en-US" altLang="zh-CN" b="1" i="1" dirty="0" err="1">
                <a:latin typeface="Times New Roman" panose="02020603050405020304" pitchFamily="18" charset="0"/>
              </a:rPr>
              <a:t>aa+a</a:t>
            </a:r>
            <a:r>
              <a:rPr lang="zh-CN" altLang="en-US" b="1" i="1" dirty="0">
                <a:latin typeface="Times New Roman" panose="02020603050405020304" pitchFamily="18" charset="0"/>
              </a:rPr>
              <a:t>*</a:t>
            </a:r>
            <a:endParaRPr lang="en-US" altLang="zh-CN" b="1" i="1" dirty="0">
              <a:latin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给出这个串的一个最左推导；</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cs typeface="Times New Roman" panose="02020603050405020304" pitchFamily="18" charset="0"/>
              </a:rPr>
              <a:t>S </a:t>
            </a:r>
            <a:r>
              <a:rPr lang="en-US" altLang="zh-CN" b="1" dirty="0">
                <a:latin typeface="Times New Roman" panose="02020603050405020304" pitchFamily="18" charset="0"/>
                <a:sym typeface="Symbol" panose="05050102010706020507" pitchFamily="18" charset="2"/>
              </a:rPr>
              <a:t> </a:t>
            </a:r>
            <a:r>
              <a:rPr lang="en-US" altLang="zh-CN" b="1" i="1" baseline="-30000" dirty="0" err="1">
                <a:latin typeface="Times New Roman" panose="02020603050405020304" pitchFamily="18" charset="0"/>
                <a:sym typeface="Symbol" panose="05050102010706020507" pitchFamily="18" charset="2"/>
              </a:rPr>
              <a:t>lm</a:t>
            </a:r>
            <a:r>
              <a:rPr lang="en-US" altLang="zh-CN" b="1" dirty="0">
                <a:latin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给出这个串的一个最右推导；</a:t>
            </a:r>
            <a:r>
              <a:rPr lang="en-US" altLang="zh-CN" b="1" i="1" dirty="0">
                <a:latin typeface="Times New Roman" panose="02020603050405020304" pitchFamily="18" charset="0"/>
                <a:cs typeface="Times New Roman" panose="02020603050405020304" pitchFamily="18" charset="0"/>
              </a:rPr>
              <a:t>S </a:t>
            </a:r>
            <a:r>
              <a:rPr lang="en-US" altLang="zh-CN" b="1" dirty="0">
                <a:latin typeface="Times New Roman" panose="02020603050405020304" pitchFamily="18" charset="0"/>
                <a:sym typeface="Symbol" panose="05050102010706020507" pitchFamily="18" charset="2"/>
              </a:rPr>
              <a:t> </a:t>
            </a:r>
            <a:r>
              <a:rPr lang="en-US" altLang="zh-CN" b="1" i="1" baseline="-30000" dirty="0">
                <a:latin typeface="Times New Roman" panose="02020603050405020304" pitchFamily="18" charset="0"/>
                <a:sym typeface="Symbol" panose="05050102010706020507" pitchFamily="18" charset="2"/>
              </a:rPr>
              <a:t>rm</a:t>
            </a:r>
            <a:r>
              <a:rPr lang="en-US" altLang="zh-CN" b="1" dirty="0">
                <a:latin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95F4728-62C4-4298-AFD3-2D3454A1C476}"/>
              </a:ext>
            </a:extLst>
          </p:cNvPr>
          <p:cNvSpPr txBox="1"/>
          <p:nvPr/>
        </p:nvSpPr>
        <p:spPr>
          <a:xfrm>
            <a:off x="581376" y="3794879"/>
            <a:ext cx="5202498" cy="830997"/>
          </a:xfrm>
          <a:prstGeom prst="rect">
            <a:avLst/>
          </a:prstGeom>
          <a:noFill/>
        </p:spPr>
        <p:txBody>
          <a:bodyPr wrap="square">
            <a:spAutoFit/>
          </a:bodyPr>
          <a:lstStyle/>
          <a:p>
            <a:r>
              <a:rPr lang="en-US" altLang="zh-CN" sz="2400" b="1" i="1" dirty="0">
                <a:latin typeface="Times New Roman" panose="02020603050405020304" pitchFamily="18" charset="0"/>
                <a:cs typeface="Times New Roman" panose="02020603050405020304" pitchFamily="18" charset="0"/>
              </a:rPr>
              <a:t>S </a:t>
            </a:r>
            <a:r>
              <a:rPr lang="en-US" altLang="zh-CN" sz="2400" b="1" dirty="0">
                <a:latin typeface="Times New Roman" panose="02020603050405020304" pitchFamily="18" charset="0"/>
                <a:sym typeface="Symbol" panose="05050102010706020507" pitchFamily="18" charset="2"/>
              </a:rPr>
              <a:t>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i="1" baseline="-30000"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SS*</a:t>
            </a:r>
            <a:r>
              <a:rPr lang="en-US" altLang="zh-CN" sz="2400" b="1" dirty="0">
                <a:latin typeface="Times New Roman" panose="02020603050405020304" pitchFamily="18" charset="0"/>
                <a:sym typeface="Symbol" panose="05050102010706020507" pitchFamily="18" charset="2"/>
              </a:rPr>
              <a:t> 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i="1" dirty="0">
                <a:latin typeface="Times New Roman" panose="02020603050405020304" pitchFamily="18" charset="0"/>
                <a:sym typeface="Symbol" panose="05050102010706020507" pitchFamily="18" charset="2"/>
              </a:rPr>
              <a:t> SS+S* </a:t>
            </a:r>
            <a:r>
              <a:rPr lang="en-US" altLang="zh-CN" sz="2400" b="1" dirty="0">
                <a:latin typeface="Times New Roman" panose="02020603050405020304" pitchFamily="18" charset="0"/>
                <a:sym typeface="Symbol" panose="05050102010706020507" pitchFamily="18" charset="2"/>
              </a:rPr>
              <a:t>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i="1" baseline="-30000"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aS+S</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a:t>
            </a:r>
          </a:p>
          <a:p>
            <a:r>
              <a:rPr lang="en-US" altLang="zh-CN" sz="2400" b="1" dirty="0">
                <a:latin typeface="Times New Roman" panose="02020603050405020304" pitchFamily="18" charset="0"/>
                <a:sym typeface="Symbol" panose="05050102010706020507" pitchFamily="18" charset="2"/>
              </a:rPr>
              <a:t>   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i="1"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aa+S</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sym typeface="Symbol" panose="05050102010706020507" pitchFamily="18" charset="2"/>
              </a:rPr>
              <a:t>aa+a</a:t>
            </a:r>
            <a:r>
              <a:rPr lang="en-US" altLang="zh-CN" sz="2400" b="1" i="1" dirty="0">
                <a:latin typeface="Times New Roman" panose="02020603050405020304" pitchFamily="18" charset="0"/>
                <a:sym typeface="Symbol" panose="05050102010706020507" pitchFamily="18" charset="2"/>
              </a:rPr>
              <a:t>*</a:t>
            </a:r>
            <a:endParaRPr lang="zh-CN" altLang="en-US" sz="2400" dirty="0"/>
          </a:p>
        </p:txBody>
      </p:sp>
      <p:sp>
        <p:nvSpPr>
          <p:cNvPr id="7" name="文本框 6">
            <a:extLst>
              <a:ext uri="{FF2B5EF4-FFF2-40B4-BE49-F238E27FC236}">
                <a16:creationId xmlns:a16="http://schemas.microsoft.com/office/drawing/2014/main" id="{726EAA34-5FF0-4B36-98A5-EDB1F8FC47F4}"/>
              </a:ext>
            </a:extLst>
          </p:cNvPr>
          <p:cNvSpPr txBox="1"/>
          <p:nvPr/>
        </p:nvSpPr>
        <p:spPr>
          <a:xfrm>
            <a:off x="581376" y="4880610"/>
            <a:ext cx="5202498" cy="830997"/>
          </a:xfrm>
          <a:prstGeom prst="rect">
            <a:avLst/>
          </a:prstGeom>
          <a:noFill/>
        </p:spPr>
        <p:txBody>
          <a:bodyPr wrap="square">
            <a:spAutoFit/>
          </a:bodyPr>
          <a:lstStyle/>
          <a:p>
            <a:r>
              <a:rPr lang="en-US" altLang="zh-CN" sz="2400" b="1" i="1" dirty="0">
                <a:latin typeface="Times New Roman" panose="02020603050405020304" pitchFamily="18" charset="0"/>
                <a:cs typeface="Times New Roman" panose="02020603050405020304" pitchFamily="18" charset="0"/>
              </a:rPr>
              <a:t>S </a:t>
            </a:r>
            <a:r>
              <a:rPr lang="en-US" altLang="zh-CN" sz="2400" b="1" dirty="0">
                <a:latin typeface="Times New Roman" panose="02020603050405020304" pitchFamily="18" charset="0"/>
                <a:sym typeface="Symbol" panose="05050102010706020507" pitchFamily="18" charset="2"/>
              </a:rPr>
              <a:t> </a:t>
            </a:r>
            <a:r>
              <a:rPr lang="en-US" altLang="zh-CN" sz="2400" b="1" i="1" baseline="-30000" dirty="0">
                <a:latin typeface="Times New Roman" panose="02020603050405020304" pitchFamily="18" charset="0"/>
                <a:sym typeface="Symbol" panose="05050102010706020507" pitchFamily="18" charset="2"/>
              </a:rPr>
              <a:t>rm </a:t>
            </a:r>
            <a:r>
              <a:rPr lang="en-US" altLang="zh-CN" sz="2400" b="1" i="1" dirty="0">
                <a:latin typeface="Times New Roman" panose="02020603050405020304" pitchFamily="18" charset="0"/>
                <a:sym typeface="Symbol" panose="05050102010706020507" pitchFamily="18" charset="2"/>
              </a:rPr>
              <a:t>SS*</a:t>
            </a:r>
            <a:r>
              <a:rPr lang="en-US" altLang="zh-CN" sz="2400" b="1" dirty="0">
                <a:latin typeface="Times New Roman" panose="02020603050405020304" pitchFamily="18" charset="0"/>
                <a:sym typeface="Symbol" panose="05050102010706020507" pitchFamily="18" charset="2"/>
              </a:rPr>
              <a:t>  </a:t>
            </a:r>
            <a:r>
              <a:rPr lang="en-US" altLang="zh-CN" sz="2400" b="1" i="1" baseline="-30000" dirty="0">
                <a:latin typeface="Times New Roman" panose="02020603050405020304" pitchFamily="18" charset="0"/>
                <a:sym typeface="Symbol" panose="05050102010706020507" pitchFamily="18" charset="2"/>
              </a:rPr>
              <a:t>rm</a:t>
            </a:r>
            <a:r>
              <a:rPr lang="en-US" altLang="zh-CN" sz="2400" b="1" i="1" dirty="0">
                <a:latin typeface="Times New Roman" panose="02020603050405020304" pitchFamily="18" charset="0"/>
                <a:sym typeface="Symbol" panose="05050102010706020507" pitchFamily="18" charset="2"/>
              </a:rPr>
              <a:t> Sa* </a:t>
            </a:r>
            <a:r>
              <a:rPr lang="en-US" altLang="zh-CN" sz="2400" b="1" dirty="0">
                <a:latin typeface="Times New Roman" panose="02020603050405020304" pitchFamily="18" charset="0"/>
                <a:sym typeface="Symbol" panose="05050102010706020507" pitchFamily="18" charset="2"/>
              </a:rPr>
              <a:t> </a:t>
            </a:r>
            <a:r>
              <a:rPr lang="en-US" altLang="zh-CN" sz="2400" b="1" i="1" baseline="-30000" dirty="0">
                <a:latin typeface="Times New Roman" panose="02020603050405020304" pitchFamily="18" charset="0"/>
                <a:sym typeface="Symbol" panose="05050102010706020507" pitchFamily="18" charset="2"/>
              </a:rPr>
              <a:t>rm </a:t>
            </a:r>
            <a:r>
              <a:rPr lang="en-US" altLang="zh-CN" sz="2400" b="1" i="1" dirty="0" err="1">
                <a:latin typeface="Times New Roman" panose="02020603050405020304" pitchFamily="18" charset="0"/>
                <a:sym typeface="Symbol" panose="05050102010706020507" pitchFamily="18" charset="2"/>
              </a:rPr>
              <a:t>SS+a</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a:t>
            </a:r>
          </a:p>
          <a:p>
            <a:r>
              <a:rPr lang="en-US" altLang="zh-CN" sz="2400" b="1" dirty="0">
                <a:latin typeface="Times New Roman" panose="02020603050405020304" pitchFamily="18" charset="0"/>
                <a:sym typeface="Symbol" panose="05050102010706020507" pitchFamily="18" charset="2"/>
              </a:rPr>
              <a:t>    </a:t>
            </a:r>
            <a:r>
              <a:rPr lang="en-US" altLang="zh-CN" sz="2400" b="1" i="1" baseline="-30000" dirty="0">
                <a:latin typeface="Times New Roman" panose="02020603050405020304" pitchFamily="18" charset="0"/>
                <a:sym typeface="Symbol" panose="05050102010706020507" pitchFamily="18" charset="2"/>
              </a:rPr>
              <a:t>rm</a:t>
            </a:r>
            <a:r>
              <a:rPr lang="en-US" altLang="zh-CN" sz="2400" b="1" i="1"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Sa+a</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 </a:t>
            </a:r>
            <a:r>
              <a:rPr lang="en-US" altLang="zh-CN" sz="2400" b="1" i="1" baseline="-30000" dirty="0">
                <a:latin typeface="Times New Roman" panose="02020603050405020304" pitchFamily="18" charset="0"/>
                <a:sym typeface="Symbol" panose="05050102010706020507" pitchFamily="18" charset="2"/>
              </a:rPr>
              <a:t>rm</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sym typeface="Symbol" panose="05050102010706020507" pitchFamily="18" charset="2"/>
              </a:rPr>
              <a:t>aa+a</a:t>
            </a:r>
            <a:r>
              <a:rPr lang="en-US" altLang="zh-CN" sz="2400" b="1" i="1" dirty="0">
                <a:latin typeface="Times New Roman" panose="02020603050405020304" pitchFamily="18" charset="0"/>
                <a:sym typeface="Symbol" panose="05050102010706020507" pitchFamily="18" charset="2"/>
              </a:rPr>
              <a:t>*</a:t>
            </a:r>
            <a:endParaRPr lang="zh-CN" altLang="en-US" sz="2400" dirty="0"/>
          </a:p>
        </p:txBody>
      </p:sp>
      <p:sp>
        <p:nvSpPr>
          <p:cNvPr id="4" name="日期占位符 3">
            <a:extLst>
              <a:ext uri="{FF2B5EF4-FFF2-40B4-BE49-F238E27FC236}">
                <a16:creationId xmlns:a16="http://schemas.microsoft.com/office/drawing/2014/main" id="{53ABC8AB-05DE-73E0-38B2-57864AF64830}"/>
              </a:ext>
            </a:extLst>
          </p:cNvPr>
          <p:cNvSpPr>
            <a:spLocks noGrp="1"/>
          </p:cNvSpPr>
          <p:nvPr>
            <p:ph type="dt" sz="half" idx="10"/>
          </p:nvPr>
        </p:nvSpPr>
        <p:spPr/>
        <p:txBody>
          <a:bodyPr/>
          <a:lstStyle/>
          <a:p>
            <a:fld id="{E9B77E5F-A1DC-454D-879E-F380CCC549FD}"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FA994761-E21D-7BC4-D442-EF0B03A06D1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8" name="灯片编号占位符 7">
            <a:extLst>
              <a:ext uri="{FF2B5EF4-FFF2-40B4-BE49-F238E27FC236}">
                <a16:creationId xmlns:a16="http://schemas.microsoft.com/office/drawing/2014/main" id="{7794FC15-44D7-24A5-52AA-D1E46D7821EB}"/>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pic>
        <p:nvPicPr>
          <p:cNvPr id="10" name="图片 9" descr="图标&#10;&#10;描述已自动生成">
            <a:extLst>
              <a:ext uri="{FF2B5EF4-FFF2-40B4-BE49-F238E27FC236}">
                <a16:creationId xmlns:a16="http://schemas.microsoft.com/office/drawing/2014/main" id="{372A2026-C4AD-91D8-4163-5807C8866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195" y="265831"/>
            <a:ext cx="768469" cy="1082451"/>
          </a:xfrm>
          <a:prstGeom prst="rect">
            <a:avLst/>
          </a:prstGeom>
        </p:spPr>
      </p:pic>
    </p:spTree>
    <p:extLst>
      <p:ext uri="{BB962C8B-B14F-4D97-AF65-F5344CB8AC3E}">
        <p14:creationId xmlns:p14="http://schemas.microsoft.com/office/powerpoint/2010/main" val="341569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3049FC0-7365-4D89-BE7F-79681C52BDCE}"/>
              </a:ext>
            </a:extLst>
          </p:cNvPr>
          <p:cNvSpPr/>
          <p:nvPr/>
        </p:nvSpPr>
        <p:spPr>
          <a:xfrm>
            <a:off x="434402" y="5526222"/>
            <a:ext cx="8275195" cy="953134"/>
          </a:xfrm>
          <a:prstGeom prst="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rPr>
              <a:t>     分析树又叫语法分析树、具体分析树。第四章</a:t>
            </a:r>
            <a:r>
              <a:rPr lang="en-US" altLang="zh-CN" sz="2400" dirty="0">
                <a:solidFill>
                  <a:schemeClr val="tx1"/>
                </a:solidFill>
              </a:rPr>
              <a:t>4.2.1</a:t>
            </a:r>
            <a:r>
              <a:rPr lang="zh-CN" altLang="en-US" sz="2400" dirty="0">
                <a:solidFill>
                  <a:schemeClr val="tx1"/>
                </a:solidFill>
              </a:rPr>
              <a:t>中我们会学“语法树”（又叫抽象语法树），不要把它们弄混了。</a:t>
            </a:r>
          </a:p>
        </p:txBody>
      </p:sp>
      <p:sp>
        <p:nvSpPr>
          <p:cNvPr id="32770" name="Rectangle 2">
            <a:extLst>
              <a:ext uri="{FF2B5EF4-FFF2-40B4-BE49-F238E27FC236}">
                <a16:creationId xmlns:a16="http://schemas.microsoft.com/office/drawing/2014/main" id="{6C1C38E5-E3C3-4F9A-B323-124EFAF55EB6}"/>
              </a:ext>
            </a:extLst>
          </p:cNvPr>
          <p:cNvSpPr>
            <a:spLocks noGrp="1" noChangeArrowheads="1"/>
          </p:cNvSpPr>
          <p:nvPr>
            <p:ph type="title"/>
          </p:nvPr>
        </p:nvSpPr>
        <p:spPr/>
        <p:txBody>
          <a:bodyPr/>
          <a:lstStyle/>
          <a:p>
            <a:pPr eaLnBrk="1" hangingPunct="1"/>
            <a:r>
              <a:rPr lang="en-US" altLang="zh-CN"/>
              <a:t>3.1.3 </a:t>
            </a:r>
            <a:r>
              <a:rPr lang="zh-CN" altLang="en-US"/>
              <a:t>分析树</a:t>
            </a:r>
          </a:p>
        </p:txBody>
      </p:sp>
      <p:sp>
        <p:nvSpPr>
          <p:cNvPr id="32771" name="Rectangle 3">
            <a:extLst>
              <a:ext uri="{FF2B5EF4-FFF2-40B4-BE49-F238E27FC236}">
                <a16:creationId xmlns:a16="http://schemas.microsoft.com/office/drawing/2014/main" id="{27CEDA3C-F2CD-4ACC-9D5A-D91470289AF5}"/>
              </a:ext>
            </a:extLst>
          </p:cNvPr>
          <p:cNvSpPr>
            <a:spLocks noGrp="1" noChangeArrowheads="1"/>
          </p:cNvSpPr>
          <p:nvPr>
            <p:ph idx="1"/>
          </p:nvPr>
        </p:nvSpPr>
        <p:spPr/>
        <p:txBody>
          <a:bodyPr>
            <a:normAutofit/>
          </a:bodyPr>
          <a:lstStyle/>
          <a:p>
            <a:pPr eaLnBrk="1" hangingPunct="1">
              <a:lnSpc>
                <a:spcPct val="100000"/>
              </a:lnSpc>
            </a:pPr>
            <a:r>
              <a:rPr lang="zh-CN" altLang="en-US" sz="3200" dirty="0"/>
              <a:t>分析树（</a:t>
            </a:r>
            <a:r>
              <a:rPr lang="en-US" altLang="zh-CN" sz="3200" dirty="0"/>
              <a:t>Parse tree</a:t>
            </a:r>
            <a:r>
              <a:rPr lang="zh-CN" altLang="en-US" sz="3200" dirty="0"/>
              <a:t>）是推导的</a:t>
            </a:r>
            <a:r>
              <a:rPr lang="zh-CN" altLang="en-US" sz="3200" dirty="0">
                <a:solidFill>
                  <a:schemeClr val="accent2"/>
                </a:solidFill>
              </a:rPr>
              <a:t>图形</a:t>
            </a:r>
            <a:r>
              <a:rPr lang="zh-CN" altLang="en-US" sz="3200" dirty="0"/>
              <a:t>表示</a:t>
            </a:r>
          </a:p>
          <a:p>
            <a:pPr eaLnBrk="1" hangingPunct="1">
              <a:lnSpc>
                <a:spcPct val="100000"/>
              </a:lnSpc>
            </a:pPr>
            <a:r>
              <a:rPr lang="zh-CN" altLang="en-US" sz="3200" dirty="0"/>
              <a:t>分析树的内部结点由非终结符标记，其子结点由该非终结符的这次推导所用产生式的右部各符号</a:t>
            </a:r>
            <a:r>
              <a:rPr lang="zh-CN" altLang="en-US" sz="3200" dirty="0">
                <a:solidFill>
                  <a:schemeClr val="accent2"/>
                </a:solidFill>
              </a:rPr>
              <a:t>从左到右依次标记</a:t>
            </a:r>
            <a:r>
              <a:rPr lang="zh-CN" altLang="en-US" sz="3200" dirty="0"/>
              <a:t>。</a:t>
            </a:r>
          </a:p>
          <a:p>
            <a:pPr eaLnBrk="1" hangingPunct="1">
              <a:lnSpc>
                <a:spcPct val="100000"/>
              </a:lnSpc>
            </a:pPr>
            <a:r>
              <a:rPr lang="zh-CN" altLang="en-US" sz="3200" dirty="0"/>
              <a:t>分析树的根结点由文法的</a:t>
            </a:r>
            <a:r>
              <a:rPr lang="zh-CN" altLang="en-US" sz="3200" dirty="0">
                <a:solidFill>
                  <a:schemeClr val="accent2"/>
                </a:solidFill>
              </a:rPr>
              <a:t>开始符号</a:t>
            </a:r>
            <a:r>
              <a:rPr lang="zh-CN" altLang="en-US" sz="3200" dirty="0"/>
              <a:t>标记。</a:t>
            </a:r>
          </a:p>
          <a:p>
            <a:pPr eaLnBrk="1" hangingPunct="1">
              <a:lnSpc>
                <a:spcPct val="100000"/>
              </a:lnSpc>
            </a:pPr>
            <a:r>
              <a:rPr lang="zh-CN" altLang="en-US" sz="3200" dirty="0"/>
              <a:t>分析树的叶结点由非终结符或终结符标记，所有这些标记从左到右构成一个</a:t>
            </a:r>
            <a:r>
              <a:rPr lang="zh-CN" altLang="en-US" sz="3200" dirty="0">
                <a:solidFill>
                  <a:schemeClr val="accent2"/>
                </a:solidFill>
              </a:rPr>
              <a:t>句型</a:t>
            </a:r>
            <a:r>
              <a:rPr lang="zh-CN" altLang="en-US" sz="3200" dirty="0"/>
              <a:t>。</a:t>
            </a:r>
          </a:p>
        </p:txBody>
      </p:sp>
      <p:sp>
        <p:nvSpPr>
          <p:cNvPr id="2" name="日期占位符 1">
            <a:extLst>
              <a:ext uri="{FF2B5EF4-FFF2-40B4-BE49-F238E27FC236}">
                <a16:creationId xmlns:a16="http://schemas.microsoft.com/office/drawing/2014/main" id="{CA02460D-2352-85A6-4BB5-340711C8869E}"/>
              </a:ext>
            </a:extLst>
          </p:cNvPr>
          <p:cNvSpPr>
            <a:spLocks noGrp="1"/>
          </p:cNvSpPr>
          <p:nvPr>
            <p:ph type="dt" sz="half" idx="10"/>
          </p:nvPr>
        </p:nvSpPr>
        <p:spPr/>
        <p:txBody>
          <a:bodyPr/>
          <a:lstStyle/>
          <a:p>
            <a:fld id="{ACD97C85-C33B-4892-B59C-30E3A7262F73}"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B020F4FA-48E4-2B10-E96B-4D8099957A9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9F944170-DECE-0701-A763-39BA5D6D2A37}"/>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
        <p:nvSpPr>
          <p:cNvPr id="64" name="任意多边形: 形状 63">
            <a:extLst>
              <a:ext uri="{FF2B5EF4-FFF2-40B4-BE49-F238E27FC236}">
                <a16:creationId xmlns:a16="http://schemas.microsoft.com/office/drawing/2014/main" id="{54DFAEBA-86D5-4D6D-9650-8A91075BB13A}"/>
              </a:ext>
            </a:extLst>
          </p:cNvPr>
          <p:cNvSpPr/>
          <p:nvPr/>
        </p:nvSpPr>
        <p:spPr>
          <a:xfrm>
            <a:off x="860202" y="5511395"/>
            <a:ext cx="8603" cy="14832"/>
          </a:xfrm>
          <a:custGeom>
            <a:avLst/>
            <a:gdLst>
              <a:gd name="connsiteX0" fmla="*/ 8603 w 8603"/>
              <a:gd name="connsiteY0" fmla="*/ 0 h 14832"/>
              <a:gd name="connsiteX1" fmla="*/ 0 w 8603"/>
              <a:gd name="connsiteY1" fmla="*/ 14832 h 14832"/>
              <a:gd name="connsiteX2" fmla="*/ 597 w 8603"/>
              <a:gd name="connsiteY2" fmla="*/ 11873 h 14832"/>
              <a:gd name="connsiteX3" fmla="*/ 8603 w 8603"/>
              <a:gd name="connsiteY3" fmla="*/ 0 h 14832"/>
            </a:gdLst>
            <a:ahLst/>
            <a:cxnLst>
              <a:cxn ang="0">
                <a:pos x="connsiteX0" y="connsiteY0"/>
              </a:cxn>
              <a:cxn ang="0">
                <a:pos x="connsiteX1" y="connsiteY1"/>
              </a:cxn>
              <a:cxn ang="0">
                <a:pos x="connsiteX2" y="connsiteY2"/>
              </a:cxn>
              <a:cxn ang="0">
                <a:pos x="connsiteX3" y="connsiteY3"/>
              </a:cxn>
            </a:cxnLst>
            <a:rect l="l" t="t" r="r" b="b"/>
            <a:pathLst>
              <a:path w="8603" h="14832">
                <a:moveTo>
                  <a:pt x="8603" y="0"/>
                </a:moveTo>
                <a:lnTo>
                  <a:pt x="0" y="14832"/>
                </a:lnTo>
                <a:lnTo>
                  <a:pt x="597" y="11873"/>
                </a:lnTo>
                <a:lnTo>
                  <a:pt x="8603" y="0"/>
                </a:ln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zh-CN" altLang="en-US"/>
          </a:p>
        </p:txBody>
      </p:sp>
      <p:sp>
        <p:nvSpPr>
          <p:cNvPr id="63" name="任意多边形: 形状 62">
            <a:extLst>
              <a:ext uri="{FF2B5EF4-FFF2-40B4-BE49-F238E27FC236}">
                <a16:creationId xmlns:a16="http://schemas.microsoft.com/office/drawing/2014/main" id="{D554F782-427E-44E1-AF3E-83AD701FCAA8}"/>
              </a:ext>
            </a:extLst>
          </p:cNvPr>
          <p:cNvSpPr/>
          <p:nvPr/>
        </p:nvSpPr>
        <p:spPr>
          <a:xfrm>
            <a:off x="1070339" y="5511415"/>
            <a:ext cx="8588" cy="14807"/>
          </a:xfrm>
          <a:custGeom>
            <a:avLst/>
            <a:gdLst>
              <a:gd name="connsiteX0" fmla="*/ 0 w 8588"/>
              <a:gd name="connsiteY0" fmla="*/ 0 h 14807"/>
              <a:gd name="connsiteX1" fmla="*/ 7992 w 8588"/>
              <a:gd name="connsiteY1" fmla="*/ 11853 h 14807"/>
              <a:gd name="connsiteX2" fmla="*/ 8588 w 8588"/>
              <a:gd name="connsiteY2" fmla="*/ 14807 h 14807"/>
              <a:gd name="connsiteX3" fmla="*/ 0 w 8588"/>
              <a:gd name="connsiteY3" fmla="*/ 0 h 14807"/>
            </a:gdLst>
            <a:ahLst/>
            <a:cxnLst>
              <a:cxn ang="0">
                <a:pos x="connsiteX0" y="connsiteY0"/>
              </a:cxn>
              <a:cxn ang="0">
                <a:pos x="connsiteX1" y="connsiteY1"/>
              </a:cxn>
              <a:cxn ang="0">
                <a:pos x="connsiteX2" y="connsiteY2"/>
              </a:cxn>
              <a:cxn ang="0">
                <a:pos x="connsiteX3" y="connsiteY3"/>
              </a:cxn>
            </a:cxnLst>
            <a:rect l="l" t="t" r="r" b="b"/>
            <a:pathLst>
              <a:path w="8588" h="14807">
                <a:moveTo>
                  <a:pt x="0" y="0"/>
                </a:moveTo>
                <a:lnTo>
                  <a:pt x="7992" y="11853"/>
                </a:lnTo>
                <a:lnTo>
                  <a:pt x="8588" y="14807"/>
                </a:lnTo>
                <a:lnTo>
                  <a:pt x="0" y="0"/>
                </a:ln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zh-CN" altLang="en-US"/>
          </a:p>
        </p:txBody>
      </p:sp>
      <p:sp>
        <p:nvSpPr>
          <p:cNvPr id="61" name="任意多边形: 形状 60">
            <a:extLst>
              <a:ext uri="{FF2B5EF4-FFF2-40B4-BE49-F238E27FC236}">
                <a16:creationId xmlns:a16="http://schemas.microsoft.com/office/drawing/2014/main" id="{44DE82FA-7D87-4E9F-87CB-CD374C924E2D}"/>
              </a:ext>
            </a:extLst>
          </p:cNvPr>
          <p:cNvSpPr/>
          <p:nvPr/>
        </p:nvSpPr>
        <p:spPr>
          <a:xfrm>
            <a:off x="1668858" y="6543344"/>
            <a:ext cx="8600" cy="14829"/>
          </a:xfrm>
          <a:custGeom>
            <a:avLst/>
            <a:gdLst>
              <a:gd name="connsiteX0" fmla="*/ 0 w 8600"/>
              <a:gd name="connsiteY0" fmla="*/ 0 h 14829"/>
              <a:gd name="connsiteX1" fmla="*/ 8003 w 8600"/>
              <a:gd name="connsiteY1" fmla="*/ 11870 h 14829"/>
              <a:gd name="connsiteX2" fmla="*/ 8600 w 8600"/>
              <a:gd name="connsiteY2" fmla="*/ 14829 h 14829"/>
              <a:gd name="connsiteX3" fmla="*/ 0 w 8600"/>
              <a:gd name="connsiteY3" fmla="*/ 0 h 14829"/>
            </a:gdLst>
            <a:ahLst/>
            <a:cxnLst>
              <a:cxn ang="0">
                <a:pos x="connsiteX0" y="connsiteY0"/>
              </a:cxn>
              <a:cxn ang="0">
                <a:pos x="connsiteX1" y="connsiteY1"/>
              </a:cxn>
              <a:cxn ang="0">
                <a:pos x="connsiteX2" y="connsiteY2"/>
              </a:cxn>
              <a:cxn ang="0">
                <a:pos x="connsiteX3" y="connsiteY3"/>
              </a:cxn>
            </a:cxnLst>
            <a:rect l="l" t="t" r="r" b="b"/>
            <a:pathLst>
              <a:path w="8600" h="14829">
                <a:moveTo>
                  <a:pt x="0" y="0"/>
                </a:moveTo>
                <a:lnTo>
                  <a:pt x="8003" y="11870"/>
                </a:lnTo>
                <a:lnTo>
                  <a:pt x="8600" y="14829"/>
                </a:lnTo>
                <a:lnTo>
                  <a:pt x="0" y="0"/>
                </a:ln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zh-CN" altLang="en-US"/>
          </a:p>
        </p:txBody>
      </p:sp>
      <p:sp>
        <p:nvSpPr>
          <p:cNvPr id="60" name="任意多边形: 形状 59">
            <a:extLst>
              <a:ext uri="{FF2B5EF4-FFF2-40B4-BE49-F238E27FC236}">
                <a16:creationId xmlns:a16="http://schemas.microsoft.com/office/drawing/2014/main" id="{F04C9657-AC51-470A-84A2-FD3272EBEAA9}"/>
              </a:ext>
            </a:extLst>
          </p:cNvPr>
          <p:cNvSpPr/>
          <p:nvPr/>
        </p:nvSpPr>
        <p:spPr>
          <a:xfrm>
            <a:off x="261820" y="6544362"/>
            <a:ext cx="7863" cy="13557"/>
          </a:xfrm>
          <a:custGeom>
            <a:avLst/>
            <a:gdLst>
              <a:gd name="connsiteX0" fmla="*/ 7863 w 7863"/>
              <a:gd name="connsiteY0" fmla="*/ 0 h 13557"/>
              <a:gd name="connsiteX1" fmla="*/ 0 w 7863"/>
              <a:gd name="connsiteY1" fmla="*/ 13557 h 13557"/>
              <a:gd name="connsiteX2" fmla="*/ 546 w 7863"/>
              <a:gd name="connsiteY2" fmla="*/ 10852 h 13557"/>
              <a:gd name="connsiteX3" fmla="*/ 7863 w 7863"/>
              <a:gd name="connsiteY3" fmla="*/ 0 h 13557"/>
            </a:gdLst>
            <a:ahLst/>
            <a:cxnLst>
              <a:cxn ang="0">
                <a:pos x="connsiteX0" y="connsiteY0"/>
              </a:cxn>
              <a:cxn ang="0">
                <a:pos x="connsiteX1" y="connsiteY1"/>
              </a:cxn>
              <a:cxn ang="0">
                <a:pos x="connsiteX2" y="connsiteY2"/>
              </a:cxn>
              <a:cxn ang="0">
                <a:pos x="connsiteX3" y="connsiteY3"/>
              </a:cxn>
            </a:cxnLst>
            <a:rect l="l" t="t" r="r" b="b"/>
            <a:pathLst>
              <a:path w="7863" h="13557">
                <a:moveTo>
                  <a:pt x="7863" y="0"/>
                </a:moveTo>
                <a:lnTo>
                  <a:pt x="0" y="13557"/>
                </a:lnTo>
                <a:lnTo>
                  <a:pt x="546" y="10852"/>
                </a:lnTo>
                <a:lnTo>
                  <a:pt x="7863" y="0"/>
                </a:lnTo>
                <a:close/>
              </a:path>
            </a:pathLst>
          </a:custGeom>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zh-CN" altLang="en-US"/>
          </a:p>
        </p:txBody>
      </p:sp>
      <p:pic>
        <p:nvPicPr>
          <p:cNvPr id="32768" name="图形 32767">
            <a:extLst>
              <a:ext uri="{FF2B5EF4-FFF2-40B4-BE49-F238E27FC236}">
                <a16:creationId xmlns:a16="http://schemas.microsoft.com/office/drawing/2014/main" id="{B41AD96F-D5E5-4514-8542-62C0009D53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71" y="5595980"/>
            <a:ext cx="406809" cy="40680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04154D8-7A4C-4466-A3D3-132EDA9D210B}"/>
              </a:ext>
            </a:extLst>
          </p:cNvPr>
          <p:cNvSpPr>
            <a:spLocks noGrp="1" noChangeArrowheads="1"/>
          </p:cNvSpPr>
          <p:nvPr>
            <p:ph type="title"/>
          </p:nvPr>
        </p:nvSpPr>
        <p:spPr/>
        <p:txBody>
          <a:bodyPr/>
          <a:lstStyle/>
          <a:p>
            <a:pPr eaLnBrk="1" hangingPunct="1"/>
            <a:r>
              <a:rPr lang="en-US" altLang="zh-CN" dirty="0"/>
              <a:t>3.1.3 </a:t>
            </a:r>
            <a:r>
              <a:rPr lang="zh-CN" altLang="en-US" dirty="0"/>
              <a:t>分析树</a:t>
            </a:r>
          </a:p>
        </p:txBody>
      </p:sp>
      <p:grpSp>
        <p:nvGrpSpPr>
          <p:cNvPr id="33796" name="Group 4">
            <a:extLst>
              <a:ext uri="{FF2B5EF4-FFF2-40B4-BE49-F238E27FC236}">
                <a16:creationId xmlns:a16="http://schemas.microsoft.com/office/drawing/2014/main" id="{1380AAF0-5C19-4B0A-BF84-7167377A7F54}"/>
              </a:ext>
            </a:extLst>
          </p:cNvPr>
          <p:cNvGrpSpPr>
            <a:grpSpLocks/>
          </p:cNvGrpSpPr>
          <p:nvPr/>
        </p:nvGrpSpPr>
        <p:grpSpPr bwMode="auto">
          <a:xfrm>
            <a:off x="419100" y="1275118"/>
            <a:ext cx="8305800" cy="4648200"/>
            <a:chOff x="192" y="1200"/>
            <a:chExt cx="5232" cy="2928"/>
          </a:xfrm>
        </p:grpSpPr>
        <p:sp>
          <p:nvSpPr>
            <p:cNvPr id="33799" name="Rectangle 5">
              <a:extLst>
                <a:ext uri="{FF2B5EF4-FFF2-40B4-BE49-F238E27FC236}">
                  <a16:creationId xmlns:a16="http://schemas.microsoft.com/office/drawing/2014/main" id="{F0DF03B6-BE40-428C-9BED-2E6012813421}"/>
                </a:ext>
              </a:extLst>
            </p:cNvPr>
            <p:cNvSpPr>
              <a:spLocks noChangeArrowheads="1"/>
            </p:cNvSpPr>
            <p:nvPr/>
          </p:nvSpPr>
          <p:spPr bwMode="auto">
            <a:xfrm>
              <a:off x="808" y="1202"/>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00" name="Rectangle 6">
              <a:extLst>
                <a:ext uri="{FF2B5EF4-FFF2-40B4-BE49-F238E27FC236}">
                  <a16:creationId xmlns:a16="http://schemas.microsoft.com/office/drawing/2014/main" id="{EF3CF812-1314-4242-8A98-39D0A2CA51B9}"/>
                </a:ext>
              </a:extLst>
            </p:cNvPr>
            <p:cNvSpPr>
              <a:spLocks noChangeArrowheads="1"/>
            </p:cNvSpPr>
            <p:nvPr/>
          </p:nvSpPr>
          <p:spPr bwMode="auto">
            <a:xfrm>
              <a:off x="1621" y="1202"/>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0">
                  <a:latin typeface="Times New Roman" panose="02020603050405020304" pitchFamily="18" charset="0"/>
                  <a:ea typeface="宋体" panose="02010600030101010101" pitchFamily="2" charset="-122"/>
                  <a:sym typeface="Symbol" panose="05050102010706020507" pitchFamily="18" charset="2"/>
                </a:rPr>
                <a:t></a:t>
              </a:r>
              <a:endParaRPr lang="en-US" altLang="zh-CN" sz="2800" b="0">
                <a:latin typeface="Times New Roman" panose="02020603050405020304" pitchFamily="18" charset="0"/>
                <a:ea typeface="宋体" panose="02010600030101010101" pitchFamily="2" charset="-122"/>
              </a:endParaRPr>
            </a:p>
          </p:txBody>
        </p:sp>
        <p:sp>
          <p:nvSpPr>
            <p:cNvPr id="33801" name="Rectangle 7">
              <a:extLst>
                <a:ext uri="{FF2B5EF4-FFF2-40B4-BE49-F238E27FC236}">
                  <a16:creationId xmlns:a16="http://schemas.microsoft.com/office/drawing/2014/main" id="{7739BD57-4A0C-4C7F-B065-ECD46884CB9B}"/>
                </a:ext>
              </a:extLst>
            </p:cNvPr>
            <p:cNvSpPr>
              <a:spLocks noChangeArrowheads="1"/>
            </p:cNvSpPr>
            <p:nvPr/>
          </p:nvSpPr>
          <p:spPr bwMode="auto">
            <a:xfrm>
              <a:off x="3501" y="1214"/>
              <a:ext cx="23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0" dirty="0">
                  <a:latin typeface="Times New Roman" panose="02020603050405020304" pitchFamily="18" charset="0"/>
                  <a:ea typeface="宋体" panose="02010600030101010101" pitchFamily="2" charset="-122"/>
                  <a:sym typeface="Symbol" panose="05050102010706020507" pitchFamily="18" charset="2"/>
                </a:rPr>
                <a:t></a:t>
              </a:r>
              <a:endParaRPr lang="en-US" altLang="zh-CN" sz="2800" b="0" dirty="0">
                <a:latin typeface="Times New Roman" panose="02020603050405020304" pitchFamily="18" charset="0"/>
                <a:ea typeface="宋体" panose="02010600030101010101" pitchFamily="2" charset="-122"/>
              </a:endParaRPr>
            </a:p>
          </p:txBody>
        </p:sp>
        <p:sp>
          <p:nvSpPr>
            <p:cNvPr id="33802" name="Rectangle 8">
              <a:extLst>
                <a:ext uri="{FF2B5EF4-FFF2-40B4-BE49-F238E27FC236}">
                  <a16:creationId xmlns:a16="http://schemas.microsoft.com/office/drawing/2014/main" id="{BFA7835D-65FC-466D-925C-07C503B5F859}"/>
                </a:ext>
              </a:extLst>
            </p:cNvPr>
            <p:cNvSpPr>
              <a:spLocks noChangeArrowheads="1"/>
            </p:cNvSpPr>
            <p:nvPr/>
          </p:nvSpPr>
          <p:spPr bwMode="auto">
            <a:xfrm>
              <a:off x="192" y="2429"/>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sym typeface="Symbol" panose="05050102010706020507" pitchFamily="18" charset="2"/>
                </a:rPr>
                <a:t></a:t>
              </a:r>
              <a:endParaRPr lang="en-US" altLang="zh-CN" sz="2400">
                <a:latin typeface="Times New Roman" panose="02020603050405020304" pitchFamily="18" charset="0"/>
                <a:ea typeface="宋体" panose="02010600030101010101" pitchFamily="2" charset="-122"/>
              </a:endParaRPr>
            </a:p>
          </p:txBody>
        </p:sp>
        <p:sp>
          <p:nvSpPr>
            <p:cNvPr id="33803" name="Rectangle 9">
              <a:extLst>
                <a:ext uri="{FF2B5EF4-FFF2-40B4-BE49-F238E27FC236}">
                  <a16:creationId xmlns:a16="http://schemas.microsoft.com/office/drawing/2014/main" id="{23AAB5E6-EA19-441F-917C-5DD65D77E741}"/>
                </a:ext>
              </a:extLst>
            </p:cNvPr>
            <p:cNvSpPr>
              <a:spLocks noChangeArrowheads="1"/>
            </p:cNvSpPr>
            <p:nvPr/>
          </p:nvSpPr>
          <p:spPr bwMode="auto">
            <a:xfrm>
              <a:off x="2622" y="1200"/>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04" name="Rectangle 10">
              <a:extLst>
                <a:ext uri="{FF2B5EF4-FFF2-40B4-BE49-F238E27FC236}">
                  <a16:creationId xmlns:a16="http://schemas.microsoft.com/office/drawing/2014/main" id="{A4B76EDB-A04E-431E-93E0-23617D1BB442}"/>
                </a:ext>
              </a:extLst>
            </p:cNvPr>
            <p:cNvSpPr>
              <a:spLocks noChangeArrowheads="1"/>
            </p:cNvSpPr>
            <p:nvPr/>
          </p:nvSpPr>
          <p:spPr bwMode="auto">
            <a:xfrm>
              <a:off x="2929" y="1477"/>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05" name="Line 11">
              <a:extLst>
                <a:ext uri="{FF2B5EF4-FFF2-40B4-BE49-F238E27FC236}">
                  <a16:creationId xmlns:a16="http://schemas.microsoft.com/office/drawing/2014/main" id="{208D1312-24E2-4E58-B376-2C9C268C9181}"/>
                </a:ext>
              </a:extLst>
            </p:cNvPr>
            <p:cNvSpPr>
              <a:spLocks noChangeShapeType="1"/>
            </p:cNvSpPr>
            <p:nvPr/>
          </p:nvSpPr>
          <p:spPr bwMode="auto">
            <a:xfrm flipH="1">
              <a:off x="2435" y="1477"/>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Line 12">
              <a:extLst>
                <a:ext uri="{FF2B5EF4-FFF2-40B4-BE49-F238E27FC236}">
                  <a16:creationId xmlns:a16="http://schemas.microsoft.com/office/drawing/2014/main" id="{DB3F8A90-37D9-492E-8F28-631D2940C6F3}"/>
                </a:ext>
              </a:extLst>
            </p:cNvPr>
            <p:cNvSpPr>
              <a:spLocks noChangeShapeType="1"/>
            </p:cNvSpPr>
            <p:nvPr/>
          </p:nvSpPr>
          <p:spPr bwMode="auto">
            <a:xfrm>
              <a:off x="2775" y="1477"/>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Rectangle 13">
              <a:extLst>
                <a:ext uri="{FF2B5EF4-FFF2-40B4-BE49-F238E27FC236}">
                  <a16:creationId xmlns:a16="http://schemas.microsoft.com/office/drawing/2014/main" id="{EB1BC666-7C75-45E6-987A-8133D748A961}"/>
                </a:ext>
              </a:extLst>
            </p:cNvPr>
            <p:cNvSpPr>
              <a:spLocks noChangeArrowheads="1"/>
            </p:cNvSpPr>
            <p:nvPr/>
          </p:nvSpPr>
          <p:spPr bwMode="auto">
            <a:xfrm>
              <a:off x="2280" y="1462"/>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Times New Roman" panose="02020603050405020304" pitchFamily="18" charset="0"/>
                <a:ea typeface="宋体" panose="02010600030101010101" pitchFamily="2" charset="-122"/>
              </a:endParaRPr>
            </a:p>
          </p:txBody>
        </p:sp>
        <p:sp>
          <p:nvSpPr>
            <p:cNvPr id="33808" name="Rectangle 14">
              <a:extLst>
                <a:ext uri="{FF2B5EF4-FFF2-40B4-BE49-F238E27FC236}">
                  <a16:creationId xmlns:a16="http://schemas.microsoft.com/office/drawing/2014/main" id="{5D155759-F35C-4AFF-A321-238A222FFA05}"/>
                </a:ext>
              </a:extLst>
            </p:cNvPr>
            <p:cNvSpPr>
              <a:spLocks noChangeArrowheads="1"/>
            </p:cNvSpPr>
            <p:nvPr/>
          </p:nvSpPr>
          <p:spPr bwMode="auto">
            <a:xfrm>
              <a:off x="4524" y="1214"/>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09" name="Rectangle 15">
              <a:extLst>
                <a:ext uri="{FF2B5EF4-FFF2-40B4-BE49-F238E27FC236}">
                  <a16:creationId xmlns:a16="http://schemas.microsoft.com/office/drawing/2014/main" id="{F3D706FA-B6A5-406A-A8C5-DD19BB821C20}"/>
                </a:ext>
              </a:extLst>
            </p:cNvPr>
            <p:cNvSpPr>
              <a:spLocks noChangeArrowheads="1"/>
            </p:cNvSpPr>
            <p:nvPr/>
          </p:nvSpPr>
          <p:spPr bwMode="auto">
            <a:xfrm>
              <a:off x="4854" y="1464"/>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dirty="0">
                  <a:latin typeface="Times New Roman" panose="02020603050405020304" pitchFamily="18" charset="0"/>
                  <a:ea typeface="宋体" panose="02010600030101010101" pitchFamily="2" charset="-122"/>
                </a:rPr>
                <a:t>E</a:t>
              </a:r>
            </a:p>
          </p:txBody>
        </p:sp>
        <p:sp>
          <p:nvSpPr>
            <p:cNvPr id="33810" name="Line 16">
              <a:extLst>
                <a:ext uri="{FF2B5EF4-FFF2-40B4-BE49-F238E27FC236}">
                  <a16:creationId xmlns:a16="http://schemas.microsoft.com/office/drawing/2014/main" id="{C4EBDFD3-95CF-431D-8CCE-E05EF936AF36}"/>
                </a:ext>
              </a:extLst>
            </p:cNvPr>
            <p:cNvSpPr>
              <a:spLocks noChangeShapeType="1"/>
            </p:cNvSpPr>
            <p:nvPr/>
          </p:nvSpPr>
          <p:spPr bwMode="auto">
            <a:xfrm flipH="1">
              <a:off x="4338" y="1492"/>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17">
              <a:extLst>
                <a:ext uri="{FF2B5EF4-FFF2-40B4-BE49-F238E27FC236}">
                  <a16:creationId xmlns:a16="http://schemas.microsoft.com/office/drawing/2014/main" id="{EF8A23D3-A26E-435D-A9E9-F618D393DB1F}"/>
                </a:ext>
              </a:extLst>
            </p:cNvPr>
            <p:cNvSpPr>
              <a:spLocks noChangeShapeType="1"/>
            </p:cNvSpPr>
            <p:nvPr/>
          </p:nvSpPr>
          <p:spPr bwMode="auto">
            <a:xfrm>
              <a:off x="4678" y="1492"/>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Rectangle 18">
              <a:extLst>
                <a:ext uri="{FF2B5EF4-FFF2-40B4-BE49-F238E27FC236}">
                  <a16:creationId xmlns:a16="http://schemas.microsoft.com/office/drawing/2014/main" id="{3DFFA2D8-0E24-4D3B-B6AA-B68A07A0362A}"/>
                </a:ext>
              </a:extLst>
            </p:cNvPr>
            <p:cNvSpPr>
              <a:spLocks noChangeArrowheads="1"/>
            </p:cNvSpPr>
            <p:nvPr/>
          </p:nvSpPr>
          <p:spPr bwMode="auto">
            <a:xfrm>
              <a:off x="4183" y="1477"/>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Times New Roman" panose="02020603050405020304" pitchFamily="18" charset="0"/>
                <a:ea typeface="宋体" panose="02010600030101010101" pitchFamily="2" charset="-122"/>
              </a:endParaRPr>
            </a:p>
          </p:txBody>
        </p:sp>
        <p:sp>
          <p:nvSpPr>
            <p:cNvPr id="33813" name="Rectangle 19">
              <a:extLst>
                <a:ext uri="{FF2B5EF4-FFF2-40B4-BE49-F238E27FC236}">
                  <a16:creationId xmlns:a16="http://schemas.microsoft.com/office/drawing/2014/main" id="{C9DC416C-238C-4B07-83E1-2A360B616A4A}"/>
                </a:ext>
              </a:extLst>
            </p:cNvPr>
            <p:cNvSpPr>
              <a:spLocks noChangeArrowheads="1"/>
            </p:cNvSpPr>
            <p:nvPr/>
          </p:nvSpPr>
          <p:spPr bwMode="auto">
            <a:xfrm>
              <a:off x="4567" y="1795"/>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3814" name="Line 20">
              <a:extLst>
                <a:ext uri="{FF2B5EF4-FFF2-40B4-BE49-F238E27FC236}">
                  <a16:creationId xmlns:a16="http://schemas.microsoft.com/office/drawing/2014/main" id="{C645C2E8-8D38-4DA1-8C3E-D5805447DF03}"/>
                </a:ext>
              </a:extLst>
            </p:cNvPr>
            <p:cNvSpPr>
              <a:spLocks noChangeShapeType="1"/>
            </p:cNvSpPr>
            <p:nvPr/>
          </p:nvSpPr>
          <p:spPr bwMode="auto">
            <a:xfrm flipH="1">
              <a:off x="4690" y="1755"/>
              <a:ext cx="152"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21">
              <a:extLst>
                <a:ext uri="{FF2B5EF4-FFF2-40B4-BE49-F238E27FC236}">
                  <a16:creationId xmlns:a16="http://schemas.microsoft.com/office/drawing/2014/main" id="{4C0444F0-C9DB-43AF-AF48-B4EF7FCAD440}"/>
                </a:ext>
              </a:extLst>
            </p:cNvPr>
            <p:cNvSpPr>
              <a:spLocks noChangeShapeType="1"/>
            </p:cNvSpPr>
            <p:nvPr/>
          </p:nvSpPr>
          <p:spPr bwMode="auto">
            <a:xfrm>
              <a:off x="5018" y="1755"/>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Line 22">
              <a:extLst>
                <a:ext uri="{FF2B5EF4-FFF2-40B4-BE49-F238E27FC236}">
                  <a16:creationId xmlns:a16="http://schemas.microsoft.com/office/drawing/2014/main" id="{6397056C-B523-4F4C-AA55-16CAFDF81E61}"/>
                </a:ext>
              </a:extLst>
            </p:cNvPr>
            <p:cNvSpPr>
              <a:spLocks noChangeShapeType="1"/>
            </p:cNvSpPr>
            <p:nvPr/>
          </p:nvSpPr>
          <p:spPr bwMode="auto">
            <a:xfrm>
              <a:off x="4930" y="1766"/>
              <a:ext cx="0"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Rectangle 23">
              <a:extLst>
                <a:ext uri="{FF2B5EF4-FFF2-40B4-BE49-F238E27FC236}">
                  <a16:creationId xmlns:a16="http://schemas.microsoft.com/office/drawing/2014/main" id="{09EAECCE-9C08-4BD5-95D2-3964CE2EC345}"/>
                </a:ext>
              </a:extLst>
            </p:cNvPr>
            <p:cNvSpPr>
              <a:spLocks noChangeArrowheads="1"/>
            </p:cNvSpPr>
            <p:nvPr/>
          </p:nvSpPr>
          <p:spPr bwMode="auto">
            <a:xfrm>
              <a:off x="5193" y="1795"/>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3818" name="Rectangle 24">
              <a:extLst>
                <a:ext uri="{FF2B5EF4-FFF2-40B4-BE49-F238E27FC236}">
                  <a16:creationId xmlns:a16="http://schemas.microsoft.com/office/drawing/2014/main" id="{474F30F6-08D4-46AD-875E-42F3B3EFEEC3}"/>
                </a:ext>
              </a:extLst>
            </p:cNvPr>
            <p:cNvSpPr>
              <a:spLocks noChangeArrowheads="1"/>
            </p:cNvSpPr>
            <p:nvPr/>
          </p:nvSpPr>
          <p:spPr bwMode="auto">
            <a:xfrm>
              <a:off x="4863" y="1823"/>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19" name="Rectangle 25">
              <a:extLst>
                <a:ext uri="{FF2B5EF4-FFF2-40B4-BE49-F238E27FC236}">
                  <a16:creationId xmlns:a16="http://schemas.microsoft.com/office/drawing/2014/main" id="{7680882C-A085-4591-A2A2-C26E3D52CBB5}"/>
                </a:ext>
              </a:extLst>
            </p:cNvPr>
            <p:cNvSpPr>
              <a:spLocks noChangeArrowheads="1"/>
            </p:cNvSpPr>
            <p:nvPr/>
          </p:nvSpPr>
          <p:spPr bwMode="auto">
            <a:xfrm>
              <a:off x="763" y="2414"/>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20" name="Rectangle 26">
              <a:extLst>
                <a:ext uri="{FF2B5EF4-FFF2-40B4-BE49-F238E27FC236}">
                  <a16:creationId xmlns:a16="http://schemas.microsoft.com/office/drawing/2014/main" id="{9ACC41D7-D750-4B59-B456-EA03383D459D}"/>
                </a:ext>
              </a:extLst>
            </p:cNvPr>
            <p:cNvSpPr>
              <a:spLocks noChangeArrowheads="1"/>
            </p:cNvSpPr>
            <p:nvPr/>
          </p:nvSpPr>
          <p:spPr bwMode="auto">
            <a:xfrm>
              <a:off x="1093" y="2664"/>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21" name="Line 27">
              <a:extLst>
                <a:ext uri="{FF2B5EF4-FFF2-40B4-BE49-F238E27FC236}">
                  <a16:creationId xmlns:a16="http://schemas.microsoft.com/office/drawing/2014/main" id="{6CF8DC6A-86E9-4D12-B71D-E7080A394E6C}"/>
                </a:ext>
              </a:extLst>
            </p:cNvPr>
            <p:cNvSpPr>
              <a:spLocks noChangeShapeType="1"/>
            </p:cNvSpPr>
            <p:nvPr/>
          </p:nvSpPr>
          <p:spPr bwMode="auto">
            <a:xfrm flipH="1">
              <a:off x="577" y="2691"/>
              <a:ext cx="153" cy="1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2" name="Line 28">
              <a:extLst>
                <a:ext uri="{FF2B5EF4-FFF2-40B4-BE49-F238E27FC236}">
                  <a16:creationId xmlns:a16="http://schemas.microsoft.com/office/drawing/2014/main" id="{F38A0C9C-58D8-4A74-A577-303EA190D158}"/>
                </a:ext>
              </a:extLst>
            </p:cNvPr>
            <p:cNvSpPr>
              <a:spLocks noChangeShapeType="1"/>
            </p:cNvSpPr>
            <p:nvPr/>
          </p:nvSpPr>
          <p:spPr bwMode="auto">
            <a:xfrm>
              <a:off x="917" y="2691"/>
              <a:ext cx="153" cy="1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Rectangle 29">
              <a:extLst>
                <a:ext uri="{FF2B5EF4-FFF2-40B4-BE49-F238E27FC236}">
                  <a16:creationId xmlns:a16="http://schemas.microsoft.com/office/drawing/2014/main" id="{5BCFB82F-102C-450E-A846-8E202412C46D}"/>
                </a:ext>
              </a:extLst>
            </p:cNvPr>
            <p:cNvSpPr>
              <a:spLocks noChangeArrowheads="1"/>
            </p:cNvSpPr>
            <p:nvPr/>
          </p:nvSpPr>
          <p:spPr bwMode="auto">
            <a:xfrm>
              <a:off x="422" y="2677"/>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Times New Roman" panose="02020603050405020304" pitchFamily="18" charset="0"/>
                <a:ea typeface="宋体" panose="02010600030101010101" pitchFamily="2" charset="-122"/>
              </a:endParaRPr>
            </a:p>
          </p:txBody>
        </p:sp>
        <p:sp>
          <p:nvSpPr>
            <p:cNvPr id="33824" name="Rectangle 30">
              <a:extLst>
                <a:ext uri="{FF2B5EF4-FFF2-40B4-BE49-F238E27FC236}">
                  <a16:creationId xmlns:a16="http://schemas.microsoft.com/office/drawing/2014/main" id="{58AF142F-0367-4D06-8869-37AAB6974396}"/>
                </a:ext>
              </a:extLst>
            </p:cNvPr>
            <p:cNvSpPr>
              <a:spLocks noChangeArrowheads="1"/>
            </p:cNvSpPr>
            <p:nvPr/>
          </p:nvSpPr>
          <p:spPr bwMode="auto">
            <a:xfrm>
              <a:off x="806" y="2995"/>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3825" name="Line 31">
              <a:extLst>
                <a:ext uri="{FF2B5EF4-FFF2-40B4-BE49-F238E27FC236}">
                  <a16:creationId xmlns:a16="http://schemas.microsoft.com/office/drawing/2014/main" id="{3B5211DB-7392-4E92-B8CD-F2002570A163}"/>
                </a:ext>
              </a:extLst>
            </p:cNvPr>
            <p:cNvSpPr>
              <a:spLocks noChangeShapeType="1"/>
            </p:cNvSpPr>
            <p:nvPr/>
          </p:nvSpPr>
          <p:spPr bwMode="auto">
            <a:xfrm flipH="1">
              <a:off x="929" y="2954"/>
              <a:ext cx="152"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6" name="Line 32">
              <a:extLst>
                <a:ext uri="{FF2B5EF4-FFF2-40B4-BE49-F238E27FC236}">
                  <a16:creationId xmlns:a16="http://schemas.microsoft.com/office/drawing/2014/main" id="{F896A170-2BEE-4E5F-B877-08CD9DF5BD7A}"/>
                </a:ext>
              </a:extLst>
            </p:cNvPr>
            <p:cNvSpPr>
              <a:spLocks noChangeShapeType="1"/>
            </p:cNvSpPr>
            <p:nvPr/>
          </p:nvSpPr>
          <p:spPr bwMode="auto">
            <a:xfrm>
              <a:off x="1257" y="2954"/>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7" name="Line 33">
              <a:extLst>
                <a:ext uri="{FF2B5EF4-FFF2-40B4-BE49-F238E27FC236}">
                  <a16:creationId xmlns:a16="http://schemas.microsoft.com/office/drawing/2014/main" id="{22CA0A4C-D30C-4989-A790-3F49A13926B1}"/>
                </a:ext>
              </a:extLst>
            </p:cNvPr>
            <p:cNvSpPr>
              <a:spLocks noChangeShapeType="1"/>
            </p:cNvSpPr>
            <p:nvPr/>
          </p:nvSpPr>
          <p:spPr bwMode="auto">
            <a:xfrm>
              <a:off x="1169" y="2965"/>
              <a:ext cx="0" cy="1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8" name="Rectangle 34">
              <a:extLst>
                <a:ext uri="{FF2B5EF4-FFF2-40B4-BE49-F238E27FC236}">
                  <a16:creationId xmlns:a16="http://schemas.microsoft.com/office/drawing/2014/main" id="{152A557F-2B25-4F6A-A120-55071CAF7E0C}"/>
                </a:ext>
              </a:extLst>
            </p:cNvPr>
            <p:cNvSpPr>
              <a:spLocks noChangeArrowheads="1"/>
            </p:cNvSpPr>
            <p:nvPr/>
          </p:nvSpPr>
          <p:spPr bwMode="auto">
            <a:xfrm>
              <a:off x="1432" y="2995"/>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3829" name="Rectangle 35">
              <a:extLst>
                <a:ext uri="{FF2B5EF4-FFF2-40B4-BE49-F238E27FC236}">
                  <a16:creationId xmlns:a16="http://schemas.microsoft.com/office/drawing/2014/main" id="{60740870-2CCB-4D5B-81C0-31E323D3B8D7}"/>
                </a:ext>
              </a:extLst>
            </p:cNvPr>
            <p:cNvSpPr>
              <a:spLocks noChangeArrowheads="1"/>
            </p:cNvSpPr>
            <p:nvPr/>
          </p:nvSpPr>
          <p:spPr bwMode="auto">
            <a:xfrm>
              <a:off x="1102" y="3022"/>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30" name="Rectangle 36">
              <a:extLst>
                <a:ext uri="{FF2B5EF4-FFF2-40B4-BE49-F238E27FC236}">
                  <a16:creationId xmlns:a16="http://schemas.microsoft.com/office/drawing/2014/main" id="{3395FB28-F52F-422F-901F-BEB23F2FE9BD}"/>
                </a:ext>
              </a:extLst>
            </p:cNvPr>
            <p:cNvSpPr>
              <a:spLocks noChangeArrowheads="1"/>
            </p:cNvSpPr>
            <p:nvPr/>
          </p:nvSpPr>
          <p:spPr bwMode="auto">
            <a:xfrm>
              <a:off x="794" y="3408"/>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31" name="Line 37">
              <a:extLst>
                <a:ext uri="{FF2B5EF4-FFF2-40B4-BE49-F238E27FC236}">
                  <a16:creationId xmlns:a16="http://schemas.microsoft.com/office/drawing/2014/main" id="{25311BFA-59E0-4E94-B375-86A8EE4F3508}"/>
                </a:ext>
              </a:extLst>
            </p:cNvPr>
            <p:cNvSpPr>
              <a:spLocks noChangeShapeType="1"/>
            </p:cNvSpPr>
            <p:nvPr/>
          </p:nvSpPr>
          <p:spPr bwMode="auto">
            <a:xfrm flipH="1">
              <a:off x="917" y="3368"/>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38">
              <a:extLst>
                <a:ext uri="{FF2B5EF4-FFF2-40B4-BE49-F238E27FC236}">
                  <a16:creationId xmlns:a16="http://schemas.microsoft.com/office/drawing/2014/main" id="{9831F0F1-F422-4DBC-9529-BDDBE944CF00}"/>
                </a:ext>
              </a:extLst>
            </p:cNvPr>
            <p:cNvSpPr>
              <a:spLocks noChangeShapeType="1"/>
            </p:cNvSpPr>
            <p:nvPr/>
          </p:nvSpPr>
          <p:spPr bwMode="auto">
            <a:xfrm>
              <a:off x="1245" y="3368"/>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39">
              <a:extLst>
                <a:ext uri="{FF2B5EF4-FFF2-40B4-BE49-F238E27FC236}">
                  <a16:creationId xmlns:a16="http://schemas.microsoft.com/office/drawing/2014/main" id="{90AFB628-7E03-4146-9C1E-E6568F0B8002}"/>
                </a:ext>
              </a:extLst>
            </p:cNvPr>
            <p:cNvSpPr>
              <a:spLocks noChangeShapeType="1"/>
            </p:cNvSpPr>
            <p:nvPr/>
          </p:nvSpPr>
          <p:spPr bwMode="auto">
            <a:xfrm>
              <a:off x="1158" y="3379"/>
              <a:ext cx="0"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Rectangle 40">
              <a:extLst>
                <a:ext uri="{FF2B5EF4-FFF2-40B4-BE49-F238E27FC236}">
                  <a16:creationId xmlns:a16="http://schemas.microsoft.com/office/drawing/2014/main" id="{EA287633-25C1-497D-85FE-25938FD489BA}"/>
                </a:ext>
              </a:extLst>
            </p:cNvPr>
            <p:cNvSpPr>
              <a:spLocks noChangeArrowheads="1"/>
            </p:cNvSpPr>
            <p:nvPr/>
          </p:nvSpPr>
          <p:spPr bwMode="auto">
            <a:xfrm>
              <a:off x="1420" y="3408"/>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35" name="Rectangle 41">
              <a:extLst>
                <a:ext uri="{FF2B5EF4-FFF2-40B4-BE49-F238E27FC236}">
                  <a16:creationId xmlns:a16="http://schemas.microsoft.com/office/drawing/2014/main" id="{656CBD79-5821-48D2-B255-F3F1C42D9C59}"/>
                </a:ext>
              </a:extLst>
            </p:cNvPr>
            <p:cNvSpPr>
              <a:spLocks noChangeArrowheads="1"/>
            </p:cNvSpPr>
            <p:nvPr/>
          </p:nvSpPr>
          <p:spPr bwMode="auto">
            <a:xfrm>
              <a:off x="1100" y="3423"/>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0">
                  <a:latin typeface="Times New Roman" panose="02020603050405020304" pitchFamily="18" charset="0"/>
                  <a:ea typeface="宋体" panose="02010600030101010101" pitchFamily="2" charset="-122"/>
                </a:rPr>
                <a:t>+</a:t>
              </a:r>
            </a:p>
          </p:txBody>
        </p:sp>
        <p:sp>
          <p:nvSpPr>
            <p:cNvPr id="33836" name="Rectangle 42">
              <a:extLst>
                <a:ext uri="{FF2B5EF4-FFF2-40B4-BE49-F238E27FC236}">
                  <a16:creationId xmlns:a16="http://schemas.microsoft.com/office/drawing/2014/main" id="{4CE03D40-DE73-44CF-9DE6-BAF892E88785}"/>
                </a:ext>
              </a:extLst>
            </p:cNvPr>
            <p:cNvSpPr>
              <a:spLocks noChangeArrowheads="1"/>
            </p:cNvSpPr>
            <p:nvPr/>
          </p:nvSpPr>
          <p:spPr bwMode="auto">
            <a:xfrm>
              <a:off x="1611" y="2442"/>
              <a:ext cx="23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Times New Roman" panose="02020603050405020304" pitchFamily="18" charset="0"/>
                <a:ea typeface="宋体" panose="02010600030101010101" pitchFamily="2" charset="-122"/>
              </a:endParaRPr>
            </a:p>
          </p:txBody>
        </p:sp>
        <p:sp>
          <p:nvSpPr>
            <p:cNvPr id="33837" name="Rectangle 43">
              <a:extLst>
                <a:ext uri="{FF2B5EF4-FFF2-40B4-BE49-F238E27FC236}">
                  <a16:creationId xmlns:a16="http://schemas.microsoft.com/office/drawing/2014/main" id="{0BD7C7E7-6C59-4E9F-B126-B442B4FD9921}"/>
                </a:ext>
              </a:extLst>
            </p:cNvPr>
            <p:cNvSpPr>
              <a:spLocks noChangeArrowheads="1"/>
            </p:cNvSpPr>
            <p:nvPr/>
          </p:nvSpPr>
          <p:spPr bwMode="auto">
            <a:xfrm>
              <a:off x="3511" y="2443"/>
              <a:ext cx="23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0">
                  <a:latin typeface="Times New Roman" panose="02020603050405020304" pitchFamily="18" charset="0"/>
                  <a:ea typeface="宋体" panose="02010600030101010101" pitchFamily="2" charset="-122"/>
                  <a:sym typeface="Symbol" panose="05050102010706020507" pitchFamily="18" charset="2"/>
                </a:rPr>
                <a:t></a:t>
              </a:r>
              <a:endParaRPr lang="en-US" altLang="zh-CN" sz="2800" b="0">
                <a:latin typeface="Times New Roman" panose="02020603050405020304" pitchFamily="18" charset="0"/>
                <a:ea typeface="宋体" panose="02010600030101010101" pitchFamily="2" charset="-122"/>
              </a:endParaRPr>
            </a:p>
          </p:txBody>
        </p:sp>
        <p:sp>
          <p:nvSpPr>
            <p:cNvPr id="33838" name="Rectangle 44">
              <a:extLst>
                <a:ext uri="{FF2B5EF4-FFF2-40B4-BE49-F238E27FC236}">
                  <a16:creationId xmlns:a16="http://schemas.microsoft.com/office/drawing/2014/main" id="{32203E56-837E-41A7-8F26-B3ACF379C939}"/>
                </a:ext>
              </a:extLst>
            </p:cNvPr>
            <p:cNvSpPr>
              <a:spLocks noChangeArrowheads="1"/>
            </p:cNvSpPr>
            <p:nvPr/>
          </p:nvSpPr>
          <p:spPr bwMode="auto">
            <a:xfrm>
              <a:off x="2598" y="2401"/>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39" name="Rectangle 45">
              <a:extLst>
                <a:ext uri="{FF2B5EF4-FFF2-40B4-BE49-F238E27FC236}">
                  <a16:creationId xmlns:a16="http://schemas.microsoft.com/office/drawing/2014/main" id="{1CBC6F36-7AB7-445D-9CC7-3D0C11FE2C19}"/>
                </a:ext>
              </a:extLst>
            </p:cNvPr>
            <p:cNvSpPr>
              <a:spLocks noChangeArrowheads="1"/>
            </p:cNvSpPr>
            <p:nvPr/>
          </p:nvSpPr>
          <p:spPr bwMode="auto">
            <a:xfrm>
              <a:off x="2928" y="2651"/>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40" name="Line 46">
              <a:extLst>
                <a:ext uri="{FF2B5EF4-FFF2-40B4-BE49-F238E27FC236}">
                  <a16:creationId xmlns:a16="http://schemas.microsoft.com/office/drawing/2014/main" id="{673DB83C-4C48-4C39-A7C8-7896476D06A5}"/>
                </a:ext>
              </a:extLst>
            </p:cNvPr>
            <p:cNvSpPr>
              <a:spLocks noChangeShapeType="1"/>
            </p:cNvSpPr>
            <p:nvPr/>
          </p:nvSpPr>
          <p:spPr bwMode="auto">
            <a:xfrm flipH="1">
              <a:off x="2412" y="2679"/>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1" name="Line 47">
              <a:extLst>
                <a:ext uri="{FF2B5EF4-FFF2-40B4-BE49-F238E27FC236}">
                  <a16:creationId xmlns:a16="http://schemas.microsoft.com/office/drawing/2014/main" id="{32D6747E-FC28-4330-B9F5-4FD776C9ADFA}"/>
                </a:ext>
              </a:extLst>
            </p:cNvPr>
            <p:cNvSpPr>
              <a:spLocks noChangeShapeType="1"/>
            </p:cNvSpPr>
            <p:nvPr/>
          </p:nvSpPr>
          <p:spPr bwMode="auto">
            <a:xfrm>
              <a:off x="2752" y="2679"/>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2" name="Rectangle 48">
              <a:extLst>
                <a:ext uri="{FF2B5EF4-FFF2-40B4-BE49-F238E27FC236}">
                  <a16:creationId xmlns:a16="http://schemas.microsoft.com/office/drawing/2014/main" id="{3EE489EF-864C-46D0-89B1-C9B3CDD6529A}"/>
                </a:ext>
              </a:extLst>
            </p:cNvPr>
            <p:cNvSpPr>
              <a:spLocks noChangeArrowheads="1"/>
            </p:cNvSpPr>
            <p:nvPr/>
          </p:nvSpPr>
          <p:spPr bwMode="auto">
            <a:xfrm>
              <a:off x="2257" y="2664"/>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Times New Roman" panose="02020603050405020304" pitchFamily="18" charset="0"/>
                <a:ea typeface="宋体" panose="02010600030101010101" pitchFamily="2" charset="-122"/>
              </a:endParaRPr>
            </a:p>
          </p:txBody>
        </p:sp>
        <p:sp>
          <p:nvSpPr>
            <p:cNvPr id="33843" name="Rectangle 49">
              <a:extLst>
                <a:ext uri="{FF2B5EF4-FFF2-40B4-BE49-F238E27FC236}">
                  <a16:creationId xmlns:a16="http://schemas.microsoft.com/office/drawing/2014/main" id="{841873E2-56CC-432D-9757-F2027EF468B8}"/>
                </a:ext>
              </a:extLst>
            </p:cNvPr>
            <p:cNvSpPr>
              <a:spLocks noChangeArrowheads="1"/>
            </p:cNvSpPr>
            <p:nvPr/>
          </p:nvSpPr>
          <p:spPr bwMode="auto">
            <a:xfrm>
              <a:off x="2641" y="2982"/>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3844" name="Line 50">
              <a:extLst>
                <a:ext uri="{FF2B5EF4-FFF2-40B4-BE49-F238E27FC236}">
                  <a16:creationId xmlns:a16="http://schemas.microsoft.com/office/drawing/2014/main" id="{7311B3C7-A2F5-4D1C-9CD3-1270C47E7589}"/>
                </a:ext>
              </a:extLst>
            </p:cNvPr>
            <p:cNvSpPr>
              <a:spLocks noChangeShapeType="1"/>
            </p:cNvSpPr>
            <p:nvPr/>
          </p:nvSpPr>
          <p:spPr bwMode="auto">
            <a:xfrm flipH="1">
              <a:off x="2764" y="2941"/>
              <a:ext cx="152" cy="1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5" name="Line 51">
              <a:extLst>
                <a:ext uri="{FF2B5EF4-FFF2-40B4-BE49-F238E27FC236}">
                  <a16:creationId xmlns:a16="http://schemas.microsoft.com/office/drawing/2014/main" id="{86E3F0B5-BCCA-4A97-96B5-58557CBDF528}"/>
                </a:ext>
              </a:extLst>
            </p:cNvPr>
            <p:cNvSpPr>
              <a:spLocks noChangeShapeType="1"/>
            </p:cNvSpPr>
            <p:nvPr/>
          </p:nvSpPr>
          <p:spPr bwMode="auto">
            <a:xfrm>
              <a:off x="3092" y="2941"/>
              <a:ext cx="153" cy="1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6" name="Line 52">
              <a:extLst>
                <a:ext uri="{FF2B5EF4-FFF2-40B4-BE49-F238E27FC236}">
                  <a16:creationId xmlns:a16="http://schemas.microsoft.com/office/drawing/2014/main" id="{5DA7C673-44B0-4301-9944-9A093EE443FA}"/>
                </a:ext>
              </a:extLst>
            </p:cNvPr>
            <p:cNvSpPr>
              <a:spLocks noChangeShapeType="1"/>
            </p:cNvSpPr>
            <p:nvPr/>
          </p:nvSpPr>
          <p:spPr bwMode="auto">
            <a:xfrm>
              <a:off x="3004" y="2952"/>
              <a:ext cx="0" cy="1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7" name="Rectangle 53">
              <a:extLst>
                <a:ext uri="{FF2B5EF4-FFF2-40B4-BE49-F238E27FC236}">
                  <a16:creationId xmlns:a16="http://schemas.microsoft.com/office/drawing/2014/main" id="{3E662DAE-73BA-40FC-BA9C-502802BDE1D0}"/>
                </a:ext>
              </a:extLst>
            </p:cNvPr>
            <p:cNvSpPr>
              <a:spLocks noChangeArrowheads="1"/>
            </p:cNvSpPr>
            <p:nvPr/>
          </p:nvSpPr>
          <p:spPr bwMode="auto">
            <a:xfrm>
              <a:off x="3267" y="2982"/>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3848" name="Rectangle 54">
              <a:extLst>
                <a:ext uri="{FF2B5EF4-FFF2-40B4-BE49-F238E27FC236}">
                  <a16:creationId xmlns:a16="http://schemas.microsoft.com/office/drawing/2014/main" id="{58D5A8A3-3885-4CFF-B1F4-6534B4747986}"/>
                </a:ext>
              </a:extLst>
            </p:cNvPr>
            <p:cNvSpPr>
              <a:spLocks noChangeArrowheads="1"/>
            </p:cNvSpPr>
            <p:nvPr/>
          </p:nvSpPr>
          <p:spPr bwMode="auto">
            <a:xfrm>
              <a:off x="2937" y="3009"/>
              <a:ext cx="23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49" name="Rectangle 55">
              <a:extLst>
                <a:ext uri="{FF2B5EF4-FFF2-40B4-BE49-F238E27FC236}">
                  <a16:creationId xmlns:a16="http://schemas.microsoft.com/office/drawing/2014/main" id="{92B7F393-2629-46BB-B010-DF9C72AFE1E0}"/>
                </a:ext>
              </a:extLst>
            </p:cNvPr>
            <p:cNvSpPr>
              <a:spLocks noChangeArrowheads="1"/>
            </p:cNvSpPr>
            <p:nvPr/>
          </p:nvSpPr>
          <p:spPr bwMode="auto">
            <a:xfrm>
              <a:off x="2629" y="3395"/>
              <a:ext cx="23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50" name="Line 56">
              <a:extLst>
                <a:ext uri="{FF2B5EF4-FFF2-40B4-BE49-F238E27FC236}">
                  <a16:creationId xmlns:a16="http://schemas.microsoft.com/office/drawing/2014/main" id="{B1F49D33-DFEE-4070-9733-FF7170741367}"/>
                </a:ext>
              </a:extLst>
            </p:cNvPr>
            <p:cNvSpPr>
              <a:spLocks noChangeShapeType="1"/>
            </p:cNvSpPr>
            <p:nvPr/>
          </p:nvSpPr>
          <p:spPr bwMode="auto">
            <a:xfrm flipH="1">
              <a:off x="2752" y="3355"/>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1" name="Line 57">
              <a:extLst>
                <a:ext uri="{FF2B5EF4-FFF2-40B4-BE49-F238E27FC236}">
                  <a16:creationId xmlns:a16="http://schemas.microsoft.com/office/drawing/2014/main" id="{B2BD8D6F-C313-418E-986E-9AF6316AEB68}"/>
                </a:ext>
              </a:extLst>
            </p:cNvPr>
            <p:cNvSpPr>
              <a:spLocks noChangeShapeType="1"/>
            </p:cNvSpPr>
            <p:nvPr/>
          </p:nvSpPr>
          <p:spPr bwMode="auto">
            <a:xfrm>
              <a:off x="3080" y="3355"/>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2" name="Line 58">
              <a:extLst>
                <a:ext uri="{FF2B5EF4-FFF2-40B4-BE49-F238E27FC236}">
                  <a16:creationId xmlns:a16="http://schemas.microsoft.com/office/drawing/2014/main" id="{C3516BC0-D82C-4929-9EB1-A1F8D473887E}"/>
                </a:ext>
              </a:extLst>
            </p:cNvPr>
            <p:cNvSpPr>
              <a:spLocks noChangeShapeType="1"/>
            </p:cNvSpPr>
            <p:nvPr/>
          </p:nvSpPr>
          <p:spPr bwMode="auto">
            <a:xfrm>
              <a:off x="2993" y="3366"/>
              <a:ext cx="0"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3" name="Rectangle 59">
              <a:extLst>
                <a:ext uri="{FF2B5EF4-FFF2-40B4-BE49-F238E27FC236}">
                  <a16:creationId xmlns:a16="http://schemas.microsoft.com/office/drawing/2014/main" id="{DDAD7597-AB9C-4A60-BFC0-952AB2CED2D6}"/>
                </a:ext>
              </a:extLst>
            </p:cNvPr>
            <p:cNvSpPr>
              <a:spLocks noChangeArrowheads="1"/>
            </p:cNvSpPr>
            <p:nvPr/>
          </p:nvSpPr>
          <p:spPr bwMode="auto">
            <a:xfrm>
              <a:off x="3255" y="3395"/>
              <a:ext cx="23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54" name="Rectangle 60">
              <a:extLst>
                <a:ext uri="{FF2B5EF4-FFF2-40B4-BE49-F238E27FC236}">
                  <a16:creationId xmlns:a16="http://schemas.microsoft.com/office/drawing/2014/main" id="{8780F5CA-E587-4371-BD42-0FED93FD8B93}"/>
                </a:ext>
              </a:extLst>
            </p:cNvPr>
            <p:cNvSpPr>
              <a:spLocks noChangeArrowheads="1"/>
            </p:cNvSpPr>
            <p:nvPr/>
          </p:nvSpPr>
          <p:spPr bwMode="auto">
            <a:xfrm>
              <a:off x="2935" y="3410"/>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0">
                  <a:latin typeface="Times New Roman" panose="02020603050405020304" pitchFamily="18" charset="0"/>
                  <a:ea typeface="宋体" panose="02010600030101010101" pitchFamily="2" charset="-122"/>
                </a:rPr>
                <a:t>+</a:t>
              </a:r>
            </a:p>
          </p:txBody>
        </p:sp>
        <p:sp>
          <p:nvSpPr>
            <p:cNvPr id="33855" name="Line 61">
              <a:extLst>
                <a:ext uri="{FF2B5EF4-FFF2-40B4-BE49-F238E27FC236}">
                  <a16:creationId xmlns:a16="http://schemas.microsoft.com/office/drawing/2014/main" id="{EF8F06E9-4880-4B35-B713-9B79041D69D2}"/>
                </a:ext>
              </a:extLst>
            </p:cNvPr>
            <p:cNvSpPr>
              <a:spLocks noChangeShapeType="1"/>
            </p:cNvSpPr>
            <p:nvPr/>
          </p:nvSpPr>
          <p:spPr bwMode="auto">
            <a:xfrm>
              <a:off x="2697" y="3711"/>
              <a:ext cx="0" cy="1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Rectangle 62">
              <a:extLst>
                <a:ext uri="{FF2B5EF4-FFF2-40B4-BE49-F238E27FC236}">
                  <a16:creationId xmlns:a16="http://schemas.microsoft.com/office/drawing/2014/main" id="{7FE059D7-8755-41B5-BC48-166E43119E84}"/>
                </a:ext>
              </a:extLst>
            </p:cNvPr>
            <p:cNvSpPr>
              <a:spLocks noChangeArrowheads="1"/>
            </p:cNvSpPr>
            <p:nvPr/>
          </p:nvSpPr>
          <p:spPr bwMode="auto">
            <a:xfrm>
              <a:off x="2617" y="3811"/>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id</a:t>
              </a:r>
            </a:p>
          </p:txBody>
        </p:sp>
        <p:sp>
          <p:nvSpPr>
            <p:cNvPr id="33857" name="Rectangle 63">
              <a:extLst>
                <a:ext uri="{FF2B5EF4-FFF2-40B4-BE49-F238E27FC236}">
                  <a16:creationId xmlns:a16="http://schemas.microsoft.com/office/drawing/2014/main" id="{39DE292C-77ED-42BB-B2C6-7D37F3F718F5}"/>
                </a:ext>
              </a:extLst>
            </p:cNvPr>
            <p:cNvSpPr>
              <a:spLocks noChangeArrowheads="1"/>
            </p:cNvSpPr>
            <p:nvPr/>
          </p:nvSpPr>
          <p:spPr bwMode="auto">
            <a:xfrm>
              <a:off x="4523" y="2417"/>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58" name="Rectangle 64">
              <a:extLst>
                <a:ext uri="{FF2B5EF4-FFF2-40B4-BE49-F238E27FC236}">
                  <a16:creationId xmlns:a16="http://schemas.microsoft.com/office/drawing/2014/main" id="{3CEA1137-0251-48B6-94CE-508C767FF1DB}"/>
                </a:ext>
              </a:extLst>
            </p:cNvPr>
            <p:cNvSpPr>
              <a:spLocks noChangeArrowheads="1"/>
            </p:cNvSpPr>
            <p:nvPr/>
          </p:nvSpPr>
          <p:spPr bwMode="auto">
            <a:xfrm>
              <a:off x="4853" y="2667"/>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59" name="Line 65">
              <a:extLst>
                <a:ext uri="{FF2B5EF4-FFF2-40B4-BE49-F238E27FC236}">
                  <a16:creationId xmlns:a16="http://schemas.microsoft.com/office/drawing/2014/main" id="{8BED3039-4529-45C7-880F-7236D0251313}"/>
                </a:ext>
              </a:extLst>
            </p:cNvPr>
            <p:cNvSpPr>
              <a:spLocks noChangeShapeType="1"/>
            </p:cNvSpPr>
            <p:nvPr/>
          </p:nvSpPr>
          <p:spPr bwMode="auto">
            <a:xfrm flipH="1">
              <a:off x="4336" y="2694"/>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0" name="Line 66">
              <a:extLst>
                <a:ext uri="{FF2B5EF4-FFF2-40B4-BE49-F238E27FC236}">
                  <a16:creationId xmlns:a16="http://schemas.microsoft.com/office/drawing/2014/main" id="{6C1B70D5-90F0-4E01-808A-2A1931C2C741}"/>
                </a:ext>
              </a:extLst>
            </p:cNvPr>
            <p:cNvSpPr>
              <a:spLocks noChangeShapeType="1"/>
            </p:cNvSpPr>
            <p:nvPr/>
          </p:nvSpPr>
          <p:spPr bwMode="auto">
            <a:xfrm>
              <a:off x="4677" y="2694"/>
              <a:ext cx="152"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1" name="Rectangle 67">
              <a:extLst>
                <a:ext uri="{FF2B5EF4-FFF2-40B4-BE49-F238E27FC236}">
                  <a16:creationId xmlns:a16="http://schemas.microsoft.com/office/drawing/2014/main" id="{128AD6ED-F2D2-40E3-BE65-E96B93456A74}"/>
                </a:ext>
              </a:extLst>
            </p:cNvPr>
            <p:cNvSpPr>
              <a:spLocks noChangeArrowheads="1"/>
            </p:cNvSpPr>
            <p:nvPr/>
          </p:nvSpPr>
          <p:spPr bwMode="auto">
            <a:xfrm>
              <a:off x="4181" y="2680"/>
              <a:ext cx="23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sym typeface="Symbol" panose="05050102010706020507" pitchFamily="18" charset="2"/>
                </a:rPr>
                <a:t></a:t>
              </a:r>
              <a:endParaRPr lang="en-US" altLang="zh-CN" sz="2800">
                <a:latin typeface="Times New Roman" panose="02020603050405020304" pitchFamily="18" charset="0"/>
                <a:ea typeface="宋体" panose="02010600030101010101" pitchFamily="2" charset="-122"/>
              </a:endParaRPr>
            </a:p>
          </p:txBody>
        </p:sp>
        <p:sp>
          <p:nvSpPr>
            <p:cNvPr id="33862" name="Rectangle 68">
              <a:extLst>
                <a:ext uri="{FF2B5EF4-FFF2-40B4-BE49-F238E27FC236}">
                  <a16:creationId xmlns:a16="http://schemas.microsoft.com/office/drawing/2014/main" id="{B799B9CB-6D8D-4B97-845E-CA843A840FDE}"/>
                </a:ext>
              </a:extLst>
            </p:cNvPr>
            <p:cNvSpPr>
              <a:spLocks noChangeArrowheads="1"/>
            </p:cNvSpPr>
            <p:nvPr/>
          </p:nvSpPr>
          <p:spPr bwMode="auto">
            <a:xfrm>
              <a:off x="4565" y="2997"/>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3863" name="Line 69">
              <a:extLst>
                <a:ext uri="{FF2B5EF4-FFF2-40B4-BE49-F238E27FC236}">
                  <a16:creationId xmlns:a16="http://schemas.microsoft.com/office/drawing/2014/main" id="{1BC64B14-DF0D-454D-80F9-AAF4707AC46F}"/>
                </a:ext>
              </a:extLst>
            </p:cNvPr>
            <p:cNvSpPr>
              <a:spLocks noChangeShapeType="1"/>
            </p:cNvSpPr>
            <p:nvPr/>
          </p:nvSpPr>
          <p:spPr bwMode="auto">
            <a:xfrm flipH="1">
              <a:off x="4688" y="2957"/>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4" name="Line 70">
              <a:extLst>
                <a:ext uri="{FF2B5EF4-FFF2-40B4-BE49-F238E27FC236}">
                  <a16:creationId xmlns:a16="http://schemas.microsoft.com/office/drawing/2014/main" id="{604AA1E3-CCEB-4939-A4CF-878A75290FD3}"/>
                </a:ext>
              </a:extLst>
            </p:cNvPr>
            <p:cNvSpPr>
              <a:spLocks noChangeShapeType="1"/>
            </p:cNvSpPr>
            <p:nvPr/>
          </p:nvSpPr>
          <p:spPr bwMode="auto">
            <a:xfrm>
              <a:off x="5017" y="2957"/>
              <a:ext cx="152"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5" name="Line 71">
              <a:extLst>
                <a:ext uri="{FF2B5EF4-FFF2-40B4-BE49-F238E27FC236}">
                  <a16:creationId xmlns:a16="http://schemas.microsoft.com/office/drawing/2014/main" id="{EC52CC86-FF95-4BD1-879B-729B1E0764CF}"/>
                </a:ext>
              </a:extLst>
            </p:cNvPr>
            <p:cNvSpPr>
              <a:spLocks noChangeShapeType="1"/>
            </p:cNvSpPr>
            <p:nvPr/>
          </p:nvSpPr>
          <p:spPr bwMode="auto">
            <a:xfrm>
              <a:off x="4929" y="2968"/>
              <a:ext cx="0"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6" name="Rectangle 72">
              <a:extLst>
                <a:ext uri="{FF2B5EF4-FFF2-40B4-BE49-F238E27FC236}">
                  <a16:creationId xmlns:a16="http://schemas.microsoft.com/office/drawing/2014/main" id="{22F72304-0994-4F6F-80BD-0A0C0FE5D926}"/>
                </a:ext>
              </a:extLst>
            </p:cNvPr>
            <p:cNvSpPr>
              <a:spLocks noChangeArrowheads="1"/>
            </p:cNvSpPr>
            <p:nvPr/>
          </p:nvSpPr>
          <p:spPr bwMode="auto">
            <a:xfrm>
              <a:off x="5191" y="2997"/>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3867" name="Rectangle 73">
              <a:extLst>
                <a:ext uri="{FF2B5EF4-FFF2-40B4-BE49-F238E27FC236}">
                  <a16:creationId xmlns:a16="http://schemas.microsoft.com/office/drawing/2014/main" id="{6327B166-9DFD-4AAD-B252-831159F9D9A7}"/>
                </a:ext>
              </a:extLst>
            </p:cNvPr>
            <p:cNvSpPr>
              <a:spLocks noChangeArrowheads="1"/>
            </p:cNvSpPr>
            <p:nvPr/>
          </p:nvSpPr>
          <p:spPr bwMode="auto">
            <a:xfrm>
              <a:off x="4861" y="3025"/>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68" name="Rectangle 74">
              <a:extLst>
                <a:ext uri="{FF2B5EF4-FFF2-40B4-BE49-F238E27FC236}">
                  <a16:creationId xmlns:a16="http://schemas.microsoft.com/office/drawing/2014/main" id="{47D07DAE-5A6D-4DD1-B194-0181E6C590BB}"/>
                </a:ext>
              </a:extLst>
            </p:cNvPr>
            <p:cNvSpPr>
              <a:spLocks noChangeArrowheads="1"/>
            </p:cNvSpPr>
            <p:nvPr/>
          </p:nvSpPr>
          <p:spPr bwMode="auto">
            <a:xfrm>
              <a:off x="4553" y="3410"/>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69" name="Line 75">
              <a:extLst>
                <a:ext uri="{FF2B5EF4-FFF2-40B4-BE49-F238E27FC236}">
                  <a16:creationId xmlns:a16="http://schemas.microsoft.com/office/drawing/2014/main" id="{81DFFFDA-A645-4949-9F91-050957BBC1C2}"/>
                </a:ext>
              </a:extLst>
            </p:cNvPr>
            <p:cNvSpPr>
              <a:spLocks noChangeShapeType="1"/>
            </p:cNvSpPr>
            <p:nvPr/>
          </p:nvSpPr>
          <p:spPr bwMode="auto">
            <a:xfrm flipH="1">
              <a:off x="4677" y="3370"/>
              <a:ext cx="152"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0" name="Line 76">
              <a:extLst>
                <a:ext uri="{FF2B5EF4-FFF2-40B4-BE49-F238E27FC236}">
                  <a16:creationId xmlns:a16="http://schemas.microsoft.com/office/drawing/2014/main" id="{953265C6-E6CE-46B1-BEA9-DC31EEE21ECD}"/>
                </a:ext>
              </a:extLst>
            </p:cNvPr>
            <p:cNvSpPr>
              <a:spLocks noChangeShapeType="1"/>
            </p:cNvSpPr>
            <p:nvPr/>
          </p:nvSpPr>
          <p:spPr bwMode="auto">
            <a:xfrm>
              <a:off x="5005" y="3370"/>
              <a:ext cx="153"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1" name="Line 77">
              <a:extLst>
                <a:ext uri="{FF2B5EF4-FFF2-40B4-BE49-F238E27FC236}">
                  <a16:creationId xmlns:a16="http://schemas.microsoft.com/office/drawing/2014/main" id="{D2DE8072-4448-432D-B0CD-DE53FC61D8E4}"/>
                </a:ext>
              </a:extLst>
            </p:cNvPr>
            <p:cNvSpPr>
              <a:spLocks noChangeShapeType="1"/>
            </p:cNvSpPr>
            <p:nvPr/>
          </p:nvSpPr>
          <p:spPr bwMode="auto">
            <a:xfrm>
              <a:off x="4917" y="3381"/>
              <a:ext cx="0"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2" name="Rectangle 78">
              <a:extLst>
                <a:ext uri="{FF2B5EF4-FFF2-40B4-BE49-F238E27FC236}">
                  <a16:creationId xmlns:a16="http://schemas.microsoft.com/office/drawing/2014/main" id="{8CE03C0A-314C-4B6E-8D98-8B99FB010FED}"/>
                </a:ext>
              </a:extLst>
            </p:cNvPr>
            <p:cNvSpPr>
              <a:spLocks noChangeArrowheads="1"/>
            </p:cNvSpPr>
            <p:nvPr/>
          </p:nvSpPr>
          <p:spPr bwMode="auto">
            <a:xfrm>
              <a:off x="5180" y="3410"/>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3873" name="Rectangle 79">
              <a:extLst>
                <a:ext uri="{FF2B5EF4-FFF2-40B4-BE49-F238E27FC236}">
                  <a16:creationId xmlns:a16="http://schemas.microsoft.com/office/drawing/2014/main" id="{C723F980-4BE8-420C-BF81-691E349061A3}"/>
                </a:ext>
              </a:extLst>
            </p:cNvPr>
            <p:cNvSpPr>
              <a:spLocks noChangeArrowheads="1"/>
            </p:cNvSpPr>
            <p:nvPr/>
          </p:nvSpPr>
          <p:spPr bwMode="auto">
            <a:xfrm>
              <a:off x="4860" y="3425"/>
              <a:ext cx="232"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3874" name="Line 80">
              <a:extLst>
                <a:ext uri="{FF2B5EF4-FFF2-40B4-BE49-F238E27FC236}">
                  <a16:creationId xmlns:a16="http://schemas.microsoft.com/office/drawing/2014/main" id="{4DFACED6-8EF0-4D27-966F-A2E8CCD9B2E5}"/>
                </a:ext>
              </a:extLst>
            </p:cNvPr>
            <p:cNvSpPr>
              <a:spLocks noChangeShapeType="1"/>
            </p:cNvSpPr>
            <p:nvPr/>
          </p:nvSpPr>
          <p:spPr bwMode="auto">
            <a:xfrm>
              <a:off x="4621" y="3726"/>
              <a:ext cx="0"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5" name="Rectangle 81">
              <a:extLst>
                <a:ext uri="{FF2B5EF4-FFF2-40B4-BE49-F238E27FC236}">
                  <a16:creationId xmlns:a16="http://schemas.microsoft.com/office/drawing/2014/main" id="{0CBEC6FC-BD7B-45F0-804C-EF5B9739714D}"/>
                </a:ext>
              </a:extLst>
            </p:cNvPr>
            <p:cNvSpPr>
              <a:spLocks noChangeArrowheads="1"/>
            </p:cNvSpPr>
            <p:nvPr/>
          </p:nvSpPr>
          <p:spPr bwMode="auto">
            <a:xfrm>
              <a:off x="4542" y="3825"/>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id</a:t>
              </a:r>
            </a:p>
          </p:txBody>
        </p:sp>
        <p:sp>
          <p:nvSpPr>
            <p:cNvPr id="33876" name="Line 82">
              <a:extLst>
                <a:ext uri="{FF2B5EF4-FFF2-40B4-BE49-F238E27FC236}">
                  <a16:creationId xmlns:a16="http://schemas.microsoft.com/office/drawing/2014/main" id="{26EBEF4B-FBE8-482D-ADF6-D7E32AF1FF54}"/>
                </a:ext>
              </a:extLst>
            </p:cNvPr>
            <p:cNvSpPr>
              <a:spLocks noChangeShapeType="1"/>
            </p:cNvSpPr>
            <p:nvPr/>
          </p:nvSpPr>
          <p:spPr bwMode="auto">
            <a:xfrm>
              <a:off x="5247" y="3711"/>
              <a:ext cx="0" cy="11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7" name="Rectangle 83">
              <a:extLst>
                <a:ext uri="{FF2B5EF4-FFF2-40B4-BE49-F238E27FC236}">
                  <a16:creationId xmlns:a16="http://schemas.microsoft.com/office/drawing/2014/main" id="{D40099BA-FFED-40A2-BBB0-C697D324DCE1}"/>
                </a:ext>
              </a:extLst>
            </p:cNvPr>
            <p:cNvSpPr>
              <a:spLocks noChangeArrowheads="1"/>
            </p:cNvSpPr>
            <p:nvPr/>
          </p:nvSpPr>
          <p:spPr bwMode="auto">
            <a:xfrm>
              <a:off x="5180" y="3798"/>
              <a:ext cx="23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id</a:t>
              </a:r>
            </a:p>
          </p:txBody>
        </p:sp>
      </p:grpSp>
      <p:sp>
        <p:nvSpPr>
          <p:cNvPr id="33797" name="Rectangle 84">
            <a:extLst>
              <a:ext uri="{FF2B5EF4-FFF2-40B4-BE49-F238E27FC236}">
                <a16:creationId xmlns:a16="http://schemas.microsoft.com/office/drawing/2014/main" id="{A96AB33A-B659-490E-A453-49C62F7E2312}"/>
              </a:ext>
            </a:extLst>
          </p:cNvPr>
          <p:cNvSpPr>
            <a:spLocks noChangeArrowheads="1"/>
          </p:cNvSpPr>
          <p:nvPr/>
        </p:nvSpPr>
        <p:spPr bwMode="auto">
          <a:xfrm>
            <a:off x="4773613" y="458987"/>
            <a:ext cx="4042129" cy="590145"/>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800" dirty="0">
                <a:latin typeface="Times New Roman" panose="02020603050405020304" pitchFamily="18" charset="0"/>
              </a:rPr>
              <a:t>- (id + id)</a:t>
            </a:r>
            <a:r>
              <a:rPr lang="zh-CN" altLang="en-US" sz="2800" b="0" dirty="0">
                <a:latin typeface="Times New Roman" panose="02020603050405020304" pitchFamily="18" charset="0"/>
              </a:rPr>
              <a:t>的推导分析树</a:t>
            </a:r>
          </a:p>
        </p:txBody>
      </p:sp>
      <p:sp>
        <p:nvSpPr>
          <p:cNvPr id="87" name="矩形 86">
            <a:extLst>
              <a:ext uri="{FF2B5EF4-FFF2-40B4-BE49-F238E27FC236}">
                <a16:creationId xmlns:a16="http://schemas.microsoft.com/office/drawing/2014/main" id="{07FEDA85-3D98-4F6B-B57A-C2078B78FAF1}"/>
              </a:ext>
            </a:extLst>
          </p:cNvPr>
          <p:cNvSpPr>
            <a:spLocks noChangeArrowheads="1"/>
          </p:cNvSpPr>
          <p:nvPr/>
        </p:nvSpPr>
        <p:spPr bwMode="auto">
          <a:xfrm>
            <a:off x="685800" y="5932032"/>
            <a:ext cx="7772400" cy="685800"/>
          </a:xfrm>
          <a:prstGeom prst="rect">
            <a:avLst/>
          </a:prstGeom>
          <a:solidFill>
            <a:schemeClr val="accent4">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wrap="none" lIns="54000" tIns="28800" rIns="54000" bIns="28800" anchor="ctr"/>
          <a:lstStyle/>
          <a:p>
            <a:pPr algn="ctr">
              <a:spcBef>
                <a:spcPct val="0"/>
              </a:spcBef>
            </a:pPr>
            <a:r>
              <a:rPr lang="zh-CN" altLang="en-US" sz="2800" dirty="0">
                <a:latin typeface="Times New Roman" panose="02020603050405020304" pitchFamily="18" charset="0"/>
                <a:ea typeface="黑体" panose="02010609060101010101" pitchFamily="49" charset="-122"/>
              </a:rPr>
              <a:t>注意：最终得到的分析树忽略了不同的推导次序</a:t>
            </a:r>
          </a:p>
        </p:txBody>
      </p:sp>
      <p:sp>
        <p:nvSpPr>
          <p:cNvPr id="2" name="日期占位符 1">
            <a:extLst>
              <a:ext uri="{FF2B5EF4-FFF2-40B4-BE49-F238E27FC236}">
                <a16:creationId xmlns:a16="http://schemas.microsoft.com/office/drawing/2014/main" id="{F67C9086-010F-D80D-2ADF-C4E7F92E4792}"/>
              </a:ext>
            </a:extLst>
          </p:cNvPr>
          <p:cNvSpPr>
            <a:spLocks noGrp="1"/>
          </p:cNvSpPr>
          <p:nvPr>
            <p:ph type="dt" sz="half" idx="10"/>
          </p:nvPr>
        </p:nvSpPr>
        <p:spPr/>
        <p:txBody>
          <a:bodyPr/>
          <a:lstStyle/>
          <a:p>
            <a:fld id="{15A2A606-CF29-4BEB-A768-D7766DEC42C9}"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79E08FE5-1071-9C73-9411-3BA2203152A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F7489995-8780-5600-3B4F-D283B49BA324}"/>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allAtOnce"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920EC-71C1-465F-9362-A2BAFE0C6A30}"/>
              </a:ext>
            </a:extLst>
          </p:cNvPr>
          <p:cNvSpPr>
            <a:spLocks noGrp="1"/>
          </p:cNvSpPr>
          <p:nvPr>
            <p:ph type="title"/>
          </p:nvPr>
        </p:nvSpPr>
        <p:spPr/>
        <p:txBody>
          <a:bodyPr/>
          <a:lstStyle/>
          <a:p>
            <a:r>
              <a:rPr lang="en-US" altLang="zh-CN" dirty="0"/>
              <a:t>3.1.3 </a:t>
            </a:r>
            <a:r>
              <a:rPr lang="zh-CN" altLang="en-US" dirty="0"/>
              <a:t>分析树</a:t>
            </a:r>
          </a:p>
        </p:txBody>
      </p:sp>
      <p:sp>
        <p:nvSpPr>
          <p:cNvPr id="3" name="内容占位符 2">
            <a:extLst>
              <a:ext uri="{FF2B5EF4-FFF2-40B4-BE49-F238E27FC236}">
                <a16:creationId xmlns:a16="http://schemas.microsoft.com/office/drawing/2014/main" id="{96592E50-9497-4A58-B678-EC795CAF8D34}"/>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练习：有如下文法：</a:t>
            </a:r>
            <a:r>
              <a:rPr lang="en-US" altLang="zh-CN" b="1"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SS </a:t>
            </a:r>
            <a:r>
              <a:rPr lang="en-US" altLang="zh-CN"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SS</a:t>
            </a:r>
            <a:r>
              <a:rPr lang="en-US" altLang="zh-CN"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rPr>
              <a:t>a</a:t>
            </a:r>
          </a:p>
          <a:p>
            <a:pPr marL="0" indent="0">
              <a:buNone/>
            </a:pPr>
            <a:r>
              <a:rPr lang="zh-CN" altLang="en-US" b="1"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以及串 </a:t>
            </a:r>
            <a:r>
              <a:rPr lang="en-US" altLang="zh-CN" b="1" i="1" dirty="0" err="1">
                <a:latin typeface="Times New Roman" panose="02020603050405020304" pitchFamily="18" charset="0"/>
              </a:rPr>
              <a:t>aa+a</a:t>
            </a:r>
            <a:r>
              <a:rPr lang="zh-CN" altLang="en-US" b="1" i="1" dirty="0">
                <a:latin typeface="Times New Roman" panose="02020603050405020304" pitchFamily="18" charset="0"/>
              </a:rPr>
              <a:t>*</a:t>
            </a:r>
            <a:endParaRPr lang="en-US" altLang="zh-CN" b="1" i="1" dirty="0">
              <a:latin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根据最左或最右推导，给出这个串的一棵语法分析树。</a:t>
            </a:r>
          </a:p>
        </p:txBody>
      </p:sp>
      <p:pic>
        <p:nvPicPr>
          <p:cNvPr id="1026" name="Picture 2" descr="4 2 1">
            <a:extLst>
              <a:ext uri="{FF2B5EF4-FFF2-40B4-BE49-F238E27FC236}">
                <a16:creationId xmlns:a16="http://schemas.microsoft.com/office/drawing/2014/main" id="{C9FAD31A-085A-4E11-A2B7-DD7EB76B284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83874" y="2926064"/>
            <a:ext cx="3214983" cy="338919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95F4728-62C4-4298-AFD3-2D3454A1C476}"/>
              </a:ext>
            </a:extLst>
          </p:cNvPr>
          <p:cNvSpPr txBox="1"/>
          <p:nvPr/>
        </p:nvSpPr>
        <p:spPr>
          <a:xfrm>
            <a:off x="581376" y="3703203"/>
            <a:ext cx="5202498" cy="830997"/>
          </a:xfrm>
          <a:prstGeom prst="rect">
            <a:avLst/>
          </a:prstGeom>
          <a:noFill/>
        </p:spPr>
        <p:txBody>
          <a:bodyPr wrap="square">
            <a:spAutoFit/>
          </a:bodyPr>
          <a:lstStyle/>
          <a:p>
            <a:r>
              <a:rPr lang="en-US" altLang="zh-CN" sz="2400" b="1" i="1" dirty="0">
                <a:latin typeface="Times New Roman" panose="02020603050405020304" pitchFamily="18" charset="0"/>
                <a:cs typeface="Times New Roman" panose="02020603050405020304" pitchFamily="18" charset="0"/>
              </a:rPr>
              <a:t>S </a:t>
            </a:r>
            <a:r>
              <a:rPr lang="en-US" altLang="zh-CN" sz="2400" b="1" dirty="0">
                <a:latin typeface="Times New Roman" panose="02020603050405020304" pitchFamily="18" charset="0"/>
                <a:sym typeface="Symbol" panose="05050102010706020507" pitchFamily="18" charset="2"/>
              </a:rPr>
              <a:t>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i="1" baseline="-30000"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SS*</a:t>
            </a:r>
            <a:r>
              <a:rPr lang="en-US" altLang="zh-CN" sz="2400" b="1" dirty="0">
                <a:latin typeface="Times New Roman" panose="02020603050405020304" pitchFamily="18" charset="0"/>
                <a:sym typeface="Symbol" panose="05050102010706020507" pitchFamily="18" charset="2"/>
              </a:rPr>
              <a:t> 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i="1" dirty="0">
                <a:latin typeface="Times New Roman" panose="02020603050405020304" pitchFamily="18" charset="0"/>
                <a:sym typeface="Symbol" panose="05050102010706020507" pitchFamily="18" charset="2"/>
              </a:rPr>
              <a:t> SS+S* </a:t>
            </a:r>
            <a:r>
              <a:rPr lang="en-US" altLang="zh-CN" sz="2400" b="1" dirty="0">
                <a:latin typeface="Times New Roman" panose="02020603050405020304" pitchFamily="18" charset="0"/>
                <a:sym typeface="Symbol" panose="05050102010706020507" pitchFamily="18" charset="2"/>
              </a:rPr>
              <a:t>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i="1" baseline="-30000"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aS+S</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a:t>
            </a:r>
          </a:p>
          <a:p>
            <a:r>
              <a:rPr lang="en-US" altLang="zh-CN" sz="2400" b="1" dirty="0">
                <a:latin typeface="Times New Roman" panose="02020603050405020304" pitchFamily="18" charset="0"/>
                <a:sym typeface="Symbol" panose="05050102010706020507" pitchFamily="18" charset="2"/>
              </a:rPr>
              <a:t>   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i="1"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aa+S</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 </a:t>
            </a:r>
            <a:r>
              <a:rPr lang="en-US" altLang="zh-CN" sz="2400" b="1" i="1" baseline="-30000" dirty="0" err="1">
                <a:latin typeface="Times New Roman" panose="02020603050405020304" pitchFamily="18" charset="0"/>
                <a:sym typeface="Symbol" panose="05050102010706020507" pitchFamily="18" charset="2"/>
              </a:rPr>
              <a:t>lm</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sym typeface="Symbol" panose="05050102010706020507" pitchFamily="18" charset="2"/>
              </a:rPr>
              <a:t>aa+a</a:t>
            </a:r>
            <a:r>
              <a:rPr lang="en-US" altLang="zh-CN" sz="2400" b="1" i="1" dirty="0">
                <a:latin typeface="Times New Roman" panose="02020603050405020304" pitchFamily="18" charset="0"/>
                <a:sym typeface="Symbol" panose="05050102010706020507" pitchFamily="18" charset="2"/>
              </a:rPr>
              <a:t>*</a:t>
            </a:r>
            <a:endParaRPr lang="zh-CN" altLang="en-US" sz="2400" dirty="0"/>
          </a:p>
        </p:txBody>
      </p:sp>
      <p:sp>
        <p:nvSpPr>
          <p:cNvPr id="7" name="文本框 6">
            <a:extLst>
              <a:ext uri="{FF2B5EF4-FFF2-40B4-BE49-F238E27FC236}">
                <a16:creationId xmlns:a16="http://schemas.microsoft.com/office/drawing/2014/main" id="{726EAA34-5FF0-4B36-98A5-EDB1F8FC47F4}"/>
              </a:ext>
            </a:extLst>
          </p:cNvPr>
          <p:cNvSpPr txBox="1"/>
          <p:nvPr/>
        </p:nvSpPr>
        <p:spPr>
          <a:xfrm>
            <a:off x="581376" y="4620661"/>
            <a:ext cx="5202498" cy="830997"/>
          </a:xfrm>
          <a:prstGeom prst="rect">
            <a:avLst/>
          </a:prstGeom>
          <a:noFill/>
        </p:spPr>
        <p:txBody>
          <a:bodyPr wrap="square">
            <a:spAutoFit/>
          </a:bodyPr>
          <a:lstStyle/>
          <a:p>
            <a:r>
              <a:rPr lang="en-US" altLang="zh-CN" sz="2400" b="1" i="1" dirty="0">
                <a:latin typeface="Times New Roman" panose="02020603050405020304" pitchFamily="18" charset="0"/>
                <a:cs typeface="Times New Roman" panose="02020603050405020304" pitchFamily="18" charset="0"/>
              </a:rPr>
              <a:t>S </a:t>
            </a:r>
            <a:r>
              <a:rPr lang="en-US" altLang="zh-CN" sz="2400" b="1" dirty="0">
                <a:latin typeface="Times New Roman" panose="02020603050405020304" pitchFamily="18" charset="0"/>
                <a:sym typeface="Symbol" panose="05050102010706020507" pitchFamily="18" charset="2"/>
              </a:rPr>
              <a:t> </a:t>
            </a:r>
            <a:r>
              <a:rPr lang="en-US" altLang="zh-CN" sz="2400" b="1" i="1" baseline="-30000" dirty="0">
                <a:latin typeface="Times New Roman" panose="02020603050405020304" pitchFamily="18" charset="0"/>
                <a:sym typeface="Symbol" panose="05050102010706020507" pitchFamily="18" charset="2"/>
              </a:rPr>
              <a:t>rm </a:t>
            </a:r>
            <a:r>
              <a:rPr lang="en-US" altLang="zh-CN" sz="2400" b="1" i="1" dirty="0">
                <a:latin typeface="Times New Roman" panose="02020603050405020304" pitchFamily="18" charset="0"/>
                <a:sym typeface="Symbol" panose="05050102010706020507" pitchFamily="18" charset="2"/>
              </a:rPr>
              <a:t>SS*</a:t>
            </a:r>
            <a:r>
              <a:rPr lang="en-US" altLang="zh-CN" sz="2400" b="1" dirty="0">
                <a:latin typeface="Times New Roman" panose="02020603050405020304" pitchFamily="18" charset="0"/>
                <a:sym typeface="Symbol" panose="05050102010706020507" pitchFamily="18" charset="2"/>
              </a:rPr>
              <a:t>  </a:t>
            </a:r>
            <a:r>
              <a:rPr lang="en-US" altLang="zh-CN" sz="2400" b="1" i="1" baseline="-30000" dirty="0">
                <a:latin typeface="Times New Roman" panose="02020603050405020304" pitchFamily="18" charset="0"/>
                <a:sym typeface="Symbol" panose="05050102010706020507" pitchFamily="18" charset="2"/>
              </a:rPr>
              <a:t>rm</a:t>
            </a:r>
            <a:r>
              <a:rPr lang="en-US" altLang="zh-CN" sz="2400" b="1" i="1" dirty="0">
                <a:latin typeface="Times New Roman" panose="02020603050405020304" pitchFamily="18" charset="0"/>
                <a:sym typeface="Symbol" panose="05050102010706020507" pitchFamily="18" charset="2"/>
              </a:rPr>
              <a:t> Sa* </a:t>
            </a:r>
            <a:r>
              <a:rPr lang="en-US" altLang="zh-CN" sz="2400" b="1" dirty="0">
                <a:latin typeface="Times New Roman" panose="02020603050405020304" pitchFamily="18" charset="0"/>
                <a:sym typeface="Symbol" panose="05050102010706020507" pitchFamily="18" charset="2"/>
              </a:rPr>
              <a:t> </a:t>
            </a:r>
            <a:r>
              <a:rPr lang="en-US" altLang="zh-CN" sz="2400" b="1" i="1" baseline="-30000" dirty="0">
                <a:latin typeface="Times New Roman" panose="02020603050405020304" pitchFamily="18" charset="0"/>
                <a:sym typeface="Symbol" panose="05050102010706020507" pitchFamily="18" charset="2"/>
              </a:rPr>
              <a:t>rm </a:t>
            </a:r>
            <a:r>
              <a:rPr lang="en-US" altLang="zh-CN" sz="2400" b="1" i="1" dirty="0" err="1">
                <a:latin typeface="Times New Roman" panose="02020603050405020304" pitchFamily="18" charset="0"/>
                <a:sym typeface="Symbol" panose="05050102010706020507" pitchFamily="18" charset="2"/>
              </a:rPr>
              <a:t>SS+a</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a:t>
            </a:r>
          </a:p>
          <a:p>
            <a:r>
              <a:rPr lang="en-US" altLang="zh-CN" sz="2400" b="1" dirty="0">
                <a:latin typeface="Times New Roman" panose="02020603050405020304" pitchFamily="18" charset="0"/>
                <a:sym typeface="Symbol" panose="05050102010706020507" pitchFamily="18" charset="2"/>
              </a:rPr>
              <a:t>    </a:t>
            </a:r>
            <a:r>
              <a:rPr lang="en-US" altLang="zh-CN" sz="2400" b="1" i="1" baseline="-30000" dirty="0">
                <a:latin typeface="Times New Roman" panose="02020603050405020304" pitchFamily="18" charset="0"/>
                <a:sym typeface="Symbol" panose="05050102010706020507" pitchFamily="18" charset="2"/>
              </a:rPr>
              <a:t>rm</a:t>
            </a:r>
            <a:r>
              <a:rPr lang="en-US" altLang="zh-CN" sz="2400" b="1" i="1" dirty="0">
                <a:latin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sym typeface="Symbol" panose="05050102010706020507" pitchFamily="18" charset="2"/>
              </a:rPr>
              <a:t>Sa+a</a:t>
            </a:r>
            <a:r>
              <a:rPr lang="en-US" altLang="zh-CN" sz="2400" b="1" i="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 </a:t>
            </a:r>
            <a:r>
              <a:rPr lang="en-US" altLang="zh-CN" sz="2400" b="1" i="1" baseline="-30000" dirty="0">
                <a:latin typeface="Times New Roman" panose="02020603050405020304" pitchFamily="18" charset="0"/>
                <a:sym typeface="Symbol" panose="05050102010706020507" pitchFamily="18" charset="2"/>
              </a:rPr>
              <a:t>rm</a:t>
            </a:r>
            <a:r>
              <a:rPr lang="en-US" altLang="zh-CN" sz="2400" b="1" dirty="0">
                <a:latin typeface="Times New Roman" panose="02020603050405020304" pitchFamily="18" charset="0"/>
              </a:rPr>
              <a:t> </a:t>
            </a:r>
            <a:r>
              <a:rPr lang="en-US" altLang="zh-CN" sz="2400" b="1" i="1" dirty="0" err="1">
                <a:latin typeface="Times New Roman" panose="02020603050405020304" pitchFamily="18" charset="0"/>
                <a:sym typeface="Symbol" panose="05050102010706020507" pitchFamily="18" charset="2"/>
              </a:rPr>
              <a:t>aa+a</a:t>
            </a:r>
            <a:r>
              <a:rPr lang="en-US" altLang="zh-CN" sz="2400" b="1" i="1" dirty="0">
                <a:latin typeface="Times New Roman" panose="02020603050405020304" pitchFamily="18" charset="0"/>
                <a:sym typeface="Symbol" panose="05050102010706020507" pitchFamily="18" charset="2"/>
              </a:rPr>
              <a:t>*</a:t>
            </a:r>
            <a:endParaRPr lang="zh-CN" altLang="en-US" sz="2400" dirty="0"/>
          </a:p>
        </p:txBody>
      </p:sp>
      <p:sp>
        <p:nvSpPr>
          <p:cNvPr id="4" name="日期占位符 3">
            <a:extLst>
              <a:ext uri="{FF2B5EF4-FFF2-40B4-BE49-F238E27FC236}">
                <a16:creationId xmlns:a16="http://schemas.microsoft.com/office/drawing/2014/main" id="{53ABC8AB-05DE-73E0-38B2-57864AF64830}"/>
              </a:ext>
            </a:extLst>
          </p:cNvPr>
          <p:cNvSpPr>
            <a:spLocks noGrp="1"/>
          </p:cNvSpPr>
          <p:nvPr>
            <p:ph type="dt" sz="half" idx="10"/>
          </p:nvPr>
        </p:nvSpPr>
        <p:spPr/>
        <p:txBody>
          <a:bodyPr/>
          <a:lstStyle/>
          <a:p>
            <a:fld id="{E9B77E5F-A1DC-454D-879E-F380CCC549FD}"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FA994761-E21D-7BC4-D442-EF0B03A06D1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8" name="灯片编号占位符 7">
            <a:extLst>
              <a:ext uri="{FF2B5EF4-FFF2-40B4-BE49-F238E27FC236}">
                <a16:creationId xmlns:a16="http://schemas.microsoft.com/office/drawing/2014/main" id="{7794FC15-44D7-24A5-52AA-D1E46D7821EB}"/>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pic>
        <p:nvPicPr>
          <p:cNvPr id="9" name="图片 8" descr="卡通人物&#10;&#10;描述已自动生成">
            <a:extLst>
              <a:ext uri="{FF2B5EF4-FFF2-40B4-BE49-F238E27FC236}">
                <a16:creationId xmlns:a16="http://schemas.microsoft.com/office/drawing/2014/main" id="{6A0B10E3-400F-ACD7-80C0-C2C21B271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802" y="239854"/>
            <a:ext cx="731598" cy="1017446"/>
          </a:xfrm>
          <a:prstGeom prst="rect">
            <a:avLst/>
          </a:prstGeom>
        </p:spPr>
      </p:pic>
    </p:spTree>
    <p:extLst>
      <p:ext uri="{BB962C8B-B14F-4D97-AF65-F5344CB8AC3E}">
        <p14:creationId xmlns:p14="http://schemas.microsoft.com/office/powerpoint/2010/main" val="348352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CFF13E1-D749-4DB0-85F4-9CE4E84C2EAA}"/>
              </a:ext>
            </a:extLst>
          </p:cNvPr>
          <p:cNvSpPr>
            <a:spLocks noGrp="1" noChangeArrowheads="1"/>
          </p:cNvSpPr>
          <p:nvPr>
            <p:ph type="title"/>
          </p:nvPr>
        </p:nvSpPr>
        <p:spPr/>
        <p:txBody>
          <a:bodyPr/>
          <a:lstStyle/>
          <a:p>
            <a:pPr eaLnBrk="1" hangingPunct="1"/>
            <a:r>
              <a:rPr lang="en-US" altLang="zh-CN"/>
              <a:t>3.1.4 </a:t>
            </a:r>
            <a:r>
              <a:rPr lang="zh-CN" altLang="en-US"/>
              <a:t>二义性（</a:t>
            </a:r>
            <a:r>
              <a:rPr lang="en-US" altLang="zh-CN"/>
              <a:t>Ambiguity</a:t>
            </a:r>
            <a:r>
              <a:rPr lang="zh-CN" altLang="en-US"/>
              <a:t>）</a:t>
            </a:r>
          </a:p>
        </p:txBody>
      </p:sp>
      <p:sp>
        <p:nvSpPr>
          <p:cNvPr id="243715" name="Rectangle 3">
            <a:extLst>
              <a:ext uri="{FF2B5EF4-FFF2-40B4-BE49-F238E27FC236}">
                <a16:creationId xmlns:a16="http://schemas.microsoft.com/office/drawing/2014/main" id="{691AEC94-8E0F-46FA-AB11-7D22B5C0427C}"/>
              </a:ext>
            </a:extLst>
          </p:cNvPr>
          <p:cNvSpPr>
            <a:spLocks noGrp="1" noChangeArrowheads="1"/>
          </p:cNvSpPr>
          <p:nvPr>
            <p:ph idx="1"/>
          </p:nvPr>
        </p:nvSpPr>
        <p:spPr/>
        <p:txBody>
          <a:bodyPr/>
          <a:lstStyle/>
          <a:p>
            <a:pPr eaLnBrk="1" hangingPunct="1">
              <a:lnSpc>
                <a:spcPct val="100000"/>
              </a:lnSpc>
              <a:buFont typeface="Wingdings" panose="05000000000000000000" pitchFamily="2" charset="2"/>
              <a:buNone/>
            </a:pPr>
            <a:r>
              <a:rPr lang="en-US" altLang="zh-CN" sz="2400" b="1" i="1" dirty="0">
                <a:latin typeface="Times New Roman" panose="02020603050405020304" pitchFamily="18" charset="0"/>
              </a:rPr>
              <a:t>E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 E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 |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 id</a:t>
            </a:r>
            <a:endParaRPr lang="en-US" altLang="zh-CN" sz="2400" b="1" i="1" dirty="0">
              <a:latin typeface="Times New Roman" panose="02020603050405020304" pitchFamily="18" charset="0"/>
            </a:endParaRPr>
          </a:p>
          <a:p>
            <a:pPr eaLnBrk="1" hangingPunct="1">
              <a:lnSpc>
                <a:spcPct val="100000"/>
              </a:lnSpc>
              <a:buFont typeface="Wingdings" panose="05000000000000000000" pitchFamily="2" charset="2"/>
              <a:buNone/>
            </a:pPr>
            <a:r>
              <a:rPr lang="en-US" altLang="zh-CN" sz="2400" b="1" i="1" dirty="0">
                <a:latin typeface="Times New Roman" panose="02020603050405020304" pitchFamily="18" charset="0"/>
              </a:rPr>
              <a:t>E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E</a:t>
            </a:r>
            <a:endParaRPr lang="en-US" altLang="zh-CN" sz="2400" b="1" dirty="0">
              <a:latin typeface="Times New Roman" panose="02020603050405020304" pitchFamily="18" charset="0"/>
            </a:endParaRPr>
          </a:p>
          <a:p>
            <a:pPr eaLnBrk="1" hangingPunct="1">
              <a:lnSpc>
                <a:spcPct val="100000"/>
              </a:lnSpc>
              <a:buFont typeface="Wingdings" panose="05000000000000000000" pitchFamily="2" charset="2"/>
              <a:buNone/>
            </a:pP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 id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 E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a:t>
            </a:r>
          </a:p>
          <a:p>
            <a:pPr eaLnBrk="1" hangingPunct="1">
              <a:lnSpc>
                <a:spcPct val="100000"/>
              </a:lnSpc>
              <a:buFont typeface="Wingdings" panose="05000000000000000000" pitchFamily="2" charset="2"/>
              <a:buNone/>
            </a:pP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 id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E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id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E</a:t>
            </a:r>
            <a:r>
              <a:rPr lang="en-US" altLang="zh-CN" sz="2400" b="1" dirty="0">
                <a:latin typeface="Times New Roman" panose="02020603050405020304" pitchFamily="18" charset="0"/>
              </a:rPr>
              <a:t>  </a:t>
            </a:r>
          </a:p>
          <a:p>
            <a:pPr eaLnBrk="1" hangingPunct="1">
              <a:lnSpc>
                <a:spcPct val="100000"/>
              </a:lnSpc>
              <a:buFont typeface="Wingdings" panose="05000000000000000000" pitchFamily="2" charset="2"/>
              <a:buNone/>
            </a:pP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 id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id + </a:t>
            </a:r>
            <a:r>
              <a:rPr lang="en-US" altLang="zh-CN" sz="2400" b="1" i="1" dirty="0">
                <a:latin typeface="Times New Roman" panose="02020603050405020304" pitchFamily="18" charset="0"/>
              </a:rPr>
              <a:t>E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id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id + </a:t>
            </a:r>
            <a:r>
              <a:rPr lang="en-US" altLang="zh-CN" sz="2400" b="1" i="1" dirty="0">
                <a:latin typeface="Times New Roman" panose="02020603050405020304" pitchFamily="18" charset="0"/>
              </a:rPr>
              <a:t>E</a:t>
            </a:r>
            <a:endParaRPr lang="en-US" altLang="zh-CN" sz="2400" b="1" dirty="0">
              <a:latin typeface="Times New Roman" panose="02020603050405020304" pitchFamily="18" charset="0"/>
            </a:endParaRPr>
          </a:p>
          <a:p>
            <a:pPr eaLnBrk="1" hangingPunct="1">
              <a:lnSpc>
                <a:spcPct val="100000"/>
              </a:lnSpc>
              <a:buFont typeface="Wingdings" panose="05000000000000000000" pitchFamily="2" charset="2"/>
              <a:buNone/>
            </a:pP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 id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id + id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id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id + id</a:t>
            </a:r>
          </a:p>
          <a:p>
            <a:pPr eaLnBrk="1" hangingPunct="1">
              <a:lnSpc>
                <a:spcPct val="100000"/>
              </a:lnSpc>
            </a:pPr>
            <a:endParaRPr lang="en-US" altLang="zh-CN" dirty="0">
              <a:latin typeface="Times New Roman" panose="02020603050405020304" pitchFamily="18" charset="0"/>
            </a:endParaRPr>
          </a:p>
        </p:txBody>
      </p:sp>
      <p:sp>
        <p:nvSpPr>
          <p:cNvPr id="3" name="日期占位符 2">
            <a:extLst>
              <a:ext uri="{FF2B5EF4-FFF2-40B4-BE49-F238E27FC236}">
                <a16:creationId xmlns:a16="http://schemas.microsoft.com/office/drawing/2014/main" id="{DDAC04D0-ABAB-C14F-F595-D490AFF6161F}"/>
              </a:ext>
            </a:extLst>
          </p:cNvPr>
          <p:cNvSpPr>
            <a:spLocks noGrp="1"/>
          </p:cNvSpPr>
          <p:nvPr>
            <p:ph type="dt" sz="half" idx="10"/>
          </p:nvPr>
        </p:nvSpPr>
        <p:spPr/>
        <p:txBody>
          <a:bodyPr/>
          <a:lstStyle/>
          <a:p>
            <a:fld id="{2A71249B-83EF-4FE0-A640-2A2C264685CA}" type="datetime2">
              <a:rPr lang="zh-CN" altLang="en-US" smtClean="0"/>
              <a:t>2024年3月13日</a:t>
            </a:fld>
            <a:endParaRPr lang="zh-CN" altLang="en-US" dirty="0"/>
          </a:p>
        </p:txBody>
      </p:sp>
      <p:sp>
        <p:nvSpPr>
          <p:cNvPr id="4" name="页脚占位符 3">
            <a:extLst>
              <a:ext uri="{FF2B5EF4-FFF2-40B4-BE49-F238E27FC236}">
                <a16:creationId xmlns:a16="http://schemas.microsoft.com/office/drawing/2014/main" id="{251FDD66-E840-B96B-17B1-EE3E8D14808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7AAAE661-9C51-E4F7-7FD7-1117F57E10BA}"/>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grpSp>
        <p:nvGrpSpPr>
          <p:cNvPr id="2" name="Group 4">
            <a:extLst>
              <a:ext uri="{FF2B5EF4-FFF2-40B4-BE49-F238E27FC236}">
                <a16:creationId xmlns:a16="http://schemas.microsoft.com/office/drawing/2014/main" id="{35C55C5C-A32A-469B-A35E-BBF4316E5D95}"/>
              </a:ext>
            </a:extLst>
          </p:cNvPr>
          <p:cNvGrpSpPr>
            <a:grpSpLocks/>
          </p:cNvGrpSpPr>
          <p:nvPr/>
        </p:nvGrpSpPr>
        <p:grpSpPr bwMode="auto">
          <a:xfrm>
            <a:off x="495300" y="4190466"/>
            <a:ext cx="8153400" cy="2438400"/>
            <a:chOff x="288" y="2592"/>
            <a:chExt cx="5136" cy="1536"/>
          </a:xfrm>
        </p:grpSpPr>
        <p:sp>
          <p:nvSpPr>
            <p:cNvPr id="35845" name="Rectangle 5">
              <a:extLst>
                <a:ext uri="{FF2B5EF4-FFF2-40B4-BE49-F238E27FC236}">
                  <a16:creationId xmlns:a16="http://schemas.microsoft.com/office/drawing/2014/main" id="{A4478EC8-E926-46C7-AF0B-0A8D19CB1601}"/>
                </a:ext>
              </a:extLst>
            </p:cNvPr>
            <p:cNvSpPr>
              <a:spLocks noChangeArrowheads="1"/>
            </p:cNvSpPr>
            <p:nvPr/>
          </p:nvSpPr>
          <p:spPr bwMode="auto">
            <a:xfrm>
              <a:off x="901" y="2592"/>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46" name="Line 6">
              <a:extLst>
                <a:ext uri="{FF2B5EF4-FFF2-40B4-BE49-F238E27FC236}">
                  <a16:creationId xmlns:a16="http://schemas.microsoft.com/office/drawing/2014/main" id="{21AD5FB5-CABD-4A8F-9787-FA6AF118CD1C}"/>
                </a:ext>
              </a:extLst>
            </p:cNvPr>
            <p:cNvSpPr>
              <a:spLocks noChangeShapeType="1"/>
            </p:cNvSpPr>
            <p:nvPr/>
          </p:nvSpPr>
          <p:spPr bwMode="auto">
            <a:xfrm flipH="1">
              <a:off x="455" y="2850"/>
              <a:ext cx="431"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Line 7">
              <a:extLst>
                <a:ext uri="{FF2B5EF4-FFF2-40B4-BE49-F238E27FC236}">
                  <a16:creationId xmlns:a16="http://schemas.microsoft.com/office/drawing/2014/main" id="{7FFA71BA-39F4-404A-873F-0C27E04F4E04}"/>
                </a:ext>
              </a:extLst>
            </p:cNvPr>
            <p:cNvSpPr>
              <a:spLocks noChangeShapeType="1"/>
            </p:cNvSpPr>
            <p:nvPr/>
          </p:nvSpPr>
          <p:spPr bwMode="auto">
            <a:xfrm>
              <a:off x="1082" y="2865"/>
              <a:ext cx="431"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Line 8">
              <a:extLst>
                <a:ext uri="{FF2B5EF4-FFF2-40B4-BE49-F238E27FC236}">
                  <a16:creationId xmlns:a16="http://schemas.microsoft.com/office/drawing/2014/main" id="{FD9EF1B0-9593-4455-9F1B-D526FEC5B69C}"/>
                </a:ext>
              </a:extLst>
            </p:cNvPr>
            <p:cNvSpPr>
              <a:spLocks noChangeShapeType="1"/>
            </p:cNvSpPr>
            <p:nvPr/>
          </p:nvSpPr>
          <p:spPr bwMode="auto">
            <a:xfrm>
              <a:off x="969" y="292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Rectangle 9">
              <a:extLst>
                <a:ext uri="{FF2B5EF4-FFF2-40B4-BE49-F238E27FC236}">
                  <a16:creationId xmlns:a16="http://schemas.microsoft.com/office/drawing/2014/main" id="{6ECA113E-2B55-4374-A1FE-D6E582556FE2}"/>
                </a:ext>
              </a:extLst>
            </p:cNvPr>
            <p:cNvSpPr>
              <a:spLocks noChangeArrowheads="1"/>
            </p:cNvSpPr>
            <p:nvPr/>
          </p:nvSpPr>
          <p:spPr bwMode="auto">
            <a:xfrm>
              <a:off x="288" y="297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50" name="Rectangle 10">
              <a:extLst>
                <a:ext uri="{FF2B5EF4-FFF2-40B4-BE49-F238E27FC236}">
                  <a16:creationId xmlns:a16="http://schemas.microsoft.com/office/drawing/2014/main" id="{BA31BFEC-F51B-42BB-966C-5F3624FA2ED6}"/>
                </a:ext>
              </a:extLst>
            </p:cNvPr>
            <p:cNvSpPr>
              <a:spLocks noChangeArrowheads="1"/>
            </p:cNvSpPr>
            <p:nvPr/>
          </p:nvSpPr>
          <p:spPr bwMode="auto">
            <a:xfrm>
              <a:off x="1487" y="2987"/>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51" name="Rectangle 11">
              <a:extLst>
                <a:ext uri="{FF2B5EF4-FFF2-40B4-BE49-F238E27FC236}">
                  <a16:creationId xmlns:a16="http://schemas.microsoft.com/office/drawing/2014/main" id="{FC43CADE-D2FE-4CF3-B852-258EEB14893F}"/>
                </a:ext>
              </a:extLst>
            </p:cNvPr>
            <p:cNvSpPr>
              <a:spLocks noChangeArrowheads="1"/>
            </p:cNvSpPr>
            <p:nvPr/>
          </p:nvSpPr>
          <p:spPr bwMode="auto">
            <a:xfrm>
              <a:off x="901" y="3036"/>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5852" name="Line 12">
              <a:extLst>
                <a:ext uri="{FF2B5EF4-FFF2-40B4-BE49-F238E27FC236}">
                  <a16:creationId xmlns:a16="http://schemas.microsoft.com/office/drawing/2014/main" id="{514E8A16-5EF6-476A-BEE0-329E1718FEE4}"/>
                </a:ext>
              </a:extLst>
            </p:cNvPr>
            <p:cNvSpPr>
              <a:spLocks noChangeShapeType="1"/>
            </p:cNvSpPr>
            <p:nvPr/>
          </p:nvSpPr>
          <p:spPr bwMode="auto">
            <a:xfrm>
              <a:off x="1695" y="3217"/>
              <a:ext cx="431"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Line 13">
              <a:extLst>
                <a:ext uri="{FF2B5EF4-FFF2-40B4-BE49-F238E27FC236}">
                  <a16:creationId xmlns:a16="http://schemas.microsoft.com/office/drawing/2014/main" id="{4283D4BB-2A89-42DE-BE83-84CD68B25F41}"/>
                </a:ext>
              </a:extLst>
            </p:cNvPr>
            <p:cNvSpPr>
              <a:spLocks noChangeShapeType="1"/>
            </p:cNvSpPr>
            <p:nvPr/>
          </p:nvSpPr>
          <p:spPr bwMode="auto">
            <a:xfrm flipH="1">
              <a:off x="1040" y="3217"/>
              <a:ext cx="430"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Rectangle 14">
              <a:extLst>
                <a:ext uri="{FF2B5EF4-FFF2-40B4-BE49-F238E27FC236}">
                  <a16:creationId xmlns:a16="http://schemas.microsoft.com/office/drawing/2014/main" id="{189293D3-A483-47FE-82E4-02297C78F76B}"/>
                </a:ext>
              </a:extLst>
            </p:cNvPr>
            <p:cNvSpPr>
              <a:spLocks noChangeArrowheads="1"/>
            </p:cNvSpPr>
            <p:nvPr/>
          </p:nvSpPr>
          <p:spPr bwMode="auto">
            <a:xfrm>
              <a:off x="1496" y="3371"/>
              <a:ext cx="29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5855" name="Line 15">
              <a:extLst>
                <a:ext uri="{FF2B5EF4-FFF2-40B4-BE49-F238E27FC236}">
                  <a16:creationId xmlns:a16="http://schemas.microsoft.com/office/drawing/2014/main" id="{EBC3FA93-187D-4E6A-BEF5-E60F516EAA83}"/>
                </a:ext>
              </a:extLst>
            </p:cNvPr>
            <p:cNvSpPr>
              <a:spLocks noChangeShapeType="1"/>
            </p:cNvSpPr>
            <p:nvPr/>
          </p:nvSpPr>
          <p:spPr bwMode="auto">
            <a:xfrm>
              <a:off x="1571" y="330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Rectangle 16">
              <a:extLst>
                <a:ext uri="{FF2B5EF4-FFF2-40B4-BE49-F238E27FC236}">
                  <a16:creationId xmlns:a16="http://schemas.microsoft.com/office/drawing/2014/main" id="{A9C5F953-331D-4680-BD5B-2ABA866FBD19}"/>
                </a:ext>
              </a:extLst>
            </p:cNvPr>
            <p:cNvSpPr>
              <a:spLocks noChangeArrowheads="1"/>
            </p:cNvSpPr>
            <p:nvPr/>
          </p:nvSpPr>
          <p:spPr bwMode="auto">
            <a:xfrm>
              <a:off x="871" y="332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57" name="Rectangle 17">
              <a:extLst>
                <a:ext uri="{FF2B5EF4-FFF2-40B4-BE49-F238E27FC236}">
                  <a16:creationId xmlns:a16="http://schemas.microsoft.com/office/drawing/2014/main" id="{761F4E71-2740-4417-A7FE-2957813E5681}"/>
                </a:ext>
              </a:extLst>
            </p:cNvPr>
            <p:cNvSpPr>
              <a:spLocks noChangeArrowheads="1"/>
            </p:cNvSpPr>
            <p:nvPr/>
          </p:nvSpPr>
          <p:spPr bwMode="auto">
            <a:xfrm>
              <a:off x="2126" y="3308"/>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58" name="Line 18">
              <a:extLst>
                <a:ext uri="{FF2B5EF4-FFF2-40B4-BE49-F238E27FC236}">
                  <a16:creationId xmlns:a16="http://schemas.microsoft.com/office/drawing/2014/main" id="{0BCB33E4-CC4A-4202-AC7D-31DCA5207174}"/>
                </a:ext>
              </a:extLst>
            </p:cNvPr>
            <p:cNvSpPr>
              <a:spLocks noChangeShapeType="1"/>
            </p:cNvSpPr>
            <p:nvPr/>
          </p:nvSpPr>
          <p:spPr bwMode="auto">
            <a:xfrm>
              <a:off x="960" y="3660"/>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19">
              <a:extLst>
                <a:ext uri="{FF2B5EF4-FFF2-40B4-BE49-F238E27FC236}">
                  <a16:creationId xmlns:a16="http://schemas.microsoft.com/office/drawing/2014/main" id="{7F88FB40-E172-4D08-B365-F62A89D874C2}"/>
                </a:ext>
              </a:extLst>
            </p:cNvPr>
            <p:cNvSpPr>
              <a:spLocks noChangeShapeType="1"/>
            </p:cNvSpPr>
            <p:nvPr/>
          </p:nvSpPr>
          <p:spPr bwMode="auto">
            <a:xfrm>
              <a:off x="2211" y="365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20">
              <a:extLst>
                <a:ext uri="{FF2B5EF4-FFF2-40B4-BE49-F238E27FC236}">
                  <a16:creationId xmlns:a16="http://schemas.microsoft.com/office/drawing/2014/main" id="{7D92DE4A-3D11-4B26-BD9B-20221D612C25}"/>
                </a:ext>
              </a:extLst>
            </p:cNvPr>
            <p:cNvSpPr>
              <a:spLocks noChangeShapeType="1"/>
            </p:cNvSpPr>
            <p:nvPr/>
          </p:nvSpPr>
          <p:spPr bwMode="auto">
            <a:xfrm>
              <a:off x="373" y="3294"/>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Rectangle 21">
              <a:extLst>
                <a:ext uri="{FF2B5EF4-FFF2-40B4-BE49-F238E27FC236}">
                  <a16:creationId xmlns:a16="http://schemas.microsoft.com/office/drawing/2014/main" id="{F810D2FD-8683-4EBD-AE33-76C13C00A111}"/>
                </a:ext>
              </a:extLst>
            </p:cNvPr>
            <p:cNvSpPr>
              <a:spLocks noChangeArrowheads="1"/>
            </p:cNvSpPr>
            <p:nvPr/>
          </p:nvSpPr>
          <p:spPr bwMode="auto">
            <a:xfrm>
              <a:off x="288" y="345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id</a:t>
              </a:r>
            </a:p>
          </p:txBody>
        </p:sp>
        <p:sp>
          <p:nvSpPr>
            <p:cNvPr id="35862" name="Rectangle 22">
              <a:extLst>
                <a:ext uri="{FF2B5EF4-FFF2-40B4-BE49-F238E27FC236}">
                  <a16:creationId xmlns:a16="http://schemas.microsoft.com/office/drawing/2014/main" id="{0D76CAC7-E23F-4EC4-9845-2524C1C23C5F}"/>
                </a:ext>
              </a:extLst>
            </p:cNvPr>
            <p:cNvSpPr>
              <a:spLocks noChangeArrowheads="1"/>
            </p:cNvSpPr>
            <p:nvPr/>
          </p:nvSpPr>
          <p:spPr bwMode="auto">
            <a:xfrm>
              <a:off x="858" y="380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id</a:t>
              </a:r>
            </a:p>
          </p:txBody>
        </p:sp>
        <p:sp>
          <p:nvSpPr>
            <p:cNvPr id="35863" name="Rectangle 23">
              <a:extLst>
                <a:ext uri="{FF2B5EF4-FFF2-40B4-BE49-F238E27FC236}">
                  <a16:creationId xmlns:a16="http://schemas.microsoft.com/office/drawing/2014/main" id="{7BA56C6D-079A-45B2-A158-6CCCF5E0859E}"/>
                </a:ext>
              </a:extLst>
            </p:cNvPr>
            <p:cNvSpPr>
              <a:spLocks noChangeArrowheads="1"/>
            </p:cNvSpPr>
            <p:nvPr/>
          </p:nvSpPr>
          <p:spPr bwMode="auto">
            <a:xfrm>
              <a:off x="2113" y="379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id</a:t>
              </a:r>
            </a:p>
          </p:txBody>
        </p:sp>
        <p:sp>
          <p:nvSpPr>
            <p:cNvPr id="35864" name="Rectangle 24">
              <a:extLst>
                <a:ext uri="{FF2B5EF4-FFF2-40B4-BE49-F238E27FC236}">
                  <a16:creationId xmlns:a16="http://schemas.microsoft.com/office/drawing/2014/main" id="{6C89CEC6-7AF2-4308-9AE2-FC0BD507BD0A}"/>
                </a:ext>
              </a:extLst>
            </p:cNvPr>
            <p:cNvSpPr>
              <a:spLocks noChangeArrowheads="1"/>
            </p:cNvSpPr>
            <p:nvPr/>
          </p:nvSpPr>
          <p:spPr bwMode="auto">
            <a:xfrm>
              <a:off x="4547" y="259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65" name="Line 25">
              <a:extLst>
                <a:ext uri="{FF2B5EF4-FFF2-40B4-BE49-F238E27FC236}">
                  <a16:creationId xmlns:a16="http://schemas.microsoft.com/office/drawing/2014/main" id="{7AD0234A-6B14-4401-9EB8-710D44E1FAB1}"/>
                </a:ext>
              </a:extLst>
            </p:cNvPr>
            <p:cNvSpPr>
              <a:spLocks noChangeShapeType="1"/>
            </p:cNvSpPr>
            <p:nvPr/>
          </p:nvSpPr>
          <p:spPr bwMode="auto">
            <a:xfrm flipH="1">
              <a:off x="4102" y="2853"/>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6">
              <a:extLst>
                <a:ext uri="{FF2B5EF4-FFF2-40B4-BE49-F238E27FC236}">
                  <a16:creationId xmlns:a16="http://schemas.microsoft.com/office/drawing/2014/main" id="{E357AA8B-3BEF-412A-A5ED-E67C15158059}"/>
                </a:ext>
              </a:extLst>
            </p:cNvPr>
            <p:cNvSpPr>
              <a:spLocks noChangeShapeType="1"/>
            </p:cNvSpPr>
            <p:nvPr/>
          </p:nvSpPr>
          <p:spPr bwMode="auto">
            <a:xfrm>
              <a:off x="4729" y="2867"/>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Line 27">
              <a:extLst>
                <a:ext uri="{FF2B5EF4-FFF2-40B4-BE49-F238E27FC236}">
                  <a16:creationId xmlns:a16="http://schemas.microsoft.com/office/drawing/2014/main" id="{AA0AA66C-764D-424B-9FFB-734589CDC867}"/>
                </a:ext>
              </a:extLst>
            </p:cNvPr>
            <p:cNvSpPr>
              <a:spLocks noChangeShapeType="1"/>
            </p:cNvSpPr>
            <p:nvPr/>
          </p:nvSpPr>
          <p:spPr bwMode="auto">
            <a:xfrm>
              <a:off x="4615" y="2931"/>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Rectangle 28">
              <a:extLst>
                <a:ext uri="{FF2B5EF4-FFF2-40B4-BE49-F238E27FC236}">
                  <a16:creationId xmlns:a16="http://schemas.microsoft.com/office/drawing/2014/main" id="{54CF018C-3DFE-4A30-85AB-4F994DD57007}"/>
                </a:ext>
              </a:extLst>
            </p:cNvPr>
            <p:cNvSpPr>
              <a:spLocks noChangeArrowheads="1"/>
            </p:cNvSpPr>
            <p:nvPr/>
          </p:nvSpPr>
          <p:spPr bwMode="auto">
            <a:xfrm>
              <a:off x="5131" y="3024"/>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69" name="Line 29">
              <a:extLst>
                <a:ext uri="{FF2B5EF4-FFF2-40B4-BE49-F238E27FC236}">
                  <a16:creationId xmlns:a16="http://schemas.microsoft.com/office/drawing/2014/main" id="{E145754A-5730-4A02-BEFA-D928A119FFBC}"/>
                </a:ext>
              </a:extLst>
            </p:cNvPr>
            <p:cNvSpPr>
              <a:spLocks noChangeShapeType="1"/>
            </p:cNvSpPr>
            <p:nvPr/>
          </p:nvSpPr>
          <p:spPr bwMode="auto">
            <a:xfrm>
              <a:off x="5216" y="3343"/>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0" name="Rectangle 30">
              <a:extLst>
                <a:ext uri="{FF2B5EF4-FFF2-40B4-BE49-F238E27FC236}">
                  <a16:creationId xmlns:a16="http://schemas.microsoft.com/office/drawing/2014/main" id="{92482724-0534-4B93-B461-5663807A9D79}"/>
                </a:ext>
              </a:extLst>
            </p:cNvPr>
            <p:cNvSpPr>
              <a:spLocks noChangeArrowheads="1"/>
            </p:cNvSpPr>
            <p:nvPr/>
          </p:nvSpPr>
          <p:spPr bwMode="auto">
            <a:xfrm>
              <a:off x="5131" y="3508"/>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id</a:t>
              </a:r>
            </a:p>
          </p:txBody>
        </p:sp>
        <p:sp>
          <p:nvSpPr>
            <p:cNvPr id="35871" name="Rectangle 31">
              <a:extLst>
                <a:ext uri="{FF2B5EF4-FFF2-40B4-BE49-F238E27FC236}">
                  <a16:creationId xmlns:a16="http://schemas.microsoft.com/office/drawing/2014/main" id="{A5860CE4-CFF6-4505-9546-174C9EAE6842}"/>
                </a:ext>
              </a:extLst>
            </p:cNvPr>
            <p:cNvSpPr>
              <a:spLocks noChangeArrowheads="1"/>
            </p:cNvSpPr>
            <p:nvPr/>
          </p:nvSpPr>
          <p:spPr bwMode="auto">
            <a:xfrm>
              <a:off x="3922" y="2977"/>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72" name="Rectangle 32">
              <a:extLst>
                <a:ext uri="{FF2B5EF4-FFF2-40B4-BE49-F238E27FC236}">
                  <a16:creationId xmlns:a16="http://schemas.microsoft.com/office/drawing/2014/main" id="{BDFC1563-3D9B-4C1D-85A5-9C0F98714DF8}"/>
                </a:ext>
              </a:extLst>
            </p:cNvPr>
            <p:cNvSpPr>
              <a:spLocks noChangeArrowheads="1"/>
            </p:cNvSpPr>
            <p:nvPr/>
          </p:nvSpPr>
          <p:spPr bwMode="auto">
            <a:xfrm>
              <a:off x="3933" y="3437"/>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5873" name="Line 33">
              <a:extLst>
                <a:ext uri="{FF2B5EF4-FFF2-40B4-BE49-F238E27FC236}">
                  <a16:creationId xmlns:a16="http://schemas.microsoft.com/office/drawing/2014/main" id="{C9E891B7-FB87-4507-8D6B-078B661434DE}"/>
                </a:ext>
              </a:extLst>
            </p:cNvPr>
            <p:cNvSpPr>
              <a:spLocks noChangeShapeType="1"/>
            </p:cNvSpPr>
            <p:nvPr/>
          </p:nvSpPr>
          <p:spPr bwMode="auto">
            <a:xfrm>
              <a:off x="4129" y="3207"/>
              <a:ext cx="431"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4" name="Line 34">
              <a:extLst>
                <a:ext uri="{FF2B5EF4-FFF2-40B4-BE49-F238E27FC236}">
                  <a16:creationId xmlns:a16="http://schemas.microsoft.com/office/drawing/2014/main" id="{591A5944-AA27-4773-83FF-FEFB3F962AB9}"/>
                </a:ext>
              </a:extLst>
            </p:cNvPr>
            <p:cNvSpPr>
              <a:spLocks noChangeShapeType="1"/>
            </p:cNvSpPr>
            <p:nvPr/>
          </p:nvSpPr>
          <p:spPr bwMode="auto">
            <a:xfrm flipH="1">
              <a:off x="3475" y="3207"/>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5" name="Rectangle 35">
              <a:extLst>
                <a:ext uri="{FF2B5EF4-FFF2-40B4-BE49-F238E27FC236}">
                  <a16:creationId xmlns:a16="http://schemas.microsoft.com/office/drawing/2014/main" id="{A7846B2B-C357-4942-93FB-BCF0535131F0}"/>
                </a:ext>
              </a:extLst>
            </p:cNvPr>
            <p:cNvSpPr>
              <a:spLocks noChangeArrowheads="1"/>
            </p:cNvSpPr>
            <p:nvPr/>
          </p:nvSpPr>
          <p:spPr bwMode="auto">
            <a:xfrm>
              <a:off x="4556" y="3014"/>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a:t>
              </a:r>
            </a:p>
          </p:txBody>
        </p:sp>
        <p:sp>
          <p:nvSpPr>
            <p:cNvPr id="35876" name="Line 36">
              <a:extLst>
                <a:ext uri="{FF2B5EF4-FFF2-40B4-BE49-F238E27FC236}">
                  <a16:creationId xmlns:a16="http://schemas.microsoft.com/office/drawing/2014/main" id="{6EEC3AD9-2154-4867-8B10-EAFE1779BA16}"/>
                </a:ext>
              </a:extLst>
            </p:cNvPr>
            <p:cNvSpPr>
              <a:spLocks noChangeShapeType="1"/>
            </p:cNvSpPr>
            <p:nvPr/>
          </p:nvSpPr>
          <p:spPr bwMode="auto">
            <a:xfrm>
              <a:off x="4005" y="3299"/>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7" name="Rectangle 37">
              <a:extLst>
                <a:ext uri="{FF2B5EF4-FFF2-40B4-BE49-F238E27FC236}">
                  <a16:creationId xmlns:a16="http://schemas.microsoft.com/office/drawing/2014/main" id="{A2A44D35-DCF3-4AE1-8327-BA2EAA89CAA6}"/>
                </a:ext>
              </a:extLst>
            </p:cNvPr>
            <p:cNvSpPr>
              <a:spLocks noChangeArrowheads="1"/>
            </p:cNvSpPr>
            <p:nvPr/>
          </p:nvSpPr>
          <p:spPr bwMode="auto">
            <a:xfrm>
              <a:off x="3306" y="331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78" name="Rectangle 38">
              <a:extLst>
                <a:ext uri="{FF2B5EF4-FFF2-40B4-BE49-F238E27FC236}">
                  <a16:creationId xmlns:a16="http://schemas.microsoft.com/office/drawing/2014/main" id="{4734E545-1422-405E-9220-919C001424A0}"/>
                </a:ext>
              </a:extLst>
            </p:cNvPr>
            <p:cNvSpPr>
              <a:spLocks noChangeArrowheads="1"/>
            </p:cNvSpPr>
            <p:nvPr/>
          </p:nvSpPr>
          <p:spPr bwMode="auto">
            <a:xfrm>
              <a:off x="4560" y="329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i="1">
                  <a:latin typeface="Times New Roman" panose="02020603050405020304" pitchFamily="18" charset="0"/>
                  <a:ea typeface="宋体" panose="02010600030101010101" pitchFamily="2" charset="-122"/>
                </a:rPr>
                <a:t>E</a:t>
              </a:r>
            </a:p>
          </p:txBody>
        </p:sp>
        <p:sp>
          <p:nvSpPr>
            <p:cNvPr id="35879" name="Line 39">
              <a:extLst>
                <a:ext uri="{FF2B5EF4-FFF2-40B4-BE49-F238E27FC236}">
                  <a16:creationId xmlns:a16="http://schemas.microsoft.com/office/drawing/2014/main" id="{E356C1A3-3E60-4B81-AF58-96C5A189E20B}"/>
                </a:ext>
              </a:extLst>
            </p:cNvPr>
            <p:cNvSpPr>
              <a:spLocks noChangeShapeType="1"/>
            </p:cNvSpPr>
            <p:nvPr/>
          </p:nvSpPr>
          <p:spPr bwMode="auto">
            <a:xfrm>
              <a:off x="3395" y="3650"/>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0" name="Line 40">
              <a:extLst>
                <a:ext uri="{FF2B5EF4-FFF2-40B4-BE49-F238E27FC236}">
                  <a16:creationId xmlns:a16="http://schemas.microsoft.com/office/drawing/2014/main" id="{4E46FF59-A9B5-41D9-9B67-5CDCF66F9EE2}"/>
                </a:ext>
              </a:extLst>
            </p:cNvPr>
            <p:cNvSpPr>
              <a:spLocks noChangeShapeType="1"/>
            </p:cNvSpPr>
            <p:nvPr/>
          </p:nvSpPr>
          <p:spPr bwMode="auto">
            <a:xfrm>
              <a:off x="4645" y="364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81" name="Rectangle 41">
              <a:extLst>
                <a:ext uri="{FF2B5EF4-FFF2-40B4-BE49-F238E27FC236}">
                  <a16:creationId xmlns:a16="http://schemas.microsoft.com/office/drawing/2014/main" id="{6780A4CC-7F4E-4EA3-878C-D4E0A3A3EF52}"/>
                </a:ext>
              </a:extLst>
            </p:cNvPr>
            <p:cNvSpPr>
              <a:spLocks noChangeArrowheads="1"/>
            </p:cNvSpPr>
            <p:nvPr/>
          </p:nvSpPr>
          <p:spPr bwMode="auto">
            <a:xfrm>
              <a:off x="3293" y="379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id</a:t>
              </a:r>
            </a:p>
          </p:txBody>
        </p:sp>
        <p:sp>
          <p:nvSpPr>
            <p:cNvPr id="35882" name="Rectangle 42">
              <a:extLst>
                <a:ext uri="{FF2B5EF4-FFF2-40B4-BE49-F238E27FC236}">
                  <a16:creationId xmlns:a16="http://schemas.microsoft.com/office/drawing/2014/main" id="{D2D7078C-BBB7-46ED-8942-5B8E92307276}"/>
                </a:ext>
              </a:extLst>
            </p:cNvPr>
            <p:cNvSpPr>
              <a:spLocks noChangeArrowheads="1"/>
            </p:cNvSpPr>
            <p:nvPr/>
          </p:nvSpPr>
          <p:spPr bwMode="auto">
            <a:xfrm>
              <a:off x="4547" y="378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id</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37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371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371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37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371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F842D6F-F68D-4280-8817-AE6FF1CD1FE8}"/>
              </a:ext>
            </a:extLst>
          </p:cNvPr>
          <p:cNvSpPr>
            <a:spLocks noGrp="1" noChangeArrowheads="1"/>
          </p:cNvSpPr>
          <p:nvPr>
            <p:ph type="title"/>
          </p:nvPr>
        </p:nvSpPr>
        <p:spPr/>
        <p:txBody>
          <a:bodyPr/>
          <a:lstStyle/>
          <a:p>
            <a:pPr eaLnBrk="1" hangingPunct="1"/>
            <a:r>
              <a:rPr lang="en-US" altLang="zh-CN" dirty="0"/>
              <a:t>3.1.4 </a:t>
            </a:r>
            <a:r>
              <a:rPr lang="zh-CN" altLang="en-US" dirty="0"/>
              <a:t>二义性</a:t>
            </a:r>
          </a:p>
        </p:txBody>
      </p:sp>
      <p:sp>
        <p:nvSpPr>
          <p:cNvPr id="36867" name="Rectangle 3">
            <a:extLst>
              <a:ext uri="{FF2B5EF4-FFF2-40B4-BE49-F238E27FC236}">
                <a16:creationId xmlns:a16="http://schemas.microsoft.com/office/drawing/2014/main" id="{1A386BC1-3AFD-4AF0-9F56-CBAA88BEF38E}"/>
              </a:ext>
            </a:extLst>
          </p:cNvPr>
          <p:cNvSpPr>
            <a:spLocks noGrp="1" noChangeArrowheads="1"/>
          </p:cNvSpPr>
          <p:nvPr>
            <p:ph idx="1"/>
          </p:nvPr>
        </p:nvSpPr>
        <p:spPr/>
        <p:txBody>
          <a:bodyPr>
            <a:normAutofit/>
          </a:bodyPr>
          <a:lstStyle/>
          <a:p>
            <a:pPr eaLnBrk="1" hangingPunct="1">
              <a:lnSpc>
                <a:spcPct val="100000"/>
              </a:lnSpc>
            </a:pPr>
            <a:r>
              <a:rPr lang="zh-CN" altLang="en-US" sz="3200" dirty="0"/>
              <a:t>文法是</a:t>
            </a:r>
            <a:r>
              <a:rPr lang="zh-CN" altLang="en-US" sz="3200" dirty="0">
                <a:solidFill>
                  <a:schemeClr val="accent2"/>
                </a:solidFill>
              </a:rPr>
              <a:t>二义（</a:t>
            </a:r>
            <a:r>
              <a:rPr lang="en-US" altLang="zh-CN" sz="3200" dirty="0">
                <a:solidFill>
                  <a:schemeClr val="accent2"/>
                </a:solidFill>
              </a:rPr>
              <a:t>ambiguous</a:t>
            </a:r>
            <a:r>
              <a:rPr lang="zh-CN" altLang="en-US" sz="3200" dirty="0">
                <a:solidFill>
                  <a:schemeClr val="accent2"/>
                </a:solidFill>
              </a:rPr>
              <a:t>）</a:t>
            </a:r>
            <a:r>
              <a:rPr lang="zh-CN" altLang="en-US" sz="3200" dirty="0"/>
              <a:t>的：该文法存在某个句子，有不止一个最左（最右）推导。（两棵不同的分析树）</a:t>
            </a:r>
          </a:p>
          <a:p>
            <a:pPr eaLnBrk="1" hangingPunct="1">
              <a:lnSpc>
                <a:spcPct val="100000"/>
              </a:lnSpc>
            </a:pPr>
            <a:r>
              <a:rPr lang="zh-CN" altLang="en-US" sz="3200" dirty="0"/>
              <a:t>某些时候，需要构造允许二义文法的分析器：必须有</a:t>
            </a:r>
            <a:r>
              <a:rPr lang="zh-CN" altLang="en-US" sz="3200" dirty="0">
                <a:solidFill>
                  <a:schemeClr val="accent2"/>
                </a:solidFill>
              </a:rPr>
              <a:t>消除二义性的规则</a:t>
            </a:r>
            <a:r>
              <a:rPr lang="zh-CN" altLang="en-US" sz="3200" dirty="0"/>
              <a:t>。</a:t>
            </a:r>
          </a:p>
          <a:p>
            <a:pPr eaLnBrk="1" hangingPunct="1">
              <a:lnSpc>
                <a:spcPct val="100000"/>
              </a:lnSpc>
            </a:pPr>
            <a:r>
              <a:rPr lang="zh-CN" altLang="en-US" sz="3200" dirty="0"/>
              <a:t>文法二义不代表语言一定是二义的，只有当产生一个语言的所有文法都是二义时，这个语言才称为二义的。</a:t>
            </a:r>
            <a:endParaRPr lang="zh-CN" altLang="en-US" sz="3200" dirty="0">
              <a:solidFill>
                <a:schemeClr val="tx2"/>
              </a:solidFill>
            </a:endParaRPr>
          </a:p>
        </p:txBody>
      </p:sp>
      <p:sp>
        <p:nvSpPr>
          <p:cNvPr id="2" name="日期占位符 1">
            <a:extLst>
              <a:ext uri="{FF2B5EF4-FFF2-40B4-BE49-F238E27FC236}">
                <a16:creationId xmlns:a16="http://schemas.microsoft.com/office/drawing/2014/main" id="{857F8BB9-38CE-3F29-F391-3DFFA3E9CF64}"/>
              </a:ext>
            </a:extLst>
          </p:cNvPr>
          <p:cNvSpPr>
            <a:spLocks noGrp="1"/>
          </p:cNvSpPr>
          <p:nvPr>
            <p:ph type="dt" sz="half" idx="10"/>
          </p:nvPr>
        </p:nvSpPr>
        <p:spPr/>
        <p:txBody>
          <a:bodyPr/>
          <a:lstStyle/>
          <a:p>
            <a:fld id="{878036ED-0BF7-43C6-8A98-54979B27C0D2}"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4445DAA2-B5F8-9477-E93B-74EF33622CD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970254C3-FC62-B730-4D0F-6168021D6980}"/>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F842D6F-F68D-4280-8817-AE6FF1CD1FE8}"/>
              </a:ext>
            </a:extLst>
          </p:cNvPr>
          <p:cNvSpPr>
            <a:spLocks noGrp="1" noChangeArrowheads="1"/>
          </p:cNvSpPr>
          <p:nvPr>
            <p:ph type="title"/>
          </p:nvPr>
        </p:nvSpPr>
        <p:spPr/>
        <p:txBody>
          <a:bodyPr/>
          <a:lstStyle/>
          <a:p>
            <a:pPr eaLnBrk="1" hangingPunct="1"/>
            <a:r>
              <a:rPr lang="en-US" altLang="zh-CN" dirty="0"/>
              <a:t>3.1.4 </a:t>
            </a:r>
            <a:r>
              <a:rPr lang="zh-CN" altLang="en-US" dirty="0"/>
              <a:t>二义性</a:t>
            </a:r>
          </a:p>
        </p:txBody>
      </p:sp>
      <p:sp>
        <p:nvSpPr>
          <p:cNvPr id="8" name="内容占位符 7">
            <a:extLst>
              <a:ext uri="{FF2B5EF4-FFF2-40B4-BE49-F238E27FC236}">
                <a16:creationId xmlns:a16="http://schemas.microsoft.com/office/drawing/2014/main" id="{70811DB2-CA65-6C21-4B33-0138BC5D95BA}"/>
              </a:ext>
            </a:extLst>
          </p:cNvPr>
          <p:cNvSpPr>
            <a:spLocks noGrp="1"/>
          </p:cNvSpPr>
          <p:nvPr>
            <p:ph idx="1"/>
          </p:nvPr>
        </p:nvSpPr>
        <p:spPr/>
        <p:txBody>
          <a:bodyPr/>
          <a:lstStyle/>
          <a:p>
            <a:r>
              <a:rPr lang="zh-CN" altLang="en-US" sz="3600" dirty="0"/>
              <a:t>考虑一个简单的语言：</a:t>
            </a:r>
            <a:endParaRPr lang="en-US" altLang="zh-CN" sz="3600" dirty="0"/>
          </a:p>
          <a:p>
            <a:pPr marL="0" indent="0" algn="ctr">
              <a:buFont typeface="Arial" panose="020B0604020202020204" pitchFamily="34" charset="0"/>
              <a:buNone/>
            </a:pPr>
            <a:r>
              <a:rPr lang="en-US" altLang="zh-CN" sz="3200" b="1" i="1" dirty="0">
                <a:latin typeface="Times New Roman" panose="02020603050405020304" pitchFamily="18" charset="0"/>
              </a:rPr>
              <a:t>L = a</a:t>
            </a:r>
            <a:r>
              <a:rPr lang="en-US" altLang="zh-CN" sz="3200" b="1" i="1" baseline="30000" dirty="0">
                <a:latin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 </a:t>
            </a:r>
            <a:r>
              <a:rPr lang="en-US" altLang="zh-CN" sz="3600" b="1" i="1" dirty="0">
                <a:latin typeface="Times New Roman" panose="02020603050405020304" pitchFamily="18" charset="0"/>
              </a:rPr>
              <a:t>n </a:t>
            </a:r>
            <a:r>
              <a:rPr lang="en-US" altLang="zh-CN" sz="3600" b="1" dirty="0">
                <a:latin typeface="Times New Roman" panose="02020603050405020304" pitchFamily="18" charset="0"/>
              </a:rPr>
              <a:t>&gt;= 0</a:t>
            </a:r>
          </a:p>
          <a:p>
            <a:r>
              <a:rPr lang="zh-CN" altLang="en-US" sz="3600" b="1" dirty="0">
                <a:latin typeface="Times New Roman" panose="02020603050405020304" pitchFamily="18" charset="0"/>
              </a:rPr>
              <a:t>文法</a:t>
            </a:r>
            <a:r>
              <a:rPr lang="en-US" altLang="zh-CN" sz="3600" b="1" dirty="0">
                <a:latin typeface="Times New Roman" panose="02020603050405020304" pitchFamily="18" charset="0"/>
              </a:rPr>
              <a:t>1</a:t>
            </a:r>
            <a:r>
              <a:rPr lang="zh-CN" altLang="en-US" sz="3600" b="1" dirty="0">
                <a:latin typeface="Times New Roman" panose="02020603050405020304" pitchFamily="18" charset="0"/>
              </a:rPr>
              <a:t>：</a:t>
            </a:r>
            <a:r>
              <a:rPr lang="en-US" altLang="zh-CN" sz="3200" b="1" i="1" dirty="0">
                <a:latin typeface="Times New Roman" panose="02020603050405020304" pitchFamily="18" charset="0"/>
              </a:rPr>
              <a:t> S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i="1" dirty="0" err="1">
                <a:latin typeface="Times New Roman" panose="02020603050405020304" pitchFamily="18" charset="0"/>
              </a:rPr>
              <a:t>aS</a:t>
            </a:r>
            <a:r>
              <a:rPr lang="en-US" altLang="zh-CN" sz="3200" b="1" i="1" dirty="0">
                <a:latin typeface="Times New Roman" panose="02020603050405020304" pitchFamily="18" charset="0"/>
              </a:rPr>
              <a:t> | </a:t>
            </a:r>
            <a:r>
              <a:rPr lang="el-GR" altLang="zh-CN" sz="3200" b="1" i="1" dirty="0">
                <a:latin typeface="Times New Roman" panose="02020603050405020304" pitchFamily="18" charset="0"/>
              </a:rPr>
              <a:t>ε</a:t>
            </a:r>
            <a:r>
              <a:rPr lang="en-US" altLang="zh-CN" sz="3200" b="1" i="1" dirty="0">
                <a:latin typeface="Times New Roman" panose="02020603050405020304" pitchFamily="18" charset="0"/>
              </a:rPr>
              <a:t>   </a:t>
            </a:r>
            <a:r>
              <a:rPr lang="zh-CN" altLang="en-US" sz="3200" dirty="0">
                <a:latin typeface="Times New Roman" panose="02020603050405020304" pitchFamily="18" charset="0"/>
              </a:rPr>
              <a:t>（无二义文法）</a:t>
            </a:r>
            <a:endParaRPr lang="en-US" altLang="zh-CN" sz="3200" dirty="0">
              <a:latin typeface="Times New Roman" panose="02020603050405020304" pitchFamily="18" charset="0"/>
            </a:endParaRPr>
          </a:p>
          <a:p>
            <a:r>
              <a:rPr lang="zh-CN" altLang="en-US" sz="3600" b="1" dirty="0">
                <a:latin typeface="Times New Roman" panose="02020603050405020304" pitchFamily="18" charset="0"/>
              </a:rPr>
              <a:t>文法</a:t>
            </a:r>
            <a:r>
              <a:rPr lang="en-US" altLang="zh-CN" sz="3600" b="1" dirty="0">
                <a:latin typeface="Times New Roman" panose="02020603050405020304" pitchFamily="18" charset="0"/>
              </a:rPr>
              <a:t>2</a:t>
            </a:r>
            <a:r>
              <a:rPr lang="zh-CN" altLang="en-US" sz="3600" b="1" dirty="0">
                <a:latin typeface="Times New Roman" panose="02020603050405020304" pitchFamily="18" charset="0"/>
              </a:rPr>
              <a:t>：</a:t>
            </a:r>
            <a:r>
              <a:rPr lang="en-US" altLang="zh-CN" sz="3200" b="1" i="1" dirty="0">
                <a:latin typeface="Times New Roman" panose="02020603050405020304" pitchFamily="18" charset="0"/>
              </a:rPr>
              <a:t>S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i="1" dirty="0" err="1">
                <a:latin typeface="Times New Roman" panose="02020603050405020304" pitchFamily="18" charset="0"/>
              </a:rPr>
              <a:t>aS</a:t>
            </a:r>
            <a:r>
              <a:rPr lang="en-US" altLang="zh-CN" sz="3200" b="1" i="1" dirty="0">
                <a:latin typeface="Times New Roman" panose="02020603050405020304" pitchFamily="18" charset="0"/>
              </a:rPr>
              <a:t> | a | </a:t>
            </a:r>
            <a:r>
              <a:rPr lang="el-GR" altLang="zh-CN" sz="3200" b="1" i="1" dirty="0">
                <a:latin typeface="Times New Roman" panose="02020603050405020304" pitchFamily="18" charset="0"/>
              </a:rPr>
              <a:t>ε</a:t>
            </a:r>
            <a:r>
              <a:rPr lang="en-US" altLang="zh-CN" sz="3200" b="1" i="1" dirty="0">
                <a:latin typeface="Times New Roman" panose="02020603050405020304" pitchFamily="18" charset="0"/>
              </a:rPr>
              <a:t>  </a:t>
            </a:r>
            <a:r>
              <a:rPr lang="zh-CN" altLang="en-US" sz="3200" dirty="0">
                <a:latin typeface="Times New Roman" panose="02020603050405020304" pitchFamily="18" charset="0"/>
              </a:rPr>
              <a:t>（二义文法）</a:t>
            </a:r>
            <a:endParaRPr lang="en-US" altLang="zh-CN" sz="3200" dirty="0">
              <a:latin typeface="Times New Roman" panose="02020603050405020304" pitchFamily="18" charset="0"/>
            </a:endParaRPr>
          </a:p>
          <a:p>
            <a:endParaRPr lang="en-US" altLang="zh-CN" sz="3600" b="1" dirty="0">
              <a:latin typeface="Times New Roman" panose="02020603050405020304" pitchFamily="18" charset="0"/>
            </a:endParaRPr>
          </a:p>
          <a:p>
            <a:r>
              <a:rPr lang="zh-CN" altLang="en-US" sz="3200" dirty="0">
                <a:latin typeface="Times New Roman" panose="02020603050405020304" pitchFamily="18" charset="0"/>
              </a:rPr>
              <a:t>所以</a:t>
            </a:r>
            <a:r>
              <a:rPr lang="en-US" altLang="zh-CN" sz="3200" b="1" i="1" dirty="0">
                <a:latin typeface="Times New Roman" panose="02020603050405020304" pitchFamily="18" charset="0"/>
              </a:rPr>
              <a:t>L</a:t>
            </a:r>
            <a:r>
              <a:rPr lang="zh-CN" altLang="en-US" sz="3200" dirty="0">
                <a:latin typeface="Times New Roman" panose="02020603050405020304" pitchFamily="18" charset="0"/>
              </a:rPr>
              <a:t>不是一个二义语言</a:t>
            </a:r>
            <a:endParaRPr lang="en-US" altLang="zh-CN" sz="3200" dirty="0">
              <a:latin typeface="Times New Roman" panose="02020603050405020304" pitchFamily="18" charset="0"/>
            </a:endParaRPr>
          </a:p>
          <a:p>
            <a:endParaRPr lang="zh-CN" altLang="en-US" sz="3600" b="1" dirty="0">
              <a:latin typeface="Times New Roman" panose="02020603050405020304" pitchFamily="18" charset="0"/>
            </a:endParaRPr>
          </a:p>
          <a:p>
            <a:endParaRPr lang="zh-CN" altLang="en-US" dirty="0"/>
          </a:p>
        </p:txBody>
      </p:sp>
      <p:sp>
        <p:nvSpPr>
          <p:cNvPr id="3" name="日期占位符 2">
            <a:extLst>
              <a:ext uri="{FF2B5EF4-FFF2-40B4-BE49-F238E27FC236}">
                <a16:creationId xmlns:a16="http://schemas.microsoft.com/office/drawing/2014/main" id="{743D0EFB-8AC6-EA57-C52D-19EA662099FF}"/>
              </a:ext>
            </a:extLst>
          </p:cNvPr>
          <p:cNvSpPr>
            <a:spLocks noGrp="1"/>
          </p:cNvSpPr>
          <p:nvPr>
            <p:ph type="dt" sz="half" idx="10"/>
          </p:nvPr>
        </p:nvSpPr>
        <p:spPr/>
        <p:txBody>
          <a:bodyPr/>
          <a:lstStyle/>
          <a:p>
            <a:fld id="{EA55111D-0E2B-4E10-BD6E-C6643323B198}" type="datetime2">
              <a:rPr lang="zh-CN" altLang="en-US" smtClean="0"/>
              <a:t>2024年3月13日</a:t>
            </a:fld>
            <a:endParaRPr lang="zh-CN" altLang="en-US" dirty="0"/>
          </a:p>
        </p:txBody>
      </p:sp>
      <p:sp>
        <p:nvSpPr>
          <p:cNvPr id="4" name="页脚占位符 3">
            <a:extLst>
              <a:ext uri="{FF2B5EF4-FFF2-40B4-BE49-F238E27FC236}">
                <a16:creationId xmlns:a16="http://schemas.microsoft.com/office/drawing/2014/main" id="{81B0DEBD-3E98-6DEE-5281-1FCCDE72B8F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D1108BB2-1010-0875-C080-4D00F3DA84C1}"/>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
        <p:nvSpPr>
          <p:cNvPr id="2" name="内容占位符 2">
            <a:extLst>
              <a:ext uri="{FF2B5EF4-FFF2-40B4-BE49-F238E27FC236}">
                <a16:creationId xmlns:a16="http://schemas.microsoft.com/office/drawing/2014/main" id="{29EA5A29-8B3F-2CDB-75B5-B3A353E8899C}"/>
              </a:ext>
            </a:extLst>
          </p:cNvPr>
          <p:cNvSpPr txBox="1">
            <a:spLocks/>
          </p:cNvSpPr>
          <p:nvPr/>
        </p:nvSpPr>
        <p:spPr>
          <a:xfrm>
            <a:off x="628650" y="1257300"/>
            <a:ext cx="7886700" cy="49196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3200" b="1" dirty="0">
              <a:latin typeface="Times New Roman" panose="02020603050405020304" pitchFamily="18" charset="0"/>
            </a:endParaRPr>
          </a:p>
        </p:txBody>
      </p:sp>
      <p:sp>
        <p:nvSpPr>
          <p:cNvPr id="5" name="对话气泡: 矩形 4">
            <a:extLst>
              <a:ext uri="{FF2B5EF4-FFF2-40B4-BE49-F238E27FC236}">
                <a16:creationId xmlns:a16="http://schemas.microsoft.com/office/drawing/2014/main" id="{F6136079-DCC5-EA8A-A36F-43D0F8146A53}"/>
              </a:ext>
            </a:extLst>
          </p:cNvPr>
          <p:cNvSpPr/>
          <p:nvPr/>
        </p:nvSpPr>
        <p:spPr>
          <a:xfrm>
            <a:off x="5417820" y="4858619"/>
            <a:ext cx="3473178" cy="1484162"/>
          </a:xfrm>
          <a:prstGeom prst="wedgeRectCallout">
            <a:avLst>
              <a:gd name="adj1" fmla="val -42305"/>
              <a:gd name="adj2" fmla="val -114620"/>
            </a:avLst>
          </a:prstGeom>
          <a:solidFill>
            <a:schemeClr val="accent4">
              <a:lumMod val="20000"/>
              <a:lumOff val="80000"/>
            </a:schemeClr>
          </a:solidFill>
          <a:ln>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zh-CN" altLang="en-US" sz="2800" dirty="0">
                <a:solidFill>
                  <a:schemeClr val="accent2"/>
                </a:solidFill>
              </a:rPr>
              <a:t>对于串</a:t>
            </a:r>
            <a:r>
              <a:rPr lang="en-US" altLang="zh-CN" sz="2800" dirty="0">
                <a:solidFill>
                  <a:schemeClr val="accent2"/>
                </a:solidFill>
              </a:rPr>
              <a:t>aa</a:t>
            </a:r>
            <a:r>
              <a:rPr lang="zh-CN" altLang="en-US" sz="2800" dirty="0">
                <a:solidFill>
                  <a:schemeClr val="accent2"/>
                </a:solidFill>
              </a:rPr>
              <a:t>：</a:t>
            </a:r>
            <a:endParaRPr lang="en-US" altLang="zh-CN" sz="2800" dirty="0">
              <a:solidFill>
                <a:schemeClr val="accent2"/>
              </a:solidFill>
            </a:endParaRPr>
          </a:p>
          <a:p>
            <a:r>
              <a:rPr lang="en-US" altLang="zh-CN" sz="2800" dirty="0">
                <a:solidFill>
                  <a:schemeClr val="accent2"/>
                </a:solidFill>
              </a:rPr>
              <a:t>	S=&gt;</a:t>
            </a:r>
            <a:r>
              <a:rPr lang="en-US" altLang="zh-CN" sz="2800" dirty="0" err="1">
                <a:solidFill>
                  <a:schemeClr val="accent2"/>
                </a:solidFill>
              </a:rPr>
              <a:t>aS</a:t>
            </a:r>
            <a:r>
              <a:rPr lang="en-US" altLang="zh-CN" sz="2800" dirty="0">
                <a:solidFill>
                  <a:schemeClr val="accent2"/>
                </a:solidFill>
              </a:rPr>
              <a:t>=&gt;</a:t>
            </a:r>
            <a:r>
              <a:rPr lang="en-US" altLang="zh-CN" sz="2800" dirty="0" err="1">
                <a:solidFill>
                  <a:schemeClr val="accent2"/>
                </a:solidFill>
              </a:rPr>
              <a:t>aaS</a:t>
            </a:r>
            <a:r>
              <a:rPr lang="en-US" altLang="zh-CN" sz="2800" dirty="0">
                <a:solidFill>
                  <a:schemeClr val="accent2"/>
                </a:solidFill>
              </a:rPr>
              <a:t>=&gt;aa</a:t>
            </a:r>
          </a:p>
          <a:p>
            <a:r>
              <a:rPr lang="en-US" altLang="zh-CN" sz="2800" dirty="0">
                <a:solidFill>
                  <a:schemeClr val="accent2"/>
                </a:solidFill>
              </a:rPr>
              <a:t>	S=&gt;</a:t>
            </a:r>
            <a:r>
              <a:rPr lang="en-US" altLang="zh-CN" sz="2800" dirty="0" err="1">
                <a:solidFill>
                  <a:schemeClr val="accent2"/>
                </a:solidFill>
              </a:rPr>
              <a:t>aS</a:t>
            </a:r>
            <a:r>
              <a:rPr lang="en-US" altLang="zh-CN" sz="2800" dirty="0">
                <a:solidFill>
                  <a:schemeClr val="accent2"/>
                </a:solidFill>
              </a:rPr>
              <a:t>=&gt;aa</a:t>
            </a:r>
            <a:endParaRPr lang="zh-CN" altLang="en-US" sz="2800" dirty="0">
              <a:solidFill>
                <a:schemeClr val="accent2"/>
              </a:solidFill>
            </a:endParaRPr>
          </a:p>
        </p:txBody>
      </p:sp>
      <p:pic>
        <p:nvPicPr>
          <p:cNvPr id="9" name="图片 8" descr="图标&#10;&#10;描述已自动生成">
            <a:extLst>
              <a:ext uri="{FF2B5EF4-FFF2-40B4-BE49-F238E27FC236}">
                <a16:creationId xmlns:a16="http://schemas.microsoft.com/office/drawing/2014/main" id="{6A1A90F1-4A58-88EE-4A15-A012EDA75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195" y="265831"/>
            <a:ext cx="768469" cy="1082451"/>
          </a:xfrm>
          <a:prstGeom prst="rect">
            <a:avLst/>
          </a:prstGeom>
        </p:spPr>
      </p:pic>
    </p:spTree>
    <p:extLst>
      <p:ext uri="{BB962C8B-B14F-4D97-AF65-F5344CB8AC3E}">
        <p14:creationId xmlns:p14="http://schemas.microsoft.com/office/powerpoint/2010/main" val="6913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D5D8A7-8C9C-43E1-966E-42124429D6C6}"/>
              </a:ext>
            </a:extLst>
          </p:cNvPr>
          <p:cNvSpPr>
            <a:spLocks noGrp="1" noChangeArrowheads="1"/>
          </p:cNvSpPr>
          <p:nvPr>
            <p:ph type="title"/>
          </p:nvPr>
        </p:nvSpPr>
        <p:spPr/>
        <p:txBody>
          <a:bodyPr/>
          <a:lstStyle/>
          <a:p>
            <a:pPr eaLnBrk="1" hangingPunct="1"/>
            <a:r>
              <a:rPr lang="en-US" altLang="zh-CN" dirty="0"/>
              <a:t>3.2 </a:t>
            </a:r>
            <a:r>
              <a:rPr lang="zh-CN" altLang="en-US" dirty="0"/>
              <a:t>语言和文法</a:t>
            </a:r>
          </a:p>
        </p:txBody>
      </p:sp>
      <p:sp>
        <p:nvSpPr>
          <p:cNvPr id="245763" name="Rectangle 3">
            <a:extLst>
              <a:ext uri="{FF2B5EF4-FFF2-40B4-BE49-F238E27FC236}">
                <a16:creationId xmlns:a16="http://schemas.microsoft.com/office/drawing/2014/main" id="{66491404-240A-4DB5-9AC0-2227631596F4}"/>
              </a:ext>
            </a:extLst>
          </p:cNvPr>
          <p:cNvSpPr>
            <a:spLocks noGrp="1" noChangeArrowheads="1"/>
          </p:cNvSpPr>
          <p:nvPr>
            <p:ph idx="1"/>
          </p:nvPr>
        </p:nvSpPr>
        <p:spPr/>
        <p:txBody>
          <a:bodyPr>
            <a:noAutofit/>
          </a:bodyPr>
          <a:lstStyle/>
          <a:p>
            <a:pPr eaLnBrk="1" hangingPunct="1">
              <a:lnSpc>
                <a:spcPct val="110000"/>
              </a:lnSpc>
            </a:pPr>
            <a:r>
              <a:rPr lang="zh-CN" altLang="en-US" sz="3200" dirty="0">
                <a:latin typeface="宋体" panose="02010600030101010101" pitchFamily="2" charset="-122"/>
              </a:rPr>
              <a:t>用文法表示语言的优点</a:t>
            </a:r>
            <a:r>
              <a:rPr lang="zh-CN" altLang="en-US" sz="2400" dirty="0"/>
              <a:t> </a:t>
            </a:r>
          </a:p>
          <a:p>
            <a:pPr lvl="1" eaLnBrk="1" hangingPunct="1">
              <a:lnSpc>
                <a:spcPct val="110000"/>
              </a:lnSpc>
            </a:pPr>
            <a:r>
              <a:rPr lang="zh-CN" altLang="en-US" sz="2800" dirty="0">
                <a:latin typeface="宋体" panose="02010600030101010101" pitchFamily="2" charset="-122"/>
              </a:rPr>
              <a:t>文法为语言给出了精确的，易于理解的语法说明</a:t>
            </a:r>
            <a:endParaRPr lang="zh-CN" altLang="en-US" sz="2800" dirty="0"/>
          </a:p>
          <a:p>
            <a:pPr lvl="1" eaLnBrk="1" hangingPunct="1">
              <a:lnSpc>
                <a:spcPct val="110000"/>
              </a:lnSpc>
            </a:pPr>
            <a:r>
              <a:rPr lang="zh-CN" altLang="en-US" sz="2800" dirty="0">
                <a:latin typeface="宋体" panose="02010600030101010101" pitchFamily="2" charset="-122"/>
              </a:rPr>
              <a:t>对某些类文法，可以为其自动产生高效的分析器</a:t>
            </a:r>
            <a:endParaRPr lang="zh-CN" altLang="en-US" sz="2800" dirty="0"/>
          </a:p>
          <a:p>
            <a:pPr lvl="1" eaLnBrk="1" hangingPunct="1">
              <a:lnSpc>
                <a:spcPct val="110000"/>
              </a:lnSpc>
            </a:pPr>
            <a:r>
              <a:rPr lang="zh-CN" altLang="en-US" sz="2800" dirty="0">
                <a:latin typeface="宋体" panose="02010600030101010101" pitchFamily="2" charset="-122"/>
              </a:rPr>
              <a:t>如果文法设计合理，有利于源程序的正确翻译和错误诊断。</a:t>
            </a:r>
            <a:endParaRPr lang="zh-CN" altLang="en-US" sz="2800" dirty="0"/>
          </a:p>
          <a:p>
            <a:pPr lvl="1" eaLnBrk="1" hangingPunct="1">
              <a:lnSpc>
                <a:spcPct val="110000"/>
              </a:lnSpc>
            </a:pPr>
            <a:r>
              <a:rPr lang="zh-CN" altLang="en-US" sz="2800" dirty="0">
                <a:latin typeface="宋体" panose="02010600030101010101" pitchFamily="2" charset="-122"/>
              </a:rPr>
              <a:t>以文法为基础的语言的实现</a:t>
            </a:r>
            <a:r>
              <a:rPr lang="zh-CN" altLang="en-US" sz="2800" dirty="0"/>
              <a:t>便于语言的修改</a:t>
            </a:r>
          </a:p>
        </p:txBody>
      </p:sp>
      <p:sp>
        <p:nvSpPr>
          <p:cNvPr id="2" name="日期占位符 1">
            <a:extLst>
              <a:ext uri="{FF2B5EF4-FFF2-40B4-BE49-F238E27FC236}">
                <a16:creationId xmlns:a16="http://schemas.microsoft.com/office/drawing/2014/main" id="{AF85F92B-CFFE-366E-79A3-11C9FDAA274D}"/>
              </a:ext>
            </a:extLst>
          </p:cNvPr>
          <p:cNvSpPr>
            <a:spLocks noGrp="1"/>
          </p:cNvSpPr>
          <p:nvPr>
            <p:ph type="dt" sz="half" idx="10"/>
          </p:nvPr>
        </p:nvSpPr>
        <p:spPr/>
        <p:txBody>
          <a:bodyPr/>
          <a:lstStyle/>
          <a:p>
            <a:fld id="{68ACE427-D63D-4A8D-BE76-11310FFE8DD7}"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8CACDAAF-385F-E8C3-2575-576D43B7341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13D2FB54-E1C2-2918-43F7-8CC1F2B736F3}"/>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D6DA191-16E8-4EE0-83AF-46E67C7AA6E7}"/>
              </a:ext>
            </a:extLst>
          </p:cNvPr>
          <p:cNvSpPr>
            <a:spLocks noGrp="1" noChangeArrowheads="1"/>
          </p:cNvSpPr>
          <p:nvPr>
            <p:ph type="title"/>
          </p:nvPr>
        </p:nvSpPr>
        <p:spPr/>
        <p:txBody>
          <a:bodyPr/>
          <a:lstStyle/>
          <a:p>
            <a:pPr eaLnBrk="1" hangingPunct="1"/>
            <a:r>
              <a:rPr lang="zh-CN" altLang="en-US"/>
              <a:t>第三章 语法分析</a:t>
            </a:r>
          </a:p>
        </p:txBody>
      </p:sp>
      <p:sp>
        <p:nvSpPr>
          <p:cNvPr id="7171" name="Rectangle 3">
            <a:extLst>
              <a:ext uri="{FF2B5EF4-FFF2-40B4-BE49-F238E27FC236}">
                <a16:creationId xmlns:a16="http://schemas.microsoft.com/office/drawing/2014/main" id="{C57BF3B5-6E77-4ACC-B569-C25B5EA5B6DC}"/>
              </a:ext>
            </a:extLst>
          </p:cNvPr>
          <p:cNvSpPr>
            <a:spLocks noGrp="1" noChangeArrowheads="1"/>
          </p:cNvSpPr>
          <p:nvPr>
            <p:ph idx="1"/>
          </p:nvPr>
        </p:nvSpPr>
        <p:spPr/>
        <p:txBody>
          <a:bodyPr/>
          <a:lstStyle/>
          <a:p>
            <a:pPr eaLnBrk="1" hangingPunct="1">
              <a:defRPr/>
            </a:pPr>
            <a:r>
              <a:rPr lang="en-US" altLang="zh-CN" sz="2800" dirty="0"/>
              <a:t>Parser</a:t>
            </a:r>
            <a:r>
              <a:rPr lang="zh-CN" altLang="en-US" sz="2800" dirty="0"/>
              <a:t>的任务：</a:t>
            </a:r>
            <a:endParaRPr lang="en-US" altLang="zh-CN" sz="2800" dirty="0"/>
          </a:p>
          <a:p>
            <a:pPr marL="0" indent="0" eaLnBrk="1" hangingPunct="1">
              <a:buFont typeface="Wingdings" panose="05000000000000000000" pitchFamily="2" charset="2"/>
              <a:buNone/>
              <a:defRPr/>
            </a:pPr>
            <a:r>
              <a:rPr lang="en-US" altLang="zh-CN" sz="2800" dirty="0"/>
              <a:t>   </a:t>
            </a:r>
            <a:r>
              <a:rPr lang="zh-CN" altLang="en-US" sz="2800" dirty="0"/>
              <a:t>记号流              </a:t>
            </a:r>
            <a:r>
              <a:rPr lang="zh-CN" altLang="en-US" sz="2800" dirty="0">
                <a:sym typeface="Wingdings" panose="05000000000000000000" pitchFamily="2" charset="2"/>
              </a:rPr>
              <a:t>分析树（表示语法结构）</a:t>
            </a:r>
            <a:endParaRPr lang="en-US" altLang="zh-CN" sz="2800" dirty="0">
              <a:sym typeface="Wingdings" panose="05000000000000000000" pitchFamily="2" charset="2"/>
            </a:endParaRPr>
          </a:p>
          <a:p>
            <a:pPr marL="0" indent="0" eaLnBrk="1" hangingPunct="1">
              <a:buFont typeface="Wingdings" panose="05000000000000000000" pitchFamily="2" charset="2"/>
              <a:buNone/>
              <a:defRPr/>
            </a:pPr>
            <a:endParaRPr lang="en-US" altLang="zh-CN" sz="2800" dirty="0"/>
          </a:p>
          <a:p>
            <a:pPr eaLnBrk="1" hangingPunct="1">
              <a:defRPr/>
            </a:pPr>
            <a:r>
              <a:rPr lang="zh-CN" altLang="en-US" sz="2800" dirty="0"/>
              <a:t>词法分析器中描述词法规则时使用正规式，语法分析时，很多语法规则使用正规式无法描述。</a:t>
            </a:r>
            <a:endParaRPr lang="en-US" altLang="zh-CN" sz="2800" dirty="0"/>
          </a:p>
          <a:p>
            <a:pPr lvl="1" eaLnBrk="1" hangingPunct="1">
              <a:defRPr/>
            </a:pPr>
            <a:r>
              <a:rPr lang="zh-CN" altLang="en-US" sz="2400" dirty="0"/>
              <a:t>可用上下文无关文法（前后文无关文法）或</a:t>
            </a:r>
            <a:r>
              <a:rPr lang="en-US" altLang="zh-CN" sz="2400" dirty="0"/>
              <a:t>BNF</a:t>
            </a:r>
            <a:r>
              <a:rPr lang="zh-CN" altLang="en-US" sz="2400" dirty="0"/>
              <a:t>（</a:t>
            </a:r>
            <a:r>
              <a:rPr lang="en-US" altLang="zh-CN" sz="2400" dirty="0"/>
              <a:t>Backus-Naur Form</a:t>
            </a:r>
            <a:r>
              <a:rPr lang="zh-CN" altLang="en-US" sz="2400" dirty="0"/>
              <a:t>）表示法描述。这种方法也特别适合描述程序设计语言中经常出现的递归情况。</a:t>
            </a:r>
            <a:endParaRPr lang="en-US" altLang="zh-CN" dirty="0"/>
          </a:p>
        </p:txBody>
      </p:sp>
      <p:cxnSp>
        <p:nvCxnSpPr>
          <p:cNvPr id="9220" name="直接箭头连接符 2">
            <a:extLst>
              <a:ext uri="{FF2B5EF4-FFF2-40B4-BE49-F238E27FC236}">
                <a16:creationId xmlns:a16="http://schemas.microsoft.com/office/drawing/2014/main" id="{58279794-7355-404C-86E5-190F9D9457ED}"/>
              </a:ext>
            </a:extLst>
          </p:cNvPr>
          <p:cNvCxnSpPr>
            <a:cxnSpLocks noChangeShapeType="1"/>
          </p:cNvCxnSpPr>
          <p:nvPr/>
        </p:nvCxnSpPr>
        <p:spPr bwMode="auto">
          <a:xfrm>
            <a:off x="2081463" y="2041358"/>
            <a:ext cx="1143000" cy="0"/>
          </a:xfrm>
          <a:prstGeom prst="straightConnector1">
            <a:avLst/>
          </a:prstGeom>
          <a:noFill/>
          <a:ln w="25400" algn="ctr">
            <a:solidFill>
              <a:srgbClr val="3333CC"/>
            </a:solidFill>
            <a:round/>
            <a:headEnd/>
            <a:tailEnd type="triangle" w="med" len="med"/>
          </a:ln>
          <a:extLst>
            <a:ext uri="{909E8E84-426E-40DD-AFC4-6F175D3DCCD1}">
              <a14:hiddenFill xmlns:a14="http://schemas.microsoft.com/office/drawing/2010/main">
                <a:noFill/>
              </a14:hiddenFill>
            </a:ext>
          </a:extLst>
        </p:spPr>
      </p:cxnSp>
      <p:sp>
        <p:nvSpPr>
          <p:cNvPr id="9221" name="文本框 4">
            <a:extLst>
              <a:ext uri="{FF2B5EF4-FFF2-40B4-BE49-F238E27FC236}">
                <a16:creationId xmlns:a16="http://schemas.microsoft.com/office/drawing/2014/main" id="{E21F530C-52C8-4886-AF18-949D363BBEE4}"/>
              </a:ext>
            </a:extLst>
          </p:cNvPr>
          <p:cNvSpPr txBox="1">
            <a:spLocks noChangeArrowheads="1"/>
          </p:cNvSpPr>
          <p:nvPr/>
        </p:nvSpPr>
        <p:spPr bwMode="auto">
          <a:xfrm>
            <a:off x="2047173" y="2041358"/>
            <a:ext cx="1211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r>
              <a:rPr lang="zh-CN" altLang="en-US" sz="2000" b="0" dirty="0">
                <a:solidFill>
                  <a:srgbClr val="3333CC"/>
                </a:solidFill>
                <a:latin typeface="黑体" panose="02010609060101010101" pitchFamily="49" charset="-122"/>
                <a:ea typeface="黑体" panose="02010609060101010101" pitchFamily="49" charset="-122"/>
              </a:rPr>
              <a:t>语法规则</a:t>
            </a:r>
          </a:p>
        </p:txBody>
      </p:sp>
      <p:sp>
        <p:nvSpPr>
          <p:cNvPr id="2" name="日期占位符 1">
            <a:extLst>
              <a:ext uri="{FF2B5EF4-FFF2-40B4-BE49-F238E27FC236}">
                <a16:creationId xmlns:a16="http://schemas.microsoft.com/office/drawing/2014/main" id="{5EE9917A-686F-6983-013E-465F7B6CBAB1}"/>
              </a:ext>
            </a:extLst>
          </p:cNvPr>
          <p:cNvSpPr>
            <a:spLocks noGrp="1"/>
          </p:cNvSpPr>
          <p:nvPr>
            <p:ph type="dt" sz="half" idx="10"/>
          </p:nvPr>
        </p:nvSpPr>
        <p:spPr/>
        <p:txBody>
          <a:bodyPr/>
          <a:lstStyle/>
          <a:p>
            <a:fld id="{2FA9252D-E6C5-4B2C-A769-020E73E51F86}"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68726931-C896-740D-998D-B4FB4258F18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401CFE58-B553-8C2D-3CA2-5A7B1D93B717}"/>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8D5D8A7-8C9C-43E1-966E-42124429D6C6}"/>
              </a:ext>
            </a:extLst>
          </p:cNvPr>
          <p:cNvSpPr>
            <a:spLocks noGrp="1" noChangeArrowheads="1"/>
          </p:cNvSpPr>
          <p:nvPr>
            <p:ph type="title"/>
          </p:nvPr>
        </p:nvSpPr>
        <p:spPr/>
        <p:txBody>
          <a:bodyPr/>
          <a:lstStyle/>
          <a:p>
            <a:pPr eaLnBrk="1" hangingPunct="1"/>
            <a:r>
              <a:rPr lang="en-US" altLang="zh-CN" dirty="0"/>
              <a:t>3.2 </a:t>
            </a:r>
            <a:r>
              <a:rPr lang="zh-CN" altLang="en-US" dirty="0"/>
              <a:t>语言和文法</a:t>
            </a:r>
          </a:p>
        </p:txBody>
      </p:sp>
      <p:sp>
        <p:nvSpPr>
          <p:cNvPr id="245763" name="Rectangle 3">
            <a:extLst>
              <a:ext uri="{FF2B5EF4-FFF2-40B4-BE49-F238E27FC236}">
                <a16:creationId xmlns:a16="http://schemas.microsoft.com/office/drawing/2014/main" id="{66491404-240A-4DB5-9AC0-2227631596F4}"/>
              </a:ext>
            </a:extLst>
          </p:cNvPr>
          <p:cNvSpPr>
            <a:spLocks noGrp="1" noChangeArrowheads="1"/>
          </p:cNvSpPr>
          <p:nvPr>
            <p:ph idx="1"/>
          </p:nvPr>
        </p:nvSpPr>
        <p:spPr/>
        <p:txBody>
          <a:bodyPr>
            <a:noAutofit/>
          </a:bodyPr>
          <a:lstStyle/>
          <a:p>
            <a:pPr eaLnBrk="1" hangingPunct="1">
              <a:lnSpc>
                <a:spcPct val="110000"/>
              </a:lnSpc>
            </a:pPr>
            <a:r>
              <a:rPr lang="zh-CN" altLang="en-US" sz="3200" dirty="0">
                <a:latin typeface="宋体" panose="02010600030101010101" pitchFamily="2" charset="-122"/>
              </a:rPr>
              <a:t>上下文无关文法的问题</a:t>
            </a:r>
            <a:endParaRPr lang="zh-CN" altLang="en-US" sz="3200" dirty="0"/>
          </a:p>
          <a:p>
            <a:pPr lvl="1" eaLnBrk="1" hangingPunct="1">
              <a:lnSpc>
                <a:spcPct val="110000"/>
              </a:lnSpc>
            </a:pPr>
            <a:r>
              <a:rPr lang="zh-CN" altLang="en-US" sz="2800" dirty="0">
                <a:latin typeface="宋体" panose="02010600030101010101" pitchFamily="2" charset="-122"/>
              </a:rPr>
              <a:t>上下文无关文法只能描述编程语言的大部分语法（与上下文有关的限制无法被描述，例如标识符的声明必须先于其使用）</a:t>
            </a:r>
            <a:endParaRPr lang="en-US" altLang="zh-CN" sz="2800" dirty="0">
              <a:latin typeface="宋体" panose="02010600030101010101" pitchFamily="2" charset="-122"/>
            </a:endParaRPr>
          </a:p>
          <a:p>
            <a:pPr lvl="1" eaLnBrk="1" hangingPunct="1">
              <a:lnSpc>
                <a:spcPct val="110000"/>
              </a:lnSpc>
            </a:pPr>
            <a:r>
              <a:rPr lang="zh-CN" altLang="en-US" sz="2800" dirty="0">
                <a:latin typeface="宋体" panose="02010600030101010101" pitchFamily="2" charset="-122"/>
              </a:rPr>
              <a:t>因此，语法分析之后的阶段必须进一步分析语法分析器的输出，以保证输入串符合分析器无法检查的规定，通常在</a:t>
            </a:r>
            <a:r>
              <a:rPr lang="zh-CN" altLang="en-US" sz="2800" dirty="0">
                <a:solidFill>
                  <a:schemeClr val="accent2"/>
                </a:solidFill>
                <a:latin typeface="宋体" panose="02010600030101010101" pitchFamily="2" charset="-122"/>
              </a:rPr>
              <a:t>静态语义检查</a:t>
            </a:r>
            <a:r>
              <a:rPr lang="zh-CN" altLang="en-US" sz="2800" dirty="0">
                <a:latin typeface="宋体" panose="02010600030101010101" pitchFamily="2" charset="-122"/>
              </a:rPr>
              <a:t>时完成</a:t>
            </a:r>
          </a:p>
        </p:txBody>
      </p:sp>
      <p:sp>
        <p:nvSpPr>
          <p:cNvPr id="2" name="日期占位符 1">
            <a:extLst>
              <a:ext uri="{FF2B5EF4-FFF2-40B4-BE49-F238E27FC236}">
                <a16:creationId xmlns:a16="http://schemas.microsoft.com/office/drawing/2014/main" id="{6619E3C1-FA06-8BC4-0992-15429C16FE1B}"/>
              </a:ext>
            </a:extLst>
          </p:cNvPr>
          <p:cNvSpPr>
            <a:spLocks noGrp="1"/>
          </p:cNvSpPr>
          <p:nvPr>
            <p:ph type="dt" sz="half" idx="10"/>
          </p:nvPr>
        </p:nvSpPr>
        <p:spPr/>
        <p:txBody>
          <a:bodyPr/>
          <a:lstStyle/>
          <a:p>
            <a:fld id="{892E72C2-C4D9-4AF3-B192-055FFD31171E}"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6FE0C02B-53D0-6F43-A882-09D144BA5E6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95BF254D-AF94-54F3-FAAD-6EE02E4FFA26}"/>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extLst>
      <p:ext uri="{BB962C8B-B14F-4D97-AF65-F5344CB8AC3E}">
        <p14:creationId xmlns:p14="http://schemas.microsoft.com/office/powerpoint/2010/main" val="10875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037874C-8987-4D21-A83D-FAE2B17BC1EC}"/>
              </a:ext>
            </a:extLst>
          </p:cNvPr>
          <p:cNvSpPr>
            <a:spLocks noGrp="1" noChangeArrowheads="1"/>
          </p:cNvSpPr>
          <p:nvPr>
            <p:ph type="title"/>
          </p:nvPr>
        </p:nvSpPr>
        <p:spPr/>
        <p:txBody>
          <a:bodyPr>
            <a:noAutofit/>
          </a:bodyPr>
          <a:lstStyle/>
          <a:p>
            <a:pPr eaLnBrk="1" hangingPunct="1"/>
            <a:r>
              <a:rPr lang="en-US" altLang="zh-CN" sz="3600" dirty="0"/>
              <a:t>3.2.1 </a:t>
            </a:r>
            <a:r>
              <a:rPr lang="zh-CN" altLang="en-US" sz="3600" dirty="0"/>
              <a:t>正规式和上下文无关文法的比较</a:t>
            </a:r>
          </a:p>
        </p:txBody>
      </p:sp>
      <p:sp>
        <p:nvSpPr>
          <p:cNvPr id="246787" name="Rectangle 3">
            <a:extLst>
              <a:ext uri="{FF2B5EF4-FFF2-40B4-BE49-F238E27FC236}">
                <a16:creationId xmlns:a16="http://schemas.microsoft.com/office/drawing/2014/main" id="{C60CB069-C35C-425C-AE47-E7B01713E2D2}"/>
              </a:ext>
            </a:extLst>
          </p:cNvPr>
          <p:cNvSpPr>
            <a:spLocks noGrp="1" noChangeArrowheads="1"/>
          </p:cNvSpPr>
          <p:nvPr>
            <p:ph idx="1"/>
          </p:nvPr>
        </p:nvSpPr>
        <p:spPr/>
        <p:txBody>
          <a:bodyPr/>
          <a:lstStyle/>
          <a:p>
            <a:pPr eaLnBrk="1" hangingPunct="1">
              <a:lnSpc>
                <a:spcPct val="90000"/>
              </a:lnSpc>
            </a:pPr>
            <a:r>
              <a:rPr lang="zh-CN" altLang="en-US" dirty="0">
                <a:latin typeface="宋体" panose="02010600030101010101" pitchFamily="2" charset="-122"/>
              </a:rPr>
              <a:t>正规式可以描述的每种结构都可以用上下文无关文法描述。</a:t>
            </a:r>
          </a:p>
          <a:p>
            <a:pPr eaLnBrk="1" hangingPunct="1">
              <a:lnSpc>
                <a:spcPct val="90000"/>
              </a:lnSpc>
            </a:pPr>
            <a:r>
              <a:rPr lang="zh-CN" altLang="en-US" dirty="0">
                <a:latin typeface="宋体" panose="02010600030101010101" pitchFamily="2" charset="-122"/>
              </a:rPr>
              <a:t>正规式</a:t>
            </a:r>
          </a:p>
          <a:p>
            <a:pPr lvl="1" eaLnBrk="1" hangingPunct="1">
              <a:lnSpc>
                <a:spcPct val="90000"/>
              </a:lnSpc>
              <a:buFont typeface="Wingdings" panose="05000000000000000000" pitchFamily="2" charset="2"/>
              <a:buNone/>
            </a:pPr>
            <a:r>
              <a:rPr lang="en-US" altLang="zh-CN" b="1" dirty="0">
                <a:latin typeface="Times New Roman" panose="02020603050405020304" pitchFamily="18" charset="0"/>
              </a:rPr>
              <a:t>(</a:t>
            </a:r>
            <a:r>
              <a:rPr lang="en-US" altLang="zh-CN" b="1" i="1" dirty="0" err="1">
                <a:latin typeface="Times New Roman" panose="02020603050405020304" pitchFamily="18" charset="0"/>
              </a:rPr>
              <a:t>a</a:t>
            </a:r>
            <a:r>
              <a:rPr lang="en-US" altLang="zh-CN" b="1" dirty="0" err="1">
                <a:latin typeface="Times New Roman" panose="02020603050405020304" pitchFamily="18" charset="0"/>
              </a:rPr>
              <a:t>|</a:t>
            </a:r>
            <a:r>
              <a:rPr lang="en-US" altLang="zh-CN" b="1" i="1" dirty="0" err="1">
                <a:latin typeface="Times New Roman" panose="02020603050405020304" pitchFamily="18" charset="0"/>
              </a:rPr>
              <a:t>b</a:t>
            </a:r>
            <a:r>
              <a:rPr lang="en-US" altLang="zh-CN" b="1" dirty="0">
                <a:latin typeface="Times New Roman" panose="02020603050405020304" pitchFamily="18" charset="0"/>
              </a:rPr>
              <a:t>)</a:t>
            </a:r>
            <a:r>
              <a:rPr lang="en-US" altLang="zh-CN" b="1" baseline="30000" dirty="0">
                <a:latin typeface="Times New Roman" panose="02020603050405020304" pitchFamily="18" charset="0"/>
              </a:rPr>
              <a:t>*</a:t>
            </a:r>
            <a:r>
              <a:rPr lang="en-US" altLang="zh-CN" b="1" i="1" dirty="0">
                <a:latin typeface="Times New Roman" panose="02020603050405020304" pitchFamily="18" charset="0"/>
              </a:rPr>
              <a:t>ab</a:t>
            </a:r>
          </a:p>
          <a:p>
            <a:pPr eaLnBrk="1" hangingPunct="1">
              <a:lnSpc>
                <a:spcPct val="90000"/>
              </a:lnSpc>
            </a:pPr>
            <a:r>
              <a:rPr lang="zh-CN" altLang="en-US" dirty="0"/>
              <a:t>文法</a:t>
            </a:r>
            <a:endParaRPr lang="zh-CN" altLang="en-US" dirty="0">
              <a:latin typeface="宋体" panose="02010600030101010101" pitchFamily="2" charset="-122"/>
            </a:endParaRPr>
          </a:p>
          <a:p>
            <a:pPr lvl="1" algn="just" eaLnBrk="1" hangingPunct="1">
              <a:lnSpc>
                <a:spcPct val="90000"/>
              </a:lnSpc>
              <a:buFont typeface="Wingdings" panose="05000000000000000000" pitchFamily="2" charset="2"/>
              <a:buNone/>
            </a:pP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0</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0</a:t>
            </a:r>
            <a:r>
              <a:rPr lang="en-US" altLang="zh-CN" b="1" dirty="0">
                <a:latin typeface="Times New Roman" panose="02020603050405020304" pitchFamily="18" charset="0"/>
              </a:rPr>
              <a:t> | </a:t>
            </a:r>
            <a:r>
              <a:rPr lang="en-US" altLang="zh-CN" b="1" i="1" dirty="0">
                <a:latin typeface="Times New Roman" panose="02020603050405020304" pitchFamily="18" charset="0"/>
              </a:rPr>
              <a:t>b A</a:t>
            </a:r>
            <a:r>
              <a:rPr lang="en-US" altLang="zh-CN" b="1" baseline="-30000" dirty="0">
                <a:latin typeface="Times New Roman" panose="02020603050405020304" pitchFamily="18" charset="0"/>
              </a:rPr>
              <a:t>0</a:t>
            </a:r>
            <a:r>
              <a:rPr lang="en-US" altLang="zh-CN" b="1" dirty="0">
                <a:latin typeface="Times New Roman" panose="02020603050405020304" pitchFamily="18" charset="0"/>
              </a:rPr>
              <a:t> | </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1</a:t>
            </a:r>
            <a:endParaRPr lang="en-US" altLang="zh-CN" b="1" dirty="0">
              <a:latin typeface="Times New Roman" panose="02020603050405020304" pitchFamily="18" charset="0"/>
            </a:endParaRPr>
          </a:p>
          <a:p>
            <a:pPr lvl="1" algn="just" eaLnBrk="1" hangingPunct="1">
              <a:lnSpc>
                <a:spcPct val="90000"/>
              </a:lnSpc>
              <a:buFont typeface="Wingdings" panose="05000000000000000000" pitchFamily="2" charset="2"/>
              <a:buNone/>
            </a:pP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1</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2</a:t>
            </a:r>
            <a:endParaRPr lang="en-US" altLang="zh-CN" b="1" dirty="0">
              <a:latin typeface="Times New Roman" panose="02020603050405020304" pitchFamily="18" charset="0"/>
            </a:endParaRPr>
          </a:p>
          <a:p>
            <a:pPr lvl="1" algn="just" eaLnBrk="1" hangingPunct="1">
              <a:lnSpc>
                <a:spcPct val="90000"/>
              </a:lnSpc>
              <a:buFont typeface="Wingdings" panose="05000000000000000000" pitchFamily="2" charset="2"/>
              <a:buNone/>
            </a:pPr>
            <a:r>
              <a:rPr lang="en-US" altLang="zh-CN" b="1" i="1" dirty="0">
                <a:latin typeface="Times New Roman" panose="02020603050405020304" pitchFamily="18" charset="0"/>
              </a:rPr>
              <a:t>A</a:t>
            </a:r>
            <a:r>
              <a:rPr lang="en-US" altLang="zh-CN" b="1" baseline="-30000" dirty="0">
                <a:latin typeface="Times New Roman" panose="02020603050405020304" pitchFamily="18" charset="0"/>
              </a:rPr>
              <a:t>2</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a:p>
            <a:pPr eaLnBrk="1" hangingPunct="1">
              <a:lnSpc>
                <a:spcPct val="90000"/>
              </a:lnSpc>
            </a:pPr>
            <a:endParaRPr lang="en-US" altLang="zh-CN" b="1" dirty="0">
              <a:latin typeface="Times New Roman" panose="02020603050405020304" pitchFamily="18" charset="0"/>
            </a:endParaRPr>
          </a:p>
        </p:txBody>
      </p:sp>
      <p:sp>
        <p:nvSpPr>
          <p:cNvPr id="3" name="日期占位符 2">
            <a:extLst>
              <a:ext uri="{FF2B5EF4-FFF2-40B4-BE49-F238E27FC236}">
                <a16:creationId xmlns:a16="http://schemas.microsoft.com/office/drawing/2014/main" id="{17ADFC5F-8FD1-78A5-1B7B-1AB5B24D28D9}"/>
              </a:ext>
            </a:extLst>
          </p:cNvPr>
          <p:cNvSpPr>
            <a:spLocks noGrp="1"/>
          </p:cNvSpPr>
          <p:nvPr>
            <p:ph type="dt" sz="half" idx="10"/>
          </p:nvPr>
        </p:nvSpPr>
        <p:spPr/>
        <p:txBody>
          <a:bodyPr/>
          <a:lstStyle/>
          <a:p>
            <a:fld id="{85CE6F96-3BE6-475E-B41C-46BF80BA794C}" type="datetime2">
              <a:rPr lang="zh-CN" altLang="en-US" smtClean="0"/>
              <a:t>2024年3月13日</a:t>
            </a:fld>
            <a:endParaRPr lang="zh-CN" altLang="en-US" dirty="0"/>
          </a:p>
        </p:txBody>
      </p:sp>
      <p:sp>
        <p:nvSpPr>
          <p:cNvPr id="4" name="页脚占位符 3">
            <a:extLst>
              <a:ext uri="{FF2B5EF4-FFF2-40B4-BE49-F238E27FC236}">
                <a16:creationId xmlns:a16="http://schemas.microsoft.com/office/drawing/2014/main" id="{251B41A2-E721-32AF-F623-CD8DA981EC7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E2628180-9FBA-5713-AD95-B35DAF8BA957}"/>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grpSp>
        <p:nvGrpSpPr>
          <p:cNvPr id="2" name="Group 4">
            <a:extLst>
              <a:ext uri="{FF2B5EF4-FFF2-40B4-BE49-F238E27FC236}">
                <a16:creationId xmlns:a16="http://schemas.microsoft.com/office/drawing/2014/main" id="{F1065663-8C9D-448C-BB81-40258881F335}"/>
              </a:ext>
            </a:extLst>
          </p:cNvPr>
          <p:cNvGrpSpPr>
            <a:grpSpLocks/>
          </p:cNvGrpSpPr>
          <p:nvPr/>
        </p:nvGrpSpPr>
        <p:grpSpPr bwMode="auto">
          <a:xfrm>
            <a:off x="4244622" y="2317044"/>
            <a:ext cx="4191000" cy="1905000"/>
            <a:chOff x="2688" y="1536"/>
            <a:chExt cx="2640" cy="1200"/>
          </a:xfrm>
        </p:grpSpPr>
        <p:sp>
          <p:nvSpPr>
            <p:cNvPr id="38917" name="Oval 5">
              <a:extLst>
                <a:ext uri="{FF2B5EF4-FFF2-40B4-BE49-F238E27FC236}">
                  <a16:creationId xmlns:a16="http://schemas.microsoft.com/office/drawing/2014/main" id="{1E1258B0-B24C-4178-8914-C10A7D2477A1}"/>
                </a:ext>
              </a:extLst>
            </p:cNvPr>
            <p:cNvSpPr>
              <a:spLocks noChangeArrowheads="1"/>
            </p:cNvSpPr>
            <p:nvPr/>
          </p:nvSpPr>
          <p:spPr bwMode="auto">
            <a:xfrm>
              <a:off x="4198" y="2000"/>
              <a:ext cx="280" cy="312"/>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1</a:t>
              </a:r>
            </a:p>
          </p:txBody>
        </p:sp>
        <p:grpSp>
          <p:nvGrpSpPr>
            <p:cNvPr id="38918" name="Group 6">
              <a:extLst>
                <a:ext uri="{FF2B5EF4-FFF2-40B4-BE49-F238E27FC236}">
                  <a16:creationId xmlns:a16="http://schemas.microsoft.com/office/drawing/2014/main" id="{917DB852-D7F7-49A3-A07E-7E42905E8519}"/>
                </a:ext>
              </a:extLst>
            </p:cNvPr>
            <p:cNvGrpSpPr>
              <a:grpSpLocks/>
            </p:cNvGrpSpPr>
            <p:nvPr/>
          </p:nvGrpSpPr>
          <p:grpSpPr bwMode="auto">
            <a:xfrm>
              <a:off x="5048" y="1998"/>
              <a:ext cx="280" cy="312"/>
              <a:chOff x="7120" y="12162"/>
              <a:chExt cx="425" cy="425"/>
            </a:xfrm>
          </p:grpSpPr>
          <p:sp>
            <p:nvSpPr>
              <p:cNvPr id="38930" name="Oval 7">
                <a:extLst>
                  <a:ext uri="{FF2B5EF4-FFF2-40B4-BE49-F238E27FC236}">
                    <a16:creationId xmlns:a16="http://schemas.microsoft.com/office/drawing/2014/main" id="{C990847E-3DD7-4310-A952-B15C351590CB}"/>
                  </a:ext>
                </a:extLst>
              </p:cNvPr>
              <p:cNvSpPr>
                <a:spLocks noChangeArrowheads="1"/>
              </p:cNvSpPr>
              <p:nvPr/>
            </p:nvSpPr>
            <p:spPr bwMode="auto">
              <a:xfrm>
                <a:off x="7120" y="12162"/>
                <a:ext cx="425" cy="425"/>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zh-CN" sz="1000" b="0">
                  <a:latin typeface="Times New Roman" panose="02020603050405020304" pitchFamily="18" charset="0"/>
                  <a:ea typeface="宋体" panose="02010600030101010101" pitchFamily="2" charset="-122"/>
                </a:endParaRPr>
              </a:p>
            </p:txBody>
          </p:sp>
          <p:sp>
            <p:nvSpPr>
              <p:cNvPr id="38931" name="Oval 8">
                <a:extLst>
                  <a:ext uri="{FF2B5EF4-FFF2-40B4-BE49-F238E27FC236}">
                    <a16:creationId xmlns:a16="http://schemas.microsoft.com/office/drawing/2014/main" id="{62A69F6C-022D-4678-B940-85E625B87393}"/>
                  </a:ext>
                </a:extLst>
              </p:cNvPr>
              <p:cNvSpPr>
                <a:spLocks noChangeArrowheads="1"/>
              </p:cNvSpPr>
              <p:nvPr/>
            </p:nvSpPr>
            <p:spPr bwMode="auto">
              <a:xfrm>
                <a:off x="7180" y="12218"/>
                <a:ext cx="312" cy="312"/>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a:latin typeface="Times New Roman" panose="02020603050405020304" pitchFamily="18" charset="0"/>
                    <a:ea typeface="宋体" panose="02010600030101010101" pitchFamily="2" charset="-122"/>
                  </a:rPr>
                  <a:t>2</a:t>
                </a:r>
              </a:p>
            </p:txBody>
          </p:sp>
        </p:grpSp>
        <p:sp>
          <p:nvSpPr>
            <p:cNvPr id="38919" name="Line 9">
              <a:extLst>
                <a:ext uri="{FF2B5EF4-FFF2-40B4-BE49-F238E27FC236}">
                  <a16:creationId xmlns:a16="http://schemas.microsoft.com/office/drawing/2014/main" id="{80EBFF3F-602D-4065-BEBB-A0B854B56F40}"/>
                </a:ext>
              </a:extLst>
            </p:cNvPr>
            <p:cNvSpPr>
              <a:spLocks noChangeShapeType="1"/>
            </p:cNvSpPr>
            <p:nvPr/>
          </p:nvSpPr>
          <p:spPr bwMode="auto">
            <a:xfrm>
              <a:off x="2688" y="2176"/>
              <a:ext cx="623"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14400" tIns="28800" rIns="14400" bIns="46800"/>
            <a:lstStyle/>
            <a:p>
              <a:endParaRPr lang="zh-CN" altLang="en-US"/>
            </a:p>
          </p:txBody>
        </p:sp>
        <p:sp>
          <p:nvSpPr>
            <p:cNvPr id="38920" name="Line 10">
              <a:extLst>
                <a:ext uri="{FF2B5EF4-FFF2-40B4-BE49-F238E27FC236}">
                  <a16:creationId xmlns:a16="http://schemas.microsoft.com/office/drawing/2014/main" id="{C917D7E3-599F-4F91-93C3-207434800CA4}"/>
                </a:ext>
              </a:extLst>
            </p:cNvPr>
            <p:cNvSpPr>
              <a:spLocks noChangeShapeType="1"/>
            </p:cNvSpPr>
            <p:nvPr/>
          </p:nvSpPr>
          <p:spPr bwMode="auto">
            <a:xfrm flipV="1">
              <a:off x="3617" y="2165"/>
              <a:ext cx="564"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38921" name="Rectangle 11">
              <a:extLst>
                <a:ext uri="{FF2B5EF4-FFF2-40B4-BE49-F238E27FC236}">
                  <a16:creationId xmlns:a16="http://schemas.microsoft.com/office/drawing/2014/main" id="{1DDF4688-5197-42C9-B52E-C6151E6C6133}"/>
                </a:ext>
              </a:extLst>
            </p:cNvPr>
            <p:cNvSpPr>
              <a:spLocks noChangeArrowheads="1"/>
            </p:cNvSpPr>
            <p:nvPr/>
          </p:nvSpPr>
          <p:spPr bwMode="auto">
            <a:xfrm>
              <a:off x="2784" y="1920"/>
              <a:ext cx="45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zh-CN" altLang="en-US" sz="2400" b="0">
                  <a:latin typeface="Times New Roman" panose="02020603050405020304" pitchFamily="18" charset="0"/>
                </a:rPr>
                <a:t>开始</a:t>
              </a:r>
            </a:p>
          </p:txBody>
        </p:sp>
        <p:sp>
          <p:nvSpPr>
            <p:cNvPr id="38922" name="Rectangle 12">
              <a:extLst>
                <a:ext uri="{FF2B5EF4-FFF2-40B4-BE49-F238E27FC236}">
                  <a16:creationId xmlns:a16="http://schemas.microsoft.com/office/drawing/2014/main" id="{99DE4FB0-390C-4C3D-B592-042135ACE8CD}"/>
                </a:ext>
              </a:extLst>
            </p:cNvPr>
            <p:cNvSpPr>
              <a:spLocks noChangeArrowheads="1"/>
            </p:cNvSpPr>
            <p:nvPr/>
          </p:nvSpPr>
          <p:spPr bwMode="auto">
            <a:xfrm>
              <a:off x="3756" y="1923"/>
              <a:ext cx="2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a</a:t>
              </a:r>
            </a:p>
          </p:txBody>
        </p:sp>
        <p:sp>
          <p:nvSpPr>
            <p:cNvPr id="38923" name="Line 13">
              <a:extLst>
                <a:ext uri="{FF2B5EF4-FFF2-40B4-BE49-F238E27FC236}">
                  <a16:creationId xmlns:a16="http://schemas.microsoft.com/office/drawing/2014/main" id="{866171AA-2E63-4C10-8849-90AD1589E1D2}"/>
                </a:ext>
              </a:extLst>
            </p:cNvPr>
            <p:cNvSpPr>
              <a:spLocks noChangeShapeType="1"/>
            </p:cNvSpPr>
            <p:nvPr/>
          </p:nvSpPr>
          <p:spPr bwMode="auto">
            <a:xfrm flipV="1">
              <a:off x="4488" y="2165"/>
              <a:ext cx="563"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38924" name="Freeform 14">
              <a:extLst>
                <a:ext uri="{FF2B5EF4-FFF2-40B4-BE49-F238E27FC236}">
                  <a16:creationId xmlns:a16="http://schemas.microsoft.com/office/drawing/2014/main" id="{0CB7F5FA-17AA-47A8-B8DF-6BC03C6E042B}"/>
                </a:ext>
              </a:extLst>
            </p:cNvPr>
            <p:cNvSpPr>
              <a:spLocks/>
            </p:cNvSpPr>
            <p:nvPr/>
          </p:nvSpPr>
          <p:spPr bwMode="auto">
            <a:xfrm>
              <a:off x="3390" y="1760"/>
              <a:ext cx="196" cy="246"/>
            </a:xfrm>
            <a:custGeom>
              <a:avLst/>
              <a:gdLst>
                <a:gd name="T0" fmla="*/ 8 w 297"/>
                <a:gd name="T1" fmla="*/ 30 h 333"/>
                <a:gd name="T2" fmla="*/ 11 w 297"/>
                <a:gd name="T3" fmla="*/ 12 h 333"/>
                <a:gd name="T4" fmla="*/ 5 w 297"/>
                <a:gd name="T5" fmla="*/ 1 h 333"/>
                <a:gd name="T6" fmla="*/ 1 w 297"/>
                <a:gd name="T7" fmla="*/ 10 h 333"/>
                <a:gd name="T8" fmla="*/ 2 w 297"/>
                <a:gd name="T9" fmla="*/ 30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38925" name="Oval 15">
              <a:extLst>
                <a:ext uri="{FF2B5EF4-FFF2-40B4-BE49-F238E27FC236}">
                  <a16:creationId xmlns:a16="http://schemas.microsoft.com/office/drawing/2014/main" id="{3EC9F477-4650-43F2-BAED-9AB6A3D6EEA7}"/>
                </a:ext>
              </a:extLst>
            </p:cNvPr>
            <p:cNvSpPr>
              <a:spLocks noChangeArrowheads="1"/>
            </p:cNvSpPr>
            <p:nvPr/>
          </p:nvSpPr>
          <p:spPr bwMode="auto">
            <a:xfrm>
              <a:off x="3327" y="2009"/>
              <a:ext cx="281" cy="312"/>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en-US" altLang="zh-CN" sz="2400">
                  <a:latin typeface="Times New Roman" panose="02020603050405020304" pitchFamily="18" charset="0"/>
                  <a:ea typeface="宋体" panose="02010600030101010101" pitchFamily="2" charset="-122"/>
                </a:rPr>
                <a:t>0</a:t>
              </a:r>
            </a:p>
          </p:txBody>
        </p:sp>
        <p:sp>
          <p:nvSpPr>
            <p:cNvPr id="38926" name="Freeform 16">
              <a:extLst>
                <a:ext uri="{FF2B5EF4-FFF2-40B4-BE49-F238E27FC236}">
                  <a16:creationId xmlns:a16="http://schemas.microsoft.com/office/drawing/2014/main" id="{6CECCB7E-C75D-460C-8B7D-F9194837FF10}"/>
                </a:ext>
              </a:extLst>
            </p:cNvPr>
            <p:cNvSpPr>
              <a:spLocks/>
            </p:cNvSpPr>
            <p:nvPr/>
          </p:nvSpPr>
          <p:spPr bwMode="auto">
            <a:xfrm flipV="1">
              <a:off x="3370" y="2301"/>
              <a:ext cx="196" cy="244"/>
            </a:xfrm>
            <a:custGeom>
              <a:avLst/>
              <a:gdLst>
                <a:gd name="T0" fmla="*/ 8 w 297"/>
                <a:gd name="T1" fmla="*/ 27 h 333"/>
                <a:gd name="T2" fmla="*/ 11 w 297"/>
                <a:gd name="T3" fmla="*/ 10 h 333"/>
                <a:gd name="T4" fmla="*/ 5 w 297"/>
                <a:gd name="T5" fmla="*/ 1 h 333"/>
                <a:gd name="T6" fmla="*/ 1 w 297"/>
                <a:gd name="T7" fmla="*/ 9 h 333"/>
                <a:gd name="T8" fmla="*/ 2 w 297"/>
                <a:gd name="T9" fmla="*/ 27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38927" name="Rectangle 17">
              <a:extLst>
                <a:ext uri="{FF2B5EF4-FFF2-40B4-BE49-F238E27FC236}">
                  <a16:creationId xmlns:a16="http://schemas.microsoft.com/office/drawing/2014/main" id="{E7BB6844-1634-49A4-B0F6-FC09D2066E42}"/>
                </a:ext>
              </a:extLst>
            </p:cNvPr>
            <p:cNvSpPr>
              <a:spLocks noChangeArrowheads="1"/>
            </p:cNvSpPr>
            <p:nvPr/>
          </p:nvSpPr>
          <p:spPr bwMode="auto">
            <a:xfrm>
              <a:off x="3410" y="1536"/>
              <a:ext cx="22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a</a:t>
              </a:r>
            </a:p>
          </p:txBody>
        </p:sp>
        <p:sp>
          <p:nvSpPr>
            <p:cNvPr id="38928" name="Rectangle 18">
              <a:extLst>
                <a:ext uri="{FF2B5EF4-FFF2-40B4-BE49-F238E27FC236}">
                  <a16:creationId xmlns:a16="http://schemas.microsoft.com/office/drawing/2014/main" id="{FBB52C69-71D5-4DBF-B1FC-6DB9A6C800A7}"/>
                </a:ext>
              </a:extLst>
            </p:cNvPr>
            <p:cNvSpPr>
              <a:spLocks noChangeArrowheads="1"/>
            </p:cNvSpPr>
            <p:nvPr/>
          </p:nvSpPr>
          <p:spPr bwMode="auto">
            <a:xfrm>
              <a:off x="3380" y="2485"/>
              <a:ext cx="22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p>
          </p:txBody>
        </p:sp>
        <p:sp>
          <p:nvSpPr>
            <p:cNvPr id="38929" name="Rectangle 19">
              <a:extLst>
                <a:ext uri="{FF2B5EF4-FFF2-40B4-BE49-F238E27FC236}">
                  <a16:creationId xmlns:a16="http://schemas.microsoft.com/office/drawing/2014/main" id="{C31DE378-E311-4CAF-9DC5-987FA34FF83C}"/>
                </a:ext>
              </a:extLst>
            </p:cNvPr>
            <p:cNvSpPr>
              <a:spLocks noChangeArrowheads="1"/>
            </p:cNvSpPr>
            <p:nvPr/>
          </p:nvSpPr>
          <p:spPr bwMode="auto">
            <a:xfrm>
              <a:off x="4646" y="1912"/>
              <a:ext cx="22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i="1">
                  <a:latin typeface="Times New Roman" panose="02020603050405020304" pitchFamily="18" charset="0"/>
                  <a:ea typeface="宋体" panose="02010600030101010101" pitchFamily="2" charset="-122"/>
                </a:rPr>
                <a:t>b</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0CFDCB3-2801-4E7E-B203-7C30D986904F}"/>
              </a:ext>
            </a:extLst>
          </p:cNvPr>
          <p:cNvSpPr>
            <a:spLocks noGrp="1" noChangeArrowheads="1"/>
          </p:cNvSpPr>
          <p:nvPr>
            <p:ph type="title"/>
          </p:nvPr>
        </p:nvSpPr>
        <p:spPr/>
        <p:txBody>
          <a:bodyPr/>
          <a:lstStyle/>
          <a:p>
            <a:pPr eaLnBrk="1" hangingPunct="1"/>
            <a:r>
              <a:rPr lang="en-US" altLang="zh-CN" dirty="0"/>
              <a:t>3.2.2 </a:t>
            </a:r>
            <a:r>
              <a:rPr lang="zh-CN" altLang="en-US" dirty="0"/>
              <a:t>分离词法分析器的理由</a:t>
            </a:r>
          </a:p>
        </p:txBody>
      </p:sp>
      <p:sp>
        <p:nvSpPr>
          <p:cNvPr id="247811" name="Rectangle 3">
            <a:extLst>
              <a:ext uri="{FF2B5EF4-FFF2-40B4-BE49-F238E27FC236}">
                <a16:creationId xmlns:a16="http://schemas.microsoft.com/office/drawing/2014/main" id="{964E39BE-D00A-4350-A7D5-7468CF189704}"/>
              </a:ext>
            </a:extLst>
          </p:cNvPr>
          <p:cNvSpPr>
            <a:spLocks noGrp="1" noChangeArrowheads="1"/>
          </p:cNvSpPr>
          <p:nvPr>
            <p:ph idx="1"/>
          </p:nvPr>
        </p:nvSpPr>
        <p:spPr/>
        <p:txBody>
          <a:bodyPr/>
          <a:lstStyle/>
          <a:p>
            <a:pPr eaLnBrk="1" hangingPunct="1">
              <a:lnSpc>
                <a:spcPct val="100000"/>
              </a:lnSpc>
            </a:pPr>
            <a:r>
              <a:rPr lang="zh-CN" altLang="en-US" dirty="0">
                <a:latin typeface="宋体" panose="02010600030101010101" pitchFamily="2" charset="-122"/>
              </a:rPr>
              <a:t>既然正规集都是上下文无关语言，那么为什么要用正规式定义词法，而不直接用上下文无关文法定义？</a:t>
            </a:r>
            <a:r>
              <a:rPr lang="zh-CN" altLang="en-US" dirty="0"/>
              <a:t> </a:t>
            </a:r>
          </a:p>
          <a:p>
            <a:pPr lvl="1" eaLnBrk="1" hangingPunct="1">
              <a:lnSpc>
                <a:spcPct val="100000"/>
              </a:lnSpc>
            </a:pPr>
            <a:r>
              <a:rPr lang="zh-CN" altLang="en-US" dirty="0">
                <a:latin typeface="宋体" panose="02010600030101010101" pitchFamily="2" charset="-122"/>
              </a:rPr>
              <a:t>词法规则非常简单，不必用上下文无关文法</a:t>
            </a:r>
          </a:p>
          <a:p>
            <a:pPr lvl="1" eaLnBrk="1" hangingPunct="1">
              <a:lnSpc>
                <a:spcPct val="100000"/>
              </a:lnSpc>
            </a:pPr>
            <a:r>
              <a:rPr lang="zh-CN" altLang="en-US" dirty="0">
                <a:latin typeface="宋体" panose="02010600030101010101" pitchFamily="2" charset="-122"/>
              </a:rPr>
              <a:t>对于词法记号，正规式描述简洁且易于理解</a:t>
            </a:r>
          </a:p>
          <a:p>
            <a:pPr lvl="1" eaLnBrk="1" hangingPunct="1">
              <a:lnSpc>
                <a:spcPct val="100000"/>
              </a:lnSpc>
            </a:pPr>
            <a:r>
              <a:rPr lang="zh-CN" altLang="en-US" dirty="0">
                <a:latin typeface="宋体" panose="02010600030101010101" pitchFamily="2" charset="-122"/>
              </a:rPr>
              <a:t>从正规式构造出的词法分析器效率高</a:t>
            </a:r>
          </a:p>
        </p:txBody>
      </p:sp>
      <p:sp>
        <p:nvSpPr>
          <p:cNvPr id="2" name="日期占位符 1">
            <a:extLst>
              <a:ext uri="{FF2B5EF4-FFF2-40B4-BE49-F238E27FC236}">
                <a16:creationId xmlns:a16="http://schemas.microsoft.com/office/drawing/2014/main" id="{7D87CEE0-FFDF-3A30-1463-294D025E0964}"/>
              </a:ext>
            </a:extLst>
          </p:cNvPr>
          <p:cNvSpPr>
            <a:spLocks noGrp="1"/>
          </p:cNvSpPr>
          <p:nvPr>
            <p:ph type="dt" sz="half" idx="10"/>
          </p:nvPr>
        </p:nvSpPr>
        <p:spPr/>
        <p:txBody>
          <a:bodyPr/>
          <a:lstStyle/>
          <a:p>
            <a:fld id="{1B349E37-A9E5-40EC-ADD8-F6AFC76F4DE8}"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A77AF8D1-CA51-5769-9739-E94C8888673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D1CA20F7-36EE-0E81-C19A-9B9BEE8B44BC}"/>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55E32AE-938B-45C4-8C23-57A9C1D7F1AB}"/>
              </a:ext>
            </a:extLst>
          </p:cNvPr>
          <p:cNvSpPr>
            <a:spLocks noGrp="1" noChangeArrowheads="1"/>
          </p:cNvSpPr>
          <p:nvPr>
            <p:ph type="title"/>
          </p:nvPr>
        </p:nvSpPr>
        <p:spPr/>
        <p:txBody>
          <a:bodyPr/>
          <a:lstStyle/>
          <a:p>
            <a:pPr eaLnBrk="1" hangingPunct="1"/>
            <a:r>
              <a:rPr lang="en-US" altLang="zh-CN" dirty="0"/>
              <a:t>3.2.2 </a:t>
            </a:r>
            <a:r>
              <a:rPr lang="zh-CN" altLang="en-US" dirty="0"/>
              <a:t>分离词法分析器的理由</a:t>
            </a:r>
          </a:p>
        </p:txBody>
      </p:sp>
      <p:sp>
        <p:nvSpPr>
          <p:cNvPr id="248835" name="Rectangle 3">
            <a:extLst>
              <a:ext uri="{FF2B5EF4-FFF2-40B4-BE49-F238E27FC236}">
                <a16:creationId xmlns:a16="http://schemas.microsoft.com/office/drawing/2014/main" id="{F1A0254C-A25D-4C9B-B1A8-853852748C91}"/>
              </a:ext>
            </a:extLst>
          </p:cNvPr>
          <p:cNvSpPr>
            <a:spLocks noGrp="1" noChangeArrowheads="1"/>
          </p:cNvSpPr>
          <p:nvPr>
            <p:ph idx="1"/>
          </p:nvPr>
        </p:nvSpPr>
        <p:spPr/>
        <p:txBody>
          <a:bodyPr/>
          <a:lstStyle/>
          <a:p>
            <a:pPr eaLnBrk="1" hangingPunct="1">
              <a:lnSpc>
                <a:spcPct val="100000"/>
              </a:lnSpc>
            </a:pPr>
            <a:r>
              <a:rPr lang="zh-CN" altLang="en-US" sz="2800" dirty="0">
                <a:latin typeface="宋体" panose="02010600030101010101" pitchFamily="2" charset="-122"/>
              </a:rPr>
              <a:t>从软件工程角度看，把词法分析从语法分析中分离出来的理由</a:t>
            </a:r>
          </a:p>
          <a:p>
            <a:pPr lvl="1" eaLnBrk="1" hangingPunct="1">
              <a:lnSpc>
                <a:spcPct val="100000"/>
              </a:lnSpc>
            </a:pPr>
            <a:r>
              <a:rPr lang="zh-CN" altLang="en-US" sz="2400" dirty="0">
                <a:latin typeface="宋体" panose="02010600030101010101" pitchFamily="2" charset="-122"/>
              </a:rPr>
              <a:t>简化设计（删除注释、空白规则）</a:t>
            </a:r>
          </a:p>
          <a:p>
            <a:pPr lvl="1" eaLnBrk="1" hangingPunct="1">
              <a:lnSpc>
                <a:spcPct val="100000"/>
              </a:lnSpc>
            </a:pPr>
            <a:r>
              <a:rPr lang="zh-CN" altLang="en-US" sz="2400" dirty="0">
                <a:latin typeface="宋体" panose="02010600030101010101" pitchFamily="2" charset="-122"/>
              </a:rPr>
              <a:t>编译器的效率会改进（允许构造专门和更有效的词法分析器）</a:t>
            </a:r>
          </a:p>
          <a:p>
            <a:pPr lvl="1" eaLnBrk="1" hangingPunct="1">
              <a:lnSpc>
                <a:spcPct val="100000"/>
              </a:lnSpc>
            </a:pPr>
            <a:r>
              <a:rPr lang="zh-CN" altLang="en-US" sz="2400" dirty="0">
                <a:latin typeface="宋体" panose="02010600030101010101" pitchFamily="2" charset="-122"/>
              </a:rPr>
              <a:t>编译器的可移植性加强，输入字符集的特殊性和其它与设备有关的不规则性可限制在词法分析器中</a:t>
            </a:r>
          </a:p>
          <a:p>
            <a:pPr lvl="1" eaLnBrk="1" hangingPunct="1">
              <a:lnSpc>
                <a:spcPct val="100000"/>
              </a:lnSpc>
            </a:pPr>
            <a:r>
              <a:rPr lang="zh-CN" altLang="en-US" sz="2400" dirty="0">
                <a:latin typeface="宋体" panose="02010600030101010101" pitchFamily="2" charset="-122"/>
              </a:rPr>
              <a:t>便于编译器前端的模块划分</a:t>
            </a:r>
          </a:p>
          <a:p>
            <a:pPr eaLnBrk="1" hangingPunct="1">
              <a:lnSpc>
                <a:spcPct val="100000"/>
              </a:lnSpc>
            </a:pPr>
            <a:r>
              <a:rPr lang="zh-CN" altLang="en-US" sz="2800" dirty="0">
                <a:latin typeface="宋体" panose="02010600030101010101" pitchFamily="2" charset="-122"/>
              </a:rPr>
              <a:t>正规式描述关键字、标识符、常数等词法结构，上下文无关文法描述配对和嵌套。</a:t>
            </a:r>
            <a:endParaRPr lang="zh-CN" altLang="en-US" sz="2800" dirty="0"/>
          </a:p>
        </p:txBody>
      </p:sp>
      <p:sp>
        <p:nvSpPr>
          <p:cNvPr id="2" name="日期占位符 1">
            <a:extLst>
              <a:ext uri="{FF2B5EF4-FFF2-40B4-BE49-F238E27FC236}">
                <a16:creationId xmlns:a16="http://schemas.microsoft.com/office/drawing/2014/main" id="{D7F2733A-9774-83AE-C5B0-23BF5B5469D3}"/>
              </a:ext>
            </a:extLst>
          </p:cNvPr>
          <p:cNvSpPr>
            <a:spLocks noGrp="1"/>
          </p:cNvSpPr>
          <p:nvPr>
            <p:ph type="dt" sz="half" idx="10"/>
          </p:nvPr>
        </p:nvSpPr>
        <p:spPr/>
        <p:txBody>
          <a:bodyPr/>
          <a:lstStyle/>
          <a:p>
            <a:fld id="{F65A297C-3C2B-44F4-B02A-58812BD506C6}"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1F69F9EE-66F6-326F-CEBF-82152CCB048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C159A635-798E-7F00-42C9-2260FCF44F24}"/>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88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883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8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A421F92-FF47-48EC-AFDB-6D9CE992760C}"/>
              </a:ext>
            </a:extLst>
          </p:cNvPr>
          <p:cNvSpPr>
            <a:spLocks noGrp="1" noChangeArrowheads="1"/>
          </p:cNvSpPr>
          <p:nvPr>
            <p:ph type="title"/>
          </p:nvPr>
        </p:nvSpPr>
        <p:spPr/>
        <p:txBody>
          <a:bodyPr/>
          <a:lstStyle/>
          <a:p>
            <a:pPr eaLnBrk="1" hangingPunct="1"/>
            <a:r>
              <a:rPr lang="en-US" altLang="zh-CN"/>
              <a:t>3.2.3 </a:t>
            </a:r>
            <a:r>
              <a:rPr lang="zh-CN" altLang="en-US">
                <a:latin typeface="宋体" panose="02010600030101010101" pitchFamily="2" charset="-122"/>
              </a:rPr>
              <a:t>验证文法产生的语言</a:t>
            </a:r>
          </a:p>
        </p:txBody>
      </p:sp>
      <p:sp>
        <p:nvSpPr>
          <p:cNvPr id="2" name="内容占位符 1">
            <a:extLst>
              <a:ext uri="{FF2B5EF4-FFF2-40B4-BE49-F238E27FC236}">
                <a16:creationId xmlns:a16="http://schemas.microsoft.com/office/drawing/2014/main" id="{EAB2D161-2223-4CDC-9396-94D832EB1F41}"/>
              </a:ext>
            </a:extLst>
          </p:cNvPr>
          <p:cNvSpPr>
            <a:spLocks noGrp="1"/>
          </p:cNvSpPr>
          <p:nvPr>
            <p:ph idx="1"/>
          </p:nvPr>
        </p:nvSpPr>
        <p:spPr/>
        <p:txBody>
          <a:bodyPr/>
          <a:lstStyle/>
          <a:p>
            <a:r>
              <a:rPr lang="zh-CN" altLang="en-US" dirty="0"/>
              <a:t>证明文法</a:t>
            </a:r>
            <a:r>
              <a:rPr lang="en-US" altLang="zh-CN" dirty="0"/>
              <a:t>G</a:t>
            </a:r>
            <a:r>
              <a:rPr lang="zh-CN" altLang="en-US" dirty="0"/>
              <a:t>生成语言</a:t>
            </a:r>
            <a:r>
              <a:rPr lang="en-US" altLang="zh-CN" dirty="0"/>
              <a:t>L</a:t>
            </a:r>
            <a:r>
              <a:rPr lang="zh-CN" altLang="en-US" dirty="0"/>
              <a:t>的过程可以分成两个部分：</a:t>
            </a:r>
            <a:endParaRPr lang="en-US" altLang="zh-CN" dirty="0"/>
          </a:p>
          <a:p>
            <a:r>
              <a:rPr lang="en-US" altLang="zh-CN" dirty="0"/>
              <a:t>1</a:t>
            </a:r>
            <a:r>
              <a:rPr lang="zh-CN" altLang="en-US" dirty="0"/>
              <a:t>、证明</a:t>
            </a:r>
            <a:r>
              <a:rPr lang="en-US" altLang="zh-CN" dirty="0"/>
              <a:t>G</a:t>
            </a:r>
            <a:r>
              <a:rPr lang="zh-CN" altLang="en-US" dirty="0"/>
              <a:t>生成的每个串都在</a:t>
            </a:r>
            <a:r>
              <a:rPr lang="en-US" altLang="zh-CN" dirty="0"/>
              <a:t>L</a:t>
            </a:r>
            <a:r>
              <a:rPr lang="zh-CN" altLang="en-US" dirty="0"/>
              <a:t>中；</a:t>
            </a:r>
            <a:endParaRPr lang="en-US" altLang="zh-CN" dirty="0"/>
          </a:p>
          <a:p>
            <a:r>
              <a:rPr lang="en-US" altLang="zh-CN" dirty="0"/>
              <a:t>2</a:t>
            </a:r>
            <a:r>
              <a:rPr lang="zh-CN" altLang="en-US" dirty="0"/>
              <a:t>、证明</a:t>
            </a:r>
            <a:r>
              <a:rPr lang="en-US" altLang="zh-CN" dirty="0"/>
              <a:t>L</a:t>
            </a:r>
            <a:r>
              <a:rPr lang="zh-CN" altLang="en-US" dirty="0"/>
              <a:t>中的每个串都确实能由</a:t>
            </a:r>
            <a:r>
              <a:rPr lang="en-US" altLang="zh-CN" dirty="0"/>
              <a:t>G</a:t>
            </a:r>
            <a:r>
              <a:rPr lang="zh-CN" altLang="en-US" dirty="0"/>
              <a:t>生成。</a:t>
            </a:r>
          </a:p>
        </p:txBody>
      </p:sp>
      <p:sp>
        <p:nvSpPr>
          <p:cNvPr id="3" name="日期占位符 2">
            <a:extLst>
              <a:ext uri="{FF2B5EF4-FFF2-40B4-BE49-F238E27FC236}">
                <a16:creationId xmlns:a16="http://schemas.microsoft.com/office/drawing/2014/main" id="{C85D3862-ED73-F966-1D87-DE3C070EB511}"/>
              </a:ext>
            </a:extLst>
          </p:cNvPr>
          <p:cNvSpPr>
            <a:spLocks noGrp="1"/>
          </p:cNvSpPr>
          <p:nvPr>
            <p:ph type="dt" sz="half" idx="10"/>
          </p:nvPr>
        </p:nvSpPr>
        <p:spPr/>
        <p:txBody>
          <a:bodyPr/>
          <a:lstStyle/>
          <a:p>
            <a:fld id="{4E802E80-8F2A-4338-A9C2-0BB504FD7882}" type="datetime2">
              <a:rPr lang="zh-CN" altLang="en-US" smtClean="0"/>
              <a:t>2024年3月13日</a:t>
            </a:fld>
            <a:endParaRPr lang="zh-CN" altLang="en-US" dirty="0"/>
          </a:p>
        </p:txBody>
      </p:sp>
      <p:sp>
        <p:nvSpPr>
          <p:cNvPr id="4" name="页脚占位符 3">
            <a:extLst>
              <a:ext uri="{FF2B5EF4-FFF2-40B4-BE49-F238E27FC236}">
                <a16:creationId xmlns:a16="http://schemas.microsoft.com/office/drawing/2014/main" id="{218D8092-60B8-F25A-8A01-D2D8860E71C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90021701-9372-FDB8-D8EA-BF54F6762FC2}"/>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A421F92-FF47-48EC-AFDB-6D9CE992760C}"/>
              </a:ext>
            </a:extLst>
          </p:cNvPr>
          <p:cNvSpPr>
            <a:spLocks noGrp="1" noChangeArrowheads="1"/>
          </p:cNvSpPr>
          <p:nvPr>
            <p:ph type="title"/>
          </p:nvPr>
        </p:nvSpPr>
        <p:spPr/>
        <p:txBody>
          <a:bodyPr/>
          <a:lstStyle/>
          <a:p>
            <a:pPr eaLnBrk="1" hangingPunct="1"/>
            <a:r>
              <a:rPr lang="en-US" altLang="zh-CN"/>
              <a:t>3.2.3 </a:t>
            </a:r>
            <a:r>
              <a:rPr lang="zh-CN" altLang="en-US">
                <a:latin typeface="宋体" panose="02010600030101010101" pitchFamily="2" charset="-122"/>
              </a:rPr>
              <a:t>验证文法产生的语言</a:t>
            </a:r>
          </a:p>
        </p:txBody>
      </p:sp>
      <p:sp>
        <p:nvSpPr>
          <p:cNvPr id="249859" name="Rectangle 3">
            <a:extLst>
              <a:ext uri="{FF2B5EF4-FFF2-40B4-BE49-F238E27FC236}">
                <a16:creationId xmlns:a16="http://schemas.microsoft.com/office/drawing/2014/main" id="{5625A8C0-D3DF-4FDD-BA16-70B37A5C8CC0}"/>
              </a:ext>
            </a:extLst>
          </p:cNvPr>
          <p:cNvSpPr>
            <a:spLocks noGrp="1" noChangeArrowheads="1"/>
          </p:cNvSpPr>
          <p:nvPr>
            <p:ph idx="1"/>
          </p:nvPr>
        </p:nvSpPr>
        <p:spPr/>
        <p:txBody>
          <a:bodyPr/>
          <a:lstStyle/>
          <a:p>
            <a:pPr eaLnBrk="1" hangingPunct="1">
              <a:lnSpc>
                <a:spcPct val="100000"/>
              </a:lnSpc>
              <a:buFont typeface="Wingdings" panose="05000000000000000000" pitchFamily="2" charset="2"/>
              <a:buNone/>
            </a:pPr>
            <a:r>
              <a:rPr lang="zh-CN" altLang="en-US" sz="2800" dirty="0">
                <a:latin typeface="Times New Roman" panose="02020603050405020304" pitchFamily="18" charset="0"/>
              </a:rPr>
              <a:t>例 </a:t>
            </a:r>
            <a:r>
              <a:rPr lang="en-US" altLang="zh-CN" sz="2800" b="1" dirty="0">
                <a:latin typeface="Times New Roman" panose="02020603050405020304" pitchFamily="18" charset="0"/>
              </a:rPr>
              <a:t>3.5</a:t>
            </a:r>
            <a:r>
              <a:rPr lang="en-US" altLang="zh-CN" sz="2800" b="1" i="1" dirty="0">
                <a:latin typeface="Times New Roman" panose="02020603050405020304" pitchFamily="18" charset="0"/>
              </a:rPr>
              <a:t> </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lnSpc>
                <a:spcPct val="100000"/>
              </a:lnSpc>
              <a:buFont typeface="Wingdings" panose="05000000000000000000" pitchFamily="2" charset="2"/>
              <a:buNone/>
            </a:pPr>
            <a:r>
              <a:rPr lang="en-US" altLang="zh-CN" sz="2800" b="1" i="1" dirty="0">
                <a:latin typeface="Times New Roman" panose="02020603050405020304" pitchFamily="18" charset="0"/>
              </a:rPr>
              <a:t>G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 S</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 </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L</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G</a:t>
            </a:r>
            <a:r>
              <a:rPr lang="en-US" altLang="zh-CN" sz="2800" b="1" dirty="0">
                <a:latin typeface="Times New Roman" panose="02020603050405020304" pitchFamily="18" charset="0"/>
                <a:sym typeface="Symbol" panose="05050102010706020507" pitchFamily="18" charset="2"/>
              </a:rPr>
              <a:t>) =</a:t>
            </a:r>
            <a:r>
              <a:rPr lang="en-US" altLang="zh-CN" sz="2800" b="1" dirty="0">
                <a:sym typeface="Symbol" panose="05050102010706020507" pitchFamily="18" charset="2"/>
              </a:rPr>
              <a:t> </a:t>
            </a:r>
            <a:r>
              <a:rPr lang="zh-CN" altLang="en-US" sz="2800" dirty="0">
                <a:latin typeface="宋体" panose="02010600030101010101" pitchFamily="2" charset="-122"/>
                <a:sym typeface="Symbol" panose="05050102010706020507" pitchFamily="18" charset="2"/>
              </a:rPr>
              <a:t>配对的括号串的集合</a:t>
            </a:r>
            <a:endParaRPr lang="zh-CN" altLang="en-US" sz="2800" b="1" dirty="0">
              <a:latin typeface="宋体" panose="02010600030101010101" pitchFamily="2" charset="-122"/>
              <a:sym typeface="Symbol" panose="05050102010706020507" pitchFamily="18" charset="2"/>
            </a:endParaRPr>
          </a:p>
          <a:p>
            <a:pPr eaLnBrk="1" hangingPunct="1">
              <a:lnSpc>
                <a:spcPct val="100000"/>
              </a:lnSpc>
            </a:pPr>
            <a:endParaRPr lang="en-US" altLang="zh-CN" sz="2800" dirty="0">
              <a:latin typeface="宋体" panose="02010600030101010101" pitchFamily="2" charset="-122"/>
              <a:sym typeface="Symbol" panose="05050102010706020507" pitchFamily="18" charset="2"/>
            </a:endParaRPr>
          </a:p>
          <a:p>
            <a:pPr>
              <a:lnSpc>
                <a:spcPct val="100000"/>
              </a:lnSpc>
            </a:pPr>
            <a:r>
              <a:rPr lang="zh-CN" altLang="en-US" sz="2800" dirty="0">
                <a:latin typeface="宋体" panose="02010600030101010101" pitchFamily="2" charset="-122"/>
                <a:sym typeface="Symbol" panose="05050102010706020507" pitchFamily="18" charset="2"/>
              </a:rPr>
              <a:t>首先证明</a:t>
            </a:r>
            <a:r>
              <a:rPr lang="en-US" altLang="zh-CN" sz="2800" b="1" i="1" dirty="0">
                <a:latin typeface="Times New Roman" panose="02020603050405020304" pitchFamily="18" charset="0"/>
              </a:rPr>
              <a:t>S</a:t>
            </a:r>
            <a:r>
              <a:rPr lang="zh-CN" altLang="en-US" sz="2800" dirty="0">
                <a:latin typeface="Times New Roman" panose="02020603050405020304" pitchFamily="18" charset="0"/>
              </a:rPr>
              <a:t>推导得到的每个句子都是括号对称的</a:t>
            </a:r>
            <a:endParaRPr lang="en-US" altLang="zh-CN" sz="2800" dirty="0">
              <a:latin typeface="Times New Roman" panose="02020603050405020304" pitchFamily="18" charset="0"/>
            </a:endParaRPr>
          </a:p>
          <a:p>
            <a:pPr>
              <a:lnSpc>
                <a:spcPct val="100000"/>
              </a:lnSpc>
            </a:pPr>
            <a:r>
              <a:rPr lang="zh-CN" altLang="en-US" sz="2800" dirty="0">
                <a:latin typeface="Times New Roman" panose="02020603050405020304" pitchFamily="18" charset="0"/>
                <a:sym typeface="Symbol" panose="05050102010706020507" pitchFamily="18" charset="2"/>
              </a:rPr>
              <a:t>然后证明每个括号对称的串都可以从</a:t>
            </a:r>
            <a:r>
              <a:rPr lang="en-US" altLang="zh-CN" sz="2800" b="1" i="1" dirty="0">
                <a:latin typeface="Times New Roman" panose="02020603050405020304" pitchFamily="18" charset="0"/>
              </a:rPr>
              <a:t>S</a:t>
            </a:r>
            <a:r>
              <a:rPr lang="zh-CN" altLang="en-US" sz="2800" dirty="0">
                <a:latin typeface="Times New Roman" panose="02020603050405020304" pitchFamily="18" charset="0"/>
                <a:sym typeface="Symbol" panose="05050102010706020507" pitchFamily="18" charset="2"/>
              </a:rPr>
              <a:t>推导得到</a:t>
            </a:r>
            <a:endParaRPr lang="en-US" altLang="zh-CN" sz="2800" dirty="0">
              <a:latin typeface="宋体" panose="02010600030101010101" pitchFamily="2" charset="-122"/>
              <a:sym typeface="Symbol" panose="05050102010706020507" pitchFamily="18" charset="2"/>
            </a:endParaRPr>
          </a:p>
        </p:txBody>
      </p:sp>
      <p:sp>
        <p:nvSpPr>
          <p:cNvPr id="2" name="日期占位符 1">
            <a:extLst>
              <a:ext uri="{FF2B5EF4-FFF2-40B4-BE49-F238E27FC236}">
                <a16:creationId xmlns:a16="http://schemas.microsoft.com/office/drawing/2014/main" id="{85EDBE59-646A-DD84-B634-A34281465DAB}"/>
              </a:ext>
            </a:extLst>
          </p:cNvPr>
          <p:cNvSpPr>
            <a:spLocks noGrp="1"/>
          </p:cNvSpPr>
          <p:nvPr>
            <p:ph type="dt" sz="half" idx="10"/>
          </p:nvPr>
        </p:nvSpPr>
        <p:spPr/>
        <p:txBody>
          <a:bodyPr/>
          <a:lstStyle/>
          <a:p>
            <a:fld id="{FC53A816-6616-44C5-8AF0-0EDD14431DC7}"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19332C9D-69AE-6123-C72A-AFB190AC7CF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96CD5C94-1BF7-496B-B2AB-DE5BA1856497}"/>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extLst>
      <p:ext uri="{BB962C8B-B14F-4D97-AF65-F5344CB8AC3E}">
        <p14:creationId xmlns:p14="http://schemas.microsoft.com/office/powerpoint/2010/main" val="677758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A421F92-FF47-48EC-AFDB-6D9CE992760C}"/>
              </a:ext>
            </a:extLst>
          </p:cNvPr>
          <p:cNvSpPr>
            <a:spLocks noGrp="1" noChangeArrowheads="1"/>
          </p:cNvSpPr>
          <p:nvPr>
            <p:ph type="title"/>
          </p:nvPr>
        </p:nvSpPr>
        <p:spPr/>
        <p:txBody>
          <a:bodyPr/>
          <a:lstStyle/>
          <a:p>
            <a:pPr eaLnBrk="1" hangingPunct="1"/>
            <a:r>
              <a:rPr lang="en-US" altLang="zh-CN"/>
              <a:t>3.2.3 </a:t>
            </a:r>
            <a:r>
              <a:rPr lang="zh-CN" altLang="en-US">
                <a:latin typeface="宋体" panose="02010600030101010101" pitchFamily="2" charset="-122"/>
              </a:rPr>
              <a:t>验证文法产生的语言</a:t>
            </a:r>
          </a:p>
        </p:txBody>
      </p:sp>
      <p:sp>
        <p:nvSpPr>
          <p:cNvPr id="249859" name="Rectangle 3">
            <a:extLst>
              <a:ext uri="{FF2B5EF4-FFF2-40B4-BE49-F238E27FC236}">
                <a16:creationId xmlns:a16="http://schemas.microsoft.com/office/drawing/2014/main" id="{5625A8C0-D3DF-4FDD-BA16-70B37A5C8CC0}"/>
              </a:ext>
            </a:extLst>
          </p:cNvPr>
          <p:cNvSpPr>
            <a:spLocks noGrp="1" noChangeArrowheads="1"/>
          </p:cNvSpPr>
          <p:nvPr>
            <p:ph idx="1"/>
          </p:nvPr>
        </p:nvSpPr>
        <p:spPr/>
        <p:txBody>
          <a:bodyPr>
            <a:normAutofit/>
          </a:bodyPr>
          <a:lstStyle/>
          <a:p>
            <a:pPr eaLnBrk="1" hangingPunct="1">
              <a:lnSpc>
                <a:spcPct val="100000"/>
              </a:lnSpc>
              <a:buFont typeface="Wingdings" panose="05000000000000000000" pitchFamily="2" charset="2"/>
              <a:buNone/>
            </a:pPr>
            <a:r>
              <a:rPr lang="zh-CN" altLang="en-US" sz="2800" dirty="0">
                <a:latin typeface="Times New Roman" panose="02020603050405020304" pitchFamily="18" charset="0"/>
              </a:rPr>
              <a:t>例 </a:t>
            </a:r>
            <a:r>
              <a:rPr lang="en-US" altLang="zh-CN" sz="2800" b="1" dirty="0">
                <a:latin typeface="Times New Roman" panose="02020603050405020304" pitchFamily="18" charset="0"/>
              </a:rPr>
              <a:t>3.5</a:t>
            </a:r>
            <a:r>
              <a:rPr lang="en-US" altLang="zh-CN" sz="2800" b="1" i="1" dirty="0">
                <a:latin typeface="Times New Roman" panose="02020603050405020304" pitchFamily="18" charset="0"/>
              </a:rPr>
              <a:t> </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lnSpc>
                <a:spcPct val="100000"/>
              </a:lnSpc>
              <a:buFont typeface="Wingdings" panose="05000000000000000000" pitchFamily="2" charset="2"/>
              <a:buNone/>
            </a:pPr>
            <a:r>
              <a:rPr lang="en-US" altLang="zh-CN" sz="2800" b="1" i="1" dirty="0">
                <a:latin typeface="Times New Roman" panose="02020603050405020304" pitchFamily="18" charset="0"/>
              </a:rPr>
              <a:t>G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 S</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 </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L</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G</a:t>
            </a:r>
            <a:r>
              <a:rPr lang="en-US" altLang="zh-CN" sz="2800" b="1" dirty="0">
                <a:latin typeface="Times New Roman" panose="02020603050405020304" pitchFamily="18" charset="0"/>
                <a:sym typeface="Symbol" panose="05050102010706020507" pitchFamily="18" charset="2"/>
              </a:rPr>
              <a:t>) =</a:t>
            </a:r>
            <a:r>
              <a:rPr lang="en-US" altLang="zh-CN" sz="2800" b="1" dirty="0">
                <a:sym typeface="Symbol" panose="05050102010706020507" pitchFamily="18" charset="2"/>
              </a:rPr>
              <a:t> </a:t>
            </a:r>
            <a:r>
              <a:rPr lang="zh-CN" altLang="en-US" sz="2800" dirty="0">
                <a:latin typeface="宋体" panose="02010600030101010101" pitchFamily="2" charset="-122"/>
                <a:sym typeface="Symbol" panose="05050102010706020507" pitchFamily="18" charset="2"/>
              </a:rPr>
              <a:t>配对的括号串的集合</a:t>
            </a:r>
            <a:endParaRPr lang="zh-CN" altLang="en-US" sz="2800" b="1" dirty="0">
              <a:latin typeface="宋体" panose="02010600030101010101" pitchFamily="2" charset="-122"/>
              <a:sym typeface="Symbol" panose="05050102010706020507" pitchFamily="18" charset="2"/>
            </a:endParaRPr>
          </a:p>
          <a:p>
            <a:pPr eaLnBrk="1" hangingPunct="1">
              <a:lnSpc>
                <a:spcPct val="100000"/>
              </a:lnSpc>
            </a:pPr>
            <a:endParaRPr lang="en-US" altLang="zh-CN" sz="2800" dirty="0">
              <a:latin typeface="宋体" panose="02010600030101010101" pitchFamily="2" charset="-122"/>
              <a:sym typeface="Symbol" panose="05050102010706020507" pitchFamily="18" charset="2"/>
            </a:endParaRPr>
          </a:p>
          <a:p>
            <a:pPr>
              <a:lnSpc>
                <a:spcPct val="100000"/>
              </a:lnSpc>
            </a:pPr>
            <a:r>
              <a:rPr lang="zh-CN" altLang="en-US" sz="2800" dirty="0">
                <a:latin typeface="宋体" panose="02010600030101010101" pitchFamily="2" charset="-122"/>
                <a:sym typeface="Symbol" panose="05050102010706020507" pitchFamily="18" charset="2"/>
              </a:rPr>
              <a:t>首先证明</a:t>
            </a:r>
            <a:r>
              <a:rPr lang="en-US" altLang="zh-CN" sz="2800" b="1" i="1" dirty="0">
                <a:latin typeface="Times New Roman" panose="02020603050405020304" pitchFamily="18" charset="0"/>
              </a:rPr>
              <a:t>S</a:t>
            </a:r>
            <a:r>
              <a:rPr lang="zh-CN" altLang="en-US" sz="2800" dirty="0">
                <a:latin typeface="Times New Roman" panose="02020603050405020304" pitchFamily="18" charset="0"/>
              </a:rPr>
              <a:t>推导得到的每个句子都是括号对称的</a:t>
            </a:r>
            <a:endParaRPr lang="en-US" altLang="zh-CN" sz="2800" dirty="0">
              <a:latin typeface="宋体" panose="02010600030101010101" pitchFamily="2" charset="-122"/>
              <a:sym typeface="Symbol" panose="05050102010706020507" pitchFamily="18" charset="2"/>
            </a:endParaRPr>
          </a:p>
        </p:txBody>
      </p:sp>
      <p:sp>
        <p:nvSpPr>
          <p:cNvPr id="2" name="日期占位符 1">
            <a:extLst>
              <a:ext uri="{FF2B5EF4-FFF2-40B4-BE49-F238E27FC236}">
                <a16:creationId xmlns:a16="http://schemas.microsoft.com/office/drawing/2014/main" id="{7459DD50-EF8E-750F-8F12-9689F5586313}"/>
              </a:ext>
            </a:extLst>
          </p:cNvPr>
          <p:cNvSpPr>
            <a:spLocks noGrp="1"/>
          </p:cNvSpPr>
          <p:nvPr>
            <p:ph type="dt" sz="half" idx="10"/>
          </p:nvPr>
        </p:nvSpPr>
        <p:spPr/>
        <p:txBody>
          <a:bodyPr/>
          <a:lstStyle/>
          <a:p>
            <a:fld id="{28D231E1-308C-472D-BB6E-534B159EE99B}"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68A1D3A6-30CC-ECA4-C785-ED53EAE78C9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29B9F04C-44E4-8FD9-AD1F-A20F36E796EF}"/>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
        <p:nvSpPr>
          <p:cNvPr id="4" name="文本框 3">
            <a:extLst>
              <a:ext uri="{FF2B5EF4-FFF2-40B4-BE49-F238E27FC236}">
                <a16:creationId xmlns:a16="http://schemas.microsoft.com/office/drawing/2014/main" id="{043C4871-45CD-4952-B7EA-84B50D04824B}"/>
              </a:ext>
            </a:extLst>
          </p:cNvPr>
          <p:cNvSpPr txBox="1"/>
          <p:nvPr/>
        </p:nvSpPr>
        <p:spPr>
          <a:xfrm>
            <a:off x="742950" y="3429000"/>
            <a:ext cx="7566660" cy="200054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eaLnBrk="1" hangingPunct="1">
              <a:lnSpc>
                <a:spcPct val="100000"/>
              </a:lnSpc>
            </a:pPr>
            <a:r>
              <a:rPr lang="zh-CN" altLang="en-US" sz="2800" dirty="0">
                <a:latin typeface="宋体" panose="02010600030101010101" pitchFamily="2" charset="-122"/>
                <a:sym typeface="Symbol" panose="05050102010706020507" pitchFamily="18" charset="2"/>
              </a:rPr>
              <a:t>按推导步数</a:t>
            </a:r>
            <a:r>
              <a:rPr lang="en-US" altLang="zh-CN" sz="2800" b="1" i="1" dirty="0">
                <a:latin typeface="Times New Roman" panose="02020603050405020304" pitchFamily="18" charset="0"/>
                <a:sym typeface="Symbol" panose="05050102010706020507" pitchFamily="18" charset="2"/>
              </a:rPr>
              <a:t>n</a:t>
            </a:r>
            <a:r>
              <a:rPr lang="zh-CN" altLang="en-US" sz="2800" dirty="0">
                <a:latin typeface="宋体" panose="02010600030101010101" pitchFamily="2" charset="-122"/>
                <a:sym typeface="Symbol" panose="05050102010706020507" pitchFamily="18" charset="2"/>
              </a:rPr>
              <a:t>进行归纳</a:t>
            </a:r>
            <a:r>
              <a:rPr lang="zh-CN" altLang="en-US" sz="2800" dirty="0">
                <a:sym typeface="Symbol" panose="05050102010706020507" pitchFamily="18" charset="2"/>
              </a:rPr>
              <a:t>：</a:t>
            </a:r>
            <a:endParaRPr lang="zh-CN" altLang="en-US" sz="2800" dirty="0">
              <a:solidFill>
                <a:schemeClr val="accent2"/>
              </a:solidFill>
              <a:sym typeface="Symbol" panose="05050102010706020507" pitchFamily="18" charset="2"/>
            </a:endParaRPr>
          </a:p>
          <a:p>
            <a:pPr lvl="1" eaLnBrk="1" hangingPunct="1">
              <a:lnSpc>
                <a:spcPct val="100000"/>
              </a:lnSpc>
            </a:pPr>
            <a:r>
              <a:rPr lang="zh-CN" altLang="en-US" sz="2400" dirty="0">
                <a:latin typeface="宋体" panose="02010600030101010101" pitchFamily="2" charset="-122"/>
                <a:sym typeface="Symbol" panose="05050102010706020507" pitchFamily="18" charset="2"/>
              </a:rPr>
              <a:t>归纳基</a:t>
            </a:r>
            <a:r>
              <a:rPr lang="zh-CN" altLang="en-US" sz="2400" dirty="0">
                <a:sym typeface="Symbol" panose="05050102010706020507" pitchFamily="18" charset="2"/>
              </a:rPr>
              <a:t>础：一步推导， </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 </a:t>
            </a:r>
          </a:p>
          <a:p>
            <a:pPr lvl="1" eaLnBrk="1" hangingPunct="1">
              <a:lnSpc>
                <a:spcPct val="100000"/>
              </a:lnSpc>
            </a:pPr>
            <a:r>
              <a:rPr lang="zh-CN" altLang="en-US" sz="2400" dirty="0">
                <a:sym typeface="Symbol" panose="05050102010706020507" pitchFamily="18" charset="2"/>
              </a:rPr>
              <a:t>归纳假设：</a:t>
            </a:r>
            <a:r>
              <a:rPr lang="zh-CN" altLang="en-US" sz="2400" dirty="0">
                <a:latin typeface="宋体" panose="02010600030101010101" pitchFamily="2" charset="-122"/>
                <a:sym typeface="Symbol" panose="05050102010706020507" pitchFamily="18" charset="2"/>
              </a:rPr>
              <a:t>少于</a:t>
            </a:r>
            <a:r>
              <a:rPr lang="en-US" altLang="zh-CN" sz="2400" b="1" i="1" dirty="0">
                <a:latin typeface="Times New Roman" panose="02020603050405020304" pitchFamily="18" charset="0"/>
                <a:sym typeface="Symbol" panose="05050102010706020507" pitchFamily="18" charset="2"/>
              </a:rPr>
              <a:t>n</a:t>
            </a:r>
            <a:r>
              <a:rPr lang="zh-CN" altLang="en-US" sz="2400" dirty="0">
                <a:latin typeface="宋体" panose="02010600030101010101" pitchFamily="2" charset="-122"/>
                <a:sym typeface="Symbol" panose="05050102010706020507" pitchFamily="18" charset="2"/>
              </a:rPr>
              <a:t>步的推导都产生配对的括号串</a:t>
            </a:r>
          </a:p>
          <a:p>
            <a:pPr lvl="1" eaLnBrk="1" hangingPunct="1">
              <a:lnSpc>
                <a:spcPct val="100000"/>
              </a:lnSpc>
            </a:pPr>
            <a:r>
              <a:rPr lang="zh-CN" altLang="en-US" sz="2400" dirty="0">
                <a:sym typeface="Symbol" panose="05050102010706020507" pitchFamily="18" charset="2"/>
              </a:rPr>
              <a:t>归纳步骤：</a:t>
            </a:r>
            <a:r>
              <a:rPr lang="en-US" altLang="zh-CN" sz="2400" b="1" i="1" dirty="0">
                <a:latin typeface="Times New Roman" panose="02020603050405020304" pitchFamily="18" charset="0"/>
                <a:sym typeface="Symbol" panose="05050102010706020507" pitchFamily="18" charset="2"/>
              </a:rPr>
              <a:t>n</a:t>
            </a:r>
            <a:r>
              <a:rPr lang="zh-CN" altLang="en-US" sz="2400" dirty="0">
                <a:latin typeface="宋体" panose="02010600030101010101" pitchFamily="2" charset="-122"/>
                <a:sym typeface="Symbol" panose="05050102010706020507" pitchFamily="18" charset="2"/>
              </a:rPr>
              <a:t>步的最左推导</a:t>
            </a:r>
            <a:r>
              <a:rPr lang="zh-CN" altLang="en-US" sz="2400" dirty="0">
                <a:sym typeface="Symbol" panose="05050102010706020507" pitchFamily="18" charset="2"/>
              </a:rPr>
              <a:t>如下：</a:t>
            </a:r>
          </a:p>
          <a:p>
            <a:pPr lvl="1" eaLnBrk="1" hangingPunct="1">
              <a:lnSpc>
                <a:spcPct val="100000"/>
              </a:lnSpc>
              <a:buFont typeface="Wingdings" panose="05000000000000000000" pitchFamily="2" charset="2"/>
              <a:buNone/>
            </a:pPr>
            <a:r>
              <a:rPr lang="zh-CN" altLang="en-US" sz="2400" dirty="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y</a:t>
            </a:r>
            <a:endParaRPr lang="en-US" altLang="zh-CN" sz="2400" b="1" dirty="0">
              <a:latin typeface="Times New Roman" panose="02020603050405020304" pitchFamily="18" charset="0"/>
              <a:sym typeface="Symbol" panose="05050102010706020507" pitchFamily="18" charset="2"/>
            </a:endParaRPr>
          </a:p>
        </p:txBody>
      </p:sp>
      <p:pic>
        <p:nvPicPr>
          <p:cNvPr id="6" name="图片 5" descr="卡通人物&#10;&#10;描述已自动生成">
            <a:extLst>
              <a:ext uri="{FF2B5EF4-FFF2-40B4-BE49-F238E27FC236}">
                <a16:creationId xmlns:a16="http://schemas.microsoft.com/office/drawing/2014/main" id="{E8AF3394-312A-9BC2-A88A-0525297BF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802" y="239854"/>
            <a:ext cx="731598" cy="1017446"/>
          </a:xfrm>
          <a:prstGeom prst="rect">
            <a:avLst/>
          </a:prstGeom>
        </p:spPr>
      </p:pic>
    </p:spTree>
    <p:extLst>
      <p:ext uri="{BB962C8B-B14F-4D97-AF65-F5344CB8AC3E}">
        <p14:creationId xmlns:p14="http://schemas.microsoft.com/office/powerpoint/2010/main" val="258912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37D37AD-175F-4389-8FD2-8D20544BEAED}"/>
              </a:ext>
            </a:extLst>
          </p:cNvPr>
          <p:cNvSpPr>
            <a:spLocks noGrp="1" noChangeArrowheads="1"/>
          </p:cNvSpPr>
          <p:nvPr>
            <p:ph type="title"/>
          </p:nvPr>
        </p:nvSpPr>
        <p:spPr/>
        <p:txBody>
          <a:bodyPr/>
          <a:lstStyle/>
          <a:p>
            <a:pPr eaLnBrk="1" hangingPunct="1"/>
            <a:r>
              <a:rPr lang="en-US" altLang="zh-CN" dirty="0"/>
              <a:t>3.2.3 </a:t>
            </a:r>
            <a:r>
              <a:rPr lang="zh-CN" altLang="en-US" dirty="0">
                <a:latin typeface="宋体" panose="02010600030101010101" pitchFamily="2" charset="-122"/>
              </a:rPr>
              <a:t>验证文法产生的语言</a:t>
            </a:r>
          </a:p>
        </p:txBody>
      </p:sp>
      <p:sp>
        <p:nvSpPr>
          <p:cNvPr id="250883" name="Rectangle 3">
            <a:extLst>
              <a:ext uri="{FF2B5EF4-FFF2-40B4-BE49-F238E27FC236}">
                <a16:creationId xmlns:a16="http://schemas.microsoft.com/office/drawing/2014/main" id="{A7F51CB9-F153-4898-9A2E-954362086310}"/>
              </a:ext>
            </a:extLst>
          </p:cNvPr>
          <p:cNvSpPr>
            <a:spLocks noGrp="1" noChangeArrowheads="1"/>
          </p:cNvSpPr>
          <p:nvPr>
            <p:ph idx="1"/>
          </p:nvPr>
        </p:nvSpPr>
        <p:spPr/>
        <p:txBody>
          <a:bodyPr>
            <a:normAutofit/>
          </a:bodyPr>
          <a:lstStyle/>
          <a:p>
            <a:pPr eaLnBrk="1" hangingPunct="1">
              <a:lnSpc>
                <a:spcPct val="100000"/>
              </a:lnSpc>
              <a:buFont typeface="Wingdings" panose="05000000000000000000" pitchFamily="2" charset="2"/>
              <a:buNone/>
            </a:pPr>
            <a:r>
              <a:rPr lang="zh-CN" altLang="en-US" sz="2800" dirty="0">
                <a:latin typeface="Times New Roman" panose="02020603050405020304" pitchFamily="18" charset="0"/>
              </a:rPr>
              <a:t>例 </a:t>
            </a:r>
            <a:r>
              <a:rPr lang="en-US" altLang="zh-CN" sz="2800" b="1" dirty="0">
                <a:latin typeface="Times New Roman" panose="02020603050405020304" pitchFamily="18" charset="0"/>
              </a:rPr>
              <a:t>3.5</a:t>
            </a:r>
            <a:r>
              <a:rPr lang="en-US" altLang="zh-CN" sz="2800" b="1" i="1" dirty="0">
                <a:latin typeface="Times New Roman" panose="02020603050405020304" pitchFamily="18" charset="0"/>
              </a:rPr>
              <a:t> </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eaLnBrk="1" hangingPunct="1">
              <a:lnSpc>
                <a:spcPct val="100000"/>
              </a:lnSpc>
              <a:buFont typeface="Wingdings" panose="05000000000000000000" pitchFamily="2" charset="2"/>
              <a:buNone/>
            </a:pPr>
            <a:r>
              <a:rPr lang="en-US" altLang="zh-CN" sz="2800" b="1" i="1" dirty="0">
                <a:latin typeface="Times New Roman" panose="02020603050405020304" pitchFamily="18" charset="0"/>
              </a:rPr>
              <a:t>G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 S</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 </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L</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G</a:t>
            </a:r>
            <a:r>
              <a:rPr lang="en-US" altLang="zh-CN" sz="2800" b="1" dirty="0">
                <a:latin typeface="Times New Roman" panose="02020603050405020304" pitchFamily="18" charset="0"/>
                <a:sym typeface="Symbol" panose="05050102010706020507" pitchFamily="18" charset="2"/>
              </a:rPr>
              <a:t>) =</a:t>
            </a:r>
            <a:r>
              <a:rPr lang="en-US" altLang="zh-CN" sz="2800" b="1" dirty="0">
                <a:sym typeface="Symbol" panose="05050102010706020507" pitchFamily="18" charset="2"/>
              </a:rPr>
              <a:t> </a:t>
            </a:r>
            <a:r>
              <a:rPr lang="zh-CN" altLang="en-US" sz="2800" dirty="0">
                <a:latin typeface="宋体" panose="02010600030101010101" pitchFamily="2" charset="-122"/>
                <a:sym typeface="Symbol" panose="05050102010706020507" pitchFamily="18" charset="2"/>
              </a:rPr>
              <a:t>配对的括号串的集合</a:t>
            </a:r>
            <a:endParaRPr lang="en-US" altLang="zh-CN" sz="2800" dirty="0">
              <a:latin typeface="宋体" panose="02010600030101010101" pitchFamily="2" charset="-122"/>
              <a:sym typeface="Symbol" panose="05050102010706020507" pitchFamily="18" charset="2"/>
            </a:endParaRPr>
          </a:p>
          <a:p>
            <a:pPr>
              <a:lnSpc>
                <a:spcPct val="100000"/>
              </a:lnSpc>
            </a:pPr>
            <a:endParaRPr lang="en-US" altLang="zh-CN" sz="2800" dirty="0">
              <a:latin typeface="宋体" panose="02010600030101010101" pitchFamily="2" charset="-122"/>
              <a:sym typeface="Symbol" panose="05050102010706020507" pitchFamily="18" charset="2"/>
            </a:endParaRPr>
          </a:p>
          <a:p>
            <a:pPr>
              <a:lnSpc>
                <a:spcPct val="100000"/>
              </a:lnSpc>
            </a:pPr>
            <a:r>
              <a:rPr lang="zh-CN" altLang="en-US" sz="2800" dirty="0">
                <a:latin typeface="宋体" panose="02010600030101010101" pitchFamily="2" charset="-122"/>
                <a:sym typeface="Symbol" panose="05050102010706020507" pitchFamily="18" charset="2"/>
              </a:rPr>
              <a:t>首先证明</a:t>
            </a:r>
            <a:r>
              <a:rPr lang="en-US" altLang="zh-CN" sz="2800" b="1" i="1" dirty="0">
                <a:latin typeface="Times New Roman" panose="02020603050405020304" pitchFamily="18" charset="0"/>
              </a:rPr>
              <a:t>S</a:t>
            </a:r>
            <a:r>
              <a:rPr lang="zh-CN" altLang="en-US" sz="2800" dirty="0">
                <a:latin typeface="Times New Roman" panose="02020603050405020304" pitchFamily="18" charset="0"/>
              </a:rPr>
              <a:t>推导得到的每个句子都是括号对称的</a:t>
            </a:r>
            <a:endParaRPr lang="en-US" altLang="zh-CN" sz="2800" dirty="0">
              <a:latin typeface="Times New Roman" panose="02020603050405020304" pitchFamily="18" charset="0"/>
            </a:endParaRPr>
          </a:p>
          <a:p>
            <a:pPr>
              <a:lnSpc>
                <a:spcPct val="100000"/>
              </a:lnSpc>
            </a:pPr>
            <a:r>
              <a:rPr lang="zh-CN" altLang="en-US" sz="2800" dirty="0">
                <a:latin typeface="Times New Roman" panose="02020603050405020304" pitchFamily="18" charset="0"/>
                <a:sym typeface="Symbol" panose="05050102010706020507" pitchFamily="18" charset="2"/>
              </a:rPr>
              <a:t>然后证明每个括号对称的串都可以从</a:t>
            </a:r>
            <a:r>
              <a:rPr lang="en-US" altLang="zh-CN" sz="2800" b="1" i="1" dirty="0">
                <a:latin typeface="Times New Roman" panose="02020603050405020304" pitchFamily="18" charset="0"/>
              </a:rPr>
              <a:t>S</a:t>
            </a:r>
            <a:r>
              <a:rPr lang="zh-CN" altLang="en-US" sz="2800" dirty="0">
                <a:latin typeface="Times New Roman" panose="02020603050405020304" pitchFamily="18" charset="0"/>
                <a:sym typeface="Symbol" panose="05050102010706020507" pitchFamily="18" charset="2"/>
              </a:rPr>
              <a:t>推导得到</a:t>
            </a:r>
            <a:endParaRPr lang="en-US" altLang="zh-CN" sz="2800" dirty="0">
              <a:latin typeface="宋体" panose="02010600030101010101" pitchFamily="2" charset="-122"/>
              <a:sym typeface="Symbol" panose="05050102010706020507" pitchFamily="18" charset="2"/>
            </a:endParaRPr>
          </a:p>
          <a:p>
            <a:pPr lvl="1" eaLnBrk="1" hangingPunct="1">
              <a:lnSpc>
                <a:spcPct val="100000"/>
              </a:lnSpc>
            </a:pPr>
            <a:endParaRPr lang="en-US" altLang="zh-CN" b="1" dirty="0">
              <a:latin typeface="Times New Roman" panose="02020603050405020304" pitchFamily="18" charset="0"/>
              <a:sym typeface="Symbol" panose="05050102010706020507" pitchFamily="18" charset="2"/>
            </a:endParaRPr>
          </a:p>
          <a:p>
            <a:pPr eaLnBrk="1" hangingPunct="1">
              <a:lnSpc>
                <a:spcPct val="100000"/>
              </a:lnSpc>
            </a:pPr>
            <a:endParaRPr lang="en-US" altLang="zh-CN" sz="2800" dirty="0">
              <a:latin typeface="Times New Roman" panose="02020603050405020304" pitchFamily="18" charset="0"/>
            </a:endParaRPr>
          </a:p>
        </p:txBody>
      </p:sp>
      <p:sp>
        <p:nvSpPr>
          <p:cNvPr id="2" name="日期占位符 1">
            <a:extLst>
              <a:ext uri="{FF2B5EF4-FFF2-40B4-BE49-F238E27FC236}">
                <a16:creationId xmlns:a16="http://schemas.microsoft.com/office/drawing/2014/main" id="{C9745E18-5E83-F917-31C7-0C53647E9919}"/>
              </a:ext>
            </a:extLst>
          </p:cNvPr>
          <p:cNvSpPr>
            <a:spLocks noGrp="1"/>
          </p:cNvSpPr>
          <p:nvPr>
            <p:ph type="dt" sz="half" idx="10"/>
          </p:nvPr>
        </p:nvSpPr>
        <p:spPr/>
        <p:txBody>
          <a:bodyPr/>
          <a:lstStyle/>
          <a:p>
            <a:fld id="{9F97EF10-93BD-4E23-A3C1-0451A6D22C23}"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D04CA0BB-5C02-58AE-A0E4-77290193FF0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2EFEA598-5587-EB98-9ACD-EA15E8DDB1DA}"/>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
        <p:nvSpPr>
          <p:cNvPr id="4" name="文本框 3">
            <a:extLst>
              <a:ext uri="{FF2B5EF4-FFF2-40B4-BE49-F238E27FC236}">
                <a16:creationId xmlns:a16="http://schemas.microsoft.com/office/drawing/2014/main" id="{9F5D7022-61A8-47F2-8D82-A616CC849C8F}"/>
              </a:ext>
            </a:extLst>
          </p:cNvPr>
          <p:cNvSpPr txBox="1"/>
          <p:nvPr/>
        </p:nvSpPr>
        <p:spPr>
          <a:xfrm>
            <a:off x="925830" y="3983206"/>
            <a:ext cx="7292340" cy="200054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00000"/>
              </a:lnSpc>
            </a:pPr>
            <a:r>
              <a:rPr lang="zh-CN" altLang="en-US" sz="2800" dirty="0">
                <a:latin typeface="宋体" panose="02010600030101010101" pitchFamily="2" charset="-122"/>
                <a:sym typeface="Symbol" panose="05050102010706020507" pitchFamily="18" charset="2"/>
              </a:rPr>
              <a:t>按串长进行归纳</a:t>
            </a:r>
            <a:r>
              <a:rPr lang="zh-CN" altLang="en-US" sz="2800" dirty="0">
                <a:sym typeface="Symbol" panose="05050102010706020507" pitchFamily="18" charset="2"/>
              </a:rPr>
              <a:t>：</a:t>
            </a:r>
            <a:endParaRPr lang="zh-CN" altLang="en-US" sz="2800" dirty="0">
              <a:solidFill>
                <a:schemeClr val="accent2"/>
              </a:solidFill>
            </a:endParaRPr>
          </a:p>
          <a:p>
            <a:pPr lvl="1" eaLnBrk="1" hangingPunct="1">
              <a:lnSpc>
                <a:spcPct val="100000"/>
              </a:lnSpc>
            </a:pPr>
            <a:r>
              <a:rPr lang="zh-CN" altLang="en-US" sz="2400" dirty="0">
                <a:latin typeface="宋体" panose="02010600030101010101" pitchFamily="2" charset="-122"/>
                <a:sym typeface="Symbol" panose="05050102010706020507" pitchFamily="18" charset="2"/>
              </a:rPr>
              <a:t>归纳基</a:t>
            </a:r>
            <a:r>
              <a:rPr lang="zh-CN" altLang="en-US" sz="2400" dirty="0">
                <a:sym typeface="Symbol" panose="05050102010706020507" pitchFamily="18" charset="2"/>
              </a:rPr>
              <a:t>础：串长度为</a:t>
            </a:r>
            <a:r>
              <a:rPr lang="en-US" altLang="zh-CN" sz="2400" b="1" dirty="0">
                <a:latin typeface="Times New Roman" panose="02020603050405020304" pitchFamily="18" charset="0"/>
                <a:sym typeface="Symbol" panose="05050102010706020507" pitchFamily="18" charset="2"/>
              </a:rPr>
              <a:t>0</a:t>
            </a:r>
            <a:r>
              <a:rPr lang="zh-CN" altLang="en-US" sz="2400"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 </a:t>
            </a:r>
          </a:p>
          <a:p>
            <a:pPr lvl="1" eaLnBrk="1" hangingPunct="1">
              <a:lnSpc>
                <a:spcPct val="100000"/>
              </a:lnSpc>
            </a:pPr>
            <a:r>
              <a:rPr lang="zh-CN" altLang="en-US" sz="2400" dirty="0">
                <a:sym typeface="Symbol" panose="05050102010706020507" pitchFamily="18" charset="2"/>
              </a:rPr>
              <a:t>归纳假设：</a:t>
            </a:r>
            <a:r>
              <a:rPr lang="zh-CN" altLang="en-US" sz="2400" dirty="0">
                <a:latin typeface="宋体" panose="02010600030101010101" pitchFamily="2" charset="-122"/>
                <a:sym typeface="Symbol" panose="05050102010706020507" pitchFamily="18" charset="2"/>
              </a:rPr>
              <a:t>长度小于</a:t>
            </a:r>
            <a:r>
              <a:rPr lang="en-US" altLang="zh-CN" sz="2400" b="1" dirty="0">
                <a:latin typeface="Times New Roman" panose="02020603050405020304" pitchFamily="18" charset="0"/>
                <a:sym typeface="Symbol" panose="05050102010706020507" pitchFamily="18" charset="2"/>
              </a:rPr>
              <a:t>2</a:t>
            </a:r>
            <a:r>
              <a:rPr lang="en-US" altLang="zh-CN" sz="2400" b="1" i="1" dirty="0">
                <a:latin typeface="Times New Roman" panose="02020603050405020304" pitchFamily="18" charset="0"/>
                <a:sym typeface="Symbol" panose="05050102010706020507" pitchFamily="18" charset="2"/>
              </a:rPr>
              <a:t>n</a:t>
            </a:r>
            <a:r>
              <a:rPr lang="zh-CN" altLang="en-US" sz="2400" dirty="0">
                <a:latin typeface="宋体" panose="02010600030101010101" pitchFamily="2" charset="-122"/>
                <a:sym typeface="Symbol" panose="05050102010706020507" pitchFamily="18" charset="2"/>
              </a:rPr>
              <a:t>的都可以从</a:t>
            </a:r>
            <a:r>
              <a:rPr lang="en-US" altLang="zh-CN" sz="2400" b="1" i="1" dirty="0">
                <a:latin typeface="Times New Roman" panose="02020603050405020304" pitchFamily="18" charset="0"/>
                <a:sym typeface="Symbol" panose="05050102010706020507" pitchFamily="18" charset="2"/>
              </a:rPr>
              <a:t>S</a:t>
            </a:r>
            <a:r>
              <a:rPr lang="zh-CN" altLang="en-US" sz="2400" dirty="0">
                <a:latin typeface="宋体" panose="02010600030101010101" pitchFamily="2" charset="-122"/>
                <a:sym typeface="Symbol" panose="05050102010706020507" pitchFamily="18" charset="2"/>
              </a:rPr>
              <a:t>推导出来 </a:t>
            </a:r>
          </a:p>
          <a:p>
            <a:pPr lvl="1" eaLnBrk="1" hangingPunct="1">
              <a:lnSpc>
                <a:spcPct val="100000"/>
              </a:lnSpc>
            </a:pPr>
            <a:r>
              <a:rPr lang="zh-CN" altLang="en-US" sz="2400" dirty="0">
                <a:sym typeface="Symbol" panose="05050102010706020507" pitchFamily="18" charset="2"/>
              </a:rPr>
              <a:t>归纳步骤：</a:t>
            </a:r>
            <a:r>
              <a:rPr lang="zh-CN" altLang="en-US" sz="2400" dirty="0">
                <a:latin typeface="宋体" panose="02010600030101010101" pitchFamily="2" charset="-122"/>
                <a:sym typeface="Symbol" panose="05050102010706020507" pitchFamily="18" charset="2"/>
              </a:rPr>
              <a:t>考虑长度为</a:t>
            </a:r>
            <a:r>
              <a:rPr lang="en-US" altLang="zh-CN" sz="2400" b="1" dirty="0">
                <a:latin typeface="Times New Roman" panose="02020603050405020304" pitchFamily="18" charset="0"/>
                <a:sym typeface="Symbol" panose="05050102010706020507" pitchFamily="18" charset="2"/>
              </a:rPr>
              <a:t>2</a:t>
            </a:r>
            <a:r>
              <a:rPr lang="en-US" altLang="zh-CN" sz="2400" b="1" i="1" dirty="0">
                <a:latin typeface="Times New Roman" panose="02020603050405020304" pitchFamily="18" charset="0"/>
                <a:sym typeface="Symbol" panose="05050102010706020507" pitchFamily="18" charset="2"/>
              </a:rPr>
              <a:t>n</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n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1)</a:t>
            </a:r>
            <a:r>
              <a:rPr lang="zh-CN" altLang="en-US" sz="2400" dirty="0">
                <a:latin typeface="Times New Roman" panose="02020603050405020304" pitchFamily="18" charset="0"/>
                <a:sym typeface="Symbol" panose="05050102010706020507" pitchFamily="18" charset="2"/>
              </a:rPr>
              <a:t>的</a:t>
            </a:r>
            <a:r>
              <a:rPr lang="en-US" altLang="zh-CN" sz="2400" b="1" i="1" dirty="0">
                <a:latin typeface="Times New Roman" panose="02020603050405020304" pitchFamily="18" charset="0"/>
                <a:sym typeface="Symbol" panose="05050102010706020507" pitchFamily="18" charset="2"/>
              </a:rPr>
              <a:t>w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y</a:t>
            </a:r>
            <a:endParaRPr lang="en-US" altLang="zh-CN" sz="2400" b="1" dirty="0">
              <a:latin typeface="Times New Roman" panose="02020603050405020304" pitchFamily="18" charset="0"/>
              <a:sym typeface="Symbol" panose="05050102010706020507" pitchFamily="18" charset="2"/>
            </a:endParaRPr>
          </a:p>
          <a:p>
            <a:pPr lvl="1" eaLnBrk="1" hangingPunct="1">
              <a:lnSpc>
                <a:spcPct val="100000"/>
              </a:lnSpc>
              <a:buFont typeface="Wingdings" panose="05000000000000000000" pitchFamily="2" charset="2"/>
              <a:buNone/>
            </a:pP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S</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BF5FE2D-46CF-4D58-86D5-14ACBD829498}"/>
              </a:ext>
            </a:extLst>
          </p:cNvPr>
          <p:cNvSpPr>
            <a:spLocks noGrp="1" noChangeArrowheads="1"/>
          </p:cNvSpPr>
          <p:nvPr>
            <p:ph type="title"/>
          </p:nvPr>
        </p:nvSpPr>
        <p:spPr/>
        <p:txBody>
          <a:bodyPr/>
          <a:lstStyle/>
          <a:p>
            <a:pPr eaLnBrk="1" hangingPunct="1"/>
            <a:r>
              <a:rPr lang="zh-CN" altLang="en-US" dirty="0"/>
              <a:t>本节小结</a:t>
            </a:r>
          </a:p>
        </p:txBody>
      </p:sp>
      <p:sp>
        <p:nvSpPr>
          <p:cNvPr id="61443" name="Rectangle 3">
            <a:extLst>
              <a:ext uri="{FF2B5EF4-FFF2-40B4-BE49-F238E27FC236}">
                <a16:creationId xmlns:a16="http://schemas.microsoft.com/office/drawing/2014/main" id="{7020876E-E8E4-4B6E-8ED2-C3CF006C1DEF}"/>
              </a:ext>
            </a:extLst>
          </p:cNvPr>
          <p:cNvSpPr>
            <a:spLocks noGrp="1" noChangeArrowheads="1"/>
          </p:cNvSpPr>
          <p:nvPr>
            <p:ph idx="1"/>
          </p:nvPr>
        </p:nvSpPr>
        <p:spPr/>
        <p:txBody>
          <a:bodyPr>
            <a:normAutofit fontScale="77500" lnSpcReduction="20000"/>
          </a:bodyPr>
          <a:lstStyle/>
          <a:p>
            <a:pPr eaLnBrk="1" hangingPunct="1">
              <a:lnSpc>
                <a:spcPct val="120000"/>
              </a:lnSpc>
              <a:defRPr/>
            </a:pPr>
            <a:r>
              <a:rPr lang="zh-CN" altLang="en-US" dirty="0"/>
              <a:t>语法分析在编译器模型中的位置</a:t>
            </a:r>
            <a:endParaRPr lang="en-US" altLang="zh-CN" dirty="0"/>
          </a:p>
          <a:p>
            <a:pPr eaLnBrk="1" hangingPunct="1">
              <a:lnSpc>
                <a:spcPct val="120000"/>
              </a:lnSpc>
              <a:defRPr/>
            </a:pPr>
            <a:r>
              <a:rPr lang="en-US" altLang="zh-CN" dirty="0"/>
              <a:t>3.0 </a:t>
            </a:r>
            <a:r>
              <a:rPr lang="zh-CN" altLang="en-US" sz="3600" dirty="0"/>
              <a:t>语言的回顾</a:t>
            </a:r>
            <a:endParaRPr lang="en-US" altLang="zh-CN" dirty="0"/>
          </a:p>
          <a:p>
            <a:pPr eaLnBrk="1" hangingPunct="1">
              <a:lnSpc>
                <a:spcPct val="120000"/>
              </a:lnSpc>
              <a:defRPr/>
            </a:pPr>
            <a:r>
              <a:rPr lang="en-US" altLang="zh-CN" dirty="0"/>
              <a:t>3.1 </a:t>
            </a:r>
            <a:r>
              <a:rPr lang="zh-CN" altLang="en-US" dirty="0"/>
              <a:t>上下文无关文法</a:t>
            </a:r>
            <a:endParaRPr lang="en-US" altLang="zh-CN" dirty="0"/>
          </a:p>
          <a:p>
            <a:pPr lvl="1">
              <a:lnSpc>
                <a:spcPct val="120000"/>
              </a:lnSpc>
              <a:defRPr/>
            </a:pPr>
            <a:r>
              <a:rPr lang="en-US" altLang="zh-CN" dirty="0"/>
              <a:t>3.1.1 </a:t>
            </a:r>
            <a:r>
              <a:rPr lang="zh-CN" altLang="en-US" dirty="0"/>
              <a:t>定义</a:t>
            </a:r>
            <a:endParaRPr lang="en-US" altLang="zh-CN" dirty="0"/>
          </a:p>
          <a:p>
            <a:pPr lvl="1">
              <a:lnSpc>
                <a:spcPct val="120000"/>
              </a:lnSpc>
              <a:defRPr/>
            </a:pPr>
            <a:r>
              <a:rPr lang="en-US" altLang="zh-CN" dirty="0"/>
              <a:t>3.1.2 </a:t>
            </a:r>
            <a:r>
              <a:rPr lang="zh-CN" altLang="en-US" dirty="0"/>
              <a:t>推导</a:t>
            </a:r>
            <a:endParaRPr lang="en-US" altLang="zh-CN" dirty="0"/>
          </a:p>
          <a:p>
            <a:pPr lvl="1">
              <a:lnSpc>
                <a:spcPct val="120000"/>
              </a:lnSpc>
              <a:defRPr/>
            </a:pPr>
            <a:r>
              <a:rPr lang="en-US" altLang="zh-CN" dirty="0"/>
              <a:t>3.1.3 </a:t>
            </a:r>
            <a:r>
              <a:rPr lang="zh-CN" altLang="en-US" dirty="0"/>
              <a:t>分析树</a:t>
            </a:r>
            <a:endParaRPr lang="en-US" altLang="zh-CN" dirty="0"/>
          </a:p>
          <a:p>
            <a:pPr lvl="1">
              <a:lnSpc>
                <a:spcPct val="120000"/>
              </a:lnSpc>
              <a:defRPr/>
            </a:pPr>
            <a:r>
              <a:rPr lang="en-US" altLang="zh-CN" dirty="0"/>
              <a:t>3.1.4 </a:t>
            </a:r>
            <a:r>
              <a:rPr lang="zh-CN" altLang="en-US" dirty="0"/>
              <a:t>二义性</a:t>
            </a:r>
            <a:endParaRPr lang="en-US" altLang="zh-CN" dirty="0"/>
          </a:p>
          <a:p>
            <a:pPr eaLnBrk="1" hangingPunct="1">
              <a:lnSpc>
                <a:spcPct val="120000"/>
              </a:lnSpc>
              <a:defRPr/>
            </a:pPr>
            <a:r>
              <a:rPr lang="en-US" altLang="zh-CN" dirty="0"/>
              <a:t>3.2 </a:t>
            </a:r>
            <a:r>
              <a:rPr lang="zh-CN" altLang="en-US" dirty="0"/>
              <a:t>语言和文法</a:t>
            </a:r>
            <a:endParaRPr lang="en-US" altLang="zh-CN" dirty="0"/>
          </a:p>
          <a:p>
            <a:pPr lvl="1">
              <a:lnSpc>
                <a:spcPct val="120000"/>
              </a:lnSpc>
              <a:defRPr/>
            </a:pPr>
            <a:r>
              <a:rPr lang="en-US" altLang="zh-CN" dirty="0"/>
              <a:t>3.2.1 </a:t>
            </a:r>
            <a:r>
              <a:rPr lang="zh-CN" altLang="en-US" dirty="0"/>
              <a:t>正规式和上下文无关文法的比较</a:t>
            </a:r>
            <a:endParaRPr lang="en-US" altLang="zh-CN" dirty="0"/>
          </a:p>
          <a:p>
            <a:pPr lvl="1">
              <a:lnSpc>
                <a:spcPct val="120000"/>
              </a:lnSpc>
              <a:defRPr/>
            </a:pPr>
            <a:r>
              <a:rPr lang="en-US" altLang="zh-CN" dirty="0"/>
              <a:t>3.2.2 </a:t>
            </a:r>
            <a:r>
              <a:rPr lang="zh-CN" altLang="en-US" dirty="0"/>
              <a:t>分离词法分析器的理由</a:t>
            </a:r>
            <a:endParaRPr lang="en-US" altLang="zh-CN" dirty="0"/>
          </a:p>
          <a:p>
            <a:pPr lvl="1">
              <a:lnSpc>
                <a:spcPct val="120000"/>
              </a:lnSpc>
              <a:defRPr/>
            </a:pPr>
            <a:r>
              <a:rPr lang="en-US" altLang="zh-CN" dirty="0"/>
              <a:t>3.2.3 </a:t>
            </a:r>
            <a:r>
              <a:rPr lang="zh-CN" altLang="en-US" dirty="0"/>
              <a:t>验证文法产生的语言</a:t>
            </a:r>
            <a:endParaRPr lang="en-US" altLang="zh-CN" dirty="0"/>
          </a:p>
        </p:txBody>
      </p:sp>
      <p:sp>
        <p:nvSpPr>
          <p:cNvPr id="2" name="日期占位符 1">
            <a:extLst>
              <a:ext uri="{FF2B5EF4-FFF2-40B4-BE49-F238E27FC236}">
                <a16:creationId xmlns:a16="http://schemas.microsoft.com/office/drawing/2014/main" id="{8B9D96A1-C88E-7988-C813-85610EEE68A6}"/>
              </a:ext>
            </a:extLst>
          </p:cNvPr>
          <p:cNvSpPr>
            <a:spLocks noGrp="1"/>
          </p:cNvSpPr>
          <p:nvPr>
            <p:ph type="dt" sz="half" idx="10"/>
          </p:nvPr>
        </p:nvSpPr>
        <p:spPr/>
        <p:txBody>
          <a:bodyPr/>
          <a:lstStyle/>
          <a:p>
            <a:fld id="{AEDC1425-E99D-4431-91BE-1CDD202DF67C}"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32F57CC9-6615-5B2F-B14E-F7C075AB20C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CBE5526D-3B83-7F89-11DC-30A6A174CB37}"/>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D838A420-1258-6139-992B-9FDEA4D11ECF}"/>
              </a:ext>
            </a:extLst>
          </p:cNvPr>
          <p:cNvSpPr>
            <a:spLocks noGrp="1"/>
          </p:cNvSpPr>
          <p:nvPr>
            <p:ph type="title"/>
          </p:nvPr>
        </p:nvSpPr>
        <p:spPr/>
        <p:txBody>
          <a:bodyPr/>
          <a:lstStyle/>
          <a:p>
            <a:r>
              <a:rPr lang="zh-CN" altLang="en-US" dirty="0"/>
              <a:t>本节小结</a:t>
            </a:r>
          </a:p>
        </p:txBody>
      </p:sp>
      <p:sp>
        <p:nvSpPr>
          <p:cNvPr id="4" name="日期占位符 3">
            <a:extLst>
              <a:ext uri="{FF2B5EF4-FFF2-40B4-BE49-F238E27FC236}">
                <a16:creationId xmlns:a16="http://schemas.microsoft.com/office/drawing/2014/main" id="{745E6BDA-EBF2-9B8F-6862-F4F2AB835710}"/>
              </a:ext>
            </a:extLst>
          </p:cNvPr>
          <p:cNvSpPr>
            <a:spLocks noGrp="1"/>
          </p:cNvSpPr>
          <p:nvPr>
            <p:ph type="dt" sz="half" idx="10"/>
          </p:nvPr>
        </p:nvSpPr>
        <p:spPr/>
        <p:txBody>
          <a:bodyPr/>
          <a:lstStyle/>
          <a:p>
            <a:fld id="{D822253E-26A2-4835-AF71-82662187C1EF}"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02B08171-5936-ACF6-8986-A60C0A8937A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2FD197AE-7F20-D407-4DF6-513DDAB11E89}"/>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pic>
        <p:nvPicPr>
          <p:cNvPr id="11" name="图片 10" descr="图示, 文本&#10;&#10;中度可信度描述已自动生成">
            <a:extLst>
              <a:ext uri="{FF2B5EF4-FFF2-40B4-BE49-F238E27FC236}">
                <a16:creationId xmlns:a16="http://schemas.microsoft.com/office/drawing/2014/main" id="{AE860578-BFA7-66D2-0E7D-A663B93F3B5F}"/>
              </a:ext>
            </a:extLst>
          </p:cNvPr>
          <p:cNvPicPr>
            <a:picLocks noChangeAspect="1"/>
          </p:cNvPicPr>
          <p:nvPr/>
        </p:nvPicPr>
        <p:blipFill rotWithShape="1">
          <a:blip r:embed="rId3">
            <a:extLst>
              <a:ext uri="{28A0092B-C50C-407E-A947-70E740481C1C}">
                <a14:useLocalDpi xmlns:a14="http://schemas.microsoft.com/office/drawing/2010/main" val="0"/>
              </a:ext>
            </a:extLst>
          </a:blip>
          <a:srcRect l="8835" t="7554" r="4480" b="6102"/>
          <a:stretch/>
        </p:blipFill>
        <p:spPr>
          <a:xfrm>
            <a:off x="1123719" y="261366"/>
            <a:ext cx="8020281" cy="6596634"/>
          </a:xfrm>
          <a:prstGeom prst="rect">
            <a:avLst/>
          </a:prstGeom>
        </p:spPr>
      </p:pic>
    </p:spTree>
    <p:extLst>
      <p:ext uri="{BB962C8B-B14F-4D97-AF65-F5344CB8AC3E}">
        <p14:creationId xmlns:p14="http://schemas.microsoft.com/office/powerpoint/2010/main" val="326925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E6F37E1-098E-474D-B7B6-A72E35ECA8C7}"/>
              </a:ext>
            </a:extLst>
          </p:cNvPr>
          <p:cNvSpPr>
            <a:spLocks noGrp="1" noChangeArrowheads="1"/>
          </p:cNvSpPr>
          <p:nvPr>
            <p:ph type="title"/>
          </p:nvPr>
        </p:nvSpPr>
        <p:spPr/>
        <p:txBody>
          <a:bodyPr/>
          <a:lstStyle/>
          <a:p>
            <a:pPr eaLnBrk="1" hangingPunct="1"/>
            <a:r>
              <a:rPr lang="zh-CN" altLang="en-US" dirty="0"/>
              <a:t>第三章 语法分析</a:t>
            </a:r>
          </a:p>
        </p:txBody>
      </p:sp>
      <p:sp>
        <p:nvSpPr>
          <p:cNvPr id="11267" name="Rectangle 3">
            <a:extLst>
              <a:ext uri="{FF2B5EF4-FFF2-40B4-BE49-F238E27FC236}">
                <a16:creationId xmlns:a16="http://schemas.microsoft.com/office/drawing/2014/main" id="{A362D178-762E-48EE-A99D-A1C94D63FD76}"/>
              </a:ext>
            </a:extLst>
          </p:cNvPr>
          <p:cNvSpPr>
            <a:spLocks noGrp="1" noChangeArrowheads="1"/>
          </p:cNvSpPr>
          <p:nvPr>
            <p:ph idx="1"/>
          </p:nvPr>
        </p:nvSpPr>
        <p:spPr/>
        <p:txBody>
          <a:bodyPr/>
          <a:lstStyle/>
          <a:p>
            <a:pPr eaLnBrk="1" hangingPunct="1"/>
            <a:r>
              <a:rPr lang="zh-CN" altLang="en-US" dirty="0"/>
              <a:t>分析器在编译器模型中的位置：</a:t>
            </a:r>
          </a:p>
        </p:txBody>
      </p:sp>
      <p:grpSp>
        <p:nvGrpSpPr>
          <p:cNvPr id="11268" name="Group 23">
            <a:extLst>
              <a:ext uri="{FF2B5EF4-FFF2-40B4-BE49-F238E27FC236}">
                <a16:creationId xmlns:a16="http://schemas.microsoft.com/office/drawing/2014/main" id="{C9716283-ECA6-4046-81BC-95583F50297A}"/>
              </a:ext>
            </a:extLst>
          </p:cNvPr>
          <p:cNvGrpSpPr>
            <a:grpSpLocks/>
          </p:cNvGrpSpPr>
          <p:nvPr/>
        </p:nvGrpSpPr>
        <p:grpSpPr bwMode="auto">
          <a:xfrm>
            <a:off x="201612" y="2190750"/>
            <a:ext cx="8740775" cy="2476500"/>
            <a:chOff x="144" y="2136"/>
            <a:chExt cx="5506" cy="1560"/>
          </a:xfrm>
        </p:grpSpPr>
        <p:grpSp>
          <p:nvGrpSpPr>
            <p:cNvPr id="11269" name="Group 21">
              <a:extLst>
                <a:ext uri="{FF2B5EF4-FFF2-40B4-BE49-F238E27FC236}">
                  <a16:creationId xmlns:a16="http://schemas.microsoft.com/office/drawing/2014/main" id="{A3FD4FA3-D3CA-4668-A8C1-363D92D28E92}"/>
                </a:ext>
              </a:extLst>
            </p:cNvPr>
            <p:cNvGrpSpPr>
              <a:grpSpLocks/>
            </p:cNvGrpSpPr>
            <p:nvPr/>
          </p:nvGrpSpPr>
          <p:grpSpPr bwMode="auto">
            <a:xfrm>
              <a:off x="144" y="2136"/>
              <a:ext cx="5506" cy="1560"/>
              <a:chOff x="144" y="1344"/>
              <a:chExt cx="5506" cy="1560"/>
            </a:xfrm>
          </p:grpSpPr>
          <p:sp>
            <p:nvSpPr>
              <p:cNvPr id="11271" name="Rectangle 5">
                <a:extLst>
                  <a:ext uri="{FF2B5EF4-FFF2-40B4-BE49-F238E27FC236}">
                    <a16:creationId xmlns:a16="http://schemas.microsoft.com/office/drawing/2014/main" id="{7749FC27-0195-48A0-BBBC-98A4A8B4B4C9}"/>
                  </a:ext>
                </a:extLst>
              </p:cNvPr>
              <p:cNvSpPr>
                <a:spLocks noChangeArrowheads="1"/>
              </p:cNvSpPr>
              <p:nvPr/>
            </p:nvSpPr>
            <p:spPr bwMode="auto">
              <a:xfrm>
                <a:off x="1108" y="1478"/>
                <a:ext cx="716" cy="5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a:latin typeface="黑体" panose="02010609060101010101" pitchFamily="49" charset="-122"/>
                  </a:rPr>
                  <a:t>词  法</a:t>
                </a:r>
              </a:p>
              <a:p>
                <a:pPr algn="ctr">
                  <a:spcBef>
                    <a:spcPct val="0"/>
                  </a:spcBef>
                  <a:buClrTx/>
                  <a:buSzTx/>
                  <a:buFontTx/>
                  <a:buNone/>
                </a:pPr>
                <a:r>
                  <a:rPr lang="zh-CN" altLang="en-US" sz="2400" b="0">
                    <a:latin typeface="黑体" panose="02010609060101010101" pitchFamily="49" charset="-122"/>
                  </a:rPr>
                  <a:t>分析器</a:t>
                </a:r>
              </a:p>
            </p:txBody>
          </p:sp>
          <p:sp>
            <p:nvSpPr>
              <p:cNvPr id="11272" name="Line 6">
                <a:extLst>
                  <a:ext uri="{FF2B5EF4-FFF2-40B4-BE49-F238E27FC236}">
                    <a16:creationId xmlns:a16="http://schemas.microsoft.com/office/drawing/2014/main" id="{1FE1D60D-784E-408E-B5B7-9A2008B5BA24}"/>
                  </a:ext>
                </a:extLst>
              </p:cNvPr>
              <p:cNvSpPr>
                <a:spLocks noChangeShapeType="1"/>
              </p:cNvSpPr>
              <p:nvPr/>
            </p:nvSpPr>
            <p:spPr bwMode="auto">
              <a:xfrm flipV="1">
                <a:off x="1872" y="1632"/>
                <a:ext cx="9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11273" name="Line 7">
                <a:extLst>
                  <a:ext uri="{FF2B5EF4-FFF2-40B4-BE49-F238E27FC236}">
                    <a16:creationId xmlns:a16="http://schemas.microsoft.com/office/drawing/2014/main" id="{C4636050-2B20-426E-AC3D-169FDAA2FAEC}"/>
                  </a:ext>
                </a:extLst>
              </p:cNvPr>
              <p:cNvSpPr>
                <a:spLocks noChangeShapeType="1"/>
              </p:cNvSpPr>
              <p:nvPr/>
            </p:nvSpPr>
            <p:spPr bwMode="auto">
              <a:xfrm flipH="1" flipV="1">
                <a:off x="1824" y="1776"/>
                <a:ext cx="965" cy="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11274" name="Line 8">
                <a:extLst>
                  <a:ext uri="{FF2B5EF4-FFF2-40B4-BE49-F238E27FC236}">
                    <a16:creationId xmlns:a16="http://schemas.microsoft.com/office/drawing/2014/main" id="{994A527A-809B-49B3-9BFA-CBF6CB08015C}"/>
                  </a:ext>
                </a:extLst>
              </p:cNvPr>
              <p:cNvSpPr>
                <a:spLocks noChangeShapeType="1"/>
              </p:cNvSpPr>
              <p:nvPr/>
            </p:nvSpPr>
            <p:spPr bwMode="auto">
              <a:xfrm flipV="1">
                <a:off x="816" y="1723"/>
                <a:ext cx="284" cy="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11275" name="Line 9">
                <a:extLst>
                  <a:ext uri="{FF2B5EF4-FFF2-40B4-BE49-F238E27FC236}">
                    <a16:creationId xmlns:a16="http://schemas.microsoft.com/office/drawing/2014/main" id="{A1892827-B521-4C39-91C2-CD5D78820DBF}"/>
                  </a:ext>
                </a:extLst>
              </p:cNvPr>
              <p:cNvSpPr>
                <a:spLocks noChangeShapeType="1"/>
              </p:cNvSpPr>
              <p:nvPr/>
            </p:nvSpPr>
            <p:spPr bwMode="auto">
              <a:xfrm flipV="1">
                <a:off x="3562" y="1741"/>
                <a:ext cx="527" cy="0"/>
              </a:xfrm>
              <a:prstGeom prst="line">
                <a:avLst/>
              </a:prstGeom>
              <a:noFill/>
              <a:ln w="25400">
                <a:solidFill>
                  <a:schemeClr val="tx1"/>
                </a:solidFill>
                <a:prstDash val="dash"/>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11276" name="Rectangle 10">
                <a:extLst>
                  <a:ext uri="{FF2B5EF4-FFF2-40B4-BE49-F238E27FC236}">
                    <a16:creationId xmlns:a16="http://schemas.microsoft.com/office/drawing/2014/main" id="{438EC950-45AE-40BC-8827-160B59B259E4}"/>
                  </a:ext>
                </a:extLst>
              </p:cNvPr>
              <p:cNvSpPr>
                <a:spLocks noChangeArrowheads="1"/>
              </p:cNvSpPr>
              <p:nvPr/>
            </p:nvSpPr>
            <p:spPr bwMode="auto">
              <a:xfrm>
                <a:off x="1824" y="1344"/>
                <a:ext cx="95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a:latin typeface="黑体" panose="02010609060101010101" pitchFamily="49" charset="-122"/>
                  </a:rPr>
                  <a:t>记   号</a:t>
                </a:r>
              </a:p>
            </p:txBody>
          </p:sp>
          <p:sp>
            <p:nvSpPr>
              <p:cNvPr id="11277" name="Rectangle 11">
                <a:extLst>
                  <a:ext uri="{FF2B5EF4-FFF2-40B4-BE49-F238E27FC236}">
                    <a16:creationId xmlns:a16="http://schemas.microsoft.com/office/drawing/2014/main" id="{AA754F9E-89E1-4A74-8E37-5562AAAC2963}"/>
                  </a:ext>
                </a:extLst>
              </p:cNvPr>
              <p:cNvSpPr>
                <a:spLocks noChangeArrowheads="1"/>
              </p:cNvSpPr>
              <p:nvPr/>
            </p:nvSpPr>
            <p:spPr bwMode="auto">
              <a:xfrm>
                <a:off x="1711" y="1776"/>
                <a:ext cx="13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a:latin typeface="Times New Roman" panose="02020603050405020304" pitchFamily="18" charset="0"/>
                  </a:rPr>
                  <a:t>取下一记号</a:t>
                </a:r>
              </a:p>
            </p:txBody>
          </p:sp>
          <p:sp>
            <p:nvSpPr>
              <p:cNvPr id="11278" name="Rectangle 12">
                <a:extLst>
                  <a:ext uri="{FF2B5EF4-FFF2-40B4-BE49-F238E27FC236}">
                    <a16:creationId xmlns:a16="http://schemas.microsoft.com/office/drawing/2014/main" id="{271EE177-24BD-4624-98FA-59A84C9003E5}"/>
                  </a:ext>
                </a:extLst>
              </p:cNvPr>
              <p:cNvSpPr>
                <a:spLocks noChangeArrowheads="1"/>
              </p:cNvSpPr>
              <p:nvPr/>
            </p:nvSpPr>
            <p:spPr bwMode="auto">
              <a:xfrm>
                <a:off x="144" y="1567"/>
                <a:ext cx="72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a:latin typeface="Times New Roman" panose="02020603050405020304" pitchFamily="18" charset="0"/>
                  </a:rPr>
                  <a:t>源程序</a:t>
                </a:r>
              </a:p>
            </p:txBody>
          </p:sp>
          <p:sp>
            <p:nvSpPr>
              <p:cNvPr id="11279" name="Rectangle 13">
                <a:extLst>
                  <a:ext uri="{FF2B5EF4-FFF2-40B4-BE49-F238E27FC236}">
                    <a16:creationId xmlns:a16="http://schemas.microsoft.com/office/drawing/2014/main" id="{4D17232B-D484-45FC-B6C5-354495B7C01B}"/>
                  </a:ext>
                </a:extLst>
              </p:cNvPr>
              <p:cNvSpPr>
                <a:spLocks noChangeArrowheads="1"/>
              </p:cNvSpPr>
              <p:nvPr/>
            </p:nvSpPr>
            <p:spPr bwMode="auto">
              <a:xfrm>
                <a:off x="3407" y="1471"/>
                <a:ext cx="85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dirty="0">
                    <a:latin typeface="Times New Roman" panose="02020603050405020304" pitchFamily="18" charset="0"/>
                  </a:rPr>
                  <a:t>分析树</a:t>
                </a:r>
              </a:p>
            </p:txBody>
          </p:sp>
          <p:sp>
            <p:nvSpPr>
              <p:cNvPr id="11280" name="Rectangle 14">
                <a:extLst>
                  <a:ext uri="{FF2B5EF4-FFF2-40B4-BE49-F238E27FC236}">
                    <a16:creationId xmlns:a16="http://schemas.microsoft.com/office/drawing/2014/main" id="{6406A0DA-6BF0-4A97-999F-C3EFC4DB5130}"/>
                  </a:ext>
                </a:extLst>
              </p:cNvPr>
              <p:cNvSpPr>
                <a:spLocks noChangeArrowheads="1"/>
              </p:cNvSpPr>
              <p:nvPr/>
            </p:nvSpPr>
            <p:spPr bwMode="auto">
              <a:xfrm>
                <a:off x="4117" y="1480"/>
                <a:ext cx="827" cy="50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a:latin typeface="Times New Roman" panose="02020603050405020304" pitchFamily="18" charset="0"/>
                  </a:rPr>
                  <a:t>前端的</a:t>
                </a:r>
              </a:p>
              <a:p>
                <a:pPr algn="ctr">
                  <a:spcBef>
                    <a:spcPct val="0"/>
                  </a:spcBef>
                  <a:buClrTx/>
                  <a:buSzTx/>
                  <a:buFontTx/>
                  <a:buNone/>
                </a:pPr>
                <a:r>
                  <a:rPr lang="zh-CN" altLang="en-US" sz="2400" b="0">
                    <a:latin typeface="Times New Roman" panose="02020603050405020304" pitchFamily="18" charset="0"/>
                  </a:rPr>
                  <a:t>其余部分</a:t>
                </a:r>
              </a:p>
            </p:txBody>
          </p:sp>
          <p:sp>
            <p:nvSpPr>
              <p:cNvPr id="11281" name="Rectangle 15">
                <a:extLst>
                  <a:ext uri="{FF2B5EF4-FFF2-40B4-BE49-F238E27FC236}">
                    <a16:creationId xmlns:a16="http://schemas.microsoft.com/office/drawing/2014/main" id="{3C75BF19-7FA8-45E6-80B4-ED9B939DE6DD}"/>
                  </a:ext>
                </a:extLst>
              </p:cNvPr>
              <p:cNvSpPr>
                <a:spLocks noChangeArrowheads="1"/>
              </p:cNvSpPr>
              <p:nvPr/>
            </p:nvSpPr>
            <p:spPr bwMode="auto">
              <a:xfrm>
                <a:off x="2865" y="1478"/>
                <a:ext cx="676" cy="5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44000" rIns="18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a:latin typeface="Times New Roman" panose="02020603050405020304" pitchFamily="18" charset="0"/>
                  </a:rPr>
                  <a:t>分析器</a:t>
                </a:r>
              </a:p>
            </p:txBody>
          </p:sp>
          <p:sp>
            <p:nvSpPr>
              <p:cNvPr id="11282" name="Rectangle 16">
                <a:extLst>
                  <a:ext uri="{FF2B5EF4-FFF2-40B4-BE49-F238E27FC236}">
                    <a16:creationId xmlns:a16="http://schemas.microsoft.com/office/drawing/2014/main" id="{F6408C43-E4B7-4D96-A011-1208B120CFEE}"/>
                  </a:ext>
                </a:extLst>
              </p:cNvPr>
              <p:cNvSpPr>
                <a:spLocks noChangeArrowheads="1"/>
              </p:cNvSpPr>
              <p:nvPr/>
            </p:nvSpPr>
            <p:spPr bwMode="auto">
              <a:xfrm>
                <a:off x="4958" y="1465"/>
                <a:ext cx="678"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dirty="0">
                    <a:latin typeface="Times New Roman" panose="02020603050405020304" pitchFamily="18" charset="0"/>
                  </a:rPr>
                  <a:t>中间表示</a:t>
                </a:r>
              </a:p>
            </p:txBody>
          </p:sp>
          <p:sp>
            <p:nvSpPr>
              <p:cNvPr id="11283" name="Line 17">
                <a:extLst>
                  <a:ext uri="{FF2B5EF4-FFF2-40B4-BE49-F238E27FC236}">
                    <a16:creationId xmlns:a16="http://schemas.microsoft.com/office/drawing/2014/main" id="{A2A0634B-4465-4FFC-86DE-DA571F279248}"/>
                  </a:ext>
                </a:extLst>
              </p:cNvPr>
              <p:cNvSpPr>
                <a:spLocks noChangeShapeType="1"/>
              </p:cNvSpPr>
              <p:nvPr/>
            </p:nvSpPr>
            <p:spPr bwMode="auto">
              <a:xfrm>
                <a:off x="4944" y="1728"/>
                <a:ext cx="70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11284" name="Rectangle 18">
                <a:extLst>
                  <a:ext uri="{FF2B5EF4-FFF2-40B4-BE49-F238E27FC236}">
                    <a16:creationId xmlns:a16="http://schemas.microsoft.com/office/drawing/2014/main" id="{8F87B928-57C8-434F-9AA8-E7645DF3B6FF}"/>
                  </a:ext>
                </a:extLst>
              </p:cNvPr>
              <p:cNvSpPr>
                <a:spLocks noChangeArrowheads="1"/>
              </p:cNvSpPr>
              <p:nvPr/>
            </p:nvSpPr>
            <p:spPr bwMode="auto">
              <a:xfrm>
                <a:off x="2734" y="2400"/>
                <a:ext cx="674" cy="50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44000" rIns="18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a:latin typeface="Times New Roman" panose="02020603050405020304" pitchFamily="18" charset="0"/>
                  </a:rPr>
                  <a:t>符号表</a:t>
                </a:r>
              </a:p>
            </p:txBody>
          </p:sp>
          <p:sp>
            <p:nvSpPr>
              <p:cNvPr id="11285" name="Line 19">
                <a:extLst>
                  <a:ext uri="{FF2B5EF4-FFF2-40B4-BE49-F238E27FC236}">
                    <a16:creationId xmlns:a16="http://schemas.microsoft.com/office/drawing/2014/main" id="{89561206-4BDF-40F4-8E21-98096979C92E}"/>
                  </a:ext>
                </a:extLst>
              </p:cNvPr>
              <p:cNvSpPr>
                <a:spLocks noChangeShapeType="1"/>
              </p:cNvSpPr>
              <p:nvPr/>
            </p:nvSpPr>
            <p:spPr bwMode="auto">
              <a:xfrm>
                <a:off x="1824" y="1968"/>
                <a:ext cx="864" cy="432"/>
              </a:xfrm>
              <a:prstGeom prst="line">
                <a:avLst/>
              </a:prstGeom>
              <a:noFill/>
              <a:ln w="25400">
                <a:solidFill>
                  <a:schemeClr val="tx1"/>
                </a:solidFill>
                <a:round/>
                <a:headEnd type="stealth" w="lg" len="me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11286" name="Line 20">
                <a:extLst>
                  <a:ext uri="{FF2B5EF4-FFF2-40B4-BE49-F238E27FC236}">
                    <a16:creationId xmlns:a16="http://schemas.microsoft.com/office/drawing/2014/main" id="{9C0BA896-67FF-4FC3-B1B4-E0376749DB1B}"/>
                  </a:ext>
                </a:extLst>
              </p:cNvPr>
              <p:cNvSpPr>
                <a:spLocks noChangeShapeType="1"/>
              </p:cNvSpPr>
              <p:nvPr/>
            </p:nvSpPr>
            <p:spPr bwMode="auto">
              <a:xfrm flipH="1">
                <a:off x="3408" y="2001"/>
                <a:ext cx="749" cy="399"/>
              </a:xfrm>
              <a:prstGeom prst="line">
                <a:avLst/>
              </a:prstGeom>
              <a:noFill/>
              <a:ln w="25400">
                <a:solidFill>
                  <a:schemeClr val="tx1"/>
                </a:solidFill>
                <a:round/>
                <a:headEnd type="stealth" w="lg" len="me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a:p>
            </p:txBody>
          </p:sp>
        </p:grpSp>
        <p:sp>
          <p:nvSpPr>
            <p:cNvPr id="11270" name="Line 22">
              <a:extLst>
                <a:ext uri="{FF2B5EF4-FFF2-40B4-BE49-F238E27FC236}">
                  <a16:creationId xmlns:a16="http://schemas.microsoft.com/office/drawing/2014/main" id="{9AE563D1-FADD-4392-A53E-44C42CCCD187}"/>
                </a:ext>
              </a:extLst>
            </p:cNvPr>
            <p:cNvSpPr>
              <a:spLocks noChangeShapeType="1"/>
            </p:cNvSpPr>
            <p:nvPr/>
          </p:nvSpPr>
          <p:spPr bwMode="auto">
            <a:xfrm>
              <a:off x="3120" y="2784"/>
              <a:ext cx="0" cy="384"/>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54000" tIns="28800" rIns="54000" bIns="28800" anchor="ctr"/>
            <a:lstStyle/>
            <a:p>
              <a:pPr algn="ctr"/>
              <a:endParaRPr lang="zh-CN" altLang="en-US"/>
            </a:p>
          </p:txBody>
        </p:sp>
      </p:grpSp>
      <p:sp>
        <p:nvSpPr>
          <p:cNvPr id="2" name="日期占位符 1">
            <a:extLst>
              <a:ext uri="{FF2B5EF4-FFF2-40B4-BE49-F238E27FC236}">
                <a16:creationId xmlns:a16="http://schemas.microsoft.com/office/drawing/2014/main" id="{0C0AC3C0-D226-8823-F168-BE3691F42FA3}"/>
              </a:ext>
            </a:extLst>
          </p:cNvPr>
          <p:cNvSpPr>
            <a:spLocks noGrp="1"/>
          </p:cNvSpPr>
          <p:nvPr>
            <p:ph type="dt" sz="half" idx="10"/>
          </p:nvPr>
        </p:nvSpPr>
        <p:spPr/>
        <p:txBody>
          <a:bodyPr/>
          <a:lstStyle/>
          <a:p>
            <a:fld id="{00F460E1-0B04-4C0A-B6B8-51A3B070B9B6}"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E8EEAD66-AAD9-C54A-553F-FC38A4F0C6D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A8C7D5BC-ECF6-8D01-08CC-58D55F98486E}"/>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1728F-4D20-27A9-DBBF-9615C5147DC9}"/>
              </a:ext>
            </a:extLst>
          </p:cNvPr>
          <p:cNvSpPr>
            <a:spLocks noGrp="1"/>
          </p:cNvSpPr>
          <p:nvPr>
            <p:ph type="title"/>
          </p:nvPr>
        </p:nvSpPr>
        <p:spPr/>
        <p:txBody>
          <a:bodyPr/>
          <a:lstStyle/>
          <a:p>
            <a:r>
              <a:rPr lang="zh-CN" altLang="en-US" dirty="0"/>
              <a:t>课后任务</a:t>
            </a:r>
          </a:p>
        </p:txBody>
      </p:sp>
      <p:sp>
        <p:nvSpPr>
          <p:cNvPr id="3" name="内容占位符 2">
            <a:extLst>
              <a:ext uri="{FF2B5EF4-FFF2-40B4-BE49-F238E27FC236}">
                <a16:creationId xmlns:a16="http://schemas.microsoft.com/office/drawing/2014/main" id="{346DF18A-A175-3CE0-6FE9-EF0160B6366F}"/>
              </a:ext>
            </a:extLst>
          </p:cNvPr>
          <p:cNvSpPr>
            <a:spLocks noGrp="1"/>
          </p:cNvSpPr>
          <p:nvPr>
            <p:ph idx="1"/>
          </p:nvPr>
        </p:nvSpPr>
        <p:spPr/>
        <p:txBody>
          <a:bodyPr>
            <a:normAutofit/>
          </a:bodyPr>
          <a:lstStyle/>
          <a:p>
            <a:pPr>
              <a:lnSpc>
                <a:spcPct val="110000"/>
              </a:lnSpc>
            </a:pPr>
            <a:r>
              <a:rPr lang="en-US" altLang="zh-CN" sz="2400" dirty="0"/>
              <a:t>1</a:t>
            </a:r>
            <a:r>
              <a:rPr lang="zh-CN" altLang="en-US" sz="2400" dirty="0"/>
              <a:t>、以小组为单位，预习教材的下周内容：</a:t>
            </a:r>
            <a:endParaRPr lang="en-US" altLang="zh-CN" sz="2400" dirty="0"/>
          </a:p>
          <a:p>
            <a:pPr lvl="1">
              <a:lnSpc>
                <a:spcPct val="110000"/>
              </a:lnSpc>
            </a:pPr>
            <a:r>
              <a:rPr lang="en-US" altLang="zh-CN" sz="2400" dirty="0"/>
              <a:t>§3.2  </a:t>
            </a:r>
            <a:r>
              <a:rPr lang="zh-CN" altLang="zh-CN" sz="2400" dirty="0"/>
              <a:t>语言和文法</a:t>
            </a:r>
            <a:r>
              <a:rPr lang="zh-CN" altLang="en-US" sz="2400" dirty="0"/>
              <a:t>（</a:t>
            </a:r>
            <a:r>
              <a:rPr lang="en-US" altLang="zh-CN" sz="2400" dirty="0"/>
              <a:t>3.2.4-3.2.7</a:t>
            </a:r>
            <a:r>
              <a:rPr lang="zh-CN" altLang="en-US" sz="2400" dirty="0"/>
              <a:t>，如已预习则可跳过）</a:t>
            </a:r>
            <a:endParaRPr lang="en-US" altLang="zh-CN" sz="2400" dirty="0"/>
          </a:p>
          <a:p>
            <a:pPr lvl="1">
              <a:lnSpc>
                <a:spcPct val="110000"/>
              </a:lnSpc>
            </a:pPr>
            <a:r>
              <a:rPr lang="en-US" altLang="zh-CN" sz="2400" dirty="0"/>
              <a:t>§ 3.3 </a:t>
            </a:r>
            <a:r>
              <a:rPr lang="zh-CN" altLang="en-US" sz="2400" dirty="0"/>
              <a:t>自上而下分析（</a:t>
            </a:r>
            <a:r>
              <a:rPr lang="en-US" altLang="zh-CN" sz="2400" dirty="0"/>
              <a:t>3.3.1-3.3.3</a:t>
            </a:r>
            <a:r>
              <a:rPr lang="zh-CN" altLang="en-US" sz="2400" dirty="0"/>
              <a:t>）</a:t>
            </a:r>
            <a:endParaRPr lang="en-US" altLang="zh-CN" sz="2400" dirty="0"/>
          </a:p>
          <a:p>
            <a:pPr marL="457200" lvl="1" indent="0">
              <a:lnSpc>
                <a:spcPct val="110000"/>
              </a:lnSpc>
              <a:buNone/>
            </a:pPr>
            <a:r>
              <a:rPr lang="zh-CN" altLang="en-US" sz="2400" dirty="0"/>
              <a:t>并在</a:t>
            </a:r>
            <a:r>
              <a:rPr lang="en-US" altLang="zh-CN" sz="2400" dirty="0"/>
              <a:t>BB</a:t>
            </a:r>
            <a:r>
              <a:rPr lang="zh-CN" altLang="en-US" sz="2400" dirty="0"/>
              <a:t>平台的小组内以</a:t>
            </a:r>
            <a:r>
              <a:rPr lang="en-US" altLang="zh-CN" sz="2400" dirty="0"/>
              <a:t>《</a:t>
            </a:r>
            <a:r>
              <a:rPr lang="zh-CN" altLang="en-US" sz="2400" dirty="0"/>
              <a:t>语法分析</a:t>
            </a:r>
            <a:r>
              <a:rPr lang="en-US" altLang="zh-CN" sz="2400" dirty="0"/>
              <a:t>(2)(3)</a:t>
            </a:r>
            <a:r>
              <a:rPr lang="zh-CN" altLang="en-US" sz="2400" dirty="0"/>
              <a:t>预习</a:t>
            </a:r>
            <a:r>
              <a:rPr lang="en-US" altLang="zh-CN" sz="2400" dirty="0"/>
              <a:t>》</a:t>
            </a:r>
            <a:r>
              <a:rPr lang="zh-CN" altLang="en-US" sz="2400" b="1" dirty="0">
                <a:solidFill>
                  <a:srgbClr val="C00000"/>
                </a:solidFill>
              </a:rPr>
              <a:t>创建一篇新博客</a:t>
            </a:r>
            <a:r>
              <a:rPr lang="zh-CN" altLang="en-US" sz="2400" dirty="0"/>
              <a:t>，梳理预习知识。</a:t>
            </a:r>
            <a:r>
              <a:rPr lang="zh-CN" altLang="en-US" sz="2400" b="1" dirty="0">
                <a:solidFill>
                  <a:srgbClr val="C00000"/>
                </a:solidFill>
              </a:rPr>
              <a:t>预习要领：梳理逻辑，关注难点，不解之处，提出疑问</a:t>
            </a:r>
            <a:endParaRPr lang="en-US" altLang="zh-CN" sz="2400" b="1" dirty="0">
              <a:solidFill>
                <a:srgbClr val="C00000"/>
              </a:solidFill>
            </a:endParaRPr>
          </a:p>
          <a:p>
            <a:pPr>
              <a:lnSpc>
                <a:spcPct val="110000"/>
              </a:lnSpc>
            </a:pPr>
            <a:r>
              <a:rPr lang="en-US" altLang="zh-CN" sz="2400" dirty="0"/>
              <a:t>2</a:t>
            </a:r>
            <a:r>
              <a:rPr lang="zh-CN" altLang="en-US" sz="2400" dirty="0"/>
              <a:t>、以小组为单位，</a:t>
            </a:r>
            <a:r>
              <a:rPr lang="en-US" altLang="zh-CN" sz="2400" dirty="0"/>
              <a:t> </a:t>
            </a:r>
            <a:r>
              <a:rPr lang="zh-CN" altLang="en-US" sz="2400" dirty="0">
                <a:latin typeface="Times New Roman" panose="02020603050405020304" pitchFamily="18" charset="0"/>
                <a:cs typeface="Times New Roman" panose="02020603050405020304" pitchFamily="18" charset="0"/>
              </a:rPr>
              <a:t>证明语言</a:t>
            </a:r>
            <a:r>
              <a:rPr lang="en-US" altLang="zh-CN" sz="2400" dirty="0">
                <a:latin typeface="Times New Roman" panose="02020603050405020304" pitchFamily="18" charset="0"/>
                <a:cs typeface="Times New Roman" panose="02020603050405020304" pitchFamily="18" charset="0"/>
              </a:rPr>
              <a:t>L=</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a</a:t>
            </a:r>
            <a:r>
              <a:rPr lang="en-US" altLang="zh-CN" sz="2400" b="1" i="1" baseline="30000" dirty="0" err="1">
                <a:latin typeface="Times New Roman" panose="02020603050405020304" pitchFamily="18" charset="0"/>
                <a:cs typeface="Times New Roman" panose="02020603050405020304" pitchFamily="18" charset="0"/>
              </a:rPr>
              <a:t>n</a:t>
            </a:r>
            <a:r>
              <a:rPr lang="en-US" altLang="zh-CN" sz="2400" b="1" dirty="0" err="1">
                <a:latin typeface="Times New Roman" panose="02020603050405020304" pitchFamily="18" charset="0"/>
                <a:cs typeface="Times New Roman" panose="02020603050405020304" pitchFamily="18" charset="0"/>
              </a:rPr>
              <a:t>b</a:t>
            </a:r>
            <a:r>
              <a:rPr lang="en-US" altLang="zh-CN" sz="2400" b="1" i="1" baseline="30000" dirty="0" err="1">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 | </a:t>
            </a:r>
            <a:r>
              <a:rPr lang="en-US" altLang="zh-CN" sz="2400" b="1" i="1"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&gt;=0}</a:t>
            </a:r>
            <a:r>
              <a:rPr lang="zh-CN" altLang="en-US" sz="2400" dirty="0">
                <a:latin typeface="Times New Roman" panose="02020603050405020304" pitchFamily="18" charset="0"/>
                <a:cs typeface="Times New Roman" panose="02020603050405020304" pitchFamily="18" charset="0"/>
              </a:rPr>
              <a:t> 不能被正规式描述，并简要介绍泵引理。以</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泵引理讨论</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为题</a:t>
            </a:r>
            <a:r>
              <a:rPr lang="zh-CN" altLang="en-US" sz="2400" b="1" dirty="0">
                <a:solidFill>
                  <a:srgbClr val="C00000"/>
                </a:solidFill>
                <a:latin typeface="Times New Roman" panose="02020603050405020304" pitchFamily="18" charset="0"/>
                <a:cs typeface="Times New Roman" panose="02020603050405020304" pitchFamily="18" charset="0"/>
              </a:rPr>
              <a:t>创建一篇新博客</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10000"/>
              </a:lnSpc>
            </a:pPr>
            <a:r>
              <a:rPr lang="zh-CN" altLang="en-US" sz="2400" b="1" dirty="0">
                <a:solidFill>
                  <a:srgbClr val="C00000"/>
                </a:solidFill>
              </a:rPr>
              <a:t>截止时间均为下周五上课前。</a:t>
            </a:r>
            <a:endParaRPr lang="en-US" altLang="zh-CN" sz="2400" b="1" dirty="0">
              <a:solidFill>
                <a:srgbClr val="C00000"/>
              </a:solidFill>
            </a:endParaRPr>
          </a:p>
          <a:p>
            <a:pPr>
              <a:lnSpc>
                <a:spcPct val="110000"/>
              </a:lnSpc>
            </a:pPr>
            <a:endParaRPr lang="en-US" altLang="zh-CN" sz="2400" dirty="0">
              <a:solidFill>
                <a:schemeClr val="accent2"/>
              </a:solidFill>
            </a:endParaRPr>
          </a:p>
          <a:p>
            <a:pPr>
              <a:lnSpc>
                <a:spcPct val="110000"/>
              </a:lnSpc>
            </a:pPr>
            <a:endParaRPr lang="en-US" altLang="zh-CN" sz="2400" dirty="0"/>
          </a:p>
          <a:p>
            <a:pPr>
              <a:lnSpc>
                <a:spcPct val="110000"/>
              </a:lnSpc>
            </a:pPr>
            <a:endParaRPr lang="zh-CN" altLang="en-US" dirty="0"/>
          </a:p>
        </p:txBody>
      </p:sp>
      <p:sp>
        <p:nvSpPr>
          <p:cNvPr id="4" name="日期占位符 3">
            <a:extLst>
              <a:ext uri="{FF2B5EF4-FFF2-40B4-BE49-F238E27FC236}">
                <a16:creationId xmlns:a16="http://schemas.microsoft.com/office/drawing/2014/main" id="{1E97A4EB-63EC-6BF6-C843-8A9FD9336658}"/>
              </a:ext>
            </a:extLst>
          </p:cNvPr>
          <p:cNvSpPr>
            <a:spLocks noGrp="1"/>
          </p:cNvSpPr>
          <p:nvPr>
            <p:ph type="dt" sz="half" idx="10"/>
          </p:nvPr>
        </p:nvSpPr>
        <p:spPr/>
        <p:txBody>
          <a:bodyPr/>
          <a:lstStyle/>
          <a:p>
            <a:fld id="{D822253E-26A2-4835-AF71-82662187C1EF}" type="datetime2">
              <a:rPr lang="zh-CN" altLang="en-US" smtClean="0"/>
              <a:t>2024年3月13日</a:t>
            </a:fld>
            <a:endParaRPr lang="zh-CN" altLang="en-US" dirty="0"/>
          </a:p>
        </p:txBody>
      </p:sp>
      <p:sp>
        <p:nvSpPr>
          <p:cNvPr id="5" name="页脚占位符 4">
            <a:extLst>
              <a:ext uri="{FF2B5EF4-FFF2-40B4-BE49-F238E27FC236}">
                <a16:creationId xmlns:a16="http://schemas.microsoft.com/office/drawing/2014/main" id="{2CA84FC3-184F-ED41-C54E-43E2C8EC56B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6" name="灯片编号占位符 5">
            <a:extLst>
              <a:ext uri="{FF2B5EF4-FFF2-40B4-BE49-F238E27FC236}">
                <a16:creationId xmlns:a16="http://schemas.microsoft.com/office/drawing/2014/main" id="{7954C788-9E60-13E5-4312-06C475D85A2C}"/>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
        <p:nvSpPr>
          <p:cNvPr id="7" name="椭圆 6">
            <a:extLst>
              <a:ext uri="{FF2B5EF4-FFF2-40B4-BE49-F238E27FC236}">
                <a16:creationId xmlns:a16="http://schemas.microsoft.com/office/drawing/2014/main" id="{F86DA9F1-C561-785E-E44B-A247FEC71480}"/>
              </a:ext>
            </a:extLst>
          </p:cNvPr>
          <p:cNvSpPr/>
          <p:nvPr/>
        </p:nvSpPr>
        <p:spPr>
          <a:xfrm>
            <a:off x="5261656" y="5046613"/>
            <a:ext cx="3417570" cy="1108174"/>
          </a:xfrm>
          <a:prstGeom prst="ellipse">
            <a:avLst/>
          </a:prstGeom>
          <a:solidFill>
            <a:schemeClr val="accent4">
              <a:lumMod val="20000"/>
              <a:lumOff val="80000"/>
            </a:schemeClr>
          </a:solidFill>
          <a:ln>
            <a:solidFill>
              <a:schemeClr val="accent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建议组内同学轮流撰写博客哦</a:t>
            </a:r>
          </a:p>
        </p:txBody>
      </p:sp>
    </p:spTree>
    <p:extLst>
      <p:ext uri="{BB962C8B-B14F-4D97-AF65-F5344CB8AC3E}">
        <p14:creationId xmlns:p14="http://schemas.microsoft.com/office/powerpoint/2010/main" val="335107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26B8B63-70FE-420B-A80A-37642E863B66}"/>
              </a:ext>
            </a:extLst>
          </p:cNvPr>
          <p:cNvSpPr>
            <a:spLocks noGrp="1" noChangeArrowheads="1"/>
          </p:cNvSpPr>
          <p:nvPr>
            <p:ph type="title"/>
          </p:nvPr>
        </p:nvSpPr>
        <p:spPr/>
        <p:txBody>
          <a:bodyPr/>
          <a:lstStyle/>
          <a:p>
            <a:pPr eaLnBrk="1" hangingPunct="1"/>
            <a:r>
              <a:rPr lang="zh-CN" altLang="en-US" dirty="0"/>
              <a:t>第三章 语法分析</a:t>
            </a:r>
          </a:p>
        </p:txBody>
      </p:sp>
      <p:sp>
        <p:nvSpPr>
          <p:cNvPr id="13315" name="Rectangle 3">
            <a:extLst>
              <a:ext uri="{FF2B5EF4-FFF2-40B4-BE49-F238E27FC236}">
                <a16:creationId xmlns:a16="http://schemas.microsoft.com/office/drawing/2014/main" id="{B66D64E1-49B4-4904-8609-66FA215FE031}"/>
              </a:ext>
            </a:extLst>
          </p:cNvPr>
          <p:cNvSpPr>
            <a:spLocks noGrp="1" noChangeArrowheads="1"/>
          </p:cNvSpPr>
          <p:nvPr>
            <p:ph idx="1"/>
          </p:nvPr>
        </p:nvSpPr>
        <p:spPr/>
        <p:txBody>
          <a:bodyPr>
            <a:normAutofit/>
          </a:bodyPr>
          <a:lstStyle/>
          <a:p>
            <a:pPr eaLnBrk="1" hangingPunct="1">
              <a:lnSpc>
                <a:spcPct val="100000"/>
              </a:lnSpc>
            </a:pPr>
            <a:r>
              <a:rPr lang="zh-CN" altLang="en-US" sz="3600" dirty="0"/>
              <a:t>本章核心内容：</a:t>
            </a:r>
          </a:p>
          <a:p>
            <a:pPr lvl="1" eaLnBrk="1" hangingPunct="1">
              <a:lnSpc>
                <a:spcPct val="100000"/>
              </a:lnSpc>
            </a:pPr>
            <a:r>
              <a:rPr lang="zh-CN" altLang="en-US" sz="3200" dirty="0">
                <a:solidFill>
                  <a:schemeClr val="accent2"/>
                </a:solidFill>
              </a:rPr>
              <a:t>上下文无关文法</a:t>
            </a:r>
          </a:p>
          <a:p>
            <a:pPr lvl="1" eaLnBrk="1" hangingPunct="1">
              <a:lnSpc>
                <a:spcPct val="100000"/>
              </a:lnSpc>
            </a:pPr>
            <a:r>
              <a:rPr lang="zh-CN" altLang="en-US" sz="3200" dirty="0"/>
              <a:t>常用的语法分析方法：自上而下</a:t>
            </a:r>
            <a:r>
              <a:rPr lang="zh-CN" altLang="en-US" sz="3200" dirty="0">
                <a:latin typeface="宋体" panose="02010600030101010101" pitchFamily="2" charset="-122"/>
              </a:rPr>
              <a:t>分析和自下而上分析</a:t>
            </a:r>
            <a:endParaRPr lang="zh-CN" altLang="en-US" sz="3200" dirty="0"/>
          </a:p>
          <a:p>
            <a:pPr lvl="1" eaLnBrk="1" hangingPunct="1">
              <a:lnSpc>
                <a:spcPct val="100000"/>
              </a:lnSpc>
            </a:pPr>
            <a:r>
              <a:rPr lang="zh-CN" altLang="en-US" sz="3200" dirty="0"/>
              <a:t>语法分析器的自动生成：</a:t>
            </a:r>
            <a:endParaRPr lang="en-US" altLang="zh-CN" sz="3200" dirty="0"/>
          </a:p>
          <a:p>
            <a:pPr lvl="2"/>
            <a:r>
              <a:rPr lang="en-US" altLang="zh-CN" sz="2800" dirty="0"/>
              <a:t>LL(k)</a:t>
            </a:r>
          </a:p>
          <a:p>
            <a:pPr lvl="2"/>
            <a:r>
              <a:rPr lang="en-US" altLang="zh-CN" sz="2800" dirty="0"/>
              <a:t>LR(k)</a:t>
            </a:r>
            <a:r>
              <a:rPr lang="zh-CN" altLang="en-US" sz="2800" dirty="0"/>
              <a:t>、</a:t>
            </a:r>
            <a:r>
              <a:rPr lang="en-US" altLang="zh-CN" sz="2800" dirty="0"/>
              <a:t>SLR</a:t>
            </a:r>
            <a:r>
              <a:rPr lang="zh-CN" altLang="en-US" sz="2800" dirty="0"/>
              <a:t>、</a:t>
            </a:r>
            <a:r>
              <a:rPr lang="en-US" altLang="zh-CN" sz="2800" dirty="0"/>
              <a:t>LALR</a:t>
            </a:r>
            <a:endParaRPr lang="zh-CN" altLang="en-US" sz="2800" dirty="0"/>
          </a:p>
        </p:txBody>
      </p:sp>
      <p:sp>
        <p:nvSpPr>
          <p:cNvPr id="2" name="日期占位符 1">
            <a:extLst>
              <a:ext uri="{FF2B5EF4-FFF2-40B4-BE49-F238E27FC236}">
                <a16:creationId xmlns:a16="http://schemas.microsoft.com/office/drawing/2014/main" id="{846FD771-7C0C-741D-9C0B-585BB46C0333}"/>
              </a:ext>
            </a:extLst>
          </p:cNvPr>
          <p:cNvSpPr>
            <a:spLocks noGrp="1"/>
          </p:cNvSpPr>
          <p:nvPr>
            <p:ph type="dt" sz="half" idx="10"/>
          </p:nvPr>
        </p:nvSpPr>
        <p:spPr/>
        <p:txBody>
          <a:bodyPr/>
          <a:lstStyle/>
          <a:p>
            <a:fld id="{F51365B0-48DE-450A-AD83-D945839AE9DA}"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6D239B8C-DC3F-CC7C-CC9E-4458D3996F8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E0DCF47A-BCFB-96BE-2B05-9256B05B2BC6}"/>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BF5FE2D-46CF-4D58-86D5-14ACBD829498}"/>
              </a:ext>
            </a:extLst>
          </p:cNvPr>
          <p:cNvSpPr>
            <a:spLocks noGrp="1" noChangeArrowheads="1"/>
          </p:cNvSpPr>
          <p:nvPr>
            <p:ph type="title"/>
          </p:nvPr>
        </p:nvSpPr>
        <p:spPr/>
        <p:txBody>
          <a:bodyPr/>
          <a:lstStyle/>
          <a:p>
            <a:pPr eaLnBrk="1" hangingPunct="1"/>
            <a:r>
              <a:rPr lang="zh-CN" altLang="en-US" dirty="0"/>
              <a:t>本次课内容</a:t>
            </a:r>
          </a:p>
        </p:txBody>
      </p:sp>
      <p:sp>
        <p:nvSpPr>
          <p:cNvPr id="61443" name="Rectangle 3">
            <a:extLst>
              <a:ext uri="{FF2B5EF4-FFF2-40B4-BE49-F238E27FC236}">
                <a16:creationId xmlns:a16="http://schemas.microsoft.com/office/drawing/2014/main" id="{7020876E-E8E4-4B6E-8ED2-C3CF006C1DEF}"/>
              </a:ext>
            </a:extLst>
          </p:cNvPr>
          <p:cNvSpPr>
            <a:spLocks noGrp="1" noChangeArrowheads="1"/>
          </p:cNvSpPr>
          <p:nvPr>
            <p:ph idx="1"/>
          </p:nvPr>
        </p:nvSpPr>
        <p:spPr/>
        <p:txBody>
          <a:bodyPr>
            <a:normAutofit fontScale="85000" lnSpcReduction="20000"/>
          </a:bodyPr>
          <a:lstStyle/>
          <a:p>
            <a:pPr eaLnBrk="1" hangingPunct="1">
              <a:lnSpc>
                <a:spcPct val="120000"/>
              </a:lnSpc>
              <a:defRPr/>
            </a:pPr>
            <a:r>
              <a:rPr lang="zh-CN" altLang="en-US" dirty="0"/>
              <a:t>语法分析在编译器模型中的位置</a:t>
            </a:r>
            <a:endParaRPr lang="en-US" altLang="zh-CN" dirty="0"/>
          </a:p>
          <a:p>
            <a:pPr eaLnBrk="1" hangingPunct="1">
              <a:lnSpc>
                <a:spcPct val="120000"/>
              </a:lnSpc>
              <a:defRPr/>
            </a:pPr>
            <a:r>
              <a:rPr lang="en-US" altLang="zh-CN" dirty="0"/>
              <a:t>3.1 </a:t>
            </a:r>
            <a:r>
              <a:rPr lang="zh-CN" altLang="en-US" dirty="0"/>
              <a:t>上下文无关文法</a:t>
            </a:r>
            <a:endParaRPr lang="en-US" altLang="zh-CN" dirty="0"/>
          </a:p>
          <a:p>
            <a:pPr lvl="1">
              <a:lnSpc>
                <a:spcPct val="120000"/>
              </a:lnSpc>
              <a:defRPr/>
            </a:pPr>
            <a:r>
              <a:rPr lang="en-US" altLang="zh-CN" dirty="0"/>
              <a:t>3.1.1 </a:t>
            </a:r>
            <a:r>
              <a:rPr lang="zh-CN" altLang="en-US" dirty="0"/>
              <a:t>定义</a:t>
            </a:r>
            <a:endParaRPr lang="en-US" altLang="zh-CN" dirty="0"/>
          </a:p>
          <a:p>
            <a:pPr lvl="1">
              <a:lnSpc>
                <a:spcPct val="120000"/>
              </a:lnSpc>
              <a:defRPr/>
            </a:pPr>
            <a:r>
              <a:rPr lang="en-US" altLang="zh-CN" dirty="0"/>
              <a:t>3.1.2 </a:t>
            </a:r>
            <a:r>
              <a:rPr lang="zh-CN" altLang="en-US" dirty="0"/>
              <a:t>推导</a:t>
            </a:r>
            <a:endParaRPr lang="en-US" altLang="zh-CN" dirty="0"/>
          </a:p>
          <a:p>
            <a:pPr lvl="1">
              <a:lnSpc>
                <a:spcPct val="120000"/>
              </a:lnSpc>
              <a:defRPr/>
            </a:pPr>
            <a:r>
              <a:rPr lang="en-US" altLang="zh-CN" dirty="0"/>
              <a:t>3.1.3 </a:t>
            </a:r>
            <a:r>
              <a:rPr lang="zh-CN" altLang="en-US" dirty="0"/>
              <a:t>分析树</a:t>
            </a:r>
            <a:endParaRPr lang="en-US" altLang="zh-CN" dirty="0"/>
          </a:p>
          <a:p>
            <a:pPr lvl="1">
              <a:lnSpc>
                <a:spcPct val="120000"/>
              </a:lnSpc>
              <a:defRPr/>
            </a:pPr>
            <a:r>
              <a:rPr lang="en-US" altLang="zh-CN" dirty="0"/>
              <a:t>3.1.4 </a:t>
            </a:r>
            <a:r>
              <a:rPr lang="zh-CN" altLang="en-US" dirty="0"/>
              <a:t>二义性</a:t>
            </a:r>
            <a:endParaRPr lang="en-US" altLang="zh-CN" dirty="0"/>
          </a:p>
          <a:p>
            <a:pPr eaLnBrk="1" hangingPunct="1">
              <a:lnSpc>
                <a:spcPct val="120000"/>
              </a:lnSpc>
              <a:defRPr/>
            </a:pPr>
            <a:r>
              <a:rPr lang="en-US" altLang="zh-CN" dirty="0"/>
              <a:t>3.2 </a:t>
            </a:r>
            <a:r>
              <a:rPr lang="zh-CN" altLang="en-US" dirty="0"/>
              <a:t>语言和文法</a:t>
            </a:r>
            <a:endParaRPr lang="en-US" altLang="zh-CN" dirty="0"/>
          </a:p>
          <a:p>
            <a:pPr lvl="1">
              <a:lnSpc>
                <a:spcPct val="120000"/>
              </a:lnSpc>
              <a:defRPr/>
            </a:pPr>
            <a:r>
              <a:rPr lang="en-US" altLang="zh-CN" dirty="0"/>
              <a:t>3.2.1 </a:t>
            </a:r>
            <a:r>
              <a:rPr lang="zh-CN" altLang="en-US" dirty="0"/>
              <a:t>正规式和上下文无关文法的比较</a:t>
            </a:r>
            <a:endParaRPr lang="en-US" altLang="zh-CN" dirty="0"/>
          </a:p>
          <a:p>
            <a:pPr lvl="1">
              <a:lnSpc>
                <a:spcPct val="120000"/>
              </a:lnSpc>
              <a:defRPr/>
            </a:pPr>
            <a:r>
              <a:rPr lang="en-US" altLang="zh-CN" dirty="0"/>
              <a:t>3.2.2 </a:t>
            </a:r>
            <a:r>
              <a:rPr lang="zh-CN" altLang="en-US" dirty="0"/>
              <a:t>分离词法分析器的理由</a:t>
            </a:r>
            <a:endParaRPr lang="en-US" altLang="zh-CN" dirty="0"/>
          </a:p>
          <a:p>
            <a:pPr lvl="1">
              <a:lnSpc>
                <a:spcPct val="120000"/>
              </a:lnSpc>
              <a:defRPr/>
            </a:pPr>
            <a:r>
              <a:rPr lang="en-US" altLang="zh-CN" dirty="0"/>
              <a:t>3.2.3 </a:t>
            </a:r>
            <a:r>
              <a:rPr lang="zh-CN" altLang="en-US" dirty="0"/>
              <a:t>验证文法产生的语言</a:t>
            </a:r>
            <a:endParaRPr lang="en-US" altLang="zh-CN" dirty="0"/>
          </a:p>
        </p:txBody>
      </p:sp>
      <p:sp>
        <p:nvSpPr>
          <p:cNvPr id="2" name="日期占位符 1">
            <a:extLst>
              <a:ext uri="{FF2B5EF4-FFF2-40B4-BE49-F238E27FC236}">
                <a16:creationId xmlns:a16="http://schemas.microsoft.com/office/drawing/2014/main" id="{B53B9DCD-1811-8FCE-2088-5C2F97A38553}"/>
              </a:ext>
            </a:extLst>
          </p:cNvPr>
          <p:cNvSpPr>
            <a:spLocks noGrp="1"/>
          </p:cNvSpPr>
          <p:nvPr>
            <p:ph type="dt" sz="half" idx="10"/>
          </p:nvPr>
        </p:nvSpPr>
        <p:spPr/>
        <p:txBody>
          <a:bodyPr/>
          <a:lstStyle/>
          <a:p>
            <a:fld id="{B94E5981-C5D6-4AC5-9E53-D85EC94EBE8B}"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39C1026C-F992-CE15-79B4-3A45288F47D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815EA8B9-116B-6BFE-BA90-F0C9A3AB731A}"/>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extLst>
      <p:ext uri="{BB962C8B-B14F-4D97-AF65-F5344CB8AC3E}">
        <p14:creationId xmlns:p14="http://schemas.microsoft.com/office/powerpoint/2010/main" val="2460572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E9F1D30-9312-4A32-B810-E2F4D5DDFB97}"/>
              </a:ext>
            </a:extLst>
          </p:cNvPr>
          <p:cNvSpPr>
            <a:spLocks noGrp="1" noChangeArrowheads="1"/>
          </p:cNvSpPr>
          <p:nvPr>
            <p:ph type="title"/>
          </p:nvPr>
        </p:nvSpPr>
        <p:spPr/>
        <p:txBody>
          <a:bodyPr/>
          <a:lstStyle/>
          <a:p>
            <a:pPr eaLnBrk="1" hangingPunct="1"/>
            <a:r>
              <a:rPr lang="en-US" altLang="zh-CN" dirty="0"/>
              <a:t>3.1 </a:t>
            </a:r>
            <a:r>
              <a:rPr lang="zh-CN" altLang="en-US" dirty="0"/>
              <a:t>上下文无关文法</a:t>
            </a:r>
          </a:p>
        </p:txBody>
      </p:sp>
      <p:sp>
        <p:nvSpPr>
          <p:cNvPr id="15363" name="Rectangle 3">
            <a:extLst>
              <a:ext uri="{FF2B5EF4-FFF2-40B4-BE49-F238E27FC236}">
                <a16:creationId xmlns:a16="http://schemas.microsoft.com/office/drawing/2014/main" id="{3632859E-FB12-4F4E-902C-939299023611}"/>
              </a:ext>
            </a:extLst>
          </p:cNvPr>
          <p:cNvSpPr>
            <a:spLocks noGrp="1" noChangeArrowheads="1"/>
          </p:cNvSpPr>
          <p:nvPr>
            <p:ph idx="1"/>
          </p:nvPr>
        </p:nvSpPr>
        <p:spPr/>
        <p:txBody>
          <a:bodyPr>
            <a:normAutofit/>
          </a:bodyPr>
          <a:lstStyle/>
          <a:p>
            <a:pPr eaLnBrk="1" hangingPunct="1">
              <a:lnSpc>
                <a:spcPct val="100000"/>
              </a:lnSpc>
            </a:pPr>
            <a:r>
              <a:rPr lang="zh-CN" altLang="en-US" sz="3600" dirty="0"/>
              <a:t>如何表示或者定义一种语言？</a:t>
            </a:r>
          </a:p>
          <a:p>
            <a:pPr lvl="1" eaLnBrk="1" hangingPunct="1">
              <a:lnSpc>
                <a:spcPct val="100000"/>
              </a:lnSpc>
            </a:pPr>
            <a:r>
              <a:rPr lang="zh-CN" altLang="en-US" sz="3200" dirty="0"/>
              <a:t>枚举</a:t>
            </a:r>
          </a:p>
          <a:p>
            <a:pPr lvl="1" eaLnBrk="1" hangingPunct="1">
              <a:lnSpc>
                <a:spcPct val="100000"/>
              </a:lnSpc>
            </a:pPr>
            <a:r>
              <a:rPr lang="zh-CN" altLang="en-US" sz="3200" dirty="0"/>
              <a:t>指定有限条规则用于描述如何产生语言的全部句子。（文法）</a:t>
            </a:r>
          </a:p>
          <a:p>
            <a:pPr lvl="1" eaLnBrk="1" hangingPunct="1">
              <a:lnSpc>
                <a:spcPct val="100000"/>
              </a:lnSpc>
            </a:pPr>
            <a:r>
              <a:rPr lang="zh-CN" altLang="en-US" sz="3200" dirty="0"/>
              <a:t>构造语言的识别装置（自动机）</a:t>
            </a:r>
          </a:p>
        </p:txBody>
      </p:sp>
      <p:sp>
        <p:nvSpPr>
          <p:cNvPr id="2" name="日期占位符 1">
            <a:extLst>
              <a:ext uri="{FF2B5EF4-FFF2-40B4-BE49-F238E27FC236}">
                <a16:creationId xmlns:a16="http://schemas.microsoft.com/office/drawing/2014/main" id="{9D58BB9A-A708-C66B-5B74-73F3B7337665}"/>
              </a:ext>
            </a:extLst>
          </p:cNvPr>
          <p:cNvSpPr>
            <a:spLocks noGrp="1"/>
          </p:cNvSpPr>
          <p:nvPr>
            <p:ph type="dt" sz="half" idx="10"/>
          </p:nvPr>
        </p:nvSpPr>
        <p:spPr/>
        <p:txBody>
          <a:bodyPr/>
          <a:lstStyle/>
          <a:p>
            <a:fld id="{0F075E87-5EF6-4B49-8ACC-552188A52852}"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1164F9E8-1085-EB60-C7F5-BB7BFA6D870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4" name="灯片编号占位符 3">
            <a:extLst>
              <a:ext uri="{FF2B5EF4-FFF2-40B4-BE49-F238E27FC236}">
                <a16:creationId xmlns:a16="http://schemas.microsoft.com/office/drawing/2014/main" id="{C5DB7437-1810-D2F0-4BE5-48FFF4538670}"/>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4A2C7B7-CEBB-493E-804D-CA1072452DAA}"/>
              </a:ext>
            </a:extLst>
          </p:cNvPr>
          <p:cNvSpPr>
            <a:spLocks noGrp="1" noChangeArrowheads="1"/>
          </p:cNvSpPr>
          <p:nvPr>
            <p:ph type="title"/>
          </p:nvPr>
        </p:nvSpPr>
        <p:spPr/>
        <p:txBody>
          <a:bodyPr/>
          <a:lstStyle/>
          <a:p>
            <a:pPr eaLnBrk="1" hangingPunct="1"/>
            <a:r>
              <a:rPr lang="en-US" altLang="zh-CN" dirty="0"/>
              <a:t>3.1 </a:t>
            </a:r>
            <a:r>
              <a:rPr lang="zh-CN" altLang="en-US" dirty="0"/>
              <a:t>上下文无关文法</a:t>
            </a:r>
          </a:p>
        </p:txBody>
      </p:sp>
      <p:sp>
        <p:nvSpPr>
          <p:cNvPr id="16387" name="Rectangle 3">
            <a:extLst>
              <a:ext uri="{FF2B5EF4-FFF2-40B4-BE49-F238E27FC236}">
                <a16:creationId xmlns:a16="http://schemas.microsoft.com/office/drawing/2014/main" id="{732E5339-342D-4947-BF3B-120FA5F2D224}"/>
              </a:ext>
            </a:extLst>
          </p:cNvPr>
          <p:cNvSpPr>
            <a:spLocks noGrp="1" noChangeArrowheads="1"/>
          </p:cNvSpPr>
          <p:nvPr>
            <p:ph idx="1"/>
          </p:nvPr>
        </p:nvSpPr>
        <p:spPr/>
        <p:txBody>
          <a:bodyPr>
            <a:normAutofit/>
          </a:bodyPr>
          <a:lstStyle/>
          <a:p>
            <a:pPr eaLnBrk="1" hangingPunct="1">
              <a:lnSpc>
                <a:spcPct val="100000"/>
              </a:lnSpc>
            </a:pPr>
            <a:r>
              <a:rPr lang="zh-CN" altLang="en-US" sz="3600" dirty="0"/>
              <a:t>语言的</a:t>
            </a:r>
            <a:r>
              <a:rPr lang="zh-CN" altLang="en-US" sz="3600" dirty="0">
                <a:solidFill>
                  <a:schemeClr val="accent2"/>
                </a:solidFill>
              </a:rPr>
              <a:t>形式描述</a:t>
            </a:r>
            <a:r>
              <a:rPr lang="zh-CN" altLang="en-US" sz="3600" dirty="0"/>
              <a:t>：</a:t>
            </a:r>
          </a:p>
          <a:p>
            <a:pPr lvl="1" eaLnBrk="1" hangingPunct="1">
              <a:lnSpc>
                <a:spcPct val="100000"/>
              </a:lnSpc>
            </a:pPr>
            <a:r>
              <a:rPr lang="zh-CN" altLang="en-US" sz="3200" dirty="0"/>
              <a:t>人们把用一组数学符号和规则来描述语言的方式称为</a:t>
            </a:r>
            <a:r>
              <a:rPr lang="zh-CN" altLang="en-US" sz="3200" dirty="0">
                <a:solidFill>
                  <a:schemeClr val="accent1"/>
                </a:solidFill>
              </a:rPr>
              <a:t>形式描述</a:t>
            </a:r>
            <a:r>
              <a:rPr lang="zh-CN" altLang="en-US" sz="3200" dirty="0"/>
              <a:t>，而把所用的数学符号和规则称为</a:t>
            </a:r>
            <a:r>
              <a:rPr lang="zh-CN" altLang="en-US" sz="3200" dirty="0">
                <a:solidFill>
                  <a:schemeClr val="accent1"/>
                </a:solidFill>
              </a:rPr>
              <a:t>形式语言</a:t>
            </a:r>
            <a:r>
              <a:rPr lang="zh-CN" altLang="en-US" sz="3200" dirty="0"/>
              <a:t>。</a:t>
            </a:r>
          </a:p>
          <a:p>
            <a:pPr lvl="1" eaLnBrk="1" hangingPunct="1">
              <a:lnSpc>
                <a:spcPct val="100000"/>
              </a:lnSpc>
            </a:pPr>
            <a:r>
              <a:rPr lang="zh-CN" altLang="en-US" sz="3200" dirty="0"/>
              <a:t>这里所说的</a:t>
            </a:r>
            <a:r>
              <a:rPr lang="zh-CN" altLang="en-US" sz="3200" dirty="0">
                <a:latin typeface="Arial" panose="020B0604020202020204" pitchFamily="34" charset="0"/>
              </a:rPr>
              <a:t>“</a:t>
            </a:r>
            <a:r>
              <a:rPr lang="zh-CN" altLang="en-US" sz="3200" dirty="0">
                <a:solidFill>
                  <a:schemeClr val="accent1"/>
                </a:solidFill>
              </a:rPr>
              <a:t>形式</a:t>
            </a:r>
            <a:r>
              <a:rPr lang="zh-CN" altLang="en-US" sz="3200" dirty="0">
                <a:latin typeface="Arial" panose="020B0604020202020204" pitchFamily="34" charset="0"/>
              </a:rPr>
              <a:t>”</a:t>
            </a:r>
            <a:r>
              <a:rPr lang="zh-CN" altLang="en-US" sz="3200" dirty="0"/>
              <a:t>，是指仅考虑数学符号间的推演，而不涉及符号的具体含义。</a:t>
            </a:r>
          </a:p>
        </p:txBody>
      </p:sp>
      <p:sp>
        <p:nvSpPr>
          <p:cNvPr id="4" name="文本框 3">
            <a:extLst>
              <a:ext uri="{FF2B5EF4-FFF2-40B4-BE49-F238E27FC236}">
                <a16:creationId xmlns:a16="http://schemas.microsoft.com/office/drawing/2014/main" id="{90C65FE0-0E80-4DF5-A847-162796C05479}"/>
              </a:ext>
            </a:extLst>
          </p:cNvPr>
          <p:cNvSpPr txBox="1"/>
          <p:nvPr/>
        </p:nvSpPr>
        <p:spPr>
          <a:xfrm>
            <a:off x="2145694" y="4886409"/>
            <a:ext cx="4852611" cy="954107"/>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defPPr>
              <a:defRPr lang="en-US"/>
            </a:defPPr>
            <a:lvl1pPr>
              <a:defRPr sz="2400"/>
            </a:lvl1pPr>
          </a:lstStyle>
          <a:p>
            <a:pPr algn="ctr" eaLnBrk="1" hangingPunct="1">
              <a:spcBef>
                <a:spcPct val="0"/>
              </a:spcBef>
            </a:pPr>
            <a:r>
              <a:rPr lang="zh-CN" altLang="en-US" sz="2800" dirty="0"/>
              <a:t>正规式和上下文无关文法</a:t>
            </a:r>
            <a:endParaRPr lang="en-US" altLang="zh-CN" sz="2800" dirty="0"/>
          </a:p>
          <a:p>
            <a:pPr algn="ctr" eaLnBrk="1" hangingPunct="1">
              <a:spcBef>
                <a:spcPct val="0"/>
              </a:spcBef>
            </a:pPr>
            <a:r>
              <a:rPr lang="zh-CN" altLang="en-US" sz="2800" dirty="0"/>
              <a:t>都是语言的“形式描述”方法</a:t>
            </a:r>
          </a:p>
        </p:txBody>
      </p:sp>
      <p:sp>
        <p:nvSpPr>
          <p:cNvPr id="2" name="日期占位符 1">
            <a:extLst>
              <a:ext uri="{FF2B5EF4-FFF2-40B4-BE49-F238E27FC236}">
                <a16:creationId xmlns:a16="http://schemas.microsoft.com/office/drawing/2014/main" id="{96696089-9009-077D-88AB-AE73CED5B7F6}"/>
              </a:ext>
            </a:extLst>
          </p:cNvPr>
          <p:cNvSpPr>
            <a:spLocks noGrp="1"/>
          </p:cNvSpPr>
          <p:nvPr>
            <p:ph type="dt" sz="half" idx="10"/>
          </p:nvPr>
        </p:nvSpPr>
        <p:spPr/>
        <p:txBody>
          <a:bodyPr/>
          <a:lstStyle/>
          <a:p>
            <a:fld id="{D334A3F4-9D78-444D-A783-F2E98079AB9B}" type="datetime2">
              <a:rPr lang="zh-CN" altLang="en-US" smtClean="0"/>
              <a:t>2024年3月13日</a:t>
            </a:fld>
            <a:endParaRPr lang="zh-CN" altLang="en-US" dirty="0"/>
          </a:p>
        </p:txBody>
      </p:sp>
      <p:sp>
        <p:nvSpPr>
          <p:cNvPr id="3" name="页脚占位符 2">
            <a:extLst>
              <a:ext uri="{FF2B5EF4-FFF2-40B4-BE49-F238E27FC236}">
                <a16:creationId xmlns:a16="http://schemas.microsoft.com/office/drawing/2014/main" id="{CA22A255-B639-EC51-4E3E-3BE510382B2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第三章 语法分析</a:t>
            </a:r>
            <a:r>
              <a:rPr lang="en-US" altLang="zh-CN"/>
              <a:t>(1)</a:t>
            </a:r>
            <a:endParaRPr lang="zh-CN" altLang="en-US" dirty="0"/>
          </a:p>
        </p:txBody>
      </p:sp>
      <p:sp>
        <p:nvSpPr>
          <p:cNvPr id="5" name="灯片编号占位符 4">
            <a:extLst>
              <a:ext uri="{FF2B5EF4-FFF2-40B4-BE49-F238E27FC236}">
                <a16:creationId xmlns:a16="http://schemas.microsoft.com/office/drawing/2014/main" id="{88750470-3408-64E5-A4C4-0248716628E4}"/>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1497</TotalTime>
  <Words>5679</Words>
  <Application>Microsoft Office PowerPoint</Application>
  <PresentationFormat>全屏显示(4:3)</PresentationFormat>
  <Paragraphs>683</Paragraphs>
  <Slides>50</Slides>
  <Notes>15</Notes>
  <HiddenSlides>3</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50</vt:i4>
      </vt:variant>
    </vt:vector>
  </HeadingPairs>
  <TitlesOfParts>
    <vt:vector size="59" baseType="lpstr">
      <vt:lpstr>等线</vt:lpstr>
      <vt:lpstr>方正舒体</vt:lpstr>
      <vt:lpstr>黑体</vt:lpstr>
      <vt:lpstr>宋体</vt:lpstr>
      <vt:lpstr>Arial</vt:lpstr>
      <vt:lpstr>Symbol</vt:lpstr>
      <vt:lpstr>Times New Roman</vt:lpstr>
      <vt:lpstr>Wingdings</vt:lpstr>
      <vt:lpstr>主题1</vt:lpstr>
      <vt:lpstr>第三章 语法分析(1)</vt:lpstr>
      <vt:lpstr>第三章 语法分析</vt:lpstr>
      <vt:lpstr>第三章 语法分析</vt:lpstr>
      <vt:lpstr>第三章 语法分析</vt:lpstr>
      <vt:lpstr>第三章 语法分析</vt:lpstr>
      <vt:lpstr>第三章 语法分析</vt:lpstr>
      <vt:lpstr>本次课内容</vt:lpstr>
      <vt:lpstr>3.1 上下文无关文法</vt:lpstr>
      <vt:lpstr>3.1 上下文无关文法</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3.1.1 上下文无关文法的定义</vt:lpstr>
      <vt:lpstr>3.1.2 推导</vt:lpstr>
      <vt:lpstr>3.1.2 推导</vt:lpstr>
      <vt:lpstr>3.1.2 推导</vt:lpstr>
      <vt:lpstr>3.1.2 推导</vt:lpstr>
      <vt:lpstr>3.1.2 推导</vt:lpstr>
      <vt:lpstr>3.1.2 推导</vt:lpstr>
      <vt:lpstr>3.1.2 推导</vt:lpstr>
      <vt:lpstr>3.1.3 分析树</vt:lpstr>
      <vt:lpstr>3.1.3 分析树</vt:lpstr>
      <vt:lpstr>3.1.3 分析树</vt:lpstr>
      <vt:lpstr>3.1.4 二义性（Ambiguity）</vt:lpstr>
      <vt:lpstr>3.1.4 二义性</vt:lpstr>
      <vt:lpstr>3.1.4 二义性</vt:lpstr>
      <vt:lpstr>3.2 语言和文法</vt:lpstr>
      <vt:lpstr>3.2 语言和文法</vt:lpstr>
      <vt:lpstr>3.2.1 正规式和上下文无关文法的比较</vt:lpstr>
      <vt:lpstr>3.2.2 分离词法分析器的理由</vt:lpstr>
      <vt:lpstr>3.2.2 分离词法分析器的理由</vt:lpstr>
      <vt:lpstr>3.2.3 验证文法产生的语言</vt:lpstr>
      <vt:lpstr>3.2.3 验证文法产生的语言</vt:lpstr>
      <vt:lpstr>3.2.3 验证文法产生的语言</vt:lpstr>
      <vt:lpstr>3.2.3 验证文法产生的语言</vt:lpstr>
      <vt:lpstr>本节小结</vt:lpstr>
      <vt:lpstr>本节小结</vt:lpstr>
      <vt:lpstr>课后任务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欣捷</dc:creator>
  <cp:lastModifiedBy>欣捷 王</cp:lastModifiedBy>
  <cp:revision>21</cp:revision>
  <dcterms:created xsi:type="dcterms:W3CDTF">2021-02-17T04:10:24Z</dcterms:created>
  <dcterms:modified xsi:type="dcterms:W3CDTF">2024-03-13T14:11:29Z</dcterms:modified>
</cp:coreProperties>
</file>