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58"/>
  </p:notesMasterIdLst>
  <p:sldIdLst>
    <p:sldId id="256" r:id="rId2"/>
    <p:sldId id="830" r:id="rId3"/>
    <p:sldId id="831" r:id="rId4"/>
    <p:sldId id="832" r:id="rId5"/>
    <p:sldId id="834" r:id="rId6"/>
    <p:sldId id="835" r:id="rId7"/>
    <p:sldId id="838" r:id="rId8"/>
    <p:sldId id="836" r:id="rId9"/>
    <p:sldId id="837" r:id="rId10"/>
    <p:sldId id="839" r:id="rId11"/>
    <p:sldId id="840" r:id="rId12"/>
    <p:sldId id="844" r:id="rId13"/>
    <p:sldId id="845" r:id="rId14"/>
    <p:sldId id="849" r:id="rId15"/>
    <p:sldId id="851" r:id="rId16"/>
    <p:sldId id="846" r:id="rId17"/>
    <p:sldId id="857" r:id="rId18"/>
    <p:sldId id="858" r:id="rId19"/>
    <p:sldId id="862" r:id="rId20"/>
    <p:sldId id="860" r:id="rId21"/>
    <p:sldId id="861" r:id="rId22"/>
    <p:sldId id="863" r:id="rId23"/>
    <p:sldId id="877" r:id="rId24"/>
    <p:sldId id="878" r:id="rId25"/>
    <p:sldId id="883" r:id="rId26"/>
    <p:sldId id="880" r:id="rId27"/>
    <p:sldId id="881" r:id="rId28"/>
    <p:sldId id="884" r:id="rId29"/>
    <p:sldId id="812" r:id="rId30"/>
    <p:sldId id="813" r:id="rId31"/>
    <p:sldId id="814" r:id="rId32"/>
    <p:sldId id="864" r:id="rId33"/>
    <p:sldId id="847" r:id="rId34"/>
    <p:sldId id="848" r:id="rId35"/>
    <p:sldId id="865" r:id="rId36"/>
    <p:sldId id="866" r:id="rId37"/>
    <p:sldId id="867" r:id="rId38"/>
    <p:sldId id="852" r:id="rId39"/>
    <p:sldId id="853" r:id="rId40"/>
    <p:sldId id="859" r:id="rId41"/>
    <p:sldId id="855" r:id="rId42"/>
    <p:sldId id="856" r:id="rId43"/>
    <p:sldId id="817" r:id="rId44"/>
    <p:sldId id="868" r:id="rId45"/>
    <p:sldId id="869" r:id="rId46"/>
    <p:sldId id="870" r:id="rId47"/>
    <p:sldId id="818" r:id="rId48"/>
    <p:sldId id="828" r:id="rId49"/>
    <p:sldId id="829" r:id="rId50"/>
    <p:sldId id="871" r:id="rId51"/>
    <p:sldId id="872" r:id="rId52"/>
    <p:sldId id="873" r:id="rId53"/>
    <p:sldId id="833" r:id="rId54"/>
    <p:sldId id="874" r:id="rId55"/>
    <p:sldId id="875" r:id="rId56"/>
    <p:sldId id="87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6FBD0-1842-41E0-B544-5A025F87A8E6}" v="3" dt="2024-05-08T17:58:37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36" autoAdjust="0"/>
    <p:restoredTop sz="69610" autoAdjust="0"/>
  </p:normalViewPr>
  <p:slideViewPr>
    <p:cSldViewPr snapToGrid="0">
      <p:cViewPr>
        <p:scale>
          <a:sx n="66" d="100"/>
          <a:sy n="66" d="100"/>
        </p:scale>
        <p:origin x="600" y="1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欣捷" userId="b965477fa0aef5e6" providerId="LiveId" clId="{CD243CF0-F2EB-44AF-8D92-2FDFDBA2D008}"/>
    <pc:docChg chg="undo redo custSel addSld delSld modSld sldOrd">
      <pc:chgData name="王 欣捷" userId="b965477fa0aef5e6" providerId="LiveId" clId="{CD243CF0-F2EB-44AF-8D92-2FDFDBA2D008}" dt="2021-04-22T06:15:13.566" v="1467" actId="20577"/>
      <pc:docMkLst>
        <pc:docMk/>
      </pc:docMkLst>
      <pc:sldChg chg="modSp mod">
        <pc:chgData name="王 欣捷" userId="b965477fa0aef5e6" providerId="LiveId" clId="{CD243CF0-F2EB-44AF-8D92-2FDFDBA2D008}" dt="2021-04-22T04:12:42.518" v="37"/>
        <pc:sldMkLst>
          <pc:docMk/>
          <pc:sldMk cId="2470898374" sldId="256"/>
        </pc:sldMkLst>
        <pc:spChg chg="mod">
          <ac:chgData name="王 欣捷" userId="b965477fa0aef5e6" providerId="LiveId" clId="{CD243CF0-F2EB-44AF-8D92-2FDFDBA2D008}" dt="2021-04-22T04:12:42.518" v="37"/>
          <ac:spMkLst>
            <pc:docMk/>
            <pc:sldMk cId="2470898374" sldId="256"/>
            <ac:spMk id="2" creationId="{E7DC3515-54D4-4A44-A409-1AD3C10C63ED}"/>
          </ac:spMkLst>
        </pc:spChg>
      </pc:sldChg>
      <pc:sldChg chg="modSp add del mod">
        <pc:chgData name="王 欣捷" userId="b965477fa0aef5e6" providerId="LiveId" clId="{CD243CF0-F2EB-44AF-8D92-2FDFDBA2D008}" dt="2021-04-22T04:17:23.258" v="89" actId="47"/>
        <pc:sldMkLst>
          <pc:docMk/>
          <pc:sldMk cId="0" sldId="810"/>
        </pc:sldMkLst>
        <pc:spChg chg="mod">
          <ac:chgData name="王 欣捷" userId="b965477fa0aef5e6" providerId="LiveId" clId="{CD243CF0-F2EB-44AF-8D92-2FDFDBA2D008}" dt="2021-04-22T04:10:48.179" v="26" actId="27636"/>
          <ac:spMkLst>
            <pc:docMk/>
            <pc:sldMk cId="0" sldId="810"/>
            <ac:spMk id="36866" creationId="{7D2350EF-F998-4BF3-9E24-5D8B7286AB7B}"/>
          </ac:spMkLst>
        </pc:spChg>
      </pc:sldChg>
      <pc:sldChg chg="modSp add del mod">
        <pc:chgData name="王 欣捷" userId="b965477fa0aef5e6" providerId="LiveId" clId="{CD243CF0-F2EB-44AF-8D92-2FDFDBA2D008}" dt="2021-04-22T04:17:24.407" v="90" actId="47"/>
        <pc:sldMkLst>
          <pc:docMk/>
          <pc:sldMk cId="0" sldId="811"/>
        </pc:sldMkLst>
        <pc:spChg chg="mod">
          <ac:chgData name="王 欣捷" userId="b965477fa0aef5e6" providerId="LiveId" clId="{CD243CF0-F2EB-44AF-8D92-2FDFDBA2D008}" dt="2021-04-22T04:10:48.179" v="27" actId="27636"/>
          <ac:spMkLst>
            <pc:docMk/>
            <pc:sldMk cId="0" sldId="811"/>
            <ac:spMk id="37890" creationId="{D0266FA3-77D5-454C-B226-FD7D15496730}"/>
          </ac:spMkLst>
        </pc:spChg>
      </pc:sldChg>
      <pc:sldChg chg="modSp add mod">
        <pc:chgData name="王 欣捷" userId="b965477fa0aef5e6" providerId="LiveId" clId="{CD243CF0-F2EB-44AF-8D92-2FDFDBA2D008}" dt="2021-04-22T04:46:50.332" v="385" actId="113"/>
        <pc:sldMkLst>
          <pc:docMk/>
          <pc:sldMk cId="0" sldId="812"/>
        </pc:sldMkLst>
        <pc:spChg chg="mod">
          <ac:chgData name="王 欣捷" userId="b965477fa0aef5e6" providerId="LiveId" clId="{CD243CF0-F2EB-44AF-8D92-2FDFDBA2D008}" dt="2021-04-22T04:42:25.873" v="299" actId="20577"/>
          <ac:spMkLst>
            <pc:docMk/>
            <pc:sldMk cId="0" sldId="812"/>
            <ac:spMk id="13314" creationId="{DC50109E-8C93-424C-9F6A-395939FC1DED}"/>
          </ac:spMkLst>
        </pc:spChg>
        <pc:spChg chg="mod">
          <ac:chgData name="王 欣捷" userId="b965477fa0aef5e6" providerId="LiveId" clId="{CD243CF0-F2EB-44AF-8D92-2FDFDBA2D008}" dt="2021-04-22T04:46:50.332" v="385" actId="113"/>
          <ac:spMkLst>
            <pc:docMk/>
            <pc:sldMk cId="0" sldId="812"/>
            <ac:spMk id="13315" creationId="{BBE4C38B-6B4A-4ED6-8501-11604AFF9F4D}"/>
          </ac:spMkLst>
        </pc:spChg>
      </pc:sldChg>
      <pc:sldChg chg="modSp add mod">
        <pc:chgData name="王 欣捷" userId="b965477fa0aef5e6" providerId="LiveId" clId="{CD243CF0-F2EB-44AF-8D92-2FDFDBA2D008}" dt="2021-04-22T04:42:29.231" v="301" actId="20577"/>
        <pc:sldMkLst>
          <pc:docMk/>
          <pc:sldMk cId="0" sldId="813"/>
        </pc:sldMkLst>
        <pc:spChg chg="mod">
          <ac:chgData name="王 欣捷" userId="b965477fa0aef5e6" providerId="LiveId" clId="{CD243CF0-F2EB-44AF-8D92-2FDFDBA2D008}" dt="2021-04-22T04:42:29.231" v="301" actId="20577"/>
          <ac:spMkLst>
            <pc:docMk/>
            <pc:sldMk cId="0" sldId="813"/>
            <ac:spMk id="14338" creationId="{8C31788C-0201-4C11-9DE3-509950A7B3B2}"/>
          </ac:spMkLst>
        </pc:spChg>
        <pc:spChg chg="mod">
          <ac:chgData name="王 欣捷" userId="b965477fa0aef5e6" providerId="LiveId" clId="{CD243CF0-F2EB-44AF-8D92-2FDFDBA2D008}" dt="2021-04-22T04:26:07.579" v="124" actId="2710"/>
          <ac:spMkLst>
            <pc:docMk/>
            <pc:sldMk cId="0" sldId="813"/>
            <ac:spMk id="14339" creationId="{034A964D-8994-40BD-9D13-9D6A9E2D1710}"/>
          </ac:spMkLst>
        </pc:spChg>
      </pc:sldChg>
      <pc:sldChg chg="modSp add mod">
        <pc:chgData name="王 欣捷" userId="b965477fa0aef5e6" providerId="LiveId" clId="{CD243CF0-F2EB-44AF-8D92-2FDFDBA2D008}" dt="2021-04-22T04:42:32.523" v="303" actId="20577"/>
        <pc:sldMkLst>
          <pc:docMk/>
          <pc:sldMk cId="0" sldId="814"/>
        </pc:sldMkLst>
        <pc:spChg chg="mod">
          <ac:chgData name="王 欣捷" userId="b965477fa0aef5e6" providerId="LiveId" clId="{CD243CF0-F2EB-44AF-8D92-2FDFDBA2D008}" dt="2021-04-22T04:42:32.523" v="303" actId="20577"/>
          <ac:spMkLst>
            <pc:docMk/>
            <pc:sldMk cId="0" sldId="814"/>
            <ac:spMk id="15362" creationId="{F8AF9449-62B6-4796-9C89-57752F86A36A}"/>
          </ac:spMkLst>
        </pc:spChg>
        <pc:spChg chg="mod">
          <ac:chgData name="王 欣捷" userId="b965477fa0aef5e6" providerId="LiveId" clId="{CD243CF0-F2EB-44AF-8D92-2FDFDBA2D008}" dt="2021-04-22T04:26:22.622" v="128" actId="1076"/>
          <ac:spMkLst>
            <pc:docMk/>
            <pc:sldMk cId="0" sldId="814"/>
            <ac:spMk id="15364" creationId="{27226453-075C-4FC5-A564-C12FACB58341}"/>
          </ac:spMkLst>
        </pc:spChg>
        <pc:spChg chg="mod">
          <ac:chgData name="王 欣捷" userId="b965477fa0aef5e6" providerId="LiveId" clId="{CD243CF0-F2EB-44AF-8D92-2FDFDBA2D008}" dt="2021-04-22T04:26:22.622" v="128" actId="1076"/>
          <ac:spMkLst>
            <pc:docMk/>
            <pc:sldMk cId="0" sldId="814"/>
            <ac:spMk id="15365" creationId="{CF22813A-312D-4851-A137-BD8CE52FF983}"/>
          </ac:spMkLst>
        </pc:spChg>
        <pc:spChg chg="mod">
          <ac:chgData name="王 欣捷" userId="b965477fa0aef5e6" providerId="LiveId" clId="{CD243CF0-F2EB-44AF-8D92-2FDFDBA2D008}" dt="2021-04-22T04:26:22.622" v="128" actId="1076"/>
          <ac:spMkLst>
            <pc:docMk/>
            <pc:sldMk cId="0" sldId="814"/>
            <ac:spMk id="15366" creationId="{1D531AB4-8441-40E4-AC34-0DA851B60780}"/>
          </ac:spMkLst>
        </pc:spChg>
      </pc:sldChg>
      <pc:sldChg chg="modSp add mod chgLayout">
        <pc:chgData name="王 欣捷" userId="b965477fa0aef5e6" providerId="LiveId" clId="{CD243CF0-F2EB-44AF-8D92-2FDFDBA2D008}" dt="2021-04-22T04:47:08.584" v="395" actId="113"/>
        <pc:sldMkLst>
          <pc:docMk/>
          <pc:sldMk cId="0" sldId="817"/>
        </pc:sldMkLst>
        <pc:spChg chg="mod ord">
          <ac:chgData name="王 欣捷" userId="b965477fa0aef5e6" providerId="LiveId" clId="{CD243CF0-F2EB-44AF-8D92-2FDFDBA2D008}" dt="2021-04-22T04:42:58.204" v="321" actId="20577"/>
          <ac:spMkLst>
            <pc:docMk/>
            <pc:sldMk cId="0" sldId="817"/>
            <ac:spMk id="28674" creationId="{4ADBB4CB-4300-4614-8D5D-C855C298A8E3}"/>
          </ac:spMkLst>
        </pc:spChg>
        <pc:spChg chg="mod ord">
          <ac:chgData name="王 欣捷" userId="b965477fa0aef5e6" providerId="LiveId" clId="{CD243CF0-F2EB-44AF-8D92-2FDFDBA2D008}" dt="2021-04-22T04:47:08.584" v="395" actId="113"/>
          <ac:spMkLst>
            <pc:docMk/>
            <pc:sldMk cId="0" sldId="817"/>
            <ac:spMk id="28675" creationId="{E3D3BF73-8BAA-4123-A058-A87881785A09}"/>
          </ac:spMkLst>
        </pc:spChg>
      </pc:sldChg>
      <pc:sldChg chg="modSp add mod">
        <pc:chgData name="王 欣捷" userId="b965477fa0aef5e6" providerId="LiveId" clId="{CD243CF0-F2EB-44AF-8D92-2FDFDBA2D008}" dt="2021-04-22T04:43:07.697" v="329" actId="20577"/>
        <pc:sldMkLst>
          <pc:docMk/>
          <pc:sldMk cId="0" sldId="818"/>
        </pc:sldMkLst>
        <pc:spChg chg="mod">
          <ac:chgData name="王 欣捷" userId="b965477fa0aef5e6" providerId="LiveId" clId="{CD243CF0-F2EB-44AF-8D92-2FDFDBA2D008}" dt="2021-04-22T04:43:07.697" v="329" actId="20577"/>
          <ac:spMkLst>
            <pc:docMk/>
            <pc:sldMk cId="0" sldId="818"/>
            <ac:spMk id="32770" creationId="{C9904C42-C5FD-48B1-90C5-11BA42BD04D1}"/>
          </ac:spMkLst>
        </pc:spChg>
        <pc:spChg chg="mod">
          <ac:chgData name="王 欣捷" userId="b965477fa0aef5e6" providerId="LiveId" clId="{CD243CF0-F2EB-44AF-8D92-2FDFDBA2D008}" dt="2021-04-22T04:34:53.062" v="249" actId="207"/>
          <ac:spMkLst>
            <pc:docMk/>
            <pc:sldMk cId="0" sldId="818"/>
            <ac:spMk id="32771" creationId="{FF5C7003-0F51-40C7-8FF9-F4A63A8F1EEB}"/>
          </ac:spMkLst>
        </pc:spChg>
      </pc:sldChg>
      <pc:sldChg chg="add del">
        <pc:chgData name="王 欣捷" userId="b965477fa0aef5e6" providerId="LiveId" clId="{CD243CF0-F2EB-44AF-8D92-2FDFDBA2D008}" dt="2021-04-22T04:15:02.171" v="57" actId="47"/>
        <pc:sldMkLst>
          <pc:docMk/>
          <pc:sldMk cId="0" sldId="825"/>
        </pc:sldMkLst>
      </pc:sldChg>
      <pc:sldChg chg="add del">
        <pc:chgData name="王 欣捷" userId="b965477fa0aef5e6" providerId="LiveId" clId="{CD243CF0-F2EB-44AF-8D92-2FDFDBA2D008}" dt="2021-04-22T04:16:23.354" v="77" actId="47"/>
        <pc:sldMkLst>
          <pc:docMk/>
          <pc:sldMk cId="0" sldId="826"/>
        </pc:sldMkLst>
      </pc:sldChg>
      <pc:sldChg chg="modSp add del mod chgLayout">
        <pc:chgData name="王 欣捷" userId="b965477fa0aef5e6" providerId="LiveId" clId="{CD243CF0-F2EB-44AF-8D92-2FDFDBA2D008}" dt="2021-04-22T04:16:58.803" v="84" actId="47"/>
        <pc:sldMkLst>
          <pc:docMk/>
          <pc:sldMk cId="0" sldId="827"/>
        </pc:sldMkLst>
        <pc:spChg chg="mod ord">
          <ac:chgData name="王 欣捷" userId="b965477fa0aef5e6" providerId="LiveId" clId="{CD243CF0-F2EB-44AF-8D92-2FDFDBA2D008}" dt="2021-04-22T04:16:45.129" v="80" actId="700"/>
          <ac:spMkLst>
            <pc:docMk/>
            <pc:sldMk cId="0" sldId="827"/>
            <ac:spMk id="28674" creationId="{BA3CF661-903C-4859-B331-81A33FF21145}"/>
          </ac:spMkLst>
        </pc:spChg>
        <pc:spChg chg="mod ord">
          <ac:chgData name="王 欣捷" userId="b965477fa0aef5e6" providerId="LiveId" clId="{CD243CF0-F2EB-44AF-8D92-2FDFDBA2D008}" dt="2021-04-22T04:16:55.724" v="83" actId="207"/>
          <ac:spMkLst>
            <pc:docMk/>
            <pc:sldMk cId="0" sldId="827"/>
            <ac:spMk id="28675" creationId="{55F9009F-619B-4431-AE69-395C100752AE}"/>
          </ac:spMkLst>
        </pc:spChg>
      </pc:sldChg>
      <pc:sldChg chg="modSp add del mod">
        <pc:chgData name="王 欣捷" userId="b965477fa0aef5e6" providerId="LiveId" clId="{CD243CF0-F2EB-44AF-8D92-2FDFDBA2D008}" dt="2021-04-22T04:43:09.528" v="331" actId="20577"/>
        <pc:sldMkLst>
          <pc:docMk/>
          <pc:sldMk cId="0" sldId="828"/>
        </pc:sldMkLst>
        <pc:spChg chg="mod">
          <ac:chgData name="王 欣捷" userId="b965477fa0aef5e6" providerId="LiveId" clId="{CD243CF0-F2EB-44AF-8D92-2FDFDBA2D008}" dt="2021-04-22T04:43:09.528" v="331" actId="20577"/>
          <ac:spMkLst>
            <pc:docMk/>
            <pc:sldMk cId="0" sldId="828"/>
            <ac:spMk id="34818" creationId="{1A2AECA0-D074-4668-A0FA-C74E72077A3F}"/>
          </ac:spMkLst>
        </pc:spChg>
      </pc:sldChg>
      <pc:sldChg chg="modSp add del mod">
        <pc:chgData name="王 欣捷" userId="b965477fa0aef5e6" providerId="LiveId" clId="{CD243CF0-F2EB-44AF-8D92-2FDFDBA2D008}" dt="2021-04-22T04:43:11.504" v="333" actId="20577"/>
        <pc:sldMkLst>
          <pc:docMk/>
          <pc:sldMk cId="0" sldId="829"/>
        </pc:sldMkLst>
        <pc:spChg chg="mod">
          <ac:chgData name="王 欣捷" userId="b965477fa0aef5e6" providerId="LiveId" clId="{CD243CF0-F2EB-44AF-8D92-2FDFDBA2D008}" dt="2021-04-22T04:43:11.504" v="333" actId="20577"/>
          <ac:spMkLst>
            <pc:docMk/>
            <pc:sldMk cId="0" sldId="829"/>
            <ac:spMk id="36866" creationId="{9246BA7F-DCB9-4548-9D40-7CC95919084C}"/>
          </ac:spMkLst>
        </pc:spChg>
        <pc:spChg chg="mod">
          <ac:chgData name="王 欣捷" userId="b965477fa0aef5e6" providerId="LiveId" clId="{CD243CF0-F2EB-44AF-8D92-2FDFDBA2D008}" dt="2021-04-22T04:35:06.017" v="251" actId="1076"/>
          <ac:spMkLst>
            <pc:docMk/>
            <pc:sldMk cId="0" sldId="829"/>
            <ac:spMk id="36868" creationId="{C2654332-89B2-4F17-8930-F43C9C107E6C}"/>
          </ac:spMkLst>
        </pc:spChg>
        <pc:spChg chg="mod">
          <ac:chgData name="王 欣捷" userId="b965477fa0aef5e6" providerId="LiveId" clId="{CD243CF0-F2EB-44AF-8D92-2FDFDBA2D008}" dt="2021-04-22T04:35:06.017" v="251" actId="1076"/>
          <ac:spMkLst>
            <pc:docMk/>
            <pc:sldMk cId="0" sldId="829"/>
            <ac:spMk id="36869" creationId="{034C2807-2598-46CD-80CD-A00F110D1ED4}"/>
          </ac:spMkLst>
        </pc:spChg>
        <pc:spChg chg="mod">
          <ac:chgData name="王 欣捷" userId="b965477fa0aef5e6" providerId="LiveId" clId="{CD243CF0-F2EB-44AF-8D92-2FDFDBA2D008}" dt="2021-04-22T04:35:06.017" v="251" actId="1076"/>
          <ac:spMkLst>
            <pc:docMk/>
            <pc:sldMk cId="0" sldId="829"/>
            <ac:spMk id="36870" creationId="{0FF9055F-5E76-46FF-A9B4-6D41C3E83650}"/>
          </ac:spMkLst>
        </pc:spChg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0"/>
        </pc:sldMkLst>
      </pc:sldChg>
      <pc:sldChg chg="modSp add mod">
        <pc:chgData name="王 欣捷" userId="b965477fa0aef5e6" providerId="LiveId" clId="{CD243CF0-F2EB-44AF-8D92-2FDFDBA2D008}" dt="2021-04-22T04:14:21.329" v="50" actId="207"/>
        <pc:sldMkLst>
          <pc:docMk/>
          <pc:sldMk cId="0" sldId="831"/>
        </pc:sldMkLst>
        <pc:spChg chg="mod">
          <ac:chgData name="王 欣捷" userId="b965477fa0aef5e6" providerId="LiveId" clId="{CD243CF0-F2EB-44AF-8D92-2FDFDBA2D008}" dt="2021-04-22T04:14:21.329" v="50" actId="207"/>
          <ac:spMkLst>
            <pc:docMk/>
            <pc:sldMk cId="0" sldId="831"/>
            <ac:spMk id="630787" creationId="{CE2C33B2-7CB8-48A0-8C3E-2413CCD5F599}"/>
          </ac:spMkLst>
        </pc:spChg>
      </pc:sldChg>
      <pc:sldChg chg="modSp add mod">
        <pc:chgData name="王 欣捷" userId="b965477fa0aef5e6" providerId="LiveId" clId="{CD243CF0-F2EB-44AF-8D92-2FDFDBA2D008}" dt="2021-04-22T04:14:27.157" v="52" actId="207"/>
        <pc:sldMkLst>
          <pc:docMk/>
          <pc:sldMk cId="0" sldId="832"/>
        </pc:sldMkLst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17" creationId="{DE840C66-7B51-4663-A1BC-BA1971372054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18" creationId="{BBD6722A-EBA4-424B-AE61-9E23ECC6CA05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19" creationId="{0EC27CC9-7BF1-4643-B9BD-4B1A1E89A509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0" creationId="{997BA335-9083-4B5C-B4F7-E85E4FFD3B29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1" creationId="{1EE2F8FE-4CFB-490C-8D5C-EB5C4851BB88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2" creationId="{2A2F69B0-4F2E-42E0-9F55-DB734178EC31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3" creationId="{738737CA-8ED6-4721-82B5-3ED7391ED939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4" creationId="{F47C6005-0F88-4611-BDE1-F2F3FC220437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5" creationId="{3999898F-8F90-4573-BBA9-EA34D33452F5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7" creationId="{C2E6AB22-147A-443E-90D4-7790201C4AB2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8" creationId="{78315F07-C6D0-4745-ADFC-14E5E01F2E3F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9" creationId="{F0B49013-83EA-412A-8115-A3885CBB4E73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0" creationId="{FEFBCDFD-B77E-4C0E-9C85-0318373D36AB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1" creationId="{C222985D-1C2E-483A-B803-AFEA4755F341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2" creationId="{A786D7AD-22A0-4556-8A60-78419791525B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3" creationId="{B646AE2A-3D82-435B-952A-CCD51CBBF3BC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4" creationId="{6E57CC2E-65AA-4712-9334-AE2C16AF1714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5" creationId="{E7F628A4-45F8-45F7-ADBF-8ECB93F53A89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6" creationId="{3A1A38A9-88A3-4816-B3DF-86AB11DF6317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7" creationId="{A38850CE-9E4C-43F9-A9CD-347C00EAA7B4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8" creationId="{854636B9-1396-4874-BC32-BB08F2A903B7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9" creationId="{ADC5E970-2AF5-4BB5-B41D-E10DC89F4A6F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40" creationId="{F5F17082-6193-437D-9D27-D177219F9CB9}"/>
          </ac:spMkLst>
        </pc:spChg>
        <pc:spChg chg="mod">
          <ac:chgData name="王 欣捷" userId="b965477fa0aef5e6" providerId="LiveId" clId="{CD243CF0-F2EB-44AF-8D92-2FDFDBA2D008}" dt="2021-04-22T04:14:27.157" v="52" actId="207"/>
          <ac:spMkLst>
            <pc:docMk/>
            <pc:sldMk cId="0" sldId="832"/>
            <ac:spMk id="631811" creationId="{162F2532-F25A-449B-B338-84A9521CB5CF}"/>
          </ac:spMkLst>
        </pc:spChg>
        <pc:grpChg chg="mod">
          <ac:chgData name="王 欣捷" userId="b965477fa0aef5e6" providerId="LiveId" clId="{CD243CF0-F2EB-44AF-8D92-2FDFDBA2D008}" dt="2021-04-22T04:13:43.140" v="42" actId="1076"/>
          <ac:grpSpMkLst>
            <pc:docMk/>
            <pc:sldMk cId="0" sldId="832"/>
            <ac:grpSpMk id="13326" creationId="{BE2C3707-CBEB-43B4-A51B-6C2902A8DEF6}"/>
          </ac:grpSpMkLst>
        </pc:grpChg>
        <pc:grpChg chg="mod">
          <ac:chgData name="王 欣捷" userId="b965477fa0aef5e6" providerId="LiveId" clId="{CD243CF0-F2EB-44AF-8D92-2FDFDBA2D008}" dt="2021-04-22T04:13:43.140" v="42" actId="1076"/>
          <ac:grpSpMkLst>
            <pc:docMk/>
            <pc:sldMk cId="0" sldId="832"/>
            <ac:grpSpMk id="631812" creationId="{05809BDA-A345-4CF4-8BB1-A902641B9A71}"/>
          </ac:grpSpMkLst>
        </pc:grpChg>
      </pc:sldChg>
      <pc:sldChg chg="modSp add mod modClrScheme chgLayout">
        <pc:chgData name="王 欣捷" userId="b965477fa0aef5e6" providerId="LiveId" clId="{CD243CF0-F2EB-44AF-8D92-2FDFDBA2D008}" dt="2021-04-22T04:43:19.407" v="341" actId="20577"/>
        <pc:sldMkLst>
          <pc:docMk/>
          <pc:sldMk cId="0" sldId="833"/>
        </pc:sldMkLst>
        <pc:spChg chg="mod ord">
          <ac:chgData name="王 欣捷" userId="b965477fa0aef5e6" providerId="LiveId" clId="{CD243CF0-F2EB-44AF-8D92-2FDFDBA2D008}" dt="2021-04-22T04:43:19.407" v="341" actId="20577"/>
          <ac:spMkLst>
            <pc:docMk/>
            <pc:sldMk cId="0" sldId="833"/>
            <ac:spMk id="40962" creationId="{215C0751-B305-4F97-A27B-4BFC8734D557}"/>
          </ac:spMkLst>
        </pc:spChg>
        <pc:graphicFrameChg chg="mod ord modGraphic">
          <ac:chgData name="王 欣捷" userId="b965477fa0aef5e6" providerId="LiveId" clId="{CD243CF0-F2EB-44AF-8D92-2FDFDBA2D008}" dt="2021-04-22T04:31:05.678" v="214" actId="700"/>
          <ac:graphicFrameMkLst>
            <pc:docMk/>
            <pc:sldMk cId="0" sldId="833"/>
            <ac:graphicFrameMk id="677938" creationId="{A98D8C46-8493-43B0-AB3B-F73494047168}"/>
          </ac:graphicFrameMkLst>
        </pc:graphicFrameChg>
      </pc:sldChg>
      <pc:sldChg chg="modSp add modAnim">
        <pc:chgData name="王 欣捷" userId="b965477fa0aef5e6" providerId="LiveId" clId="{CD243CF0-F2EB-44AF-8D92-2FDFDBA2D008}" dt="2021-04-22T04:15:26.545" v="68" actId="20577"/>
        <pc:sldMkLst>
          <pc:docMk/>
          <pc:sldMk cId="0" sldId="834"/>
        </pc:sldMkLst>
        <pc:spChg chg="mod">
          <ac:chgData name="王 欣捷" userId="b965477fa0aef5e6" providerId="LiveId" clId="{CD243CF0-F2EB-44AF-8D92-2FDFDBA2D008}" dt="2021-04-22T04:15:23.854" v="65" actId="20577"/>
          <ac:spMkLst>
            <pc:docMk/>
            <pc:sldMk cId="0" sldId="834"/>
            <ac:spMk id="16387" creationId="{BE1BDB94-3B70-4494-8953-B60537D63268}"/>
          </ac:spMkLst>
        </pc:spChg>
      </pc:sldChg>
      <pc:sldChg chg="modSp add mod">
        <pc:chgData name="王 欣捷" userId="b965477fa0aef5e6" providerId="LiveId" clId="{CD243CF0-F2EB-44AF-8D92-2FDFDBA2D008}" dt="2021-04-22T04:16:01.296" v="76" actId="20577"/>
        <pc:sldMkLst>
          <pc:docMk/>
          <pc:sldMk cId="0" sldId="835"/>
        </pc:sldMkLst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37" creationId="{99E64115-588E-403C-9466-C6AA9E1C0212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38" creationId="{42D4F499-669C-4BD9-BEB7-2D9F24B19799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39" creationId="{0950DF1F-D639-4235-9982-F297C6FD62CB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0" creationId="{3391C173-67D0-4A88-93FE-2082C5C5895D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1" creationId="{4FD92D48-ABD7-46C8-ADE5-1147552A8D4A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2" creationId="{586DF098-9B23-4CA7-9341-12B66F4354DA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3" creationId="{7F5E118B-284F-4311-AD20-06D6072F9D6E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4" creationId="{7298D4C2-0739-488F-BCEE-34FBB6BC690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5" creationId="{641DE1D5-0067-4604-B0B7-04DEBD2F37D3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6" creationId="{1195F168-DDC1-40A6-8146-B1F196F8714B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7" creationId="{9E60E714-0BD7-4C0E-A297-F541E10A5366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8" creationId="{409ECB70-3ECB-45EE-B363-24CA5CF8089F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9" creationId="{C675A192-F21F-4235-9431-016DA791ECA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0" creationId="{BDA1DFDA-B989-4ABD-B08A-27AD2F96F40F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1" creationId="{951E9A41-6B0E-4343-A835-41A1BE6121D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2" creationId="{D2530C86-B464-4ACF-A9CD-285B628A3531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3" creationId="{7A8994AF-DFA5-4D3F-8B6D-87E40109E344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4" creationId="{BCDC20D8-51CA-46AA-8692-2D5B0E6E699D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6" creationId="{B80392A7-CF08-4168-88FE-7B666B511133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7" creationId="{E4B98C34-F279-48B6-B651-56443F1E2BA5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8" creationId="{C958A920-811F-4BF8-9DEE-0DB5EBC1768F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9" creationId="{1F09DE12-4C0E-4771-9C4C-E6039FA36CDE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0" creationId="{CB89B91D-F2AA-4CD6-A1FD-40AA5A8E5FAD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1" creationId="{18995C62-B5CE-4EE6-8C89-9DC6B0FEFEF5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2" creationId="{FE40D138-6237-4A2A-89C2-128602B293E6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3" creationId="{789CF95D-222A-4016-8C5B-9AA2DF192077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4" creationId="{80AF89F1-773F-4E3C-B1DA-1C82643C905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5" creationId="{83D75010-E18D-4631-AF25-F753F171A85A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6" creationId="{4C5EBF6B-3C8A-4275-BD00-9A0AEE8FE71B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7" creationId="{5AECA52B-5FE2-4735-A87F-361DDE13E4B3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8" creationId="{E318A810-878A-4BA3-BBAF-F6997EEB7A8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9" creationId="{2E5E9ED7-BD8D-44C4-98B1-E3FF355A77E3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70" creationId="{55FB8901-3D0F-407D-8C29-7F132C845FC0}"/>
          </ac:spMkLst>
        </pc:spChg>
        <pc:spChg chg="mod">
          <ac:chgData name="王 欣捷" userId="b965477fa0aef5e6" providerId="LiveId" clId="{CD243CF0-F2EB-44AF-8D92-2FDFDBA2D008}" dt="2021-04-22T04:16:01.296" v="76" actId="20577"/>
          <ac:spMkLst>
            <pc:docMk/>
            <pc:sldMk cId="0" sldId="835"/>
            <ac:spMk id="632835" creationId="{2D3D864B-21A8-425A-A892-B1E94ED36197}"/>
          </ac:spMkLst>
        </pc:spChg>
        <pc:grpChg chg="mod">
          <ac:chgData name="王 欣捷" userId="b965477fa0aef5e6" providerId="LiveId" clId="{CD243CF0-F2EB-44AF-8D92-2FDFDBA2D008}" dt="2021-04-22T04:15:55.519" v="73" actId="1076"/>
          <ac:grpSpMkLst>
            <pc:docMk/>
            <pc:sldMk cId="0" sldId="835"/>
            <ac:grpSpMk id="18455" creationId="{5399405B-E4EB-41A8-BAF8-A8772C053BAA}"/>
          </ac:grpSpMkLst>
        </pc:grpChg>
        <pc:grpChg chg="mod">
          <ac:chgData name="王 欣捷" userId="b965477fa0aef5e6" providerId="LiveId" clId="{CD243CF0-F2EB-44AF-8D92-2FDFDBA2D008}" dt="2021-04-22T04:15:55.519" v="73" actId="1076"/>
          <ac:grpSpMkLst>
            <pc:docMk/>
            <pc:sldMk cId="0" sldId="835"/>
            <ac:grpSpMk id="632836" creationId="{F3869C76-80E9-41DD-A567-A8A261B1E681}"/>
          </ac:grpSpMkLst>
        </pc:grpChg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6"/>
        </pc:sldMkLst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7"/>
        </pc:sldMkLst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8"/>
        </pc:sldMkLst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9"/>
        </pc:sldMkLst>
      </pc:sldChg>
      <pc:sldChg chg="modSp add">
        <pc:chgData name="王 欣捷" userId="b965477fa0aef5e6" providerId="LiveId" clId="{CD243CF0-F2EB-44AF-8D92-2FDFDBA2D008}" dt="2021-04-22T04:16:31.609" v="78" actId="207"/>
        <pc:sldMkLst>
          <pc:docMk/>
          <pc:sldMk cId="0" sldId="840"/>
        </pc:sldMkLst>
        <pc:spChg chg="mod">
          <ac:chgData name="王 欣捷" userId="b965477fa0aef5e6" providerId="LiveId" clId="{CD243CF0-F2EB-44AF-8D92-2FDFDBA2D008}" dt="2021-04-22T04:16:31.609" v="78" actId="207"/>
          <ac:spMkLst>
            <pc:docMk/>
            <pc:sldMk cId="0" sldId="840"/>
            <ac:spMk id="635907" creationId="{62750C1C-DF25-4E94-852C-357D88F997C9}"/>
          </ac:spMkLst>
        </pc:spChg>
      </pc:sldChg>
      <pc:sldChg chg="add del">
        <pc:chgData name="王 欣捷" userId="b965477fa0aef5e6" providerId="LiveId" clId="{CD243CF0-F2EB-44AF-8D92-2FDFDBA2D008}" dt="2021-04-22T04:17:17.138" v="85" actId="47"/>
        <pc:sldMkLst>
          <pc:docMk/>
          <pc:sldMk cId="0" sldId="843"/>
        </pc:sldMkLst>
      </pc:sldChg>
      <pc:sldChg chg="modSp add mod">
        <pc:chgData name="王 欣捷" userId="b965477fa0aef5e6" providerId="LiveId" clId="{CD243CF0-F2EB-44AF-8D92-2FDFDBA2D008}" dt="2021-04-22T04:44:32.116" v="357" actId="20577"/>
        <pc:sldMkLst>
          <pc:docMk/>
          <pc:sldMk cId="0" sldId="844"/>
        </pc:sldMkLst>
        <pc:spChg chg="mod">
          <ac:chgData name="王 欣捷" userId="b965477fa0aef5e6" providerId="LiveId" clId="{CD243CF0-F2EB-44AF-8D92-2FDFDBA2D008}" dt="2021-04-22T04:44:32.116" v="357" actId="20577"/>
          <ac:spMkLst>
            <pc:docMk/>
            <pc:sldMk cId="0" sldId="844"/>
            <ac:spMk id="29699" creationId="{1BC30237-8A21-4C25-8A2E-C2E22469FCAA}"/>
          </ac:spMkLst>
        </pc:spChg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45"/>
        </pc:sldMkLst>
      </pc:sldChg>
      <pc:sldChg chg="modSp add mod">
        <pc:chgData name="王 欣捷" userId="b965477fa0aef5e6" providerId="LiveId" clId="{CD243CF0-F2EB-44AF-8D92-2FDFDBA2D008}" dt="2021-04-22T04:44:48.359" v="365" actId="113"/>
        <pc:sldMkLst>
          <pc:docMk/>
          <pc:sldMk cId="0" sldId="846"/>
        </pc:sldMkLst>
        <pc:spChg chg="mod">
          <ac:chgData name="王 欣捷" userId="b965477fa0aef5e6" providerId="LiveId" clId="{CD243CF0-F2EB-44AF-8D92-2FDFDBA2D008}" dt="2021-04-22T04:17:56.319" v="98" actId="20577"/>
          <ac:spMkLst>
            <pc:docMk/>
            <pc:sldMk cId="0" sldId="846"/>
            <ac:spMk id="31746" creationId="{297430C5-EC24-4E55-AF11-CAADE5ED3355}"/>
          </ac:spMkLst>
        </pc:spChg>
        <pc:spChg chg="mod">
          <ac:chgData name="王 欣捷" userId="b965477fa0aef5e6" providerId="LiveId" clId="{CD243CF0-F2EB-44AF-8D92-2FDFDBA2D008}" dt="2021-04-22T04:44:48.359" v="365" actId="113"/>
          <ac:spMkLst>
            <pc:docMk/>
            <pc:sldMk cId="0" sldId="846"/>
            <ac:spMk id="31747" creationId="{817B5F69-503A-4A7F-AF4F-319B37437FE2}"/>
          </ac:spMkLst>
        </pc:spChg>
      </pc:sldChg>
      <pc:sldChg chg="modSp add del mod">
        <pc:chgData name="王 欣捷" userId="b965477fa0aef5e6" providerId="LiveId" clId="{CD243CF0-F2EB-44AF-8D92-2FDFDBA2D008}" dt="2021-04-22T04:42:36.692" v="305" actId="20577"/>
        <pc:sldMkLst>
          <pc:docMk/>
          <pc:sldMk cId="0" sldId="847"/>
        </pc:sldMkLst>
        <pc:spChg chg="mod">
          <ac:chgData name="王 欣捷" userId="b965477fa0aef5e6" providerId="LiveId" clId="{CD243CF0-F2EB-44AF-8D92-2FDFDBA2D008}" dt="2021-04-22T04:42:36.692" v="305" actId="20577"/>
          <ac:spMkLst>
            <pc:docMk/>
            <pc:sldMk cId="0" sldId="847"/>
            <ac:spMk id="18434" creationId="{1263B6A7-FEC9-42B6-B28C-896431C81BAE}"/>
          </ac:spMkLst>
        </pc:spChg>
        <pc:spChg chg="mod">
          <ac:chgData name="王 欣捷" userId="b965477fa0aef5e6" providerId="LiveId" clId="{CD243CF0-F2EB-44AF-8D92-2FDFDBA2D008}" dt="2021-04-22T04:27:33.545" v="134" actId="1076"/>
          <ac:spMkLst>
            <pc:docMk/>
            <pc:sldMk cId="0" sldId="847"/>
            <ac:spMk id="18436" creationId="{47F63658-E59E-4440-9ABE-7D3BEEC20CF4}"/>
          </ac:spMkLst>
        </pc:spChg>
      </pc:sldChg>
      <pc:sldChg chg="addSp delSp modSp add del mod modClrScheme chgLayout">
        <pc:chgData name="王 欣捷" userId="b965477fa0aef5e6" providerId="LiveId" clId="{CD243CF0-F2EB-44AF-8D92-2FDFDBA2D008}" dt="2021-04-22T04:42:38.492" v="306" actId="20577"/>
        <pc:sldMkLst>
          <pc:docMk/>
          <pc:sldMk cId="0" sldId="848"/>
        </pc:sldMkLst>
        <pc:spChg chg="add del mod ord">
          <ac:chgData name="王 欣捷" userId="b965477fa0aef5e6" providerId="LiveId" clId="{CD243CF0-F2EB-44AF-8D92-2FDFDBA2D008}" dt="2021-04-22T04:27:43.130" v="136" actId="700"/>
          <ac:spMkLst>
            <pc:docMk/>
            <pc:sldMk cId="0" sldId="848"/>
            <ac:spMk id="2" creationId="{616C8A7D-1A0F-4A17-B587-3957F9E9746C}"/>
          </ac:spMkLst>
        </pc:spChg>
        <pc:spChg chg="add del mod ord">
          <ac:chgData name="王 欣捷" userId="b965477fa0aef5e6" providerId="LiveId" clId="{CD243CF0-F2EB-44AF-8D92-2FDFDBA2D008}" dt="2021-04-22T04:27:43.130" v="136" actId="700"/>
          <ac:spMkLst>
            <pc:docMk/>
            <pc:sldMk cId="0" sldId="848"/>
            <ac:spMk id="3" creationId="{234D63EF-89E1-4B9E-B404-FE6B93AA2F8E}"/>
          </ac:spMkLst>
        </pc:spChg>
        <pc:spChg chg="add mod ord">
          <ac:chgData name="王 欣捷" userId="b965477fa0aef5e6" providerId="LiveId" clId="{CD243CF0-F2EB-44AF-8D92-2FDFDBA2D008}" dt="2021-04-22T04:42:38.492" v="306" actId="20577"/>
          <ac:spMkLst>
            <pc:docMk/>
            <pc:sldMk cId="0" sldId="848"/>
            <ac:spMk id="4" creationId="{D3A6C19D-F7F1-4E99-833A-88CC61C5EC9F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59" creationId="{B787ECBC-97C3-4232-B0A0-681568D4D38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0" creationId="{8241B347-9F0D-45B7-B3A4-5F3FB7C8A117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1" creationId="{F509B4A7-5A29-4CFD-9B30-44A9668EC299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2" creationId="{394B810E-5811-4A98-B710-1FB3E2DEAABB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3" creationId="{3C873A33-03E9-4251-941E-875053CEAB69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4" creationId="{3C9F265C-DB14-41C6-9DBF-D16781092BE6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5" creationId="{02626E8E-5289-4B9A-95A3-A5643DC8CE0C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6" creationId="{6024440E-3DC8-418C-BBDD-5590A25EE003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7" creationId="{A9B13DFE-86EB-4335-8818-CEBBEF04F5B6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8" creationId="{4B0D68F7-1B0C-43BE-9153-7AF9A7F438CC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4" creationId="{DC75A39A-9E8E-48DE-B1CB-EEF9C8962ED0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5" creationId="{DFF392CA-4838-40AE-9F56-76A8865EF78C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6" creationId="{11BF7053-7E85-482A-8A09-B2EA12DFA90B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7" creationId="{7B3B0E0E-3BED-45BD-90FF-2C20A9064040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8" creationId="{4EF167B0-FF8F-4869-A9E1-30DA907FCF89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9" creationId="{760E25CF-71E1-45E8-BC32-F4580396BFC8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0" creationId="{C9507718-AD99-46E9-A808-0B0A40BD7518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1" creationId="{D0ED1B1A-8535-48C3-B9A2-5FAE01CFA057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2" creationId="{92AE0C85-1617-4C9E-94C8-3BB8D1506835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3" creationId="{4591C9F1-5105-40BF-BC9A-45F8E23767B2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4" creationId="{B1CB53DA-6D8B-413E-B4C5-26CFB6A2C26D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5" creationId="{19B4CCCC-D2AE-40D0-BBBD-3F9F36B980F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6" creationId="{180EE085-F3DC-4FF4-8794-199FA92ECB28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7" creationId="{2CE0BF70-D50B-4CAB-861F-0C0595EF476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8" creationId="{EFF389B4-975C-43BD-B1D7-C24A1F160919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9" creationId="{C74BD6E7-BADB-4150-8C4D-C9D391D6F1C7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0" creationId="{205C49C0-7703-4348-9667-B13D933DC4B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1" creationId="{43C946CB-A1ED-4042-A8CD-F0028F2A45B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2" creationId="{90B659D6-166A-4F19-B480-AFFC40A9D098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3" creationId="{F5426FE9-A28E-4C9D-AABB-B9A878696753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4" creationId="{D3407535-0FE5-4B8C-89D5-D01947E6894D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5" creationId="{A937A0FD-DEF3-4DAB-B00B-A01061E14E70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6" creationId="{D9C6279C-758F-46E5-A6D9-0CAE5FC1277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7" creationId="{DF8862C3-6B7F-4F1C-8E4C-8026DD2E14E4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8" creationId="{D10A11BC-0CCF-4DA4-8CA8-11EEBE24F1A2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9" creationId="{D5057744-F401-4F0E-8AF8-8D34A028D97B}"/>
          </ac:spMkLst>
        </pc:spChg>
        <pc:grpChg chg="mod">
          <ac:chgData name="王 欣捷" userId="b965477fa0aef5e6" providerId="LiveId" clId="{CD243CF0-F2EB-44AF-8D92-2FDFDBA2D008}" dt="2021-04-22T04:27:48.407" v="138" actId="113"/>
          <ac:grpSpMkLst>
            <pc:docMk/>
            <pc:sldMk cId="0" sldId="848"/>
            <ac:grpSpMk id="19458" creationId="{094E8617-F805-47FD-9374-13C06F37F0FC}"/>
          </ac:grpSpMkLst>
        </pc:grp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69" creationId="{B215DE93-A6A5-4163-8F4A-539EFD7494A0}"/>
          </ac:cxnSpMkLst>
        </pc:cxn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70" creationId="{20DDA70A-CE46-431A-8C5D-BA2243203BA2}"/>
          </ac:cxnSpMkLst>
        </pc:cxn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71" creationId="{2F622074-8CDC-480C-981A-B8600F2FE01E}"/>
          </ac:cxnSpMkLst>
        </pc:cxn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72" creationId="{23D5F6F4-813E-4EF6-955B-DA2037C9C04A}"/>
          </ac:cxnSpMkLst>
        </pc:cxn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73" creationId="{C02CBB53-81C4-46AA-8466-D02A371C8B82}"/>
          </ac:cxnSpMkLst>
        </pc:cxnChg>
      </pc:sldChg>
      <pc:sldChg chg="modSp add mod ord">
        <pc:chgData name="王 欣捷" userId="b965477fa0aef5e6" providerId="LiveId" clId="{CD243CF0-F2EB-44AF-8D92-2FDFDBA2D008}" dt="2021-04-22T04:44:42.285" v="361" actId="20577"/>
        <pc:sldMkLst>
          <pc:docMk/>
          <pc:sldMk cId="0" sldId="849"/>
        </pc:sldMkLst>
        <pc:spChg chg="mod">
          <ac:chgData name="王 欣捷" userId="b965477fa0aef5e6" providerId="LiveId" clId="{CD243CF0-F2EB-44AF-8D92-2FDFDBA2D008}" dt="2021-04-22T04:17:42.693" v="94" actId="20577"/>
          <ac:spMkLst>
            <pc:docMk/>
            <pc:sldMk cId="0" sldId="849"/>
            <ac:spMk id="39938" creationId="{55FA0002-DE47-4C06-92C0-9BEC650FD9D1}"/>
          </ac:spMkLst>
        </pc:spChg>
        <pc:spChg chg="mod">
          <ac:chgData name="王 欣捷" userId="b965477fa0aef5e6" providerId="LiveId" clId="{CD243CF0-F2EB-44AF-8D92-2FDFDBA2D008}" dt="2021-04-22T04:44:42.285" v="361" actId="20577"/>
          <ac:spMkLst>
            <pc:docMk/>
            <pc:sldMk cId="0" sldId="849"/>
            <ac:spMk id="39939" creationId="{2D93E9DB-C1D3-41BC-9EDE-7843E56E3F31}"/>
          </ac:spMkLst>
        </pc:spChg>
      </pc:sldChg>
      <pc:sldChg chg="modSp add mod ord">
        <pc:chgData name="王 欣捷" userId="b965477fa0aef5e6" providerId="LiveId" clId="{CD243CF0-F2EB-44AF-8D92-2FDFDBA2D008}" dt="2021-04-22T04:17:44.292" v="95" actId="20577"/>
        <pc:sldMkLst>
          <pc:docMk/>
          <pc:sldMk cId="0" sldId="850"/>
        </pc:sldMkLst>
        <pc:spChg chg="mod">
          <ac:chgData name="王 欣捷" userId="b965477fa0aef5e6" providerId="LiveId" clId="{CD243CF0-F2EB-44AF-8D92-2FDFDBA2D008}" dt="2021-04-22T04:17:44.292" v="95" actId="20577"/>
          <ac:spMkLst>
            <pc:docMk/>
            <pc:sldMk cId="0" sldId="850"/>
            <ac:spMk id="40962" creationId="{1E669AE7-E5EA-42A1-9EA3-8E4DC95B9C91}"/>
          </ac:spMkLst>
        </pc:spChg>
      </pc:sldChg>
      <pc:sldChg chg="modSp add mod ord modClrScheme chgLayout">
        <pc:chgData name="王 欣捷" userId="b965477fa0aef5e6" providerId="LiveId" clId="{CD243CF0-F2EB-44AF-8D92-2FDFDBA2D008}" dt="2021-04-22T04:17:48.351" v="97" actId="700"/>
        <pc:sldMkLst>
          <pc:docMk/>
          <pc:sldMk cId="0" sldId="851"/>
        </pc:sldMkLst>
        <pc:spChg chg="mod ord">
          <ac:chgData name="王 欣捷" userId="b965477fa0aef5e6" providerId="LiveId" clId="{CD243CF0-F2EB-44AF-8D92-2FDFDBA2D008}" dt="2021-04-22T04:17:48.351" v="97" actId="700"/>
          <ac:spMkLst>
            <pc:docMk/>
            <pc:sldMk cId="0" sldId="851"/>
            <ac:spMk id="41986" creationId="{DA4E77D9-5404-468B-A75E-4AA5285B5EF7}"/>
          </ac:spMkLst>
        </pc:spChg>
        <pc:graphicFrameChg chg="mod ord modGraphic">
          <ac:chgData name="王 欣捷" userId="b965477fa0aef5e6" providerId="LiveId" clId="{CD243CF0-F2EB-44AF-8D92-2FDFDBA2D008}" dt="2021-04-22T04:17:48.351" v="97" actId="700"/>
          <ac:graphicFrameMkLst>
            <pc:docMk/>
            <pc:sldMk cId="0" sldId="851"/>
            <ac:graphicFrameMk id="646300" creationId="{A096CAC2-FC63-4EA0-A3F7-0A347E352273}"/>
          </ac:graphicFrameMkLst>
        </pc:graphicFrameChg>
      </pc:sldChg>
      <pc:sldChg chg="modSp add mod">
        <pc:chgData name="王 欣捷" userId="b965477fa0aef5e6" providerId="LiveId" clId="{CD243CF0-F2EB-44AF-8D92-2FDFDBA2D008}" dt="2021-04-22T04:42:47.347" v="313" actId="20577"/>
        <pc:sldMkLst>
          <pc:docMk/>
          <pc:sldMk cId="0" sldId="852"/>
        </pc:sldMkLst>
        <pc:spChg chg="mod">
          <ac:chgData name="王 欣捷" userId="b965477fa0aef5e6" providerId="LiveId" clId="{CD243CF0-F2EB-44AF-8D92-2FDFDBA2D008}" dt="2021-04-22T04:42:47.347" v="313" actId="20577"/>
          <ac:spMkLst>
            <pc:docMk/>
            <pc:sldMk cId="0" sldId="852"/>
            <ac:spMk id="23554" creationId="{C7960EB4-8A83-4CBA-A7CD-1D1FA49CF6C9}"/>
          </ac:spMkLst>
        </pc:spChg>
      </pc:sldChg>
      <pc:sldChg chg="modSp add del mod">
        <pc:chgData name="王 欣捷" userId="b965477fa0aef5e6" providerId="LiveId" clId="{CD243CF0-F2EB-44AF-8D92-2FDFDBA2D008}" dt="2021-04-22T05:53:21.416" v="1152" actId="113"/>
        <pc:sldMkLst>
          <pc:docMk/>
          <pc:sldMk cId="0" sldId="853"/>
        </pc:sldMkLst>
        <pc:spChg chg="mod">
          <ac:chgData name="王 欣捷" userId="b965477fa0aef5e6" providerId="LiveId" clId="{CD243CF0-F2EB-44AF-8D92-2FDFDBA2D008}" dt="2021-04-22T04:14:55.285" v="55" actId="207"/>
          <ac:spMkLst>
            <pc:docMk/>
            <pc:sldMk cId="0" sldId="853"/>
            <ac:spMk id="14339" creationId="{39B77CBA-A8A1-426E-B6B8-399E2EBBF84D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78" creationId="{0D3A6CA9-A6D2-42AD-BFEF-8E01C84ADEE4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79" creationId="{EB3BA2E6-70CC-4538-B6CD-10CDA520E011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0" creationId="{4FDDAFD6-3F36-4C63-8B86-31D02D8B0D91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1" creationId="{D1FFFCD9-D22F-49F7-AE49-7A6B262D5108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2" creationId="{2D57408F-F7D1-4D44-ABF8-51C217F80789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3" creationId="{C9ACCD37-A12E-4E49-8F32-C7090F5163E4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4" creationId="{0AF8FC03-49ED-4B02-9D65-B79620CF742D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5" creationId="{9C1661E3-5476-45DD-B05F-09F2ABE3E8FC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6" creationId="{2F724C79-DD8F-4A56-AE44-A024318464CF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7" creationId="{F99018D7-2737-42CE-A80A-13D033AFB655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8" creationId="{3B17A676-F0F9-4149-B338-7DD6506969EA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9" creationId="{482C1C04-5D9A-4FE6-BE7A-346E43AB3E1C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90" creationId="{A04B3070-C6AF-4FFC-8D85-CFB5CEE5A9F5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91" creationId="{0F69EB92-1CE1-4FC4-8AE0-BEFCEE1CC178}"/>
          </ac:spMkLst>
        </pc:spChg>
      </pc:sldChg>
      <pc:sldChg chg="add del">
        <pc:chgData name="王 欣捷" userId="b965477fa0aef5e6" providerId="LiveId" clId="{CD243CF0-F2EB-44AF-8D92-2FDFDBA2D008}" dt="2021-04-22T04:16:38.013" v="79" actId="47"/>
        <pc:sldMkLst>
          <pc:docMk/>
          <pc:sldMk cId="0" sldId="854"/>
        </pc:sldMkLst>
      </pc:sldChg>
      <pc:sldChg chg="modSp add mod modClrScheme chgLayout">
        <pc:chgData name="王 欣捷" userId="b965477fa0aef5e6" providerId="LiveId" clId="{CD243CF0-F2EB-44AF-8D92-2FDFDBA2D008}" dt="2021-04-22T04:42:53.281" v="317" actId="20577"/>
        <pc:sldMkLst>
          <pc:docMk/>
          <pc:sldMk cId="0" sldId="855"/>
        </pc:sldMkLst>
        <pc:spChg chg="mod ord">
          <ac:chgData name="王 欣捷" userId="b965477fa0aef5e6" providerId="LiveId" clId="{CD243CF0-F2EB-44AF-8D92-2FDFDBA2D008}" dt="2021-04-22T04:42:53.281" v="317" actId="20577"/>
          <ac:spMkLst>
            <pc:docMk/>
            <pc:sldMk cId="0" sldId="855"/>
            <ac:spMk id="26626" creationId="{11060DC0-79D7-4B34-BE23-34D40A23DAE4}"/>
          </ac:spMkLst>
        </pc:spChg>
        <pc:graphicFrameChg chg="mod ord modGraphic">
          <ac:chgData name="王 欣捷" userId="b965477fa0aef5e6" providerId="LiveId" clId="{CD243CF0-F2EB-44AF-8D92-2FDFDBA2D008}" dt="2021-04-22T04:30:19.191" v="195" actId="700"/>
          <ac:graphicFrameMkLst>
            <pc:docMk/>
            <pc:sldMk cId="0" sldId="855"/>
            <ac:graphicFrameMk id="704561" creationId="{773803CF-E6CA-4C6E-AD3A-19995AA6E119}"/>
          </ac:graphicFrameMkLst>
        </pc:graphicFrameChg>
      </pc:sldChg>
      <pc:sldChg chg="modSp add mod modClrScheme chgLayout">
        <pc:chgData name="王 欣捷" userId="b965477fa0aef5e6" providerId="LiveId" clId="{CD243CF0-F2EB-44AF-8D92-2FDFDBA2D008}" dt="2021-04-22T04:42:55.437" v="319" actId="20577"/>
        <pc:sldMkLst>
          <pc:docMk/>
          <pc:sldMk cId="0" sldId="856"/>
        </pc:sldMkLst>
        <pc:spChg chg="mod ord">
          <ac:chgData name="王 欣捷" userId="b965477fa0aef5e6" providerId="LiveId" clId="{CD243CF0-F2EB-44AF-8D92-2FDFDBA2D008}" dt="2021-04-22T04:42:55.437" v="319" actId="20577"/>
          <ac:spMkLst>
            <pc:docMk/>
            <pc:sldMk cId="0" sldId="856"/>
            <ac:spMk id="27650" creationId="{2163BEB1-D923-4B2F-BAC8-24A8FEFD5A63}"/>
          </ac:spMkLst>
        </pc:spChg>
        <pc:graphicFrameChg chg="mod ord modGraphic">
          <ac:chgData name="王 欣捷" userId="b965477fa0aef5e6" providerId="LiveId" clId="{CD243CF0-F2EB-44AF-8D92-2FDFDBA2D008}" dt="2021-04-22T04:30:23.352" v="197" actId="700"/>
          <ac:graphicFrameMkLst>
            <pc:docMk/>
            <pc:sldMk cId="0" sldId="856"/>
            <ac:graphicFrameMk id="705593" creationId="{2D33001D-AF55-40AD-B00A-7A60359BE673}"/>
          </ac:graphicFrameMkLst>
        </pc:graphicFrameChg>
      </pc:sldChg>
      <pc:sldChg chg="modSp add mod">
        <pc:chgData name="王 欣捷" userId="b965477fa0aef5e6" providerId="LiveId" clId="{CD243CF0-F2EB-44AF-8D92-2FDFDBA2D008}" dt="2021-04-22T04:46:20.247" v="376" actId="113"/>
        <pc:sldMkLst>
          <pc:docMk/>
          <pc:sldMk cId="0" sldId="857"/>
        </pc:sldMkLst>
        <pc:spChg chg="mod">
          <ac:chgData name="王 欣捷" userId="b965477fa0aef5e6" providerId="LiveId" clId="{CD243CF0-F2EB-44AF-8D92-2FDFDBA2D008}" dt="2021-04-22T04:25:04.258" v="101" actId="20577"/>
          <ac:spMkLst>
            <pc:docMk/>
            <pc:sldMk cId="0" sldId="857"/>
            <ac:spMk id="5122" creationId="{E715CCF7-0751-450A-A983-787238270A92}"/>
          </ac:spMkLst>
        </pc:spChg>
        <pc:spChg chg="mod">
          <ac:chgData name="王 欣捷" userId="b965477fa0aef5e6" providerId="LiveId" clId="{CD243CF0-F2EB-44AF-8D92-2FDFDBA2D008}" dt="2021-04-22T04:46:20.247" v="376" actId="113"/>
          <ac:spMkLst>
            <pc:docMk/>
            <pc:sldMk cId="0" sldId="857"/>
            <ac:spMk id="5123" creationId="{0AD1C6DF-2B9C-4419-8E13-1428C92D7DFE}"/>
          </ac:spMkLst>
        </pc:spChg>
      </pc:sldChg>
      <pc:sldChg chg="modSp add mod">
        <pc:chgData name="王 欣捷" userId="b965477fa0aef5e6" providerId="LiveId" clId="{CD243CF0-F2EB-44AF-8D92-2FDFDBA2D008}" dt="2021-04-22T05:02:49.222" v="519" actId="113"/>
        <pc:sldMkLst>
          <pc:docMk/>
          <pc:sldMk cId="0" sldId="858"/>
        </pc:sldMkLst>
        <pc:spChg chg="mod">
          <ac:chgData name="王 欣捷" userId="b965477fa0aef5e6" providerId="LiveId" clId="{CD243CF0-F2EB-44AF-8D92-2FDFDBA2D008}" dt="2021-04-22T04:25:10.420" v="102"/>
          <ac:spMkLst>
            <pc:docMk/>
            <pc:sldMk cId="0" sldId="858"/>
            <ac:spMk id="7170" creationId="{AF2D3E27-FFCC-4DE6-A837-C14D47CC4B0D}"/>
          </ac:spMkLst>
        </pc:spChg>
        <pc:spChg chg="mod">
          <ac:chgData name="王 欣捷" userId="b965477fa0aef5e6" providerId="LiveId" clId="{CD243CF0-F2EB-44AF-8D92-2FDFDBA2D008}" dt="2021-04-22T05:02:49.222" v="519" actId="113"/>
          <ac:spMkLst>
            <pc:docMk/>
            <pc:sldMk cId="0" sldId="858"/>
            <ac:spMk id="7171" creationId="{0605A57E-B0B9-4300-9FF8-59318A40C4EB}"/>
          </ac:spMkLst>
        </pc:spChg>
      </pc:sldChg>
      <pc:sldChg chg="modSp add mod">
        <pc:chgData name="王 欣捷" userId="b965477fa0aef5e6" providerId="LiveId" clId="{CD243CF0-F2EB-44AF-8D92-2FDFDBA2D008}" dt="2021-04-22T04:42:50.703" v="315" actId="20577"/>
        <pc:sldMkLst>
          <pc:docMk/>
          <pc:sldMk cId="0" sldId="859"/>
        </pc:sldMkLst>
        <pc:spChg chg="mod">
          <ac:chgData name="王 欣捷" userId="b965477fa0aef5e6" providerId="LiveId" clId="{CD243CF0-F2EB-44AF-8D92-2FDFDBA2D008}" dt="2021-04-22T04:42:50.703" v="315" actId="20577"/>
          <ac:spMkLst>
            <pc:docMk/>
            <pc:sldMk cId="0" sldId="859"/>
            <ac:spMk id="25603" creationId="{344842C2-E34C-4F93-93EE-E5EE3C0F469E}"/>
          </ac:spMkLst>
        </pc:spChg>
        <pc:picChg chg="mod">
          <ac:chgData name="王 欣捷" userId="b965477fa0aef5e6" providerId="LiveId" clId="{CD243CF0-F2EB-44AF-8D92-2FDFDBA2D008}" dt="2021-04-22T04:32:36.504" v="227" actId="1076"/>
          <ac:picMkLst>
            <pc:docMk/>
            <pc:sldMk cId="0" sldId="859"/>
            <ac:picMk id="25602" creationId="{F71E6B0D-FB60-41CC-8A55-4E92D4BEDCD6}"/>
          </ac:picMkLst>
        </pc:picChg>
      </pc:sldChg>
      <pc:sldChg chg="addSp delSp modSp add mod modClrScheme chgLayout">
        <pc:chgData name="王 欣捷" userId="b965477fa0aef5e6" providerId="LiveId" clId="{CD243CF0-F2EB-44AF-8D92-2FDFDBA2D008}" dt="2021-04-22T04:25:25.954" v="108" actId="1076"/>
        <pc:sldMkLst>
          <pc:docMk/>
          <pc:sldMk cId="0" sldId="860"/>
        </pc:sldMkLst>
        <pc:spChg chg="add del mod ord">
          <ac:chgData name="王 欣捷" userId="b965477fa0aef5e6" providerId="LiveId" clId="{CD243CF0-F2EB-44AF-8D92-2FDFDBA2D008}" dt="2021-04-22T04:25:22.709" v="107" actId="700"/>
          <ac:spMkLst>
            <pc:docMk/>
            <pc:sldMk cId="0" sldId="860"/>
            <ac:spMk id="2" creationId="{9DD790C6-5370-4D87-B2D5-6341747B8EB7}"/>
          </ac:spMkLst>
        </pc:spChg>
        <pc:spChg chg="mod ord">
          <ac:chgData name="王 欣捷" userId="b965477fa0aef5e6" providerId="LiveId" clId="{CD243CF0-F2EB-44AF-8D92-2FDFDBA2D008}" dt="2021-04-22T04:25:22.709" v="107" actId="700"/>
          <ac:spMkLst>
            <pc:docMk/>
            <pc:sldMk cId="0" sldId="860"/>
            <ac:spMk id="10242" creationId="{BB22EABC-8EB7-4830-81E9-E83F2278E18C}"/>
          </ac:spMkLst>
        </pc:spChg>
        <pc:spChg chg="del">
          <ac:chgData name="王 欣捷" userId="b965477fa0aef5e6" providerId="LiveId" clId="{CD243CF0-F2EB-44AF-8D92-2FDFDBA2D008}" dt="2021-04-22T04:25:17.721" v="105" actId="700"/>
          <ac:spMkLst>
            <pc:docMk/>
            <pc:sldMk cId="0" sldId="860"/>
            <ac:spMk id="10243" creationId="{EF7173F9-A954-4665-BED8-37C2D7130283}"/>
          </ac:spMkLst>
        </pc:spChg>
        <pc:graphicFrameChg chg="mod">
          <ac:chgData name="王 欣捷" userId="b965477fa0aef5e6" providerId="LiveId" clId="{CD243CF0-F2EB-44AF-8D92-2FDFDBA2D008}" dt="2021-04-22T04:25:25.954" v="108" actId="1076"/>
          <ac:graphicFrameMkLst>
            <pc:docMk/>
            <pc:sldMk cId="0" sldId="860"/>
            <ac:graphicFrameMk id="4" creationId="{935981AE-67E4-4F77-9ECF-4CE42968A710}"/>
          </ac:graphicFrameMkLst>
        </pc:graphicFrameChg>
      </pc:sldChg>
      <pc:sldChg chg="delSp modSp add mod modClrScheme chgLayout">
        <pc:chgData name="王 欣捷" userId="b965477fa0aef5e6" providerId="LiveId" clId="{CD243CF0-F2EB-44AF-8D92-2FDFDBA2D008}" dt="2021-04-22T04:25:33.368" v="111" actId="1076"/>
        <pc:sldMkLst>
          <pc:docMk/>
          <pc:sldMk cId="0" sldId="861"/>
        </pc:sldMkLst>
        <pc:spChg chg="mod ord">
          <ac:chgData name="王 欣捷" userId="b965477fa0aef5e6" providerId="LiveId" clId="{CD243CF0-F2EB-44AF-8D92-2FDFDBA2D008}" dt="2021-04-22T04:25:31.031" v="110" actId="700"/>
          <ac:spMkLst>
            <pc:docMk/>
            <pc:sldMk cId="0" sldId="861"/>
            <ac:spMk id="11266" creationId="{D6E1DD0C-8E15-4822-AE51-1E09F5D8453C}"/>
          </ac:spMkLst>
        </pc:spChg>
        <pc:spChg chg="del">
          <ac:chgData name="王 欣捷" userId="b965477fa0aef5e6" providerId="LiveId" clId="{CD243CF0-F2EB-44AF-8D92-2FDFDBA2D008}" dt="2021-04-22T04:25:31.031" v="110" actId="700"/>
          <ac:spMkLst>
            <pc:docMk/>
            <pc:sldMk cId="0" sldId="861"/>
            <ac:spMk id="11267" creationId="{2E46DBC3-73A0-48FA-97A9-43C04150097D}"/>
          </ac:spMkLst>
        </pc:spChg>
        <pc:graphicFrameChg chg="mod">
          <ac:chgData name="王 欣捷" userId="b965477fa0aef5e6" providerId="LiveId" clId="{CD243CF0-F2EB-44AF-8D92-2FDFDBA2D008}" dt="2021-04-22T04:25:33.368" v="111" actId="1076"/>
          <ac:graphicFrameMkLst>
            <pc:docMk/>
            <pc:sldMk cId="0" sldId="861"/>
            <ac:graphicFrameMk id="4" creationId="{37404C65-0C24-4168-A03F-E6F34FEE3D97}"/>
          </ac:graphicFrameMkLst>
        </pc:graphicFrameChg>
      </pc:sldChg>
      <pc:sldChg chg="modSp add mod">
        <pc:chgData name="王 欣捷" userId="b965477fa0aef5e6" providerId="LiveId" clId="{CD243CF0-F2EB-44AF-8D92-2FDFDBA2D008}" dt="2021-04-22T04:25:12.681" v="103"/>
        <pc:sldMkLst>
          <pc:docMk/>
          <pc:sldMk cId="0" sldId="862"/>
        </pc:sldMkLst>
        <pc:spChg chg="mod">
          <ac:chgData name="王 欣捷" userId="b965477fa0aef5e6" providerId="LiveId" clId="{CD243CF0-F2EB-44AF-8D92-2FDFDBA2D008}" dt="2021-04-22T04:25:12.681" v="103"/>
          <ac:spMkLst>
            <pc:docMk/>
            <pc:sldMk cId="0" sldId="862"/>
            <ac:spMk id="8194" creationId="{6FAF6A44-881D-4FAB-87F4-9F08BCDECA64}"/>
          </ac:spMkLst>
        </pc:spChg>
      </pc:sldChg>
      <pc:sldChg chg="addSp delSp modSp add mod">
        <pc:chgData name="王 欣捷" userId="b965477fa0aef5e6" providerId="LiveId" clId="{CD243CF0-F2EB-44AF-8D92-2FDFDBA2D008}" dt="2021-04-22T04:42:12.221" v="293" actId="22"/>
        <pc:sldMkLst>
          <pc:docMk/>
          <pc:sldMk cId="0" sldId="863"/>
        </pc:sldMkLst>
        <pc:spChg chg="mod">
          <ac:chgData name="王 欣捷" userId="b965477fa0aef5e6" providerId="LiveId" clId="{CD243CF0-F2EB-44AF-8D92-2FDFDBA2D008}" dt="2021-04-22T04:25:39.581" v="116" actId="20577"/>
          <ac:spMkLst>
            <pc:docMk/>
            <pc:sldMk cId="0" sldId="863"/>
            <ac:spMk id="3" creationId="{489BC31F-4B1E-4AB8-9D59-F5CECB3487F3}"/>
          </ac:spMkLst>
        </pc:spChg>
        <pc:spChg chg="add del">
          <ac:chgData name="王 欣捷" userId="b965477fa0aef5e6" providerId="LiveId" clId="{CD243CF0-F2EB-44AF-8D92-2FDFDBA2D008}" dt="2021-04-22T04:42:12.221" v="293" actId="22"/>
          <ac:spMkLst>
            <pc:docMk/>
            <pc:sldMk cId="0" sldId="863"/>
            <ac:spMk id="6" creationId="{C79E4215-2094-4CA5-B840-1AAFCB8189E2}"/>
          </ac:spMkLst>
        </pc:spChg>
        <pc:spChg chg="mod">
          <ac:chgData name="王 欣捷" userId="b965477fa0aef5e6" providerId="LiveId" clId="{CD243CF0-F2EB-44AF-8D92-2FDFDBA2D008}" dt="2021-04-22T04:25:44.697" v="118"/>
          <ac:spMkLst>
            <pc:docMk/>
            <pc:sldMk cId="0" sldId="863"/>
            <ac:spMk id="12290" creationId="{7EE6E3C4-FFEA-4EF7-8E46-1A2C7CF84FB3}"/>
          </ac:spMkLst>
        </pc:spChg>
        <pc:picChg chg="mod">
          <ac:chgData name="王 欣捷" userId="b965477fa0aef5e6" providerId="LiveId" clId="{CD243CF0-F2EB-44AF-8D92-2FDFDBA2D008}" dt="2021-04-22T04:25:42.551" v="117" actId="1076"/>
          <ac:picMkLst>
            <pc:docMk/>
            <pc:sldMk cId="0" sldId="863"/>
            <ac:picMk id="12292" creationId="{F21E3A89-56A3-4F55-9A27-42DCF144E714}"/>
          </ac:picMkLst>
        </pc:picChg>
      </pc:sldChg>
      <pc:sldChg chg="modSp add mod">
        <pc:chgData name="王 欣捷" userId="b965477fa0aef5e6" providerId="LiveId" clId="{CD243CF0-F2EB-44AF-8D92-2FDFDBA2D008}" dt="2021-04-22T04:46:57.656" v="390" actId="113"/>
        <pc:sldMkLst>
          <pc:docMk/>
          <pc:sldMk cId="0" sldId="864"/>
        </pc:sldMkLst>
        <pc:spChg chg="mod">
          <ac:chgData name="王 欣捷" userId="b965477fa0aef5e6" providerId="LiveId" clId="{CD243CF0-F2EB-44AF-8D92-2FDFDBA2D008}" dt="2021-04-22T04:42:34.774" v="304" actId="20577"/>
          <ac:spMkLst>
            <pc:docMk/>
            <pc:sldMk cId="0" sldId="864"/>
            <ac:spMk id="17410" creationId="{DC64CCE1-B57F-4864-97CB-4E5AD4FE4DFE}"/>
          </ac:spMkLst>
        </pc:spChg>
        <pc:spChg chg="mod">
          <ac:chgData name="王 欣捷" userId="b965477fa0aef5e6" providerId="LiveId" clId="{CD243CF0-F2EB-44AF-8D92-2FDFDBA2D008}" dt="2021-04-22T04:46:57.656" v="390" actId="113"/>
          <ac:spMkLst>
            <pc:docMk/>
            <pc:sldMk cId="0" sldId="864"/>
            <ac:spMk id="17411" creationId="{711BCEE6-2640-4103-8786-2E0089FB3699}"/>
          </ac:spMkLst>
        </pc:spChg>
      </pc:sldChg>
      <pc:sldChg chg="modSp add mod">
        <pc:chgData name="王 欣捷" userId="b965477fa0aef5e6" providerId="LiveId" clId="{CD243CF0-F2EB-44AF-8D92-2FDFDBA2D008}" dt="2021-04-22T04:42:40.240" v="307" actId="20577"/>
        <pc:sldMkLst>
          <pc:docMk/>
          <pc:sldMk cId="0" sldId="865"/>
        </pc:sldMkLst>
        <pc:spChg chg="mod">
          <ac:chgData name="王 欣捷" userId="b965477fa0aef5e6" providerId="LiveId" clId="{CD243CF0-F2EB-44AF-8D92-2FDFDBA2D008}" dt="2021-04-22T04:42:40.240" v="307" actId="20577"/>
          <ac:spMkLst>
            <pc:docMk/>
            <pc:sldMk cId="0" sldId="865"/>
            <ac:spMk id="20482" creationId="{8A805365-44C7-46FD-8977-E597FE8B2C92}"/>
          </ac:spMkLst>
        </pc:spChg>
      </pc:sldChg>
      <pc:sldChg chg="addSp delSp modSp add mod modClrScheme chgLayout">
        <pc:chgData name="王 欣捷" userId="b965477fa0aef5e6" providerId="LiveId" clId="{CD243CF0-F2EB-44AF-8D92-2FDFDBA2D008}" dt="2021-04-22T04:42:43.520" v="309" actId="20577"/>
        <pc:sldMkLst>
          <pc:docMk/>
          <pc:sldMk cId="0" sldId="866"/>
        </pc:sldMkLst>
        <pc:spChg chg="add del mod">
          <ac:chgData name="王 欣捷" userId="b965477fa0aef5e6" providerId="LiveId" clId="{CD243CF0-F2EB-44AF-8D92-2FDFDBA2D008}" dt="2021-04-22T04:28:10.307" v="142" actId="700"/>
          <ac:spMkLst>
            <pc:docMk/>
            <pc:sldMk cId="0" sldId="866"/>
            <ac:spMk id="3" creationId="{E11F80E7-36FF-4749-A984-12C73BB279EE}"/>
          </ac:spMkLst>
        </pc:spChg>
        <pc:spChg chg="add mod ord">
          <ac:chgData name="王 欣捷" userId="b965477fa0aef5e6" providerId="LiveId" clId="{CD243CF0-F2EB-44AF-8D92-2FDFDBA2D008}" dt="2021-04-22T04:28:16.508" v="146"/>
          <ac:spMkLst>
            <pc:docMk/>
            <pc:sldMk cId="0" sldId="866"/>
            <ac:spMk id="4" creationId="{71C94FA4-9E5B-4291-99DF-C2C117F0D3E9}"/>
          </ac:spMkLst>
        </pc:spChg>
        <pc:spChg chg="mod ord">
          <ac:chgData name="王 欣捷" userId="b965477fa0aef5e6" providerId="LiveId" clId="{CD243CF0-F2EB-44AF-8D92-2FDFDBA2D008}" dt="2021-04-22T04:42:43.520" v="309" actId="20577"/>
          <ac:spMkLst>
            <pc:docMk/>
            <pc:sldMk cId="0" sldId="866"/>
            <ac:spMk id="21506" creationId="{5008F33B-FDD6-41C5-B2D2-182DCF20A14D}"/>
          </ac:spMkLst>
        </pc:spChg>
        <pc:spChg chg="del mod">
          <ac:chgData name="王 欣捷" userId="b965477fa0aef5e6" providerId="LiveId" clId="{CD243CF0-F2EB-44AF-8D92-2FDFDBA2D008}" dt="2021-04-22T04:28:17.980" v="147" actId="478"/>
          <ac:spMkLst>
            <pc:docMk/>
            <pc:sldMk cId="0" sldId="866"/>
            <ac:spMk id="21544" creationId="{66C6E1D7-CEFD-43BD-9275-24A4A584EE11}"/>
          </ac:spMkLst>
        </pc:spChg>
        <pc:graphicFrameChg chg="add mod modGraphic">
          <ac:chgData name="王 欣捷" userId="b965477fa0aef5e6" providerId="LiveId" clId="{CD243CF0-F2EB-44AF-8D92-2FDFDBA2D008}" dt="2021-04-22T04:28:42.731" v="163" actId="20577"/>
          <ac:graphicFrameMkLst>
            <pc:docMk/>
            <pc:sldMk cId="0" sldId="866"/>
            <ac:graphicFrameMk id="8" creationId="{65706C20-D46A-4BBA-A506-87E0A33DFB0C}"/>
          </ac:graphicFrameMkLst>
        </pc:graphicFrameChg>
        <pc:graphicFrameChg chg="del mod ord modGraphic">
          <ac:chgData name="王 欣捷" userId="b965477fa0aef5e6" providerId="LiveId" clId="{CD243CF0-F2EB-44AF-8D92-2FDFDBA2D008}" dt="2021-04-22T04:28:08.182" v="141" actId="21"/>
          <ac:graphicFrameMkLst>
            <pc:docMk/>
            <pc:sldMk cId="0" sldId="866"/>
            <ac:graphicFrameMk id="697386" creationId="{C75188BD-C9D0-4133-B0E3-2E298ECD8037}"/>
          </ac:graphicFrameMkLst>
        </pc:graphicFrameChg>
      </pc:sldChg>
      <pc:sldChg chg="addSp delSp modSp add mod modClrScheme chgLayout">
        <pc:chgData name="王 欣捷" userId="b965477fa0aef5e6" providerId="LiveId" clId="{CD243CF0-F2EB-44AF-8D92-2FDFDBA2D008}" dt="2021-04-22T04:42:45.308" v="311" actId="20577"/>
        <pc:sldMkLst>
          <pc:docMk/>
          <pc:sldMk cId="0" sldId="867"/>
        </pc:sldMkLst>
        <pc:spChg chg="add mod">
          <ac:chgData name="王 欣捷" userId="b965477fa0aef5e6" providerId="LiveId" clId="{CD243CF0-F2EB-44AF-8D92-2FDFDBA2D008}" dt="2021-04-22T04:29:48.730" v="189" actId="207"/>
          <ac:spMkLst>
            <pc:docMk/>
            <pc:sldMk cId="0" sldId="867"/>
            <ac:spMk id="3" creationId="{B8F4D490-7395-4869-8FA1-D1F720A10368}"/>
          </ac:spMkLst>
        </pc:spChg>
        <pc:spChg chg="mod ord">
          <ac:chgData name="王 欣捷" userId="b965477fa0aef5e6" providerId="LiveId" clId="{CD243CF0-F2EB-44AF-8D92-2FDFDBA2D008}" dt="2021-04-22T04:42:45.308" v="311" actId="20577"/>
          <ac:spMkLst>
            <pc:docMk/>
            <pc:sldMk cId="0" sldId="867"/>
            <ac:spMk id="22530" creationId="{3B0786A9-CA43-4DD6-A23B-D88757E6B5CC}"/>
          </ac:spMkLst>
        </pc:spChg>
        <pc:spChg chg="del mod">
          <ac:chgData name="王 欣捷" userId="b965477fa0aef5e6" providerId="LiveId" clId="{CD243CF0-F2EB-44AF-8D92-2FDFDBA2D008}" dt="2021-04-22T04:29:23.326" v="171" actId="478"/>
          <ac:spMkLst>
            <pc:docMk/>
            <pc:sldMk cId="0" sldId="867"/>
            <ac:spMk id="22560" creationId="{9C107239-DF9A-4863-8E49-BADD244AC0E0}"/>
          </ac:spMkLst>
        </pc:spChg>
        <pc:spChg chg="del mod">
          <ac:chgData name="王 欣捷" userId="b965477fa0aef5e6" providerId="LiveId" clId="{CD243CF0-F2EB-44AF-8D92-2FDFDBA2D008}" dt="2021-04-22T04:29:35.268" v="174" actId="478"/>
          <ac:spMkLst>
            <pc:docMk/>
            <pc:sldMk cId="0" sldId="867"/>
            <ac:spMk id="22561" creationId="{BA8DDCED-D1D9-4126-8CA3-A1F13A30BCD0}"/>
          </ac:spMkLst>
        </pc:spChg>
        <pc:graphicFrameChg chg="add mod">
          <ac:chgData name="王 欣捷" userId="b965477fa0aef5e6" providerId="LiveId" clId="{CD243CF0-F2EB-44AF-8D92-2FDFDBA2D008}" dt="2021-04-22T04:29:57.296" v="190" actId="1076"/>
          <ac:graphicFrameMkLst>
            <pc:docMk/>
            <pc:sldMk cId="0" sldId="867"/>
            <ac:graphicFrameMk id="8" creationId="{AE7E56D2-C487-4129-8651-7F819BC9BD4F}"/>
          </ac:graphicFrameMkLst>
        </pc:graphicFrameChg>
        <pc:graphicFrameChg chg="del mod ord modGraphic">
          <ac:chgData name="王 欣捷" userId="b965477fa0aef5e6" providerId="LiveId" clId="{CD243CF0-F2EB-44AF-8D92-2FDFDBA2D008}" dt="2021-04-22T04:28:53.107" v="165" actId="21"/>
          <ac:graphicFrameMkLst>
            <pc:docMk/>
            <pc:sldMk cId="0" sldId="867"/>
            <ac:graphicFrameMk id="699435" creationId="{D570196F-C291-4558-9DA6-1D9A91B5EFB7}"/>
          </ac:graphicFrameMkLst>
        </pc:graphicFrameChg>
      </pc:sldChg>
      <pc:sldChg chg="modSp add mod">
        <pc:chgData name="王 欣捷" userId="b965477fa0aef5e6" providerId="LiveId" clId="{CD243CF0-F2EB-44AF-8D92-2FDFDBA2D008}" dt="2021-04-22T04:43:00.522" v="323" actId="20577"/>
        <pc:sldMkLst>
          <pc:docMk/>
          <pc:sldMk cId="0" sldId="868"/>
        </pc:sldMkLst>
        <pc:spChg chg="mod">
          <ac:chgData name="王 欣捷" userId="b965477fa0aef5e6" providerId="LiveId" clId="{CD243CF0-F2EB-44AF-8D92-2FDFDBA2D008}" dt="2021-04-22T04:43:00.522" v="323" actId="20577"/>
          <ac:spMkLst>
            <pc:docMk/>
            <pc:sldMk cId="0" sldId="868"/>
            <ac:spMk id="29698" creationId="{311EB746-44F1-4EF9-9DA8-1F87A35F3BF9}"/>
          </ac:spMkLst>
        </pc:spChg>
        <pc:spChg chg="mod">
          <ac:chgData name="王 欣捷" userId="b965477fa0aef5e6" providerId="LiveId" clId="{CD243CF0-F2EB-44AF-8D92-2FDFDBA2D008}" dt="2021-04-22T04:33:57.771" v="240" actId="20577"/>
          <ac:spMkLst>
            <pc:docMk/>
            <pc:sldMk cId="0" sldId="868"/>
            <ac:spMk id="29699" creationId="{9A1AA256-5DA5-419F-813E-EF3D13495D2C}"/>
          </ac:spMkLst>
        </pc:spChg>
        <pc:spChg chg="mod">
          <ac:chgData name="王 欣捷" userId="b965477fa0aef5e6" providerId="LiveId" clId="{CD243CF0-F2EB-44AF-8D92-2FDFDBA2D008}" dt="2021-04-22T04:33:37.835" v="234" actId="1076"/>
          <ac:spMkLst>
            <pc:docMk/>
            <pc:sldMk cId="0" sldId="868"/>
            <ac:spMk id="29700" creationId="{8F9AB247-3CC0-47D3-8451-7EF82FBB70BB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1" creationId="{626B5AEC-784C-4FB9-99AF-628C3DFBEEEF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2" creationId="{E3093B61-1170-4706-BFA0-F277FE0EB1B0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3" creationId="{8DEE727A-0B1C-4A6D-A06D-885D504CA141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4" creationId="{A35A4A35-6B47-4FC2-8A5D-A135B59AB3C2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5" creationId="{AE912386-F7B1-460D-88AF-71A1291FD570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6" creationId="{FC2CAE69-6EB8-4FFA-A03B-12B3478A7830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7" creationId="{CC7A398D-25F0-4390-ABD6-9CE71DB6705A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8" creationId="{A3BED425-44D9-4132-B462-493DA5C90606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9" creationId="{7A09665A-D096-4D2D-8EF5-BE9C66F51FBF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10" creationId="{430778B6-E5BE-4173-868E-757326350CC0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11" creationId="{DA56F35B-B98D-4888-9E99-0C810AD06191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12" creationId="{BE0C7124-E5F5-4168-AA30-A488719C2736}"/>
          </ac:spMkLst>
        </pc:spChg>
        <pc:spChg chg="mod">
          <ac:chgData name="王 欣捷" userId="b965477fa0aef5e6" providerId="LiveId" clId="{CD243CF0-F2EB-44AF-8D92-2FDFDBA2D008}" dt="2021-04-22T04:34:16.241" v="244" actId="1076"/>
          <ac:spMkLst>
            <pc:docMk/>
            <pc:sldMk cId="0" sldId="868"/>
            <ac:spMk id="29713" creationId="{9DC60B3B-E17C-4F0F-A87E-B22271C689A4}"/>
          </ac:spMkLst>
        </pc:spChg>
      </pc:sldChg>
      <pc:sldChg chg="modSp add mod">
        <pc:chgData name="王 欣捷" userId="b965477fa0aef5e6" providerId="LiveId" clId="{CD243CF0-F2EB-44AF-8D92-2FDFDBA2D008}" dt="2021-04-22T04:47:14.761" v="400" actId="113"/>
        <pc:sldMkLst>
          <pc:docMk/>
          <pc:sldMk cId="0" sldId="869"/>
        </pc:sldMkLst>
        <pc:spChg chg="mod">
          <ac:chgData name="王 欣捷" userId="b965477fa0aef5e6" providerId="LiveId" clId="{CD243CF0-F2EB-44AF-8D92-2FDFDBA2D008}" dt="2021-04-22T04:43:03.305" v="325" actId="20577"/>
          <ac:spMkLst>
            <pc:docMk/>
            <pc:sldMk cId="0" sldId="869"/>
            <ac:spMk id="30722" creationId="{2DE8EBB8-D22E-4893-9775-7EC54A35A4A6}"/>
          </ac:spMkLst>
        </pc:spChg>
        <pc:spChg chg="mod">
          <ac:chgData name="王 欣捷" userId="b965477fa0aef5e6" providerId="LiveId" clId="{CD243CF0-F2EB-44AF-8D92-2FDFDBA2D008}" dt="2021-04-22T04:47:14.761" v="400" actId="113"/>
          <ac:spMkLst>
            <pc:docMk/>
            <pc:sldMk cId="0" sldId="869"/>
            <ac:spMk id="30723" creationId="{8CE95773-160D-4A5F-A9A2-7881C632B38C}"/>
          </ac:spMkLst>
        </pc:spChg>
      </pc:sldChg>
      <pc:sldChg chg="modSp add mod">
        <pc:chgData name="王 欣捷" userId="b965477fa0aef5e6" providerId="LiveId" clId="{CD243CF0-F2EB-44AF-8D92-2FDFDBA2D008}" dt="2021-04-22T04:47:19.559" v="405" actId="113"/>
        <pc:sldMkLst>
          <pc:docMk/>
          <pc:sldMk cId="0" sldId="870"/>
        </pc:sldMkLst>
        <pc:spChg chg="mod">
          <ac:chgData name="王 欣捷" userId="b965477fa0aef5e6" providerId="LiveId" clId="{CD243CF0-F2EB-44AF-8D92-2FDFDBA2D008}" dt="2021-04-22T04:43:05.408" v="327" actId="20577"/>
          <ac:spMkLst>
            <pc:docMk/>
            <pc:sldMk cId="0" sldId="870"/>
            <ac:spMk id="31746" creationId="{27B122A6-587E-4384-B2F0-20C72127C686}"/>
          </ac:spMkLst>
        </pc:spChg>
        <pc:spChg chg="mod">
          <ac:chgData name="王 欣捷" userId="b965477fa0aef5e6" providerId="LiveId" clId="{CD243CF0-F2EB-44AF-8D92-2FDFDBA2D008}" dt="2021-04-22T04:47:19.559" v="405" actId="113"/>
          <ac:spMkLst>
            <pc:docMk/>
            <pc:sldMk cId="0" sldId="870"/>
            <ac:spMk id="31747" creationId="{1330C4B9-1494-456E-8041-6E9BB8F1EE24}"/>
          </ac:spMkLst>
        </pc:spChg>
      </pc:sldChg>
      <pc:sldChg chg="addSp delSp modSp add mod modClrScheme chgLayout">
        <pc:chgData name="王 欣捷" userId="b965477fa0aef5e6" providerId="LiveId" clId="{CD243CF0-F2EB-44AF-8D92-2FDFDBA2D008}" dt="2021-04-22T04:43:13.468" v="335" actId="20577"/>
        <pc:sldMkLst>
          <pc:docMk/>
          <pc:sldMk cId="0" sldId="871"/>
        </pc:sldMkLst>
        <pc:spChg chg="add del mod ord">
          <ac:chgData name="王 欣捷" userId="b965477fa0aef5e6" providerId="LiveId" clId="{CD243CF0-F2EB-44AF-8D92-2FDFDBA2D008}" dt="2021-04-22T04:35:35.169" v="259" actId="478"/>
          <ac:spMkLst>
            <pc:docMk/>
            <pc:sldMk cId="0" sldId="871"/>
            <ac:spMk id="2" creationId="{3888CEF7-9F6A-4572-BE29-ABB43F65FA58}"/>
          </ac:spMkLst>
        </pc:spChg>
        <pc:spChg chg="add mod">
          <ac:chgData name="王 欣捷" userId="b965477fa0aef5e6" providerId="LiveId" clId="{CD243CF0-F2EB-44AF-8D92-2FDFDBA2D008}" dt="2021-04-22T04:35:37.567" v="260"/>
          <ac:spMkLst>
            <pc:docMk/>
            <pc:sldMk cId="0" sldId="871"/>
            <ac:spMk id="4" creationId="{D5FCF31B-C864-4A3F-95F8-8594C8DA7876}"/>
          </ac:spMkLst>
        </pc:spChg>
        <pc:spChg chg="add mod">
          <ac:chgData name="王 欣捷" userId="b965477fa0aef5e6" providerId="LiveId" clId="{CD243CF0-F2EB-44AF-8D92-2FDFDBA2D008}" dt="2021-04-22T04:35:25.791" v="257" actId="21"/>
          <ac:spMkLst>
            <pc:docMk/>
            <pc:sldMk cId="0" sldId="871"/>
            <ac:spMk id="9" creationId="{C4049115-C302-4C26-A639-EFF3DC1491F6}"/>
          </ac:spMkLst>
        </pc:spChg>
        <pc:spChg chg="mod ord">
          <ac:chgData name="王 欣捷" userId="b965477fa0aef5e6" providerId="LiveId" clId="{CD243CF0-F2EB-44AF-8D92-2FDFDBA2D008}" dt="2021-04-22T04:43:13.468" v="335" actId="20577"/>
          <ac:spMkLst>
            <pc:docMk/>
            <pc:sldMk cId="0" sldId="871"/>
            <ac:spMk id="37890" creationId="{AEF50185-1DEE-449A-B3EE-203CDDBFE2E0}"/>
          </ac:spMkLst>
        </pc:spChg>
        <pc:spChg chg="del">
          <ac:chgData name="王 欣捷" userId="b965477fa0aef5e6" providerId="LiveId" clId="{CD243CF0-F2EB-44AF-8D92-2FDFDBA2D008}" dt="2021-04-22T04:35:11.689" v="253" actId="700"/>
          <ac:spMkLst>
            <pc:docMk/>
            <pc:sldMk cId="0" sldId="871"/>
            <ac:spMk id="37891" creationId="{2C59055B-C125-4D9C-BDF4-F7952B9FE294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2" creationId="{12E54EA5-BC5E-4C69-A90A-4D0C033B0AB0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3" creationId="{C3D846C3-44BA-4148-8BCE-4332F6676BF5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4" creationId="{B7B2C752-28F8-4505-A77E-FAC5F9C7B90E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5" creationId="{B34047AF-95B4-4ABD-9A2C-B7E54C9FF89B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6" creationId="{0E8559B4-010C-4EB0-BABD-C98501DEC3A5}"/>
          </ac:spMkLst>
        </pc:spChg>
      </pc:sldChg>
      <pc:sldChg chg="modSp add mod">
        <pc:chgData name="王 欣捷" userId="b965477fa0aef5e6" providerId="LiveId" clId="{CD243CF0-F2EB-44AF-8D92-2FDFDBA2D008}" dt="2021-04-22T04:43:15.513" v="337" actId="20577"/>
        <pc:sldMkLst>
          <pc:docMk/>
          <pc:sldMk cId="0" sldId="872"/>
        </pc:sldMkLst>
        <pc:spChg chg="mod">
          <ac:chgData name="王 欣捷" userId="b965477fa0aef5e6" providerId="LiveId" clId="{CD243CF0-F2EB-44AF-8D92-2FDFDBA2D008}" dt="2021-04-22T04:43:15.513" v="337" actId="20577"/>
          <ac:spMkLst>
            <pc:docMk/>
            <pc:sldMk cId="0" sldId="872"/>
            <ac:spMk id="38914" creationId="{3F3D63BD-306C-4546-9C1D-5ECDB39AA89D}"/>
          </ac:spMkLst>
        </pc:spChg>
        <pc:spChg chg="mod">
          <ac:chgData name="王 欣捷" userId="b965477fa0aef5e6" providerId="LiveId" clId="{CD243CF0-F2EB-44AF-8D92-2FDFDBA2D008}" dt="2021-04-22T04:36:05.751" v="262"/>
          <ac:spMkLst>
            <pc:docMk/>
            <pc:sldMk cId="0" sldId="872"/>
            <ac:spMk id="38915" creationId="{B14DB475-A9D2-4FEC-BFE1-8B6166D1E186}"/>
          </ac:spMkLst>
        </pc:spChg>
        <pc:spChg chg="mod">
          <ac:chgData name="王 欣捷" userId="b965477fa0aef5e6" providerId="LiveId" clId="{CD243CF0-F2EB-44AF-8D92-2FDFDBA2D008}" dt="2021-04-22T04:36:08.212" v="263" actId="113"/>
          <ac:spMkLst>
            <pc:docMk/>
            <pc:sldMk cId="0" sldId="872"/>
            <ac:spMk id="38916" creationId="{BABE02D8-C7F8-48EC-BFC3-A80E9309E7CC}"/>
          </ac:spMkLst>
        </pc:spChg>
        <pc:spChg chg="mod">
          <ac:chgData name="王 欣捷" userId="b965477fa0aef5e6" providerId="LiveId" clId="{CD243CF0-F2EB-44AF-8D92-2FDFDBA2D008}" dt="2021-04-22T04:36:08.212" v="263" actId="113"/>
          <ac:spMkLst>
            <pc:docMk/>
            <pc:sldMk cId="0" sldId="872"/>
            <ac:spMk id="38917" creationId="{175A9810-A5D7-4DA9-AB27-96905A991DD2}"/>
          </ac:spMkLst>
        </pc:spChg>
        <pc:spChg chg="mod">
          <ac:chgData name="王 欣捷" userId="b965477fa0aef5e6" providerId="LiveId" clId="{CD243CF0-F2EB-44AF-8D92-2FDFDBA2D008}" dt="2021-04-22T04:36:08.212" v="263" actId="113"/>
          <ac:spMkLst>
            <pc:docMk/>
            <pc:sldMk cId="0" sldId="872"/>
            <ac:spMk id="38918" creationId="{BE9EC503-2A59-4754-BCAF-39020C78431B}"/>
          </ac:spMkLst>
        </pc:spChg>
      </pc:sldChg>
      <pc:sldChg chg="addSp delSp modSp add mod modClrScheme chgLayout">
        <pc:chgData name="王 欣捷" userId="b965477fa0aef5e6" providerId="LiveId" clId="{CD243CF0-F2EB-44AF-8D92-2FDFDBA2D008}" dt="2021-04-22T04:43:17.567" v="339" actId="20577"/>
        <pc:sldMkLst>
          <pc:docMk/>
          <pc:sldMk cId="0" sldId="873"/>
        </pc:sldMkLst>
        <pc:spChg chg="add del mod ord">
          <ac:chgData name="王 欣捷" userId="b965477fa0aef5e6" providerId="LiveId" clId="{CD243CF0-F2EB-44AF-8D92-2FDFDBA2D008}" dt="2021-04-22T04:36:26.923" v="270" actId="700"/>
          <ac:spMkLst>
            <pc:docMk/>
            <pc:sldMk cId="0" sldId="873"/>
            <ac:spMk id="2" creationId="{756B2CD5-F403-4497-A941-1C172DBD9B47}"/>
          </ac:spMkLst>
        </pc:spChg>
        <pc:spChg chg="add del mod ord">
          <ac:chgData name="王 欣捷" userId="b965477fa0aef5e6" providerId="LiveId" clId="{CD243CF0-F2EB-44AF-8D92-2FDFDBA2D008}" dt="2021-04-22T04:36:26.923" v="270" actId="700"/>
          <ac:spMkLst>
            <pc:docMk/>
            <pc:sldMk cId="0" sldId="873"/>
            <ac:spMk id="3" creationId="{41FE1827-D47C-45C0-8E9D-125736E5A177}"/>
          </ac:spMkLst>
        </pc:spChg>
        <pc:spChg chg="add del mod ord">
          <ac:chgData name="王 欣捷" userId="b965477fa0aef5e6" providerId="LiveId" clId="{CD243CF0-F2EB-44AF-8D92-2FDFDBA2D008}" dt="2021-04-22T04:36:26.923" v="270" actId="700"/>
          <ac:spMkLst>
            <pc:docMk/>
            <pc:sldMk cId="0" sldId="873"/>
            <ac:spMk id="4" creationId="{B69BBAF2-ACDD-4159-A8CD-EB6FDE53DEA6}"/>
          </ac:spMkLst>
        </pc:spChg>
        <pc:spChg chg="add del mod ord">
          <ac:chgData name="王 欣捷" userId="b965477fa0aef5e6" providerId="LiveId" clId="{CD243CF0-F2EB-44AF-8D92-2FDFDBA2D008}" dt="2021-04-22T04:36:41.384" v="274" actId="700"/>
          <ac:spMkLst>
            <pc:docMk/>
            <pc:sldMk cId="0" sldId="873"/>
            <ac:spMk id="5" creationId="{4E87C452-C65D-48E9-BDBA-F3BDDD6E24FC}"/>
          </ac:spMkLst>
        </pc:spChg>
        <pc:spChg chg="mod ord">
          <ac:chgData name="王 欣捷" userId="b965477fa0aef5e6" providerId="LiveId" clId="{CD243CF0-F2EB-44AF-8D92-2FDFDBA2D008}" dt="2021-04-22T04:43:17.567" v="339" actId="20577"/>
          <ac:spMkLst>
            <pc:docMk/>
            <pc:sldMk cId="0" sldId="873"/>
            <ac:spMk id="39938" creationId="{7FCC78FF-538B-4B1D-8105-CA98AA2AB46A}"/>
          </ac:spMkLst>
        </pc:spChg>
        <pc:spChg chg="mod ord">
          <ac:chgData name="王 欣捷" userId="b965477fa0aef5e6" providerId="LiveId" clId="{CD243CF0-F2EB-44AF-8D92-2FDFDBA2D008}" dt="2021-04-22T04:36:54.520" v="283" actId="5793"/>
          <ac:spMkLst>
            <pc:docMk/>
            <pc:sldMk cId="0" sldId="873"/>
            <ac:spMk id="39939" creationId="{E8151C56-E931-45E8-9BCD-F433DEB19480}"/>
          </ac:spMkLst>
        </pc:spChg>
        <pc:picChg chg="mod">
          <ac:chgData name="王 欣捷" userId="b965477fa0aef5e6" providerId="LiveId" clId="{CD243CF0-F2EB-44AF-8D92-2FDFDBA2D008}" dt="2021-04-22T04:36:58.806" v="284" actId="1076"/>
          <ac:picMkLst>
            <pc:docMk/>
            <pc:sldMk cId="0" sldId="873"/>
            <ac:picMk id="39940" creationId="{6EFF077E-69C8-4CF5-8A42-09A94BC4F71A}"/>
          </ac:picMkLst>
        </pc:picChg>
      </pc:sldChg>
      <pc:sldChg chg="modSp add mod modClrScheme chgLayout">
        <pc:chgData name="王 欣捷" userId="b965477fa0aef5e6" providerId="LiveId" clId="{CD243CF0-F2EB-44AF-8D92-2FDFDBA2D008}" dt="2021-04-22T04:43:21.652" v="343" actId="20577"/>
        <pc:sldMkLst>
          <pc:docMk/>
          <pc:sldMk cId="0" sldId="874"/>
        </pc:sldMkLst>
        <pc:spChg chg="mod ord">
          <ac:chgData name="王 欣捷" userId="b965477fa0aef5e6" providerId="LiveId" clId="{CD243CF0-F2EB-44AF-8D92-2FDFDBA2D008}" dt="2021-04-22T04:43:21.652" v="343" actId="20577"/>
          <ac:spMkLst>
            <pc:docMk/>
            <pc:sldMk cId="0" sldId="874"/>
            <ac:spMk id="41986" creationId="{CC30BD45-D228-437B-BD21-57831474374C}"/>
          </ac:spMkLst>
        </pc:spChg>
        <pc:graphicFrameChg chg="mod ord modGraphic">
          <ac:chgData name="王 欣捷" userId="b965477fa0aef5e6" providerId="LiveId" clId="{CD243CF0-F2EB-44AF-8D92-2FDFDBA2D008}" dt="2021-04-22T04:37:31.979" v="291" actId="207"/>
          <ac:graphicFrameMkLst>
            <pc:docMk/>
            <pc:sldMk cId="0" sldId="874"/>
            <ac:graphicFrameMk id="679990" creationId="{FE056342-B525-4B9C-A2AD-86D93CA3D5E9}"/>
          </ac:graphicFrameMkLst>
        </pc:graphicFrameChg>
      </pc:sldChg>
      <pc:sldChg chg="modSp add mod chgLayout">
        <pc:chgData name="王 欣捷" userId="b965477fa0aef5e6" providerId="LiveId" clId="{CD243CF0-F2EB-44AF-8D92-2FDFDBA2D008}" dt="2021-04-22T04:43:23.496" v="345" actId="20577"/>
        <pc:sldMkLst>
          <pc:docMk/>
          <pc:sldMk cId="0" sldId="875"/>
        </pc:sldMkLst>
        <pc:spChg chg="mod ord">
          <ac:chgData name="王 欣捷" userId="b965477fa0aef5e6" providerId="LiveId" clId="{CD243CF0-F2EB-44AF-8D92-2FDFDBA2D008}" dt="2021-04-22T04:43:23.496" v="345" actId="20577"/>
          <ac:spMkLst>
            <pc:docMk/>
            <pc:sldMk cId="0" sldId="875"/>
            <ac:spMk id="43010" creationId="{39D88ABE-90BB-4EC1-A453-C7DA4D191E32}"/>
          </ac:spMkLst>
        </pc:spChg>
        <pc:spChg chg="mod ord">
          <ac:chgData name="王 欣捷" userId="b965477fa0aef5e6" providerId="LiveId" clId="{CD243CF0-F2EB-44AF-8D92-2FDFDBA2D008}" dt="2021-04-22T04:31:13.278" v="218" actId="700"/>
          <ac:spMkLst>
            <pc:docMk/>
            <pc:sldMk cId="0" sldId="875"/>
            <ac:spMk id="43011" creationId="{1C261239-E2B6-4ADB-B337-BE2D5805C560}"/>
          </ac:spMkLst>
        </pc:spChg>
      </pc:sldChg>
      <pc:sldChg chg="modSp add mod modClrScheme chgLayout">
        <pc:chgData name="王 欣捷" userId="b965477fa0aef5e6" providerId="LiveId" clId="{CD243CF0-F2EB-44AF-8D92-2FDFDBA2D008}" dt="2021-04-22T04:43:25.457" v="347" actId="20577"/>
        <pc:sldMkLst>
          <pc:docMk/>
          <pc:sldMk cId="0" sldId="876"/>
        </pc:sldMkLst>
        <pc:spChg chg="mod ord">
          <ac:chgData name="王 欣捷" userId="b965477fa0aef5e6" providerId="LiveId" clId="{CD243CF0-F2EB-44AF-8D92-2FDFDBA2D008}" dt="2021-04-22T04:43:25.457" v="347" actId="20577"/>
          <ac:spMkLst>
            <pc:docMk/>
            <pc:sldMk cId="0" sldId="876"/>
            <ac:spMk id="45058" creationId="{B4058175-B435-4A80-BE18-9B63622F4406}"/>
          </ac:spMkLst>
        </pc:spChg>
        <pc:graphicFrameChg chg="mod ord modGraphic">
          <ac:chgData name="王 欣捷" userId="b965477fa0aef5e6" providerId="LiveId" clId="{CD243CF0-F2EB-44AF-8D92-2FDFDBA2D008}" dt="2021-04-22T04:31:18.667" v="220" actId="700"/>
          <ac:graphicFrameMkLst>
            <pc:docMk/>
            <pc:sldMk cId="0" sldId="876"/>
            <ac:graphicFrameMk id="683011" creationId="{9358665E-74FD-49F6-8240-6AB425CDFEC5}"/>
          </ac:graphicFrameMkLst>
        </pc:graphicFrameChg>
      </pc:sldChg>
      <pc:sldChg chg="modSp new mod">
        <pc:chgData name="王 欣捷" userId="b965477fa0aef5e6" providerId="LiveId" clId="{CD243CF0-F2EB-44AF-8D92-2FDFDBA2D008}" dt="2021-04-22T04:46:43.919" v="380" actId="113"/>
        <pc:sldMkLst>
          <pc:docMk/>
          <pc:sldMk cId="581670380" sldId="877"/>
        </pc:sldMkLst>
        <pc:spChg chg="mod">
          <ac:chgData name="王 欣捷" userId="b965477fa0aef5e6" providerId="LiveId" clId="{CD243CF0-F2EB-44AF-8D92-2FDFDBA2D008}" dt="2021-04-22T04:42:22.573" v="297" actId="20577"/>
          <ac:spMkLst>
            <pc:docMk/>
            <pc:sldMk cId="581670380" sldId="877"/>
            <ac:spMk id="2" creationId="{DECD4D50-E3F3-427A-8398-085E6604682C}"/>
          </ac:spMkLst>
        </pc:spChg>
        <pc:spChg chg="mod">
          <ac:chgData name="王 欣捷" userId="b965477fa0aef5e6" providerId="LiveId" clId="{CD243CF0-F2EB-44AF-8D92-2FDFDBA2D008}" dt="2021-04-22T04:46:43.919" v="380" actId="113"/>
          <ac:spMkLst>
            <pc:docMk/>
            <pc:sldMk cId="581670380" sldId="877"/>
            <ac:spMk id="3" creationId="{2C8AA040-38B5-4AF3-AFAE-64F9958A7B7E}"/>
          </ac:spMkLst>
        </pc:spChg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3400609" sldId="878"/>
        </pc:sldMkLst>
        <pc:spChg chg="mod">
          <ac:chgData name="王 欣捷" userId="b965477fa0aef5e6" providerId="LiveId" clId="{CD243CF0-F2EB-44AF-8D92-2FDFDBA2D008}" dt="2021-04-22T04:51:34.541" v="507" actId="20577"/>
          <ac:spMkLst>
            <pc:docMk/>
            <pc:sldMk cId="23400609" sldId="878"/>
            <ac:spMk id="3" creationId="{2C8AA040-38B5-4AF3-AFAE-64F9958A7B7E}"/>
          </ac:spMkLst>
        </pc:spChg>
        <pc:spChg chg="add del mod">
          <ac:chgData name="王 欣捷" userId="b965477fa0aef5e6" providerId="LiveId" clId="{CD243CF0-F2EB-44AF-8D92-2FDFDBA2D008}" dt="2021-04-22T04:49:50.181" v="439" actId="22"/>
          <ac:spMkLst>
            <pc:docMk/>
            <pc:sldMk cId="23400609" sldId="878"/>
            <ac:spMk id="5" creationId="{64E0B22C-7D8A-45CD-A711-B3F67317C3C8}"/>
          </ac:spMkLst>
        </pc:spChg>
        <pc:spChg chg="add del">
          <ac:chgData name="王 欣捷" userId="b965477fa0aef5e6" providerId="LiveId" clId="{CD243CF0-F2EB-44AF-8D92-2FDFDBA2D008}" dt="2021-04-22T04:49:53.514" v="443" actId="22"/>
          <ac:spMkLst>
            <pc:docMk/>
            <pc:sldMk cId="23400609" sldId="878"/>
            <ac:spMk id="7" creationId="{25EBC47B-236F-4769-B6BB-4703CC2970D8}"/>
          </ac:spMkLst>
        </pc:spChg>
        <pc:spChg chg="add mod">
          <ac:chgData name="王 欣捷" userId="b965477fa0aef5e6" providerId="LiveId" clId="{CD243CF0-F2EB-44AF-8D92-2FDFDBA2D008}" dt="2021-04-22T05:16:46.688" v="541" actId="20577"/>
          <ac:spMkLst>
            <pc:docMk/>
            <pc:sldMk cId="23400609" sldId="878"/>
            <ac:spMk id="9" creationId="{3A993DFB-B09B-4B16-956B-D139371AF62B}"/>
          </ac:spMkLst>
        </pc:spChg>
      </pc:sldChg>
      <pc:sldChg chg="addSp delSp modSp add del mod modClrScheme chgLayout">
        <pc:chgData name="王 欣捷" userId="b965477fa0aef5e6" providerId="LiveId" clId="{CD243CF0-F2EB-44AF-8D92-2FDFDBA2D008}" dt="2021-04-22T05:34:39.695" v="801" actId="47"/>
        <pc:sldMkLst>
          <pc:docMk/>
          <pc:sldMk cId="2918180017" sldId="879"/>
        </pc:sldMkLst>
        <pc:spChg chg="mod ord">
          <ac:chgData name="王 欣捷" userId="b965477fa0aef5e6" providerId="LiveId" clId="{CD243CF0-F2EB-44AF-8D92-2FDFDBA2D008}" dt="2021-04-22T04:52:02.305" v="512" actId="700"/>
          <ac:spMkLst>
            <pc:docMk/>
            <pc:sldMk cId="2918180017" sldId="879"/>
            <ac:spMk id="2" creationId="{DECD4D50-E3F3-427A-8398-085E6604682C}"/>
          </ac:spMkLst>
        </pc:spChg>
        <pc:spChg chg="del">
          <ac:chgData name="王 欣捷" userId="b965477fa0aef5e6" providerId="LiveId" clId="{CD243CF0-F2EB-44AF-8D92-2FDFDBA2D008}" dt="2021-04-22T04:51:59.512" v="510" actId="478"/>
          <ac:spMkLst>
            <pc:docMk/>
            <pc:sldMk cId="2918180017" sldId="879"/>
            <ac:spMk id="3" creationId="{2C8AA040-38B5-4AF3-AFAE-64F9958A7B7E}"/>
          </ac:spMkLst>
        </pc:spChg>
        <pc:spChg chg="add del mod">
          <ac:chgData name="王 欣捷" userId="b965477fa0aef5e6" providerId="LiveId" clId="{CD243CF0-F2EB-44AF-8D92-2FDFDBA2D008}" dt="2021-04-22T04:52:02.305" v="512" actId="700"/>
          <ac:spMkLst>
            <pc:docMk/>
            <pc:sldMk cId="2918180017" sldId="879"/>
            <ac:spMk id="5" creationId="{52D3676E-B462-481B-9E7C-20F518F07A4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7" creationId="{020CCD4A-BD21-4786-8510-5C89FD23A813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8" creationId="{08968936-9F44-477E-810F-5F546D0AC7DC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9" creationId="{8C80FBA9-20A3-494B-8916-69163F566100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0" creationId="{D48BA6A1-65E5-47A6-8EEF-8C83F615613E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1" creationId="{69E77D32-3EDA-4EE5-B8B4-64A13DE3E508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2" creationId="{83EDCA73-8423-484F-83E6-D92C55A55272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3" creationId="{AA9CB3DE-3C1D-4235-B37A-CC574798ACBB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4" creationId="{63714EE0-0BD3-4132-96D5-7B586ED688FF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5" creationId="{3E8605E9-44EA-41ED-9888-9F48FFDD219B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6" creationId="{1B94465F-9C0B-4D0B-852E-42336A398B87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2" creationId="{5F37F5BD-5FF6-4407-BA4E-F4E1DB2FB835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3" creationId="{19E53922-4764-4990-BC7A-A93BE7869B3C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4" creationId="{326F4AA5-9E25-4F4E-8972-074F879F4588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5" creationId="{8AB50A67-AC45-47B0-B60A-49571C448CCE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6" creationId="{2B46C1E7-9C22-4288-ADCF-150A79D0CC2B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7" creationId="{DB64FD9D-940D-44FC-9F93-907A2FF25C3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8" creationId="{CE54FF10-1E27-485E-B4FC-B67CB1A508DB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9" creationId="{3DD2B12C-8706-4CFD-9E1A-81ED62BAE17F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0" creationId="{F36A3CD0-8CE2-4C6D-8B19-F80CDCBD53A0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1" creationId="{40D2FAE8-FA73-4197-AD2C-8199CB0E3AA2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2" creationId="{D06C5EDB-A82A-41A2-AFE7-0AC94D489C45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3" creationId="{D54E42E0-76CB-428E-B780-F0C036D22F95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4" creationId="{E2474AE3-7174-4CB0-B4C7-3A85BDFB1F92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5" creationId="{4A5C258E-3315-43CD-BC69-D882BF041539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6" creationId="{8A02C564-F56A-45B2-8B35-A0B596D12413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7" creationId="{4C3994CB-EE3E-462A-99B5-2724D86769DF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8" creationId="{236246E5-7979-4D74-A4C8-6CEACD0DB53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9" creationId="{061A39CA-D7D7-49C2-91F1-2F7960A123B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0" creationId="{382649FD-E399-4A1C-AAAD-FD9F6AAB16AC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1" creationId="{788E5AA3-2E28-476D-9B12-264B7629223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2" creationId="{EE6EE6EF-FDF9-4AAB-B7EF-14638F067DDA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3" creationId="{192C6D1E-3534-4E29-AD2C-9189AF6298D8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4" creationId="{6543A5B0-B7E0-4767-AFE5-B8F6BEFB1B39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5" creationId="{7C267F54-9CFE-4C4C-82E2-9CADD1335538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6" creationId="{C5803E08-D831-4A4C-AA21-EB451E2DA643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7" creationId="{3A6416A3-E019-4D59-94C0-C858843853F8}"/>
          </ac:spMkLst>
        </pc:spChg>
        <pc:grpChg chg="add mod">
          <ac:chgData name="王 欣捷" userId="b965477fa0aef5e6" providerId="LiveId" clId="{CD243CF0-F2EB-44AF-8D92-2FDFDBA2D008}" dt="2021-04-22T04:51:59.867" v="511"/>
          <ac:grpSpMkLst>
            <pc:docMk/>
            <pc:sldMk cId="2918180017" sldId="879"/>
            <ac:grpSpMk id="6" creationId="{F9B679F4-334A-41DE-82B6-AA06C2194299}"/>
          </ac:grpSpMkLst>
        </pc:grp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17" creationId="{28951A84-990D-4642-8D55-952E77673AB9}"/>
          </ac:cxnSpMkLst>
        </pc:cxn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18" creationId="{B9EDF1F0-FFAD-4757-A094-227B081238EB}"/>
          </ac:cxnSpMkLst>
        </pc:cxn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19" creationId="{664C3E36-DE8D-4A58-AAC6-782840346EA4}"/>
          </ac:cxnSpMkLst>
        </pc:cxn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20" creationId="{A3B88D57-5F48-403A-938E-E3327187074E}"/>
          </ac:cxnSpMkLst>
        </pc:cxn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21" creationId="{6183D548-E979-43D1-909D-5E2D84FA5FB7}"/>
          </ac:cxnSpMkLst>
        </pc:cxnChg>
      </pc:sldChg>
      <pc:sldChg chg="addSp delSp modSp add mod">
        <pc:chgData name="王 欣捷" userId="b965477fa0aef5e6" providerId="LiveId" clId="{CD243CF0-F2EB-44AF-8D92-2FDFDBA2D008}" dt="2021-04-22T05:46:11.018" v="901" actId="1076"/>
        <pc:sldMkLst>
          <pc:docMk/>
          <pc:sldMk cId="1488380577" sldId="880"/>
        </pc:sldMkLst>
        <pc:spChg chg="add del mod">
          <ac:chgData name="王 欣捷" userId="b965477fa0aef5e6" providerId="LiveId" clId="{CD243CF0-F2EB-44AF-8D92-2FDFDBA2D008}" dt="2021-04-22T05:46:05.412" v="899" actId="478"/>
          <ac:spMkLst>
            <pc:docMk/>
            <pc:sldMk cId="1488380577" sldId="880"/>
            <ac:spMk id="5" creationId="{95726B4B-0ED8-4054-A59D-01CDDD4B5958}"/>
          </ac:spMkLst>
        </pc:spChg>
        <pc:spChg chg="add del">
          <ac:chgData name="王 欣捷" userId="b965477fa0aef5e6" providerId="LiveId" clId="{CD243CF0-F2EB-44AF-8D92-2FDFDBA2D008}" dt="2021-04-22T05:46:06.450" v="900" actId="478"/>
          <ac:spMkLst>
            <pc:docMk/>
            <pc:sldMk cId="1488380577" sldId="880"/>
            <ac:spMk id="6" creationId="{5E6DC9B8-2C6A-4950-91BD-7D987DF02274}"/>
          </ac:spMkLst>
        </pc:spChg>
        <pc:spChg chg="mod">
          <ac:chgData name="王 欣捷" userId="b965477fa0aef5e6" providerId="LiveId" clId="{CD243CF0-F2EB-44AF-8D92-2FDFDBA2D008}" dt="2021-04-22T04:52:15.881" v="514" actId="20577"/>
          <ac:spMkLst>
            <pc:docMk/>
            <pc:sldMk cId="1488380577" sldId="880"/>
            <ac:spMk id="20482" creationId="{8A805365-44C7-46FD-8977-E597FE8B2C92}"/>
          </ac:spMkLst>
        </pc:spChg>
        <pc:spChg chg="del mod">
          <ac:chgData name="王 欣捷" userId="b965477fa0aef5e6" providerId="LiveId" clId="{CD243CF0-F2EB-44AF-8D92-2FDFDBA2D008}" dt="2021-04-22T05:46:02.391" v="898" actId="478"/>
          <ac:spMkLst>
            <pc:docMk/>
            <pc:sldMk cId="1488380577" sldId="880"/>
            <ac:spMk id="20483" creationId="{E2A429EC-9D20-4EB3-AAB9-80082DEC8AF2}"/>
          </ac:spMkLst>
        </pc:spChg>
        <pc:graphicFrameChg chg="add mod modGraphic">
          <ac:chgData name="王 欣捷" userId="b965477fa0aef5e6" providerId="LiveId" clId="{CD243CF0-F2EB-44AF-8D92-2FDFDBA2D008}" dt="2021-04-22T05:46:11.018" v="901" actId="1076"/>
          <ac:graphicFrameMkLst>
            <pc:docMk/>
            <pc:sldMk cId="1488380577" sldId="880"/>
            <ac:graphicFrameMk id="2" creationId="{37599074-84E3-4423-995E-3C65A151C0B4}"/>
          </ac:graphicFrameMkLst>
        </pc:graphicFrameChg>
      </pc:sldChg>
      <pc:sldChg chg="modSp add mod">
        <pc:chgData name="王 欣捷" userId="b965477fa0aef5e6" providerId="LiveId" clId="{CD243CF0-F2EB-44AF-8D92-2FDFDBA2D008}" dt="2021-04-22T06:15:13.566" v="1467" actId="20577"/>
        <pc:sldMkLst>
          <pc:docMk/>
          <pc:sldMk cId="1788774318" sldId="881"/>
        </pc:sldMkLst>
        <pc:spChg chg="mod">
          <ac:chgData name="王 欣捷" userId="b965477fa0aef5e6" providerId="LiveId" clId="{CD243CF0-F2EB-44AF-8D92-2FDFDBA2D008}" dt="2021-04-22T04:52:29.284" v="516" actId="20577"/>
          <ac:spMkLst>
            <pc:docMk/>
            <pc:sldMk cId="1788774318" sldId="881"/>
            <ac:spMk id="21506" creationId="{5008F33B-FDD6-41C5-B2D2-182DCF20A14D}"/>
          </ac:spMkLst>
        </pc:spChg>
        <pc:graphicFrameChg chg="mod modGraphic">
          <ac:chgData name="王 欣捷" userId="b965477fa0aef5e6" providerId="LiveId" clId="{CD243CF0-F2EB-44AF-8D92-2FDFDBA2D008}" dt="2021-04-22T06:15:13.566" v="1467" actId="20577"/>
          <ac:graphicFrameMkLst>
            <pc:docMk/>
            <pc:sldMk cId="1788774318" sldId="881"/>
            <ac:graphicFrameMk id="8" creationId="{65706C20-D46A-4BBA-A506-87E0A33DFB0C}"/>
          </ac:graphicFrameMkLst>
        </pc:graphicFrameChg>
      </pc:sldChg>
      <pc:sldChg chg="modSp add del mod">
        <pc:chgData name="王 欣捷" userId="b965477fa0aef5e6" providerId="LiveId" clId="{CD243CF0-F2EB-44AF-8D92-2FDFDBA2D008}" dt="2021-04-22T05:46:46.282" v="915" actId="47"/>
        <pc:sldMkLst>
          <pc:docMk/>
          <pc:sldMk cId="745327848" sldId="882"/>
        </pc:sldMkLst>
        <pc:spChg chg="mod">
          <ac:chgData name="王 欣捷" userId="b965477fa0aef5e6" providerId="LiveId" clId="{CD243CF0-F2EB-44AF-8D92-2FDFDBA2D008}" dt="2021-04-22T04:52:32.958" v="518" actId="20577"/>
          <ac:spMkLst>
            <pc:docMk/>
            <pc:sldMk cId="745327848" sldId="882"/>
            <ac:spMk id="3" creationId="{B8F4D490-7395-4869-8FA1-D1F720A10368}"/>
          </ac:spMkLst>
        </pc:spChg>
        <pc:spChg chg="mod">
          <ac:chgData name="王 欣捷" userId="b965477fa0aef5e6" providerId="LiveId" clId="{CD243CF0-F2EB-44AF-8D92-2FDFDBA2D008}" dt="2021-04-22T04:52:31.290" v="517" actId="20577"/>
          <ac:spMkLst>
            <pc:docMk/>
            <pc:sldMk cId="745327848" sldId="882"/>
            <ac:spMk id="22530" creationId="{3B0786A9-CA43-4DD6-A23B-D88757E6B5CC}"/>
          </ac:spMkLst>
        </pc:spChg>
      </pc:sldChg>
      <pc:sldChg chg="addSp delSp modSp new mod modClrScheme chgLayout">
        <pc:chgData name="王 欣捷" userId="b965477fa0aef5e6" providerId="LiveId" clId="{CD243CF0-F2EB-44AF-8D92-2FDFDBA2D008}" dt="2021-04-22T05:34:17.858" v="800" actId="1076"/>
        <pc:sldMkLst>
          <pc:docMk/>
          <pc:sldMk cId="3448535818" sldId="883"/>
        </pc:sldMkLst>
        <pc:spChg chg="del mod ord">
          <ac:chgData name="王 欣捷" userId="b965477fa0aef5e6" providerId="LiveId" clId="{CD243CF0-F2EB-44AF-8D92-2FDFDBA2D008}" dt="2021-04-22T05:15:48.771" v="521" actId="700"/>
          <ac:spMkLst>
            <pc:docMk/>
            <pc:sldMk cId="3448535818" sldId="883"/>
            <ac:spMk id="2" creationId="{CF132FB7-056D-443F-BE0E-C4F75A0EAC53}"/>
          </ac:spMkLst>
        </pc:spChg>
        <pc:spChg chg="del">
          <ac:chgData name="王 欣捷" userId="b965477fa0aef5e6" providerId="LiveId" clId="{CD243CF0-F2EB-44AF-8D92-2FDFDBA2D008}" dt="2021-04-22T05:15:48.771" v="521" actId="700"/>
          <ac:spMkLst>
            <pc:docMk/>
            <pc:sldMk cId="3448535818" sldId="883"/>
            <ac:spMk id="3" creationId="{38D3C991-69EF-4650-805F-E474E2F3C685}"/>
          </ac:spMkLst>
        </pc:spChg>
        <pc:spChg chg="add del mod ord">
          <ac:chgData name="王 欣捷" userId="b965477fa0aef5e6" providerId="LiveId" clId="{CD243CF0-F2EB-44AF-8D92-2FDFDBA2D008}" dt="2021-04-22T05:15:56.936" v="522" actId="700"/>
          <ac:spMkLst>
            <pc:docMk/>
            <pc:sldMk cId="3448535818" sldId="883"/>
            <ac:spMk id="4" creationId="{7543A37E-89F4-418E-B638-AEB3CFDED29C}"/>
          </ac:spMkLst>
        </pc:spChg>
        <pc:spChg chg="add mod">
          <ac:chgData name="王 欣捷" userId="b965477fa0aef5e6" providerId="LiveId" clId="{CD243CF0-F2EB-44AF-8D92-2FDFDBA2D008}" dt="2021-04-22T05:20:50.693" v="641" actId="1076"/>
          <ac:spMkLst>
            <pc:docMk/>
            <pc:sldMk cId="3448535818" sldId="883"/>
            <ac:spMk id="5" creationId="{4EFA2E2D-7B9F-42A7-AD9B-788ED77F2854}"/>
          </ac:spMkLst>
        </pc:spChg>
        <pc:spChg chg="add mod">
          <ac:chgData name="王 欣捷" userId="b965477fa0aef5e6" providerId="LiveId" clId="{CD243CF0-F2EB-44AF-8D92-2FDFDBA2D008}" dt="2021-04-22T05:26:56.158" v="728" actId="1076"/>
          <ac:spMkLst>
            <pc:docMk/>
            <pc:sldMk cId="3448535818" sldId="883"/>
            <ac:spMk id="6" creationId="{22E3FB6E-A1D5-4756-B2B7-B0EAC2D6359F}"/>
          </ac:spMkLst>
        </pc:spChg>
        <pc:spChg chg="add mod">
          <ac:chgData name="王 欣捷" userId="b965477fa0aef5e6" providerId="LiveId" clId="{CD243CF0-F2EB-44AF-8D92-2FDFDBA2D008}" dt="2021-04-22T05:23:12.224" v="681" actId="12788"/>
          <ac:spMkLst>
            <pc:docMk/>
            <pc:sldMk cId="3448535818" sldId="883"/>
            <ac:spMk id="7" creationId="{ADA2964C-4036-47A3-ABCA-2224D9B0F78B}"/>
          </ac:spMkLst>
        </pc:spChg>
        <pc:spChg chg="add mod">
          <ac:chgData name="王 欣捷" userId="b965477fa0aef5e6" providerId="LiveId" clId="{CD243CF0-F2EB-44AF-8D92-2FDFDBA2D008}" dt="2021-04-22T05:23:12.224" v="681" actId="12788"/>
          <ac:spMkLst>
            <pc:docMk/>
            <pc:sldMk cId="3448535818" sldId="883"/>
            <ac:spMk id="8" creationId="{4FF8651D-0840-4A86-8284-567790AFEF81}"/>
          </ac:spMkLst>
        </pc:spChg>
        <pc:spChg chg="add mod">
          <ac:chgData name="王 欣捷" userId="b965477fa0aef5e6" providerId="LiveId" clId="{CD243CF0-F2EB-44AF-8D92-2FDFDBA2D008}" dt="2021-04-22T05:23:12.224" v="681" actId="12788"/>
          <ac:spMkLst>
            <pc:docMk/>
            <pc:sldMk cId="3448535818" sldId="883"/>
            <ac:spMk id="9" creationId="{96C241DF-CFD0-4A18-B044-B09B96A82174}"/>
          </ac:spMkLst>
        </pc:spChg>
        <pc:spChg chg="add mod">
          <ac:chgData name="王 欣捷" userId="b965477fa0aef5e6" providerId="LiveId" clId="{CD243CF0-F2EB-44AF-8D92-2FDFDBA2D008}" dt="2021-04-22T05:23:12.224" v="681" actId="12788"/>
          <ac:spMkLst>
            <pc:docMk/>
            <pc:sldMk cId="3448535818" sldId="883"/>
            <ac:spMk id="10" creationId="{CF2194BC-8F66-40AF-9549-2DFFD95A4696}"/>
          </ac:spMkLst>
        </pc:spChg>
        <pc:spChg chg="add mod">
          <ac:chgData name="王 欣捷" userId="b965477fa0aef5e6" providerId="LiveId" clId="{CD243CF0-F2EB-44AF-8D92-2FDFDBA2D008}" dt="2021-04-22T05:24:36.796" v="695" actId="1076"/>
          <ac:spMkLst>
            <pc:docMk/>
            <pc:sldMk cId="3448535818" sldId="883"/>
            <ac:spMk id="11" creationId="{5D890738-C663-44FD-9650-31F650585156}"/>
          </ac:spMkLst>
        </pc:spChg>
        <pc:spChg chg="add mod">
          <ac:chgData name="王 欣捷" userId="b965477fa0aef5e6" providerId="LiveId" clId="{CD243CF0-F2EB-44AF-8D92-2FDFDBA2D008}" dt="2021-04-22T05:24:36.796" v="695" actId="1076"/>
          <ac:spMkLst>
            <pc:docMk/>
            <pc:sldMk cId="3448535818" sldId="883"/>
            <ac:spMk id="12" creationId="{220176D3-060B-4D49-96F0-09720C716CF8}"/>
          </ac:spMkLst>
        </pc:spChg>
        <pc:spChg chg="add mod">
          <ac:chgData name="王 欣捷" userId="b965477fa0aef5e6" providerId="LiveId" clId="{CD243CF0-F2EB-44AF-8D92-2FDFDBA2D008}" dt="2021-04-22T05:28:02.428" v="739" actId="1076"/>
          <ac:spMkLst>
            <pc:docMk/>
            <pc:sldMk cId="3448535818" sldId="883"/>
            <ac:spMk id="13" creationId="{EB8F8055-8DED-4D7D-BF2E-D66A28C50CBB}"/>
          </ac:spMkLst>
        </pc:spChg>
        <pc:spChg chg="add mod">
          <ac:chgData name="王 欣捷" userId="b965477fa0aef5e6" providerId="LiveId" clId="{CD243CF0-F2EB-44AF-8D92-2FDFDBA2D008}" dt="2021-04-22T05:24:40.494" v="696" actId="1076"/>
          <ac:spMkLst>
            <pc:docMk/>
            <pc:sldMk cId="3448535818" sldId="883"/>
            <ac:spMk id="14" creationId="{2C368166-1BE1-4B74-A2EE-845D60CE2568}"/>
          </ac:spMkLst>
        </pc:spChg>
        <pc:spChg chg="add mod">
          <ac:chgData name="王 欣捷" userId="b965477fa0aef5e6" providerId="LiveId" clId="{CD243CF0-F2EB-44AF-8D92-2FDFDBA2D008}" dt="2021-04-22T05:25:13.096" v="703" actId="1076"/>
          <ac:spMkLst>
            <pc:docMk/>
            <pc:sldMk cId="3448535818" sldId="883"/>
            <ac:spMk id="15" creationId="{04B9977D-571E-4C5D-8C1F-45F561158EBB}"/>
          </ac:spMkLst>
        </pc:spChg>
        <pc:spChg chg="add mod">
          <ac:chgData name="王 欣捷" userId="b965477fa0aef5e6" providerId="LiveId" clId="{CD243CF0-F2EB-44AF-8D92-2FDFDBA2D008}" dt="2021-04-22T05:25:13.096" v="703" actId="1076"/>
          <ac:spMkLst>
            <pc:docMk/>
            <pc:sldMk cId="3448535818" sldId="883"/>
            <ac:spMk id="16" creationId="{847BBEE6-08AA-47DF-B301-15340E922D19}"/>
          </ac:spMkLst>
        </pc:spChg>
        <pc:spChg chg="mod">
          <ac:chgData name="王 欣捷" userId="b965477fa0aef5e6" providerId="LiveId" clId="{CD243CF0-F2EB-44AF-8D92-2FDFDBA2D008}" dt="2021-04-22T05:25:22.204" v="705" actId="1076"/>
          <ac:spMkLst>
            <pc:docMk/>
            <pc:sldMk cId="3448535818" sldId="883"/>
            <ac:spMk id="19" creationId="{07BD922D-CEF6-4D5D-A498-12099999E8B9}"/>
          </ac:spMkLst>
        </pc:spChg>
        <pc:spChg chg="mod">
          <ac:chgData name="王 欣捷" userId="b965477fa0aef5e6" providerId="LiveId" clId="{CD243CF0-F2EB-44AF-8D92-2FDFDBA2D008}" dt="2021-04-22T05:25:24.732" v="707" actId="20577"/>
          <ac:spMkLst>
            <pc:docMk/>
            <pc:sldMk cId="3448535818" sldId="883"/>
            <ac:spMk id="20" creationId="{1AA87E58-ED60-405E-BB92-564BC62B91C3}"/>
          </ac:spMkLst>
        </pc:spChg>
        <pc:spChg chg="mod">
          <ac:chgData name="王 欣捷" userId="b965477fa0aef5e6" providerId="LiveId" clId="{CD243CF0-F2EB-44AF-8D92-2FDFDBA2D008}" dt="2021-04-22T05:26:18.522" v="719" actId="1076"/>
          <ac:spMkLst>
            <pc:docMk/>
            <pc:sldMk cId="3448535818" sldId="883"/>
            <ac:spMk id="22" creationId="{82BFA7CD-053C-448C-9022-4BD1A4E3DD18}"/>
          </ac:spMkLst>
        </pc:spChg>
        <pc:spChg chg="mod">
          <ac:chgData name="王 欣捷" userId="b965477fa0aef5e6" providerId="LiveId" clId="{CD243CF0-F2EB-44AF-8D92-2FDFDBA2D008}" dt="2021-04-22T05:26:18.522" v="719" actId="1076"/>
          <ac:spMkLst>
            <pc:docMk/>
            <pc:sldMk cId="3448535818" sldId="883"/>
            <ac:spMk id="23" creationId="{7E3C4D73-95EC-4406-8B01-47FDF2F0DCE0}"/>
          </ac:spMkLst>
        </pc:spChg>
        <pc:spChg chg="mod">
          <ac:chgData name="王 欣捷" userId="b965477fa0aef5e6" providerId="LiveId" clId="{CD243CF0-F2EB-44AF-8D92-2FDFDBA2D008}" dt="2021-04-22T05:26:36.343" v="721" actId="1076"/>
          <ac:spMkLst>
            <pc:docMk/>
            <pc:sldMk cId="3448535818" sldId="883"/>
            <ac:spMk id="28" creationId="{46E4D633-740C-41AD-A7DD-932AE49E5DAB}"/>
          </ac:spMkLst>
        </pc:spChg>
        <pc:spChg chg="mod">
          <ac:chgData name="王 欣捷" userId="b965477fa0aef5e6" providerId="LiveId" clId="{CD243CF0-F2EB-44AF-8D92-2FDFDBA2D008}" dt="2021-04-22T05:26:43.127" v="724" actId="20577"/>
          <ac:spMkLst>
            <pc:docMk/>
            <pc:sldMk cId="3448535818" sldId="883"/>
            <ac:spMk id="29" creationId="{7A9AE86A-1CC7-4D13-ACCF-E7137BEB6E77}"/>
          </ac:spMkLst>
        </pc:spChg>
        <pc:spChg chg="mod">
          <ac:chgData name="王 欣捷" userId="b965477fa0aef5e6" providerId="LiveId" clId="{CD243CF0-F2EB-44AF-8D92-2FDFDBA2D008}" dt="2021-04-22T05:26:41.342" v="723" actId="1076"/>
          <ac:spMkLst>
            <pc:docMk/>
            <pc:sldMk cId="3448535818" sldId="883"/>
            <ac:spMk id="31" creationId="{5B6E2296-B1E2-4F1C-BB90-E01B1E99AB2F}"/>
          </ac:spMkLst>
        </pc:spChg>
        <pc:spChg chg="mod">
          <ac:chgData name="王 欣捷" userId="b965477fa0aef5e6" providerId="LiveId" clId="{CD243CF0-F2EB-44AF-8D92-2FDFDBA2D008}" dt="2021-04-22T05:26:44.080" v="725" actId="20577"/>
          <ac:spMkLst>
            <pc:docMk/>
            <pc:sldMk cId="3448535818" sldId="883"/>
            <ac:spMk id="32" creationId="{EE7BC57B-0686-408C-B522-587F38CB8F63}"/>
          </ac:spMkLst>
        </pc:spChg>
        <pc:spChg chg="mod">
          <ac:chgData name="王 欣捷" userId="b965477fa0aef5e6" providerId="LiveId" clId="{CD243CF0-F2EB-44AF-8D92-2FDFDBA2D008}" dt="2021-04-22T05:26:59.048" v="729" actId="1076"/>
          <ac:spMkLst>
            <pc:docMk/>
            <pc:sldMk cId="3448535818" sldId="883"/>
            <ac:spMk id="34" creationId="{C6DB2030-89DB-4BE2-936F-A05818B1EC58}"/>
          </ac:spMkLst>
        </pc:spChg>
        <pc:spChg chg="mod">
          <ac:chgData name="王 欣捷" userId="b965477fa0aef5e6" providerId="LiveId" clId="{CD243CF0-F2EB-44AF-8D92-2FDFDBA2D008}" dt="2021-04-22T05:27:01.862" v="732" actId="20577"/>
          <ac:spMkLst>
            <pc:docMk/>
            <pc:sldMk cId="3448535818" sldId="883"/>
            <ac:spMk id="35" creationId="{5749D95D-5037-4101-8A24-69E3918D1DEB}"/>
          </ac:spMkLst>
        </pc:spChg>
        <pc:spChg chg="mod">
          <ac:chgData name="王 欣捷" userId="b965477fa0aef5e6" providerId="LiveId" clId="{CD243CF0-F2EB-44AF-8D92-2FDFDBA2D008}" dt="2021-04-22T05:27:09.074" v="734" actId="1076"/>
          <ac:spMkLst>
            <pc:docMk/>
            <pc:sldMk cId="3448535818" sldId="883"/>
            <ac:spMk id="37" creationId="{1CF92169-4B1E-4762-9F83-771C352CCA4B}"/>
          </ac:spMkLst>
        </pc:spChg>
        <pc:spChg chg="mod">
          <ac:chgData name="王 欣捷" userId="b965477fa0aef5e6" providerId="LiveId" clId="{CD243CF0-F2EB-44AF-8D92-2FDFDBA2D008}" dt="2021-04-22T05:27:10.111" v="735" actId="20577"/>
          <ac:spMkLst>
            <pc:docMk/>
            <pc:sldMk cId="3448535818" sldId="883"/>
            <ac:spMk id="38" creationId="{9946F1B2-EA0B-4139-B121-066E535C0375}"/>
          </ac:spMkLst>
        </pc:spChg>
        <pc:spChg chg="mod">
          <ac:chgData name="王 欣捷" userId="b965477fa0aef5e6" providerId="LiveId" clId="{CD243CF0-F2EB-44AF-8D92-2FDFDBA2D008}" dt="2021-04-22T05:29:53.153" v="759" actId="1076"/>
          <ac:spMkLst>
            <pc:docMk/>
            <pc:sldMk cId="3448535818" sldId="883"/>
            <ac:spMk id="40" creationId="{C66CC2CD-E4E6-43E0-91B8-44732444A220}"/>
          </ac:spMkLst>
        </pc:spChg>
        <pc:spChg chg="mod">
          <ac:chgData name="王 欣捷" userId="b965477fa0aef5e6" providerId="LiveId" clId="{CD243CF0-F2EB-44AF-8D92-2FDFDBA2D008}" dt="2021-04-22T05:29:53.153" v="759" actId="1076"/>
          <ac:spMkLst>
            <pc:docMk/>
            <pc:sldMk cId="3448535818" sldId="883"/>
            <ac:spMk id="41" creationId="{A799FE1A-C8D4-4F69-9428-1AD3FB57B1BD}"/>
          </ac:spMkLst>
        </pc:spChg>
        <pc:spChg chg="mod">
          <ac:chgData name="王 欣捷" userId="b965477fa0aef5e6" providerId="LiveId" clId="{CD243CF0-F2EB-44AF-8D92-2FDFDBA2D008}" dt="2021-04-22T05:28:37.960" v="745" actId="1076"/>
          <ac:spMkLst>
            <pc:docMk/>
            <pc:sldMk cId="3448535818" sldId="883"/>
            <ac:spMk id="45" creationId="{9FECC699-1FC3-4448-9E21-24A65EE44971}"/>
          </ac:spMkLst>
        </pc:spChg>
        <pc:spChg chg="mod">
          <ac:chgData name="王 欣捷" userId="b965477fa0aef5e6" providerId="LiveId" clId="{CD243CF0-F2EB-44AF-8D92-2FDFDBA2D008}" dt="2021-04-22T05:28:37.960" v="745" actId="1076"/>
          <ac:spMkLst>
            <pc:docMk/>
            <pc:sldMk cId="3448535818" sldId="883"/>
            <ac:spMk id="46" creationId="{F09A5D8C-E422-4FBB-972B-264EBA7CDF6F}"/>
          </ac:spMkLst>
        </pc:spChg>
        <pc:spChg chg="mod">
          <ac:chgData name="王 欣捷" userId="b965477fa0aef5e6" providerId="LiveId" clId="{CD243CF0-F2EB-44AF-8D92-2FDFDBA2D008}" dt="2021-04-22T05:29:07.576" v="751" actId="1076"/>
          <ac:spMkLst>
            <pc:docMk/>
            <pc:sldMk cId="3448535818" sldId="883"/>
            <ac:spMk id="48" creationId="{9DB91DEB-942B-45C6-BB4C-03CA1BE8F5AD}"/>
          </ac:spMkLst>
        </pc:spChg>
        <pc:spChg chg="mod">
          <ac:chgData name="王 欣捷" userId="b965477fa0aef5e6" providerId="LiveId" clId="{CD243CF0-F2EB-44AF-8D92-2FDFDBA2D008}" dt="2021-04-22T05:29:07.576" v="751" actId="1076"/>
          <ac:spMkLst>
            <pc:docMk/>
            <pc:sldMk cId="3448535818" sldId="883"/>
            <ac:spMk id="49" creationId="{13D90EEA-0A62-4CA7-B646-3470B398D826}"/>
          </ac:spMkLst>
        </pc:spChg>
        <pc:spChg chg="add mod">
          <ac:chgData name="王 欣捷" userId="b965477fa0aef5e6" providerId="LiveId" clId="{CD243CF0-F2EB-44AF-8D92-2FDFDBA2D008}" dt="2021-04-22T05:29:27.942" v="756" actId="1076"/>
          <ac:spMkLst>
            <pc:docMk/>
            <pc:sldMk cId="3448535818" sldId="883"/>
            <ac:spMk id="51" creationId="{EBC61C31-A1CE-41D7-95E0-E2F3D177D4BE}"/>
          </ac:spMkLst>
        </pc:spChg>
        <pc:spChg chg="add mod">
          <ac:chgData name="王 欣捷" userId="b965477fa0aef5e6" providerId="LiveId" clId="{CD243CF0-F2EB-44AF-8D92-2FDFDBA2D008}" dt="2021-04-22T05:29:27.942" v="756" actId="1076"/>
          <ac:spMkLst>
            <pc:docMk/>
            <pc:sldMk cId="3448535818" sldId="883"/>
            <ac:spMk id="52" creationId="{78A6C45F-8944-442A-BBBB-A67159EB13BD}"/>
          </ac:spMkLst>
        </pc:spChg>
        <pc:spChg chg="mod">
          <ac:chgData name="王 欣捷" userId="b965477fa0aef5e6" providerId="LiveId" clId="{CD243CF0-F2EB-44AF-8D92-2FDFDBA2D008}" dt="2021-04-22T05:31:22.599" v="761" actId="1076"/>
          <ac:spMkLst>
            <pc:docMk/>
            <pc:sldMk cId="3448535818" sldId="883"/>
            <ac:spMk id="55" creationId="{785B2DA2-675B-4B5F-A3A0-A0F73AC6F123}"/>
          </ac:spMkLst>
        </pc:spChg>
        <pc:spChg chg="mod">
          <ac:chgData name="王 欣捷" userId="b965477fa0aef5e6" providerId="LiveId" clId="{CD243CF0-F2EB-44AF-8D92-2FDFDBA2D008}" dt="2021-04-22T05:31:22.599" v="761" actId="1076"/>
          <ac:spMkLst>
            <pc:docMk/>
            <pc:sldMk cId="3448535818" sldId="883"/>
            <ac:spMk id="56" creationId="{E922E938-007E-4F14-9C9D-0F6A719AF6B8}"/>
          </ac:spMkLst>
        </pc:spChg>
        <pc:spChg chg="add del mod">
          <ac:chgData name="王 欣捷" userId="b965477fa0aef5e6" providerId="LiveId" clId="{CD243CF0-F2EB-44AF-8D92-2FDFDBA2D008}" dt="2021-04-22T05:31:34.625" v="763"/>
          <ac:spMkLst>
            <pc:docMk/>
            <pc:sldMk cId="3448535818" sldId="883"/>
            <ac:spMk id="57" creationId="{783624F4-4DEF-4371-B8E7-A4EEC5AAEE9B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59" creationId="{078DADD2-189F-4F5B-B608-CABAF11B5D29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0" creationId="{9D0FF337-8EFE-4E9A-8239-0E3861AC659B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3" creationId="{9B8C49D7-24CC-45B2-9928-B7925634E6AE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4" creationId="{AEDABF77-2A19-4A97-97C8-C3B227B0042C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6" creationId="{E5BCA1ED-BD4A-4007-9FB5-38DDB5DB4017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7" creationId="{CF028A5B-81D5-4261-9DAA-DE9A7F932B54}"/>
          </ac:spMkLst>
        </pc:spChg>
        <pc:spChg chg="add del mod">
          <ac:chgData name="王 欣捷" userId="b965477fa0aef5e6" providerId="LiveId" clId="{CD243CF0-F2EB-44AF-8D92-2FDFDBA2D008}" dt="2021-04-22T05:31:34.625" v="763"/>
          <ac:spMkLst>
            <pc:docMk/>
            <pc:sldMk cId="3448535818" sldId="883"/>
            <ac:spMk id="68" creationId="{4341025C-C109-4BF2-A84E-20FF325AA9AC}"/>
          </ac:spMkLst>
        </pc:spChg>
        <pc:spChg chg="add del mod">
          <ac:chgData name="王 欣捷" userId="b965477fa0aef5e6" providerId="LiveId" clId="{CD243CF0-F2EB-44AF-8D92-2FDFDBA2D008}" dt="2021-04-22T05:31:34.625" v="763"/>
          <ac:spMkLst>
            <pc:docMk/>
            <pc:sldMk cId="3448535818" sldId="883"/>
            <ac:spMk id="69" creationId="{76D2051D-11A7-4F0E-AA5F-8981C68E4D29}"/>
          </ac:spMkLst>
        </pc:spChg>
        <pc:spChg chg="mod">
          <ac:chgData name="王 欣捷" userId="b965477fa0aef5e6" providerId="LiveId" clId="{CD243CF0-F2EB-44AF-8D92-2FDFDBA2D008}" dt="2021-04-22T05:33:49.316" v="795" actId="1076"/>
          <ac:spMkLst>
            <pc:docMk/>
            <pc:sldMk cId="3448535818" sldId="883"/>
            <ac:spMk id="71" creationId="{BEA20F87-E6A0-42BC-854B-BFD85EA37CB6}"/>
          </ac:spMkLst>
        </pc:spChg>
        <pc:spChg chg="mod">
          <ac:chgData name="王 欣捷" userId="b965477fa0aef5e6" providerId="LiveId" clId="{CD243CF0-F2EB-44AF-8D92-2FDFDBA2D008}" dt="2021-04-22T05:33:49.316" v="795" actId="1076"/>
          <ac:spMkLst>
            <pc:docMk/>
            <pc:sldMk cId="3448535818" sldId="883"/>
            <ac:spMk id="72" creationId="{5E6B50AC-BBB5-4989-B42E-93E569373665}"/>
          </ac:spMkLst>
        </pc:spChg>
        <pc:spChg chg="mod">
          <ac:chgData name="王 欣捷" userId="b965477fa0aef5e6" providerId="LiveId" clId="{CD243CF0-F2EB-44AF-8D92-2FDFDBA2D008}" dt="2021-04-22T05:33:51.625" v="796" actId="1076"/>
          <ac:spMkLst>
            <pc:docMk/>
            <pc:sldMk cId="3448535818" sldId="883"/>
            <ac:spMk id="75" creationId="{F6F52FC5-49F3-479D-AAEC-48F15BC2FFA0}"/>
          </ac:spMkLst>
        </pc:spChg>
        <pc:spChg chg="mod">
          <ac:chgData name="王 欣捷" userId="b965477fa0aef5e6" providerId="LiveId" clId="{CD243CF0-F2EB-44AF-8D92-2FDFDBA2D008}" dt="2021-04-22T05:33:51.625" v="796" actId="1076"/>
          <ac:spMkLst>
            <pc:docMk/>
            <pc:sldMk cId="3448535818" sldId="883"/>
            <ac:spMk id="76" creationId="{97078991-2825-4749-877C-0E01CC75A89F}"/>
          </ac:spMkLst>
        </pc:spChg>
        <pc:spChg chg="mod">
          <ac:chgData name="王 欣捷" userId="b965477fa0aef5e6" providerId="LiveId" clId="{CD243CF0-F2EB-44AF-8D92-2FDFDBA2D008}" dt="2021-04-22T05:33:54.626" v="797" actId="1076"/>
          <ac:spMkLst>
            <pc:docMk/>
            <pc:sldMk cId="3448535818" sldId="883"/>
            <ac:spMk id="78" creationId="{F0D080B4-CB28-4FB1-88D5-081832094FA2}"/>
          </ac:spMkLst>
        </pc:spChg>
        <pc:spChg chg="mod">
          <ac:chgData name="王 欣捷" userId="b965477fa0aef5e6" providerId="LiveId" clId="{CD243CF0-F2EB-44AF-8D92-2FDFDBA2D008}" dt="2021-04-22T05:33:54.626" v="797" actId="1076"/>
          <ac:spMkLst>
            <pc:docMk/>
            <pc:sldMk cId="3448535818" sldId="883"/>
            <ac:spMk id="79" creationId="{D6B2415D-70B0-436C-8B9C-331B49F11E4F}"/>
          </ac:spMkLst>
        </pc:spChg>
        <pc:spChg chg="add mod">
          <ac:chgData name="王 欣捷" userId="b965477fa0aef5e6" providerId="LiveId" clId="{CD243CF0-F2EB-44AF-8D92-2FDFDBA2D008}" dt="2021-04-22T05:33:58.744" v="798" actId="1076"/>
          <ac:spMkLst>
            <pc:docMk/>
            <pc:sldMk cId="3448535818" sldId="883"/>
            <ac:spMk id="80" creationId="{022A478C-F2D1-4990-B788-0C0D5B4D126E}"/>
          </ac:spMkLst>
        </pc:spChg>
        <pc:spChg chg="add mod">
          <ac:chgData name="王 欣捷" userId="b965477fa0aef5e6" providerId="LiveId" clId="{CD243CF0-F2EB-44AF-8D92-2FDFDBA2D008}" dt="2021-04-22T05:33:58.744" v="798" actId="1076"/>
          <ac:spMkLst>
            <pc:docMk/>
            <pc:sldMk cId="3448535818" sldId="883"/>
            <ac:spMk id="81" creationId="{298BDE22-3C60-4B52-8F96-84B3730E76E3}"/>
          </ac:spMkLst>
        </pc:spChg>
        <pc:spChg chg="add mod">
          <ac:chgData name="王 欣捷" userId="b965477fa0aef5e6" providerId="LiveId" clId="{CD243CF0-F2EB-44AF-8D92-2FDFDBA2D008}" dt="2021-04-22T05:33:58.744" v="798" actId="1076"/>
          <ac:spMkLst>
            <pc:docMk/>
            <pc:sldMk cId="3448535818" sldId="883"/>
            <ac:spMk id="82" creationId="{8ED35473-879A-4E0D-9398-92C6B210BD92}"/>
          </ac:spMkLst>
        </pc:spChg>
        <pc:spChg chg="mod">
          <ac:chgData name="王 欣捷" userId="b965477fa0aef5e6" providerId="LiveId" clId="{CD243CF0-F2EB-44AF-8D92-2FDFDBA2D008}" dt="2021-04-22T05:33:19.409" v="785" actId="1076"/>
          <ac:spMkLst>
            <pc:docMk/>
            <pc:sldMk cId="3448535818" sldId="883"/>
            <ac:spMk id="88" creationId="{CFBBE18E-2365-4169-8E2C-B6173A646421}"/>
          </ac:spMkLst>
        </pc:spChg>
        <pc:spChg chg="mod">
          <ac:chgData name="王 欣捷" userId="b965477fa0aef5e6" providerId="LiveId" clId="{CD243CF0-F2EB-44AF-8D92-2FDFDBA2D008}" dt="2021-04-22T05:33:19.409" v="785" actId="1076"/>
          <ac:spMkLst>
            <pc:docMk/>
            <pc:sldMk cId="3448535818" sldId="883"/>
            <ac:spMk id="89" creationId="{0C151FE8-EBEB-4D74-8D6E-22AF048317B6}"/>
          </ac:spMkLst>
        </pc:spChg>
        <pc:spChg chg="mod">
          <ac:chgData name="王 欣捷" userId="b965477fa0aef5e6" providerId="LiveId" clId="{CD243CF0-F2EB-44AF-8D92-2FDFDBA2D008}" dt="2021-04-22T05:33:15.073" v="783" actId="1076"/>
          <ac:spMkLst>
            <pc:docMk/>
            <pc:sldMk cId="3448535818" sldId="883"/>
            <ac:spMk id="91" creationId="{590E4F6A-A445-420F-B801-E76BA7A95655}"/>
          </ac:spMkLst>
        </pc:spChg>
        <pc:spChg chg="mod">
          <ac:chgData name="王 欣捷" userId="b965477fa0aef5e6" providerId="LiveId" clId="{CD243CF0-F2EB-44AF-8D92-2FDFDBA2D008}" dt="2021-04-22T05:33:15.073" v="783" actId="1076"/>
          <ac:spMkLst>
            <pc:docMk/>
            <pc:sldMk cId="3448535818" sldId="883"/>
            <ac:spMk id="92" creationId="{FB156825-791A-481C-ACEF-91FED45085F5}"/>
          </ac:spMkLst>
        </pc:spChg>
        <pc:spChg chg="add del mod">
          <ac:chgData name="王 欣捷" userId="b965477fa0aef5e6" providerId="LiveId" clId="{CD243CF0-F2EB-44AF-8D92-2FDFDBA2D008}" dt="2021-04-22T05:33:15.734" v="784"/>
          <ac:spMkLst>
            <pc:docMk/>
            <pc:sldMk cId="3448535818" sldId="883"/>
            <ac:spMk id="93" creationId="{2D402FF0-6654-46E6-A52F-DD13930A14D1}"/>
          </ac:spMkLst>
        </pc:spChg>
        <pc:spChg chg="add mod">
          <ac:chgData name="王 欣捷" userId="b965477fa0aef5e6" providerId="LiveId" clId="{CD243CF0-F2EB-44AF-8D92-2FDFDBA2D008}" dt="2021-04-22T05:33:28.066" v="791" actId="20577"/>
          <ac:spMkLst>
            <pc:docMk/>
            <pc:sldMk cId="3448535818" sldId="883"/>
            <ac:spMk id="94" creationId="{502575F8-8B0F-4BEC-B536-E34C12DFE9C3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97" creationId="{2941A1E5-1400-4853-9732-9046B2A0641D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98" creationId="{4DCD2905-F08C-4B92-BEEA-510860C63DE0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1" creationId="{89EC0FCD-1615-4731-927B-BF1830A4B1BB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2" creationId="{E828055B-CF59-4674-B952-7EE92FDF5530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4" creationId="{82F8002C-928A-41AD-8269-20EA9AB9757B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5" creationId="{6B7C4AE2-A765-4936-BFE4-6CD386F16DE0}"/>
          </ac:spMkLst>
        </pc:spChg>
        <pc:spChg chg="add 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6" creationId="{0ED94DD0-B56A-4F76-BFD3-4A43DFBFC517}"/>
          </ac:spMkLst>
        </pc:spChg>
        <pc:spChg chg="add 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7" creationId="{73CB465D-1F97-496D-B937-45A30F7D304F}"/>
          </ac:spMkLst>
        </pc:spChg>
        <pc:spChg chg="add 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8" creationId="{3885C15D-C291-4FAF-A6FF-950137A0E2E5}"/>
          </ac:spMkLst>
        </pc:spChg>
        <pc:grpChg chg="add mod">
          <ac:chgData name="王 欣捷" userId="b965477fa0aef5e6" providerId="LiveId" clId="{CD243CF0-F2EB-44AF-8D92-2FDFDBA2D008}" dt="2021-04-22T05:25:13.096" v="703" actId="1076"/>
          <ac:grpSpMkLst>
            <pc:docMk/>
            <pc:sldMk cId="3448535818" sldId="883"/>
            <ac:grpSpMk id="17" creationId="{42FE47D8-037E-48BB-BB87-4171E60E953B}"/>
          </ac:grpSpMkLst>
        </pc:grpChg>
        <pc:grpChg chg="add mod">
          <ac:chgData name="王 欣捷" userId="b965477fa0aef5e6" providerId="LiveId" clId="{CD243CF0-F2EB-44AF-8D92-2FDFDBA2D008}" dt="2021-04-22T05:25:22.204" v="705" actId="1076"/>
          <ac:grpSpMkLst>
            <pc:docMk/>
            <pc:sldMk cId="3448535818" sldId="883"/>
            <ac:grpSpMk id="18" creationId="{774A6144-BCAB-4207-8927-1A68AA1C2DD8}"/>
          </ac:grpSpMkLst>
        </pc:grpChg>
        <pc:grpChg chg="add mod">
          <ac:chgData name="王 欣捷" userId="b965477fa0aef5e6" providerId="LiveId" clId="{CD243CF0-F2EB-44AF-8D92-2FDFDBA2D008}" dt="2021-04-22T05:26:18.522" v="719" actId="1076"/>
          <ac:grpSpMkLst>
            <pc:docMk/>
            <pc:sldMk cId="3448535818" sldId="883"/>
            <ac:grpSpMk id="21" creationId="{DD756325-AF26-44F7-924B-A6E5C6E10D19}"/>
          </ac:grpSpMkLst>
        </pc:grpChg>
        <pc:grpChg chg="add mod">
          <ac:chgData name="王 欣捷" userId="b965477fa0aef5e6" providerId="LiveId" clId="{CD243CF0-F2EB-44AF-8D92-2FDFDBA2D008}" dt="2021-04-22T05:26:36.343" v="721" actId="1076"/>
          <ac:grpSpMkLst>
            <pc:docMk/>
            <pc:sldMk cId="3448535818" sldId="883"/>
            <ac:grpSpMk id="27" creationId="{4398F450-23D5-4A60-8367-A3923C75820B}"/>
          </ac:grpSpMkLst>
        </pc:grpChg>
        <pc:grpChg chg="add mod">
          <ac:chgData name="王 欣捷" userId="b965477fa0aef5e6" providerId="LiveId" clId="{CD243CF0-F2EB-44AF-8D92-2FDFDBA2D008}" dt="2021-04-22T05:26:41.342" v="723" actId="1076"/>
          <ac:grpSpMkLst>
            <pc:docMk/>
            <pc:sldMk cId="3448535818" sldId="883"/>
            <ac:grpSpMk id="30" creationId="{FE68CB04-4E3A-45FE-A9E9-6704D22492D9}"/>
          </ac:grpSpMkLst>
        </pc:grpChg>
        <pc:grpChg chg="add mod">
          <ac:chgData name="王 欣捷" userId="b965477fa0aef5e6" providerId="LiveId" clId="{CD243CF0-F2EB-44AF-8D92-2FDFDBA2D008}" dt="2021-04-22T05:26:59.048" v="729" actId="1076"/>
          <ac:grpSpMkLst>
            <pc:docMk/>
            <pc:sldMk cId="3448535818" sldId="883"/>
            <ac:grpSpMk id="33" creationId="{539A4C47-1415-4500-83DE-6A1E53493D57}"/>
          </ac:grpSpMkLst>
        </pc:grpChg>
        <pc:grpChg chg="add mod">
          <ac:chgData name="王 欣捷" userId="b965477fa0aef5e6" providerId="LiveId" clId="{CD243CF0-F2EB-44AF-8D92-2FDFDBA2D008}" dt="2021-04-22T05:27:09.074" v="734" actId="1076"/>
          <ac:grpSpMkLst>
            <pc:docMk/>
            <pc:sldMk cId="3448535818" sldId="883"/>
            <ac:grpSpMk id="36" creationId="{6CB76DDF-6C4A-4830-8431-D0E940F3615D}"/>
          </ac:grpSpMkLst>
        </pc:grpChg>
        <pc:grpChg chg="add mod">
          <ac:chgData name="王 欣捷" userId="b965477fa0aef5e6" providerId="LiveId" clId="{CD243CF0-F2EB-44AF-8D92-2FDFDBA2D008}" dt="2021-04-22T05:29:53.153" v="759" actId="1076"/>
          <ac:grpSpMkLst>
            <pc:docMk/>
            <pc:sldMk cId="3448535818" sldId="883"/>
            <ac:grpSpMk id="39" creationId="{C656A5B6-4FF3-4476-AB20-38609E9DA899}"/>
          </ac:grpSpMkLst>
        </pc:grpChg>
        <pc:grpChg chg="add mod">
          <ac:chgData name="王 欣捷" userId="b965477fa0aef5e6" providerId="LiveId" clId="{CD243CF0-F2EB-44AF-8D92-2FDFDBA2D008}" dt="2021-04-22T05:28:37.960" v="745" actId="1076"/>
          <ac:grpSpMkLst>
            <pc:docMk/>
            <pc:sldMk cId="3448535818" sldId="883"/>
            <ac:grpSpMk id="44" creationId="{A6606E5D-6703-4AEE-9496-4F595C9A21DE}"/>
          </ac:grpSpMkLst>
        </pc:grpChg>
        <pc:grpChg chg="add mod">
          <ac:chgData name="王 欣捷" userId="b965477fa0aef5e6" providerId="LiveId" clId="{CD243CF0-F2EB-44AF-8D92-2FDFDBA2D008}" dt="2021-04-22T05:29:07.576" v="751" actId="1076"/>
          <ac:grpSpMkLst>
            <pc:docMk/>
            <pc:sldMk cId="3448535818" sldId="883"/>
            <ac:grpSpMk id="47" creationId="{1707B426-BF0E-4B31-9AD7-6D87C9F06890}"/>
          </ac:grpSpMkLst>
        </pc:grpChg>
        <pc:grpChg chg="add mod">
          <ac:chgData name="王 欣捷" userId="b965477fa0aef5e6" providerId="LiveId" clId="{CD243CF0-F2EB-44AF-8D92-2FDFDBA2D008}" dt="2021-04-22T05:31:22.599" v="761" actId="1076"/>
          <ac:grpSpMkLst>
            <pc:docMk/>
            <pc:sldMk cId="3448535818" sldId="883"/>
            <ac:grpSpMk id="54" creationId="{56016A96-5847-40CB-A4DA-35936020E95B}"/>
          </ac:grpSpMkLst>
        </pc:grpChg>
        <pc:grpChg chg="add del mod">
          <ac:chgData name="王 欣捷" userId="b965477fa0aef5e6" providerId="LiveId" clId="{CD243CF0-F2EB-44AF-8D92-2FDFDBA2D008}" dt="2021-04-22T05:31:34.625" v="763"/>
          <ac:grpSpMkLst>
            <pc:docMk/>
            <pc:sldMk cId="3448535818" sldId="883"/>
            <ac:grpSpMk id="58" creationId="{11CC1C70-03D1-4F80-8CA9-D6D1A87DDAAC}"/>
          </ac:grpSpMkLst>
        </pc:grpChg>
        <pc:grpChg chg="add del mod">
          <ac:chgData name="王 欣捷" userId="b965477fa0aef5e6" providerId="LiveId" clId="{CD243CF0-F2EB-44AF-8D92-2FDFDBA2D008}" dt="2021-04-22T05:31:34.625" v="763"/>
          <ac:grpSpMkLst>
            <pc:docMk/>
            <pc:sldMk cId="3448535818" sldId="883"/>
            <ac:grpSpMk id="62" creationId="{9CEA6009-B832-4402-AD61-D06BE7C85C68}"/>
          </ac:grpSpMkLst>
        </pc:grpChg>
        <pc:grpChg chg="add del mod">
          <ac:chgData name="王 欣捷" userId="b965477fa0aef5e6" providerId="LiveId" clId="{CD243CF0-F2EB-44AF-8D92-2FDFDBA2D008}" dt="2021-04-22T05:31:34.625" v="763"/>
          <ac:grpSpMkLst>
            <pc:docMk/>
            <pc:sldMk cId="3448535818" sldId="883"/>
            <ac:grpSpMk id="65" creationId="{43631575-61B7-4ED1-B781-C5122A68838D}"/>
          </ac:grpSpMkLst>
        </pc:grpChg>
        <pc:grpChg chg="add mod">
          <ac:chgData name="王 欣捷" userId="b965477fa0aef5e6" providerId="LiveId" clId="{CD243CF0-F2EB-44AF-8D92-2FDFDBA2D008}" dt="2021-04-22T05:33:49.316" v="795" actId="1076"/>
          <ac:grpSpMkLst>
            <pc:docMk/>
            <pc:sldMk cId="3448535818" sldId="883"/>
            <ac:grpSpMk id="70" creationId="{0603E287-5D30-420C-BF5F-8C460BAC31FD}"/>
          </ac:grpSpMkLst>
        </pc:grpChg>
        <pc:grpChg chg="add mod">
          <ac:chgData name="王 欣捷" userId="b965477fa0aef5e6" providerId="LiveId" clId="{CD243CF0-F2EB-44AF-8D92-2FDFDBA2D008}" dt="2021-04-22T05:33:51.625" v="796" actId="1076"/>
          <ac:grpSpMkLst>
            <pc:docMk/>
            <pc:sldMk cId="3448535818" sldId="883"/>
            <ac:grpSpMk id="74" creationId="{F6531766-E250-48A1-8747-C24F8D8830A6}"/>
          </ac:grpSpMkLst>
        </pc:grpChg>
        <pc:grpChg chg="add mod">
          <ac:chgData name="王 欣捷" userId="b965477fa0aef5e6" providerId="LiveId" clId="{CD243CF0-F2EB-44AF-8D92-2FDFDBA2D008}" dt="2021-04-22T05:33:54.626" v="797" actId="1076"/>
          <ac:grpSpMkLst>
            <pc:docMk/>
            <pc:sldMk cId="3448535818" sldId="883"/>
            <ac:grpSpMk id="77" creationId="{BA99BA51-4ECD-4E16-AF7F-39D53807ECE1}"/>
          </ac:grpSpMkLst>
        </pc:grpChg>
        <pc:grpChg chg="add mod">
          <ac:chgData name="王 欣捷" userId="b965477fa0aef5e6" providerId="LiveId" clId="{CD243CF0-F2EB-44AF-8D92-2FDFDBA2D008}" dt="2021-04-22T05:33:19.409" v="785" actId="1076"/>
          <ac:grpSpMkLst>
            <pc:docMk/>
            <pc:sldMk cId="3448535818" sldId="883"/>
            <ac:grpSpMk id="87" creationId="{9C6B8E90-9490-4BF0-9C33-3AD160063474}"/>
          </ac:grpSpMkLst>
        </pc:grpChg>
        <pc:grpChg chg="add del mod">
          <ac:chgData name="王 欣捷" userId="b965477fa0aef5e6" providerId="LiveId" clId="{CD243CF0-F2EB-44AF-8D92-2FDFDBA2D008}" dt="2021-04-22T05:33:15.734" v="784"/>
          <ac:grpSpMkLst>
            <pc:docMk/>
            <pc:sldMk cId="3448535818" sldId="883"/>
            <ac:grpSpMk id="90" creationId="{8D9E0EEE-B5ED-4D8E-B768-E8E4343D7C59}"/>
          </ac:grpSpMkLst>
        </pc:grpChg>
        <pc:grpChg chg="add mod">
          <ac:chgData name="王 欣捷" userId="b965477fa0aef5e6" providerId="LiveId" clId="{CD243CF0-F2EB-44AF-8D92-2FDFDBA2D008}" dt="2021-04-22T05:34:17.858" v="800" actId="1076"/>
          <ac:grpSpMkLst>
            <pc:docMk/>
            <pc:sldMk cId="3448535818" sldId="883"/>
            <ac:grpSpMk id="96" creationId="{6F858ABF-8B3C-493E-80D4-333D60BC00F0}"/>
          </ac:grpSpMkLst>
        </pc:grpChg>
        <pc:grpChg chg="add mod">
          <ac:chgData name="王 欣捷" userId="b965477fa0aef5e6" providerId="LiveId" clId="{CD243CF0-F2EB-44AF-8D92-2FDFDBA2D008}" dt="2021-04-22T05:34:17.858" v="800" actId="1076"/>
          <ac:grpSpMkLst>
            <pc:docMk/>
            <pc:sldMk cId="3448535818" sldId="883"/>
            <ac:grpSpMk id="100" creationId="{4813840F-0A06-48D1-AEAF-048DB5A13858}"/>
          </ac:grpSpMkLst>
        </pc:grpChg>
        <pc:grpChg chg="add mod">
          <ac:chgData name="王 欣捷" userId="b965477fa0aef5e6" providerId="LiveId" clId="{CD243CF0-F2EB-44AF-8D92-2FDFDBA2D008}" dt="2021-04-22T05:34:17.858" v="800" actId="1076"/>
          <ac:grpSpMkLst>
            <pc:docMk/>
            <pc:sldMk cId="3448535818" sldId="883"/>
            <ac:grpSpMk id="103" creationId="{F8DBE7C9-CD5F-4BC9-BD00-F888FAD4CCF8}"/>
          </ac:grpSpMkLst>
        </pc:grpChg>
        <pc:cxnChg chg="add mod">
          <ac:chgData name="王 欣捷" userId="b965477fa0aef5e6" providerId="LiveId" clId="{CD243CF0-F2EB-44AF-8D92-2FDFDBA2D008}" dt="2021-04-22T05:26:15.136" v="718" actId="14100"/>
          <ac:cxnSpMkLst>
            <pc:docMk/>
            <pc:sldMk cId="3448535818" sldId="883"/>
            <ac:cxnSpMk id="25" creationId="{C885F401-19A4-4572-A983-3B5E7F4C1B22}"/>
          </ac:cxnSpMkLst>
        </pc:cxnChg>
        <pc:cxnChg chg="add mod">
          <ac:chgData name="王 欣捷" userId="b965477fa0aef5e6" providerId="LiveId" clId="{CD243CF0-F2EB-44AF-8D92-2FDFDBA2D008}" dt="2021-04-22T05:29:20.360" v="755" actId="14100"/>
          <ac:cxnSpMkLst>
            <pc:docMk/>
            <pc:sldMk cId="3448535818" sldId="883"/>
            <ac:cxnSpMk id="42" creationId="{11A28E27-C925-431A-A7DF-A8809DE7C0F9}"/>
          </ac:cxnSpMkLst>
        </pc:cxnChg>
        <pc:cxnChg chg="add del mod">
          <ac:chgData name="王 欣捷" userId="b965477fa0aef5e6" providerId="LiveId" clId="{CD243CF0-F2EB-44AF-8D92-2FDFDBA2D008}" dt="2021-04-22T05:31:34.625" v="763"/>
          <ac:cxnSpMkLst>
            <pc:docMk/>
            <pc:sldMk cId="3448535818" sldId="883"/>
            <ac:cxnSpMk id="61" creationId="{C37A195B-229C-4DF2-AAB8-D25EAE1EBC74}"/>
          </ac:cxnSpMkLst>
        </pc:cxnChg>
        <pc:cxnChg chg="add mod">
          <ac:chgData name="王 欣捷" userId="b965477fa0aef5e6" providerId="LiveId" clId="{CD243CF0-F2EB-44AF-8D92-2FDFDBA2D008}" dt="2021-04-22T05:33:47.113" v="794" actId="14100"/>
          <ac:cxnSpMkLst>
            <pc:docMk/>
            <pc:sldMk cId="3448535818" sldId="883"/>
            <ac:cxnSpMk id="73" creationId="{9DAE4D4B-7794-4E44-A5FB-5DBA7749E012}"/>
          </ac:cxnSpMkLst>
        </pc:cxnChg>
        <pc:cxnChg chg="add mod">
          <ac:chgData name="王 欣捷" userId="b965477fa0aef5e6" providerId="LiveId" clId="{CD243CF0-F2EB-44AF-8D92-2FDFDBA2D008}" dt="2021-04-22T05:32:48.812" v="777" actId="14100"/>
          <ac:cxnSpMkLst>
            <pc:docMk/>
            <pc:sldMk cId="3448535818" sldId="883"/>
            <ac:cxnSpMk id="83" creationId="{506FB0F9-05FF-48CB-88C4-2C4F58E818B9}"/>
          </ac:cxnSpMkLst>
        </pc:cxnChg>
        <pc:cxnChg chg="add mod">
          <ac:chgData name="王 欣捷" userId="b965477fa0aef5e6" providerId="LiveId" clId="{CD243CF0-F2EB-44AF-8D92-2FDFDBA2D008}" dt="2021-04-22T05:34:17.858" v="800" actId="1076"/>
          <ac:cxnSpMkLst>
            <pc:docMk/>
            <pc:sldMk cId="3448535818" sldId="883"/>
            <ac:cxnSpMk id="99" creationId="{60781912-230F-4E16-9F4B-CDCB5242E77B}"/>
          </ac:cxnSpMkLst>
        </pc:cxnChg>
      </pc:sldChg>
      <pc:sldChg chg="modSp add mod">
        <pc:chgData name="王 欣捷" userId="b965477fa0aef5e6" providerId="LiveId" clId="{CD243CF0-F2EB-44AF-8D92-2FDFDBA2D008}" dt="2021-04-22T06:15:04.965" v="1466" actId="20577"/>
        <pc:sldMkLst>
          <pc:docMk/>
          <pc:sldMk cId="487721082" sldId="884"/>
        </pc:sldMkLst>
        <pc:graphicFrameChg chg="mod modGraphic">
          <ac:chgData name="王 欣捷" userId="b965477fa0aef5e6" providerId="LiveId" clId="{CD243CF0-F2EB-44AF-8D92-2FDFDBA2D008}" dt="2021-04-22T06:15:04.965" v="1466" actId="20577"/>
          <ac:graphicFrameMkLst>
            <pc:docMk/>
            <pc:sldMk cId="487721082" sldId="884"/>
            <ac:graphicFrameMk id="8" creationId="{65706C20-D46A-4BBA-A506-87E0A33DFB0C}"/>
          </ac:graphicFrameMkLst>
        </pc:graphicFrameChg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1458318623" sldId="89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3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3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4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44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6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6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2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3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3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5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7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4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5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6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4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5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6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1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1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2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3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516213771" sldId="113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406512071" sldId="114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1844201406" sldId="114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4223351651" sldId="1145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962178428" sldId="115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813883607" sldId="115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740059661" sldId="115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618475896" sldId="116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042943240" sldId="116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272006686" sldId="116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547034749" sldId="116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771280182" sldId="1165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692631" sldId="1166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628184232" sldId="116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1528587018" sldId="116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168183637" sldId="116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1630523457" sldId="1170"/>
        </pc:sldMkLst>
      </pc:sldChg>
    </pc:docChg>
  </pc:docChgLst>
  <pc:docChgLst>
    <pc:chgData name="王 欣捷" userId="b965477fa0aef5e6" providerId="LiveId" clId="{AC68A2C5-AA45-B540-8B1B-E5BF4205A6E3}"/>
    <pc:docChg chg="modSld">
      <pc:chgData name="王 欣捷" userId="b965477fa0aef5e6" providerId="LiveId" clId="{AC68A2C5-AA45-B540-8B1B-E5BF4205A6E3}" dt="2021-05-05T14:37:03.108" v="8" actId="113"/>
      <pc:docMkLst>
        <pc:docMk/>
      </pc:docMkLst>
      <pc:sldChg chg="modSp">
        <pc:chgData name="王 欣捷" userId="b965477fa0aef5e6" providerId="LiveId" clId="{AC68A2C5-AA45-B540-8B1B-E5BF4205A6E3}" dt="2021-05-05T14:37:03.108" v="8" actId="113"/>
        <pc:sldMkLst>
          <pc:docMk/>
          <pc:sldMk cId="0" sldId="818"/>
        </pc:sldMkLst>
        <pc:spChg chg="mod">
          <ac:chgData name="王 欣捷" userId="b965477fa0aef5e6" providerId="LiveId" clId="{AC68A2C5-AA45-B540-8B1B-E5BF4205A6E3}" dt="2021-05-05T14:37:03.108" v="8" actId="113"/>
          <ac:spMkLst>
            <pc:docMk/>
            <pc:sldMk cId="0" sldId="818"/>
            <ac:spMk id="32771" creationId="{FF5C7003-0F51-40C7-8FF9-F4A63A8F1EEB}"/>
          </ac:spMkLst>
        </pc:spChg>
      </pc:sldChg>
      <pc:sldChg chg="modSp">
        <pc:chgData name="王 欣捷" userId="b965477fa0aef5e6" providerId="LiveId" clId="{AC68A2C5-AA45-B540-8B1B-E5BF4205A6E3}" dt="2021-05-05T14:36:41.002" v="3" actId="20577"/>
        <pc:sldMkLst>
          <pc:docMk/>
          <pc:sldMk cId="0" sldId="870"/>
        </pc:sldMkLst>
        <pc:spChg chg="mod">
          <ac:chgData name="王 欣捷" userId="b965477fa0aef5e6" providerId="LiveId" clId="{AC68A2C5-AA45-B540-8B1B-E5BF4205A6E3}" dt="2021-05-05T14:36:41.002" v="3" actId="20577"/>
          <ac:spMkLst>
            <pc:docMk/>
            <pc:sldMk cId="0" sldId="870"/>
            <ac:spMk id="31747" creationId="{1330C4B9-1494-456E-8041-6E9BB8F1EE24}"/>
          </ac:spMkLst>
        </pc:spChg>
      </pc:sldChg>
    </pc:docChg>
  </pc:docChgLst>
  <pc:docChgLst>
    <pc:chgData name="王 欣捷" userId="b965477fa0aef5e6" providerId="LiveId" clId="{6B25E3A0-8D13-427B-91C6-98F6CF017510}"/>
    <pc:docChg chg="undo redo custSel addSld delSld modSld sldOrd">
      <pc:chgData name="王 欣捷" userId="b965477fa0aef5e6" providerId="LiveId" clId="{6B25E3A0-8D13-427B-91C6-98F6CF017510}" dt="2021-04-20T14:19:47.465" v="1513" actId="20577"/>
      <pc:docMkLst>
        <pc:docMk/>
      </pc:docMkLst>
      <pc:sldChg chg="del">
        <pc:chgData name="王 欣捷" userId="b965477fa0aef5e6" providerId="LiveId" clId="{6B25E3A0-8D13-427B-91C6-98F6CF017510}" dt="2021-04-20T13:08:17.013" v="389" actId="47"/>
        <pc:sldMkLst>
          <pc:docMk/>
          <pc:sldMk cId="0" sldId="935"/>
        </pc:sldMkLst>
      </pc:sldChg>
      <pc:sldChg chg="del">
        <pc:chgData name="王 欣捷" userId="b965477fa0aef5e6" providerId="LiveId" clId="{6B25E3A0-8D13-427B-91C6-98F6CF017510}" dt="2021-04-20T13:08:18.638" v="390" actId="47"/>
        <pc:sldMkLst>
          <pc:docMk/>
          <pc:sldMk cId="0" sldId="936"/>
        </pc:sldMkLst>
      </pc:sldChg>
      <pc:sldChg chg="del">
        <pc:chgData name="王 欣捷" userId="b965477fa0aef5e6" providerId="LiveId" clId="{6B25E3A0-8D13-427B-91C6-98F6CF017510}" dt="2021-04-20T13:55:36.044" v="1045" actId="47"/>
        <pc:sldMkLst>
          <pc:docMk/>
          <pc:sldMk cId="0" sldId="938"/>
        </pc:sldMkLst>
      </pc:sldChg>
      <pc:sldChg chg="del">
        <pc:chgData name="王 欣捷" userId="b965477fa0aef5e6" providerId="LiveId" clId="{6B25E3A0-8D13-427B-91C6-98F6CF017510}" dt="2021-04-20T14:09:57.154" v="1318" actId="47"/>
        <pc:sldMkLst>
          <pc:docMk/>
          <pc:sldMk cId="0" sldId="940"/>
        </pc:sldMkLst>
      </pc:sldChg>
      <pc:sldChg chg="del">
        <pc:chgData name="王 欣捷" userId="b965477fa0aef5e6" providerId="LiveId" clId="{6B25E3A0-8D13-427B-91C6-98F6CF017510}" dt="2021-04-20T14:13:44.761" v="1393" actId="47"/>
        <pc:sldMkLst>
          <pc:docMk/>
          <pc:sldMk cId="0" sldId="942"/>
        </pc:sldMkLst>
      </pc:sldChg>
      <pc:sldChg chg="add del">
        <pc:chgData name="王 欣捷" userId="b965477fa0aef5e6" providerId="LiveId" clId="{6B25E3A0-8D13-427B-91C6-98F6CF017510}" dt="2021-04-20T14:13:45.610" v="1394" actId="47"/>
        <pc:sldMkLst>
          <pc:docMk/>
          <pc:sldMk cId="0" sldId="943"/>
        </pc:sldMkLst>
      </pc:sldChg>
      <pc:sldChg chg="del">
        <pc:chgData name="王 欣捷" userId="b965477fa0aef5e6" providerId="LiveId" clId="{6B25E3A0-8D13-427B-91C6-98F6CF017510}" dt="2021-04-20T14:16:03.024" v="1439" actId="47"/>
        <pc:sldMkLst>
          <pc:docMk/>
          <pc:sldMk cId="0" sldId="945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0" sldId="946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0" sldId="947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0" sldId="955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6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7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8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9"/>
        </pc:sldMkLst>
      </pc:sldChg>
      <pc:sldChg chg="addSp delSp modSp mod modClrScheme modAnim chgLayout">
        <pc:chgData name="王 欣捷" userId="b965477fa0aef5e6" providerId="LiveId" clId="{6B25E3A0-8D13-427B-91C6-98F6CF017510}" dt="2021-04-20T13:16:49.922" v="491"/>
        <pc:sldMkLst>
          <pc:docMk/>
          <pc:sldMk cId="0" sldId="960"/>
        </pc:sldMkLst>
        <pc:spChg chg="add del mod">
          <ac:chgData name="王 欣捷" userId="b965477fa0aef5e6" providerId="LiveId" clId="{6B25E3A0-8D13-427B-91C6-98F6CF017510}" dt="2021-04-20T13:14:27.936" v="429" actId="21"/>
          <ac:spMkLst>
            <pc:docMk/>
            <pc:sldMk cId="0" sldId="960"/>
            <ac:spMk id="3" creationId="{EC2DE26E-C153-475E-96BD-E1ACC12C1A3B}"/>
          </ac:spMkLst>
        </pc:spChg>
        <pc:spChg chg="add del 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5" creationId="{75E2B365-DCB2-45C8-9654-7596D4B3F94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1" creationId="{4E961AEC-201E-4F11-9D73-4FA4A459A03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2" creationId="{2A4AD180-0A46-4F9F-9860-CE446D8D87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3" creationId="{2D4BADC1-3083-4136-B29B-FED17956ED8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4" creationId="{ADD2B8ED-215E-440F-9418-9D1601C6405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5" creationId="{8A473652-BE70-40F5-8D6B-A9CB3BA128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6" creationId="{83D08D61-7479-4AB5-9A93-B05F9354D40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7" creationId="{7CFE2769-90E3-4D4E-8437-E6F70B78E54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8" creationId="{E8EE1921-8059-426F-AD0A-70B922417AE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9" creationId="{60DBD097-0429-4A85-87EE-5CC9E526E22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0" creationId="{FCC67AA0-3874-4B0A-B6B8-0DA27CD7FCB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1" creationId="{9F61E2F5-8958-43D4-9BC2-F395DF2AAF6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2" creationId="{D42A2DFB-7081-46A8-B4BF-3A4F66DD880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3" creationId="{11D0E16B-AA22-4EDB-86C9-1CB848013BB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4" creationId="{6D9634A7-6DE0-4521-A06C-D3F68BF186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5" creationId="{8F6F6D84-10B1-4EDD-BA50-7E5A969BA758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6" creationId="{6FB112A1-0D58-44FE-9D58-E458E052E570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7" creationId="{8D4970C0-4EE2-4767-946C-E1C0659897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9" creationId="{47D93BFC-9A2F-420F-8949-7475BF3B336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0" creationId="{983FABFC-7944-44F7-B307-0B4A9B909D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1" creationId="{BECFDE40-87FD-411B-A970-B54BD6D98E4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2" creationId="{DD509894-70EB-4641-9CDC-C7C6B656E0E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3" creationId="{D21D6F19-7871-4716-839F-1A9AF050722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4" creationId="{0D1A953A-43FD-49B8-9FA6-0BEFDA69F47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5" creationId="{2C03B295-C59E-431A-BBD5-AFDBA535344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7" creationId="{E66B0C42-51B2-4B79-AE72-D9B6F7A012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8" creationId="{485A96A2-6202-43BD-A980-7A0A2A1C958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9" creationId="{EC556852-201F-4F72-A59E-0A2359FFE9A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0" creationId="{9FF7E9B2-7167-4E52-BB92-1CB3293CD6A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1" creationId="{A3150FF1-836E-4A6C-8814-D49DF14CCFB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2" creationId="{E2A247F2-DB99-4BBB-B18D-57DE4572260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3" creationId="{274A9CE3-C7C5-454E-9A3D-3BCA8B3694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5" creationId="{CC6D98C4-E285-4D95-A140-6C298DFFB07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6" creationId="{91ED5100-7E64-4954-8FDB-4F5044C9DEF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7" creationId="{1D5E413D-0695-4999-A696-F9133ACA8FA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8" creationId="{57DA407F-5D90-40EA-9DD1-B63223DE3CB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9" creationId="{0A4A00B3-99C6-459A-A4EA-DB8E8505602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0" creationId="{271328D4-7934-4FDB-BCCE-858F65AE7B0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1" creationId="{2B2AA360-AB13-4541-BEDE-A6CF7ED1C2C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2" creationId="{2B71E3CB-6AEF-4991-ACD0-FAA9FA8B61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3" creationId="{8BC59514-D7F5-49FC-AF57-55407971A79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5" creationId="{932D12F9-96E5-475A-A1EA-8D2C537A099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6" creationId="{6935D018-BBB5-432C-85D7-F47DC4B1E4D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7" creationId="{538E43DD-D6C0-4F05-860B-440D8C1931A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8" creationId="{34CCB015-09F3-498E-900A-333ECFD6E66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9" creationId="{82E8783D-5DED-4367-B439-5215B0B1E62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0" creationId="{81B3E52B-5B19-4A20-9D3A-C60EFC3298C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1" creationId="{FB3A8741-5E2A-4AB6-A24A-23DF1F80DB6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2" creationId="{FD05EA31-CFE6-420A-8CD5-99F3DFC728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3" creationId="{C906D85F-3F08-42A6-A1FF-99FE2D68D21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5" creationId="{CC727957-BB36-4F57-AEF4-05AD65279A1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6" creationId="{61F2B5BB-604A-48DA-8AC4-D6AC006D7A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7" creationId="{F3811991-9313-45A6-B485-6C96D4BC204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8" creationId="{008052FF-8121-41E7-8512-AC35713659C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9" creationId="{9F855086-18FE-4240-AB31-0C8E24E5476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70" creationId="{CB2032B3-1301-4FFA-9F31-E69FCCE8E6DE}"/>
          </ac:spMkLst>
        </pc:spChg>
        <pc:spChg chg="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68610" creationId="{FCF627FA-E208-40D5-97E0-90077863FC2F}"/>
          </ac:spMkLst>
        </pc:spChg>
        <pc:spChg chg="mod ord">
          <ac:chgData name="王 欣捷" userId="b965477fa0aef5e6" providerId="LiveId" clId="{6B25E3A0-8D13-427B-91C6-98F6CF017510}" dt="2021-04-20T13:16:22.068" v="487" actId="20577"/>
          <ac:spMkLst>
            <pc:docMk/>
            <pc:sldMk cId="0" sldId="960"/>
            <ac:spMk id="68611" creationId="{C45CFE14-D59E-4A35-936E-710342AAD8D2}"/>
          </ac:spMkLst>
        </pc:s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10" creationId="{2EB6E117-BA42-4CD3-8F97-5023A1EE650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28" creationId="{BFFAA2BB-CF42-4ACF-AEE1-42F3C3A1FEC7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36" creationId="{EA9D4878-E46D-41FE-B2AA-E67E473AA3CE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44" creationId="{56A048D7-3ECC-412E-8C98-74F9BBF60D5D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54" creationId="{DB87A4B4-0D58-459B-B37D-C5A4D3959BE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64" creationId="{9F6E0258-BFAE-48F1-A7FB-45FE4D4A6750}"/>
          </ac:grpSpMkLst>
        </pc:grpChg>
        <pc:graphicFrameChg chg="add del mod modGraphic">
          <ac:chgData name="王 欣捷" userId="b965477fa0aef5e6" providerId="LiveId" clId="{6B25E3A0-8D13-427B-91C6-98F6CF017510}" dt="2021-04-20T13:16:07.440" v="483" actId="478"/>
          <ac:graphicFrameMkLst>
            <pc:docMk/>
            <pc:sldMk cId="0" sldId="960"/>
            <ac:graphicFrameMk id="9" creationId="{D436AF82-9558-4D93-B393-C8EA6D421FE5}"/>
          </ac:graphicFrameMkLst>
        </pc:graphicFrameChg>
        <pc:graphicFrameChg chg="add del">
          <ac:chgData name="王 欣捷" userId="b965477fa0aef5e6" providerId="LiveId" clId="{6B25E3A0-8D13-427B-91C6-98F6CF017510}" dt="2021-04-20T13:14:29.111" v="430" actId="21"/>
          <ac:graphicFrameMkLst>
            <pc:docMk/>
            <pc:sldMk cId="0" sldId="960"/>
            <ac:graphicFrameMk id="808964" creationId="{40242341-B7B6-4C26-BD47-3939901F14D1}"/>
          </ac:graphicFrameMkLst>
        </pc:graphicFrameChg>
      </pc:sldChg>
      <pc:sldChg chg="addSp delSp modSp mod chgLayout">
        <pc:chgData name="王 欣捷" userId="b965477fa0aef5e6" providerId="LiveId" clId="{6B25E3A0-8D13-427B-91C6-98F6CF017510}" dt="2021-04-20T13:47:13.753" v="879" actId="113"/>
        <pc:sldMkLst>
          <pc:docMk/>
          <pc:sldMk cId="0" sldId="962"/>
        </pc:sldMkLst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2" creationId="{ACED3F01-2387-446E-AC6A-E6878A7021AD}"/>
          </ac:spMkLst>
        </pc:spChg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" creationId="{0AED8BB3-6BCC-465A-8C6C-1A8D3ABAE78B}"/>
          </ac:spMkLst>
        </pc:spChg>
        <pc:spChg chg="mod or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王 欣捷" userId="b965477fa0aef5e6" providerId="LiveId" clId="{6B25E3A0-8D13-427B-91C6-98F6CF017510}" dt="2021-04-20T13:47:13.753" v="879" actId="113"/>
          <ac:spMkLst>
            <pc:docMk/>
            <pc:sldMk cId="0" sldId="962"/>
            <ac:spMk id="30723" creationId="{A6CADA6A-23BE-40F6-B6A2-A7A29A15497B}"/>
          </ac:spMkLst>
        </pc:spChg>
      </pc:sldChg>
      <pc:sldChg chg="del ord">
        <pc:chgData name="王 欣捷" userId="b965477fa0aef5e6" providerId="LiveId" clId="{6B25E3A0-8D13-427B-91C6-98F6CF017510}" dt="2021-04-20T13:46:29.446" v="864" actId="47"/>
        <pc:sldMkLst>
          <pc:docMk/>
          <pc:sldMk cId="0" sldId="963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4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5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6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7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8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9"/>
        </pc:sldMkLst>
      </pc:sldChg>
      <pc:sldChg chg="del">
        <pc:chgData name="王 欣捷" userId="b965477fa0aef5e6" providerId="LiveId" clId="{6B25E3A0-8D13-427B-91C6-98F6CF017510}" dt="2021-04-20T14:14:04.852" v="1396" actId="47"/>
        <pc:sldMkLst>
          <pc:docMk/>
          <pc:sldMk cId="0" sldId="971"/>
        </pc:sldMkLst>
      </pc:sldChg>
      <pc:sldChg chg="modSp mod">
        <pc:chgData name="王 欣捷" userId="b965477fa0aef5e6" providerId="LiveId" clId="{6B25E3A0-8D13-427B-91C6-98F6CF017510}" dt="2021-04-20T13:22:53.797" v="527" actId="113"/>
        <pc:sldMkLst>
          <pc:docMk/>
          <pc:sldMk cId="0" sldId="1080"/>
        </pc:sldMkLst>
        <pc:spChg chg="mod">
          <ac:chgData name="王 欣捷" userId="b965477fa0aef5e6" providerId="LiveId" clId="{6B25E3A0-8D13-427B-91C6-98F6CF017510}" dt="2021-04-20T13:22:53.797" v="527" actId="113"/>
          <ac:spMkLst>
            <pc:docMk/>
            <pc:sldMk cId="0" sldId="1080"/>
            <ac:spMk id="15368" creationId="{0AF61221-0C2D-42BC-96D9-BFE579CB64AB}"/>
          </ac:spMkLst>
        </pc:spChg>
      </pc:sldChg>
      <pc:sldChg chg="modSp mod">
        <pc:chgData name="王 欣捷" userId="b965477fa0aef5e6" providerId="LiveId" clId="{6B25E3A0-8D13-427B-91C6-98F6CF017510}" dt="2021-04-20T13:17:08.689" v="492" actId="2710"/>
        <pc:sldMkLst>
          <pc:docMk/>
          <pc:sldMk cId="0" sldId="1090"/>
        </pc:sldMkLst>
        <pc:spChg chg="mod">
          <ac:chgData name="王 欣捷" userId="b965477fa0aef5e6" providerId="LiveId" clId="{6B25E3A0-8D13-427B-91C6-98F6CF017510}" dt="2021-04-20T13:17:08.689" v="492" actId="271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王 欣捷" userId="b965477fa0aef5e6" providerId="LiveId" clId="{6B25E3A0-8D13-427B-91C6-98F6CF017510}" dt="2021-04-20T13:17:45.153" v="497" actId="207"/>
        <pc:sldMkLst>
          <pc:docMk/>
          <pc:sldMk cId="0" sldId="1092"/>
        </pc:sldMkLst>
        <pc:spChg chg="mod ord">
          <ac:chgData name="王 欣捷" userId="b965477fa0aef5e6" providerId="LiveId" clId="{6B25E3A0-8D13-427B-91C6-98F6CF017510}" dt="2021-04-20T13:17:21.597" v="493" actId="700"/>
          <ac:spMkLst>
            <pc:docMk/>
            <pc:sldMk cId="0" sldId="1092"/>
            <ac:spMk id="75778" creationId="{8FC5D2F0-42F8-4D25-9C9E-A2DB00142697}"/>
          </ac:spMkLst>
        </pc:spChg>
        <pc:spChg chg="mod ord">
          <ac:chgData name="王 欣捷" userId="b965477fa0aef5e6" providerId="LiveId" clId="{6B25E3A0-8D13-427B-91C6-98F6CF017510}" dt="2021-04-20T13:17:45.153" v="497" actId="207"/>
          <ac:spMkLst>
            <pc:docMk/>
            <pc:sldMk cId="0" sldId="1092"/>
            <ac:spMk id="75779" creationId="{2491CD41-39E6-48BE-B085-53D39C99FC27}"/>
          </ac:spMkLst>
        </pc:spChg>
      </pc:sldChg>
      <pc:sldChg chg="modSp mod chgLayout">
        <pc:chgData name="王 欣捷" userId="b965477fa0aef5e6" providerId="LiveId" clId="{6B25E3A0-8D13-427B-91C6-98F6CF017510}" dt="2021-04-20T13:18:26.576" v="507" actId="207"/>
        <pc:sldMkLst>
          <pc:docMk/>
          <pc:sldMk cId="0" sldId="1093"/>
        </pc:sldMkLst>
        <pc:spChg chg="mod ord">
          <ac:chgData name="王 欣捷" userId="b965477fa0aef5e6" providerId="LiveId" clId="{6B25E3A0-8D13-427B-91C6-98F6CF017510}" dt="2021-04-20T13:17:48.513" v="498" actId="700"/>
          <ac:spMkLst>
            <pc:docMk/>
            <pc:sldMk cId="0" sldId="1093"/>
            <ac:spMk id="76802" creationId="{1F95A803-F7B1-47C3-8501-B610AFD2B071}"/>
          </ac:spMkLst>
        </pc:spChg>
        <pc:spChg chg="mod ord">
          <ac:chgData name="王 欣捷" userId="b965477fa0aef5e6" providerId="LiveId" clId="{6B25E3A0-8D13-427B-91C6-98F6CF017510}" dt="2021-04-20T13:18:26.576" v="507" actId="207"/>
          <ac:spMkLst>
            <pc:docMk/>
            <pc:sldMk cId="0" sldId="1093"/>
            <ac:spMk id="660483" creationId="{83D08FC5-AE32-4DA5-BEC8-B16EF53D22AF}"/>
          </ac:spMkLst>
        </pc:spChg>
      </pc:sldChg>
      <pc:sldChg chg="modSp mod">
        <pc:chgData name="王 欣捷" userId="b965477fa0aef5e6" providerId="LiveId" clId="{6B25E3A0-8D13-427B-91C6-98F6CF017510}" dt="2021-04-20T13:21:17.780" v="520" actId="2711"/>
        <pc:sldMkLst>
          <pc:docMk/>
          <pc:sldMk cId="0" sldId="1094"/>
        </pc:sldMkLst>
        <pc:spChg chg="mod">
          <ac:chgData name="王 欣捷" userId="b965477fa0aef5e6" providerId="LiveId" clId="{6B25E3A0-8D13-427B-91C6-98F6CF017510}" dt="2021-04-20T13:21:17.780" v="520" actId="2711"/>
          <ac:spMkLst>
            <pc:docMk/>
            <pc:sldMk cId="0" sldId="1094"/>
            <ac:spMk id="77827" creationId="{8F605914-E625-45C7-A58F-385FE658FC2A}"/>
          </ac:spMkLst>
        </pc:spChg>
      </pc:sldChg>
      <pc:sldChg chg="modSp mod">
        <pc:chgData name="王 欣捷" userId="b965477fa0aef5e6" providerId="LiveId" clId="{6B25E3A0-8D13-427B-91C6-98F6CF017510}" dt="2021-04-20T13:20:58.834" v="519" actId="2711"/>
        <pc:sldMkLst>
          <pc:docMk/>
          <pc:sldMk cId="0" sldId="1096"/>
        </pc:sldMkLst>
        <pc:spChg chg="mod">
          <ac:chgData name="王 欣捷" userId="b965477fa0aef5e6" providerId="LiveId" clId="{6B25E3A0-8D13-427B-91C6-98F6CF017510}" dt="2021-04-20T13:20:38.376" v="518" actId="122"/>
          <ac:spMkLst>
            <pc:docMk/>
            <pc:sldMk cId="0" sldId="1096"/>
            <ac:spMk id="2" creationId="{99ED042A-F14E-476D-B5D3-627CBB3BA417}"/>
          </ac:spMkLst>
        </pc:spChg>
        <pc:spChg chg="mod">
          <ac:chgData name="王 欣捷" userId="b965477fa0aef5e6" providerId="LiveId" clId="{6B25E3A0-8D13-427B-91C6-98F6CF017510}" dt="2021-04-20T13:20:58.834" v="519" actId="2711"/>
          <ac:spMkLst>
            <pc:docMk/>
            <pc:sldMk cId="0" sldId="1096"/>
            <ac:spMk id="79875" creationId="{3496AE12-4685-49D3-872D-64D9360A2947}"/>
          </ac:spMkLst>
        </pc:spChg>
      </pc:sldChg>
      <pc:sldChg chg="modSp mod">
        <pc:chgData name="王 欣捷" userId="b965477fa0aef5e6" providerId="LiveId" clId="{6B25E3A0-8D13-427B-91C6-98F6CF017510}" dt="2021-04-20T13:21:27" v="521" actId="2711"/>
        <pc:sldMkLst>
          <pc:docMk/>
          <pc:sldMk cId="0" sldId="1097"/>
        </pc:sldMkLst>
        <pc:spChg chg="mod">
          <ac:chgData name="王 欣捷" userId="b965477fa0aef5e6" providerId="LiveId" clId="{6B25E3A0-8D13-427B-91C6-98F6CF017510}" dt="2021-04-20T13:21:27" v="521" actId="2711"/>
          <ac:spMkLst>
            <pc:docMk/>
            <pc:sldMk cId="0" sldId="1097"/>
            <ac:spMk id="80899" creationId="{886A2E01-BA02-493A-8D7E-74202C05C196}"/>
          </ac:spMkLst>
        </pc:spChg>
      </pc:sldChg>
      <pc:sldChg chg="modSp">
        <pc:chgData name="王 欣捷" userId="b965477fa0aef5e6" providerId="LiveId" clId="{6B25E3A0-8D13-427B-91C6-98F6CF017510}" dt="2021-04-20T14:19:47.465" v="1513" actId="20577"/>
        <pc:sldMkLst>
          <pc:docMk/>
          <pc:sldMk cId="0" sldId="1100"/>
        </pc:sldMkLst>
        <pc:spChg chg="mod">
          <ac:chgData name="王 欣捷" userId="b965477fa0aef5e6" providerId="LiveId" clId="{6B25E3A0-8D13-427B-91C6-98F6CF017510}" dt="2021-04-20T14:19:47.465" v="1513" actId="20577"/>
          <ac:spMkLst>
            <pc:docMk/>
            <pc:sldMk cId="0" sldId="1100"/>
            <ac:spMk id="664579" creationId="{387D2C00-D05F-4898-866E-38BF31F11C44}"/>
          </ac:spMkLst>
        </pc:spChg>
      </pc:sldChg>
      <pc:sldChg chg="modSp mod">
        <pc:chgData name="王 欣捷" userId="b965477fa0aef5e6" providerId="LiveId" clId="{6B25E3A0-8D13-427B-91C6-98F6CF017510}" dt="2021-04-20T13:22:13.687" v="523" actId="207"/>
        <pc:sldMkLst>
          <pc:docMk/>
          <pc:sldMk cId="0" sldId="1105"/>
        </pc:sldMkLst>
        <pc:spChg chg="mod">
          <ac:chgData name="王 欣捷" userId="b965477fa0aef5e6" providerId="LiveId" clId="{6B25E3A0-8D13-427B-91C6-98F6CF017510}" dt="2021-04-20T13:22:13.687" v="523" actId="207"/>
          <ac:spMkLst>
            <pc:docMk/>
            <pc:sldMk cId="0" sldId="1105"/>
            <ac:spMk id="92163" creationId="{FB5C61FF-92E8-4488-ACF5-2C334AD85128}"/>
          </ac:spMkLst>
        </pc:spChg>
      </pc:sldChg>
      <pc:sldChg chg="modSp mod">
        <pc:chgData name="王 欣捷" userId="b965477fa0aef5e6" providerId="LiveId" clId="{6B25E3A0-8D13-427B-91C6-98F6CF017510}" dt="2021-04-20T13:22:27.178" v="526" actId="113"/>
        <pc:sldMkLst>
          <pc:docMk/>
          <pc:sldMk cId="0" sldId="1106"/>
        </pc:sldMkLst>
        <pc:spChg chg="mod">
          <ac:chgData name="王 欣捷" userId="b965477fa0aef5e6" providerId="LiveId" clId="{6B25E3A0-8D13-427B-91C6-98F6CF017510}" dt="2021-04-20T13:22:27.178" v="526" actId="113"/>
          <ac:spMkLst>
            <pc:docMk/>
            <pc:sldMk cId="0" sldId="1106"/>
            <ac:spMk id="93192" creationId="{2973C2F5-7F6D-4721-96AE-974A0786A0CF}"/>
          </ac:spMkLst>
        </pc:spChg>
        <pc:spChg chg="mod">
          <ac:chgData name="王 欣捷" userId="b965477fa0aef5e6" providerId="LiveId" clId="{6B25E3A0-8D13-427B-91C6-98F6CF017510}" dt="2021-04-20T13:22:25.122" v="525" actId="113"/>
          <ac:spMkLst>
            <pc:docMk/>
            <pc:sldMk cId="0" sldId="1106"/>
            <ac:spMk id="93196" creationId="{E656516D-83E1-4472-BA5D-94DB749576B8}"/>
          </ac:spMkLst>
        </pc:spChg>
        <pc:grpChg chg="mod">
          <ac:chgData name="王 欣捷" userId="b965477fa0aef5e6" providerId="LiveId" clId="{6B25E3A0-8D13-427B-91C6-98F6CF017510}" dt="2021-04-20T13:22:21.152" v="524" actId="113"/>
          <ac:grpSpMkLst>
            <pc:docMk/>
            <pc:sldMk cId="0" sldId="1106"/>
            <ac:grpSpMk id="93188" creationId="{CEAA116F-ACBF-4CFB-82A1-1DE3DFC3ED9D}"/>
          </ac:grpSpMkLst>
        </pc:grpChg>
      </pc:sldChg>
      <pc:sldChg chg="del">
        <pc:chgData name="王 欣捷" userId="b965477fa0aef5e6" providerId="LiveId" clId="{6B25E3A0-8D13-427B-91C6-98F6CF017510}" dt="2021-04-20T12:53:00.742" v="214" actId="47"/>
        <pc:sldMkLst>
          <pc:docMk/>
          <pc:sldMk cId="0" sldId="1108"/>
        </pc:sldMkLst>
      </pc:sldChg>
      <pc:sldChg chg="del">
        <pc:chgData name="王 欣捷" userId="b965477fa0aef5e6" providerId="LiveId" clId="{6B25E3A0-8D13-427B-91C6-98F6CF017510}" dt="2021-04-20T12:53:02.021" v="215" actId="47"/>
        <pc:sldMkLst>
          <pc:docMk/>
          <pc:sldMk cId="0" sldId="1109"/>
        </pc:sldMkLst>
      </pc:sldChg>
      <pc:sldChg chg="modSp mod">
        <pc:chgData name="王 欣捷" userId="b965477fa0aef5e6" providerId="LiveId" clId="{6B25E3A0-8D13-427B-91C6-98F6CF017510}" dt="2021-04-20T13:48:04.755" v="885" actId="207"/>
        <pc:sldMkLst>
          <pc:docMk/>
          <pc:sldMk cId="0" sldId="1110"/>
        </pc:sldMkLst>
        <pc:spChg chg="mod">
          <ac:chgData name="王 欣捷" userId="b965477fa0aef5e6" providerId="LiveId" clId="{6B25E3A0-8D13-427B-91C6-98F6CF017510}" dt="2021-04-20T13:48:04.755" v="885" actId="207"/>
          <ac:spMkLst>
            <pc:docMk/>
            <pc:sldMk cId="0" sldId="1110"/>
            <ac:spMk id="34819" creationId="{9766E0A3-CF43-4A15-8C12-C54C607CCC6D}"/>
          </ac:spMkLst>
        </pc:spChg>
      </pc:sldChg>
      <pc:sldChg chg="addSp delSp modSp mod modAnim">
        <pc:chgData name="王 欣捷" userId="b965477fa0aef5e6" providerId="LiveId" clId="{6B25E3A0-8D13-427B-91C6-98F6CF017510}" dt="2021-04-20T12:51:49.274" v="212" actId="478"/>
        <pc:sldMkLst>
          <pc:docMk/>
          <pc:sldMk cId="0" sldId="1127"/>
        </pc:sldMkLst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9" creationId="{ADC7BF6F-64E4-4509-899E-B05E98EA8C9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0" creationId="{43C79F51-6634-4969-B9AA-F9D45B6501F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1" creationId="{B70855AA-3A00-42B0-8B0C-21D9E8E74AC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2" creationId="{9FE7472B-ECCC-435A-BA17-E4DAFF53AD1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3" creationId="{F7380227-1460-4D4A-8644-2CDEBAD9069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4" creationId="{AD9024D7-948C-44F2-85C0-3D57E118DBC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5" creationId="{CD139EBB-A1D1-4747-8705-1E29D4D4AD3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6" creationId="{07C74E1D-1876-4CEE-9A5F-23CDDE64696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7" creationId="{EFE95AFA-2302-4623-93ED-C34A55E899B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8" creationId="{5FB66948-B365-411C-A0B6-4F30EF71FBE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9" creationId="{8A9099A3-D129-4864-98E2-4DC4E265773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0" creationId="{A09BF38F-57E1-4A34-B687-823E4A4B7A75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1" creationId="{3856BBA1-C268-43C7-82C7-DD7453D46E8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3" creationId="{F9CADBB2-49D7-4174-9287-683619CFBEB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4" creationId="{785F10A3-D1C9-48FF-B3EF-2EBE2654255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5" creationId="{626018B3-4CE4-4F37-A427-EC37F55F355E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6" creationId="{88777663-BFEA-4CFE-B351-6D6314D7607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7" creationId="{1AE343B6-C106-4CE6-AC6E-306DE41C4B1C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9" creationId="{FC72B653-2250-469C-9815-AB9C221F49D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0" creationId="{99D673BA-96E9-4EAA-8B40-3484A1B462F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1" creationId="{0B26CAE1-56AF-4D91-9118-48B943A8A54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2" creationId="{130657CF-40F9-4BF4-B768-6CEDF879FDA5}"/>
          </ac:spMkLst>
        </pc:spChg>
        <pc:spChg chg="mod">
          <ac:chgData name="王 欣捷" userId="b965477fa0aef5e6" providerId="LiveId" clId="{6B25E3A0-8D13-427B-91C6-98F6CF017510}" dt="2021-04-20T12:51:46.002" v="211" actId="14100"/>
          <ac:spMkLst>
            <pc:docMk/>
            <pc:sldMk cId="0" sldId="1127"/>
            <ac:spMk id="33" creationId="{16E006BD-103C-494A-9C39-E6997770B976}"/>
          </ac:spMkLst>
        </pc:s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6" creationId="{9AFE3641-BD0A-484C-9391-CA1EA4B44988}"/>
          </ac:grpSpMkLst>
        </pc:grpChg>
        <pc:grpChg chg="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8" creationId="{086B66DC-B186-4618-8473-6A792E9AB2CB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2" creationId="{5A4D2AA1-1379-4447-B031-00615D25AF28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8" creationId="{E2D1B4D7-2815-4BDF-8634-5217291177F7}"/>
          </ac:grpSpMkLst>
        </pc:grpChg>
        <pc:graphicFrameChg chg="add del">
          <ac:chgData name="王 欣捷" userId="b965477fa0aef5e6" providerId="LiveId" clId="{6B25E3A0-8D13-427B-91C6-98F6CF017510}" dt="2021-04-20T12:51:49.274" v="212" actId="478"/>
          <ac:graphicFrameMkLst>
            <pc:docMk/>
            <pc:sldMk cId="0" sldId="1127"/>
            <ac:graphicFrameMk id="7" creationId="{B53CAE73-8446-4346-AD74-E034238D0ED7}"/>
          </ac:graphicFrameMkLst>
        </pc:graphicFrameChg>
        <pc:picChg chg="del">
          <ac:chgData name="王 欣捷" userId="b965477fa0aef5e6" providerId="LiveId" clId="{6B25E3A0-8D13-427B-91C6-98F6CF017510}" dt="2021-04-20T12:49:07.025" v="154" actId="21"/>
          <ac:picMkLst>
            <pc:docMk/>
            <pc:sldMk cId="0" sldId="1127"/>
            <ac:picMk id="2" creationId="{6852CA44-06EC-4409-ABDB-770EDB6FBABD}"/>
          </ac:picMkLst>
        </pc:pic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0" sldId="1131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0" sldId="1134"/>
        </pc:sldMkLst>
      </pc:sldChg>
      <pc:sldChg chg="modSp mod">
        <pc:chgData name="王 欣捷" userId="b965477fa0aef5e6" providerId="LiveId" clId="{6B25E3A0-8D13-427B-91C6-98F6CF017510}" dt="2021-04-20T13:25:06.203" v="565" actId="1076"/>
        <pc:sldMkLst>
          <pc:docMk/>
          <pc:sldMk cId="0" sldId="1138"/>
        </pc:sldMkLst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2" creationId="{215DB379-6B76-4B15-B59B-60D7E315872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3" creationId="{C6815A7C-2017-4D92-9FF7-3CBFE389E5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1" creationId="{4E430021-1B93-4738-8EB0-125553B808A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6" creationId="{C92C0DBF-231F-4D93-A624-DA3835FF143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7" creationId="{02EC6C33-F195-4F3C-B057-63E033F6670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8" creationId="{E01AA107-3E51-4021-B9B9-0E87299961C7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9" creationId="{9ACE13EE-2524-4518-B688-B7FCF1EE8DD4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0" creationId="{FE764426-3417-4B09-AC15-5B3C8A0E315A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1" creationId="{FC570D42-9295-4F67-9F0B-374D2F07637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2" creationId="{BB7C9AFE-F44B-4D16-B5D0-2BBC6C29548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3" creationId="{B7EE1778-2D42-4C6F-9740-7755A0BCFCFB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4" creationId="{D0CC222F-9DBC-490D-BCFB-8630F536A8F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5" creationId="{072E2AEE-F9EF-4A81-BF87-97C8F663190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6" creationId="{1793BDA6-F319-4778-8A22-24848D8A47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7" creationId="{54CB2333-3380-42E8-AA8C-2DDF68909CF9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8" creationId="{73BDFA85-B4EE-4E79-AE65-EBEC4DF647E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9" creationId="{C8D89988-BDDB-47F2-B71B-0C6348EFB772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80" creationId="{1036D0D2-5ECE-4B5B-AC5B-529D83D1FB1D}"/>
          </ac:spMkLst>
        </pc:spChg>
        <pc:grpChg chg="mod">
          <ac:chgData name="王 欣捷" userId="b965477fa0aef5e6" providerId="LiveId" clId="{6B25E3A0-8D13-427B-91C6-98F6CF017510}" dt="2021-04-20T13:25:06.203" v="565" actId="1076"/>
          <ac:grpSpMkLst>
            <pc:docMk/>
            <pc:sldMk cId="0" sldId="1138"/>
            <ac:grpSpMk id="70660" creationId="{43F0CDB2-9975-434A-A6D1-11FAECBA2EAE}"/>
          </ac:grpSpMkLst>
        </pc:grp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4" creationId="{08F7A6F4-BDD0-4236-B091-A7E7F5478700}"/>
          </ac:graphicFrameMkLst>
        </pc:graphicFrame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5" creationId="{9E4B6C3F-D78D-425C-AEAF-483F5A53FE9B}"/>
          </ac:graphicFrameMkLst>
        </pc:graphicFrame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3037729556" sldId="1143"/>
        </pc:sldMkLst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546972322" sldId="1144"/>
        </pc:sldMkLst>
      </pc:sldChg>
      <pc:sldChg chg="addSp delSp modSp mod modAnim">
        <pc:chgData name="王 欣捷" userId="b965477fa0aef5e6" providerId="LiveId" clId="{6B25E3A0-8D13-427B-91C6-98F6CF017510}" dt="2021-04-20T12:48:37.970" v="153"/>
        <pc:sldMkLst>
          <pc:docMk/>
          <pc:sldMk cId="4223351651" sldId="1145"/>
        </pc:sldMkLst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6" creationId="{E816E282-6E14-44D6-9F1B-185C03A02BA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7" creationId="{AA968B43-6AC7-415B-AB82-AE031A8955A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8" creationId="{1E11C49A-8B9D-4850-A432-A035D13B1F3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9" creationId="{95288199-4F80-4EB0-9468-4D554CBC4CB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1" creationId="{042F000E-9537-40B8-AB2B-EE12429A1A5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3" creationId="{72920BD0-CF5C-4C80-8B5C-18444312A829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4" creationId="{1601E740-D0DC-4278-B448-C255D1381288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5" creationId="{074FCEF3-4DD1-4C9F-9650-4B2BF180336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6" creationId="{4299C181-FEE6-4891-8FD7-79576CD6658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7" creationId="{89DFD75C-137A-415A-9920-84B2F5E800B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8" creationId="{4B5BAA2B-EAAE-416D-AD31-6729498DB2A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9" creationId="{28235BFC-A33D-414E-A05E-26D817E775E1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0" creationId="{83A6CD15-C218-48A9-BFBF-F2346AEC935A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1" creationId="{3DD87448-6566-439B-B420-F93F7A5D989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2" creationId="{0B33D86B-2204-451B-879B-07C5B8E48C3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3" creationId="{EB9EDC62-77D7-406B-BDB2-F4562B890AA2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4" creationId="{4391258E-0648-49F5-BF97-A9685B52935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5" creationId="{C81F25E7-0768-4586-B3F4-C5E9B958FEC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6" creationId="{2F8CBA80-275E-4ED8-B958-10AB49D1300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8" creationId="{A70D4044-6683-48F7-BFD6-239A48DED41A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9" creationId="{49CB8784-FB11-420E-98B6-068C1C31EC04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0" creationId="{ECBCB893-9A90-4356-950E-30F77A4638E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1" creationId="{93395F97-8345-4C91-BB8A-D5425ADA485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2" creationId="{21B36750-3BEF-415C-8AD4-B4186F44A04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4" creationId="{910D0C15-91D3-4F0F-BC71-1D82EE7E0D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5" creationId="{02885FF5-028D-4957-BDC2-ACD8EA77905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6" creationId="{1EB74ED8-BBE0-4481-96F8-3871CEE2D1F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7" creationId="{68B1425C-3F91-46D2-A77A-C61FF4B077A5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8" creationId="{A6551B8C-D806-4241-BC86-4C457BF207E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9" creationId="{0A9D0469-C42D-4B9B-BA83-5194847D01D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0" creationId="{110868F3-33DF-4813-822C-7E184389171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1" creationId="{ADDCCCC9-2050-4EEB-8BC5-B1BEC11FF7E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3" creationId="{1B97987A-6129-4B4D-9FB3-10D35C495D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4" creationId="{CF1289E4-6462-419B-87DA-2BD3BF7DDD1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5" creationId="{15B935A2-58CC-4F49-AE5B-41847BA69474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6" creationId="{05BA7A1B-54EB-4112-B62C-39E3F30E18F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7" creationId="{8E0A8E59-8B36-4E3C-8949-C4843097AA99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9" creationId="{AF68A049-04CC-4460-9D68-9572F39A5C0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0" creationId="{EA0EB2A3-32D9-460E-BAC6-8C5569E1D7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1" creationId="{CE2022A0-9309-4815-ADF6-829A6289806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2" creationId="{7725A59C-D740-4DA7-82E9-DE1915EE40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3" creationId="{9560F8A9-48FA-4595-BD4A-9F6E8CDDE0B0}"/>
          </ac:spMkLst>
        </pc:spChg>
        <pc:spChg chg="mod">
          <ac:chgData name="王 欣捷" userId="b965477fa0aef5e6" providerId="LiveId" clId="{6B25E3A0-8D13-427B-91C6-98F6CF017510}" dt="2021-04-20T12:40:53.706" v="62" actId="1076"/>
          <ac:spMkLst>
            <pc:docMk/>
            <pc:sldMk cId="4223351651" sldId="1145"/>
            <ac:spMk id="19459" creationId="{84804259-279B-4FCA-B6AC-D01533EDF1EA}"/>
          </ac:spMkLst>
        </pc:spChg>
        <pc:grpChg chg="add mod">
          <ac:chgData name="王 欣捷" userId="b965477fa0aef5e6" providerId="LiveId" clId="{6B25E3A0-8D13-427B-91C6-98F6CF017510}" dt="2021-04-20T12:47:21.499" v="143" actId="164"/>
          <ac:grpSpMkLst>
            <pc:docMk/>
            <pc:sldMk cId="4223351651" sldId="1145"/>
            <ac:grpSpMk id="2" creationId="{D00D2C4C-5FCE-478B-AB41-63D1D3084235}"/>
          </ac:grpSpMkLst>
        </pc:grpChg>
        <pc:grpChg chg="add mod">
          <ac:chgData name="王 欣捷" userId="b965477fa0aef5e6" providerId="LiveId" clId="{6B25E3A0-8D13-427B-91C6-98F6CF017510}" dt="2021-04-20T12:47:49.891" v="147" actId="164"/>
          <ac:grpSpMkLst>
            <pc:docMk/>
            <pc:sldMk cId="4223351651" sldId="1145"/>
            <ac:grpSpMk id="3" creationId="{430113AB-2ED3-4B16-A886-67D9FCC715CF}"/>
          </ac:grpSpMkLst>
        </pc:grpChg>
        <pc:grpChg chg="add mod">
          <ac:chgData name="王 欣捷" userId="b965477fa0aef5e6" providerId="LiveId" clId="{6B25E3A0-8D13-427B-91C6-98F6CF017510}" dt="2021-04-20T12:48:05.109" v="149" actId="164"/>
          <ac:grpSpMkLst>
            <pc:docMk/>
            <pc:sldMk cId="4223351651" sldId="1145"/>
            <ac:grpSpMk id="4" creationId="{3D7B2E2C-1184-4D6A-8746-1A24685A1412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5" creationId="{201AC808-CBC9-46FA-949C-4E98A0EAEEA2}"/>
          </ac:grpSpMkLst>
        </pc:grpChg>
        <pc:grpChg chg="add del mod">
          <ac:chgData name="王 欣捷" userId="b965477fa0aef5e6" providerId="LiveId" clId="{6B25E3A0-8D13-427B-91C6-98F6CF017510}" dt="2021-04-20T12:47:59.453" v="148" actId="165"/>
          <ac:grpSpMkLst>
            <pc:docMk/>
            <pc:sldMk cId="4223351651" sldId="1145"/>
            <ac:grpSpMk id="10" creationId="{55031842-C23E-4D7E-A75F-2723FF9AF09C}"/>
          </ac:grpSpMkLst>
        </pc:grpChg>
        <pc:grpChg chg="add del mod">
          <ac:chgData name="王 欣捷" userId="b965477fa0aef5e6" providerId="LiveId" clId="{6B25E3A0-8D13-427B-91C6-98F6CF017510}" dt="2021-04-20T12:46:58.099" v="137" actId="165"/>
          <ac:grpSpMkLst>
            <pc:docMk/>
            <pc:sldMk cId="4223351651" sldId="1145"/>
            <ac:grpSpMk id="27" creationId="{1F598C29-5966-470C-B199-C86FD3AFFEC9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33" creationId="{26E11089-A7E8-40F1-86DF-EF8BEAB98CFC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2" creationId="{8F19FD9C-0008-4930-8147-8A22368EE1A5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8" creationId="{85F8E78A-CA89-40C8-85DC-ECC329921623}"/>
          </ac:grpSpMkLst>
        </pc:grpChg>
        <pc:grpChg chg="add mod">
          <ac:chgData name="王 欣捷" userId="b965477fa0aef5e6" providerId="LiveId" clId="{6B25E3A0-8D13-427B-91C6-98F6CF017510}" dt="2021-04-20T12:48:10.053" v="150" actId="164"/>
          <ac:grpSpMkLst>
            <pc:docMk/>
            <pc:sldMk cId="4223351651" sldId="1145"/>
            <ac:grpSpMk id="54" creationId="{37306968-F8D9-4E49-9070-0952C1E300B8}"/>
          </ac:grpSpMkLst>
        </pc:grpChg>
        <pc:graphicFrameChg chg="del">
          <ac:chgData name="王 欣捷" userId="b965477fa0aef5e6" providerId="LiveId" clId="{6B25E3A0-8D13-427B-91C6-98F6CF017510}" dt="2021-04-20T12:40:56.825" v="63" actId="478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246412149" sldId="1146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563518926" sldId="1147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3006853834" sldId="1148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2869246556" sldId="1149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500657596" sldId="1150"/>
        </pc:sldMkLst>
      </pc:sldChg>
      <pc:sldChg chg="addSp delSp modSp mod modAnim">
        <pc:chgData name="王 欣捷" userId="b965477fa0aef5e6" providerId="LiveId" clId="{6B25E3A0-8D13-427B-91C6-98F6CF017510}" dt="2021-04-20T12:46:20.433" v="136" actId="165"/>
        <pc:sldMkLst>
          <pc:docMk/>
          <pc:sldMk cId="3962178428" sldId="1151"/>
        </pc:sldMkLst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6" creationId="{F556C620-7642-4DFF-A7FE-0E4E9C9BC2F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8" creationId="{364C5D8F-AA30-461F-9D3A-49CC16CC26F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9" creationId="{92B4D63B-37A2-43F7-BABD-9C2742A1F3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0" creationId="{B7AD20A9-0206-4A68-AD22-7D58E22DE5A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1" creationId="{38BB3EFE-80CA-4A7E-82C7-8A556064D797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2" creationId="{3B6F6461-53C0-4EC4-86F5-D684E16025DA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3" creationId="{6EF7C43E-B1D5-4C08-8E97-64E5CECF4D21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4" creationId="{8DAE8AEB-336F-42A2-A229-25E6EC6686AD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5" creationId="{5C78F57F-FD4A-4203-A4F7-73BDEDD0480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6" creationId="{F9082716-0824-413A-89E4-DBD1D0E35D8F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7" creationId="{2CBFE379-8989-4EE0-9D14-F47948269EA6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8" creationId="{1EB102D9-B2F9-461F-ACB4-58CBB2D0BE3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9" creationId="{78EF777D-67B1-4995-A2F8-010B559AAAC0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0" creationId="{23291D87-5209-40A3-A623-7CAFC5A73A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1" creationId="{AA834F10-9185-40F6-9235-50708B08779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2" creationId="{1C2B8D77-C112-461D-9F6E-581F768985AB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3" creationId="{08105F0B-A4AF-4AEF-B457-D21298FABCD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4" creationId="{F2ACD645-EFCA-4EEB-81D0-0B9DFFD4D9EE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5" creationId="{0798F7E3-BBBF-4C75-A163-D84F8D662B3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7" creationId="{85B72F7E-D8EF-4A08-9E7E-DDF7A08F575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8" creationId="{733090CD-C4CC-49B3-9A0D-71B51DEAE12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9" creationId="{F8ACD87B-61F1-4712-86DE-60F3161AF0F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0" creationId="{6D90D3A7-BE94-4C64-AC65-C110BFA1E30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1" creationId="{49E9A198-0E68-4332-8F15-DA891EA8AE5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3" creationId="{A5F44F6A-89A5-4C3C-82DF-17B8F436CF8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4" creationId="{FD47502E-D26B-4306-88C3-A62711532CC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5" creationId="{4797C87D-E9C8-4275-8D36-78CBF29E12C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6" creationId="{E4AADAB4-87A5-468B-812F-2076F9EEA5F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7" creationId="{6BA8FA4F-DB5B-4C8C-8A39-E2FCAD67567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8" creationId="{DF8F8D86-7937-4BA2-871C-E53E4CE3EE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0" creationId="{CAC66CA3-069A-4709-B317-433092EAEFE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1" creationId="{51936E15-8EB8-4C58-9D38-4B07FA7C75B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2" creationId="{5A070B85-A79C-49F4-AC10-4A2D8B66BA9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3" creationId="{A5321B99-D029-4A28-A4E4-33F91D1F0D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4" creationId="{CD50304E-EC65-4F83-A0B8-7DA6FDDDC7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5" creationId="{07AE3AF7-F9B5-404E-AF89-CB21050A24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6" creationId="{52168A40-E8C8-44FA-ABC7-D668989AC7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7" creationId="{FB971963-DA25-4D15-A2C0-68A98602A0A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8" creationId="{50354DC2-93A5-4B6F-9D75-04E91A5EB1D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9" creationId="{6C9ABDB8-9186-4D68-9D8C-505E939FBD8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0" creationId="{9B0630B2-C06A-474A-96F6-00B08D6E76A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1" creationId="{105C1BA9-D586-4289-83DF-892E9C3F4C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3" creationId="{1C640FE5-81A5-4873-9181-82204ABAA47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4" creationId="{111686AA-F77B-448F-ACE1-F09F407A1B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5" creationId="{DF77D712-A321-42F0-A122-F1D5545058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6" creationId="{CA81FC1E-04AA-465F-B68E-72D1AE15224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7" creationId="{CB37E2D3-F243-4A00-97BA-8DB30C16F6E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9" creationId="{8E606150-DAB5-4E78-91B7-0905539B397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0" creationId="{4E9CE3DE-44F6-4893-B8DC-A8D555784D3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1" creationId="{8EBF5566-CBB7-4DF1-B16E-80467F071DD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2" creationId="{0D1FB9BB-66E3-4DB3-B42E-2363D65004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3" creationId="{964310BB-3FD7-433F-91A7-6B550E4D217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5" creationId="{90F3D4C1-4135-43D8-89B1-A97CE3E3FD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6" creationId="{1E4E581A-F0D6-4E54-8CC1-19B2968D2E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7" creationId="{2C1DE7EF-BD23-4D92-BBF2-A7DA7E2DB0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8" creationId="{7498768A-AF0B-4F73-AC84-5388FF2784B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9" creationId="{C432BA34-8F41-4398-B3BB-CA7B2B62605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0" creationId="{A6394B0A-0537-41EE-8024-C189128AD7A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1" creationId="{FA0F82B2-DC6C-4916-B831-4EE2259F200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3" creationId="{B933F08E-4C55-4ECC-8B4E-31EB5954C6B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4" creationId="{6480D471-C9EF-4AA1-92D8-C7C824B03D2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5" creationId="{1D693205-83E2-4ED3-8E7E-AF5ED02E92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6" creationId="{9CB4F452-3F7A-4591-A213-05B564B497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7" creationId="{6102D344-8210-450A-9AAB-3B8F99A5981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8" creationId="{CDF69332-FFB7-495F-A136-3FA7CD6A126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9" creationId="{9660B224-45DE-47F0-A73F-EC712DEAA6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0" creationId="{17BE8EC3-1116-4310-B644-31EAE5AB8DC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1" creationId="{9AF6CB48-8D7F-4572-BEF5-175E763A0EA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3" creationId="{C2A11174-B91D-4F35-A672-F82C6BE44A1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4" creationId="{12B73149-6FC3-4AC1-8B39-2F3CE439AA6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5" creationId="{741FAE90-A3C1-41C9-AC70-D49B2421DD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6" creationId="{2AC672B0-3FC2-484C-BB16-1B70B543700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8" creationId="{D0D812BF-CFC8-40CA-A3DE-45AAFC6C552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9" creationId="{50C216B3-FC16-47FA-A934-31D45510DB1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0" creationId="{22A6A3F7-3E33-48B9-A07C-BAC2D5B9F6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1" creationId="{2FBD5107-6131-42A6-83BF-9ECC393F240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2" creationId="{9E1D7BB7-12EF-4A30-8416-53FEDAD2609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3" creationId="{06AA2713-6751-4094-B858-24D7165B7F6D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4" creationId="{6B2286F2-7C41-46D4-B0AD-8371A6BBBDB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5" creationId="{FB36574F-7CA3-4DD8-8F38-17CC753A2E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6" creationId="{86F29178-8EBF-4397-BACF-716074B9585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7" creationId="{747C0A1C-68F2-40D9-9EC6-E7B13E768A2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8" creationId="{2FDE1D8C-B0BA-48A8-9637-5367887C4CA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9" creationId="{D21E1271-E81B-4ED3-9293-DBD4FC1CF6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0" creationId="{DFBAFF4A-FCBD-4CA1-8499-260E1931760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1" creationId="{2EC5CBE7-9E80-401E-A860-3C3DD35F078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2" creationId="{03C3D52F-3D6C-4A64-9554-2DE1655D66A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3" creationId="{BCD83F07-0548-4107-BEFB-E628325C83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4" creationId="{481368CA-2723-4934-BAEE-51047FB7031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5" creationId="{FFF796DB-B65A-488F-9117-A9AF4B9F507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6" creationId="{7BCB1E07-18B6-47DB-911B-214B9CBD146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8" creationId="{590E3D1E-0082-4587-AB64-10508248008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9" creationId="{9D821E5F-A2E2-4329-81D7-3CB5D00D1CF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0" creationId="{2E098AC9-7B04-4B1D-AFC4-9F72C02A24B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1" creationId="{8F833855-17F0-43FB-927D-17BEBDBE1B6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2" creationId="{DF508352-3274-486D-B8C6-8A86A9B9234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4" creationId="{0A20CBFC-CC09-4ED4-A751-1FBF985F833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5" creationId="{ECAC39C2-9844-4DBB-9942-6F6EC28D49B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6" creationId="{32F42853-01EB-4B38-B47C-AECD945314E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7" creationId="{BA209989-FE8C-43FE-A0C4-7AF5769FDD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8" creationId="{A6696086-43CC-45AF-B6DC-0335D66B83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9" creationId="{AFFDAF0A-BC14-4D87-B784-2E4A0DB57B3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1" creationId="{F17BBAD7-FEC4-4D07-83EE-0C03A1B881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2" creationId="{EB55517B-A0BA-4162-BD9C-BF335B0A0B6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3" creationId="{EA2767B5-C69C-487F-9B10-4E5E553A37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4" creationId="{D94AA661-D4AF-4928-AC75-AA0C183BFA0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5" creationId="{622833A3-7E60-4FF0-B5DA-340FE5A4CA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6" creationId="{3B6AB823-F068-4614-B7B7-6B9CF755B14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7" creationId="{21AA4A0B-580D-4FB8-BAC2-1202BA29B67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8" creationId="{D005E6CE-FD0B-4CA9-9EDF-2889395BA73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9" creationId="{F7055559-10DE-4E81-AEA9-2D1D567DFB3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0" creationId="{3730B0CE-126B-463E-8AD4-C5B334B08FA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1" creationId="{FB561B56-6BE6-4FFD-B84B-170410B273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2" creationId="{4CDB3DBF-5316-4434-A2D9-8A3901D41EF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4" creationId="{533CB14E-4738-442A-B7BE-8FEB059086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5" creationId="{125723CE-10A9-40A1-9BF8-E2506360150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6" creationId="{7514DD14-81F5-422E-9580-6BCAB663A3C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7" creationId="{6BAC118E-7659-48E6-9964-73BF4CEEB62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8" creationId="{27AF6A3B-3708-4EC9-AEDD-5B58D823EB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0" creationId="{3E5D5DF7-24DE-43E7-BB74-23D956B7ED6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1" creationId="{BE8BEF37-A69F-48B2-9DF5-64EF841671C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2" creationId="{E4367F2C-A41A-4A18-A51B-4BA998004B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3" creationId="{EA738760-E052-4F31-B5FB-CF91D2537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4" creationId="{19B3B719-58D1-4DCF-872F-748D50159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6" creationId="{CD5CB0F0-F643-43CE-A70F-BD667AD2BBD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7" creationId="{25363D25-F061-482A-8CF0-06E2CD7140C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8" creationId="{2579407A-075B-47F5-9C9F-209031AF4AA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9" creationId="{88971E5B-1335-4261-AD86-3489F365F0B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0" creationId="{1FD7E716-687B-48CD-867B-A0305FCABF8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1" creationId="{7CB8F326-EAD0-404D-933D-FB1BAA679234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2" creationId="{2B361A65-7471-49FF-A5D1-A454B0288EE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4" creationId="{1F29E06D-B752-4853-9858-A84F5825AD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5" creationId="{865AF193-F009-4DC6-B3A4-8BBCDFA94B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6" creationId="{343AA9B6-C54C-495D-9109-05A0039AFD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7" creationId="{217DB3A0-EB13-482B-89A8-F2C2578A363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8" creationId="{F3BDF021-7CC5-43D4-8083-8CA6D491050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9" creationId="{498CF40D-2197-4FE7-98D4-151FE62FBEA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0" creationId="{D4DED95E-52AC-4761-A863-2F99855AFA9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1" creationId="{9C50FA59-C89C-48CC-9C18-C795ABB6E6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2" creationId="{A8FC2625-012E-4037-BF53-337588C65A3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4" creationId="{2AF22BEE-DD51-43F6-B6C7-15C9D58714B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5" creationId="{5E11335A-0267-45A9-8158-355909011EB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6" creationId="{A089B174-DC17-46E9-91E1-F645B707FED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7" creationId="{DC245B5C-8B32-452A-BB80-FC888DD62256}"/>
          </ac:spMkLst>
        </pc:spChg>
        <pc:grpChg chg="add del mod">
          <ac:chgData name="王 欣捷" userId="b965477fa0aef5e6" providerId="LiveId" clId="{6B25E3A0-8D13-427B-91C6-98F6CF017510}" dt="2021-04-20T12:46:20.433" v="136" actId="165"/>
          <ac:grpSpMkLst>
            <pc:docMk/>
            <pc:sldMk cId="3962178428" sldId="1151"/>
            <ac:grpSpMk id="5" creationId="{8779CF0B-5CF3-41F0-8A21-814877D304D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26" creationId="{CED4C457-9594-40BB-842E-516DA4309DC2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2" creationId="{6593A3DC-FCA4-4B58-A11C-3B7CD45D33F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9" creationId="{438FA4A8-7FE0-4B40-887F-6B27CB8AAA6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2" creationId="{6829D49F-A00C-4CD5-BEF5-6CD3D8C268E0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8" creationId="{8C6DA2BD-BBBC-45AE-945A-D162E0957CE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64" creationId="{F6065E79-8514-48E9-B225-7045C8775A35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72" creationId="{75E83635-F1C1-4D6A-AEEB-90743CABEC21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82" creationId="{08A9888D-DAA6-4B0E-A4BE-0337FD9844F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87" creationId="{CCB15F41-BCCD-4468-8CCA-3CE29E558A3C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07" creationId="{DEA66F76-CD4D-4AA4-AC0D-F1BDDA0FCCD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13" creationId="{5C6334AE-B9F5-4A08-8D2D-AE98B57FC48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20" creationId="{31E2A1BF-A327-465F-9303-C71E9127A60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3" creationId="{32FB4794-88E9-4CDB-8E3F-BFC7C0FDC2C3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9" creationId="{3CADEBE2-0CFB-464F-BAE1-B1D80338CE3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45" creationId="{DB3DE3E1-8EC1-44BA-BC12-2268A6D8E59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53" creationId="{8E17C25B-741C-4D33-9672-B034E0420D2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63" creationId="{5EADA9DA-54CE-414A-AD23-957CFF152A93}"/>
          </ac:grpSpMkLst>
        </pc:grpChg>
        <pc:graphicFrameChg chg="del">
          <ac:chgData name="王 欣捷" userId="b965477fa0aef5e6" providerId="LiveId" clId="{6B25E3A0-8D13-427B-91C6-98F6CF017510}" dt="2021-04-20T12:44:55.923" v="123" actId="478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89650025" sldId="1152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235929361" sldId="1153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4207039851" sldId="1154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77711967" sldId="1155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1749343738" sldId="1156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747700626" sldId="1157"/>
        </pc:sldMkLst>
      </pc:sldChg>
      <pc:sldChg chg="addSp delSp modSp mod modAnim">
        <pc:chgData name="王 欣捷" userId="b965477fa0aef5e6" providerId="LiveId" clId="{6B25E3A0-8D13-427B-91C6-98F6CF017510}" dt="2021-04-20T13:13:38.770" v="425"/>
        <pc:sldMkLst>
          <pc:docMk/>
          <pc:sldMk cId="2813883607" sldId="1158"/>
        </pc:sldMkLst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" creationId="{DD145251-593C-4F9D-8EA4-695E70D9227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" creationId="{B609BAE8-70EB-48BC-B0C7-C471690899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" creationId="{73BC54D1-3449-47D1-AA8B-A1C6A9E3A1E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0" creationId="{F79FC59F-9A98-4697-85EB-6224BDFAB2A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1" creationId="{51208A13-7171-4FDE-855B-E1F22823E7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2" creationId="{974769A5-2093-4ECE-AA5A-DD9A76E1760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3" creationId="{3A81D15C-B869-474F-A0A5-9A5E9B46914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4" creationId="{FCE93488-653E-453B-ACBE-0D41285628B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5" creationId="{E0A2963A-C77D-4477-BE4D-893D082F52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6" creationId="{932A0489-29DF-4E08-A2AB-3B6EB32EE8B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7" creationId="{3A3AC747-3975-4406-A6F7-CC68A815D3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8" creationId="{CC541C46-A64A-4289-9049-190A88A834A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9" creationId="{966A7A09-40F8-4680-9C30-5D936FD1AEF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0" creationId="{417909A3-608A-4EBE-8A7F-EB48569AC6C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1" creationId="{46157996-D1F7-4F33-98A1-A9487771871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2" creationId="{8390626D-3E15-4554-B651-C44BAC5C04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3" creationId="{47B443C8-2826-4BD0-BDE4-DCAB2E0086E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4" creationId="{0EE7F19C-C1B2-4401-87AE-2F41C1B86E5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5" creationId="{A4D21CAE-07E1-4281-A15F-F58E028362D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7" creationId="{A76D61BA-852E-4208-8AC9-34DC3E03281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8" creationId="{4A5F3211-F09E-4408-9B96-67D6B8643C8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9" creationId="{0B40763E-DC56-4456-A2FC-78FB8C40E63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0" creationId="{91FE3428-09FB-45C0-A497-E252C5350AF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1" creationId="{29175CE8-97B9-43B0-AE5F-639C7094DD9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2" creationId="{49CC09C9-1102-400F-B824-FAC53C253F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3" creationId="{5848940A-51E4-49D2-B3FC-1AA450114E7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4" creationId="{AFEC15BB-FDDB-41DE-A25B-9BA00F2B423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6" creationId="{917E9758-EAFD-43D5-8DB2-373CBCB6DD8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7" creationId="{6A82897E-AA1D-4770-8881-08A0054E51E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8" creationId="{6DC54AFD-292E-449B-8BFA-BAE56B2F136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9" creationId="{D2AAF3D6-9BCC-478A-A72B-4B483294574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0" creationId="{54C390D6-FBEB-45F6-BAE6-295E80B818A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2" creationId="{FD05C830-5FFA-4880-879E-5B7EB910194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3" creationId="{917D9642-1810-4C24-9C37-FF9BAD9B0AC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4" creationId="{3F71213D-261E-4E3F-8C4E-AB843B84E2B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5" creationId="{FFE8A506-8744-4F5B-B848-C4B2567C26A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6" creationId="{2C4014EB-8E76-4158-B5D7-B0F95C6C0D0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7" creationId="{32CD5B7A-901E-4CEA-A7D3-2397FCBDB19F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8" creationId="{AAA5CAE3-EF9E-49C7-A281-4D88E3777F6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0" creationId="{CB5602BF-3E13-4E2B-A478-BD2FECC7CDB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1" creationId="{9772F3A6-A341-4657-8768-D00E1128870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2" creationId="{92DFEFA6-8DB1-47C2-8104-09F1ADCD7A7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3" creationId="{18B9614C-66F5-490B-9CFF-20E55B18B6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4" creationId="{FBA7B3EA-835C-48DD-9950-D69194E1E2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5" creationId="{11AF9C4D-09FA-40E1-B9B5-8B2BFE170C3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6" creationId="{52E4F73B-54CC-4E9D-8636-A04FA9265C5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8" creationId="{5BB3C939-761D-4D82-99E6-D9D0627E98A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9" creationId="{EF1B6BC8-DE52-4078-B653-7C2B08940DD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0" creationId="{73E5C9FE-5CFC-43D9-8E34-909D5B6BDA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1" creationId="{A11D857E-6213-4D92-8F4D-D24A9D982A2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2" creationId="{07421CF0-957D-44E4-BF73-10D189F821D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3" creationId="{086C0466-E825-424E-AB92-17EE26068B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4" creationId="{C1988FBE-54ED-43DC-A12D-F1E8399212A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6" creationId="{4046A51A-742D-4825-9AF0-52BD74784C0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7" creationId="{8AF3A1D8-C588-45D9-A707-442BC0758F1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8" creationId="{563A6B22-D532-47FE-BB41-7092C034D1C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9" creationId="{526B3BF5-3713-4A39-81F0-ABCF85F6B5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0" creationId="{BE701583-D19D-403F-9EA3-1C4DCCECC6C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1" creationId="{BD8C0832-BC4C-470A-824F-81AFE4B637F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2" creationId="{8EE9C29C-3052-41A1-AB33-7ED525B090B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3" creationId="{EDB36A1D-F6D1-42D0-80C4-514C805B8D6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4" creationId="{599A2E6F-96F8-42E2-92D5-DA9EB6EFB76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6" creationId="{1C018342-BB55-48DC-9F4D-692D63F975E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7" creationId="{D6764B74-4059-4190-8902-673146531E4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8" creationId="{F809FC3E-1DC0-4FC7-ACC5-7D9ABE0823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9" creationId="{F974F4F6-7D41-42EA-B50C-BDF94CB2A93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0" creationId="{67E0EBA6-B194-414B-B486-692999CA482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1" creationId="{1C48B1FF-118E-4FD6-8B34-ADCC9C1A0F1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2" creationId="{378F5EB9-D427-49C2-8503-CF02A6F3C4E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3" creationId="{1FAE17F0-132B-47F5-8443-C629392426C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4" creationId="{6A3F8850-9B2C-4858-87E1-6A0CE42DEB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5" creationId="{A35737E7-E55A-4825-A3DF-A4578101FAE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7" creationId="{E082024E-644A-4158-94F9-F17CBA31B4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8" creationId="{AC43D38E-73D7-4077-B45A-3C19C20F34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9" creationId="{5FC1DE2E-D2EB-4CE8-82C0-337822EF22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0" creationId="{24E89575-4F2E-4CCA-BA30-49F3AC1B642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1" creationId="{0F851425-E829-4D8D-B75A-2C5BF44EECF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2" creationId="{CC2A2390-989C-4AD5-ABDF-3478761D61C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3" creationId="{9F014D5B-960F-45CB-A368-AD1A73FC7EB1}"/>
          </ac:spMkLst>
        </pc:s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" creationId="{93E5C8D7-BB27-4002-9759-1508BEE7B16B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26" creationId="{691B8DCA-9C23-4712-9FE8-B35114C3B40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35" creationId="{F8B6DDA0-7A01-43E3-90B6-A8F34B4A549C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1" creationId="{3DCA4A4D-481C-4456-88D3-CA25422520BA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9" creationId="{9014CFB2-A52D-4C35-8D5E-419B03D3B109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7" creationId="{24865291-C9A5-4BDC-8AA4-144E02496B55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65" creationId="{0A3588D9-AC70-4C7F-B379-EC59BB5A6B9D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75" creationId="{70C1A52A-56A3-4B57-B219-64350EF269C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86" creationId="{8076CE1E-DC25-4846-A96F-07435DCDAA94}"/>
          </ac:grpSpMkLst>
        </pc:grpChg>
        <pc:graphicFrameChg chg="del">
          <ac:chgData name="王 欣捷" userId="b965477fa0aef5e6" providerId="LiveId" clId="{6B25E3A0-8D13-427B-91C6-98F6CF017510}" dt="2021-04-20T13:12:54.126" v="416" actId="478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  <pc:sldChg chg="add del">
        <pc:chgData name="王 欣捷" userId="b965477fa0aef5e6" providerId="LiveId" clId="{6B25E3A0-8D13-427B-91C6-98F6CF017510}" dt="2021-04-20T12:53:35.214" v="217"/>
        <pc:sldMkLst>
          <pc:docMk/>
          <pc:sldMk cId="3340373905" sldId="1159"/>
        </pc:sldMkLst>
      </pc:sldChg>
      <pc:sldChg chg="addSp delSp modSp add del mod modAnim">
        <pc:chgData name="王 欣捷" userId="b965477fa0aef5e6" providerId="LiveId" clId="{6B25E3A0-8D13-427B-91C6-98F6CF017510}" dt="2021-04-20T12:41:17.754" v="67" actId="47"/>
        <pc:sldMkLst>
          <pc:docMk/>
          <pc:sldMk cId="3468514126" sldId="1159"/>
        </pc:sldMkLst>
        <pc:spChg chg="add del mod">
          <ac:chgData name="王 欣捷" userId="b965477fa0aef5e6" providerId="LiveId" clId="{6B25E3A0-8D13-427B-91C6-98F6CF017510}" dt="2021-04-20T12:36:24.807" v="3" actId="478"/>
          <ac:spMkLst>
            <pc:docMk/>
            <pc:sldMk cId="3468514126" sldId="1159"/>
            <ac:spMk id="3" creationId="{BD0B5B0F-54AA-41FC-8CB2-72EAA6770E1E}"/>
          </ac:spMkLst>
        </pc:spChg>
        <pc:spChg chg="add del mod">
          <ac:chgData name="王 欣捷" userId="b965477fa0aef5e6" providerId="LiveId" clId="{6B25E3A0-8D13-427B-91C6-98F6CF017510}" dt="2021-04-20T12:36:25.809" v="4" actId="478"/>
          <ac:spMkLst>
            <pc:docMk/>
            <pc:sldMk cId="3468514126" sldId="1159"/>
            <ac:spMk id="5" creationId="{EAC23BD4-80BA-44FC-98AB-192D25927CAA}"/>
          </ac:spMkLst>
        </pc:spChg>
        <pc:spChg chg="del mod topLvl">
          <ac:chgData name="王 欣捷" userId="b965477fa0aef5e6" providerId="LiveId" clId="{6B25E3A0-8D13-427B-91C6-98F6CF017510}" dt="2021-04-20T12:37:40.469" v="20" actId="478"/>
          <ac:spMkLst>
            <pc:docMk/>
            <pc:sldMk cId="3468514126" sldId="1159"/>
            <ac:spMk id="9" creationId="{DFFF1D81-C3BB-4C8D-8FBF-51242FEF858B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1" creationId="{949D52E9-9D14-4F37-87A3-113C8857AB9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3" creationId="{FF470F31-F62F-48C6-B15E-137EACC21CF1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4" creationId="{68EEA0D4-9CB9-4C52-90FE-7A93A0FBA74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5" creationId="{5195372E-3694-4BC7-9606-CE0986373EB2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6" creationId="{793E50F2-1D87-496B-AEC1-C83E7808A80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7" creationId="{C1E483F5-CFA8-4E46-8128-4203467DAE7C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8" creationId="{E310A895-35BD-43E3-BB2C-5B942397A8C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9" creationId="{50DA5790-A733-4321-BD34-6EB0FC57A493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0" creationId="{E8B9A858-3F57-45AD-BC0B-76D048F1FBF5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1" creationId="{0831431B-8CFB-4FCB-97B3-E72EF1B4FA17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2" creationId="{138AB171-5308-4E47-BCBA-E0F17DFD589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3" creationId="{DC042C32-90D4-4510-8D82-B68DB6E0B566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4" creationId="{85A35706-C9EA-4234-8051-B68E38BFA2A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5" creationId="{9EB8CA8E-E232-4C41-BA36-9DD1AD4E7074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6" creationId="{1FEEA1A0-65D1-4F72-B16B-E9D713B75E98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7" creationId="{F4AC8AD8-6D92-4632-85F0-6FC82BD87613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8" creationId="{911A585F-96F7-476D-AF2B-9EDF5D6CD6A6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9" creationId="{534B7C20-7199-4CD7-9677-277B89FB07D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0" creationId="{FB654B10-D1AE-4FEE-AB1D-15B2D3F55A8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1" creationId="{36F859F0-B0F1-4C63-BA90-3A0889B758B6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2" creationId="{323E389E-731A-40A3-987C-5A508EA189B9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3" creationId="{403899A9-511A-4026-BAAA-96FBBAD50151}"/>
          </ac:spMkLst>
        </pc:spChg>
        <pc:spChg chg="add del 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34" creationId="{9B234005-DFF8-469E-B517-4CB6FE14ED5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5" creationId="{C36F5B4C-74B0-424A-9317-0DE6A077D555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6" creationId="{BA3DDD87-5BB4-41A6-B017-7794FF051EF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7" creationId="{45FCFFD7-5836-4C0F-B6D3-80E22076786E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8" creationId="{458E3FAB-0971-42F3-805B-C61DF959831B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9" creationId="{BE07FFA6-9C92-4E8B-BFDE-D8BB5A5FB15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0" creationId="{A1D972E1-B7AC-4E7E-8FD5-0EE5D95436C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1" creationId="{CE76552D-A8A7-4033-9BDC-3344298C22B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2" creationId="{E31537E7-6CA6-4D06-A504-D1EC9E748A90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3" creationId="{3A62C931-5C74-4673-A4C0-DDDAA463306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4" creationId="{704F0207-70B4-4108-A293-C611BE9E24BC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5" creationId="{E3932E51-CC80-4A94-8BA7-43047EFED68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6" creationId="{76D3E69D-4826-4821-A235-745660CD1ED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7" creationId="{BE97D667-53A8-4FE5-AC5D-3861997D517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8" creationId="{63EE61E0-AEF8-425C-9025-4797B1D32CD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9" creationId="{3F622C90-885C-48F6-9797-C4E0FA1EC434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0" creationId="{5E1940AD-DD56-4A5A-81DA-F4FA5662026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1" creationId="{D32435CA-CAB3-4F02-B8F4-FCA83C908AA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2" creationId="{DA9DFA4C-E13D-43F7-B543-BFB7B0BBD2A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3" creationId="{B68894BC-07DF-40D1-A2B9-2A00A0636373}"/>
          </ac:spMkLst>
        </pc:spChg>
        <pc:spChg chg="del">
          <ac:chgData name="王 欣捷" userId="b965477fa0aef5e6" providerId="LiveId" clId="{6B25E3A0-8D13-427B-91C6-98F6CF017510}" dt="2021-04-20T12:36:21.884" v="1" actId="478"/>
          <ac:spMkLst>
            <pc:docMk/>
            <pc:sldMk cId="3468514126" sldId="1159"/>
            <ac:spMk id="19458" creationId="{2D390A57-AC1B-4F2A-B1FE-3A7AB367BB6B}"/>
          </ac:spMkLst>
        </pc:spChg>
        <pc:spChg chg="del">
          <ac:chgData name="王 欣捷" userId="b965477fa0aef5e6" providerId="LiveId" clId="{6B25E3A0-8D13-427B-91C6-98F6CF017510}" dt="2021-04-20T12:36:23.726" v="2" actId="478"/>
          <ac:spMkLst>
            <pc:docMk/>
            <pc:sldMk cId="3468514126" sldId="1159"/>
            <ac:spMk id="19459" creationId="{84804259-279B-4FCA-B6AC-D01533EDF1EA}"/>
          </ac:spMkLst>
        </pc:spChg>
        <pc:grpChg chg="mod">
          <ac:chgData name="王 欣捷" userId="b965477fa0aef5e6" providerId="LiveId" clId="{6B25E3A0-8D13-427B-91C6-98F6CF017510}" dt="2021-04-20T12:37:33.805" v="18" actId="338"/>
          <ac:grpSpMkLst>
            <pc:docMk/>
            <pc:sldMk cId="3468514126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37:37.816" v="19" actId="165"/>
          <ac:grpSpMkLst>
            <pc:docMk/>
            <pc:sldMk cId="3468514126" sldId="1159"/>
            <ac:grpSpMk id="8" creationId="{71A3BA77-A0BA-4652-9CBC-71E82BE6FB98}"/>
          </ac:grpSpMkLst>
        </pc:grpChg>
        <pc:grpChg chg="add del mod">
          <ac:chgData name="王 欣捷" userId="b965477fa0aef5e6" providerId="LiveId" clId="{6B25E3A0-8D13-427B-91C6-98F6CF017510}" dt="2021-04-20T12:39:01.975" v="36" actId="164"/>
          <ac:grpSpMkLst>
            <pc:docMk/>
            <pc:sldMk cId="3468514126" sldId="1159"/>
            <ac:grpSpMk id="54" creationId="{996AEEB6-EA2A-49EE-8686-E2E09DD6DC89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5" creationId="{B7446ACA-1C80-4CD7-8BB2-D69DF94AAFE5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6" creationId="{222BD3D0-D24D-48EC-B5BF-14657968D2B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7" creationId="{53939524-D422-4765-9544-30E431EEAA1E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8" creationId="{B20F4317-3DB1-4F63-A2E3-47D4CA5652A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9" creationId="{09036289-839D-40C4-A04B-D6214649FE3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60" creationId="{A17FD1F8-1D88-47F7-A3BE-14F5597F14AA}"/>
          </ac:grpSpMkLst>
        </pc:grpChg>
        <pc:graphicFrameChg chg="add del mod">
          <ac:chgData name="王 欣捷" userId="b965477fa0aef5e6" providerId="LiveId" clId="{6B25E3A0-8D13-427B-91C6-98F6CF017510}" dt="2021-04-20T12:37:17.122" v="14"/>
          <ac:graphicFrameMkLst>
            <pc:docMk/>
            <pc:sldMk cId="3468514126" sldId="1159"/>
            <ac:graphicFrameMk id="10" creationId="{A00D8D3E-BD3D-45E5-BB85-61D1D5E7D07C}"/>
          </ac:graphicFrameMkLst>
        </pc:graphicFrameChg>
        <pc:graphicFrameChg chg="del modGraphic">
          <ac:chgData name="王 欣捷" userId="b965477fa0aef5e6" providerId="LiveId" clId="{6B25E3A0-8D13-427B-91C6-98F6CF017510}" dt="2021-04-20T12:37:28.615" v="16" actId="478"/>
          <ac:graphicFrameMkLst>
            <pc:docMk/>
            <pc:sldMk cId="3468514126" sldId="1159"/>
            <ac:graphicFrameMk id="12" creationId="{392FF57F-B253-4DAC-BFB1-4445AAB528F9}"/>
          </ac:graphicFrameMkLst>
        </pc:graphicFrameChg>
        <pc:picChg chg="del mod">
          <ac:chgData name="王 欣捷" userId="b965477fa0aef5e6" providerId="LiveId" clId="{6B25E3A0-8D13-427B-91C6-98F6CF017510}" dt="2021-04-20T12:36:57.935" v="8" actId="478"/>
          <ac:picMkLst>
            <pc:docMk/>
            <pc:sldMk cId="3468514126" sldId="1159"/>
            <ac:picMk id="6" creationId="{D4B1B450-310F-4E0F-8FA6-DCED841FB1BA}"/>
          </ac:picMkLst>
        </pc:picChg>
        <pc:picChg chg="del mod">
          <ac:chgData name="王 欣捷" userId="b965477fa0aef5e6" providerId="LiveId" clId="{6B25E3A0-8D13-427B-91C6-98F6CF017510}" dt="2021-04-20T12:37:33.805" v="18" actId="338"/>
          <ac:picMkLst>
            <pc:docMk/>
            <pc:sldMk cId="3468514126" sldId="1159"/>
            <ac:picMk id="7" creationId="{30E1733D-5E5F-43B6-B880-06D08B247422}"/>
          </ac:picMkLst>
        </pc:picChg>
      </pc:sldChg>
      <pc:sldChg chg="addSp delSp modSp add del mod">
        <pc:chgData name="王 欣捷" userId="b965477fa0aef5e6" providerId="LiveId" clId="{6B25E3A0-8D13-427B-91C6-98F6CF017510}" dt="2021-04-20T12:45:23.395" v="126" actId="47"/>
        <pc:sldMkLst>
          <pc:docMk/>
          <pc:sldMk cId="3608272575" sldId="1159"/>
        </pc:sldMkLst>
        <pc:spChg chg="add del mod">
          <ac:chgData name="王 欣捷" userId="b965477fa0aef5e6" providerId="LiveId" clId="{6B25E3A0-8D13-427B-91C6-98F6CF017510}" dt="2021-04-20T12:43:07.526" v="87" actId="478"/>
          <ac:spMkLst>
            <pc:docMk/>
            <pc:sldMk cId="3608272575" sldId="1159"/>
            <ac:spMk id="3" creationId="{E49095C7-B729-49FB-A2B3-589FEF8BA262}"/>
          </ac:spMkLst>
        </pc:spChg>
        <pc:spChg chg="add del mod">
          <ac:chgData name="王 欣捷" userId="b965477fa0aef5e6" providerId="LiveId" clId="{6B25E3A0-8D13-427B-91C6-98F6CF017510}" dt="2021-04-20T12:43:09.286" v="89" actId="478"/>
          <ac:spMkLst>
            <pc:docMk/>
            <pc:sldMk cId="3608272575" sldId="1159"/>
            <ac:spMk id="5" creationId="{2471348C-1DE5-417A-AFEE-AA8D3BFCB6A3}"/>
          </ac:spMkLst>
        </pc:spChg>
        <pc:spChg chg="del mod topLvl">
          <ac:chgData name="王 欣捷" userId="b965477fa0aef5e6" providerId="LiveId" clId="{6B25E3A0-8D13-427B-91C6-98F6CF017510}" dt="2021-04-20T12:43:34.049" v="95" actId="478"/>
          <ac:spMkLst>
            <pc:docMk/>
            <pc:sldMk cId="3608272575" sldId="1159"/>
            <ac:spMk id="9" creationId="{7F3CE5A3-986D-4B49-B488-B1F27029449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0" creationId="{68001BAE-BEF4-4656-87AA-926DF16DC96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1" creationId="{534D6338-7F0D-4D06-835A-2DFA1750BBB9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2" creationId="{91AB09D3-517F-4DB0-B1F4-376AC018525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3" creationId="{B63415E9-80F1-4078-A128-8968030026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4" creationId="{D2A5399C-787A-45A6-96AC-D1CDB1442D0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5" creationId="{224A42C6-CBDE-4DC4-B65C-6948EA818EA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6" creationId="{A0AA9E98-49A1-40E4-8429-FF2EE8723763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7" creationId="{707D0844-6F98-4E2C-9B6E-57132C412AD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8" creationId="{E745EBC3-A831-40BD-81AD-76E718BC123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9" creationId="{D72AFE9F-A7AB-485E-95FD-7E257FB11FD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0" creationId="{A5BFC52A-D12F-43A7-8CA1-5E477677B3DE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1" creationId="{92850269-6FE3-449B-962C-1806047ABD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2" creationId="{71E06E6D-D952-4B90-84BC-48136DE3F8BB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3" creationId="{4894D3CA-57A9-4E58-A9A0-0BCF9243A48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4" creationId="{95499559-D4A5-4DE7-8DA3-D0BB188E0DE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5" creationId="{EC5B7CD5-9796-4C3F-804D-58BD407923E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6" creationId="{40C80291-9E80-4A7B-A091-3649BAE07554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7" creationId="{594DA38D-0AF1-4B21-BA99-2DD1132D5C5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8" creationId="{78A8EDA9-424C-4059-8D15-94F4D85D3D8F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29" creationId="{C63B2B7B-9DA8-4223-A8F1-CD3055D9E446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0" creationId="{AAE3D4FC-9BF9-425D-8B22-CA3D92A38423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1" creationId="{ABBF3086-49E0-4340-AAA0-788F4F99ED55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2" creationId="{66D3B714-BC12-4A38-BAF4-B6B65E0B167C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3" creationId="{5C449F22-D6C2-44E9-9240-03DF07C45D1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4" creationId="{9E4EDE77-9265-4BB9-9A5B-3F87E3FDFE4C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5" creationId="{2A937BD4-5AC1-40C6-85BE-421FD96AAB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6" creationId="{D7B68A19-0B02-4780-9862-056895C49688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7" creationId="{6D35C6A7-1534-491A-AD3F-D5E131050F9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8" creationId="{98E5E973-593B-4136-829A-27031C21D3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9" creationId="{45CEA639-652A-4796-8F57-8C2758A5A8AD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0" creationId="{B2F736A6-8D91-4194-9E84-67770DDCA9FF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1" creationId="{A4FE67B8-9069-46F0-9165-C1384C141B87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2" creationId="{F685AA16-CE3B-40E3-974C-15F1F1C21FF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3" creationId="{7CA4E481-CBD0-43C8-B5A8-06987DD34DA5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4" creationId="{81C2CEE3-DE3B-4B0F-A692-1A0CD45BC861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5" creationId="{26FA4F18-452E-4E60-BE3E-6F63D26CF1A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6" creationId="{2A2AFF7E-B0CD-4341-BCB6-4FB10652189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7" creationId="{D7A46575-9C6F-4708-90E1-0F30C7E2B86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8" creationId="{D1DAB47E-3589-4A19-BEBF-1CA3E183F8B3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9" creationId="{27D68966-4DBE-4FA7-92A0-069E5B691DE9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0" creationId="{430C9105-8F5D-48D1-B82C-B89826CD284E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1" creationId="{B1B1DF46-1CFE-4940-AC9E-879AEC8F6406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2" creationId="{E1A0918B-E393-4B6F-BD38-F1BCFD9D900B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3" creationId="{1CECDA0A-4A7A-4E17-9D24-C484EB830C69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4" creationId="{7F711060-9801-4C10-967B-FA9AB59B459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5" creationId="{491B27AA-F717-41E1-882F-4423DD83EBF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6" creationId="{0A8E9B3F-679F-4CF9-9004-DD11A9DFF7BE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7" creationId="{9AA3C847-F42F-44D4-948F-474BFCA6B16A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8" creationId="{7D1E2803-65E3-4F91-A57C-6D0E43CF45EB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9" creationId="{573A4581-0E12-4926-A2F4-8230D24403C8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0" creationId="{15173139-B1AA-4A93-AE84-4D49313142D5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1" creationId="{D4C1C61A-5198-45DA-B1EC-C09FCF0A296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2" creationId="{CE8A8DFA-196C-4F98-82A2-AB574B9F1023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3" creationId="{8F5E5EC0-08E3-4387-A7E5-50FAF789526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8" creationId="{85C4929B-601C-4744-A667-2FE61D00AB0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9" creationId="{34DC35B9-AA56-4CBF-9AF2-E11E39C4B5D2}"/>
          </ac:spMkLst>
        </pc:spChg>
        <pc:spChg chg="del">
          <ac:chgData name="王 欣捷" userId="b965477fa0aef5e6" providerId="LiveId" clId="{6B25E3A0-8D13-427B-91C6-98F6CF017510}" dt="2021-04-20T12:43:06.022" v="86" actId="478"/>
          <ac:spMkLst>
            <pc:docMk/>
            <pc:sldMk cId="3608272575" sldId="1159"/>
            <ac:spMk id="27650" creationId="{22D8A731-AE74-4746-A3B8-8256FFF194A2}"/>
          </ac:spMkLst>
        </pc:spChg>
        <pc:spChg chg="del">
          <ac:chgData name="王 欣捷" userId="b965477fa0aef5e6" providerId="LiveId" clId="{6B25E3A0-8D13-427B-91C6-98F6CF017510}" dt="2021-04-20T12:43:08.681" v="88" actId="478"/>
          <ac:spMkLst>
            <pc:docMk/>
            <pc:sldMk cId="3608272575" sldId="1159"/>
            <ac:spMk id="27651" creationId="{A1741382-F451-48A5-8D5C-85D947507B8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2" creationId="{97C5F3BC-F178-4554-9904-0F1C98CA0026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3" creationId="{DC87161D-C191-4F55-99FA-78D51B60063E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4" creationId="{694293E0-14F1-4BF6-9F1C-155B4222CB8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5" creationId="{62238E28-EC90-4FA5-B0A6-1B3949746239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6" creationId="{C9CAC330-2609-49F8-AEA7-1E2CF93574B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7" creationId="{F719900D-3244-4C28-839D-64C7AAE1ACDB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8" creationId="{DAEED9DD-7AEB-47BE-8168-0890A22B8A0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9" creationId="{460FBCD6-4A22-4462-9440-60FBD3E1C3F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0" creationId="{6E7CFE3B-0FC4-4CB7-8640-96670EAAAC7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1" creationId="{E81D328E-96F6-495C-A4DE-C651C9378508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2" creationId="{64A9FDFA-B633-4BA0-A002-0C7CCE062A32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3" creationId="{831B6EBD-A5D2-4E9A-A989-CF06601F7B31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4" creationId="{98570073-8707-4CEF-BB2A-1271A2A2EC2F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5" creationId="{8D32A4EE-1190-4F42-AAEA-2831A5CEC193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6" creationId="{A5A8C8D3-1164-4C03-B05B-5A8745B7A212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7" creationId="{F4547934-E50D-4703-ADA7-33B2F305B599}"/>
          </ac:spMkLst>
        </pc:spChg>
        <pc:grpChg chg="mod">
          <ac:chgData name="王 欣捷" userId="b965477fa0aef5e6" providerId="LiveId" clId="{6B25E3A0-8D13-427B-91C6-98F6CF017510}" dt="2021-04-20T12:43:27.377" v="93" actId="338"/>
          <ac:grpSpMkLst>
            <pc:docMk/>
            <pc:sldMk cId="3608272575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43:32.299" v="94" actId="165"/>
          <ac:grpSpMkLst>
            <pc:docMk/>
            <pc:sldMk cId="3608272575" sldId="1159"/>
            <ac:grpSpMk id="8" creationId="{3A59DDF0-BFEF-40A2-991C-0718D334C2B4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8" creationId="{5A8B7893-A583-412B-91DD-6DBC48613EC3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9" creationId="{100BCC49-B407-489C-9194-8F1C54961181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0" creationId="{CF53A74A-5141-4EAD-AB9F-A8978E0B48AB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1" creationId="{A656803A-659F-40E7-9EFE-CE3567AF6916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2" creationId="{19E004FE-01AB-4062-81F5-7BA03A206552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3" creationId="{C7B9A1A6-6D24-4B8A-900E-1C1B428CCC7D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4" creationId="{2CA2087D-F0D8-46D1-B464-5B004B0A5D18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5" creationId="{5291D6CB-B9BB-4F89-A5E6-B86A0051A0DF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6" creationId="{94B963E5-42E6-423F-A482-FC8924B9B14D}"/>
          </ac:grpSpMkLst>
        </pc:grpChg>
        <pc:graphicFrameChg chg="del">
          <ac:chgData name="王 欣捷" userId="b965477fa0aef5e6" providerId="LiveId" clId="{6B25E3A0-8D13-427B-91C6-98F6CF017510}" dt="2021-04-20T12:43:20.677" v="91" actId="478"/>
          <ac:graphicFrameMkLst>
            <pc:docMk/>
            <pc:sldMk cId="3608272575" sldId="1159"/>
            <ac:graphicFrameMk id="7" creationId="{37CC3D40-8AD9-46E1-AFAB-E74C336F4304}"/>
          </ac:graphicFrameMkLst>
        </pc:graphicFrameChg>
        <pc:picChg chg="del mod">
          <ac:chgData name="王 欣捷" userId="b965477fa0aef5e6" providerId="LiveId" clId="{6B25E3A0-8D13-427B-91C6-98F6CF017510}" dt="2021-04-20T12:43:27.377" v="93" actId="338"/>
          <ac:picMkLst>
            <pc:docMk/>
            <pc:sldMk cId="3608272575" sldId="1159"/>
            <ac:picMk id="6" creationId="{BDBF54DD-2413-41B9-8EE1-59155E95194F}"/>
          </ac:picMkLst>
        </pc:picChg>
      </pc:sldChg>
      <pc:sldChg chg="addSp delSp modSp add mod">
        <pc:chgData name="王 欣捷" userId="b965477fa0aef5e6" providerId="LiveId" clId="{6B25E3A0-8D13-427B-91C6-98F6CF017510}" dt="2021-04-20T13:52:59.633" v="961" actId="20577"/>
        <pc:sldMkLst>
          <pc:docMk/>
          <pc:sldMk cId="3740059661" sldId="1159"/>
        </pc:sldMkLst>
        <pc:spChg chg="add mod topLvl">
          <ac:chgData name="王 欣捷" userId="b965477fa0aef5e6" providerId="LiveId" clId="{6B25E3A0-8D13-427B-91C6-98F6CF017510}" dt="2021-04-20T13:05:21.351" v="335" actId="13822"/>
          <ac:spMkLst>
            <pc:docMk/>
            <pc:sldMk cId="3740059661" sldId="1159"/>
            <ac:spMk id="4" creationId="{2D6D69E9-30F5-4972-B258-9703CCCF1091}"/>
          </ac:spMkLst>
        </pc:spChg>
        <pc:spChg chg="add del">
          <ac:chgData name="王 欣捷" userId="b965477fa0aef5e6" providerId="LiveId" clId="{6B25E3A0-8D13-427B-91C6-98F6CF017510}" dt="2021-04-20T12:57:57.214" v="258" actId="22"/>
          <ac:spMkLst>
            <pc:docMk/>
            <pc:sldMk cId="3740059661" sldId="1159"/>
            <ac:spMk id="6" creationId="{4FD36CD6-297C-4B97-A42F-7CE35CC2BF3B}"/>
          </ac:spMkLst>
        </pc:spChg>
        <pc:spChg chg="add del mod ord topLvl">
          <ac:chgData name="王 欣捷" userId="b965477fa0aef5e6" providerId="LiveId" clId="{6B25E3A0-8D13-427B-91C6-98F6CF017510}" dt="2021-04-20T13:02:47.128" v="308" actId="478"/>
          <ac:spMkLst>
            <pc:docMk/>
            <pc:sldMk cId="3740059661" sldId="1159"/>
            <ac:spMk id="8" creationId="{531E3D35-0D17-400E-92AD-D0144A769524}"/>
          </ac:spMkLst>
        </pc:spChg>
        <pc:spChg chg="add del">
          <ac:chgData name="王 欣捷" userId="b965477fa0aef5e6" providerId="LiveId" clId="{6B25E3A0-8D13-427B-91C6-98F6CF017510}" dt="2021-04-20T13:02:53.580" v="310" actId="22"/>
          <ac:spMkLst>
            <pc:docMk/>
            <pc:sldMk cId="3740059661" sldId="1159"/>
            <ac:spMk id="12" creationId="{0E90971D-7017-4486-BA77-FF3A3DB62D46}"/>
          </ac:spMkLst>
        </pc:spChg>
        <pc:spChg chg="add mod">
          <ac:chgData name="王 欣捷" userId="b965477fa0aef5e6" providerId="LiveId" clId="{6B25E3A0-8D13-427B-91C6-98F6CF017510}" dt="2021-04-20T13:04:51.963" v="334" actId="13822"/>
          <ac:spMkLst>
            <pc:docMk/>
            <pc:sldMk cId="3740059661" sldId="1159"/>
            <ac:spMk id="14" creationId="{966EB8AA-1E5F-4CEF-BA18-76CA834BF6A1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7" creationId="{64F0E1EF-5044-4787-8B65-C24990700814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8" creationId="{AB147B9F-7976-44D6-9565-772F9C07D51D}"/>
          </ac:spMkLst>
        </pc:spChg>
        <pc:spChg chg="mod">
          <ac:chgData name="王 欣捷" userId="b965477fa0aef5e6" providerId="LiveId" clId="{6B25E3A0-8D13-427B-91C6-98F6CF017510}" dt="2021-04-20T13:06:01.855" v="339"/>
          <ac:spMkLst>
            <pc:docMk/>
            <pc:sldMk cId="3740059661" sldId="1159"/>
            <ac:spMk id="20" creationId="{505B9F61-0BE6-4034-8EB4-366AD8C41A3D}"/>
          </ac:spMkLst>
        </pc:spChg>
        <pc:spChg chg="mod">
          <ac:chgData name="王 欣捷" userId="b965477fa0aef5e6" providerId="LiveId" clId="{6B25E3A0-8D13-427B-91C6-98F6CF017510}" dt="2021-04-20T13:06:17.214" v="349" actId="20577"/>
          <ac:spMkLst>
            <pc:docMk/>
            <pc:sldMk cId="3740059661" sldId="1159"/>
            <ac:spMk id="21" creationId="{4A0E9327-64DA-4391-81D1-5B371665F767}"/>
          </ac:spMkLst>
        </pc:spChg>
        <pc:spChg chg="mod">
          <ac:chgData name="王 欣捷" userId="b965477fa0aef5e6" providerId="LiveId" clId="{6B25E3A0-8D13-427B-91C6-98F6CF017510}" dt="2021-04-20T13:06:49.267" v="373"/>
          <ac:spMkLst>
            <pc:docMk/>
            <pc:sldMk cId="3740059661" sldId="1159"/>
            <ac:spMk id="23" creationId="{09E85927-6EFD-4294-8961-8164D5AD2FBB}"/>
          </ac:spMkLst>
        </pc:spChg>
        <pc:spChg chg="mod">
          <ac:chgData name="王 欣捷" userId="b965477fa0aef5e6" providerId="LiveId" clId="{6B25E3A0-8D13-427B-91C6-98F6CF017510}" dt="2021-04-20T13:06:53.703" v="375" actId="20577"/>
          <ac:spMkLst>
            <pc:docMk/>
            <pc:sldMk cId="3740059661" sldId="1159"/>
            <ac:spMk id="24" creationId="{C42AC6DD-4DCA-414F-BA1E-9B50D344DF52}"/>
          </ac:spMkLst>
        </pc:spChg>
        <pc:spChg chg="mod">
          <ac:chgData name="王 欣捷" userId="b965477fa0aef5e6" providerId="LiveId" clId="{6B25E3A0-8D13-427B-91C6-98F6CF017510}" dt="2021-04-20T13:06:54.958" v="376"/>
          <ac:spMkLst>
            <pc:docMk/>
            <pc:sldMk cId="3740059661" sldId="1159"/>
            <ac:spMk id="26" creationId="{F3BF02C9-6271-4B0A-95A4-8B6D7E7397CF}"/>
          </ac:spMkLst>
        </pc:spChg>
        <pc:spChg chg="mod">
          <ac:chgData name="王 欣捷" userId="b965477fa0aef5e6" providerId="LiveId" clId="{6B25E3A0-8D13-427B-91C6-98F6CF017510}" dt="2021-04-20T13:07:00.366" v="378" actId="20577"/>
          <ac:spMkLst>
            <pc:docMk/>
            <pc:sldMk cId="3740059661" sldId="1159"/>
            <ac:spMk id="27" creationId="{899C9EB7-0F46-41C7-9D01-AFEEFE8C6EC9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29" creationId="{EED59A44-C997-4A58-8AB9-D2067151B05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0" creationId="{9A099D5A-B311-46FF-82B4-CE3096978441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2" creationId="{C9555EF1-EF48-43DC-8501-612DFF88C37E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3" creationId="{AE2FA770-C381-4CC2-9F79-CFD9006772A3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5" creationId="{3EBB6A16-FBD1-4A95-BB5E-13306DC5B58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6" creationId="{C6D4DECE-0286-4436-8883-C78F5DA27982}"/>
          </ac:spMkLst>
        </pc:spChg>
        <pc:spChg chg="mod">
          <ac:chgData name="王 欣捷" userId="b965477fa0aef5e6" providerId="LiveId" clId="{6B25E3A0-8D13-427B-91C6-98F6CF017510}" dt="2021-04-20T13:48:46.172" v="921"/>
          <ac:spMkLst>
            <pc:docMk/>
            <pc:sldMk cId="3740059661" sldId="1159"/>
            <ac:spMk id="44035" creationId="{5D1D868F-8DD2-453C-A53C-A9E8EF698509}"/>
          </ac:spMkLst>
        </pc:spChg>
        <pc:grpChg chg="add del mod">
          <ac:chgData name="王 欣捷" userId="b965477fa0aef5e6" providerId="LiveId" clId="{6B25E3A0-8D13-427B-91C6-98F6CF017510}" dt="2021-04-20T13:02:47.128" v="308" actId="478"/>
          <ac:grpSpMkLst>
            <pc:docMk/>
            <pc:sldMk cId="3740059661" sldId="1159"/>
            <ac:grpSpMk id="5" creationId="{5C45A7FA-6DE5-4E72-8FAF-E5C5B3DD23D9}"/>
          </ac:grpSpMkLst>
        </pc:grpChg>
        <pc:grpChg chg="add mod">
          <ac:chgData name="王 欣捷" userId="b965477fa0aef5e6" providerId="LiveId" clId="{6B25E3A0-8D13-427B-91C6-98F6CF017510}" dt="2021-04-20T13:06:39.612" v="369" actId="1036"/>
          <ac:grpSpMkLst>
            <pc:docMk/>
            <pc:sldMk cId="3740059661" sldId="1159"/>
            <ac:grpSpMk id="11" creationId="{02C0B712-15B4-4AE4-B152-3902F38B3FEC}"/>
          </ac:grpSpMkLst>
        </pc:grpChg>
        <pc:grpChg chg="add mod">
          <ac:chgData name="王 欣捷" userId="b965477fa0aef5e6" providerId="LiveId" clId="{6B25E3A0-8D13-427B-91C6-98F6CF017510}" dt="2021-04-20T13:06:35.077" v="364" actId="1036"/>
          <ac:grpSpMkLst>
            <pc:docMk/>
            <pc:sldMk cId="3740059661" sldId="1159"/>
            <ac:grpSpMk id="16" creationId="{4E4115BC-DABB-46C4-A1CF-F8410C1465BD}"/>
          </ac:grpSpMkLst>
        </pc:grpChg>
        <pc:grpChg chg="add mod">
          <ac:chgData name="王 欣捷" userId="b965477fa0aef5e6" providerId="LiveId" clId="{6B25E3A0-8D13-427B-91C6-98F6CF017510}" dt="2021-04-20T13:06:42.939" v="372" actId="1036"/>
          <ac:grpSpMkLst>
            <pc:docMk/>
            <pc:sldMk cId="3740059661" sldId="1159"/>
            <ac:grpSpMk id="19" creationId="{3F4B44F9-127A-4F25-81C7-D3572C375A3C}"/>
          </ac:grpSpMkLst>
        </pc:grpChg>
        <pc:grpChg chg="add mod">
          <ac:chgData name="王 欣捷" userId="b965477fa0aef5e6" providerId="LiveId" clId="{6B25E3A0-8D13-427B-91C6-98F6CF017510}" dt="2021-04-20T13:06:52.372" v="374" actId="1076"/>
          <ac:grpSpMkLst>
            <pc:docMk/>
            <pc:sldMk cId="3740059661" sldId="1159"/>
            <ac:grpSpMk id="22" creationId="{69F55667-9F22-4C84-96B6-664503EFAE53}"/>
          </ac:grpSpMkLst>
        </pc:grpChg>
        <pc:grpChg chg="add mod">
          <ac:chgData name="王 欣捷" userId="b965477fa0aef5e6" providerId="LiveId" clId="{6B25E3A0-8D13-427B-91C6-98F6CF017510}" dt="2021-04-20T13:06:59.061" v="377" actId="1076"/>
          <ac:grpSpMkLst>
            <pc:docMk/>
            <pc:sldMk cId="3740059661" sldId="1159"/>
            <ac:grpSpMk id="25" creationId="{173E6166-5837-4BCF-ACBA-FB600D1A14E4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28" creationId="{665B71ED-C5C7-4C81-9A0C-396F95AE1517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1" creationId="{54A68B26-51CD-423D-80F0-360506345D8D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4" creationId="{C23310F7-AAAF-4ECB-8B01-EC19945991A0}"/>
          </ac:grpSpMkLst>
        </pc:grpChg>
        <pc:graphicFrameChg chg="mod modGraphic">
          <ac:chgData name="王 欣捷" userId="b965477fa0aef5e6" providerId="LiveId" clId="{6B25E3A0-8D13-427B-91C6-98F6CF017510}" dt="2021-04-20T13:52:59.633" v="961" actId="20577"/>
          <ac:graphicFrameMkLst>
            <pc:docMk/>
            <pc:sldMk cId="3740059661" sldId="1159"/>
            <ac:graphicFrameMk id="7" creationId="{135E5BFB-71B3-42B0-9930-200A49BF224F}"/>
          </ac:graphicFrameMkLst>
        </pc:graphicFrameChg>
      </pc:sldChg>
      <pc:sldChg chg="addSp delSp modSp new del mod modClrScheme modAnim chgLayout">
        <pc:chgData name="王 欣捷" userId="b965477fa0aef5e6" providerId="LiveId" clId="{6B25E3A0-8D13-427B-91C6-98F6CF017510}" dt="2021-04-20T12:51:53.712" v="213" actId="47"/>
        <pc:sldMkLst>
          <pc:docMk/>
          <pc:sldMk cId="3959990060" sldId="1159"/>
        </pc:sldMkLst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2" creationId="{1F3953F7-F522-4C31-A437-506DE25AD3E6}"/>
          </ac:spMkLst>
        </pc:spChg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3" creationId="{90D06857-0CBD-4F09-A016-B564E3733D71}"/>
          </ac:spMkLst>
        </pc:spChg>
        <pc:spChg chg="del mod topLvl">
          <ac:chgData name="王 欣捷" userId="b965477fa0aef5e6" providerId="LiveId" clId="{6B25E3A0-8D13-427B-91C6-98F6CF017510}" dt="2021-04-20T12:49:22.970" v="162" actId="478"/>
          <ac:spMkLst>
            <pc:docMk/>
            <pc:sldMk cId="3959990060" sldId="1159"/>
            <ac:spMk id="6" creationId="{C81E2C07-BDEA-4172-9C7B-C779D7DBF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7" creationId="{908821D6-A4AC-4D44-B9F8-9BFDFA3804C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8" creationId="{C478BE34-4163-46E9-A7FE-2CA29FA23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9" creationId="{1E765E2C-48A9-4F95-9113-5A769E9D1F83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0" creationId="{4BBADB0D-FDA5-4723-ACB9-DA22DFCBC5EF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1" creationId="{738F3CEB-3A70-4CD4-92B2-F9A3B58266A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2" creationId="{35348026-0052-4E0E-9416-6F93C47B5457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3" creationId="{83350AB6-A2A0-4747-AEE7-5E402FD22B5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4" creationId="{3E0F9D79-B635-445B-B953-F929607BF98B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5" creationId="{7798B67B-1C63-4386-B135-F3DAA268DD12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6" creationId="{D21E1069-B698-4DF2-B6D6-ABC721ED7BC4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7" creationId="{989622AF-85B4-46D6-B562-ADB7ECF672E5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8" creationId="{C64038D5-7687-4B77-9FD5-B861B807C1EE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9" creationId="{466D878D-CB47-40FB-9588-F412F09A2D5C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0" creationId="{5C19E946-5D49-4D7B-9558-6CFC2A824907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1" creationId="{447339C2-64F4-4DE6-859B-DA8492E852F3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2" creationId="{9A2BB69A-6CE9-471D-BDE0-BF48A8B2E08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3" creationId="{5D282EE6-59AA-448F-A969-767A8F1D3AE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4" creationId="{527B71CE-44E3-4FDC-AECF-759D9EFFB71D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5" creationId="{154CF1BD-0259-4862-9149-EAC4ACE0547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6" creationId="{5BF79738-6E55-4B3B-9108-1136FB15F1C7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7" creationId="{2F6FA5DC-7733-4917-9407-3A7E5060080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8" creationId="{49774D48-1C38-4089-BB61-4D53743BB68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29" creationId="{0DB4029A-3055-4241-8431-137EB599F91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0" creationId="{06F57136-5ED0-43BB-B022-4AA1A8C74A2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1" creationId="{17DCBA05-741D-4B2C-9F21-7A83A0BF3B9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2" creationId="{91C8CA32-2D29-4C9E-B7A4-7332E6A2F58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3" creationId="{184C0AE3-CA7E-42BC-93FC-CCC7DE3725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4" creationId="{929F8D05-9F5F-491E-BCDF-F6EDC781FC1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5" creationId="{5069B6FE-8BA4-449F-AEE3-1DCA789F324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6" creationId="{338117F1-8248-494A-AF35-6BAAB301042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7" creationId="{25E249CC-8D07-4AAC-BD4D-0E69B5BC150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8" creationId="{5BBA4D4E-2C69-44D1-9E7D-AB43F127912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9" creationId="{B1EA6FFC-9E40-4C05-ABD0-1DBCCA2F69B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0" creationId="{C2CB2B83-A6E0-452E-8526-C5C91781728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1" creationId="{6B125984-267E-449E-A5FA-8F939B816CB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2" creationId="{81C533ED-B1F4-4BB9-AAFE-6EA44188777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3" creationId="{62B8A86F-D75F-4108-B203-074AA20D956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4" creationId="{11808D52-3E04-4EF0-BEAA-FEECCA479CA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5" creationId="{F2C9DD7A-69B5-4477-A3B9-E0BFE10F0DC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6" creationId="{BC93F4C0-4EA6-4004-A30C-02F47FE3E56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7" creationId="{37F1018C-74E0-4465-8780-C7CB415AF46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8" creationId="{47DFEF31-A309-497B-9C62-00F4631E96D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9" creationId="{BCF49C23-2D08-4B71-8A3E-236204AFDBC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0" creationId="{F9711E93-4EA9-4B56-8F7E-4149A8724C1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1" creationId="{334751B5-FFCE-4A96-BE26-918FAB8EF96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2" creationId="{DD66A05A-6910-4BA3-A021-1D13B4566825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3" creationId="{CE9830CA-F002-438E-8FE6-CBC68A689D1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4" creationId="{88ED87F6-7418-48F4-82A7-EC3CD84734AF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5" creationId="{A4E37AEC-4BB6-46A7-A461-3A551CD9DD4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6" creationId="{D21BC199-B1FF-48D2-8D52-E71C35E13B9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7" creationId="{68052BC2-62F4-46F1-96F2-C32FB9065B2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8" creationId="{C8544BE3-58DC-4CB5-965D-13CA58E3C1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9" creationId="{E7A35663-3C41-41C2-8344-01CC5835C1E9}"/>
          </ac:spMkLst>
        </pc:spChg>
        <pc:spChg chg="add del">
          <ac:chgData name="王 欣捷" userId="b965477fa0aef5e6" providerId="LiveId" clId="{6B25E3A0-8D13-427B-91C6-98F6CF017510}" dt="2021-04-20T12:49:44.077" v="165" actId="22"/>
          <ac:spMkLst>
            <pc:docMk/>
            <pc:sldMk cId="3959990060" sldId="1159"/>
            <ac:spMk id="61" creationId="{716EB5A9-3B8A-4E40-A758-B13F0CD7B209}"/>
          </ac:spMkLst>
        </pc:spChg>
        <pc:spChg chg="add mod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63" creationId="{D5CC323A-3808-49D1-833F-7BAAA6E468B3}"/>
          </ac:spMkLst>
        </pc:spChg>
        <pc:grpChg chg="mod">
          <ac:chgData name="王 欣捷" userId="b965477fa0aef5e6" providerId="LiveId" clId="{6B25E3A0-8D13-427B-91C6-98F6CF017510}" dt="2021-04-20T12:49:15.202" v="158" actId="338"/>
          <ac:grpSpMkLst>
            <pc:docMk/>
            <pc:sldMk cId="3959990060" sldId="1159"/>
            <ac:grpSpMk id="1" creationId="{00000000-0000-0000-0000-000000000000}"/>
          </ac:grpSpMkLst>
        </pc:grpChg>
        <pc:grpChg chg="add del mod">
          <ac:chgData name="王 欣捷" userId="b965477fa0aef5e6" providerId="LiveId" clId="{6B25E3A0-8D13-427B-91C6-98F6CF017510}" dt="2021-04-20T12:49:21.049" v="161" actId="165"/>
          <ac:grpSpMkLst>
            <pc:docMk/>
            <pc:sldMk cId="3959990060" sldId="1159"/>
            <ac:grpSpMk id="5" creationId="{C4843BAA-3697-4511-9E1A-71E94D84F26D}"/>
          </ac:grpSpMkLst>
        </pc:grpChg>
        <pc:grpChg chg="add mod">
          <ac:chgData name="王 欣捷" userId="b965477fa0aef5e6" providerId="LiveId" clId="{6B25E3A0-8D13-427B-91C6-98F6CF017510}" dt="2021-04-20T12:50:42.559" v="192" actId="164"/>
          <ac:grpSpMkLst>
            <pc:docMk/>
            <pc:sldMk cId="3959990060" sldId="1159"/>
            <ac:grpSpMk id="64" creationId="{873CFAB2-BC7A-45B4-83E7-006A0E3C30C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5" creationId="{9F0DB484-FCC3-4C13-8593-10174E0CAC9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6" creationId="{A7A61818-9548-4713-88DE-0F79507358E4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7" creationId="{E6BEA52D-C7AD-4C6D-8569-F8BBBB4209CA}"/>
          </ac:grpSpMkLst>
        </pc:grpChg>
        <pc:picChg chg="add del mod">
          <ac:chgData name="王 欣捷" userId="b965477fa0aef5e6" providerId="LiveId" clId="{6B25E3A0-8D13-427B-91C6-98F6CF017510}" dt="2021-04-20T12:49:15.202" v="158" actId="338"/>
          <ac:picMkLst>
            <pc:docMk/>
            <pc:sldMk cId="3959990060" sldId="1159"/>
            <ac:picMk id="4" creationId="{95D6E8DA-D7AF-4D52-8C2B-65B6AAB9D438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2:57.235" v="417" actId="47"/>
        <pc:sldMkLst>
          <pc:docMk/>
          <pc:sldMk cId="1241390852" sldId="1160"/>
        </pc:sldMkLst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2" creationId="{7BED2FC7-E9AA-4ADD-BAD2-04B03B866B4C}"/>
          </ac:spMkLst>
        </pc:spChg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3" creationId="{310EFBFC-02CC-4373-B933-0F2FD4876EB1}"/>
          </ac:spMkLst>
        </pc:spChg>
        <pc:spChg chg="del mod topLvl">
          <ac:chgData name="王 欣捷" userId="b965477fa0aef5e6" providerId="LiveId" clId="{6B25E3A0-8D13-427B-91C6-98F6CF017510}" dt="2021-04-20T13:11:39.985" v="397" actId="478"/>
          <ac:spMkLst>
            <pc:docMk/>
            <pc:sldMk cId="1241390852" sldId="1160"/>
            <ac:spMk id="7" creationId="{65182B52-BC69-4062-B376-DA9AF5629F2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8" creationId="{D418D79A-10BB-42EC-99BA-AB9A072540E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9" creationId="{CD5B9256-F365-4094-AE97-FA88E09B165B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0" creationId="{EEEF6793-CA29-4F60-9288-6ACDC11DB245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1" creationId="{F9B8FE37-3F2D-4F98-9E3D-E35164F40F7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2" creationId="{027045E1-D640-42C4-939F-D6EF87B994F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3" creationId="{E5C6C03A-10F2-49DA-82FF-92E370BCC0A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4" creationId="{74BFE5F4-64CF-4F69-BCEE-847AF6F41B6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5" creationId="{E893D34F-5821-4D80-81EA-30FDF3AFDFE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6" creationId="{96BFB150-3AC5-43A1-92E6-3FAB38865A2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7" creationId="{7CAFF147-A5C8-4C74-823F-D6C251A70C78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8" creationId="{211A8AEF-70D5-4272-95FC-61EF253EBE2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9" creationId="{1C4F9E28-B6DE-4FA7-BF76-A0D98B42E85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0" creationId="{75256A82-3D86-49C4-898F-FD7215CDF98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1" creationId="{426BCCAC-F9CF-44D0-90B8-47EC4A1382D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2" creationId="{93EA94F5-5C27-4848-9DBD-DE82D48A78A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3" creationId="{4FCEB341-C48E-4FDD-B6D4-5D194FCB87D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4" creationId="{78D6C6FC-B318-40F4-86F4-7078D7BC3FC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5" creationId="{DFBA668E-FF07-4B00-9C34-E7709AFACE70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6" creationId="{5333780D-E697-4DE5-A5BA-F24C6A7416A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7" creationId="{1122AA0D-C5E5-410C-9212-ED1B1DA92191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8" creationId="{5B14BF93-22B8-42AB-B1F2-C59EF8924C40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9" creationId="{B98AA9E2-413A-46EF-A988-C994B23377F5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0" creationId="{A4D2E1D9-F643-4CBC-824F-7CF96E605BE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1" creationId="{D67A71D2-FF76-4646-81A6-516DEE412AB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2" creationId="{A4EAF62A-3F3C-4F69-B0ED-AC9254A3C9AC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3" creationId="{C48B2143-AD45-4E72-8A71-84968EA53C83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4" creationId="{E7999584-DDB3-4781-887E-69FAEE05F96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5" creationId="{D6D74182-4634-4033-BC1E-CD6B121012E5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6" creationId="{B1F96D56-B877-4717-973D-8D9288A5CC84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7" creationId="{4BD49858-4A50-4E2A-AFE6-327C4043445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8" creationId="{6A47B5D5-E550-4B84-B4AF-AE3676A1BBEF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9" creationId="{3FDCBA8E-509F-4FA2-8F86-090EE17D478B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0" creationId="{BC040121-C43E-4E13-9B7A-983A61A2E881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1" creationId="{F255BAC1-AC9A-435F-9329-D9C49A73F20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2" creationId="{EAD7C302-A1C1-4AB6-B05F-9F64A7E5BF0E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3" creationId="{C599C0FE-ABEF-4346-9BB1-9D474FCEAAE4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4" creationId="{4CCDE7B3-29CE-4265-9190-F238B3E2B6BD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5" creationId="{27250A5C-E95D-409E-BF6B-6D795582EA5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6" creationId="{AF88BD2D-CD33-4C84-B050-97261C29A949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7" creationId="{E4958145-0DFC-4934-A39C-07F923BDE3DD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8" creationId="{0A9E0C5F-6B8D-4F33-A085-F884D3AB63A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9" creationId="{A47CA84C-3DD4-4FBE-B373-721AC81E3B96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0" creationId="{08DB28A0-32DC-4293-B0DD-3F68DF975EE4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1" creationId="{0408E558-4361-4269-8D4D-29217755687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2" creationId="{5A57DB3B-10A8-4261-B3BC-F5FEE7D1E36A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3" creationId="{9902797F-F946-4C38-AD45-0234A7713A7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4" creationId="{D1F58877-50D5-4820-B208-E5C51AA9D6E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5" creationId="{B91C8A13-6FC7-448B-8890-2995B58283B3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6" creationId="{F879F511-7442-4F72-9D41-8BEC9146FDD5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7" creationId="{3BBDF4F8-62D5-435C-9200-9C30AAFAFAA7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8" creationId="{56FC78D4-BE7B-4DF0-91D7-619045CF1F1C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9" creationId="{29AB2E60-F9AC-497C-BE17-9225C5A122FB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60" creationId="{EAB33403-70A6-41F2-8BC1-3511818B0B7C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1" creationId="{D6E36449-5119-4206-8C1E-4F519E257F41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2" creationId="{F127C98F-DE9F-46F5-A61A-948DD35C5CCD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3" creationId="{80EDC932-2D0F-4CE6-B38B-9F332D3BE673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4" creationId="{099821FD-2900-49C5-99F0-C66C2A0D6B62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5" creationId="{F0AD5E84-89BD-43BB-B79B-19D6F50CA559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6" creationId="{BB7C4AE0-2971-4070-9CC1-4758F4DA2EFA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7" creationId="{F2CDE4DB-DD7C-43BC-A7CC-F1EE2ABFCBB8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8" creationId="{070586D3-9A34-43A8-B29F-822842F7D7BF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9" creationId="{C2EF58CE-A27C-433C-B254-B15508BF5F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0" creationId="{2213A4BB-0A3F-4C73-9640-197876D8A5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1" creationId="{3780F02C-E1E2-4B03-89D4-A620BC0BF4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2" creationId="{67F67789-C653-4263-93D8-951A374763D1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3" creationId="{1A8FB957-27FA-425A-A43B-BF69FBF62174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4" creationId="{42C221C8-C46C-47B4-8649-67A34FA0BB4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5" creationId="{FACF32DC-7B9B-4A02-8F5B-AE9F1D2F31D6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6" creationId="{5A540191-5056-43C2-B203-9F65DFC0F909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7" creationId="{FF6725E2-0C7C-4954-886B-D27AA031120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8" creationId="{64B99AF7-92C8-4762-B3C2-59B4179F3A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9" creationId="{CB175E98-5191-48D2-8C54-BD700F94675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0" creationId="{3B732B5E-DB95-4ED3-A295-A54620E409D6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1" creationId="{875EE5E1-F38C-4343-B7D7-470F6F0566A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2" creationId="{23CE17A0-0CEF-407C-8CF8-E074723B7793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3" creationId="{7768C3B9-5181-4541-B9EA-F5073DA115F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4" creationId="{C2F2F310-E55F-4043-9F6E-C4F10503FC79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5" creationId="{F3585811-8B64-46CA-B30A-847D152CD34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6" creationId="{E7D6F0A0-1DEF-4DCE-8367-1A4DF20EFEBD}"/>
          </ac:spMkLst>
        </pc:spChg>
        <pc:grpChg chg="mod">
          <ac:chgData name="王 欣捷" userId="b965477fa0aef5e6" providerId="LiveId" clId="{6B25E3A0-8D13-427B-91C6-98F6CF017510}" dt="2021-04-20T13:11:34.290" v="395" actId="338"/>
          <ac:grpSpMkLst>
            <pc:docMk/>
            <pc:sldMk cId="1241390852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1:37.301" v="396" actId="165"/>
          <ac:grpSpMkLst>
            <pc:docMk/>
            <pc:sldMk cId="1241390852" sldId="1160"/>
            <ac:grpSpMk id="6" creationId="{3FFFCC5E-0925-4F9A-ACC1-7592574082AE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7" creationId="{90D8E497-6E30-41ED-9223-562E883CA463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8" creationId="{9F5E5D1E-A0F9-4F83-9BD0-466CB8A8935F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9" creationId="{0F1444BF-AEB1-4258-90BF-ED0EA2BB3ACD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0" creationId="{8FCAA0C1-0E5C-4F3D-8174-A023C83A661C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1" creationId="{F4588346-2510-412C-8A1F-B1973B6E2D4A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2" creationId="{17498FCE-1D6A-4B37-AE37-FD05EEC8FB81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3" creationId="{008A0D72-0DC6-47A3-8DBF-0463B420A6E0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4" creationId="{B641BACB-1ACA-444A-8DC3-88B5FC06A554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5" creationId="{DBC6B210-C9A5-4CB1-AF1C-8518BA115AE8}"/>
          </ac:grpSpMkLst>
        </pc:grpChg>
        <pc:graphicFrameChg chg="add del mod">
          <ac:chgData name="王 欣捷" userId="b965477fa0aef5e6" providerId="LiveId" clId="{6B25E3A0-8D13-427B-91C6-98F6CF017510}" dt="2021-04-20T13:11:24.845" v="394"/>
          <ac:graphicFrameMkLst>
            <pc:docMk/>
            <pc:sldMk cId="1241390852" sldId="1160"/>
            <ac:graphicFrameMk id="4" creationId="{D1662A7B-45BA-4B36-88D5-355C34D78D36}"/>
          </ac:graphicFrameMkLst>
        </pc:graphicFrameChg>
        <pc:picChg chg="del mod">
          <ac:chgData name="王 欣捷" userId="b965477fa0aef5e6" providerId="LiveId" clId="{6B25E3A0-8D13-427B-91C6-98F6CF017510}" dt="2021-04-20T13:11:34.290" v="395" actId="338"/>
          <ac:picMkLst>
            <pc:docMk/>
            <pc:sldMk cId="1241390852" sldId="1160"/>
            <ac:picMk id="5" creationId="{D069D2B6-938E-4DE6-99B4-F3584B1F6864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6:15.430" v="484" actId="47"/>
        <pc:sldMkLst>
          <pc:docMk/>
          <pc:sldMk cId="1640109929" sldId="1160"/>
        </pc:sldMkLst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2" creationId="{5F5A38B1-E9CC-4318-86B3-F2DD26EEDBDB}"/>
          </ac:spMkLst>
        </pc:spChg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3" creationId="{7F3A7BD8-542D-46F9-8084-392AB6269DD5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4" creationId="{FE7F0E8B-63AC-411E-931B-016600C39E78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5" creationId="{DD2D3A15-BCF3-4955-9A5B-E3E84D97A24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8" creationId="{7BA47E14-3143-48C0-861C-84920DDFB1E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9" creationId="{C9B0A672-6C0D-426C-A5DA-BA751662FEF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0" creationId="{A347F7A2-1417-45C3-9F2A-1715C527EC8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1" creationId="{B9A8E8C1-EC80-4E90-8632-8758A5A4332D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2" creationId="{7AF931D0-D456-4126-A140-452EC1A5CBF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3" creationId="{D0428F9A-3252-44CF-A661-766675A21868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4" creationId="{909085BC-56D0-4F61-B215-6A715961CC2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5" creationId="{E6708EEC-199A-4F92-9520-3BC56C5FCEB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6" creationId="{AC9132B2-05A0-4A89-91D6-96BB8125178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7" creationId="{87A66A62-F6FE-44AF-A987-EE4E2518B97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8" creationId="{4AB6FCB1-3599-4030-8089-B28DB629D88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9" creationId="{4CF52AB2-6987-46EA-A2D8-AC6D6C06F43C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0" creationId="{FF57C4B4-4442-405F-81D5-9FE9DADBDB2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1" creationId="{A5705C94-429E-42D4-AADF-5B378DDC6314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2" creationId="{C09E50AC-6873-4431-8278-A0BF59B22149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3" creationId="{F3F2FA56-4F79-4529-801A-6615F924808F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4" creationId="{7F3F657B-A1DD-487C-A6AC-620040B3CB99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5" creationId="{85BD94F6-E3BA-4606-BD16-F41BCDF071D4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6" creationId="{5E888DD5-59AF-40F6-A735-7A8B210BC736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7" creationId="{3661E5ED-EBF1-4E5B-B82A-9F0483D5BD02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8" creationId="{CEDF4B70-498F-461A-A3A9-0E87C2D1CEB3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9" creationId="{2D27DDF4-B019-4595-B2D5-27671EAB60C8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0" creationId="{543B5085-757E-427C-A5F2-42A9DDCD8EDE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1" creationId="{8EB47F33-DFC8-448B-87DE-363B2BBF9D91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2" creationId="{63BB4AF6-E4E6-4864-BBB9-8BC3CA9FDAC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3" creationId="{6269C98B-E6E8-4EB4-8B7D-F7551AE19C1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4" creationId="{02AAD2DA-10DA-4140-B2FF-5C980CC162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5" creationId="{DD1F281B-7895-460D-ADAD-C91B3791694A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6" creationId="{AA591779-3F03-4B7C-B8E5-7F2320B940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7" creationId="{FE7E19EA-972A-402F-A7A9-17A06F5461DB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8" creationId="{9019F361-D141-43E2-A5ED-595BA8AE81F9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39" creationId="{65EB8A62-1A0D-4E50-A378-F320A7DB24A4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0" creationId="{688D894E-542E-4F7D-A86B-B8BD7BB8284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1" creationId="{787F9991-98C2-4DAA-9A37-06E427B892C0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2" creationId="{1562DF2B-8867-410F-B511-7607DE3663E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3" creationId="{96759300-1165-4CAB-ACE4-10F95E80ACB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4" creationId="{2BB4273D-6ECB-4558-A251-3B5BEA94FA3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5" creationId="{6A933D38-6965-434A-92B9-AFE885694CCB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6" creationId="{D4A120FA-D32B-4484-9EA4-8E59C983158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7" creationId="{472046FA-1B13-49E4-97EC-2A736E3A542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8" creationId="{5E516FBC-E4E0-43F8-9178-CBA1A4F88BB0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9" creationId="{50B4E5E2-8719-4D63-9638-4D4E0A5EC20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0" creationId="{8B7AD12D-8343-473A-8085-1B5A029ED94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1" creationId="{97A6D99B-7EAD-4CD2-B05E-59C8B36BEDB3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2" creationId="{0B1D903C-0734-4AE9-8B6A-392DF50C5E1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3" creationId="{9C72EBE3-2EB2-433E-AF76-0367CF1A8BFB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4" creationId="{3FF28543-49A4-478B-A32B-FBF55E923576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5" creationId="{CC3953F8-BD23-458F-809A-8204100563A8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6" creationId="{77E2FC36-2C29-4DAC-B55D-3E92CA3DCAB1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7" creationId="{99D0574A-5501-4394-B30A-F7CFE57F398B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8" creationId="{DEA43612-0435-445C-9736-325F8DA3D560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9" creationId="{332C8096-06A6-47F5-B429-8D34A428DA44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0" creationId="{DF489B13-E05A-4F76-99D3-8F84B3FC6717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1" creationId="{4A749D18-4A49-46CE-A1B8-E0B58CE710A9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2" creationId="{066FC43A-5DE3-4E0B-9F8C-0671326D09B2}"/>
          </ac:spMkLst>
        </pc:spChg>
        <pc:grpChg chg="mod">
          <ac:chgData name="王 欣捷" userId="b965477fa0aef5e6" providerId="LiveId" clId="{6B25E3A0-8D13-427B-91C6-98F6CF017510}" dt="2021-04-20T13:15:18.488" v="450" actId="338"/>
          <ac:grpSpMkLst>
            <pc:docMk/>
            <pc:sldMk cId="1640109929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5:20.413" v="451" actId="165"/>
          <ac:grpSpMkLst>
            <pc:docMk/>
            <pc:sldMk cId="1640109929" sldId="1160"/>
            <ac:grpSpMk id="7" creationId="{9EB48B85-D647-453C-BC8D-5D2445DCC5ED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3" creationId="{DE09C850-00F0-40DD-AC62-7049EE920EC9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4" creationId="{F5D6A683-D9BC-41DC-83FE-1D6184AD2FEF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5" creationId="{75D9C078-3589-4B52-9E86-A1C1188F5C2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6" creationId="{CA75D316-BCDF-4D2C-B3DB-9ECB373940B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7" creationId="{11769DE4-08BE-4233-9876-F9F456F7CB40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8" creationId="{60675601-2FE7-49FB-B863-7DBB606B44D5}"/>
          </ac:grpSpMkLst>
        </pc:grpChg>
        <pc:picChg chg="del mod">
          <ac:chgData name="王 欣捷" userId="b965477fa0aef5e6" providerId="LiveId" clId="{6B25E3A0-8D13-427B-91C6-98F6CF017510}" dt="2021-04-20T13:15:18.488" v="450" actId="338"/>
          <ac:picMkLst>
            <pc:docMk/>
            <pc:sldMk cId="1640109929" sldId="1160"/>
            <ac:picMk id="6" creationId="{853A3FB1-44D7-4878-8152-A09010E47A1F}"/>
          </ac:picMkLst>
        </pc:picChg>
      </pc:sldChg>
      <pc:sldChg chg="addSp delSp modSp new mod modClrScheme chgLayout">
        <pc:chgData name="王 欣捷" userId="b965477fa0aef5e6" providerId="LiveId" clId="{6B25E3A0-8D13-427B-91C6-98F6CF017510}" dt="2021-04-20T13:50:15.390" v="923" actId="207"/>
        <pc:sldMkLst>
          <pc:docMk/>
          <pc:sldMk cId="3618475896" sldId="1160"/>
        </pc:sldMkLst>
        <pc:spChg chg="del mod ord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2" creationId="{DE0A6DB1-3384-4520-AA48-5094D3DE7291}"/>
          </ac:spMkLst>
        </pc:spChg>
        <pc:spChg chg="del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3" creationId="{DB402691-335D-453D-A312-A56E06C43F0B}"/>
          </ac:spMkLst>
        </pc:spChg>
        <pc:spChg chg="add mod ord">
          <ac:chgData name="王 欣捷" userId="b965477fa0aef5e6" providerId="LiveId" clId="{6B25E3A0-8D13-427B-91C6-98F6CF017510}" dt="2021-04-20T13:31:06.348" v="584" actId="700"/>
          <ac:spMkLst>
            <pc:docMk/>
            <pc:sldMk cId="3618475896" sldId="1160"/>
            <ac:spMk id="4" creationId="{30D10347-CB13-4B04-8DD8-D37D83DF2C2D}"/>
          </ac:spMkLst>
        </pc:spChg>
        <pc:spChg chg="add mod ord">
          <ac:chgData name="王 欣捷" userId="b965477fa0aef5e6" providerId="LiveId" clId="{6B25E3A0-8D13-427B-91C6-98F6CF017510}" dt="2021-04-20T13:42:34.741" v="830" actId="1076"/>
          <ac:spMkLst>
            <pc:docMk/>
            <pc:sldMk cId="3618475896" sldId="1160"/>
            <ac:spMk id="5" creationId="{8B8675DA-9B21-4D44-B0BB-889B47A13F24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6" creationId="{8C0A194A-FE45-43A7-A056-59B50109DE7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7" creationId="{43FAFECB-C844-4CB0-97F3-0B7C4C304FA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8" creationId="{DA57C6C0-FD63-4D6C-B67B-E9E3E329195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9" creationId="{E82CBD8C-9337-430B-A433-CAC9D181EE55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0" creationId="{98CED294-57E3-4BDA-ADF7-8AEC28A311D8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1" creationId="{0E83CC08-AA82-4E14-8AB4-A22DE7008AC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2" creationId="{4287D078-374E-4ADA-9FC0-CFAA5D71067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3" creationId="{D524F843-209A-4920-BD4D-B296228FF1CC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4" creationId="{62B457C2-FBE4-4E73-A0CC-399F04A2333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5" creationId="{B05F56D3-A425-4F51-BFBF-FF8C4A157E90}"/>
          </ac:spMkLst>
        </pc:spChg>
      </pc:sldChg>
      <pc:sldChg chg="modSp add mod">
        <pc:chgData name="王 欣捷" userId="b965477fa0aef5e6" providerId="LiveId" clId="{6B25E3A0-8D13-427B-91C6-98F6CF017510}" dt="2021-04-20T14:01:41.766" v="1174" actId="207"/>
        <pc:sldMkLst>
          <pc:docMk/>
          <pc:sldMk cId="2042943240" sldId="1161"/>
        </pc:sldMkLst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0" creationId="{98CED294-57E3-4BDA-ADF7-8AEC28A311D8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11" creationId="{0E83CC08-AA82-4E14-8AB4-A22DE7008AC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2" creationId="{4287D078-374E-4ADA-9FC0-CFAA5D71067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3" creationId="{D524F843-209A-4920-BD4D-B296228FF1CC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4" creationId="{62B457C2-FBE4-4E73-A0CC-399F04A2333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5" creationId="{B05F56D3-A425-4F51-BFBF-FF8C4A157E90}"/>
          </ac:spMkLst>
        </pc:spChg>
      </pc:sldChg>
      <pc:sldChg chg="addSp delSp modSp add mod chgLayout">
        <pc:chgData name="王 欣捷" userId="b965477fa0aef5e6" providerId="LiveId" clId="{6B25E3A0-8D13-427B-91C6-98F6CF017510}" dt="2021-04-20T14:10:21.546" v="1320"/>
        <pc:sldMkLst>
          <pc:docMk/>
          <pc:sldMk cId="3272006686" sldId="1162"/>
        </pc:sldMkLst>
        <pc:spChg chg="mod">
          <ac:chgData name="王 欣捷" userId="b965477fa0aef5e6" providerId="LiveId" clId="{6B25E3A0-8D13-427B-91C6-98F6CF017510}" dt="2021-04-20T14:02:57.118" v="1192" actId="108"/>
          <ac:spMkLst>
            <pc:docMk/>
            <pc:sldMk cId="3272006686" sldId="1162"/>
            <ac:spMk id="38" creationId="{2B9F4046-28A3-483A-A418-339D934F468C}"/>
          </ac:spMkLst>
        </pc:spChg>
        <pc:spChg chg="mod">
          <ac:chgData name="王 欣捷" userId="b965477fa0aef5e6" providerId="LiveId" clId="{6B25E3A0-8D13-427B-91C6-98F6CF017510}" dt="2021-04-20T13:52:17.432" v="950" actId="20577"/>
          <ac:spMkLst>
            <pc:docMk/>
            <pc:sldMk cId="3272006686" sldId="1162"/>
            <ac:spMk id="39" creationId="{814F3998-30B5-42E0-8FFE-0C430CA2EFB0}"/>
          </ac:spMkLst>
        </pc:spChg>
        <pc:spChg chg="mod">
          <ac:chgData name="王 欣捷" userId="b965477fa0aef5e6" providerId="LiveId" clId="{6B25E3A0-8D13-427B-91C6-98F6CF017510}" dt="2021-04-20T14:02:54.551" v="1191" actId="108"/>
          <ac:spMkLst>
            <pc:docMk/>
            <pc:sldMk cId="3272006686" sldId="1162"/>
            <ac:spMk id="41" creationId="{8B37B2C7-A4E9-4591-A33A-FF261DCF1510}"/>
          </ac:spMkLst>
        </pc:spChg>
        <pc:spChg chg="mod">
          <ac:chgData name="王 欣捷" userId="b965477fa0aef5e6" providerId="LiveId" clId="{6B25E3A0-8D13-427B-91C6-98F6CF017510}" dt="2021-04-20T13:53:11.346" v="964"/>
          <ac:spMkLst>
            <pc:docMk/>
            <pc:sldMk cId="3272006686" sldId="1162"/>
            <ac:spMk id="42" creationId="{E76F7241-C71D-4AA9-8D7D-8E18E551257E}"/>
          </ac:spMkLst>
        </pc:spChg>
        <pc:spChg chg="mod">
          <ac:chgData name="王 欣捷" userId="b965477fa0aef5e6" providerId="LiveId" clId="{6B25E3A0-8D13-427B-91C6-98F6CF017510}" dt="2021-04-20T14:02:51.078" v="1190" actId="108"/>
          <ac:spMkLst>
            <pc:docMk/>
            <pc:sldMk cId="3272006686" sldId="1162"/>
            <ac:spMk id="44" creationId="{ECE44928-AF86-4410-9F2B-160878A43944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5" creationId="{568B3DA6-B941-4D74-B9B5-DE8802BC74BD}"/>
          </ac:spMkLst>
        </pc:spChg>
        <pc:spChg chg="mod">
          <ac:chgData name="王 欣捷" userId="b965477fa0aef5e6" providerId="LiveId" clId="{6B25E3A0-8D13-427B-91C6-98F6CF017510}" dt="2021-04-20T14:02:48.973" v="1189" actId="108"/>
          <ac:spMkLst>
            <pc:docMk/>
            <pc:sldMk cId="3272006686" sldId="1162"/>
            <ac:spMk id="47" creationId="{AD9269AA-B566-40D7-93C7-692CEDA114DD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8" creationId="{E3FB57F8-17D9-4DE6-92A6-7AAEFD0B0FFB}"/>
          </ac:spMkLst>
        </pc:spChg>
        <pc:spChg chg="mod">
          <ac:chgData name="王 欣捷" userId="b965477fa0aef5e6" providerId="LiveId" clId="{6B25E3A0-8D13-427B-91C6-98F6CF017510}" dt="2021-04-20T14:02:46.804" v="1188" actId="108"/>
          <ac:spMkLst>
            <pc:docMk/>
            <pc:sldMk cId="3272006686" sldId="1162"/>
            <ac:spMk id="50" creationId="{3D646818-57D1-4B50-8184-1311095C77AF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1" creationId="{B501EF4B-A82F-4EE2-8A9F-556EA85F931D}"/>
          </ac:spMkLst>
        </pc:spChg>
        <pc:spChg chg="mod">
          <ac:chgData name="王 欣捷" userId="b965477fa0aef5e6" providerId="LiveId" clId="{6B25E3A0-8D13-427B-91C6-98F6CF017510}" dt="2021-04-20T14:02:44.466" v="1187" actId="108"/>
          <ac:spMkLst>
            <pc:docMk/>
            <pc:sldMk cId="3272006686" sldId="1162"/>
            <ac:spMk id="53" creationId="{5D56F690-7B1E-4A68-82B2-88DCDF985D70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4" creationId="{D1623BE1-249A-43B9-8E45-B70DBB6C3741}"/>
          </ac:spMkLst>
        </pc:spChg>
        <pc:spChg chg="mod">
          <ac:chgData name="王 欣捷" userId="b965477fa0aef5e6" providerId="LiveId" clId="{6B25E3A0-8D13-427B-91C6-98F6CF017510}" dt="2021-04-20T14:02:40.742" v="1186" actId="108"/>
          <ac:spMkLst>
            <pc:docMk/>
            <pc:sldMk cId="3272006686" sldId="1162"/>
            <ac:spMk id="56" creationId="{CC7B33AC-8473-402C-BDFE-C6D4EC98FB84}"/>
          </ac:spMkLst>
        </pc:spChg>
        <pc:spChg chg="mod">
          <ac:chgData name="王 欣捷" userId="b965477fa0aef5e6" providerId="LiveId" clId="{6B25E3A0-8D13-427B-91C6-98F6CF017510}" dt="2021-04-20T14:02:38.019" v="1185" actId="108"/>
          <ac:spMkLst>
            <pc:docMk/>
            <pc:sldMk cId="3272006686" sldId="1162"/>
            <ac:spMk id="57" creationId="{5A6457EF-9E61-4052-8BD2-AF0F6083ACAF}"/>
          </ac:spMkLst>
        </pc:spChg>
        <pc:spChg chg="mod">
          <ac:chgData name="王 欣捷" userId="b965477fa0aef5e6" providerId="LiveId" clId="{6B25E3A0-8D13-427B-91C6-98F6CF017510}" dt="2021-04-20T14:02:29.681" v="1179" actId="108"/>
          <ac:spMkLst>
            <pc:docMk/>
            <pc:sldMk cId="3272006686" sldId="1162"/>
            <ac:spMk id="59" creationId="{08C6631D-9015-482B-AB23-AF8CE46FF286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60" creationId="{364AF797-BCD2-4DBD-9F66-F3FBB1C8F249}"/>
          </ac:spMkLst>
        </pc:spChg>
        <pc:spChg chg="mod">
          <ac:chgData name="王 欣捷" userId="b965477fa0aef5e6" providerId="LiveId" clId="{6B25E3A0-8D13-427B-91C6-98F6CF017510}" dt="2021-04-20T14:02:27.597" v="1178" actId="108"/>
          <ac:spMkLst>
            <pc:docMk/>
            <pc:sldMk cId="3272006686" sldId="1162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2:24.734" v="1177" actId="108"/>
          <ac:spMkLst>
            <pc:docMk/>
            <pc:sldMk cId="3272006686" sldId="1162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2:11.808" v="1176" actId="207"/>
          <ac:spMkLst>
            <pc:docMk/>
            <pc:sldMk cId="3272006686" sldId="1162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02.141" v="1193" actId="108"/>
          <ac:spMkLst>
            <pc:docMk/>
            <pc:sldMk cId="3272006686" sldId="1162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72" creationId="{AF0C8832-5C45-4FB3-948A-A873142DCB37}"/>
          </ac:spMkLst>
        </pc:spChg>
        <pc:spChg chg="mod ord">
          <ac:chgData name="王 欣捷" userId="b965477fa0aef5e6" providerId="LiveId" clId="{6B25E3A0-8D13-427B-91C6-98F6CF017510}" dt="2021-04-20T13:58:53.842" v="1129" actId="700"/>
          <ac:spMkLst>
            <pc:docMk/>
            <pc:sldMk cId="3272006686" sldId="1162"/>
            <ac:spMk id="44034" creationId="{2F764B2D-AAD3-4E52-A4DE-87FB3D35D58E}"/>
          </ac:spMkLst>
        </pc:spChg>
        <pc:spChg chg="mod ord">
          <ac:chgData name="王 欣捷" userId="b965477fa0aef5e6" providerId="LiveId" clId="{6B25E3A0-8D13-427B-91C6-98F6CF017510}" dt="2021-04-20T13:59:00.644" v="1130"/>
          <ac:spMkLst>
            <pc:docMk/>
            <pc:sldMk cId="3272006686" sldId="1162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4" creationId="{C23310F7-AAAF-4ECB-8B01-EC19945991A0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37" creationId="{E232A05F-35E9-4B86-8F01-41CA588AF014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0" creationId="{32117D2B-A7C0-4FE2-8439-CC9179C3EF0E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3" creationId="{7E40C44B-9BAF-467F-948C-01831923BF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6" creationId="{82DD4A26-E10B-45F8-954A-D1BDEFDA713A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9" creationId="{216209EA-2F00-411B-BFB7-28DE0609EF5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2" creationId="{D15D4C85-6150-4AE1-AE38-482388DB41A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5" creationId="{28187C55-AB44-4FAF-A9BD-025F828857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8" creationId="{C142F7B5-05BB-429C-96A8-FCF5385249C5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1" creationId="{B1D2E3F8-59D2-4A8E-96DB-1AE6A91F103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4" creationId="{705DA6B0-1170-475E-8054-4AFACF912733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7" creationId="{9918594F-7989-4876-9A89-ACC735EF71B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70" creationId="{1AB95211-F910-4CA5-9C15-34BBDF7F8AF6}"/>
          </ac:grpSpMkLst>
        </pc:grpChg>
        <pc:graphicFrameChg chg="add del mod modGraphic">
          <ac:chgData name="王 欣捷" userId="b965477fa0aef5e6" providerId="LiveId" clId="{6B25E3A0-8D13-427B-91C6-98F6CF017510}" dt="2021-04-20T14:10:21.546" v="1320"/>
          <ac:graphicFrameMkLst>
            <pc:docMk/>
            <pc:sldMk cId="3272006686" sldId="1162"/>
            <ac:graphicFrameMk id="7" creationId="{135E5BFB-71B3-42B0-9930-200A49BF224F}"/>
          </ac:graphicFrameMkLst>
        </pc:graphicFrameChg>
      </pc:sldChg>
      <pc:sldChg chg="modSp add mod">
        <pc:chgData name="王 欣捷" userId="b965477fa0aef5e6" providerId="LiveId" clId="{6B25E3A0-8D13-427B-91C6-98F6CF017510}" dt="2021-04-20T13:57:35.694" v="1077" actId="207"/>
        <pc:sldMkLst>
          <pc:docMk/>
          <pc:sldMk cId="2547034749" sldId="1163"/>
        </pc:sldMkLst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11" creationId="{0E83CC08-AA82-4E14-8AB4-A22DE7008ACB}"/>
          </ac:spMkLst>
        </pc:spChg>
      </pc:sldChg>
      <pc:sldChg chg="add del">
        <pc:chgData name="王 欣捷" userId="b965477fa0aef5e6" providerId="LiveId" clId="{6B25E3A0-8D13-427B-91C6-98F6CF017510}" dt="2021-04-20T13:55:52.842" v="1047"/>
        <pc:sldMkLst>
          <pc:docMk/>
          <pc:sldMk cId="2822785792" sldId="1163"/>
        </pc:sldMkLst>
      </pc:sldChg>
      <pc:sldChg chg="modSp add del mod">
        <pc:chgData name="王 欣捷" userId="b965477fa0aef5e6" providerId="LiveId" clId="{6B25E3A0-8D13-427B-91C6-98F6CF017510}" dt="2021-04-20T13:59:18.004" v="1149" actId="47"/>
        <pc:sldMkLst>
          <pc:docMk/>
          <pc:sldMk cId="791380091" sldId="1164"/>
        </pc:sldMkLst>
        <pc:spChg chg="mod">
          <ac:chgData name="王 欣捷" userId="b965477fa0aef5e6" providerId="LiveId" clId="{6B25E3A0-8D13-427B-91C6-98F6CF017510}" dt="2021-04-20T13:58:13.864" v="1097" actId="20577"/>
          <ac:spMkLst>
            <pc:docMk/>
            <pc:sldMk cId="791380091" sldId="1164"/>
            <ac:spMk id="44035" creationId="{5D1D868F-8DD2-453C-A53C-A9E8EF698509}"/>
          </ac:spMkLst>
        </pc:spChg>
      </pc:sldChg>
      <pc:sldChg chg="addSp delSp modSp add mod">
        <pc:chgData name="王 欣捷" userId="b965477fa0aef5e6" providerId="LiveId" clId="{6B25E3A0-8D13-427B-91C6-98F6CF017510}" dt="2021-04-20T14:10:29.027" v="1322"/>
        <pc:sldMkLst>
          <pc:docMk/>
          <pc:sldMk cId="771280182" sldId="1165"/>
        </pc:sldMkLst>
        <pc:spChg chg="mod">
          <ac:chgData name="王 欣捷" userId="b965477fa0aef5e6" providerId="LiveId" clId="{6B25E3A0-8D13-427B-91C6-98F6CF017510}" dt="2021-04-20T14:03:24.597" v="1198" actId="207"/>
          <ac:spMkLst>
            <pc:docMk/>
            <pc:sldMk cId="771280182" sldId="1165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9:43.365" v="1159" actId="114"/>
          <ac:spMkLst>
            <pc:docMk/>
            <pc:sldMk cId="771280182" sldId="1165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3:22.910" v="1197" actId="207"/>
          <ac:spMkLst>
            <pc:docMk/>
            <pc:sldMk cId="771280182" sldId="1165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9:47.026" v="1161" actId="20577"/>
          <ac:spMkLst>
            <pc:docMk/>
            <pc:sldMk cId="771280182" sldId="1165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3:21.326" v="1196" actId="207"/>
          <ac:spMkLst>
            <pc:docMk/>
            <pc:sldMk cId="771280182" sldId="1165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9:50.407" v="1163" actId="20577"/>
          <ac:spMkLst>
            <pc:docMk/>
            <pc:sldMk cId="771280182" sldId="1165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19.595" v="1195" actId="207"/>
          <ac:spMkLst>
            <pc:docMk/>
            <pc:sldMk cId="771280182" sldId="1165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9:53.015" v="1165" actId="20577"/>
          <ac:spMkLst>
            <pc:docMk/>
            <pc:sldMk cId="771280182" sldId="1165"/>
            <ac:spMk id="72" creationId="{AF0C8832-5C45-4FB3-948A-A873142DCB37}"/>
          </ac:spMkLst>
        </pc:spChg>
        <pc:spChg chg="mod">
          <ac:chgData name="王 欣捷" userId="b965477fa0aef5e6" providerId="LiveId" clId="{6B25E3A0-8D13-427B-91C6-98F6CF017510}" dt="2021-04-20T14:03:17.746" v="1194" actId="207"/>
          <ac:spMkLst>
            <pc:docMk/>
            <pc:sldMk cId="771280182" sldId="1165"/>
            <ac:spMk id="74" creationId="{14B42BA5-9532-43A8-9D1C-988CF92D5827}"/>
          </ac:spMkLst>
        </pc:spChg>
        <pc:spChg chg="mod">
          <ac:chgData name="王 欣捷" userId="b965477fa0aef5e6" providerId="LiveId" clId="{6B25E3A0-8D13-427B-91C6-98F6CF017510}" dt="2021-04-20T13:59:56.244" v="1166"/>
          <ac:spMkLst>
            <pc:docMk/>
            <pc:sldMk cId="771280182" sldId="1165"/>
            <ac:spMk id="75" creationId="{43601592-BA20-4289-9EFB-E8814460DB56}"/>
          </ac:spMkLst>
        </pc:spChg>
        <pc:spChg chg="mod">
          <ac:chgData name="王 欣捷" userId="b965477fa0aef5e6" providerId="LiveId" clId="{6B25E3A0-8D13-427B-91C6-98F6CF017510}" dt="2021-04-20T13:59:24.987" v="1151" actId="1076"/>
          <ac:spMkLst>
            <pc:docMk/>
            <pc:sldMk cId="771280182" sldId="1165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37" creationId="{E232A05F-35E9-4B86-8F01-41CA588AF014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0" creationId="{32117D2B-A7C0-4FE2-8439-CC9179C3EF0E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3" creationId="{7E40C44B-9BAF-467F-948C-01831923BF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6" creationId="{82DD4A26-E10B-45F8-954A-D1BDEFDA713A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9" creationId="{216209EA-2F00-411B-BFB7-28DE0609EF57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2" creationId="{D15D4C85-6150-4AE1-AE38-482388DB41A6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5" creationId="{28187C55-AB44-4FAF-A9BD-025F828857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8" creationId="{C142F7B5-05BB-429C-96A8-FCF5385249C5}"/>
          </ac:grpSpMkLst>
        </pc:grpChg>
        <pc:grpChg chg="mod">
          <ac:chgData name="王 欣捷" userId="b965477fa0aef5e6" providerId="LiveId" clId="{6B25E3A0-8D13-427B-91C6-98F6CF017510}" dt="2021-04-20T13:59:37.633" v="1156" actId="1076"/>
          <ac:grpSpMkLst>
            <pc:docMk/>
            <pc:sldMk cId="771280182" sldId="1165"/>
            <ac:grpSpMk id="61" creationId="{B1D2E3F8-59D2-4A8E-96DB-1AE6A91F1037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4" creationId="{705DA6B0-1170-475E-8054-4AFACF912733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7" creationId="{9918594F-7989-4876-9A89-ACC735EF71B6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70" creationId="{1AB95211-F910-4CA5-9C15-34BBDF7F8AF6}"/>
          </ac:grpSpMkLst>
        </pc:grpChg>
        <pc:grpChg chg="add mod">
          <ac:chgData name="王 欣捷" userId="b965477fa0aef5e6" providerId="LiveId" clId="{6B25E3A0-8D13-427B-91C6-98F6CF017510}" dt="2021-04-20T14:00:03.058" v="1172" actId="1036"/>
          <ac:grpSpMkLst>
            <pc:docMk/>
            <pc:sldMk cId="771280182" sldId="1165"/>
            <ac:grpSpMk id="73" creationId="{6477B3CD-F149-4E33-B299-0BD13C578A12}"/>
          </ac:grpSpMkLst>
        </pc:grpChg>
        <pc:graphicFrameChg chg="del mod">
          <ac:chgData name="王 欣捷" userId="b965477fa0aef5e6" providerId="LiveId" clId="{6B25E3A0-8D13-427B-91C6-98F6CF017510}" dt="2021-04-20T14:06:35.642" v="1206" actId="478"/>
          <ac:graphicFrameMkLst>
            <pc:docMk/>
            <pc:sldMk cId="771280182" sldId="1165"/>
            <ac:graphicFrameMk id="7" creationId="{135E5BFB-71B3-42B0-9930-200A49BF224F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04.278" v="1211" actId="478"/>
          <ac:graphicFrameMkLst>
            <pc:docMk/>
            <pc:sldMk cId="771280182" sldId="1165"/>
            <ac:graphicFrameMk id="76" creationId="{87B7DA29-FB2E-4793-A904-95F3DB478514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56.392" v="1218" actId="478"/>
          <ac:graphicFrameMkLst>
            <pc:docMk/>
            <pc:sldMk cId="771280182" sldId="1165"/>
            <ac:graphicFrameMk id="77" creationId="{0F4A9B7F-CE02-4ED1-AAE6-BEFA5B14A098}"/>
          </ac:graphicFrameMkLst>
        </pc:graphicFrameChg>
        <pc:graphicFrameChg chg="add mod modGraphic">
          <ac:chgData name="王 欣捷" userId="b965477fa0aef5e6" providerId="LiveId" clId="{6B25E3A0-8D13-427B-91C6-98F6CF017510}" dt="2021-04-20T14:10:29.027" v="1322"/>
          <ac:graphicFrameMkLst>
            <pc:docMk/>
            <pc:sldMk cId="771280182" sldId="1165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1:02.150" v="1325" actId="207"/>
        <pc:sldMkLst>
          <pc:docMk/>
          <pc:sldMk cId="2692631" sldId="1166"/>
        </pc:sldMkLst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12" creationId="{4287D078-374E-4ADA-9FC0-CFAA5D71067F}"/>
          </ac:spMkLst>
        </pc:spChg>
      </pc:sldChg>
      <pc:sldChg chg="addSp delSp modSp add mod">
        <pc:chgData name="王 欣捷" userId="b965477fa0aef5e6" providerId="LiveId" clId="{6B25E3A0-8D13-427B-91C6-98F6CF017510}" dt="2021-04-20T14:13:34.792" v="1390" actId="1076"/>
        <pc:sldMkLst>
          <pc:docMk/>
          <pc:sldMk cId="3628184232" sldId="1167"/>
        </pc:sldMkLst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1" creationId="{840261F3-53EC-4C0E-8BEB-31E826B31825}"/>
          </ac:spMkLst>
        </pc:spChg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2" creationId="{F5C7F8A8-2447-4892-9B8F-FA77D3FA7A40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4" creationId="{51E4AFE4-A825-4FC7-9C9A-D34D0BBFF4D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5" creationId="{9B91708F-592C-42E4-B850-C0CDCA979B4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7" creationId="{9B332F57-090A-4C12-8F23-25B7B7209D3F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8" creationId="{41E5B335-2B28-40FE-A80C-59777ED97D0C}"/>
          </ac:spMkLst>
        </pc:spChg>
        <pc:spChg chg="mod">
          <ac:chgData name="王 欣捷" userId="b965477fa0aef5e6" providerId="LiveId" clId="{6B25E3A0-8D13-427B-91C6-98F6CF017510}" dt="2021-04-20T14:12:41.905" v="1371" actId="20577"/>
          <ac:spMkLst>
            <pc:docMk/>
            <pc:sldMk cId="3628184232" sldId="1167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13:28.656" v="1388" actId="1076"/>
          <ac:spMkLst>
            <pc:docMk/>
            <pc:sldMk cId="3628184232" sldId="1167"/>
            <ac:spMk id="44035" creationId="{5D1D868F-8DD2-453C-A53C-A9E8EF698509}"/>
          </ac:spMkLst>
        </pc:spChg>
        <pc:grpChg chg="add mod">
          <ac:chgData name="王 欣捷" userId="b965477fa0aef5e6" providerId="LiveId" clId="{6B25E3A0-8D13-427B-91C6-98F6CF017510}" dt="2021-04-20T14:13:27.068" v="1386" actId="1076"/>
          <ac:grpSpMkLst>
            <pc:docMk/>
            <pc:sldMk cId="3628184232" sldId="1167"/>
            <ac:grpSpMk id="20" creationId="{2E54E37D-83CA-46F1-8320-158D90E24A0D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3" creationId="{2E232AA2-EE75-4682-9F58-F4B0C530A5F2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6" creationId="{3C258695-706C-474C-A62C-C603C4BA8F14}"/>
          </ac:grpSpMkLst>
        </pc:grpChg>
        <pc:grpChg chg="mod">
          <ac:chgData name="王 欣捷" userId="b965477fa0aef5e6" providerId="LiveId" clId="{6B25E3A0-8D13-427B-91C6-98F6CF017510}" dt="2021-04-20T14:13:21.678" v="1384" actId="1076"/>
          <ac:grpSpMkLst>
            <pc:docMk/>
            <pc:sldMk cId="3628184232" sldId="1167"/>
            <ac:grpSpMk id="61" creationId="{B1D2E3F8-59D2-4A8E-96DB-1AE6A91F1037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4" creationId="{705DA6B0-1170-475E-8054-4AFACF912733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7" creationId="{9918594F-7989-4876-9A89-ACC735EF71B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0" creationId="{1AB95211-F910-4CA5-9C15-34BBDF7F8AF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3" creationId="{6477B3CD-F149-4E33-B299-0BD13C578A12}"/>
          </ac:grpSpMkLst>
        </pc:grpChg>
        <pc:graphicFrameChg chg="mod modGraphic">
          <ac:chgData name="王 欣捷" userId="b965477fa0aef5e6" providerId="LiveId" clId="{6B25E3A0-8D13-427B-91C6-98F6CF017510}" dt="2021-04-20T14:13:12.759" v="1383" actId="20577"/>
          <ac:graphicFrameMkLst>
            <pc:docMk/>
            <pc:sldMk cId="3628184232" sldId="1167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4:16.613" v="1399" actId="207"/>
        <pc:sldMkLst>
          <pc:docMk/>
          <pc:sldMk cId="1528587018" sldId="1168"/>
        </pc:sldMkLst>
        <pc:spChg chg="mod">
          <ac:chgData name="王 欣捷" userId="b965477fa0aef5e6" providerId="LiveId" clId="{6B25E3A0-8D13-427B-91C6-98F6CF017510}" dt="2021-04-20T14:14:16.613" v="1399" actId="207"/>
          <ac:spMkLst>
            <pc:docMk/>
            <pc:sldMk cId="1528587018" sldId="1168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4:13.157" v="1398" actId="207"/>
          <ac:spMkLst>
            <pc:docMk/>
            <pc:sldMk cId="1528587018" sldId="1168"/>
            <ac:spMk id="12" creationId="{4287D078-374E-4ADA-9FC0-CFAA5D71067F}"/>
          </ac:spMkLst>
        </pc:spChg>
      </pc:sldChg>
      <pc:sldChg chg="delSp modSp add mod">
        <pc:chgData name="王 欣捷" userId="b965477fa0aef5e6" providerId="LiveId" clId="{6B25E3A0-8D13-427B-91C6-98F6CF017510}" dt="2021-04-20T14:15:57.598" v="1438" actId="1076"/>
        <pc:sldMkLst>
          <pc:docMk/>
          <pc:sldMk cId="3168183637" sldId="1169"/>
        </pc:sldMkLst>
        <pc:spChg chg="mod">
          <ac:chgData name="王 欣捷" userId="b965477fa0aef5e6" providerId="LiveId" clId="{6B25E3A0-8D13-427B-91C6-98F6CF017510}" dt="2021-04-20T14:14:39.377" v="1406" actId="20577"/>
          <ac:spMkLst>
            <pc:docMk/>
            <pc:sldMk cId="3168183637" sldId="1169"/>
            <ac:spMk id="25" creationId="{9B91708F-592C-42E4-B850-C0CDCA979B43}"/>
          </ac:spMkLst>
        </pc:s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0" creationId="{2E54E37D-83CA-46F1-8320-158D90E24A0D}"/>
          </ac:grpSpMkLst>
        </pc:grpChg>
        <pc:grpChg chg="mod">
          <ac:chgData name="王 欣捷" userId="b965477fa0aef5e6" providerId="LiveId" clId="{6B25E3A0-8D13-427B-91C6-98F6CF017510}" dt="2021-04-20T14:15:57.598" v="1438" actId="1076"/>
          <ac:grpSpMkLst>
            <pc:docMk/>
            <pc:sldMk cId="3168183637" sldId="1169"/>
            <ac:grpSpMk id="23" creationId="{2E232AA2-EE75-4682-9F58-F4B0C530A5F2}"/>
          </ac:grpSpMkLst>
        </pc:gr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6" creationId="{3C258695-706C-474C-A62C-C603C4BA8F14}"/>
          </ac:grpSpMkLst>
        </pc:grpChg>
        <pc:grpChg chg="del mod">
          <ac:chgData name="王 欣捷" userId="b965477fa0aef5e6" providerId="LiveId" clId="{6B25E3A0-8D13-427B-91C6-98F6CF017510}" dt="2021-04-20T14:14:35.329" v="1403" actId="478"/>
          <ac:grpSpMkLst>
            <pc:docMk/>
            <pc:sldMk cId="3168183637" sldId="1169"/>
            <ac:grpSpMk id="61" creationId="{B1D2E3F8-59D2-4A8E-96DB-1AE6A91F1037}"/>
          </ac:grpSpMkLst>
        </pc:grpChg>
        <pc:graphicFrameChg chg="mod modGraphic">
          <ac:chgData name="王 欣捷" userId="b965477fa0aef5e6" providerId="LiveId" clId="{6B25E3A0-8D13-427B-91C6-98F6CF017510}" dt="2021-04-20T14:15:44.905" v="1437" actId="20577"/>
          <ac:graphicFrameMkLst>
            <pc:docMk/>
            <pc:sldMk cId="3168183637" sldId="1169"/>
            <ac:graphicFrameMk id="78" creationId="{427A8EA7-8856-4774-BA77-D0E32B48574B}"/>
          </ac:graphicFrameMkLst>
        </pc:graphicFrameChg>
      </pc:sldChg>
      <pc:sldChg chg="addSp delSp modSp add mod">
        <pc:chgData name="王 欣捷" userId="b965477fa0aef5e6" providerId="LiveId" clId="{6B25E3A0-8D13-427B-91C6-98F6CF017510}" dt="2021-04-20T14:18:18.007" v="1511" actId="20577"/>
        <pc:sldMkLst>
          <pc:docMk/>
          <pc:sldMk cId="1630523457" sldId="1170"/>
        </pc:sldMkLst>
        <pc:spChg chg="mod">
          <ac:chgData name="王 欣捷" userId="b965477fa0aef5e6" providerId="LiveId" clId="{6B25E3A0-8D13-427B-91C6-98F6CF017510}" dt="2021-04-20T14:16:50.905" v="1441"/>
          <ac:spMkLst>
            <pc:docMk/>
            <pc:sldMk cId="1630523457" sldId="1170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4" creationId="{C23310F7-AAAF-4ECB-8B01-EC19945991A0}"/>
          </ac:grpSpMkLst>
        </pc:grpChg>
        <pc:graphicFrameChg chg="del">
          <ac:chgData name="王 欣捷" userId="b965477fa0aef5e6" providerId="LiveId" clId="{6B25E3A0-8D13-427B-91C6-98F6CF017510}" dt="2021-04-20T14:17:06.345" v="1469" actId="478"/>
          <ac:graphicFrameMkLst>
            <pc:docMk/>
            <pc:sldMk cId="1630523457" sldId="1170"/>
            <ac:graphicFrameMk id="7" creationId="{135E5BFB-71B3-42B0-9930-200A49BF224F}"/>
          </ac:graphicFrameMkLst>
        </pc:graphicFrameChg>
        <pc:graphicFrameChg chg="add mod modGraphic">
          <ac:chgData name="王 欣捷" userId="b965477fa0aef5e6" providerId="LiveId" clId="{6B25E3A0-8D13-427B-91C6-98F6CF017510}" dt="2021-04-20T14:18:18.007" v="1511" actId="20577"/>
          <ac:graphicFrameMkLst>
            <pc:docMk/>
            <pc:sldMk cId="1630523457" sldId="1170"/>
            <ac:graphicFrameMk id="37" creationId="{C877EAE4-E73F-4EB3-841D-C9F96CEF561F}"/>
          </ac:graphicFrameMkLst>
        </pc:graphicFrameChg>
      </pc:sldChg>
    </pc:docChg>
  </pc:docChgLst>
  <pc:docChgLst>
    <pc:chgData name="欣捷" userId="b965477fa0aef5e6" providerId="LiveId" clId="{F58CB589-EA88-41E9-89B9-70387DC4BAF4}"/>
    <pc:docChg chg="undo redo custSel addSld delSld modSld sldOrd">
      <pc:chgData name="欣捷" userId="b965477fa0aef5e6" providerId="LiveId" clId="{F58CB589-EA88-41E9-89B9-70387DC4BAF4}" dt="2021-04-20T09:32:41.428" v="761" actId="47"/>
      <pc:docMkLst>
        <pc:docMk/>
      </pc:docMkLst>
      <pc:sldChg chg="modSp add mod">
        <pc:chgData name="欣捷" userId="b965477fa0aef5e6" providerId="LiveId" clId="{F58CB589-EA88-41E9-89B9-70387DC4BAF4}" dt="2021-04-20T08:43:06.926" v="315" actId="20577"/>
        <pc:sldMkLst>
          <pc:docMk/>
          <pc:sldMk cId="23400609" sldId="878"/>
        </pc:sldMkLst>
        <pc:spChg chg="mod">
          <ac:chgData name="欣捷" userId="b965477fa0aef5e6" providerId="LiveId" clId="{F58CB589-EA88-41E9-89B9-70387DC4BAF4}" dt="2021-04-20T08:42:31.133" v="283"/>
          <ac:spMkLst>
            <pc:docMk/>
            <pc:sldMk cId="23400609" sldId="878"/>
            <ac:spMk id="44034" creationId="{2F764B2D-AAD3-4E52-A4DE-87FB3D35D58E}"/>
          </ac:spMkLst>
        </pc:spChg>
        <pc:graphicFrameChg chg="modGraphic">
          <ac:chgData name="欣捷" userId="b965477fa0aef5e6" providerId="LiveId" clId="{F58CB589-EA88-41E9-89B9-70387DC4BAF4}" dt="2021-04-20T08:43:06.926" v="315" actId="20577"/>
          <ac:graphicFrameMkLst>
            <pc:docMk/>
            <pc:sldMk cId="23400609" sldId="878"/>
            <ac:graphicFrameMk id="7" creationId="{135E5BFB-71B3-42B0-9930-200A49BF224F}"/>
          </ac:graphicFrameMkLst>
        </pc:graphicFrameChg>
      </pc:sldChg>
      <pc:sldChg chg="modSp add mod ord">
        <pc:chgData name="欣捷" userId="b965477fa0aef5e6" providerId="LiveId" clId="{F58CB589-EA88-41E9-89B9-70387DC4BAF4}" dt="2021-04-20T08:18:54.864" v="3"/>
        <pc:sldMkLst>
          <pc:docMk/>
          <pc:sldMk cId="1458318623" sldId="897"/>
        </pc:sldMkLst>
        <pc:spChg chg="mod">
          <ac:chgData name="欣捷" userId="b965477fa0aef5e6" providerId="LiveId" clId="{F58CB589-EA88-41E9-89B9-70387DC4BAF4}" dt="2021-04-20T08:18:54.864" v="3"/>
          <ac:spMkLst>
            <pc:docMk/>
            <pc:sldMk cId="1458318623" sldId="897"/>
            <ac:spMk id="7170" creationId="{9A9ACD68-0B23-45C4-B0C9-40FDBDF97E94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18.266" v="712" actId="1076"/>
        <pc:sldMkLst>
          <pc:docMk/>
          <pc:sldMk cId="0" sldId="935"/>
        </pc:sldMkLst>
        <pc:spChg chg="add del mo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" creationId="{D8D72F99-1902-43C1-96CC-544A02791CFC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2" creationId="{3F1FCD85-AFE0-44FE-91EA-9F43D88140F3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3" creationId="{DD2CD120-D88C-4936-B639-EA3F45756FFC}"/>
          </ac:spMkLst>
        </pc:spChg>
        <pc:graphicFrameChg chg="add mod modGraphic">
          <ac:chgData name="欣捷" userId="b965477fa0aef5e6" providerId="LiveId" clId="{F58CB589-EA88-41E9-89B9-70387DC4BAF4}" dt="2021-04-20T09:29:18.266" v="712" actId="1076"/>
          <ac:graphicFrameMkLst>
            <pc:docMk/>
            <pc:sldMk cId="0" sldId="935"/>
            <ac:graphicFrameMk id="7" creationId="{14047228-0994-4CE4-B5C7-286B8CCCD03C}"/>
          </ac:graphicFrameMkLst>
        </pc:graphicFrameChg>
        <pc:graphicFrameChg chg="del mod ord modGraphic">
          <ac:chgData name="欣捷" userId="b965477fa0aef5e6" providerId="LiveId" clId="{F58CB589-EA88-41E9-89B9-70387DC4BAF4}" dt="2021-04-20T09:28:22.793" v="698" actId="21"/>
          <ac:graphicFrameMkLst>
            <pc:docMk/>
            <pc:sldMk cId="0" sldId="935"/>
            <ac:graphicFrameMk id="783364" creationId="{2CD61766-A36F-4367-BF2E-340875F01537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29:13.066" v="710" actId="1076"/>
        <pc:sldMkLst>
          <pc:docMk/>
          <pc:sldMk cId="0" sldId="936"/>
        </pc:sldMkLst>
        <pc:spChg chg="add del mo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" creationId="{3334AA24-3150-44F5-ACB7-7F4FA0712D26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6" creationId="{CC176B41-8C6B-4568-9F39-1C53098D19A1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7" creationId="{CA6CF9B2-D9C4-4052-9CF6-122F92F137A0}"/>
          </ac:spMkLst>
        </pc:spChg>
        <pc:graphicFrameChg chg="add mod">
          <ac:chgData name="欣捷" userId="b965477fa0aef5e6" providerId="LiveId" clId="{F58CB589-EA88-41E9-89B9-70387DC4BAF4}" dt="2021-04-20T09:29:13.066" v="710" actId="1076"/>
          <ac:graphicFrameMkLst>
            <pc:docMk/>
            <pc:sldMk cId="0" sldId="936"/>
            <ac:graphicFrameMk id="7" creationId="{A8EF093F-1161-40FC-B097-F1786058D0E2}"/>
          </ac:graphicFrameMkLst>
        </pc:graphicFrameChg>
        <pc:graphicFrameChg chg="del mod ord modGraphic">
          <ac:chgData name="欣捷" userId="b965477fa0aef5e6" providerId="LiveId" clId="{F58CB589-EA88-41E9-89B9-70387DC4BAF4}" dt="2021-04-20T09:28:35.698" v="702" actId="21"/>
          <ac:graphicFrameMkLst>
            <pc:docMk/>
            <pc:sldMk cId="0" sldId="936"/>
            <ac:graphicFrameMk id="784388" creationId="{F680B334-E214-437B-B5BC-B5A75D499C3B}"/>
          </ac:graphicFrameMkLst>
        </pc:graphicFrame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37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8" creationId="{66C17C57-4238-4E11-87E4-A7DB59424652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9" creationId="{EFD542B9-22C8-47C3-9E4B-2B35A0FBCB48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05.674" v="709" actId="1076"/>
        <pc:sldMkLst>
          <pc:docMk/>
          <pc:sldMk cId="0" sldId="938"/>
        </pc:sldMkLst>
        <pc:spChg chg="add del 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3" creationId="{2570C479-E0B0-45D8-82D1-FFAFFFE83DC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2" creationId="{E5F497B3-AE15-455C-8FD5-630849412C4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3" creationId="{AA1BCB4F-3ACC-41BD-9192-DC089744DC71}"/>
          </ac:spMkLst>
        </pc:spChg>
        <pc:graphicFrameChg chg="add mod">
          <ac:chgData name="欣捷" userId="b965477fa0aef5e6" providerId="LiveId" clId="{F58CB589-EA88-41E9-89B9-70387DC4BAF4}" dt="2021-04-20T09:29:05.674" v="709" actId="1076"/>
          <ac:graphicFrameMkLst>
            <pc:docMk/>
            <pc:sldMk cId="0" sldId="938"/>
            <ac:graphicFrameMk id="7" creationId="{1AEB24AA-8E59-47F0-929D-E129A6BC77A7}"/>
          </ac:graphicFrameMkLst>
        </pc:graphicFrameChg>
        <pc:graphicFrameChg chg="del">
          <ac:chgData name="欣捷" userId="b965477fa0aef5e6" providerId="LiveId" clId="{F58CB589-EA88-41E9-89B9-70387DC4BAF4}" dt="2021-04-20T09:28:58.562" v="706" actId="21"/>
          <ac:graphicFrameMkLst>
            <pc:docMk/>
            <pc:sldMk cId="0" sldId="938"/>
            <ac:graphicFrameMk id="786436" creationId="{4E1FC6BA-BA6C-4342-A694-FE726826FF7F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3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4" creationId="{5C5F09A1-3175-4E6C-BC53-847357086205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5" creationId="{E80D1BAE-6ED7-45F8-BBF2-FB2DC9A71975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31.533" v="716" actId="1076"/>
        <pc:sldMkLst>
          <pc:docMk/>
          <pc:sldMk cId="0" sldId="940"/>
        </pc:sldMkLst>
        <pc:spChg chg="add del mo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3" creationId="{7C8A43C2-B5D8-4C88-B1F8-DDC83C466F99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8" creationId="{68410505-4CDD-4821-B219-C1D4F48355B7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9" creationId="{A078D60B-B7C4-4035-A413-D98CCA8C38EE}"/>
          </ac:spMkLst>
        </pc:spChg>
        <pc:graphicFrameChg chg="add mod">
          <ac:chgData name="欣捷" userId="b965477fa0aef5e6" providerId="LiveId" clId="{F58CB589-EA88-41E9-89B9-70387DC4BAF4}" dt="2021-04-20T09:29:31.533" v="716" actId="1076"/>
          <ac:graphicFrameMkLst>
            <pc:docMk/>
            <pc:sldMk cId="0" sldId="940"/>
            <ac:graphicFrameMk id="7" creationId="{051C3A7A-3EEF-4092-93C7-06A7500C5840}"/>
          </ac:graphicFrameMkLst>
        </pc:graphicFrameChg>
        <pc:graphicFrameChg chg="del mod ord modGraphic">
          <ac:chgData name="欣捷" userId="b965477fa0aef5e6" providerId="LiveId" clId="{F58CB589-EA88-41E9-89B9-70387DC4BAF4}" dt="2021-04-20T09:29:26.142" v="713" actId="21"/>
          <ac:graphicFrameMkLst>
            <pc:docMk/>
            <pc:sldMk cId="0" sldId="940"/>
            <ac:graphicFrameMk id="788484" creationId="{CF651A95-3F37-47C7-8010-5787252D1415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41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0" creationId="{20FCD967-1735-46AD-AF10-DE77433E750A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1" creationId="{8146994E-3211-451C-9001-FC8C0F290EA2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55.767" v="720" actId="1076"/>
        <pc:sldMkLst>
          <pc:docMk/>
          <pc:sldMk cId="0" sldId="942"/>
        </pc:sldMkLst>
        <pc:spChg chg="add del 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3" creationId="{19BDFC39-2B73-4152-BC5F-E65EB9198E33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4" creationId="{82A848F7-BD75-4718-8AB4-41C4291473B4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5" creationId="{74E74729-1903-4AAC-94FD-43208C91D0AF}"/>
          </ac:spMkLst>
        </pc:spChg>
        <pc:graphicFrameChg chg="add mod">
          <ac:chgData name="欣捷" userId="b965477fa0aef5e6" providerId="LiveId" clId="{F58CB589-EA88-41E9-89B9-70387DC4BAF4}" dt="2021-04-20T09:29:55.767" v="720" actId="1076"/>
          <ac:graphicFrameMkLst>
            <pc:docMk/>
            <pc:sldMk cId="0" sldId="942"/>
            <ac:graphicFrameMk id="7" creationId="{9DFA4563-1A89-4CFB-9CE6-2D6318C30693}"/>
          </ac:graphicFrameMkLst>
        </pc:graphicFrameChg>
        <pc:graphicFrameChg chg="del">
          <ac:chgData name="欣捷" userId="b965477fa0aef5e6" providerId="LiveId" clId="{F58CB589-EA88-41E9-89B9-70387DC4BAF4}" dt="2021-04-20T09:29:49.956" v="717" actId="21"/>
          <ac:graphicFrameMkLst>
            <pc:docMk/>
            <pc:sldMk cId="0" sldId="942"/>
            <ac:graphicFrameMk id="790532" creationId="{114D6DCF-38CD-4D23-9BEB-A4AFAF6CB72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03.602" v="724" actId="1076"/>
        <pc:sldMkLst>
          <pc:docMk/>
          <pc:sldMk cId="0" sldId="943"/>
        </pc:sldMkLst>
        <pc:spChg chg="add del 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3" creationId="{CF28B272-30CB-419D-ADD6-EA7A465E2961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8" creationId="{D383D92C-C777-4827-992D-4F9282E9B362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9" creationId="{A4BD0771-387D-400F-A005-D4BFAC5841D5}"/>
          </ac:spMkLst>
        </pc:spChg>
        <pc:graphicFrameChg chg="add mod">
          <ac:chgData name="欣捷" userId="b965477fa0aef5e6" providerId="LiveId" clId="{F58CB589-EA88-41E9-89B9-70387DC4BAF4}" dt="2021-04-20T09:30:03.602" v="724" actId="1076"/>
          <ac:graphicFrameMkLst>
            <pc:docMk/>
            <pc:sldMk cId="0" sldId="943"/>
            <ac:graphicFrameMk id="7" creationId="{A8A8AEE3-CEB3-490D-9CC9-C72C6AE21AC8}"/>
          </ac:graphicFrameMkLst>
        </pc:graphicFrameChg>
        <pc:graphicFrameChg chg="del">
          <ac:chgData name="欣捷" userId="b965477fa0aef5e6" providerId="LiveId" clId="{F58CB589-EA88-41E9-89B9-70387DC4BAF4}" dt="2021-04-20T09:29:59.393" v="721" actId="21"/>
          <ac:graphicFrameMkLst>
            <pc:docMk/>
            <pc:sldMk cId="0" sldId="943"/>
            <ac:graphicFrameMk id="791556" creationId="{9AFDDFA7-C22A-405B-8C64-76DE7A009C22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13.214" v="728" actId="1076"/>
        <pc:sldMkLst>
          <pc:docMk/>
          <pc:sldMk cId="0" sldId="945"/>
        </pc:sldMkLst>
        <pc:spChg chg="add del mod ord">
          <ac:chgData name="欣捷" userId="b965477fa0aef5e6" providerId="LiveId" clId="{F58CB589-EA88-41E9-89B9-70387DC4BAF4}" dt="2021-04-20T09:30:10.552" v="726" actId="700"/>
          <ac:spMkLst>
            <pc:docMk/>
            <pc:sldMk cId="0" sldId="945"/>
            <ac:spMk id="3" creationId="{8420A0BF-25FF-40B7-9D30-E7F831AB89A7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0" sldId="945"/>
            <ac:spMk id="53250" creationId="{59778E7C-4F4C-4E60-89E0-C009491D7BB9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0" sldId="945"/>
            <ac:spMk id="53251" creationId="{FFC2FB96-DD5B-4096-9FCE-8B96CEADFCFD}"/>
          </ac:spMkLst>
        </pc:spChg>
        <pc:graphicFrameChg chg="add mod">
          <ac:chgData name="欣捷" userId="b965477fa0aef5e6" providerId="LiveId" clId="{F58CB589-EA88-41E9-89B9-70387DC4BAF4}" dt="2021-04-20T09:30:13.214" v="728" actId="1076"/>
          <ac:graphicFrameMkLst>
            <pc:docMk/>
            <pc:sldMk cId="0" sldId="945"/>
            <ac:graphicFrameMk id="7" creationId="{2A633B6D-9821-46AD-8075-675DAF84B3AB}"/>
          </ac:graphicFrameMkLst>
        </pc:graphicFrameChg>
        <pc:graphicFrameChg chg="del">
          <ac:chgData name="欣捷" userId="b965477fa0aef5e6" providerId="LiveId" clId="{F58CB589-EA88-41E9-89B9-70387DC4BAF4}" dt="2021-04-20T09:30:09.251" v="725" actId="21"/>
          <ac:graphicFrameMkLst>
            <pc:docMk/>
            <pc:sldMk cId="0" sldId="945"/>
            <ac:graphicFrameMk id="793604" creationId="{272B1C09-3416-479E-BDEF-51FC1EC0851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22.742" v="732" actId="1076"/>
        <pc:sldMkLst>
          <pc:docMk/>
          <pc:sldMk cId="0" sldId="946"/>
        </pc:sldMkLst>
        <pc:spChg chg="add del mod ord">
          <ac:chgData name="欣捷" userId="b965477fa0aef5e6" providerId="LiveId" clId="{F58CB589-EA88-41E9-89B9-70387DC4BAF4}" dt="2021-04-20T09:30:17.721" v="730" actId="700"/>
          <ac:spMkLst>
            <pc:docMk/>
            <pc:sldMk cId="0" sldId="946"/>
            <ac:spMk id="3" creationId="{8BB8D787-5264-4BBF-B713-79C7285D17BB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0" sldId="946"/>
            <ac:spMk id="54274" creationId="{4620D432-3B1F-4527-A912-CBE4FFB1A46E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0" sldId="946"/>
            <ac:spMk id="54275" creationId="{25FEA818-AB3C-4193-ABC4-9B445518C07C}"/>
          </ac:spMkLst>
        </pc:spChg>
        <pc:graphicFrameChg chg="add mod">
          <ac:chgData name="欣捷" userId="b965477fa0aef5e6" providerId="LiveId" clId="{F58CB589-EA88-41E9-89B9-70387DC4BAF4}" dt="2021-04-20T09:30:22.742" v="732" actId="1076"/>
          <ac:graphicFrameMkLst>
            <pc:docMk/>
            <pc:sldMk cId="0" sldId="946"/>
            <ac:graphicFrameMk id="7" creationId="{2EB0B3C3-306C-4653-B20C-3AF90F693C82}"/>
          </ac:graphicFrameMkLst>
        </pc:graphicFrameChg>
        <pc:graphicFrameChg chg="del">
          <ac:chgData name="欣捷" userId="b965477fa0aef5e6" providerId="LiveId" clId="{F58CB589-EA88-41E9-89B9-70387DC4BAF4}" dt="2021-04-20T09:30:16.249" v="729" actId="21"/>
          <ac:graphicFrameMkLst>
            <pc:docMk/>
            <pc:sldMk cId="0" sldId="946"/>
            <ac:graphicFrameMk id="794628" creationId="{23ADA645-C1F1-40FA-9F8A-B11FD4CC26F4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35.228" v="736" actId="1076"/>
        <pc:sldMkLst>
          <pc:docMk/>
          <pc:sldMk cId="0" sldId="947"/>
        </pc:sldMkLst>
        <pc:spChg chg="add del 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3" creationId="{75620B76-8B6B-4433-AC9D-F01FFEFB699A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8" creationId="{25B84DBE-FDAC-469B-966E-1B55B67026EF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9" creationId="{6EB99E4A-5F8F-4592-9A68-D4D6AD804C71}"/>
          </ac:spMkLst>
        </pc:spChg>
        <pc:graphicFrameChg chg="add mod">
          <ac:chgData name="欣捷" userId="b965477fa0aef5e6" providerId="LiveId" clId="{F58CB589-EA88-41E9-89B9-70387DC4BAF4}" dt="2021-04-20T09:30:35.228" v="736" actId="1076"/>
          <ac:graphicFrameMkLst>
            <pc:docMk/>
            <pc:sldMk cId="0" sldId="947"/>
            <ac:graphicFrameMk id="7" creationId="{17F33DB7-41D1-4A76-BFF0-C925AE89057E}"/>
          </ac:graphicFrameMkLst>
        </pc:graphicFrameChg>
        <pc:graphicFrameChg chg="del">
          <ac:chgData name="欣捷" userId="b965477fa0aef5e6" providerId="LiveId" clId="{F58CB589-EA88-41E9-89B9-70387DC4BAF4}" dt="2021-04-20T09:30:30.723" v="733" actId="21"/>
          <ac:graphicFrameMkLst>
            <pc:docMk/>
            <pc:sldMk cId="0" sldId="947"/>
            <ac:graphicFrameMk id="795652" creationId="{2F90C4A7-1488-44D5-8AFC-71ED16E1862C}"/>
          </ac:graphicFrameMkLst>
        </pc:graphicFrameChg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8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9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0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1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2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3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4"/>
        </pc:sldMkLst>
      </pc:sldChg>
      <pc:sldChg chg="addSp delSp modSp mod modClrScheme chgLayout">
        <pc:chgData name="欣捷" userId="b965477fa0aef5e6" providerId="LiveId" clId="{F58CB589-EA88-41E9-89B9-70387DC4BAF4}" dt="2021-04-20T09:31:46.207" v="757" actId="6549"/>
        <pc:sldMkLst>
          <pc:docMk/>
          <pc:sldMk cId="0" sldId="955"/>
        </pc:sldMkLst>
        <pc:spChg chg="add del 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3" creationId="{DF735691-810C-46E7-8B9E-62C113A8B782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0" creationId="{73F3C5B2-5674-4BD2-8922-57FA82D03FFB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1" creationId="{AC915B67-164F-45F3-A0E7-AE3A08BA38E2}"/>
          </ac:spMkLst>
        </pc:spChg>
        <pc:graphicFrameChg chg="add mod modGraphic">
          <ac:chgData name="欣捷" userId="b965477fa0aef5e6" providerId="LiveId" clId="{F58CB589-EA88-41E9-89B9-70387DC4BAF4}" dt="2021-04-20T09:31:46.207" v="757" actId="6549"/>
          <ac:graphicFrameMkLst>
            <pc:docMk/>
            <pc:sldMk cId="0" sldId="955"/>
            <ac:graphicFrameMk id="7" creationId="{B82C7706-5A88-4F4C-BC2E-D88A3AE12F8A}"/>
          </ac:graphicFrameMkLst>
        </pc:graphicFrameChg>
        <pc:graphicFrameChg chg="del">
          <ac:chgData name="欣捷" userId="b965477fa0aef5e6" providerId="LiveId" clId="{F58CB589-EA88-41E9-89B9-70387DC4BAF4}" dt="2021-04-20T09:31:00.789" v="738" actId="21"/>
          <ac:graphicFrameMkLst>
            <pc:docMk/>
            <pc:sldMk cId="0" sldId="955"/>
            <ac:graphicFrameMk id="803844" creationId="{F9333E99-727B-459D-A553-525A32779C29}"/>
          </ac:graphicFrameMkLst>
        </pc:graphicFrame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2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3" creationId="{A6CADA6A-23BE-40F6-B6A2-A7A29A15497B}"/>
          </ac:spMkLst>
        </pc:sp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6" creationId="{124B4B88-D016-420E-A0F4-ED84D8000364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7" creationId="{D641EE41-EDEE-42E2-B72A-0275BB543719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4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0" creationId="{05CEC941-958E-40EE-B4EF-BD325EC46649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1" creationId="{398D5208-1286-453D-BC42-8987F29FFBD0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5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4" creationId="{447A88AA-460F-464F-9C09-EFA6AC77A9E0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5" creationId="{86D25DEB-039B-4BDD-8AA2-EF47EB95F25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6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6" creationId="{F5F9C82B-361D-4D6C-BD2D-61E9E7717923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7" creationId="{2A862D9B-D8AD-495A-A8BB-4827958891A3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7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0" creationId="{52C2C5BC-E0F8-4237-804F-654F8B1DBD12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1" creationId="{46430E7B-3E49-4932-8907-1BF8C26773E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8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2" creationId="{AA8E1E26-70C5-4320-BE4E-87D8D22925A0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3" creationId="{13AEAEF1-0CBC-4977-B889-9C2F076FC788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6" creationId="{A9E0D8F6-BB3B-43DC-8FA7-E1E04586C15D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7" creationId="{9E7A8AAA-1411-443A-AF44-0F6798EBCDD3}"/>
          </ac:spMkLst>
        </pc:spChg>
      </pc:sldChg>
      <pc:sldChg chg="modSp mod">
        <pc:chgData name="欣捷" userId="b965477fa0aef5e6" providerId="LiveId" clId="{F58CB589-EA88-41E9-89B9-70387DC4BAF4}" dt="2021-04-20T08:19:15.765" v="4" actId="403"/>
        <pc:sldMkLst>
          <pc:docMk/>
          <pc:sldMk cId="0" sldId="1029"/>
        </pc:sldMkLst>
        <pc:spChg chg="mod">
          <ac:chgData name="欣捷" userId="b965477fa0aef5e6" providerId="LiveId" clId="{F58CB589-EA88-41E9-89B9-70387DC4BAF4}" dt="2021-04-20T08:19:15.765" v="4" actId="403"/>
          <ac:spMkLst>
            <pc:docMk/>
            <pc:sldMk cId="0" sldId="1029"/>
            <ac:spMk id="6147" creationId="{625FC01B-17AB-4DAE-85D1-28316DB3B53C}"/>
          </ac:spMkLst>
        </pc:spChg>
      </pc:sldChg>
      <pc:sldChg chg="modSp mod">
        <pc:chgData name="欣捷" userId="b965477fa0aef5e6" providerId="LiveId" clId="{F58CB589-EA88-41E9-89B9-70387DC4BAF4}" dt="2021-04-20T08:19:27.321" v="5" actId="403"/>
        <pc:sldMkLst>
          <pc:docMk/>
          <pc:sldMk cId="0" sldId="1030"/>
        </pc:sldMkLst>
        <pc:spChg chg="mod">
          <ac:chgData name="欣捷" userId="b965477fa0aef5e6" providerId="LiveId" clId="{F58CB589-EA88-41E9-89B9-70387DC4BAF4}" dt="2021-04-20T08:19:27.321" v="5" actId="403"/>
          <ac:spMkLst>
            <pc:docMk/>
            <pc:sldMk cId="0" sldId="1030"/>
            <ac:spMk id="7171" creationId="{E605C392-3062-4E19-ABFB-43880A0217A2}"/>
          </ac:spMkLst>
        </pc:spChg>
      </pc:sldChg>
      <pc:sldChg chg="modSp mod">
        <pc:chgData name="欣捷" userId="b965477fa0aef5e6" providerId="LiveId" clId="{F58CB589-EA88-41E9-89B9-70387DC4BAF4}" dt="2021-04-20T08:24:15.236" v="34" actId="207"/>
        <pc:sldMkLst>
          <pc:docMk/>
          <pc:sldMk cId="0" sldId="1037"/>
        </pc:sldMkLst>
        <pc:spChg chg="mod">
          <ac:chgData name="欣捷" userId="b965477fa0aef5e6" providerId="LiveId" clId="{F58CB589-EA88-41E9-89B9-70387DC4BAF4}" dt="2021-04-20T08:24:15.236" v="34" actId="207"/>
          <ac:spMkLst>
            <pc:docMk/>
            <pc:sldMk cId="0" sldId="1037"/>
            <ac:spMk id="69635" creationId="{D90D0F4D-69E7-4E26-B164-3DA3AE13909B}"/>
          </ac:spMkLst>
        </pc:spChg>
      </pc:sldChg>
      <pc:sldChg chg="del">
        <pc:chgData name="欣捷" userId="b965477fa0aef5e6" providerId="LiveId" clId="{F58CB589-EA88-41E9-89B9-70387DC4BAF4}" dt="2021-04-20T09:32:41.428" v="761" actId="47"/>
        <pc:sldMkLst>
          <pc:docMk/>
          <pc:sldMk cId="0" sldId="1058"/>
        </pc:sldMkLst>
      </pc:sldChg>
      <pc:sldChg chg="modSp mod ord chgLayout">
        <pc:chgData name="欣捷" userId="b965477fa0aef5e6" providerId="LiveId" clId="{F58CB589-EA88-41E9-89B9-70387DC4BAF4}" dt="2021-04-20T09:12:15.268" v="475"/>
        <pc:sldMkLst>
          <pc:docMk/>
          <pc:sldMk cId="0" sldId="1080"/>
        </pc:sldMkLst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5362" creationId="{4FFDB618-2ECF-4195-87DA-C33B9711CF2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68" creationId="{0AF61221-0C2D-42BC-96D9-BFE579CB64AB}"/>
          </ac:spMkLst>
        </pc:spChg>
        <pc:spChg chg="mod">
          <ac:chgData name="欣捷" userId="b965477fa0aef5e6" providerId="LiveId" clId="{F58CB589-EA88-41E9-89B9-70387DC4BAF4}" dt="2021-04-20T08:41:27.700" v="273" actId="207"/>
          <ac:spMkLst>
            <pc:docMk/>
            <pc:sldMk cId="0" sldId="1080"/>
            <ac:spMk id="15369" creationId="{DD45ABAE-774D-4ED5-9BFD-8DEDB21E1E48}"/>
          </ac:spMkLst>
        </pc:spChg>
        <pc:spChg chg="mod">
          <ac:chgData name="欣捷" userId="b965477fa0aef5e6" providerId="LiveId" clId="{F58CB589-EA88-41E9-89B9-70387DC4BAF4}" dt="2021-04-20T08:41:29.977" v="274" actId="207"/>
          <ac:spMkLst>
            <pc:docMk/>
            <pc:sldMk cId="0" sldId="1080"/>
            <ac:spMk id="15370" creationId="{5B4EB4C5-A268-4C4B-9908-45B5C60BBE77}"/>
          </ac:spMkLst>
        </pc:spChg>
        <pc:spChg chg="mod">
          <ac:chgData name="欣捷" userId="b965477fa0aef5e6" providerId="LiveId" clId="{F58CB589-EA88-41E9-89B9-70387DC4BAF4}" dt="2021-04-20T08:41:37.295" v="275" actId="208"/>
          <ac:spMkLst>
            <pc:docMk/>
            <pc:sldMk cId="0" sldId="1080"/>
            <ac:spMk id="15371" creationId="{5600B766-DAE7-4380-B17D-7C7536C9B669}"/>
          </ac:spMkLst>
        </pc:spChg>
        <pc:spChg chg="mod">
          <ac:chgData name="欣捷" userId="b965477fa0aef5e6" providerId="LiveId" clId="{F58CB589-EA88-41E9-89B9-70387DC4BAF4}" dt="2021-04-20T08:41:20.744" v="272" actId="113"/>
          <ac:spMkLst>
            <pc:docMk/>
            <pc:sldMk cId="0" sldId="1080"/>
            <ac:spMk id="15372" creationId="{C5F46AD6-9189-4BEE-BB0D-9BCE63F0A059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3" creationId="{16339D6B-A0F7-4C78-9A5F-DCE4ABD11D61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4" creationId="{C1409AB2-FD0D-419E-BD9B-52B375A2176C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5" creationId="{CCE9D793-8099-4993-AAEB-7A974E36944B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6" creationId="{DA6FE308-968D-4F01-8C84-DC59F886606D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7" creationId="{7B182DB1-6DA3-48A1-B79E-EBFC6E58F2E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8" creationId="{762D761A-4074-4DC1-8CB0-B0984F9DED2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9" creationId="{81E8AD07-17D8-4E07-9FA4-927DD498FF5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0" creationId="{40039F24-61D3-4732-80B0-6E6094CCD188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1" creationId="{BF140C31-8C19-4A9C-B18A-84A02B02D6BF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2" creationId="{8E6EFF30-7AFC-42AA-BC5D-7DDD4502BA5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3" creationId="{06E19790-0CB0-4C96-AFB2-C7FDED9EB84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4" creationId="{4969B3A9-2A2C-4DC1-B4E1-C53B0A59CC5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5" creationId="{F7568C70-57DD-432E-BE6C-FF64367688F0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6" creationId="{ADB1EA02-AD40-43E0-B3A3-8F0863701C7A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7" creationId="{D1985793-788F-4277-9FDD-B681BFAF08B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8" creationId="{F43F0105-0974-4050-94EF-FDCC8DE9C2BF}"/>
          </ac:spMkLst>
        </pc:spChg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08547" creationId="{9984395E-34CA-4FDB-9FC5-4117962099B3}"/>
          </ac:spMkLst>
        </pc:spChg>
        <pc:grpChg chg="mod">
          <ac:chgData name="欣捷" userId="b965477fa0aef5e6" providerId="LiveId" clId="{F58CB589-EA88-41E9-89B9-70387DC4BAF4}" dt="2021-04-20T08:41:15.709" v="271" actId="113"/>
          <ac:grpSpMkLst>
            <pc:docMk/>
            <pc:sldMk cId="0" sldId="1080"/>
            <ac:grpSpMk id="15364" creationId="{859C4A9B-2DB6-44E3-8B8A-C9739E668715}"/>
          </ac:grpSpMkLst>
        </pc:grpChg>
        <pc:grpChg chg="mod">
          <ac:chgData name="欣捷" userId="b965477fa0aef5e6" providerId="LiveId" clId="{F58CB589-EA88-41E9-89B9-70387DC4BAF4}" dt="2021-04-20T08:22:47.514" v="25" actId="1076"/>
          <ac:grpSpMkLst>
            <pc:docMk/>
            <pc:sldMk cId="0" sldId="1080"/>
            <ac:grpSpMk id="15367" creationId="{AA2912E9-31CB-4AA0-AE74-CDF6326F08CE}"/>
          </ac:grpSpMkLst>
        </pc:grp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5" creationId="{B7F49CDA-EB1D-4F6E-8559-CA84B5FFB9DD}"/>
          </ac:graphicFrameMkLst>
        </pc:graphicFrame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6" creationId="{9F71241D-D3D1-44FE-A46A-480124D14AD6}"/>
          </ac:graphicFrameMkLst>
        </pc:graphicFrameChg>
      </pc:sldChg>
      <pc:sldChg chg="modSp mod ord chgLayout">
        <pc:chgData name="欣捷" userId="b965477fa0aef5e6" providerId="LiveId" clId="{F58CB589-EA88-41E9-89B9-70387DC4BAF4}" dt="2021-04-20T09:15:43.505" v="571" actId="113"/>
        <pc:sldMkLst>
          <pc:docMk/>
          <pc:sldMk cId="0" sldId="1081"/>
        </pc:sldMkLst>
        <pc:spChg chg="mod ord">
          <ac:chgData name="欣捷" userId="b965477fa0aef5e6" providerId="LiveId" clId="{F58CB589-EA88-41E9-89B9-70387DC4BAF4}" dt="2021-04-20T08:22:56.118" v="26" actId="700"/>
          <ac:spMkLst>
            <pc:docMk/>
            <pc:sldMk cId="0" sldId="1081"/>
            <ac:spMk id="16386" creationId="{DC76ACF5-1CBB-4E90-B010-F6D3DF9FB7ED}"/>
          </ac:spMkLst>
        </pc:spChg>
        <pc:spChg chg="mod ord">
          <ac:chgData name="欣捷" userId="b965477fa0aef5e6" providerId="LiveId" clId="{F58CB589-EA88-41E9-89B9-70387DC4BAF4}" dt="2021-04-20T09:15:43.505" v="571" actId="113"/>
          <ac:spMkLst>
            <pc:docMk/>
            <pc:sldMk cId="0" sldId="1081"/>
            <ac:spMk id="16387" creationId="{760C73B3-898C-42C8-891D-84B70F18D76B}"/>
          </ac:spMkLst>
        </pc:spChg>
      </pc:sldChg>
      <pc:sldChg chg="modSp mod chgLayout">
        <pc:chgData name="欣捷" userId="b965477fa0aef5e6" providerId="LiveId" clId="{F58CB589-EA88-41E9-89B9-70387DC4BAF4}" dt="2021-04-20T09:27:46.211" v="695" actId="403"/>
        <pc:sldMkLst>
          <pc:docMk/>
          <pc:sldMk cId="0" sldId="1082"/>
        </pc:sldMkLst>
        <pc:spChg chg="mod ord">
          <ac:chgData name="欣捷" userId="b965477fa0aef5e6" providerId="LiveId" clId="{F58CB589-EA88-41E9-89B9-70387DC4BAF4}" dt="2021-04-20T08:23:32.627" v="27" actId="700"/>
          <ac:spMkLst>
            <pc:docMk/>
            <pc:sldMk cId="0" sldId="1082"/>
            <ac:spMk id="28674" creationId="{5E9222B7-97C2-4FB5-8E52-C7FEDA8DA209}"/>
          </ac:spMkLst>
        </pc:spChg>
        <pc:spChg chg="mod ord">
          <ac:chgData name="欣捷" userId="b965477fa0aef5e6" providerId="LiveId" clId="{F58CB589-EA88-41E9-89B9-70387DC4BAF4}" dt="2021-04-20T09:27:46.211" v="695" actId="403"/>
          <ac:spMkLst>
            <pc:docMk/>
            <pc:sldMk cId="0" sldId="1082"/>
            <ac:spMk id="28675" creationId="{E976D685-D6C3-4D4C-91DE-96DA60F76F25}"/>
          </ac:spMkLst>
        </pc:spChg>
      </pc:sldChg>
      <pc:sldChg chg="modSp mod chgLayout">
        <pc:chgData name="欣捷" userId="b965477fa0aef5e6" providerId="LiveId" clId="{F58CB589-EA88-41E9-89B9-70387DC4BAF4}" dt="2021-04-20T09:27:57.886" v="697" actId="207"/>
        <pc:sldMkLst>
          <pc:docMk/>
          <pc:sldMk cId="0" sldId="108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1083"/>
            <ac:spMk id="29698" creationId="{370B385F-9D81-4EFE-8FDA-1A06D5E9F2DF}"/>
          </ac:spMkLst>
        </pc:spChg>
        <pc:spChg chg="mod ord">
          <ac:chgData name="欣捷" userId="b965477fa0aef5e6" providerId="LiveId" clId="{F58CB589-EA88-41E9-89B9-70387DC4BAF4}" dt="2021-04-20T09:27:57.886" v="697" actId="207"/>
          <ac:spMkLst>
            <pc:docMk/>
            <pc:sldMk cId="0" sldId="1083"/>
            <ac:spMk id="29699" creationId="{36C3F7DC-D47E-475A-BC4A-4753EA6046F3}"/>
          </ac:spMkLst>
        </pc:spChg>
      </pc:sldChg>
      <pc:sldChg chg="del">
        <pc:chgData name="欣捷" userId="b965477fa0aef5e6" providerId="LiveId" clId="{F58CB589-EA88-41E9-89B9-70387DC4BAF4}" dt="2021-04-20T08:21:42.117" v="22" actId="47"/>
        <pc:sldMkLst>
          <pc:docMk/>
          <pc:sldMk cId="0" sldId="1084"/>
        </pc:sldMkLst>
      </pc:sldChg>
      <pc:sldChg chg="modSp mod chgLayout">
        <pc:chgData name="欣捷" userId="b965477fa0aef5e6" providerId="LiveId" clId="{F58CB589-EA88-41E9-89B9-70387DC4BAF4}" dt="2021-04-20T08:24:31.308" v="36" actId="700"/>
        <pc:sldMkLst>
          <pc:docMk/>
          <pc:sldMk cId="0" sldId="1090"/>
        </pc:sldMkLst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6" creationId="{D8B6B405-F101-4CA9-A251-6815C4615CDC}"/>
          </ac:spMkLst>
        </pc:spChg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欣捷" userId="b965477fa0aef5e6" providerId="LiveId" clId="{F58CB589-EA88-41E9-89B9-70387DC4BAF4}" dt="2021-04-20T09:32:19.053" v="758" actId="700"/>
        <pc:sldMkLst>
          <pc:docMk/>
          <pc:sldMk cId="0" sldId="1095"/>
        </pc:sldMkLst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0" sldId="1095"/>
            <ac:spMk id="78850" creationId="{B96071DF-4A01-4081-8DD1-1F3C7BB8F426}"/>
          </ac:spMkLst>
        </pc:spChg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0" sldId="1095"/>
            <ac:spMk id="78851" creationId="{AED1CE7F-080A-452A-B16A-65A42BCE1B43}"/>
          </ac:spMkLst>
        </pc:spChg>
      </pc:sldChg>
      <pc:sldChg chg="modSp mod chgLayout">
        <pc:chgData name="欣捷" userId="b965477fa0aef5e6" providerId="LiveId" clId="{F58CB589-EA88-41E9-89B9-70387DC4BAF4}" dt="2021-04-20T09:32:36.730" v="760" actId="1076"/>
        <pc:sldMkLst>
          <pc:docMk/>
          <pc:sldMk cId="0" sldId="1106"/>
        </pc:sldMkLst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0" sldId="1106"/>
            <ac:spMk id="93186" creationId="{9DB5010B-BDF5-45ED-BDBE-193ACCA2DF0D}"/>
          </ac:spMkLst>
        </pc:spChg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0" sldId="1106"/>
            <ac:spMk id="93187" creationId="{F5FD8CEB-F2C3-4D61-8ECB-F41F9C35CB6D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2" creationId="{2973C2F5-7F6D-4721-96AE-974A0786A0C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3" creationId="{DF8257AD-22C9-4BCB-AA4E-3031F40C257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4" creationId="{7AE60E2A-A239-4E44-8236-93D4D284BA75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5" creationId="{5A25825A-4D0E-47D2-B85B-91760455CCB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6" creationId="{E656516D-83E1-4472-BA5D-94DB749576B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7" creationId="{5265B920-EA37-4A99-B1A3-C410CB0C7177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8" creationId="{E216EB96-3D62-4533-9342-F5B54D2A120B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9" creationId="{7B9FE9D1-D7F0-4160-A83F-297317BED9F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0" creationId="{FDC8C460-25A2-4DFC-BAD4-A18312BD18F1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1" creationId="{0C9F8F5E-E21E-4D72-8A63-AA16F6AC159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2" creationId="{2C9CDA63-350B-49C0-9BC6-38C7DB8825A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3" creationId="{45D43B19-F729-42CF-A0AE-2FAD28799C0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4" creationId="{62903F58-417D-434D-8447-E9C45FC41F2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5" creationId="{8E5FDC99-6A85-4966-B140-80C798987BC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6" creationId="{C4C537FA-097C-4CA2-9511-DEEEF66ADFA0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7" creationId="{83C4D508-1F91-486A-BC60-2B9DBC40679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8" creationId="{A959274E-0639-474D-8A1D-C1E6EC2290A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9" creationId="{91DEFC7B-4430-4C2B-B1AE-D1E61BCA8EB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0" creationId="{BAFFB8E9-55EB-44FB-8130-874E9782886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1" creationId="{5E0BE500-445A-4826-9B66-011CF60C707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2" creationId="{0753FAE5-B92E-4128-94ED-5B255819BB33}"/>
          </ac:spMkLst>
        </pc:s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0" sldId="1106"/>
            <ac:grpSpMk id="93188" creationId="{CEAA116F-ACBF-4CFB-82A1-1DE3DFC3ED9D}"/>
          </ac:grpSpMkLst>
        </pc:gr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0" sldId="1106"/>
            <ac:grpSpMk id="93191" creationId="{E6BE6119-E002-45F3-971E-829EEE2E375E}"/>
          </ac:grpSpMkLst>
        </pc:grp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0" sldId="1106"/>
            <ac:graphicFrameMk id="93189" creationId="{CA9C7B45-8C7B-4DAD-A128-F392CC891B69}"/>
          </ac:graphicFrameMkLst>
        </pc:graphicFrame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0" sldId="1106"/>
            <ac:graphicFrameMk id="93190" creationId="{7B142E38-C3E0-4306-827F-4910D3B8600F}"/>
          </ac:graphicFrameMkLst>
        </pc:graphicFrameChg>
      </pc:sldChg>
      <pc:sldChg chg="modSp mod modClrScheme chgLayout">
        <pc:chgData name="欣捷" userId="b965477fa0aef5e6" providerId="LiveId" clId="{F58CB589-EA88-41E9-89B9-70387DC4BAF4}" dt="2021-04-20T08:23:47.487" v="29" actId="700"/>
        <pc:sldMkLst>
          <pc:docMk/>
          <pc:sldMk cId="0" sldId="1110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1110"/>
            <ac:spMk id="34818" creationId="{2F8428C9-B4B0-404F-ADD7-FF5E4E1FBAC3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1110"/>
            <ac:spMk id="34819" creationId="{9766E0A3-CF43-4A15-8C12-C54C607CCC6D}"/>
          </ac:spMkLst>
        </pc:spChg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1"/>
        </pc:sldMkLst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2"/>
        </pc:sldMkLst>
      </pc:sldChg>
      <pc:sldChg chg="addSp delSp modSp mod modClrScheme chgLayout">
        <pc:chgData name="欣捷" userId="b965477fa0aef5e6" providerId="LiveId" clId="{F58CB589-EA88-41E9-89B9-70387DC4BAF4}" dt="2021-04-20T09:23:35.738" v="630" actId="1036"/>
        <pc:sldMkLst>
          <pc:docMk/>
          <pc:sldMk cId="0" sldId="1127"/>
        </pc:sldMkLst>
        <pc:spChg chg="add del 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3" creationId="{FAB0E3B7-ADFE-4B86-8D1B-8FC760A03743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6" creationId="{7F276C87-6320-4D5F-8A4C-223F7B50BEAD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7" creationId="{1E076508-5590-4656-B6DE-09DB6B6FFB57}"/>
          </ac:spMkLst>
        </pc:spChg>
        <pc:graphicFrameChg chg="add mod">
          <ac:chgData name="欣捷" userId="b965477fa0aef5e6" providerId="LiveId" clId="{F58CB589-EA88-41E9-89B9-70387DC4BAF4}" dt="2021-04-20T09:23:35.738" v="630" actId="1036"/>
          <ac:graphicFrameMkLst>
            <pc:docMk/>
            <pc:sldMk cId="0" sldId="1127"/>
            <ac:graphicFrameMk id="7" creationId="{B53CAE73-8446-4346-AD74-E034238D0ED7}"/>
          </ac:graphicFrameMkLst>
        </pc:graphicFrameChg>
        <pc:graphicFrameChg chg="del">
          <ac:chgData name="欣捷" userId="b965477fa0aef5e6" providerId="LiveId" clId="{F58CB589-EA88-41E9-89B9-70387DC4BAF4}" dt="2021-04-20T09:23:18.580" v="623" actId="21"/>
          <ac:graphicFrameMkLst>
            <pc:docMk/>
            <pc:sldMk cId="0" sldId="1127"/>
            <ac:graphicFrameMk id="796676" creationId="{EFF87FC0-F9FF-40B5-BB42-A0510131B19E}"/>
          </ac:graphicFrameMkLst>
        </pc:graphicFrameChg>
      </pc:sldChg>
      <pc:sldChg chg="del">
        <pc:chgData name="欣捷" userId="b965477fa0aef5e6" providerId="LiveId" clId="{F58CB589-EA88-41E9-89B9-70387DC4BAF4}" dt="2021-04-20T09:22:15.350" v="607" actId="47"/>
        <pc:sldMkLst>
          <pc:docMk/>
          <pc:sldMk cId="0" sldId="1128"/>
        </pc:sldMkLst>
      </pc:sldChg>
      <pc:sldChg chg="del">
        <pc:chgData name="欣捷" userId="b965477fa0aef5e6" providerId="LiveId" clId="{F58CB589-EA88-41E9-89B9-70387DC4BAF4}" dt="2021-04-20T09:25:36.833" v="639" actId="47"/>
        <pc:sldMkLst>
          <pc:docMk/>
          <pc:sldMk cId="0" sldId="1129"/>
        </pc:sldMkLst>
      </pc:sldChg>
      <pc:sldChg chg="del">
        <pc:chgData name="欣捷" userId="b965477fa0aef5e6" providerId="LiveId" clId="{F58CB589-EA88-41E9-89B9-70387DC4BAF4}" dt="2021-04-20T09:22:14.137" v="606" actId="47"/>
        <pc:sldMkLst>
          <pc:docMk/>
          <pc:sldMk cId="0" sldId="1130"/>
        </pc:sldMkLst>
      </pc:sldChg>
      <pc:sldChg chg="addSp delSp modSp mod modClrScheme modAnim chgLayout">
        <pc:chgData name="欣捷" userId="b965477fa0aef5e6" providerId="LiveId" clId="{F58CB589-EA88-41E9-89B9-70387DC4BAF4}" dt="2021-04-20T09:22:44.424" v="618" actId="6549"/>
        <pc:sldMkLst>
          <pc:docMk/>
          <pc:sldMk cId="0" sldId="1131"/>
        </pc:sldMkLst>
        <pc:spChg chg="add del mod">
          <ac:chgData name="欣捷" userId="b965477fa0aef5e6" providerId="LiveId" clId="{F58CB589-EA88-41E9-89B9-70387DC4BAF4}" dt="2021-04-20T09:21:58.692" v="601" actId="21"/>
          <ac:spMkLst>
            <pc:docMk/>
            <pc:sldMk cId="0" sldId="1131"/>
            <ac:spMk id="3" creationId="{DD033D68-BBD9-45B0-A1E6-CF2C13AEB8F1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4" creationId="{DBB6E14D-0C3F-4FEA-8F86-BB512FACE28F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5" creationId="{86D17A36-AA68-4E88-AE61-C98015EE1248}"/>
          </ac:spMkLst>
        </pc:spChg>
        <pc:spChg chg="add del mod or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6" creationId="{6B9014D5-E716-48D7-AF67-895A4D8796B2}"/>
          </ac:spMkLst>
        </pc:spChg>
        <pc:spChg chg="add del 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8" creationId="{1B295B76-24BC-407E-AAEF-9B6E2E81CD73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8" creationId="{2D390A57-AC1B-4F2A-B1FE-3A7AB367BB6B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9" creationId="{84804259-279B-4FCA-B6AC-D01533EDF1EA}"/>
          </ac:spMkLst>
        </pc:spChg>
        <pc:graphicFrameChg chg="add mod modGraphic">
          <ac:chgData name="欣捷" userId="b965477fa0aef5e6" providerId="LiveId" clId="{F58CB589-EA88-41E9-89B9-70387DC4BAF4}" dt="2021-04-20T09:22:44.424" v="618" actId="6549"/>
          <ac:graphicFrameMkLst>
            <pc:docMk/>
            <pc:sldMk cId="0" sldId="1131"/>
            <ac:graphicFrameMk id="12" creationId="{392FF57F-B253-4DAC-BFB1-4445AAB528F9}"/>
          </ac:graphicFrameMkLst>
        </pc:graphicFrameChg>
        <pc:graphicFrameChg chg="add del mod modGraphic">
          <ac:chgData name="欣捷" userId="b965477fa0aef5e6" providerId="LiveId" clId="{F58CB589-EA88-41E9-89B9-70387DC4BAF4}" dt="2021-04-20T09:22:00.268" v="602" actId="21"/>
          <ac:graphicFrameMkLst>
            <pc:docMk/>
            <pc:sldMk cId="0" sldId="1131"/>
            <ac:graphicFrameMk id="796676" creationId="{B1F3D8F9-DA9D-4569-A016-281B2885BE60}"/>
          </ac:graphicFrameMkLst>
        </pc:graphicFrameChg>
      </pc:sldChg>
      <pc:sldChg chg="del">
        <pc:chgData name="欣捷" userId="b965477fa0aef5e6" providerId="LiveId" clId="{F58CB589-EA88-41E9-89B9-70387DC4BAF4}" dt="2021-04-20T09:23:13.894" v="622" actId="47"/>
        <pc:sldMkLst>
          <pc:docMk/>
          <pc:sldMk cId="0" sldId="1132"/>
        </pc:sldMkLst>
      </pc:sldChg>
      <pc:sldChg chg="del">
        <pc:chgData name="欣捷" userId="b965477fa0aef5e6" providerId="LiveId" clId="{F58CB589-EA88-41E9-89B9-70387DC4BAF4}" dt="2021-04-20T09:25:37.789" v="640" actId="47"/>
        <pc:sldMkLst>
          <pc:docMk/>
          <pc:sldMk cId="0" sldId="1133"/>
        </pc:sldMkLst>
      </pc:sldChg>
      <pc:sldChg chg="addSp delSp modSp mod modClrScheme chgLayout">
        <pc:chgData name="欣捷" userId="b965477fa0aef5e6" providerId="LiveId" clId="{F58CB589-EA88-41E9-89B9-70387DC4BAF4}" dt="2021-04-20T09:27:02.367" v="678" actId="6549"/>
        <pc:sldMkLst>
          <pc:docMk/>
          <pc:sldMk cId="0" sldId="1134"/>
        </pc:sldMkLst>
        <pc:spChg chg="add del 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3" creationId="{E950FFE8-E96A-4218-8E89-7064AA588AFC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0" creationId="{22D8A731-AE74-4746-A3B8-8256FFF194A2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1" creationId="{A1741382-F451-48A5-8D5C-85D947507B87}"/>
          </ac:spMkLst>
        </pc:spChg>
        <pc:graphicFrameChg chg="add mod modGraphic">
          <ac:chgData name="欣捷" userId="b965477fa0aef5e6" providerId="LiveId" clId="{F58CB589-EA88-41E9-89B9-70387DC4BAF4}" dt="2021-04-20T09:27:02.367" v="678" actId="6549"/>
          <ac:graphicFrameMkLst>
            <pc:docMk/>
            <pc:sldMk cId="0" sldId="1134"/>
            <ac:graphicFrameMk id="7" creationId="{37CC3D40-8AD9-46E1-AFAB-E74C336F4304}"/>
          </ac:graphicFrameMkLst>
        </pc:graphicFrameChg>
        <pc:graphicFrameChg chg="del">
          <ac:chgData name="欣捷" userId="b965477fa0aef5e6" providerId="LiveId" clId="{F58CB589-EA88-41E9-89B9-70387DC4BAF4}" dt="2021-04-20T09:24:45.940" v="635" actId="21"/>
          <ac:graphicFrameMkLst>
            <pc:docMk/>
            <pc:sldMk cId="0" sldId="1134"/>
            <ac:graphicFrameMk id="796676" creationId="{2CE792A0-7F05-43E0-8EB3-154CFC449AD0}"/>
          </ac:graphicFrameMkLst>
        </pc:graphicFrameChg>
      </pc:sldChg>
      <pc:sldChg chg="del">
        <pc:chgData name="欣捷" userId="b965477fa0aef5e6" providerId="LiveId" clId="{F58CB589-EA88-41E9-89B9-70387DC4BAF4}" dt="2021-04-20T09:25:38.455" v="641" actId="47"/>
        <pc:sldMkLst>
          <pc:docMk/>
          <pc:sldMk cId="0" sldId="1135"/>
        </pc:sldMkLst>
      </pc:sldChg>
      <pc:sldChg chg="del">
        <pc:chgData name="欣捷" userId="b965477fa0aef5e6" providerId="LiveId" clId="{F58CB589-EA88-41E9-89B9-70387DC4BAF4}" dt="2021-04-20T09:25:39.106" v="642" actId="47"/>
        <pc:sldMkLst>
          <pc:docMk/>
          <pc:sldMk cId="0" sldId="1136"/>
        </pc:sldMkLst>
      </pc:sldChg>
      <pc:sldChg chg="del">
        <pc:chgData name="欣捷" userId="b965477fa0aef5e6" providerId="LiveId" clId="{F58CB589-EA88-41E9-89B9-70387DC4BAF4}" dt="2021-04-20T09:25:39.786" v="643" actId="47"/>
        <pc:sldMkLst>
          <pc:docMk/>
          <pc:sldMk cId="0" sldId="1137"/>
        </pc:sldMkLst>
      </pc:sldChg>
      <pc:sldChg chg="delSp modSp mod modClrScheme chgLayout">
        <pc:chgData name="欣捷" userId="b965477fa0aef5e6" providerId="LiveId" clId="{F58CB589-EA88-41E9-89B9-70387DC4BAF4}" dt="2021-04-20T08:24:26.586" v="35" actId="700"/>
        <pc:sldMkLst>
          <pc:docMk/>
          <pc:sldMk cId="0" sldId="1138"/>
        </pc:sldMkLst>
        <pc:spChg chg="mod ord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8" creationId="{B4FE0C36-53DB-4B67-9CF8-265577BFA0B4}"/>
          </ac:spMkLst>
        </pc:spChg>
        <pc:spChg chg="del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9" creationId="{61CA1518-5BF8-4C27-8956-4DC5A979F54C}"/>
          </ac:spMkLst>
        </pc:spChg>
      </pc:sldChg>
      <pc:sldChg chg="modSp add mod">
        <pc:chgData name="欣捷" userId="b965477fa0aef5e6" providerId="LiveId" clId="{F58CB589-EA88-41E9-89B9-70387DC4BAF4}" dt="2021-04-20T09:06:56.490" v="327" actId="20577"/>
        <pc:sldMkLst>
          <pc:docMk/>
          <pc:sldMk cId="516213771" sldId="1139"/>
        </pc:sldMkLst>
        <pc:spChg chg="mod">
          <ac:chgData name="欣捷" userId="b965477fa0aef5e6" providerId="LiveId" clId="{F58CB589-EA88-41E9-89B9-70387DC4BAF4}" dt="2021-04-20T08:21:06.719" v="7"/>
          <ac:spMkLst>
            <pc:docMk/>
            <pc:sldMk cId="516213771" sldId="1139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56.490" v="327" actId="20577"/>
          <ac:spMkLst>
            <pc:docMk/>
            <pc:sldMk cId="516213771" sldId="1139"/>
            <ac:spMk id="7171" creationId="{7B9851B1-3ED8-4584-9FD6-F58A8B0C36C4}"/>
          </ac:spMkLst>
        </pc:spChg>
      </pc:sldChg>
      <pc:sldChg chg="addSp delSp modSp add del mod modClrScheme chgLayout">
        <pc:chgData name="欣捷" userId="b965477fa0aef5e6" providerId="LiveId" clId="{F58CB589-EA88-41E9-89B9-70387DC4BAF4}" dt="2021-04-20T09:24:36.270" v="634" actId="47"/>
        <pc:sldMkLst>
          <pc:docMk/>
          <pc:sldMk cId="2084196931" sldId="1140"/>
        </pc:sldMkLst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2" creationId="{09FD4063-D82E-494C-BBA5-8C2F3650867B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3" creationId="{170ED53A-6903-462B-B734-1AA9804F4405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4" creationId="{17D87055-AF78-4490-A4BB-B5278648C207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5" creationId="{6ED1B4AB-5EFC-4845-B472-6929590971FA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6" creationId="{ED66D295-7E88-4E34-93C0-0C6D98D977CD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7" creationId="{B29077F0-225A-4850-9B10-31EE5EB0D6D5}"/>
          </ac:spMkLst>
        </pc:spChg>
        <pc:spChg chg="add del mod">
          <ac:chgData name="欣捷" userId="b965477fa0aef5e6" providerId="LiveId" clId="{F58CB589-EA88-41E9-89B9-70387DC4BAF4}" dt="2021-04-20T08:32:21.876" v="136" actId="478"/>
          <ac:spMkLst>
            <pc:docMk/>
            <pc:sldMk cId="2084196931" sldId="1140"/>
            <ac:spMk id="9" creationId="{A8777EF9-1B4A-49CC-8266-E20409114DFC}"/>
          </ac:spMkLst>
        </pc:spChg>
        <pc:spChg chg="add del mod">
          <ac:chgData name="欣捷" userId="b965477fa0aef5e6" providerId="LiveId" clId="{F58CB589-EA88-41E9-89B9-70387DC4BAF4}" dt="2021-04-20T08:32:29.020" v="140" actId="478"/>
          <ac:spMkLst>
            <pc:docMk/>
            <pc:sldMk cId="2084196931" sldId="1140"/>
            <ac:spMk id="11" creationId="{55453775-1CD5-4F21-BB1E-94C7F951594D}"/>
          </ac:spMkLst>
        </pc:spChg>
        <pc:spChg chg="add del mod">
          <ac:chgData name="欣捷" userId="b965477fa0aef5e6" providerId="LiveId" clId="{F58CB589-EA88-41E9-89B9-70387DC4BAF4}" dt="2021-04-20T08:32:31.262" v="142" actId="6264"/>
          <ac:spMkLst>
            <pc:docMk/>
            <pc:sldMk cId="2084196931" sldId="1140"/>
            <ac:spMk id="12" creationId="{9E0575A2-89C0-4D5E-B569-C56D65840E3B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3" creationId="{27A5A5B8-C1B7-48A9-90A8-A15AE157834F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4" creationId="{C0334030-F0D0-4559-8A09-A8C92A184C31}"/>
          </ac:spMkLst>
        </pc:spChg>
        <pc:spChg chg="del mod topLvl">
          <ac:chgData name="欣捷" userId="b965477fa0aef5e6" providerId="LiveId" clId="{F58CB589-EA88-41E9-89B9-70387DC4BAF4}" dt="2021-04-20T08:34:39.099" v="161" actId="478"/>
          <ac:spMkLst>
            <pc:docMk/>
            <pc:sldMk cId="2084196931" sldId="1140"/>
            <ac:spMk id="17" creationId="{6C070E3C-0EDC-4CF2-AD62-54B4F268A4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8" creationId="{990096CB-399E-4A48-9B9F-AA706D6E65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9" creationId="{D13BFECB-BA4C-4171-9EB2-81653D51BB9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0" creationId="{2C4F9C7F-A218-4FD3-B7AA-614E6967A9B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1" creationId="{8AE39139-5C0C-4CBA-B9C0-119A3BCAFB50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2" creationId="{479D3984-B200-4B6B-9BE8-8A9E8B079A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3" creationId="{DF1AB77B-0740-4490-AC70-A90BD4D8647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4" creationId="{60E44381-C56D-4377-8B60-534C96292EC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5" creationId="{8E97D0D5-5540-4D52-B479-18CCD954A13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6" creationId="{782C12D4-8EFA-4ACC-B8E9-E8A1EC1A5F2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7" creationId="{88FC1D0C-1800-451F-B968-63646E523247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8" creationId="{29FF0EF0-E864-430E-B887-468A6A8C37F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9" creationId="{EDC7654E-B31E-42B9-841E-4DACDD118CF4}"/>
          </ac:spMkLst>
        </pc:spChg>
        <pc:spChg chg="del mod topLvl">
          <ac:chgData name="欣捷" userId="b965477fa0aef5e6" providerId="LiveId" clId="{F58CB589-EA88-41E9-89B9-70387DC4BAF4}" dt="2021-04-20T08:34:40.562" v="162" actId="478"/>
          <ac:spMkLst>
            <pc:docMk/>
            <pc:sldMk cId="2084196931" sldId="1140"/>
            <ac:spMk id="30" creationId="{89DAA2F9-8BA2-4092-9046-CF78BA87A1B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1" creationId="{34EC647A-2865-4D2D-8062-BBE9259C9B7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2" creationId="{0A9D9217-5B69-4102-BAED-E7AD915EFF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3" creationId="{F19973AC-53F8-4759-8A1C-5441E8B4E91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4" creationId="{480B8D0F-DB0A-4AB1-A421-6F85818B174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5" creationId="{63E9813B-8E70-455C-AF9C-24D7DFB8DD5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6" creationId="{432A673C-05C8-434A-83C1-00101FE8FB1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7" creationId="{0DC43796-23E3-4FC1-B312-F842EEC31B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8" creationId="{47369906-5A70-45C5-8C26-5860E5C15DD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9" creationId="{FC3E10DC-DBBB-4B0C-ADCC-2412D43B0CD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0" creationId="{D27B7B17-C82C-40B5-85CE-BDDD47C23C7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1" creationId="{D70C3005-66AD-4477-B960-84E5B72BECA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2" creationId="{FAAA089C-0C35-4340-897B-6EE6D2F59BC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3" creationId="{1B730836-913D-4809-B25D-E87423FB77E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4" creationId="{A090E350-D2EA-42C8-BD30-D8950D8CFBA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5" creationId="{090209E5-EDF6-4994-9E1D-9B907B1C952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6" creationId="{3294D2AF-1CFA-4668-BC50-4CA9E4E996D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7" creationId="{35B9F52E-7C30-4618-9E5C-557E14F96DC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8" creationId="{9FEE1C55-80E5-4A7C-9992-DF91E8879B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9" creationId="{C2DFED79-E90D-4797-973D-258E2C8322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0" creationId="{E3D73A83-2BC0-48B5-A0A9-01F827F8A1D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1" creationId="{B11E8B17-A260-47E9-944C-1695DBEC37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2" creationId="{8C660B31-71B8-492B-9DBD-E82D83E9B7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3" creationId="{4B9B856A-D2C7-49BB-8135-6CB3E26B6C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4" creationId="{C0668A55-0421-41A8-9550-2941C043B69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5" creationId="{1D4E0F43-802E-42FB-9662-814273F5F96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6" creationId="{40B1D172-F1D8-46CA-BCFD-61645F881DD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7" creationId="{D319B0A1-4DC2-447D-9221-4ACA4CC495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8" creationId="{9C76B2D2-D460-4BD8-A59C-1E2F388FCB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9" creationId="{FA4C3552-7BD2-47DF-A49A-1B6BF4541FB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0" creationId="{7454A136-89AF-4CCA-B669-061A5469C3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1" creationId="{993CEEEA-4E47-4222-AFE2-7DF40B9CCF9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2" creationId="{DD680952-EE38-46BD-B4E1-0FADDBABF14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3" creationId="{E9588DA7-8E3B-42F0-8B31-FEBABEBC86D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8" creationId="{ACBB9E42-3119-40A2-9BB9-577F193778B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9" creationId="{C893F699-333E-4CFB-8126-E7C0B7F1755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0" creationId="{949D2EBE-2749-42D3-A96B-BD8D029957A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1" creationId="{80D818DA-7874-43AF-965B-0FF0444EFA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2" creationId="{E2268C84-9A04-4A01-A50A-19CB473EB6E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3" creationId="{32184E32-7B39-48B2-B140-C0CFFD847DED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4" creationId="{E768CD59-FB8E-41E5-9711-998ED4F6A974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5" creationId="{BB70872B-FA81-4ACF-A0BC-49A5DAE82A8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6" creationId="{1AD98ECE-3B44-463A-BDD7-D2FE49D2291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7" creationId="{1D6A1929-52A1-45E5-8E06-194D9FFE60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8" creationId="{5FE5B3B1-AE4F-4120-B701-C78F1BA3A02A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9" creationId="{48DF8359-8BA6-430A-814A-2D5AA990E2A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0" creationId="{2F2E6AC7-5B33-47F2-8612-C3C9E49CD3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1" creationId="{309DA1E0-3521-48EF-A0BD-9113BCD974C5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2" creationId="{9CED8663-45ED-49AD-AB1C-A48C2AAF362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3" creationId="{1148B228-E4FB-4B2D-9430-B0CB08B7DE9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4" creationId="{96ED52D0-E4BD-4BF2-8DAF-CCF92DB1DA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5" creationId="{2C4A28BC-C70A-4AD7-AB0A-4BDFD3B2DBA2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6" creationId="{1169FA3C-0624-4C7B-AC4E-1CDB3F095FD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7" creationId="{90B7A6F0-411E-41EC-BC85-219879E9327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8" creationId="{57EEE5CF-66A5-4808-939D-ECA1F1FD344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9" creationId="{B53BA7AF-50F5-42B7-84B2-6E99C748944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0" creationId="{4096853F-3651-4F43-89CB-8F9A198BD8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1" creationId="{00ED6994-BD82-43C2-B83B-5E00A89F29C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2" creationId="{94171912-5D76-48CF-BF93-49A41C103AF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4" creationId="{0DA00F13-3BDC-4371-9ACD-B6317C0445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5" creationId="{C2F79DEE-25FA-4D96-8E08-CA69B6DDE955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6" creationId="{43B143D3-5B31-4F51-9587-73AE3ADE9D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7" creationId="{C03E2DB0-225D-48BA-A931-93029B8A1342}"/>
          </ac:spMkLst>
        </pc:spChg>
        <pc:spChg chg="add del mod">
          <ac:chgData name="欣捷" userId="b965477fa0aef5e6" providerId="LiveId" clId="{F58CB589-EA88-41E9-89B9-70387DC4BAF4}" dt="2021-04-20T08:38:31.344" v="209"/>
          <ac:spMkLst>
            <pc:docMk/>
            <pc:sldMk cId="2084196931" sldId="1140"/>
            <ac:spMk id="222" creationId="{90448716-0054-43F0-9438-71D411CE205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8" creationId="{9AB42482-0FB4-4022-AAA9-E12A2B88533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9" creationId="{AADEA6EF-4118-4ADC-B2B6-A6D3784CEF09}"/>
          </ac:spMkLst>
        </pc:spChg>
        <pc:spChg chg="del mod ord">
          <ac:chgData name="欣捷" userId="b965477fa0aef5e6" providerId="LiveId" clId="{F58CB589-EA88-41E9-89B9-70387DC4BAF4}" dt="2021-04-20T08:32:27.724" v="139" actId="478"/>
          <ac:spMkLst>
            <pc:docMk/>
            <pc:sldMk cId="2084196931" sldId="1140"/>
            <ac:spMk id="27650" creationId="{22D8A731-AE74-4746-A3B8-8256FFF194A2}"/>
          </ac:spMkLst>
        </pc:spChg>
        <pc:spChg chg="del mod ord">
          <ac:chgData name="欣捷" userId="b965477fa0aef5e6" providerId="LiveId" clId="{F58CB589-EA88-41E9-89B9-70387DC4BAF4}" dt="2021-04-20T08:32:20.703" v="135" actId="478"/>
          <ac:spMkLst>
            <pc:docMk/>
            <pc:sldMk cId="2084196931" sldId="1140"/>
            <ac:spMk id="27651" creationId="{A1741382-F451-48A5-8D5C-85D947507B8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2" creationId="{0675A7EC-4182-4E2E-B799-490FF2D0C4D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3" creationId="{D124B643-ADA9-4C1D-B1A4-EE0FCCF8C00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4" creationId="{F52A0775-3921-4B9E-894C-8946AEE013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5" creationId="{AE2BDF92-4250-4E78-BB4B-5DF8816F613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6" creationId="{5E08A299-3730-4E47-AEC4-F7A98BC44E9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7" creationId="{8BB893E7-6B85-4C6D-804E-8DA396FBC3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8" creationId="{38AE8709-E8B4-4FA1-BA7E-5791D4848D6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9" creationId="{8CEAC50C-2463-4567-AC21-F2E17C1B4FE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0" creationId="{D92A57B2-A370-4951-BEF2-EF9F556C6CA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1" creationId="{1303F82C-0DF7-4904-948A-C7E1A50EC16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2" creationId="{B591A4D3-11B7-4A0A-978E-B7404311D43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3" creationId="{40854B9E-3CC8-4573-94FA-FDC5543917A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4" creationId="{52F97B77-AD66-41E8-A4CF-ADBDAD509EB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5" creationId="{DD591CFB-D2B6-45A1-9182-1109BE7A4F0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6" creationId="{EAE8332E-AEF1-45D1-9FF0-BC0C72E40A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7" creationId="{84F72BD9-4495-44BA-B034-DEFAA3F282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8" creationId="{3570717C-5482-4393-AE62-0B651181B8F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9" creationId="{61CFB8A1-863C-43A8-A312-E85DD1453CE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0" creationId="{261FAB30-4784-4B01-AB4D-78B72180AF4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1" creationId="{89E11B95-B12F-41E0-A5F5-229921D61A2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2" creationId="{A41F3814-B37A-483E-AC85-561512A1CF8C}"/>
          </ac:spMkLst>
        </pc:spChg>
        <pc:spChg chg="del mod topLvl">
          <ac:chgData name="欣捷" userId="b965477fa0aef5e6" providerId="LiveId" clId="{F58CB589-EA88-41E9-89B9-70387DC4BAF4}" dt="2021-04-20T08:39:14.620" v="234" actId="478"/>
          <ac:spMkLst>
            <pc:docMk/>
            <pc:sldMk cId="2084196931" sldId="1140"/>
            <ac:spMk id="27675" creationId="{2D2B0E7D-B232-4ED3-B11E-ED2FA72728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6" creationId="{EDC4339A-730A-4A60-9428-5C1FF420A3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7" creationId="{2FE4938B-6E75-4516-8029-D3F64BFFC7E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8" creationId="{90F82F32-3030-41A8-9917-91EDE602BA5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9" creationId="{FDBEB512-6073-4D16-A282-C27913F232F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0" creationId="{D7CF920A-2625-4F67-B7A7-DD69AEB8BC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1" creationId="{119992FE-74B5-4607-8ECA-3B66615EC0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2" creationId="{C3416165-52F0-4FB6-9018-59824F93E4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3" creationId="{17904733-901C-4F1D-A34C-5EC575BCAAD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4" creationId="{0B2A0D7E-12D9-49E9-8B3F-1C08759487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5" creationId="{4A7B5E34-E71D-42FD-8FBE-9DEE1829A0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6" creationId="{B908B9C5-170A-4728-838B-58D21CDC2DB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7" creationId="{6C8EE377-96A6-4595-A104-A574B0F04A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8" creationId="{CE1620D9-B7C7-47D4-BB58-6B8542693F9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9" creationId="{0DD1B6B7-A256-4138-8207-93B50B16E7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0" creationId="{1280F89F-9F9E-4175-95DD-A9F8C78C570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1" creationId="{938C8997-8198-43AC-AE51-BB9D3E3EA7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2" creationId="{B7A71541-79DB-474A-8363-F82AE235D92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3" creationId="{99E21538-28DD-4E25-9F4F-46150DFEB63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4" creationId="{E0C41D6E-0DD0-4A5A-8DD9-D98ED5CC41D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5" creationId="{E30BFB60-A44D-4B71-9136-BD0B8D6E274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6" creationId="{7EF9AD88-2548-4A4D-8741-61F8BD2F9CC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697" creationId="{6638A69E-8CE5-4B80-B1D4-9C416313296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8" creationId="{424D77C7-F763-4DA4-87B2-98591E5A7F6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9" creationId="{0FC91A88-80FD-4255-AB24-4FEE808301B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0" creationId="{E548A71B-C5A5-4179-9706-8449760AFFDE}"/>
          </ac:spMkLst>
        </pc:spChg>
        <pc:spChg chg="del mod topLvl">
          <ac:chgData name="欣捷" userId="b965477fa0aef5e6" providerId="LiveId" clId="{F58CB589-EA88-41E9-89B9-70387DC4BAF4}" dt="2021-04-20T08:40:11.931" v="263" actId="478"/>
          <ac:spMkLst>
            <pc:docMk/>
            <pc:sldMk cId="2084196931" sldId="1140"/>
            <ac:spMk id="27701" creationId="{429FD192-05AE-416F-8946-091B57ACF6EA}"/>
          </ac:spMkLst>
        </pc:spChg>
        <pc:spChg chg="del mod topLvl">
          <ac:chgData name="欣捷" userId="b965477fa0aef5e6" providerId="LiveId" clId="{F58CB589-EA88-41E9-89B9-70387DC4BAF4}" dt="2021-04-20T08:40:14.234" v="264" actId="478"/>
          <ac:spMkLst>
            <pc:docMk/>
            <pc:sldMk cId="2084196931" sldId="1140"/>
            <ac:spMk id="27702" creationId="{1FDD9E0E-EC49-4E72-BF89-59BE9485390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3" creationId="{685123BF-B092-4E35-9E49-C212DCB62212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704" creationId="{22B8A322-DC60-4667-B803-1917C2CA2E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5" creationId="{6A0EF870-A8C9-4AE8-BC6F-001320DBC98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6" creationId="{69CB5C3F-7C51-49B6-97FF-5DF0BB104A2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7" creationId="{7DDCCD7A-C85C-473B-A108-91066129527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8" creationId="{63361C24-63EA-4A09-BF1E-13025D7FB30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9" creationId="{1A899114-9F3D-4AEF-AE63-029FF97DA8F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0" creationId="{EE7625A9-A6EF-4000-8769-B95CDD8C91E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1" creationId="{8CBF2A64-99DF-4ABD-BE12-80AEDAC0FD8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2" creationId="{3C615480-E8E0-4E3C-ADCE-0956BF3AA4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3" creationId="{82BC8D6C-EC85-4DC9-90A5-7DFD8C5DFA5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4" creationId="{D1B79503-F9D6-4CB0-9A35-AD0A8C8B18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5" creationId="{20B1DB67-4F76-4A0F-A94A-E15D0E8FD14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7" creationId="{07E6083A-0A7E-48BA-8AB7-40BCA2D641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8" creationId="{AAC94C53-56DD-4AE7-BD77-367D8A3F3D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9" creationId="{1485FE1A-AD8A-4B33-AADA-3A2F34FA3B8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0" creationId="{F34A539B-533F-44EA-87CA-123D97EF5A5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1" creationId="{01A673C3-0A3B-4205-98EE-088E656AD0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2" creationId="{6E9AD4D9-B998-436D-AF8D-7C9D7406D97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3" creationId="{1281A13F-432C-4858-ABEE-F70DF59466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4" creationId="{1ABEBD1A-A672-4997-B3B5-AC2A6C4FCF8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5" creationId="{1793C9CD-BDC3-438C-BA58-1488A4E08D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6" creationId="{36F24F60-912E-4401-B307-25171F5E89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7" creationId="{3ED2B60E-DBF0-4E27-82D3-1882C896B70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8" creationId="{E7FE7D76-31EE-4DDD-8CFB-0144EA0961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9" creationId="{89EE6942-2050-48AA-8BD5-4121F65CD7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0" creationId="{BEE3FD69-ADD4-47BC-8F5E-7173E90410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1" creationId="{04651A8B-AB6E-4638-A2F5-F4E3ACC07C6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4" creationId="{6A3F93EC-A487-4DD4-BFCA-597C16D3D8D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5" creationId="{1C5422F0-20AD-4733-9A4B-CF34A4D676A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6" creationId="{BCB76E87-BB51-4332-BB1D-A34B213DFD8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7" creationId="{888109B5-BBC3-4C3C-8FAB-055BBA6EECE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8" creationId="{1E604884-7CF3-4A46-8BAF-4CF508A4552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9" creationId="{71AE3061-3737-4542-A012-ABA6F4BFCBF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0" creationId="{B6A0A71C-0E33-4322-BA3B-3082F4DA495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1" creationId="{82084C78-4B7A-418B-BD92-539ECC1B7E7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2" creationId="{184AF1B4-F5DB-4CCF-A065-75FCF6ED53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3" creationId="{00C7C8B5-E937-4C82-808D-86D0F0425C6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4" creationId="{628747B7-78BD-4105-9023-28C1B93675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5" creationId="{2A072FC6-C69D-4BBC-A3E4-C98079610DC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6" creationId="{AFC33C4D-B7FA-4DDD-96EF-FEE07B447A4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7" creationId="{E92749C0-E05E-48F6-A1DC-53601CA48B7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8" creationId="{1CD19E41-FF29-4EFF-BA26-F012F7F3A7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9" creationId="{363ECB4F-A3D5-4A41-A591-B0949A0D857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0" creationId="{907B9D84-AA73-4E13-88C8-5D5B45BEAB0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1" creationId="{334E52B2-35BD-4FA0-9C4A-3D3891B0202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2" creationId="{BD8261D2-AFF2-412A-A294-777F466755C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3" creationId="{2F5D3E1A-B7A9-48CC-9753-FF4F84527FC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4" creationId="{CA8DFB38-80D5-4057-88C7-30838CDF7EB2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5" creationId="{B9ED31BF-33E7-48FB-BA31-B417421ACFC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6" creationId="{C4CD47C2-183C-4119-B48F-E5481488D20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7" creationId="{55D53407-4674-41DD-903B-4E7E4557BCA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8" creationId="{DED46C1B-23DA-4D1A-81EC-1B121586C6D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9" creationId="{913565FA-0A90-43CC-B142-08320B2D366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0" creationId="{6DC0DCFF-074E-4556-96E1-5802F39DCE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1" creationId="{02CA37EC-844B-4FBD-A9A9-663C01928D6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2" creationId="{BD5EB224-17F3-4075-BAE5-FFD7127B75B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3" creationId="{E76E93AD-110D-4333-BFA5-EFE0D7E20B9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4" creationId="{FC067A0F-5D32-4975-91F4-43038763AE4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5" creationId="{71EE9FDC-7AE1-4E56-91C8-DE87BF9C376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6" creationId="{C1E05D32-A794-47C3-8824-C570D3C3069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7" creationId="{0F0FB431-96B9-48C7-BBF6-335C4C37805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8" creationId="{43EEAB5B-7568-42D9-996D-3EECE931CD4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9" creationId="{A24D7442-D8C9-459D-AA6C-04D0B536550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0" creationId="{4D85336E-DAEF-4F9B-A700-A4DE7DF7BCB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1" creationId="{FD4749F3-4968-42CE-9E0A-8F6D840E83C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2" creationId="{AA430231-FE4E-4BC3-A09D-C098801674D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3" creationId="{562D4640-542E-44CD-BCF4-6CB636B3B91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4" creationId="{E327D9F8-ACF6-48BA-BD1E-BD415EB674E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5" creationId="{215C24B6-4F73-4F5D-AD9B-163E92E2845A}"/>
          </ac:spMkLst>
        </pc:spChg>
        <pc:grpChg chg="mod">
          <ac:chgData name="欣捷" userId="b965477fa0aef5e6" providerId="LiveId" clId="{F58CB589-EA88-41E9-89B9-70387DC4BAF4}" dt="2021-04-20T08:37:39.193" v="187" actId="338"/>
          <ac:grpSpMkLst>
            <pc:docMk/>
            <pc:sldMk cId="2084196931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33:07.901" v="153" actId="165"/>
          <ac:grpSpMkLst>
            <pc:docMk/>
            <pc:sldMk cId="2084196931" sldId="1140"/>
            <ac:grpSpMk id="16" creationId="{0AA0B6C1-5784-4A3B-913E-A5D43E5C7F0D}"/>
          </ac:grpSpMkLst>
        </pc:grpChg>
        <pc:grpChg chg="add mod">
          <ac:chgData name="欣捷" userId="b965477fa0aef5e6" providerId="LiveId" clId="{F58CB589-EA88-41E9-89B9-70387DC4BAF4}" dt="2021-04-20T09:19:00.211" v="588" actId="164"/>
          <ac:grpSpMkLst>
            <pc:docMk/>
            <pc:sldMk cId="2084196931" sldId="1140"/>
            <ac:grpSpMk id="158" creationId="{4F2A07DC-3070-4A73-A680-EF00BA215452}"/>
          </ac:grpSpMkLst>
        </pc:grpChg>
        <pc:grpChg chg="add mod">
          <ac:chgData name="欣捷" userId="b965477fa0aef5e6" providerId="LiveId" clId="{F58CB589-EA88-41E9-89B9-70387DC4BAF4}" dt="2021-04-20T09:24:21.014" v="633" actId="1076"/>
          <ac:grpSpMkLst>
            <pc:docMk/>
            <pc:sldMk cId="2084196931" sldId="1140"/>
            <ac:grpSpMk id="159" creationId="{302500A7-CABA-4A3B-B293-8FB35E959879}"/>
          </ac:grpSpMkLst>
        </pc:grpChg>
        <pc:grpChg chg="add del mod">
          <ac:chgData name="欣捷" userId="b965477fa0aef5e6" providerId="LiveId" clId="{F58CB589-EA88-41E9-89B9-70387DC4BAF4}" dt="2021-04-20T08:37:54.109" v="190" actId="165"/>
          <ac:grpSpMkLst>
            <pc:docMk/>
            <pc:sldMk cId="2084196931" sldId="1140"/>
            <ac:grpSpMk id="27674" creationId="{6F9ED73E-6E6D-454A-8A45-8BF3190B9403}"/>
          </ac:grpSpMkLst>
        </pc:grpChg>
        <pc:grpChg chg="mod">
          <ac:chgData name="欣捷" userId="b965477fa0aef5e6" providerId="LiveId" clId="{F58CB589-EA88-41E9-89B9-70387DC4BAF4}" dt="2021-04-20T08:34:23.220" v="157" actId="27803"/>
          <ac:grpSpMkLst>
            <pc:docMk/>
            <pc:sldMk cId="2084196931" sldId="1140"/>
            <ac:grpSpMk id="796693" creationId="{5135B971-7EDE-4C6F-B6CB-717CB83778E6}"/>
          </ac:grpSpMkLst>
        </pc:grpChg>
        <pc:graphicFrameChg chg="add del mod modGraphic">
          <ac:chgData name="欣捷" userId="b965477fa0aef5e6" providerId="LiveId" clId="{F58CB589-EA88-41E9-89B9-70387DC4BAF4}" dt="2021-04-20T08:36:59.036" v="185" actId="478"/>
          <ac:graphicFrameMkLst>
            <pc:docMk/>
            <pc:sldMk cId="2084196931" sldId="1140"/>
            <ac:graphicFrameMk id="153" creationId="{569675CF-1CDB-4468-9FEE-05268D60742C}"/>
          </ac:graphicFrameMkLst>
        </pc:graphicFrameChg>
        <pc:graphicFrameChg chg="del mod ord modGraphic">
          <ac:chgData name="欣捷" userId="b965477fa0aef5e6" providerId="LiveId" clId="{F58CB589-EA88-41E9-89B9-70387DC4BAF4}" dt="2021-04-20T08:32:59.957" v="150" actId="478"/>
          <ac:graphicFrameMkLst>
            <pc:docMk/>
            <pc:sldMk cId="2084196931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33:05.169" v="152" actId="338"/>
          <ac:picMkLst>
            <pc:docMk/>
            <pc:sldMk cId="2084196931" sldId="1140"/>
            <ac:picMk id="15" creationId="{39923434-3199-4E5C-8885-0A16537EC27F}"/>
          </ac:picMkLst>
        </pc:picChg>
        <pc:picChg chg="del mod">
          <ac:chgData name="欣捷" userId="b965477fa0aef5e6" providerId="LiveId" clId="{F58CB589-EA88-41E9-89B9-70387DC4BAF4}" dt="2021-04-20T08:37:39.193" v="187" actId="338"/>
          <ac:picMkLst>
            <pc:docMk/>
            <pc:sldMk cId="2084196931" sldId="1140"/>
            <ac:picMk id="27673" creationId="{F2604261-F4AA-4CA7-916D-3597C41AE10F}"/>
          </ac:picMkLst>
        </pc:picChg>
        <pc:picChg chg="add del mod">
          <ac:chgData name="欣捷" userId="b965477fa0aef5e6" providerId="LiveId" clId="{F58CB589-EA88-41E9-89B9-70387DC4BAF4}" dt="2021-04-20T08:34:30.782" v="160"/>
          <ac:picMkLst>
            <pc:docMk/>
            <pc:sldMk cId="2084196931" sldId="1140"/>
            <ac:picMk id="796692" creationId="{5135B971-7EDE-4C6F-B6CB-717CB83778E6}"/>
          </ac:picMkLst>
        </pc:picChg>
      </pc:sldChg>
      <pc:sldChg chg="addSp delSp modSp add del mod">
        <pc:chgData name="欣捷" userId="b965477fa0aef5e6" providerId="LiveId" clId="{F58CB589-EA88-41E9-89B9-70387DC4BAF4}" dt="2021-04-20T08:31:51.743" v="129" actId="47"/>
        <pc:sldMkLst>
          <pc:docMk/>
          <pc:sldMk cId="3335640676" sldId="1140"/>
        </pc:sldMkLst>
        <pc:spChg chg="add del mod">
          <ac:chgData name="欣捷" userId="b965477fa0aef5e6" providerId="LiveId" clId="{F58CB589-EA88-41E9-89B9-70387DC4BAF4}" dt="2021-04-20T08:29:16.484" v="107" actId="478"/>
          <ac:spMkLst>
            <pc:docMk/>
            <pc:sldMk cId="3335640676" sldId="1140"/>
            <ac:spMk id="4" creationId="{E199887C-8D04-404A-B212-CB50FD274941}"/>
          </ac:spMkLst>
        </pc:spChg>
        <pc:spChg chg="del mod topLvl">
          <ac:chgData name="欣捷" userId="b965477fa0aef5e6" providerId="LiveId" clId="{F58CB589-EA88-41E9-89B9-70387DC4BAF4}" dt="2021-04-20T08:31:07.915" v="117" actId="478"/>
          <ac:spMkLst>
            <pc:docMk/>
            <pc:sldMk cId="3335640676" sldId="1140"/>
            <ac:spMk id="6" creationId="{F3162E43-8023-4258-B59C-3701EAEE716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" creationId="{47099B26-5DBE-426F-A746-CA3AA12FF8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8" creationId="{CE639810-C6DF-495B-AF2C-DB3035CA4E0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9" creationId="{0331189F-7402-46BC-98BA-079E5C0F5CB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0" creationId="{72FE8E68-F687-4B00-9C94-D011D62C36E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1" creationId="{F7742764-27F0-4D26-8293-916FA1DB861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2" creationId="{A89F6AFC-3249-432D-BE29-EA9A488D425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3" creationId="{C4A7F38A-892E-45F7-87C9-A0EEBAF03F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4" creationId="{45B8E040-7396-4DDA-9009-F256F7F2A9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5" creationId="{0E1E4599-DDA4-46BC-89D7-F83412A0E39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6" creationId="{2D06B77C-1153-441E-8AC8-1FB0176007F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7" creationId="{49B2D0A6-1BFC-40A1-92CE-21071609D6F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8" creationId="{EC453792-87D6-4112-93E2-268F57A4DD0F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9" creationId="{D5AC5D89-3AE5-4401-A4B4-FE1EF5C203F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0" creationId="{5D9920AD-B297-42F2-ABE0-F9C248E06A3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1" creationId="{1BCDF671-9978-4CD6-B7EF-C4CBFCCF3E0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2" creationId="{6CE98483-AAB2-4265-8684-BAF0571082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3" creationId="{952A6E4E-2028-41CA-A19C-B019D5C9765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4" creationId="{215803A1-AE95-4DCC-8E04-56C719B574D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5" creationId="{EA36C7AA-B7DA-408D-A9A3-A1D7346BDDD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6" creationId="{93679D01-25B7-49FA-B4C0-6B4C8AC5F5D5}"/>
          </ac:spMkLst>
        </pc:spChg>
        <pc:spChg chg="mod topLvl">
          <ac:chgData name="欣捷" userId="b965477fa0aef5e6" providerId="LiveId" clId="{F58CB589-EA88-41E9-89B9-70387DC4BAF4}" dt="2021-04-20T08:31:47.996" v="126" actId="20577"/>
          <ac:spMkLst>
            <pc:docMk/>
            <pc:sldMk cId="3335640676" sldId="1140"/>
            <ac:spMk id="27" creationId="{40BBC041-F638-44E7-8661-3975F5B2B758}"/>
          </ac:spMkLst>
        </pc:spChg>
        <pc:spChg chg="del mod topLvl">
          <ac:chgData name="欣捷" userId="b965477fa0aef5e6" providerId="LiveId" clId="{F58CB589-EA88-41E9-89B9-70387DC4BAF4}" dt="2021-04-20T08:31:48.988" v="128"/>
          <ac:spMkLst>
            <pc:docMk/>
            <pc:sldMk cId="3335640676" sldId="1140"/>
            <ac:spMk id="28" creationId="{3DCB356E-C4FB-4FDD-B7B6-C09490AB118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9" creationId="{5FC9DE7B-1D64-4D2F-80CD-31537F8473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0" creationId="{A6620DE4-8426-4063-A1C4-C57723FFE08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1" creationId="{83CEA704-C51B-4D25-9739-12E8E713BAC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2" creationId="{C37A03C9-832D-4A3A-9B31-7FB8FAFDF25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3" creationId="{E917F4FA-94E7-410E-A805-6419ECE892A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4" creationId="{956F54D9-8F21-403D-A418-2E70B1B0C9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5" creationId="{D81F22FE-9531-45DB-A343-6694979F29E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6" creationId="{0535EBAA-245C-46A6-876B-F2BE4F01687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7" creationId="{98A472CA-F427-4700-9127-796B5330180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8" creationId="{7CC80323-7BAF-487E-855D-1FA8BB7D5FC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9" creationId="{CA03A9D9-4E17-481D-9B68-53E98CC2DED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0" creationId="{D5AB4475-0FA1-43B0-A51F-B8EBFDD662A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1" creationId="{542CE809-2C12-4ABE-A307-E5FD58160E9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2" creationId="{C74B0B13-D32D-485E-8381-7FF27D0376F5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3" creationId="{C05E46DA-C1D1-4B0D-8B73-BACA2B6DECE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4" creationId="{784ACCF4-C0BC-473D-96CD-91C22539FA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5" creationId="{E08A642F-397E-4B16-8E4A-E46AFC4A0E9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6" creationId="{92BDADBD-870B-411C-A06B-E3FC2FDE169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7" creationId="{5892DC19-A53F-488E-8E70-1499E0067D1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8" creationId="{5AD264BE-82A1-4D87-A884-52807EFA5A5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9" creationId="{09F6E2B2-DD7A-4833-9E12-873775F81B6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0" creationId="{622CE4B1-73FC-4173-8E73-EB5D7418728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1" creationId="{E99DA34D-EC2D-4CD0-9BB6-2BF3A3C5FDF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2" creationId="{4D1FC76C-6A04-4232-A5E6-6C705ADF9A0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3" creationId="{9B14EB21-B6DA-476F-8B67-BED757D09CF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4" creationId="{98A44339-5431-4467-84A5-AA3F4E01273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5" creationId="{31795774-06CC-4BDA-BB0A-25130FB34C9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6" creationId="{924CF561-E300-49A5-9509-9DC02D76921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7" creationId="{371F4C99-A360-472F-9A0E-72E2317C791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8" creationId="{E1831656-12BA-4B2F-A23E-9E854A2F93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9" creationId="{A77E68B7-62BD-4E88-A344-4CDD0E9E455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0" creationId="{C6B23C15-1163-4026-9930-9CAC9182BC9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1" creationId="{279AAC55-B69E-49C0-9CA8-26FE0A2A06B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2" creationId="{E6DDF4F9-CB76-4C12-871E-9B39E4F3A27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3" creationId="{3DBA2254-23AE-49E3-B3CB-E19D873B2955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0" creationId="{22D8A731-AE74-4746-A3B8-8256FFF194A2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1" creationId="{A1741382-F451-48A5-8D5C-85D947507B8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2" creationId="{45CCF506-4242-4750-BB00-47CEBABA8EB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3" creationId="{934375D6-09C2-4330-A4FC-7B0675F077A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4" creationId="{5EF06DB7-396D-418E-85E6-9A8BD200F5B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5" creationId="{E9D97DFC-580E-477E-87CA-753B9FAFBF3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7" creationId="{8BC9FD79-3F2D-4D21-AD53-70A0BBA7079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8" creationId="{378BC636-B755-4CCC-B0B4-CC4FEC8AF42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9" creationId="{CDFE7ED5-1713-438E-9F1F-1E1CBB5A0FC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80" creationId="{A5FAF263-9B61-4237-8B55-8F218C822368}"/>
          </ac:spMkLst>
        </pc:spChg>
        <pc:grpChg chg="mod">
          <ac:chgData name="欣捷" userId="b965477fa0aef5e6" providerId="LiveId" clId="{F58CB589-EA88-41E9-89B9-70387DC4BAF4}" dt="2021-04-20T08:29:32.442" v="109" actId="338"/>
          <ac:grpSpMkLst>
            <pc:docMk/>
            <pc:sldMk cId="3335640676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29:40.732" v="110" actId="165"/>
          <ac:grpSpMkLst>
            <pc:docMk/>
            <pc:sldMk cId="3335640676" sldId="1140"/>
            <ac:grpSpMk id="5" creationId="{33F4AC69-DA0C-44C9-B730-9F07169AB268}"/>
          </ac:grpSpMkLst>
        </pc:grpChg>
        <pc:graphicFrameChg chg="del">
          <ac:chgData name="欣捷" userId="b965477fa0aef5e6" providerId="LiveId" clId="{F58CB589-EA88-41E9-89B9-70387DC4BAF4}" dt="2021-04-20T08:29:13.270" v="106" actId="478"/>
          <ac:graphicFrameMkLst>
            <pc:docMk/>
            <pc:sldMk cId="3335640676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29:32.442" v="109" actId="338"/>
          <ac:picMkLst>
            <pc:docMk/>
            <pc:sldMk cId="3335640676" sldId="1140"/>
            <ac:picMk id="2" creationId="{B26A3A9E-B520-4094-984F-8690F35DA745}"/>
          </ac:picMkLst>
        </pc:picChg>
      </pc:sldChg>
      <pc:sldChg chg="modSp add mod">
        <pc:chgData name="欣捷" userId="b965477fa0aef5e6" providerId="LiveId" clId="{F58CB589-EA88-41E9-89B9-70387DC4BAF4}" dt="2021-04-20T09:06:39.328" v="324" actId="113"/>
        <pc:sldMkLst>
          <pc:docMk/>
          <pc:sldMk cId="406512071" sldId="1141"/>
        </pc:sldMkLst>
        <pc:spChg chg="mod">
          <ac:chgData name="欣捷" userId="b965477fa0aef5e6" providerId="LiveId" clId="{F58CB589-EA88-41E9-89B9-70387DC4BAF4}" dt="2021-04-20T09:06:28.271" v="318"/>
          <ac:spMkLst>
            <pc:docMk/>
            <pc:sldMk cId="406512071" sldId="1141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39.328" v="324" actId="113"/>
          <ac:spMkLst>
            <pc:docMk/>
            <pc:sldMk cId="406512071" sldId="1141"/>
            <ac:spMk id="7171" creationId="{7B9851B1-3ED8-4584-9FD6-F58A8B0C36C4}"/>
          </ac:spMkLst>
        </pc:spChg>
      </pc:sldChg>
      <pc:sldChg chg="modSp new mod modAnim">
        <pc:chgData name="欣捷" userId="b965477fa0aef5e6" providerId="LiveId" clId="{F58CB589-EA88-41E9-89B9-70387DC4BAF4}" dt="2021-04-20T09:12:09.602" v="473"/>
        <pc:sldMkLst>
          <pc:docMk/>
          <pc:sldMk cId="1844201406" sldId="1142"/>
        </pc:sldMkLst>
        <pc:spChg chg="mod">
          <ac:chgData name="欣捷" userId="b965477fa0aef5e6" providerId="LiveId" clId="{F58CB589-EA88-41E9-89B9-70387DC4BAF4}" dt="2021-04-20T09:09:20.224" v="329"/>
          <ac:spMkLst>
            <pc:docMk/>
            <pc:sldMk cId="1844201406" sldId="1142"/>
            <ac:spMk id="2" creationId="{126B5D20-E9F6-44DA-AB18-82250B28E792}"/>
          </ac:spMkLst>
        </pc:spChg>
        <pc:spChg chg="mod">
          <ac:chgData name="欣捷" userId="b965477fa0aef5e6" providerId="LiveId" clId="{F58CB589-EA88-41E9-89B9-70387DC4BAF4}" dt="2021-04-20T09:11:58.891" v="471"/>
          <ac:spMkLst>
            <pc:docMk/>
            <pc:sldMk cId="1844201406" sldId="1142"/>
            <ac:spMk id="3" creationId="{7F185FF3-18D6-4AAC-B1C5-F75BCA35F67C}"/>
          </ac:spMkLst>
        </pc:spChg>
      </pc:sldChg>
      <pc:sldChg chg="modSp add mod">
        <pc:chgData name="欣捷" userId="b965477fa0aef5e6" providerId="LiveId" clId="{F58CB589-EA88-41E9-89B9-70387DC4BAF4}" dt="2021-04-20T09:22:54.495" v="619" actId="6549"/>
        <pc:sldMkLst>
          <pc:docMk/>
          <pc:sldMk cId="3037729556" sldId="1143"/>
        </pc:sldMkLst>
        <pc:graphicFrameChg chg="modGraphic">
          <ac:chgData name="欣捷" userId="b965477fa0aef5e6" providerId="LiveId" clId="{F58CB589-EA88-41E9-89B9-70387DC4BAF4}" dt="2021-04-20T09:22:54.495" v="619" actId="6549"/>
          <ac:graphicFrameMkLst>
            <pc:docMk/>
            <pc:sldMk cId="3037729556" sldId="1143"/>
            <ac:graphicFrameMk id="12" creationId="{392FF57F-B253-4DAC-BFB1-4445AAB528F9}"/>
          </ac:graphicFrameMkLst>
        </pc:graphicFrameChg>
      </pc:sldChg>
      <pc:sldChg chg="add">
        <pc:chgData name="欣捷" userId="b965477fa0aef5e6" providerId="LiveId" clId="{F58CB589-EA88-41E9-89B9-70387DC4BAF4}" dt="2021-04-20T09:22:19.763" v="609"/>
        <pc:sldMkLst>
          <pc:docMk/>
          <pc:sldMk cId="546972322" sldId="1144"/>
        </pc:sldMkLst>
      </pc:sldChg>
      <pc:sldChg chg="modSp add">
        <pc:chgData name="欣捷" userId="b965477fa0aef5e6" providerId="LiveId" clId="{F58CB589-EA88-41E9-89B9-70387DC4BAF4}" dt="2021-04-20T09:23:11.343" v="621"/>
        <pc:sldMkLst>
          <pc:docMk/>
          <pc:sldMk cId="4223351651" sldId="1145"/>
        </pc:sldMkLst>
        <pc:graphicFrameChg chg="mod">
          <ac:chgData name="欣捷" userId="b965477fa0aef5e6" providerId="LiveId" clId="{F58CB589-EA88-41E9-89B9-70387DC4BAF4}" dt="2021-04-20T09:23:11.343" v="621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modSp add mod">
        <pc:chgData name="欣捷" userId="b965477fa0aef5e6" providerId="LiveId" clId="{F58CB589-EA88-41E9-89B9-70387DC4BAF4}" dt="2021-04-20T09:27:13.884" v="685" actId="20577"/>
        <pc:sldMkLst>
          <pc:docMk/>
          <pc:sldMk cId="1246412149" sldId="1146"/>
        </pc:sldMkLst>
        <pc:graphicFrameChg chg="modGraphic">
          <ac:chgData name="欣捷" userId="b965477fa0aef5e6" providerId="LiveId" clId="{F58CB589-EA88-41E9-89B9-70387DC4BAF4}" dt="2021-04-20T09:27:13.884" v="685" actId="20577"/>
          <ac:graphicFrameMkLst>
            <pc:docMk/>
            <pc:sldMk cId="1246412149" sldId="1146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18.394" v="687" actId="20577"/>
        <pc:sldMkLst>
          <pc:docMk/>
          <pc:sldMk cId="1563518926" sldId="1147"/>
        </pc:sldMkLst>
        <pc:graphicFrameChg chg="modGraphic">
          <ac:chgData name="欣捷" userId="b965477fa0aef5e6" providerId="LiveId" clId="{F58CB589-EA88-41E9-89B9-70387DC4BAF4}" dt="2021-04-20T09:27:18.394" v="687" actId="20577"/>
          <ac:graphicFrameMkLst>
            <pc:docMk/>
            <pc:sldMk cId="1563518926" sldId="1147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2.409" v="689" actId="20577"/>
        <pc:sldMkLst>
          <pc:docMk/>
          <pc:sldMk cId="3006853834" sldId="1148"/>
        </pc:sldMkLst>
        <pc:graphicFrameChg chg="modGraphic">
          <ac:chgData name="欣捷" userId="b965477fa0aef5e6" providerId="LiveId" clId="{F58CB589-EA88-41E9-89B9-70387DC4BAF4}" dt="2021-04-20T09:27:22.409" v="689" actId="20577"/>
          <ac:graphicFrameMkLst>
            <pc:docMk/>
            <pc:sldMk cId="3006853834" sldId="1148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6.586" v="691" actId="20577"/>
        <pc:sldMkLst>
          <pc:docMk/>
          <pc:sldMk cId="2869246556" sldId="1149"/>
        </pc:sldMkLst>
        <pc:graphicFrameChg chg="modGraphic">
          <ac:chgData name="欣捷" userId="b965477fa0aef5e6" providerId="LiveId" clId="{F58CB589-EA88-41E9-89B9-70387DC4BAF4}" dt="2021-04-20T09:27:26.586" v="691" actId="20577"/>
          <ac:graphicFrameMkLst>
            <pc:docMk/>
            <pc:sldMk cId="2869246556" sldId="1149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1.804" v="693" actId="20577"/>
        <pc:sldMkLst>
          <pc:docMk/>
          <pc:sldMk cId="500657596" sldId="1150"/>
        </pc:sldMkLst>
        <pc:graphicFrameChg chg="modGraphic">
          <ac:chgData name="欣捷" userId="b965477fa0aef5e6" providerId="LiveId" clId="{F58CB589-EA88-41E9-89B9-70387DC4BAF4}" dt="2021-04-20T09:27:31.804" v="693" actId="20577"/>
          <ac:graphicFrameMkLst>
            <pc:docMk/>
            <pc:sldMk cId="500657596" sldId="1150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7.737" v="694" actId="20577"/>
        <pc:sldMkLst>
          <pc:docMk/>
          <pc:sldMk cId="3962178428" sldId="1151"/>
        </pc:sldMkLst>
        <pc:graphicFrameChg chg="modGraphic">
          <ac:chgData name="欣捷" userId="b965477fa0aef5e6" providerId="LiveId" clId="{F58CB589-EA88-41E9-89B9-70387DC4BAF4}" dt="2021-04-20T09:27:37.737" v="694" actId="20577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31:43.160" v="756" actId="6549"/>
        <pc:sldMkLst>
          <pc:docMk/>
          <pc:sldMk cId="389650025" sldId="1152"/>
        </pc:sldMkLst>
        <pc:graphicFrameChg chg="modGraphic">
          <ac:chgData name="欣捷" userId="b965477fa0aef5e6" providerId="LiveId" clId="{F58CB589-EA88-41E9-89B9-70387DC4BAF4}" dt="2021-04-20T09:31:43.160" v="756" actId="6549"/>
          <ac:graphicFrameMkLst>
            <pc:docMk/>
            <pc:sldMk cId="389650025" sldId="1152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40.862" v="755" actId="6549"/>
        <pc:sldMkLst>
          <pc:docMk/>
          <pc:sldMk cId="235929361" sldId="1153"/>
        </pc:sldMkLst>
        <pc:graphicFrameChg chg="modGraphic">
          <ac:chgData name="欣捷" userId="b965477fa0aef5e6" providerId="LiveId" clId="{F58CB589-EA88-41E9-89B9-70387DC4BAF4}" dt="2021-04-20T09:31:40.862" v="755" actId="6549"/>
          <ac:graphicFrameMkLst>
            <pc:docMk/>
            <pc:sldMk cId="235929361" sldId="1153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8.269" v="754" actId="6549"/>
        <pc:sldMkLst>
          <pc:docMk/>
          <pc:sldMk cId="4207039851" sldId="1154"/>
        </pc:sldMkLst>
        <pc:graphicFrameChg chg="modGraphic">
          <ac:chgData name="欣捷" userId="b965477fa0aef5e6" providerId="LiveId" clId="{F58CB589-EA88-41E9-89B9-70387DC4BAF4}" dt="2021-04-20T09:31:38.269" v="754" actId="6549"/>
          <ac:graphicFrameMkLst>
            <pc:docMk/>
            <pc:sldMk cId="4207039851" sldId="1154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5.597" v="753" actId="6549"/>
        <pc:sldMkLst>
          <pc:docMk/>
          <pc:sldMk cId="77711967" sldId="1155"/>
        </pc:sldMkLst>
        <pc:graphicFrameChg chg="modGraphic">
          <ac:chgData name="欣捷" userId="b965477fa0aef5e6" providerId="LiveId" clId="{F58CB589-EA88-41E9-89B9-70387DC4BAF4}" dt="2021-04-20T09:31:35.597" v="753" actId="6549"/>
          <ac:graphicFrameMkLst>
            <pc:docMk/>
            <pc:sldMk cId="77711967" sldId="1155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3.341" v="752" actId="6549"/>
        <pc:sldMkLst>
          <pc:docMk/>
          <pc:sldMk cId="1749343738" sldId="1156"/>
        </pc:sldMkLst>
        <pc:graphicFrameChg chg="modGraphic">
          <ac:chgData name="欣捷" userId="b965477fa0aef5e6" providerId="LiveId" clId="{F58CB589-EA88-41E9-89B9-70387DC4BAF4}" dt="2021-04-20T09:31:33.341" v="752" actId="6549"/>
          <ac:graphicFrameMkLst>
            <pc:docMk/>
            <pc:sldMk cId="1749343738" sldId="1156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0.622" v="751" actId="6549"/>
        <pc:sldMkLst>
          <pc:docMk/>
          <pc:sldMk cId="3747700626" sldId="1157"/>
        </pc:sldMkLst>
        <pc:graphicFrameChg chg="modGraphic">
          <ac:chgData name="欣捷" userId="b965477fa0aef5e6" providerId="LiveId" clId="{F58CB589-EA88-41E9-89B9-70387DC4BAF4}" dt="2021-04-20T09:31:30.622" v="751" actId="6549"/>
          <ac:graphicFrameMkLst>
            <pc:docMk/>
            <pc:sldMk cId="3747700626" sldId="1157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27.771" v="750" actId="6549"/>
        <pc:sldMkLst>
          <pc:docMk/>
          <pc:sldMk cId="2813883607" sldId="1158"/>
        </pc:sldMkLst>
        <pc:graphicFrameChg chg="modGraphic">
          <ac:chgData name="欣捷" userId="b965477fa0aef5e6" providerId="LiveId" clId="{F58CB589-EA88-41E9-89B9-70387DC4BAF4}" dt="2021-04-20T09:31:27.771" v="750" actId="6549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</pc:docChg>
  </pc:docChgLst>
  <pc:docChgLst>
    <pc:chgData name="欣捷 王" userId="b965477fa0aef5e6" providerId="LiveId" clId="{EAF24453-653E-4505-8300-B8E9DC87F7E0}"/>
    <pc:docChg chg="modSld">
      <pc:chgData name="欣捷 王" userId="b965477fa0aef5e6" providerId="LiveId" clId="{EAF24453-653E-4505-8300-B8E9DC87F7E0}" dt="2024-04-07T00:59:47.962" v="11" actId="113"/>
      <pc:docMkLst>
        <pc:docMk/>
      </pc:docMkLst>
      <pc:sldChg chg="modSp">
        <pc:chgData name="欣捷 王" userId="b965477fa0aef5e6" providerId="LiveId" clId="{EAF24453-653E-4505-8300-B8E9DC87F7E0}" dt="2024-04-07T00:59:47.962" v="11" actId="113"/>
        <pc:sldMkLst>
          <pc:docMk/>
          <pc:sldMk cId="0" sldId="831"/>
        </pc:sldMkLst>
        <pc:spChg chg="mod">
          <ac:chgData name="欣捷 王" userId="b965477fa0aef5e6" providerId="LiveId" clId="{EAF24453-653E-4505-8300-B8E9DC87F7E0}" dt="2024-04-07T00:59:47.962" v="11" actId="113"/>
          <ac:spMkLst>
            <pc:docMk/>
            <pc:sldMk cId="0" sldId="831"/>
            <ac:spMk id="630787" creationId="{CE2C33B2-7CB8-48A0-8C3E-2413CCD5F599}"/>
          </ac:spMkLst>
        </pc:spChg>
      </pc:sldChg>
    </pc:docChg>
  </pc:docChgLst>
  <pc:docChgLst>
    <pc:chgData name="欣捷" userId="b965477fa0aef5e6" providerId="LiveId" clId="{D44C38A6-E3F9-43FE-930D-BB8A64C1A64E}"/>
    <pc:docChg chg="modSld">
      <pc:chgData name="欣捷" userId="b965477fa0aef5e6" providerId="LiveId" clId="{D44C38A6-E3F9-43FE-930D-BB8A64C1A64E}" dt="2021-04-27T08:57:37.469" v="4" actId="207"/>
      <pc:docMkLst>
        <pc:docMk/>
      </pc:docMkLst>
      <pc:sldChg chg="modSp">
        <pc:chgData name="欣捷" userId="b965477fa0aef5e6" providerId="LiveId" clId="{D44C38A6-E3F9-43FE-930D-BB8A64C1A64E}" dt="2021-04-27T08:57:37.469" v="4" actId="207"/>
        <pc:sldMkLst>
          <pc:docMk/>
          <pc:sldMk cId="0" sldId="831"/>
        </pc:sldMkLst>
        <pc:spChg chg="mod">
          <ac:chgData name="欣捷" userId="b965477fa0aef5e6" providerId="LiveId" clId="{D44C38A6-E3F9-43FE-930D-BB8A64C1A64E}" dt="2021-04-27T08:57:37.469" v="4" actId="207"/>
          <ac:spMkLst>
            <pc:docMk/>
            <pc:sldMk cId="0" sldId="831"/>
            <ac:spMk id="630787" creationId="{CE2C33B2-7CB8-48A0-8C3E-2413CCD5F599}"/>
          </ac:spMkLst>
        </pc:spChg>
      </pc:sldChg>
    </pc:docChg>
  </pc:docChgLst>
  <pc:docChgLst>
    <pc:chgData name="欣捷 王" userId="b965477fa0aef5e6" providerId="LiveId" clId="{8496FBD0-1842-41E0-B544-5A025F87A8E6}"/>
    <pc:docChg chg="undo custSel modSld modMainMaster">
      <pc:chgData name="欣捷 王" userId="b965477fa0aef5e6" providerId="LiveId" clId="{8496FBD0-1842-41E0-B544-5A025F87A8E6}" dt="2024-05-08T18:02:28.418" v="16" actId="22"/>
      <pc:docMkLst>
        <pc:docMk/>
      </pc:docMkLst>
      <pc:sldChg chg="addSp delSp mod">
        <pc:chgData name="欣捷 王" userId="b965477fa0aef5e6" providerId="LiveId" clId="{8496FBD0-1842-41E0-B544-5A025F87A8E6}" dt="2024-05-08T18:02:28.418" v="16" actId="22"/>
        <pc:sldMkLst>
          <pc:docMk/>
          <pc:sldMk cId="0" sldId="828"/>
        </pc:sldMkLst>
        <pc:picChg chg="add del">
          <ac:chgData name="欣捷 王" userId="b965477fa0aef5e6" providerId="LiveId" clId="{8496FBD0-1842-41E0-B544-5A025F87A8E6}" dt="2024-05-08T18:02:28.418" v="16" actId="22"/>
          <ac:picMkLst>
            <pc:docMk/>
            <pc:sldMk cId="0" sldId="828"/>
            <ac:picMk id="6" creationId="{C0FEBDC9-8FAC-A981-0AA0-A5B388F01ABC}"/>
          </ac:picMkLst>
        </pc:picChg>
      </pc:sldChg>
      <pc:sldChg chg="modSp mod">
        <pc:chgData name="欣捷 王" userId="b965477fa0aef5e6" providerId="LiveId" clId="{8496FBD0-1842-41E0-B544-5A025F87A8E6}" dt="2024-05-08T15:29:29.435" v="10" actId="20577"/>
        <pc:sldMkLst>
          <pc:docMk/>
          <pc:sldMk cId="0" sldId="839"/>
        </pc:sldMkLst>
        <pc:spChg chg="mod">
          <ac:chgData name="欣捷 王" userId="b965477fa0aef5e6" providerId="LiveId" clId="{8496FBD0-1842-41E0-B544-5A025F87A8E6}" dt="2024-05-08T15:29:29.435" v="10" actId="20577"/>
          <ac:spMkLst>
            <pc:docMk/>
            <pc:sldMk cId="0" sldId="839"/>
            <ac:spMk id="24579" creationId="{A06E46CC-6EAC-4155-BD77-1882A4ED003F}"/>
          </ac:spMkLst>
        </pc:spChg>
      </pc:sldChg>
      <pc:sldChg chg="modSp mod">
        <pc:chgData name="欣捷 王" userId="b965477fa0aef5e6" providerId="LiveId" clId="{8496FBD0-1842-41E0-B544-5A025F87A8E6}" dt="2024-05-08T17:31:44.091" v="12" actId="20577"/>
        <pc:sldMkLst>
          <pc:docMk/>
          <pc:sldMk cId="0" sldId="844"/>
        </pc:sldMkLst>
        <pc:spChg chg="mod">
          <ac:chgData name="欣捷 王" userId="b965477fa0aef5e6" providerId="LiveId" clId="{8496FBD0-1842-41E0-B544-5A025F87A8E6}" dt="2024-05-08T17:31:44.091" v="12" actId="20577"/>
          <ac:spMkLst>
            <pc:docMk/>
            <pc:sldMk cId="0" sldId="844"/>
            <ac:spMk id="29699" creationId="{1BC30237-8A21-4C25-8A2E-C2E22469FCAA}"/>
          </ac:spMkLst>
        </pc:spChg>
      </pc:sldChg>
      <pc:sldChg chg="addSp modSp">
        <pc:chgData name="欣捷 王" userId="b965477fa0aef5e6" providerId="LiveId" clId="{8496FBD0-1842-41E0-B544-5A025F87A8E6}" dt="2024-05-08T17:58:37.828" v="14" actId="164"/>
        <pc:sldMkLst>
          <pc:docMk/>
          <pc:sldMk cId="0" sldId="868"/>
        </pc:sldMkLst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1" creationId="{626B5AEC-784C-4FB9-99AF-628C3DFBEEEF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2" creationId="{E3093B61-1170-4706-BFA0-F277FE0EB1B0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3" creationId="{8DEE727A-0B1C-4A6D-A06D-885D504CA141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4" creationId="{A35A4A35-6B47-4FC2-8A5D-A135B59AB3C2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5" creationId="{AE912386-F7B1-460D-88AF-71A1291FD570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6" creationId="{FC2CAE69-6EB8-4FFA-A03B-12B3478A7830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7" creationId="{CC7A398D-25F0-4390-ABD6-9CE71DB6705A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8" creationId="{A3BED425-44D9-4132-B462-493DA5C90606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09" creationId="{7A09665A-D096-4D2D-8EF5-BE9C66F51FBF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10" creationId="{430778B6-E5BE-4173-868E-757326350CC0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11" creationId="{DA56F35B-B98D-4888-9E99-0C810AD06191}"/>
          </ac:spMkLst>
        </pc:spChg>
        <pc:spChg chg="mod">
          <ac:chgData name="欣捷 王" userId="b965477fa0aef5e6" providerId="LiveId" clId="{8496FBD0-1842-41E0-B544-5A025F87A8E6}" dt="2024-05-08T17:58:37.828" v="14" actId="164"/>
          <ac:spMkLst>
            <pc:docMk/>
            <pc:sldMk cId="0" sldId="868"/>
            <ac:spMk id="29712" creationId="{BE0C7124-E5F5-4168-AA30-A488719C2736}"/>
          </ac:spMkLst>
        </pc:spChg>
        <pc:grpChg chg="add mod">
          <ac:chgData name="欣捷 王" userId="b965477fa0aef5e6" providerId="LiveId" clId="{8496FBD0-1842-41E0-B544-5A025F87A8E6}" dt="2024-05-08T17:58:37.828" v="14" actId="164"/>
          <ac:grpSpMkLst>
            <pc:docMk/>
            <pc:sldMk cId="0" sldId="868"/>
            <ac:grpSpMk id="5" creationId="{CDB7F7B1-AE40-595C-EA26-F2B77B294058}"/>
          </ac:grpSpMkLst>
        </pc:grpChg>
      </pc:sldChg>
      <pc:sldMasterChg chg="modSldLayout">
        <pc:chgData name="欣捷 王" userId="b965477fa0aef5e6" providerId="LiveId" clId="{8496FBD0-1842-41E0-B544-5A025F87A8E6}" dt="2024-05-06T14:56:24.844" v="0" actId="735"/>
        <pc:sldMasterMkLst>
          <pc:docMk/>
          <pc:sldMasterMk cId="3703215447" sldId="2147483687"/>
        </pc:sldMasterMkLst>
        <pc:sldLayoutChg chg="modSp">
          <pc:chgData name="欣捷 王" userId="b965477fa0aef5e6" providerId="LiveId" clId="{8496FBD0-1842-41E0-B544-5A025F87A8E6}" dt="2024-05-06T14:56:24.844" v="0" actId="735"/>
          <pc:sldLayoutMkLst>
            <pc:docMk/>
            <pc:sldMasterMk cId="3703215447" sldId="2147483687"/>
            <pc:sldLayoutMk cId="3323847952" sldId="2147483689"/>
          </pc:sldLayoutMkLst>
        </pc:sldLayoutChg>
      </pc:sldMasterChg>
    </pc:docChg>
  </pc:docChgLst>
  <pc:docChgLst>
    <pc:chgData name="欣捷 王" userId="b965477fa0aef5e6" providerId="LiveId" clId="{30BCA030-2FB3-4C87-8DD0-7AE2ECDC6A2E}"/>
    <pc:docChg chg="modSld modMainMaster">
      <pc:chgData name="欣捷 王" userId="b965477fa0aef5e6" providerId="LiveId" clId="{30BCA030-2FB3-4C87-8DD0-7AE2ECDC6A2E}" dt="2024-03-18T14:51:32.017" v="3"/>
      <pc:docMkLst>
        <pc:docMk/>
      </pc:docMkLst>
      <pc:sldChg chg="modSp">
        <pc:chgData name="欣捷 王" userId="b965477fa0aef5e6" providerId="LiveId" clId="{30BCA030-2FB3-4C87-8DD0-7AE2ECDC6A2E}" dt="2024-03-05T05:38:48.944" v="0"/>
        <pc:sldMkLst>
          <pc:docMk/>
          <pc:sldMk cId="2470898374" sldId="256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2470898374" sldId="256"/>
            <ac:spMk id="3" creationId="{B9F7C19A-4716-4FDA-9AAE-2A3CD35E521D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12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2"/>
            <ac:spMk id="13314" creationId="{DC50109E-8C93-424C-9F6A-395939FC1DED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2"/>
            <ac:spMk id="13315" creationId="{BBE4C38B-6B4A-4ED6-8501-11604AFF9F4D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13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3"/>
            <ac:spMk id="14338" creationId="{8C31788C-0201-4C11-9DE3-509950A7B3B2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3"/>
            <ac:spMk id="14339" creationId="{034A964D-8994-40BD-9D13-9D6A9E2D1710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14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4"/>
            <ac:spMk id="15362" creationId="{F8AF9449-62B6-4796-9C89-57752F86A36A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4"/>
            <ac:spMk id="15363" creationId="{4E4FDBD0-528E-4567-B5DB-A244881BC52A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17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7"/>
            <ac:spMk id="28674" creationId="{4ADBB4CB-4300-4614-8D5D-C855C298A8E3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18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8"/>
            <ac:spMk id="32770" creationId="{C9904C42-C5FD-48B1-90C5-11BA42BD04D1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18"/>
            <ac:spMk id="32771" creationId="{FF5C7003-0F51-40C7-8FF9-F4A63A8F1EEB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28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28"/>
            <ac:spMk id="34818" creationId="{1A2AECA0-D074-4668-A0FA-C74E72077A3F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28"/>
            <ac:spMk id="34819" creationId="{35CD930F-3357-4241-8F96-B80D5DA315DF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29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29"/>
            <ac:spMk id="36866" creationId="{9246BA7F-DCB9-4548-9D40-7CC95919084C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29"/>
            <ac:spMk id="36867" creationId="{6FB8BCBA-FEAF-4E80-976F-6E8FA0E5555A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0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0"/>
            <ac:spMk id="10242" creationId="{1CA8BBB3-4C72-4D69-8E7E-A35DC27BE5D1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0"/>
            <ac:spMk id="10243" creationId="{1E5AEAAE-5DDE-4C1A-BC01-778DF3941410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1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1"/>
            <ac:spMk id="11266" creationId="{8F14AA27-D4C7-4BA0-A7AF-E34B87A2F85E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1"/>
            <ac:spMk id="630787" creationId="{CE2C33B2-7CB8-48A0-8C3E-2413CCD5F599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2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2"/>
            <ac:spMk id="13314" creationId="{96903F42-78A9-44DB-9DA6-BB9F867C5C55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3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3"/>
            <ac:spMk id="40962" creationId="{215C0751-B305-4F97-A27B-4BFC8734D557}"/>
          </ac:spMkLst>
        </pc:spChg>
        <pc:graphicFrameChg chg="mod">
          <ac:chgData name="欣捷 王" userId="b965477fa0aef5e6" providerId="LiveId" clId="{30BCA030-2FB3-4C87-8DD0-7AE2ECDC6A2E}" dt="2024-03-05T05:38:48.944" v="0"/>
          <ac:graphicFrameMkLst>
            <pc:docMk/>
            <pc:sldMk cId="0" sldId="833"/>
            <ac:graphicFrameMk id="677938" creationId="{A98D8C46-8493-43B0-AB3B-F73494047168}"/>
          </ac:graphicFrameMkLst>
        </pc:graphicFrame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4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4"/>
            <ac:spMk id="16386" creationId="{5893D025-2070-43F9-91EE-956E25E5E4B1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4"/>
            <ac:spMk id="16387" creationId="{BE1BDB94-3B70-4494-8953-B60537D63268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5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5"/>
            <ac:spMk id="18434" creationId="{15FA20B5-0383-441C-AFE0-A4F0B5DAA373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6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6"/>
            <ac:spMk id="21506" creationId="{483508C2-5481-4102-9E4C-F7F636557D9C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6"/>
            <ac:spMk id="633859" creationId="{1B4C821F-97A7-482B-BEAF-2B8CB0CB0050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7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7"/>
            <ac:spMk id="22530" creationId="{F0088590-186F-446F-ACED-5B84157277A1}"/>
          </ac:spMkLst>
        </pc:spChg>
      </pc:sldChg>
      <pc:sldChg chg="modSp mod">
        <pc:chgData name="欣捷 王" userId="b965477fa0aef5e6" providerId="LiveId" clId="{30BCA030-2FB3-4C87-8DD0-7AE2ECDC6A2E}" dt="2024-03-18T14:51:32.017" v="3"/>
        <pc:sldMkLst>
          <pc:docMk/>
          <pc:sldMk cId="0" sldId="838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8"/>
            <ac:spMk id="20482" creationId="{20FB96D6-A7C3-4D35-8E56-61B587F354A7}"/>
          </ac:spMkLst>
        </pc:spChg>
        <pc:spChg chg="mod">
          <ac:chgData name="欣捷 王" userId="b965477fa0aef5e6" providerId="LiveId" clId="{30BCA030-2FB3-4C87-8DD0-7AE2ECDC6A2E}" dt="2024-03-18T14:51:32.017" v="3"/>
          <ac:spMkLst>
            <pc:docMk/>
            <pc:sldMk cId="0" sldId="838"/>
            <ac:spMk id="20483" creationId="{FB2E5314-E149-4FDD-8886-84548C485A28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39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9"/>
            <ac:spMk id="24578" creationId="{B65BE8BA-C4AD-4F5B-A455-662AB678313A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39"/>
            <ac:spMk id="24579" creationId="{A06E46CC-6EAC-4155-BD77-1882A4ED003F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40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0"/>
            <ac:spMk id="26626" creationId="{5991F8DE-09D0-4717-AD05-9939CD9D3662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0"/>
            <ac:spMk id="635907" creationId="{62750C1C-DF25-4E94-852C-357D88F997C9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44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4"/>
            <ac:spMk id="29698" creationId="{6557D845-54AB-4875-8A6A-628730897C1C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4"/>
            <ac:spMk id="29699" creationId="{1BC30237-8A21-4C25-8A2E-C2E22469FCAA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45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5"/>
            <ac:spMk id="30722" creationId="{A13ED2F2-1443-4223-9BF6-892DA8D92C61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5"/>
            <ac:spMk id="30723" creationId="{E9F903AA-265A-4911-ABBF-5FB8E8BC5F33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46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6"/>
            <ac:spMk id="31746" creationId="{297430C5-EC24-4E55-AF11-CAADE5ED3355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6"/>
            <ac:spMk id="31747" creationId="{817B5F69-503A-4A7F-AF4F-319B37437FE2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47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7"/>
            <ac:spMk id="18434" creationId="{1263B6A7-FEC9-42B6-B28C-896431C81BAE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7"/>
            <ac:spMk id="18435" creationId="{09C4A669-CA59-4996-8DAB-5049510591D8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48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8"/>
            <ac:spMk id="4" creationId="{D3A6C19D-F7F1-4E99-833A-88CC61C5EC9F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49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9"/>
            <ac:spMk id="39938" creationId="{55FA0002-DE47-4C06-92C0-9BEC650FD9D1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49"/>
            <ac:spMk id="39939" creationId="{2D93E9DB-C1D3-41BC-9EDE-7843E56E3F31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51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1"/>
            <ac:spMk id="41986" creationId="{DA4E77D9-5404-468B-A75E-4AA5285B5EF7}"/>
          </ac:spMkLst>
        </pc:spChg>
        <pc:graphicFrameChg chg="mod">
          <ac:chgData name="欣捷 王" userId="b965477fa0aef5e6" providerId="LiveId" clId="{30BCA030-2FB3-4C87-8DD0-7AE2ECDC6A2E}" dt="2024-03-05T05:38:48.944" v="0"/>
          <ac:graphicFrameMkLst>
            <pc:docMk/>
            <pc:sldMk cId="0" sldId="851"/>
            <ac:graphicFrameMk id="646300" creationId="{A096CAC2-FC63-4EA0-A3F7-0A347E352273}"/>
          </ac:graphicFrameMkLst>
        </pc:graphicFrame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52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2"/>
            <ac:spMk id="23554" creationId="{C7960EB4-8A83-4CBA-A7CD-1D1FA49CF6C9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2"/>
            <ac:spMk id="23555" creationId="{BCF8F188-B3A5-4D15-AF66-AEF2D1446575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55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5"/>
            <ac:spMk id="26626" creationId="{11060DC0-79D7-4B34-BE23-34D40A23DAE4}"/>
          </ac:spMkLst>
        </pc:spChg>
        <pc:graphicFrameChg chg="mod">
          <ac:chgData name="欣捷 王" userId="b965477fa0aef5e6" providerId="LiveId" clId="{30BCA030-2FB3-4C87-8DD0-7AE2ECDC6A2E}" dt="2024-03-05T05:38:48.944" v="0"/>
          <ac:graphicFrameMkLst>
            <pc:docMk/>
            <pc:sldMk cId="0" sldId="855"/>
            <ac:graphicFrameMk id="704561" creationId="{773803CF-E6CA-4C6E-AD3A-19995AA6E119}"/>
          </ac:graphicFrameMkLst>
        </pc:graphicFrame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56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6"/>
            <ac:spMk id="27650" creationId="{2163BEB1-D923-4B2F-BAC8-24A8FEFD5A63}"/>
          </ac:spMkLst>
        </pc:spChg>
        <pc:graphicFrameChg chg="mod">
          <ac:chgData name="欣捷 王" userId="b965477fa0aef5e6" providerId="LiveId" clId="{30BCA030-2FB3-4C87-8DD0-7AE2ECDC6A2E}" dt="2024-03-05T05:38:48.944" v="0"/>
          <ac:graphicFrameMkLst>
            <pc:docMk/>
            <pc:sldMk cId="0" sldId="856"/>
            <ac:graphicFrameMk id="705593" creationId="{2D33001D-AF55-40AD-B00A-7A60359BE673}"/>
          </ac:graphicFrameMkLst>
        </pc:graphicFrame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57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7"/>
            <ac:spMk id="5122" creationId="{E715CCF7-0751-450A-A983-787238270A92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7"/>
            <ac:spMk id="5123" creationId="{0AD1C6DF-2B9C-4419-8E13-1428C92D7DFE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58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8"/>
            <ac:spMk id="7170" creationId="{AF2D3E27-FFCC-4DE6-A837-C14D47CC4B0D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8"/>
            <ac:spMk id="7171" creationId="{0605A57E-B0B9-4300-9FF8-59318A40C4EB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59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9"/>
            <ac:spMk id="25603" creationId="{344842C2-E34C-4F93-93EE-E5EE3C0F469E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59"/>
            <ac:spMk id="25604" creationId="{E64320A8-6E51-4DBC-A3CB-ECFAF26BED8A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0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0"/>
            <ac:spMk id="10242" creationId="{BB22EABC-8EB7-4830-81E9-E83F2278E18C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1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1"/>
            <ac:spMk id="11266" creationId="{D6E1DD0C-8E15-4822-AE51-1E09F5D8453C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2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2"/>
            <ac:spMk id="5123" creationId="{2374485D-561A-4B32-8768-22EFD279BE92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2"/>
            <ac:spMk id="8194" creationId="{6FAF6A44-881D-4FAB-87F4-9F08BCDECA64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3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3"/>
            <ac:spMk id="3" creationId="{489BC31F-4B1E-4AB8-9D59-F5CECB3487F3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3"/>
            <ac:spMk id="12290" creationId="{7EE6E3C4-FFEA-4EF7-8E46-1A2C7CF84FB3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4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4"/>
            <ac:spMk id="17410" creationId="{DC64CCE1-B57F-4864-97CB-4E5AD4FE4DFE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4"/>
            <ac:spMk id="17411" creationId="{711BCEE6-2640-4103-8786-2E0089FB3699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5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5"/>
            <ac:spMk id="20482" creationId="{8A805365-44C7-46FD-8977-E597FE8B2C92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5"/>
            <ac:spMk id="20483" creationId="{E2A429EC-9D20-4EB3-AAB9-80082DEC8AF2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6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6"/>
            <ac:spMk id="4" creationId="{71C94FA4-9E5B-4291-99DF-C2C117F0D3E9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6"/>
            <ac:spMk id="21506" creationId="{5008F33B-FDD6-41C5-B2D2-182DCF20A14D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7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7"/>
            <ac:spMk id="22530" creationId="{3B0786A9-CA43-4DD6-A23B-D88757E6B5CC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8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8"/>
            <ac:spMk id="29698" creationId="{311EB746-44F1-4EF9-9DA8-1F87A35F3BF9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8"/>
            <ac:spMk id="29699" creationId="{9A1AA256-5DA5-419F-813E-EF3D13495D2C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69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69"/>
            <ac:spMk id="30722" creationId="{2DE8EBB8-D22E-4893-9775-7EC54A35A4A6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70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0"/>
            <ac:spMk id="31746" creationId="{27B122A6-587E-4384-B2F0-20C72127C686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0"/>
            <ac:spMk id="31747" creationId="{1330C4B9-1494-456E-8041-6E9BB8F1EE24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71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1"/>
            <ac:spMk id="4" creationId="{D5FCF31B-C864-4A3F-95F8-8594C8DA7876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1"/>
            <ac:spMk id="37890" creationId="{AEF50185-1DEE-449A-B3EE-203CDDBFE2E0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72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2"/>
            <ac:spMk id="38914" creationId="{3F3D63BD-306C-4546-9C1D-5ECDB39AA89D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2"/>
            <ac:spMk id="38915" creationId="{B14DB475-A9D2-4FEC-BFE1-8B6166D1E186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73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3"/>
            <ac:spMk id="39938" creationId="{7FCC78FF-538B-4B1D-8105-CA98AA2AB46A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3"/>
            <ac:spMk id="39939" creationId="{E8151C56-E931-45E8-9BCD-F433DEB19480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74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4"/>
            <ac:spMk id="41986" creationId="{CC30BD45-D228-437B-BD21-57831474374C}"/>
          </ac:spMkLst>
        </pc:spChg>
        <pc:graphicFrameChg chg="mod">
          <ac:chgData name="欣捷 王" userId="b965477fa0aef5e6" providerId="LiveId" clId="{30BCA030-2FB3-4C87-8DD0-7AE2ECDC6A2E}" dt="2024-03-05T05:38:48.944" v="0"/>
          <ac:graphicFrameMkLst>
            <pc:docMk/>
            <pc:sldMk cId="0" sldId="874"/>
            <ac:graphicFrameMk id="679990" creationId="{FE056342-B525-4B9C-A2AD-86D93CA3D5E9}"/>
          </ac:graphicFrameMkLst>
        </pc:graphicFrame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75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5"/>
            <ac:spMk id="43010" creationId="{39D88ABE-90BB-4EC1-A453-C7DA4D191E32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5"/>
            <ac:spMk id="43011" creationId="{1C261239-E2B6-4ADB-B337-BE2D5805C560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0" sldId="876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0" sldId="876"/>
            <ac:spMk id="45058" creationId="{B4058175-B435-4A80-BE18-9B63622F4406}"/>
          </ac:spMkLst>
        </pc:spChg>
        <pc:graphicFrameChg chg="mod">
          <ac:chgData name="欣捷 王" userId="b965477fa0aef5e6" providerId="LiveId" clId="{30BCA030-2FB3-4C87-8DD0-7AE2ECDC6A2E}" dt="2024-03-05T05:38:48.944" v="0"/>
          <ac:graphicFrameMkLst>
            <pc:docMk/>
            <pc:sldMk cId="0" sldId="876"/>
            <ac:graphicFrameMk id="683011" creationId="{9358665E-74FD-49F6-8240-6AB425CDFEC5}"/>
          </ac:graphicFrameMkLst>
        </pc:graphicFrame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581670380" sldId="877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581670380" sldId="877"/>
            <ac:spMk id="2" creationId="{DECD4D50-E3F3-427A-8398-085E6604682C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581670380" sldId="877"/>
            <ac:spMk id="3" creationId="{2C8AA040-38B5-4AF3-AFAE-64F9958A7B7E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23400609" sldId="878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23400609" sldId="878"/>
            <ac:spMk id="2" creationId="{DECD4D50-E3F3-427A-8398-085E6604682C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23400609" sldId="878"/>
            <ac:spMk id="3" creationId="{2C8AA040-38B5-4AF3-AFAE-64F9958A7B7E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1488380577" sldId="880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1488380577" sldId="880"/>
            <ac:spMk id="20482" creationId="{8A805365-44C7-46FD-8977-E597FE8B2C92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1788774318" sldId="881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1788774318" sldId="881"/>
            <ac:spMk id="4" creationId="{71C94FA4-9E5B-4291-99DF-C2C117F0D3E9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1788774318" sldId="881"/>
            <ac:spMk id="21506" creationId="{5008F33B-FDD6-41C5-B2D2-182DCF20A14D}"/>
          </ac:spMkLst>
        </pc:spChg>
      </pc:sldChg>
      <pc:sldChg chg="modSp">
        <pc:chgData name="欣捷 王" userId="b965477fa0aef5e6" providerId="LiveId" clId="{30BCA030-2FB3-4C87-8DD0-7AE2ECDC6A2E}" dt="2024-03-05T05:38:48.944" v="0"/>
        <pc:sldMkLst>
          <pc:docMk/>
          <pc:sldMk cId="487721082" sldId="884"/>
        </pc:sldMkLst>
        <pc:spChg chg="mod">
          <ac:chgData name="欣捷 王" userId="b965477fa0aef5e6" providerId="LiveId" clId="{30BCA030-2FB3-4C87-8DD0-7AE2ECDC6A2E}" dt="2024-03-05T05:38:48.944" v="0"/>
          <ac:spMkLst>
            <pc:docMk/>
            <pc:sldMk cId="487721082" sldId="884"/>
            <ac:spMk id="4" creationId="{71C94FA4-9E5B-4291-99DF-C2C117F0D3E9}"/>
          </ac:spMkLst>
        </pc:spChg>
        <pc:spChg chg="mod">
          <ac:chgData name="欣捷 王" userId="b965477fa0aef5e6" providerId="LiveId" clId="{30BCA030-2FB3-4C87-8DD0-7AE2ECDC6A2E}" dt="2024-03-05T05:38:48.944" v="0"/>
          <ac:spMkLst>
            <pc:docMk/>
            <pc:sldMk cId="487721082" sldId="884"/>
            <ac:spMk id="21506" creationId="{5008F33B-FDD6-41C5-B2D2-182DCF20A14D}"/>
          </ac:spMkLst>
        </pc:spChg>
      </pc:sldChg>
      <pc:sldMasterChg chg="addSp modSldLayout">
        <pc:chgData name="欣捷 王" userId="b965477fa0aef5e6" providerId="LiveId" clId="{30BCA030-2FB3-4C87-8DD0-7AE2ECDC6A2E}" dt="2024-03-05T05:45:58.367" v="1"/>
        <pc:sldMasterMkLst>
          <pc:docMk/>
          <pc:sldMasterMk cId="3703215447" sldId="2147483687"/>
        </pc:sldMasterMkLst>
        <pc:spChg chg="add">
          <ac:chgData name="欣捷 王" userId="b965477fa0aef5e6" providerId="LiveId" clId="{30BCA030-2FB3-4C87-8DD0-7AE2ECDC6A2E}" dt="2024-03-05T05:38:48.944" v="0"/>
          <ac:spMkLst>
            <pc:docMk/>
            <pc:sldMasterMk cId="3703215447" sldId="2147483687"/>
            <ac:spMk id="11" creationId="{3514D175-70C9-2527-5442-60BBAF66FE8D}"/>
          </ac:spMkLst>
        </pc:spChg>
        <pc:sldLayoutChg chg="addSp">
          <pc:chgData name="欣捷 王" userId="b965477fa0aef5e6" providerId="LiveId" clId="{30BCA030-2FB3-4C87-8DD0-7AE2ECDC6A2E}" dt="2024-03-05T05:38:48.944" v="0"/>
          <pc:sldLayoutMkLst>
            <pc:docMk/>
            <pc:sldMasterMk cId="3703215447" sldId="2147483687"/>
            <pc:sldLayoutMk cId="3134485363" sldId="2147483688"/>
          </pc:sldLayoutMkLst>
          <pc:picChg chg="add">
            <ac:chgData name="欣捷 王" userId="b965477fa0aef5e6" providerId="LiveId" clId="{30BCA030-2FB3-4C87-8DD0-7AE2ECDC6A2E}" dt="2024-03-05T05:38:48.944" v="0"/>
            <ac:picMkLst>
              <pc:docMk/>
              <pc:sldMasterMk cId="3703215447" sldId="2147483687"/>
              <pc:sldLayoutMk cId="3134485363" sldId="2147483688"/>
              <ac:picMk id="4" creationId="{6A073C2C-F4A7-E747-89C6-765D4C492DA3}"/>
            </ac:picMkLst>
          </pc:picChg>
        </pc:sldLayoutChg>
        <pc:sldLayoutChg chg="addSp modSp">
          <pc:chgData name="欣捷 王" userId="b965477fa0aef5e6" providerId="LiveId" clId="{30BCA030-2FB3-4C87-8DD0-7AE2ECDC6A2E}" dt="2024-03-05T05:45:58.367" v="1"/>
          <pc:sldLayoutMkLst>
            <pc:docMk/>
            <pc:sldMasterMk cId="3703215447" sldId="2147483687"/>
            <pc:sldLayoutMk cId="216203739" sldId="2147483691"/>
          </pc:sldLayoutMkLst>
          <pc:spChg chg="add mod">
            <ac:chgData name="欣捷 王" userId="b965477fa0aef5e6" providerId="LiveId" clId="{30BCA030-2FB3-4C87-8DD0-7AE2ECDC6A2E}" dt="2024-03-05T05:45:58.367" v="1"/>
            <ac:spMkLst>
              <pc:docMk/>
              <pc:sldMasterMk cId="3703215447" sldId="2147483687"/>
              <pc:sldLayoutMk cId="216203739" sldId="2147483691"/>
              <ac:spMk id="5" creationId="{2BFD82A0-7840-7755-32E2-A8F55C6735E1}"/>
            </ac:spMkLst>
          </pc:spChg>
          <pc:spChg chg="add mod">
            <ac:chgData name="欣捷 王" userId="b965477fa0aef5e6" providerId="LiveId" clId="{30BCA030-2FB3-4C87-8DD0-7AE2ECDC6A2E}" dt="2024-03-05T05:45:58.367" v="1"/>
            <ac:spMkLst>
              <pc:docMk/>
              <pc:sldMasterMk cId="3703215447" sldId="2147483687"/>
              <pc:sldLayoutMk cId="216203739" sldId="2147483691"/>
              <ac:spMk id="6" creationId="{ADAD4C86-0ED8-3291-4FEE-49B049C75912}"/>
            </ac:spMkLst>
          </pc:spChg>
          <pc:spChg chg="add mod">
            <ac:chgData name="欣捷 王" userId="b965477fa0aef5e6" providerId="LiveId" clId="{30BCA030-2FB3-4C87-8DD0-7AE2ECDC6A2E}" dt="2024-03-05T05:45:58.367" v="1"/>
            <ac:spMkLst>
              <pc:docMk/>
              <pc:sldMasterMk cId="3703215447" sldId="2147483687"/>
              <pc:sldLayoutMk cId="216203739" sldId="2147483691"/>
              <ac:spMk id="7" creationId="{C42D2E87-E949-6548-4F81-945728DFB1BB}"/>
            </ac:spMkLst>
          </pc:spChg>
        </pc:sldLayoutChg>
      </pc:sldMasterChg>
    </pc:docChg>
  </pc:docChgLst>
  <pc:docChgLst>
    <pc:chgData name="王 欣捷" userId="b965477fa0aef5e6" providerId="LiveId" clId="{43B3EDB1-9B38-4015-B4ED-D0C2FCC5F343}"/>
    <pc:docChg chg="modSld">
      <pc:chgData name="王 欣捷" userId="b965477fa0aef5e6" providerId="LiveId" clId="{43B3EDB1-9B38-4015-B4ED-D0C2FCC5F343}" dt="2021-07-02T13:44:39.035" v="1" actId="20577"/>
      <pc:docMkLst>
        <pc:docMk/>
      </pc:docMkLst>
      <pc:sldChg chg="modSp mod">
        <pc:chgData name="王 欣捷" userId="b965477fa0aef5e6" providerId="LiveId" clId="{43B3EDB1-9B38-4015-B4ED-D0C2FCC5F343}" dt="2021-07-02T13:44:39.035" v="1" actId="20577"/>
        <pc:sldMkLst>
          <pc:docMk/>
          <pc:sldMk cId="3448535818" sldId="883"/>
        </pc:sldMkLst>
        <pc:spChg chg="mod">
          <ac:chgData name="王 欣捷" userId="b965477fa0aef5e6" providerId="LiveId" clId="{43B3EDB1-9B38-4015-B4ED-D0C2FCC5F343}" dt="2021-07-02T13:44:39.035" v="1" actId="20577"/>
          <ac:spMkLst>
            <pc:docMk/>
            <pc:sldMk cId="3448535818" sldId="883"/>
            <ac:spMk id="108" creationId="{3885C15D-C291-4FAF-A6FF-950137A0E2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F474-3F77-4C96-AA90-4EF0466282D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0CB0-7C81-4F13-BB43-6685CB01E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6D128F96-A244-4DF8-A963-129592715D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3DFE120D-D308-417A-884B-C2E054390B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同学们有的没分清最左和最右推导。注意最左和最右推导的定义。推导出</a:t>
            </a:r>
            <a:r>
              <a:rPr lang="en-US" altLang="zh-CN" dirty="0"/>
              <a:t>epsilon</a:t>
            </a:r>
            <a:r>
              <a:rPr lang="zh-CN" altLang="en-US" dirty="0"/>
              <a:t>的时候不需要把</a:t>
            </a:r>
            <a:r>
              <a:rPr lang="en-US" altLang="zh-CN" dirty="0"/>
              <a:t>epsilon</a:t>
            </a:r>
            <a:r>
              <a:rPr lang="zh-CN" altLang="en-US" dirty="0"/>
              <a:t>写出来，直接不写任何东西就行。</a:t>
            </a: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7D0A6A5A-2217-4385-A320-FF62EECCE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361CF28-E304-403E-A70A-BD5CB56621A2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15D82330-3A52-49EF-914A-25C672DB36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D7E06190-98B1-4EBE-A74C-54F9F40865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8487DC2B-E74A-46EA-A6BC-F1364D840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2A265C3-41CE-4AE2-B11C-CF7A5110E5AC}" type="slidenum">
              <a:rPr lang="zh-CN" altLang="en-US" sz="1200"/>
              <a:pPr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8CAD5537-C860-4078-A612-B28AF09E4E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ECE0D900-8057-440D-B414-0C27D0BB7E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3CDE1757-188C-48C2-BF17-D04BADCA5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94B852-B371-4057-B4D4-A726168F9C7E}" type="slidenum">
              <a:rPr lang="zh-CN" altLang="en-US" sz="1200"/>
              <a:pPr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945D28EE-8333-4AEB-B7A9-C1D4DF25D3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B5F09ECA-DCB6-43D8-AE91-EA92CF51DB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Epsilon</a:t>
            </a:r>
            <a:r>
              <a:rPr lang="zh-CN" altLang="en-US"/>
              <a:t>不是文法符号</a:t>
            </a: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D790E06F-FB37-472A-8C06-AE9927866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0AA329-A5FA-427F-8BD1-CDCF7F9915BD}" type="slidenum">
              <a:rPr lang="zh-CN" altLang="en-US" sz="1200"/>
              <a:pPr/>
              <a:t>31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9C94B7A1-7D74-4B9F-8B8B-2D9F6B023B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48C73A48-7F11-49F7-972F-C55A076872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80F7B68F-6290-4A58-9D1D-BD1D50134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0D2755-FB6D-4261-989B-D7B987A4CA46}" type="slidenum">
              <a:rPr lang="zh-CN" altLang="en-US" sz="1200"/>
              <a:pPr/>
              <a:t>47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CDF648E9-CD4F-4AA0-B150-B5E65EB733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10F5A0D6-FE36-45E7-B410-E7D82DA364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DED199E1-B6D7-4DD9-AAA6-5D18A343D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B3F377F-2AE7-4133-9E57-50B02AD06852}" type="slidenum">
              <a:rPr lang="zh-CN" altLang="en-US" sz="1200"/>
              <a:pPr/>
              <a:t>48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少画了一个</a:t>
            </a:r>
            <a:r>
              <a:rPr lang="en-US" altLang="zh-CN" dirty="0"/>
              <a:t>I10</a:t>
            </a:r>
            <a:r>
              <a:rPr lang="zh-CN" altLang="en-US" dirty="0"/>
              <a:t>，笔误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3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D40E2EA-35BA-4B3C-BE3D-74625D1386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B9B89869-C6A6-4553-BAD1-D3DA459CF5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怎样解决冲突要说明，解决冲突后要修改分析表。</a:t>
            </a: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F87216F3-0EC4-42B1-AD15-49BF812B8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6B77D6B-BCC2-42AE-A1AE-12BB52751D6F}" type="slidenum">
              <a:rPr lang="zh-CN" altLang="en-US" sz="1200"/>
              <a:pPr/>
              <a:t>55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060297C7-304A-499B-86D1-5EACAFCA30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DC19E3E6-14B3-4B86-833C-CA9F5137CB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30363973-2B9A-4EBD-A6D2-DCB108EB8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45452D-01CB-402B-9EB3-6335A4D1BF2A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4E420E4F-9FF1-4298-831B-BCDDCD1C1A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20666C9F-34E4-46F3-83A3-12661D7A1A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文法描述正规式的构造方式，所以用 </a:t>
            </a:r>
            <a:r>
              <a:rPr lang="en-US" altLang="zh-CN" dirty="0"/>
              <a:t>| </a:t>
            </a:r>
            <a:r>
              <a:rPr lang="zh-CN" altLang="en-US" dirty="0"/>
              <a:t>连接和闭包的优先级和结合性构造。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A7FDB887-130E-479C-9957-95F719A1E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367544-82D7-42F1-8A76-67457952C2F3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</a:t>
            </a:r>
            <a:r>
              <a:rPr lang="zh-CN" altLang="en-US" dirty="0"/>
              <a:t>后面至少有一个</a:t>
            </a:r>
            <a:r>
              <a:rPr lang="en-US" altLang="zh-CN" dirty="0"/>
              <a:t>b</a:t>
            </a:r>
            <a:r>
              <a:rPr lang="zh-CN" altLang="en-US" dirty="0"/>
              <a:t>，即形如</a:t>
            </a:r>
            <a:r>
              <a:rPr lang="en-US" altLang="zh-CN" dirty="0" err="1"/>
              <a:t>abbbbb</a:t>
            </a:r>
            <a:r>
              <a:rPr lang="zh-CN" altLang="en-US" dirty="0"/>
              <a:t>的串重复多次。把</a:t>
            </a:r>
            <a:r>
              <a:rPr lang="en-US" altLang="zh-CN" dirty="0"/>
              <a:t>ab</a:t>
            </a:r>
            <a:r>
              <a:rPr lang="zh-CN" altLang="en-US" dirty="0"/>
              <a:t>或者</a:t>
            </a:r>
            <a:r>
              <a:rPr lang="en-US" altLang="zh-CN" dirty="0"/>
              <a:t>b</a:t>
            </a:r>
            <a:r>
              <a:rPr lang="zh-CN" altLang="en-US" dirty="0"/>
              <a:t>作为递归文法的基本结构，则可以写出</a:t>
            </a:r>
            <a:r>
              <a:rPr lang="en-US" altLang="zh-CN" dirty="0"/>
              <a:t>S-&gt;</a:t>
            </a:r>
            <a:r>
              <a:rPr lang="en-US" altLang="zh-CN" dirty="0" err="1"/>
              <a:t>abS</a:t>
            </a:r>
            <a:r>
              <a:rPr lang="en-US" altLang="zh-CN" dirty="0"/>
              <a:t> | </a:t>
            </a:r>
            <a:r>
              <a:rPr lang="en-US" altLang="zh-CN" dirty="0" err="1"/>
              <a:t>bS</a:t>
            </a:r>
            <a:r>
              <a:rPr lang="zh-CN" altLang="en-US" dirty="0"/>
              <a:t>，另外不要忘记空串。该文法是正规的，因为形如 </a:t>
            </a:r>
            <a:r>
              <a:rPr lang="en-US" altLang="zh-CN" dirty="0"/>
              <a:t>S-&gt;</a:t>
            </a:r>
            <a:r>
              <a:rPr lang="en-US" altLang="zh-CN" dirty="0" err="1"/>
              <a:t>aS</a:t>
            </a:r>
            <a:r>
              <a:rPr lang="en-US" altLang="zh-CN" dirty="0"/>
              <a:t> | 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或者</a:t>
            </a:r>
            <a:r>
              <a:rPr lang="en-US" altLang="zh-CN" dirty="0"/>
              <a:t>S-&gt;Sa |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的文法可以写成正规式</a:t>
            </a:r>
            <a:r>
              <a:rPr lang="en-US" altLang="zh-CN" dirty="0"/>
              <a:t>r=a*</a:t>
            </a:r>
            <a:r>
              <a:rPr lang="zh-CN" altLang="en-US" dirty="0"/>
              <a:t>的形式。因此该文法可以写成</a:t>
            </a:r>
            <a:r>
              <a:rPr lang="en-US" altLang="zh-CN" dirty="0"/>
              <a:t>r=(</a:t>
            </a:r>
            <a:r>
              <a:rPr lang="en-US" altLang="zh-CN" dirty="0" err="1"/>
              <a:t>ab|b</a:t>
            </a:r>
            <a:r>
              <a:rPr lang="en-US" altLang="zh-CN" dirty="0"/>
              <a:t>)*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、可以参考作业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26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对于</a:t>
            </a:r>
            <a:r>
              <a:rPr lang="en-US" altLang="zh-CN" dirty="0"/>
              <a:t>(a)</a:t>
            </a:r>
            <a:r>
              <a:rPr lang="zh-CN" altLang="en-US" dirty="0"/>
              <a:t>，记住闭包的文法写法，即</a:t>
            </a:r>
            <a:r>
              <a:rPr lang="en-US" altLang="zh-CN" dirty="0"/>
              <a:t>a*</a:t>
            </a:r>
            <a:r>
              <a:rPr lang="zh-CN" altLang="en-US" dirty="0"/>
              <a:t>可以写成</a:t>
            </a:r>
            <a:r>
              <a:rPr lang="en-US" altLang="zh-CN" dirty="0"/>
              <a:t>S-&gt;</a:t>
            </a:r>
            <a:r>
              <a:rPr lang="en-US" altLang="zh-CN" dirty="0" err="1"/>
              <a:t>aS</a:t>
            </a:r>
            <a:r>
              <a:rPr lang="en-US" altLang="zh-CN" dirty="0"/>
              <a:t>|</a:t>
            </a:r>
            <a:r>
              <a:rPr lang="en-US" altLang="zh-CN" sz="1200" b="1" dirty="0">
                <a:sym typeface="Symbol" panose="05050102010706020507" pitchFamily="18" charset="2"/>
              </a:rPr>
              <a:t> </a:t>
            </a:r>
            <a:r>
              <a:rPr lang="zh-CN" altLang="en-US" sz="1200" b="0" dirty="0">
                <a:sym typeface="Symbol" panose="05050102010706020507" pitchFamily="18" charset="2"/>
              </a:rPr>
              <a:t>这样的格式，就很好做了。</a:t>
            </a:r>
            <a:endParaRPr lang="en-US" altLang="zh-CN" sz="1200" b="0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ym typeface="Symbol" panose="05050102010706020507" pitchFamily="18" charset="2"/>
              </a:rPr>
              <a:t>对于</a:t>
            </a:r>
            <a:r>
              <a:rPr lang="en-US" altLang="zh-CN" sz="1200" b="0" dirty="0">
                <a:sym typeface="Symbol" panose="05050102010706020507" pitchFamily="18" charset="2"/>
              </a:rPr>
              <a:t>(b)</a:t>
            </a:r>
            <a:r>
              <a:rPr lang="zh-CN" altLang="en-US" sz="1200" b="0" dirty="0">
                <a:sym typeface="Symbol" panose="05050102010706020507" pitchFamily="18" charset="2"/>
              </a:rPr>
              <a:t>，第一个思路：从其所含的</a:t>
            </a:r>
            <a:r>
              <a:rPr lang="en-US" altLang="zh-CN" sz="1200" b="0" dirty="0">
                <a:sym typeface="Symbol" panose="05050102010706020507" pitchFamily="18" charset="2"/>
              </a:rPr>
              <a:t>ab</a:t>
            </a:r>
            <a:r>
              <a:rPr lang="zh-CN" altLang="en-US" sz="1200" b="0" dirty="0">
                <a:sym typeface="Symbol" panose="05050102010706020507" pitchFamily="18" charset="2"/>
              </a:rPr>
              <a:t>个数来分，有三种情况</a:t>
            </a:r>
            <a:r>
              <a:rPr lang="zh-CN" altLang="en-US" sz="1200" b="0" dirty="0">
                <a:sym typeface="Wingdings" panose="05000000000000000000" pitchFamily="2" charset="2"/>
              </a:rPr>
              <a:t>，（</a:t>
            </a:r>
            <a:r>
              <a:rPr lang="en-US" altLang="zh-CN" sz="1200" b="0" dirty="0">
                <a:sym typeface="Wingdings" panose="05000000000000000000" pitchFamily="2" charset="2"/>
              </a:rPr>
              <a:t>1</a:t>
            </a:r>
            <a:r>
              <a:rPr lang="zh-CN" altLang="en-US" sz="1200" b="0" dirty="0">
                <a:sym typeface="Wingdings" panose="05000000000000000000" pitchFamily="2" charset="2"/>
              </a:rPr>
              <a:t>）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比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多一个的串，（</a:t>
            </a:r>
            <a:r>
              <a:rPr lang="en-US" altLang="zh-CN" sz="1200" b="0" dirty="0">
                <a:sym typeface="Wingdings" panose="05000000000000000000" pitchFamily="2" charset="2"/>
              </a:rPr>
              <a:t>2</a:t>
            </a:r>
            <a:r>
              <a:rPr lang="zh-CN" altLang="en-US" sz="1200" b="0" dirty="0">
                <a:sym typeface="Wingdings" panose="05000000000000000000" pitchFamily="2" charset="2"/>
              </a:rPr>
              <a:t>）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比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多一个的串，（</a:t>
            </a:r>
            <a:r>
              <a:rPr lang="en-US" altLang="zh-CN" sz="1200" b="0" dirty="0">
                <a:sym typeface="Wingdings" panose="05000000000000000000" pitchFamily="2" charset="2"/>
              </a:rPr>
              <a:t>3</a:t>
            </a:r>
            <a:r>
              <a:rPr lang="zh-CN" altLang="en-US" sz="1200" b="0" dirty="0">
                <a:sym typeface="Wingdings" panose="05000000000000000000" pitchFamily="2" charset="2"/>
              </a:rPr>
              <a:t>）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和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个数相等的串。分别定义成</a:t>
            </a:r>
            <a:r>
              <a:rPr lang="en-US" altLang="zh-CN" sz="1200" b="0" dirty="0">
                <a:sym typeface="Wingdings" panose="05000000000000000000" pitchFamily="2" charset="2"/>
              </a:rPr>
              <a:t>A,B,S</a:t>
            </a:r>
            <a:r>
              <a:rPr lang="zh-CN" altLang="en-US" sz="1200" b="0" dirty="0">
                <a:sym typeface="Wingdings" panose="05000000000000000000" pitchFamily="2" charset="2"/>
              </a:rPr>
              <a:t>，则</a:t>
            </a:r>
            <a:r>
              <a:rPr lang="en-US" altLang="zh-CN" sz="1200" b="0" dirty="0">
                <a:sym typeface="Wingdings" panose="05000000000000000000" pitchFamily="2" charset="2"/>
              </a:rPr>
              <a:t>S-&gt;</a:t>
            </a:r>
            <a:r>
              <a:rPr lang="en-US" altLang="zh-CN" sz="1200" b="0" dirty="0" err="1">
                <a:sym typeface="Wingdings" panose="05000000000000000000" pitchFamily="2" charset="2"/>
              </a:rPr>
              <a:t>aB|bA</a:t>
            </a:r>
            <a:r>
              <a:rPr lang="en-US" altLang="zh-CN" sz="1200" b="0" dirty="0">
                <a:sym typeface="Wingdings" panose="05000000000000000000" pitchFamily="2" charset="2"/>
              </a:rPr>
              <a:t>|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b="0" dirty="0">
                <a:sym typeface="Symbol" panose="05050102010706020507" pitchFamily="18" charset="2"/>
              </a:rPr>
              <a:t>，对于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来说，如果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的第一个字符是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，则剩下的是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和</a:t>
            </a:r>
            <a:r>
              <a:rPr lang="en-US" altLang="zh-CN" sz="1200" b="0" dirty="0">
                <a:sym typeface="Symbol" panose="05050102010706020507" pitchFamily="18" charset="2"/>
              </a:rPr>
              <a:t>b</a:t>
            </a:r>
            <a:r>
              <a:rPr lang="zh-CN" altLang="en-US" sz="1200" b="0" dirty="0">
                <a:sym typeface="Symbol" panose="05050102010706020507" pitchFamily="18" charset="2"/>
              </a:rPr>
              <a:t>相等的串；若第一个字符是</a:t>
            </a:r>
            <a:r>
              <a:rPr lang="en-US" altLang="zh-CN" sz="1200" b="0" dirty="0">
                <a:sym typeface="Symbol" panose="05050102010706020507" pitchFamily="18" charset="2"/>
              </a:rPr>
              <a:t>b</a:t>
            </a:r>
            <a:r>
              <a:rPr lang="zh-CN" altLang="en-US" sz="1200" b="0" dirty="0">
                <a:sym typeface="Symbol" panose="05050102010706020507" pitchFamily="18" charset="2"/>
              </a:rPr>
              <a:t>，则剩下的是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比</a:t>
            </a:r>
            <a:r>
              <a:rPr lang="en-US" altLang="zh-CN" sz="1200" b="0" dirty="0">
                <a:sym typeface="Symbol" panose="05050102010706020507" pitchFamily="18" charset="2"/>
              </a:rPr>
              <a:t>b</a:t>
            </a:r>
            <a:r>
              <a:rPr lang="zh-CN" altLang="en-US" sz="1200" b="0" dirty="0">
                <a:sym typeface="Symbol" panose="05050102010706020507" pitchFamily="18" charset="2"/>
              </a:rPr>
              <a:t>多</a:t>
            </a:r>
            <a:r>
              <a:rPr lang="en-US" altLang="zh-CN" sz="1200" b="0" dirty="0">
                <a:sym typeface="Symbol" panose="05050102010706020507" pitchFamily="18" charset="2"/>
              </a:rPr>
              <a:t>2</a:t>
            </a:r>
            <a:r>
              <a:rPr lang="zh-CN" altLang="en-US" sz="1200" b="0" dirty="0">
                <a:sym typeface="Symbol" panose="05050102010706020507" pitchFamily="18" charset="2"/>
              </a:rPr>
              <a:t>个的串，所以</a:t>
            </a:r>
            <a:r>
              <a:rPr lang="en-US" altLang="zh-CN" sz="1200" b="0" dirty="0">
                <a:sym typeface="Symbol" panose="05050102010706020507" pitchFamily="18" charset="2"/>
              </a:rPr>
              <a:t>A-&gt;</a:t>
            </a:r>
            <a:r>
              <a:rPr lang="en-US" altLang="zh-CN" sz="1200" b="0" dirty="0" err="1">
                <a:sym typeface="Symbol" panose="05050102010706020507" pitchFamily="18" charset="2"/>
              </a:rPr>
              <a:t>aS|bAA</a:t>
            </a:r>
            <a:r>
              <a:rPr lang="zh-CN" altLang="en-US" sz="1200" b="0" dirty="0">
                <a:sym typeface="Symbol" panose="05050102010706020507" pitchFamily="18" charset="2"/>
              </a:rPr>
              <a:t>。</a:t>
            </a:r>
            <a:r>
              <a:rPr lang="en-US" altLang="zh-CN" sz="1200" b="0" dirty="0">
                <a:sym typeface="Symbol" panose="05050102010706020507" pitchFamily="18" charset="2"/>
              </a:rPr>
              <a:t>b</a:t>
            </a:r>
            <a:r>
              <a:rPr lang="zh-CN" altLang="en-US" sz="1200" b="0" dirty="0">
                <a:sym typeface="Symbol" panose="05050102010706020507" pitchFamily="18" charset="2"/>
              </a:rPr>
              <a:t>同理。这也是二义文法。</a:t>
            </a:r>
            <a:endParaRPr lang="en-US" altLang="zh-CN" sz="1200" b="0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24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ym typeface="Symbol" panose="05050102010706020507" pitchFamily="18" charset="2"/>
              </a:rPr>
              <a:t>第二个思路：作业</a:t>
            </a:r>
            <a:r>
              <a:rPr lang="en-US" altLang="zh-CN" sz="1200" b="0" dirty="0">
                <a:sym typeface="Symbol" panose="05050102010706020507" pitchFamily="18" charset="2"/>
              </a:rPr>
              <a:t>1</a:t>
            </a:r>
            <a:r>
              <a:rPr lang="zh-CN" altLang="en-US" sz="1200" b="0" dirty="0">
                <a:sym typeface="Symbol" panose="05050102010706020507" pitchFamily="18" charset="2"/>
              </a:rPr>
              <a:t>里的文法，</a:t>
            </a:r>
            <a:r>
              <a:rPr lang="en-US" altLang="zh-CN" sz="1200" b="0" dirty="0">
                <a:sym typeface="Symbol" panose="05050102010706020507" pitchFamily="18" charset="2"/>
              </a:rPr>
              <a:t>S</a:t>
            </a:r>
            <a:r>
              <a:rPr lang="zh-CN" altLang="en-US" sz="1200" b="0" dirty="0">
                <a:sym typeface="Symbol" panose="05050102010706020507" pitchFamily="18" charset="2"/>
              </a:rPr>
              <a:t>产生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和</a:t>
            </a:r>
            <a:r>
              <a:rPr lang="en-US" altLang="zh-CN" sz="1200" b="0" dirty="0">
                <a:sym typeface="Symbol" panose="05050102010706020507" pitchFamily="18" charset="2"/>
              </a:rPr>
              <a:t>b</a:t>
            </a:r>
            <a:r>
              <a:rPr lang="zh-CN" altLang="en-US" sz="1200" b="0" dirty="0">
                <a:sym typeface="Symbol" panose="05050102010706020507" pitchFamily="18" charset="2"/>
              </a:rPr>
              <a:t>个数相等的串，在适当位置去掉一个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一个</a:t>
            </a:r>
            <a:r>
              <a:rPr lang="en-US" altLang="zh-CN" sz="1200" b="0" dirty="0">
                <a:sym typeface="Symbol" panose="05050102010706020507" pitchFamily="18" charset="2"/>
              </a:rPr>
              <a:t>b</a:t>
            </a:r>
            <a:r>
              <a:rPr lang="zh-CN" altLang="en-US" sz="1200" b="0" dirty="0">
                <a:sym typeface="Symbol" panose="05050102010706020507" pitchFamily="18" charset="2"/>
              </a:rPr>
              <a:t>，剩下的还是</a:t>
            </a:r>
            <a:r>
              <a:rPr lang="en-US" altLang="zh-CN" sz="1200" b="0" dirty="0">
                <a:sym typeface="Symbol" panose="05050102010706020507" pitchFamily="18" charset="2"/>
              </a:rPr>
              <a:t>S</a:t>
            </a:r>
            <a:r>
              <a:rPr lang="zh-CN" altLang="en-US" sz="1200" b="0" dirty="0">
                <a:sym typeface="Symbol" panose="05050102010706020507" pitchFamily="18" charset="2"/>
              </a:rPr>
              <a:t>，所以可以递归定义成</a:t>
            </a:r>
            <a:r>
              <a:rPr lang="en-US" altLang="zh-CN" sz="1200" b="0" dirty="0">
                <a:sym typeface="Symbol" panose="05050102010706020507" pitchFamily="18" charset="2"/>
              </a:rPr>
              <a:t>S-&gt;</a:t>
            </a:r>
            <a:r>
              <a:rPr lang="en-US" altLang="zh-CN" sz="1200" b="0" dirty="0" err="1">
                <a:sym typeface="Symbol" panose="05050102010706020507" pitchFamily="18" charset="2"/>
              </a:rPr>
              <a:t>aSbS|bSaS</a:t>
            </a:r>
            <a:r>
              <a:rPr lang="en-US" altLang="zh-CN" sz="1200" b="0" dirty="0">
                <a:sym typeface="Symbol" panose="05050102010706020507" pitchFamily="18" charset="2"/>
              </a:rPr>
              <a:t>|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b="0" dirty="0">
                <a:sym typeface="Symbol" panose="05050102010706020507" pitchFamily="18" charset="2"/>
              </a:rPr>
              <a:t>。</a:t>
            </a:r>
            <a:endParaRPr lang="en-US" altLang="zh-CN" sz="1200" b="0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ym typeface="Symbol" panose="05050102010706020507" pitchFamily="18" charset="2"/>
              </a:rPr>
              <a:t>第三个思路有点难，选学：</a:t>
            </a:r>
            <a:endParaRPr lang="en-US" altLang="zh-CN" sz="1200" b="0" dirty="0"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ym typeface="Symbol" panose="05050102010706020507" pitchFamily="18" charset="2"/>
              </a:rPr>
              <a:t>第一个思路出现二义性的原因是在把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比</a:t>
            </a:r>
            <a:r>
              <a:rPr lang="en-US" altLang="zh-CN" sz="1200" b="0" dirty="0">
                <a:sym typeface="Symbol" panose="05050102010706020507" pitchFamily="18" charset="2"/>
              </a:rPr>
              <a:t>b</a:t>
            </a:r>
            <a:r>
              <a:rPr lang="zh-CN" altLang="en-US" sz="1200" b="0" dirty="0">
                <a:sym typeface="Symbol" panose="05050102010706020507" pitchFamily="18" charset="2"/>
              </a:rPr>
              <a:t>多两个的串分成两个</a:t>
            </a:r>
            <a:r>
              <a:rPr lang="en-US" altLang="zh-CN" sz="1200" b="0" dirty="0">
                <a:sym typeface="Symbol" panose="05050102010706020507" pitchFamily="18" charset="2"/>
              </a:rPr>
              <a:t>a</a:t>
            </a:r>
            <a:r>
              <a:rPr lang="zh-CN" altLang="en-US" sz="1200" b="0" dirty="0">
                <a:sym typeface="Symbol" panose="05050102010706020507" pitchFamily="18" charset="2"/>
              </a:rPr>
              <a:t>比</a:t>
            </a:r>
            <a:r>
              <a:rPr lang="en-US" altLang="zh-CN" sz="1200" b="0" dirty="0">
                <a:sym typeface="Symbol" panose="05050102010706020507" pitchFamily="18" charset="2"/>
              </a:rPr>
              <a:t>b</a:t>
            </a:r>
            <a:r>
              <a:rPr lang="zh-CN" altLang="en-US" sz="1200" b="0" dirty="0">
                <a:sym typeface="Symbol" panose="05050102010706020507" pitchFamily="18" charset="2"/>
              </a:rPr>
              <a:t>多一个的子串时，分法可能不唯一</a:t>
            </a:r>
            <a:r>
              <a:rPr lang="zh-CN" altLang="en-US" sz="1200" b="0" dirty="0">
                <a:sym typeface="Wingdings" panose="05000000000000000000" pitchFamily="2" charset="2"/>
              </a:rPr>
              <a:t>。比如串</a:t>
            </a:r>
            <a:r>
              <a:rPr lang="en-US" altLang="zh-CN" sz="1200" b="0" dirty="0" err="1">
                <a:sym typeface="Wingdings" panose="05000000000000000000" pitchFamily="2" charset="2"/>
              </a:rPr>
              <a:t>aaba</a:t>
            </a:r>
            <a:r>
              <a:rPr lang="zh-CN" altLang="en-US" sz="1200" b="0" dirty="0">
                <a:sym typeface="Wingdings" panose="05000000000000000000" pitchFamily="2" charset="2"/>
              </a:rPr>
              <a:t>，它中间有一个</a:t>
            </a:r>
            <a:r>
              <a:rPr lang="en-US" altLang="zh-CN" sz="1200" b="0" dirty="0">
                <a:sym typeface="Wingdings" panose="05000000000000000000" pitchFamily="2" charset="2"/>
              </a:rPr>
              <a:t>ab</a:t>
            </a:r>
            <a:r>
              <a:rPr lang="zh-CN" altLang="en-US" sz="1200" b="0" dirty="0">
                <a:sym typeface="Wingdings" panose="05000000000000000000" pitchFamily="2" charset="2"/>
              </a:rPr>
              <a:t>个数相等的子串</a:t>
            </a:r>
            <a:r>
              <a:rPr lang="en-US" altLang="zh-CN" sz="1200" b="0" dirty="0">
                <a:sym typeface="Wingdings" panose="05000000000000000000" pitchFamily="2" charset="2"/>
              </a:rPr>
              <a:t>ab</a:t>
            </a:r>
            <a:r>
              <a:rPr lang="zh-CN" altLang="en-US" sz="1200" b="0" dirty="0">
                <a:sym typeface="Wingdings" panose="05000000000000000000" pitchFamily="2" charset="2"/>
              </a:rPr>
              <a:t>，既可以分到前面的子串，形成</a:t>
            </a:r>
            <a:r>
              <a:rPr lang="en-US" altLang="zh-CN" sz="1200" b="0" dirty="0">
                <a:sym typeface="Wingdings" panose="05000000000000000000" pitchFamily="2" charset="2"/>
              </a:rPr>
              <a:t>2</a:t>
            </a:r>
            <a:r>
              <a:rPr lang="zh-CN" altLang="en-US" sz="1200" b="0" dirty="0">
                <a:sym typeface="Wingdings" panose="05000000000000000000" pitchFamily="2" charset="2"/>
              </a:rPr>
              <a:t>个子串</a:t>
            </a:r>
            <a:r>
              <a:rPr lang="en-US" altLang="zh-CN" sz="1200" b="0" dirty="0" err="1">
                <a:sym typeface="Wingdings" panose="05000000000000000000" pitchFamily="2" charset="2"/>
              </a:rPr>
              <a:t>aab</a:t>
            </a:r>
            <a:r>
              <a:rPr lang="zh-CN" altLang="en-US" sz="1200" b="0" dirty="0">
                <a:sym typeface="Wingdings" panose="05000000000000000000" pitchFamily="2" charset="2"/>
              </a:rPr>
              <a:t>和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，也可以分到后面的子串，形成</a:t>
            </a:r>
            <a:r>
              <a:rPr lang="en-US" altLang="zh-CN" sz="1200" b="0" dirty="0">
                <a:sym typeface="Wingdings" panose="05000000000000000000" pitchFamily="2" charset="2"/>
              </a:rPr>
              <a:t>2</a:t>
            </a:r>
            <a:r>
              <a:rPr lang="zh-CN" altLang="en-US" sz="1200" b="0" dirty="0">
                <a:sym typeface="Wingdings" panose="05000000000000000000" pitchFamily="2" charset="2"/>
              </a:rPr>
              <a:t>个子串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和</a:t>
            </a:r>
            <a:r>
              <a:rPr lang="en-US" altLang="zh-CN" sz="1200" b="0" dirty="0">
                <a:sym typeface="Wingdings" panose="05000000000000000000" pitchFamily="2" charset="2"/>
              </a:rPr>
              <a:t>aba</a:t>
            </a:r>
            <a:r>
              <a:rPr lang="zh-CN" altLang="en-US" sz="1200" b="0" dirty="0">
                <a:sym typeface="Wingdings" panose="05000000000000000000" pitchFamily="2" charset="2"/>
              </a:rPr>
              <a:t>，这两种都可以形成</a:t>
            </a:r>
            <a:r>
              <a:rPr lang="en-US" altLang="zh-CN" sz="1200" b="0" dirty="0">
                <a:sym typeface="Wingdings" panose="05000000000000000000" pitchFamily="2" charset="2"/>
              </a:rPr>
              <a:t>AA</a:t>
            </a:r>
            <a:r>
              <a:rPr lang="zh-CN" altLang="en-US" sz="1200" b="0" dirty="0">
                <a:sym typeface="Wingdings" panose="05000000000000000000" pitchFamily="2" charset="2"/>
              </a:rPr>
              <a:t>，从而出现二义性。如果我们把</a:t>
            </a:r>
            <a:r>
              <a:rPr lang="en-US" altLang="zh-CN" sz="1200" b="0" dirty="0" err="1">
                <a:sym typeface="Wingdings" panose="05000000000000000000" pitchFamily="2" charset="2"/>
              </a:rPr>
              <a:t>aaba</a:t>
            </a:r>
            <a:r>
              <a:rPr lang="zh-CN" altLang="en-US" sz="1200" b="0" dirty="0">
                <a:sym typeface="Wingdings" panose="05000000000000000000" pitchFamily="2" charset="2"/>
              </a:rPr>
              <a:t>看做</a:t>
            </a:r>
            <a:r>
              <a:rPr lang="en-US" altLang="zh-CN" sz="1200" b="0" dirty="0">
                <a:sym typeface="Wingdings" panose="05000000000000000000" pitchFamily="2" charset="2"/>
              </a:rPr>
              <a:t>aa</a:t>
            </a:r>
            <a:r>
              <a:rPr lang="zh-CN" altLang="en-US" sz="1200" b="0" dirty="0">
                <a:sym typeface="Wingdings" panose="05000000000000000000" pitchFamily="2" charset="2"/>
              </a:rPr>
              <a:t>和</a:t>
            </a:r>
            <a:r>
              <a:rPr lang="en-US" altLang="zh-CN" sz="1200" b="0" dirty="0" err="1">
                <a:sym typeface="Wingdings" panose="05000000000000000000" pitchFamily="2" charset="2"/>
              </a:rPr>
              <a:t>ba</a:t>
            </a:r>
            <a:r>
              <a:rPr lang="zh-CN" altLang="en-US" sz="1200" b="0" dirty="0">
                <a:sym typeface="Wingdings" panose="05000000000000000000" pitchFamily="2" charset="2"/>
              </a:rPr>
              <a:t>，也就是把后缀中</a:t>
            </a:r>
            <a:r>
              <a:rPr lang="en-US" altLang="zh-CN" sz="1200" b="0" dirty="0">
                <a:sym typeface="Wingdings" panose="05000000000000000000" pitchFamily="2" charset="2"/>
              </a:rPr>
              <a:t>ab</a:t>
            </a:r>
            <a:r>
              <a:rPr lang="zh-CN" altLang="en-US" sz="1200" b="0" dirty="0">
                <a:sym typeface="Wingdings" panose="05000000000000000000" pitchFamily="2" charset="2"/>
              </a:rPr>
              <a:t>相等的串都看做</a:t>
            </a:r>
            <a:r>
              <a:rPr lang="en-US" altLang="zh-CN" sz="1200" b="0" dirty="0">
                <a:sym typeface="Wingdings" panose="05000000000000000000" pitchFamily="2" charset="2"/>
              </a:rPr>
              <a:t>S</a:t>
            </a:r>
            <a:r>
              <a:rPr lang="zh-CN" altLang="en-US" sz="1200" b="0" dirty="0">
                <a:sym typeface="Wingdings" panose="05000000000000000000" pitchFamily="2" charset="2"/>
              </a:rPr>
              <a:t>，前面才看做</a:t>
            </a:r>
            <a:r>
              <a:rPr lang="en-US" altLang="zh-CN" sz="1200" b="0" dirty="0">
                <a:sym typeface="Wingdings" panose="05000000000000000000" pitchFamily="2" charset="2"/>
              </a:rPr>
              <a:t>AA</a:t>
            </a:r>
            <a:r>
              <a:rPr lang="zh-CN" altLang="en-US" sz="1200" b="0" dirty="0">
                <a:sym typeface="Wingdings" panose="05000000000000000000" pitchFamily="2" charset="2"/>
              </a:rPr>
              <a:t>，这样就不会有二义性。也就是规定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推出的串中不能有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和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个数相等的非空后缀，则</a:t>
            </a:r>
            <a:r>
              <a:rPr lang="en-US" altLang="zh-CN" sz="1200" b="0" dirty="0">
                <a:sym typeface="Wingdings" panose="05000000000000000000" pitchFamily="2" charset="2"/>
              </a:rPr>
              <a:t>A,B,S</a:t>
            </a:r>
            <a:r>
              <a:rPr lang="zh-CN" altLang="en-US" sz="1200" b="0" dirty="0">
                <a:sym typeface="Wingdings" panose="05000000000000000000" pitchFamily="2" charset="2"/>
              </a:rPr>
              <a:t>的新含义如下：（</a:t>
            </a:r>
            <a:r>
              <a:rPr lang="en-US" altLang="zh-CN" sz="1200" b="0" dirty="0">
                <a:sym typeface="Wingdings" panose="05000000000000000000" pitchFamily="2" charset="2"/>
              </a:rPr>
              <a:t>1</a:t>
            </a:r>
            <a:r>
              <a:rPr lang="zh-CN" altLang="en-US" sz="1200" b="0" dirty="0">
                <a:sym typeface="Wingdings" panose="05000000000000000000" pitchFamily="2" charset="2"/>
              </a:rPr>
              <a:t>）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比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多一个的串，且不含</a:t>
            </a:r>
            <a:r>
              <a:rPr lang="en-US" altLang="zh-CN" sz="1200" b="0" dirty="0">
                <a:sym typeface="Wingdings" panose="05000000000000000000" pitchFamily="2" charset="2"/>
              </a:rPr>
              <a:t>ab</a:t>
            </a:r>
            <a:r>
              <a:rPr lang="zh-CN" altLang="en-US" sz="1200" b="0" dirty="0">
                <a:sym typeface="Wingdings" panose="05000000000000000000" pitchFamily="2" charset="2"/>
              </a:rPr>
              <a:t>个数相等的非空后缀，（</a:t>
            </a:r>
            <a:r>
              <a:rPr lang="en-US" altLang="zh-CN" sz="1200" b="0" dirty="0">
                <a:sym typeface="Wingdings" panose="05000000000000000000" pitchFamily="2" charset="2"/>
              </a:rPr>
              <a:t>2</a:t>
            </a:r>
            <a:r>
              <a:rPr lang="zh-CN" altLang="en-US" sz="1200" b="0" dirty="0">
                <a:sym typeface="Wingdings" panose="05000000000000000000" pitchFamily="2" charset="2"/>
              </a:rPr>
              <a:t>）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比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多一个的串，且不含</a:t>
            </a:r>
            <a:r>
              <a:rPr lang="en-US" altLang="zh-CN" sz="1200" b="0" dirty="0">
                <a:sym typeface="Wingdings" panose="05000000000000000000" pitchFamily="2" charset="2"/>
              </a:rPr>
              <a:t>ab</a:t>
            </a:r>
            <a:r>
              <a:rPr lang="zh-CN" altLang="en-US" sz="1200" b="0" dirty="0">
                <a:sym typeface="Wingdings" panose="05000000000000000000" pitchFamily="2" charset="2"/>
              </a:rPr>
              <a:t>个数相等的非空后缀，（</a:t>
            </a:r>
            <a:r>
              <a:rPr lang="en-US" altLang="zh-CN" sz="1200" b="0" dirty="0">
                <a:sym typeface="Wingdings" panose="05000000000000000000" pitchFamily="2" charset="2"/>
              </a:rPr>
              <a:t>3</a:t>
            </a:r>
            <a:r>
              <a:rPr lang="zh-CN" altLang="en-US" sz="1200" b="0" dirty="0">
                <a:sym typeface="Wingdings" panose="05000000000000000000" pitchFamily="2" charset="2"/>
              </a:rPr>
              <a:t>）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和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个数相等的串。在新的定义下，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一定是以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开头且</a:t>
            </a:r>
            <a:r>
              <a:rPr lang="en-US" altLang="zh-CN" sz="1200" b="0" dirty="0">
                <a:sym typeface="Wingdings" panose="05000000000000000000" pitchFamily="2" charset="2"/>
              </a:rPr>
              <a:t>aa</a:t>
            </a:r>
            <a:r>
              <a:rPr lang="zh-CN" altLang="en-US" sz="1200" b="0" dirty="0">
                <a:sym typeface="Wingdings" panose="05000000000000000000" pitchFamily="2" charset="2"/>
              </a:rPr>
              <a:t>结尾的，且任何后缀中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的个数一定比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多一个，如</a:t>
            </a:r>
            <a:r>
              <a:rPr lang="en-US" altLang="zh-CN" sz="1200" b="0" dirty="0" err="1">
                <a:sym typeface="Wingdings" panose="05000000000000000000" pitchFamily="2" charset="2"/>
              </a:rPr>
              <a:t>babaa</a:t>
            </a:r>
            <a:r>
              <a:rPr lang="zh-CN" altLang="en-US" sz="1200" b="0" dirty="0">
                <a:sym typeface="Wingdings" panose="05000000000000000000" pitchFamily="2" charset="2"/>
              </a:rPr>
              <a:t>是属于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的串，</a:t>
            </a:r>
            <a:r>
              <a:rPr lang="en-US" altLang="zh-CN" sz="1200" b="0" dirty="0" err="1">
                <a:sym typeface="Wingdings" panose="05000000000000000000" pitchFamily="2" charset="2"/>
              </a:rPr>
              <a:t>abbaa</a:t>
            </a:r>
            <a:r>
              <a:rPr lang="zh-CN" altLang="en-US" sz="1200" b="0" dirty="0">
                <a:sym typeface="Wingdings" panose="05000000000000000000" pitchFamily="2" charset="2"/>
              </a:rPr>
              <a:t>不是属于</a:t>
            </a:r>
            <a:r>
              <a:rPr lang="en-US" altLang="zh-CN" sz="1200" b="0" dirty="0">
                <a:sym typeface="Wingdings" panose="05000000000000000000" pitchFamily="2" charset="2"/>
              </a:rPr>
              <a:t>A</a:t>
            </a:r>
            <a:r>
              <a:rPr lang="zh-CN" altLang="en-US" sz="1200" b="0" dirty="0">
                <a:sym typeface="Wingdings" panose="05000000000000000000" pitchFamily="2" charset="2"/>
              </a:rPr>
              <a:t>的串（它含有后缀</a:t>
            </a:r>
            <a:r>
              <a:rPr lang="en-US" altLang="zh-CN" sz="1200" b="0" dirty="0" err="1">
                <a:sym typeface="Wingdings" panose="05000000000000000000" pitchFamily="2" charset="2"/>
              </a:rPr>
              <a:t>bbaa</a:t>
            </a:r>
            <a:r>
              <a:rPr lang="zh-CN" altLang="en-US" sz="1200" b="0" dirty="0">
                <a:sym typeface="Wingdings" panose="05000000000000000000" pitchFamily="2" charset="2"/>
              </a:rPr>
              <a:t>），所以可以写成</a:t>
            </a:r>
            <a:r>
              <a:rPr lang="en-US" altLang="zh-CN" sz="1200" b="0" dirty="0">
                <a:sym typeface="Wingdings" panose="05000000000000000000" pitchFamily="2" charset="2"/>
              </a:rPr>
              <a:t>A-&gt;</a:t>
            </a:r>
            <a:r>
              <a:rPr lang="en-US" altLang="zh-CN" sz="1200" b="0" dirty="0" err="1">
                <a:sym typeface="Wingdings" panose="05000000000000000000" pitchFamily="2" charset="2"/>
              </a:rPr>
              <a:t>a|bAA</a:t>
            </a:r>
            <a:r>
              <a:rPr lang="zh-CN" altLang="en-US" sz="1200" b="0" dirty="0">
                <a:sym typeface="Wingdings" panose="05000000000000000000" pitchFamily="2" charset="2"/>
              </a:rPr>
              <a:t>的形式。</a:t>
            </a:r>
            <a:r>
              <a:rPr lang="en-US" altLang="zh-CN" sz="1200" b="0" dirty="0">
                <a:sym typeface="Wingdings" panose="05000000000000000000" pitchFamily="2" charset="2"/>
              </a:rPr>
              <a:t>B</a:t>
            </a:r>
            <a:r>
              <a:rPr lang="zh-CN" altLang="en-US" sz="1200" b="0" dirty="0">
                <a:sym typeface="Wingdings" panose="05000000000000000000" pitchFamily="2" charset="2"/>
              </a:rPr>
              <a:t>同理。而</a:t>
            </a:r>
            <a:r>
              <a:rPr lang="en-US" altLang="zh-CN" sz="1200" b="0" dirty="0">
                <a:sym typeface="Wingdings" panose="05000000000000000000" pitchFamily="2" charset="2"/>
              </a:rPr>
              <a:t>S</a:t>
            </a:r>
            <a:r>
              <a:rPr lang="zh-CN" altLang="en-US" sz="1200" b="0" dirty="0">
                <a:sym typeface="Wingdings" panose="05000000000000000000" pitchFamily="2" charset="2"/>
              </a:rPr>
              <a:t>则是将尽可能多的</a:t>
            </a:r>
            <a:r>
              <a:rPr lang="en-US" altLang="zh-CN" sz="1200" b="0" dirty="0">
                <a:sym typeface="Wingdings" panose="05000000000000000000" pitchFamily="2" charset="2"/>
              </a:rPr>
              <a:t>ab</a:t>
            </a:r>
            <a:r>
              <a:rPr lang="zh-CN" altLang="en-US" sz="1200" b="0" dirty="0">
                <a:sym typeface="Wingdings" panose="05000000000000000000" pitchFamily="2" charset="2"/>
              </a:rPr>
              <a:t>相等的串的后缀去掉后，剩下的前缀就是</a:t>
            </a:r>
            <a:r>
              <a:rPr lang="en-US" altLang="zh-CN" sz="1200" b="0" dirty="0" err="1">
                <a:sym typeface="Wingdings" panose="05000000000000000000" pitchFamily="2" charset="2"/>
              </a:rPr>
              <a:t>bA</a:t>
            </a:r>
            <a:r>
              <a:rPr lang="zh-CN" altLang="en-US" sz="1200" b="0" dirty="0">
                <a:sym typeface="Wingdings" panose="05000000000000000000" pitchFamily="2" charset="2"/>
              </a:rPr>
              <a:t>或者</a:t>
            </a:r>
            <a:r>
              <a:rPr lang="en-US" altLang="zh-CN" sz="1200" b="0" dirty="0" err="1">
                <a:sym typeface="Wingdings" panose="05000000000000000000" pitchFamily="2" charset="2"/>
              </a:rPr>
              <a:t>aB</a:t>
            </a:r>
            <a:r>
              <a:rPr lang="zh-CN" altLang="en-US" sz="1200" b="0" dirty="0">
                <a:sym typeface="Wingdings" panose="05000000000000000000" pitchFamily="2" charset="2"/>
              </a:rPr>
              <a:t>了。即</a:t>
            </a:r>
            <a:r>
              <a:rPr lang="en-US" altLang="zh-CN" sz="1200" b="0" dirty="0">
                <a:sym typeface="Wingdings" panose="05000000000000000000" pitchFamily="2" charset="2"/>
              </a:rPr>
              <a:t>S-&gt;</a:t>
            </a:r>
            <a:r>
              <a:rPr lang="en-US" altLang="zh-CN" sz="1200" b="0" dirty="0" err="1">
                <a:sym typeface="Wingdings" panose="05000000000000000000" pitchFamily="2" charset="2"/>
              </a:rPr>
              <a:t>aBS|bAS</a:t>
            </a:r>
            <a:r>
              <a:rPr lang="en-US" altLang="zh-CN" sz="1200" b="0" dirty="0">
                <a:sym typeface="Wingdings" panose="05000000000000000000" pitchFamily="2" charset="2"/>
              </a:rPr>
              <a:t>|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b="0" dirty="0">
                <a:sym typeface="Symbol" panose="05050102010706020507" pitchFamily="18" charset="2"/>
              </a:rPr>
              <a:t>。</a:t>
            </a:r>
            <a:endParaRPr lang="en-US" altLang="zh-CN" sz="1200" b="0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4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5F1FC08-F766-4ED6-9FD6-854BDEEC5B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3AD77D36-4AAE-483B-B07A-F33F0545A6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27574801-9E93-45EB-BE50-85DC0A6FA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50EE3ED-31E5-4FD0-B03D-6523DF631FF0}" type="slidenum">
              <a:rPr lang="zh-CN" altLang="en-US" sz="1200"/>
              <a:pPr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此题只有</a:t>
            </a:r>
            <a:r>
              <a:rPr lang="en-US" altLang="zh-CN" dirty="0"/>
              <a:t>L</a:t>
            </a:r>
            <a:r>
              <a:rPr lang="zh-CN" altLang="en-US" dirty="0"/>
              <a:t>有直接左递归。</a:t>
            </a:r>
            <a:r>
              <a:rPr lang="en-US" altLang="zh-CN" dirty="0"/>
              <a:t>S</a:t>
            </a:r>
            <a:r>
              <a:rPr lang="zh-CN" altLang="en-US" dirty="0"/>
              <a:t>没有直接左递归，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L</a:t>
            </a:r>
            <a:r>
              <a:rPr lang="zh-CN" altLang="en-US" dirty="0"/>
              <a:t>都没有间接左递归。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知识回顾：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间接左递归消除的一般算法要求不含回路和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产生式。通常三个以上的产生式才考虑用一般算法。少于三个产生式可直接观察是否有间接左递归，并把不含有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产生式的那个非终结符代换到其他产生式中。如</a:t>
            </a:r>
            <a:r>
              <a:rPr lang="en-US" altLang="zh-CN" dirty="0"/>
              <a:t>S-&gt;Aa, A-&gt;Sa|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，则应该把</a:t>
            </a:r>
            <a:r>
              <a:rPr lang="en-US" altLang="zh-CN" dirty="0"/>
              <a:t>S</a:t>
            </a:r>
            <a:r>
              <a:rPr lang="zh-CN" altLang="en-US" dirty="0"/>
              <a:t>代入</a:t>
            </a:r>
            <a:r>
              <a:rPr lang="en-US" altLang="zh-CN" dirty="0"/>
              <a:t>A</a:t>
            </a:r>
            <a:r>
              <a:rPr lang="zh-CN" altLang="en-US" dirty="0"/>
              <a:t>的产生式中，再消除</a:t>
            </a:r>
            <a:r>
              <a:rPr lang="en-US" altLang="zh-CN" dirty="0"/>
              <a:t>A</a:t>
            </a:r>
            <a:r>
              <a:rPr lang="zh-CN" altLang="en-US" dirty="0"/>
              <a:t>产生式的左递归。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有一种特殊的隐藏左递归，实际上是直接左递归，如</a:t>
            </a:r>
            <a:r>
              <a:rPr lang="en-US" altLang="zh-CN" dirty="0"/>
              <a:t>S-&gt;AS</a:t>
            </a:r>
            <a:r>
              <a:rPr lang="zh-CN" altLang="en-US" dirty="0"/>
              <a:t>，</a:t>
            </a:r>
            <a:r>
              <a:rPr lang="en-US" altLang="zh-CN" dirty="0"/>
              <a:t>A-&gt;</a:t>
            </a:r>
            <a:r>
              <a:rPr lang="en-US" altLang="zh-CN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b="0" dirty="0">
                <a:sym typeface="Symbol" panose="05050102010706020507" pitchFamily="18" charset="2"/>
              </a:rPr>
              <a:t>，很容易看出来，注意区分就行。</a:t>
            </a:r>
            <a:endParaRPr lang="en-US" altLang="zh-CN" sz="1200" b="0" dirty="0">
              <a:sym typeface="Symbol" panose="05050102010706020507" pitchFamily="18" charset="2"/>
            </a:endParaRPr>
          </a:p>
          <a:p>
            <a:endParaRPr lang="en-US" altLang="zh-CN" sz="1200" b="0" dirty="0"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5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注意别忘了</a:t>
            </a:r>
            <a:r>
              <a:rPr kumimoji="1" lang="en-US" altLang="zh-CN" sz="1200" b="1" dirty="0">
                <a:sym typeface="Symbol" panose="05050102010706020507" pitchFamily="18" charset="2"/>
              </a:rPr>
              <a:t>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E0CB0-7C81-4F13-BB43-6685CB01EB5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6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073C2C-F4A7-E747-89C6-765D4C492D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B4AE-4458-4A7D-ACF4-972948E45529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30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4C838-BCED-4D8F-92A2-6E8D52597621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43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81B5-E989-47CC-AA27-19D102F52725}" type="datetime2">
              <a:rPr lang="zh-CN" altLang="en-US" smtClean="0"/>
              <a:t>2024年5月9日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42F9-28C5-430D-AF9B-33B7DE492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597D46-234D-4A75-96F8-963E11E29C13}" type="datetime2">
              <a:rPr lang="zh-CN" altLang="en-US" smtClean="0"/>
              <a:t>2024年5月9日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1A2-CC3D-4343-A3F5-277536B55D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3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0E6C-FB89-68E9-164A-0E504C4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4F8-472E-4EDB-B24C-DFB9E35047CE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6C13-CFA3-3AF6-23F4-C8246972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253-17F5-89F1-7504-AB07B9F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47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192-683D-1581-6D26-BAED78C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0B6B-2041-4FB5-98A4-A1172944FA8E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685F-6B1C-E4EB-B539-2D58EFF0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5F3-E92D-A082-789F-7BFB914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1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D82A0-7840-7755-32E2-A8F55C67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AD106-6B78-4081-A645-4C051B894624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D4C86-0ED8-3291-4FEE-49B049C7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2D2E87-E949-6548-4F81-945728DF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0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9DA9E-6D2C-ECFE-516A-4D7CBF5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31B2-9C51-440B-AF18-84BDDFF52DC3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4D214C7-BE70-775E-3184-699E828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3B42C-0A8D-3187-C6A2-EC53CC6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0E3A-F2ED-EEF4-F254-EC2E31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FB8C-CA2D-4385-8BAC-39B2289377FC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21E9-A4F5-FC64-1354-7982178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89F21-B949-2FD1-743C-8877F79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0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4916-C82E-4E26-B0E5-11BE0AF8D967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6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FBB5-B58B-4084-AE14-1FADC3CF13D3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6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2CB0-E0CE-49A2-B5A1-8AB26E1DEBAF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9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80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FA8B1D4-28DC-4CF7-A235-B44CF57C30DD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3514D175-70C9-2527-5442-60BBAF66FE8D}"/>
              </a:ext>
            </a:extLst>
          </p:cNvPr>
          <p:cNvSpPr/>
          <p:nvPr userDrawn="1"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21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语法分析</a:t>
            </a:r>
            <a:r>
              <a:rPr lang="en-US" altLang="zh-CN" dirty="0"/>
              <a:t>-</a:t>
            </a:r>
            <a:r>
              <a:rPr lang="zh-CN" altLang="en-US" dirty="0"/>
              <a:t>作业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65BE8BA-C4AD-4F5B-A455-662AB6783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4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06E46CC-6EAC-4155-BD77-1882A4ED0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4.</a:t>
            </a:r>
            <a:r>
              <a:rPr lang="en-US" altLang="zh-CN" dirty="0"/>
              <a:t> </a:t>
            </a:r>
            <a:r>
              <a:rPr lang="zh-CN" altLang="en-US" dirty="0"/>
              <a:t>消除下面文法的左递归</a:t>
            </a:r>
            <a:r>
              <a:rPr lang="en-US" altLang="zh-CN" b="1" dirty="0"/>
              <a:t>(P104/3.8(a))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/>
              <a:t>	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en-US" altLang="zh-CN" b="1" i="1" dirty="0">
                <a:sym typeface="Symbol" panose="05050102010706020507" pitchFamily="18" charset="2"/>
              </a:rPr>
              <a:t> |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 dirty="0">
                <a:sym typeface="Symbol" panose="05050102010706020507" pitchFamily="18" charset="2"/>
              </a:rPr>
              <a:t>	L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 L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i="1" dirty="0">
                <a:sym typeface="Symbol" panose="05050102010706020507" pitchFamily="18" charset="2"/>
              </a:rPr>
              <a:t> S | S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2ADE4A-1B00-84B3-D169-6038288E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47DE7-DD2C-454F-A911-632F766E588A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39695A-1E49-642F-41E2-0286D0CF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768832-7F32-DBDD-34A1-8DE7632B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991F8DE-09D0-4717-AD05-9939CD9D3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4</a:t>
            </a:r>
          </a:p>
        </p:txBody>
      </p:sp>
      <p:sp>
        <p:nvSpPr>
          <p:cNvPr id="635907" name="Rectangle 3">
            <a:extLst>
              <a:ext uri="{FF2B5EF4-FFF2-40B4-BE49-F238E27FC236}">
                <a16:creationId xmlns:a16="http://schemas.microsoft.com/office/drawing/2014/main" id="{62750C1C-DF25-4E94-852C-357D88F99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文法：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 (</a:t>
            </a:r>
            <a:r>
              <a:rPr lang="en-US" altLang="zh-CN" sz="2800" b="1" i="1" dirty="0"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ym typeface="Symbol" panose="05050102010706020507" pitchFamily="18" charset="2"/>
              </a:rPr>
              <a:t>) | 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         </a:t>
            </a:r>
            <a:r>
              <a:rPr lang="en-US" altLang="zh-CN" sz="2800" b="1" i="1" dirty="0">
                <a:sym typeface="Symbol" panose="05050102010706020507" pitchFamily="18" charset="2"/>
              </a:rPr>
              <a:t>L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ym typeface="Symbol" panose="05050102010706020507" pitchFamily="18" charset="2"/>
              </a:rPr>
              <a:t> | </a:t>
            </a:r>
            <a:r>
              <a:rPr lang="en-US" altLang="zh-CN" sz="2800" b="1" i="1" dirty="0">
                <a:sym typeface="Symbol" panose="05050102010706020507" pitchFamily="18" charset="2"/>
              </a:rPr>
              <a:t>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ym typeface="Symbol" panose="05050102010706020507" pitchFamily="18" charset="2"/>
              </a:rPr>
              <a:t>(a)</a:t>
            </a:r>
            <a:r>
              <a:rPr lang="zh-CN" altLang="en-US" sz="2800" dirty="0">
                <a:sym typeface="Symbol" panose="05050102010706020507" pitchFamily="18" charset="2"/>
              </a:rPr>
              <a:t>消除该文法的左递归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</a:t>
            </a: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分析：</a:t>
            </a:r>
            <a:r>
              <a:rPr lang="en-US" altLang="zh-CN" sz="2800" b="1" i="1" dirty="0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是否直接（间接）左递归？</a:t>
            </a:r>
            <a:r>
              <a:rPr lang="en-US" altLang="zh-CN" sz="2800" b="1" i="1" dirty="0">
                <a:solidFill>
                  <a:schemeClr val="accent1"/>
                </a:solidFill>
                <a:sym typeface="Symbol" panose="05050102010706020507" pitchFamily="18" charset="2"/>
              </a:rPr>
              <a:t>L</a:t>
            </a: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呢？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800" b="1" i="1" dirty="0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 | (</a:t>
            </a:r>
            <a:r>
              <a:rPr lang="en-US" altLang="zh-CN" sz="2800" b="1" i="1" dirty="0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, (</a:t>
            </a:r>
            <a:r>
              <a:rPr lang="en-US" altLang="zh-CN" sz="2800" b="1" i="1" dirty="0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, …),…</a:t>
            </a:r>
            <a:r>
              <a:rPr lang="en-US" altLang="zh-CN" sz="2800" b="1" i="1" dirty="0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80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</a:t>
            </a:r>
            <a:r>
              <a:rPr lang="en-US" altLang="zh-CN" sz="2800" b="1" i="1" dirty="0"/>
              <a:t>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 (</a:t>
            </a:r>
            <a:r>
              <a:rPr lang="en-US" altLang="zh-CN" sz="2800" b="1" i="1" dirty="0"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ym typeface="Symbol" panose="05050102010706020507" pitchFamily="18" charset="2"/>
              </a:rPr>
              <a:t>) | 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</a:t>
            </a:r>
            <a:r>
              <a:rPr lang="en-US" altLang="zh-CN" sz="2800" b="1" i="1" dirty="0">
                <a:sym typeface="Symbol" panose="05050102010706020507" pitchFamily="18" charset="2"/>
              </a:rPr>
              <a:t>L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ym typeface="Symbol" panose="05050102010706020507" pitchFamily="18" charset="2"/>
              </a:rPr>
              <a:t>S L</a:t>
            </a:r>
            <a:r>
              <a:rPr lang="en-US" altLang="zh-CN" sz="2800" b="1" dirty="0">
                <a:sym typeface="Symbol" panose="05050102010706020507" pitchFamily="18" charset="2"/>
              </a:rPr>
              <a:t>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   L </a:t>
            </a:r>
            <a:r>
              <a:rPr lang="en-US" altLang="zh-CN" sz="2800" b="1" dirty="0">
                <a:sym typeface="Symbol" panose="05050102010706020507" pitchFamily="18" charset="2"/>
              </a:rPr>
              <a:t> </a:t>
            </a:r>
            <a:r>
              <a:rPr lang="en-US" altLang="zh-CN" sz="2800" b="1" i="1" dirty="0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chemeClr val="hlink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b="1" i="1" dirty="0"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L </a:t>
            </a:r>
            <a:r>
              <a:rPr lang="en-US" altLang="zh-CN" sz="2800" b="1" dirty="0">
                <a:sym typeface="Symbol" panose="05050102010706020507" pitchFamily="18" charset="2"/>
              </a:rPr>
              <a:t> | </a:t>
            </a:r>
            <a:endParaRPr lang="en-US" altLang="en-US" sz="2800" b="1" i="1" dirty="0"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B8B617-2A22-49F4-2450-AC96133E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37DBC-2E03-4E3F-A5BC-416A3514B1FF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1D089F-D2CA-5185-DAF1-5BFBB214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52A48-E324-AC78-A468-3E7DC547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557D845-54AB-4875-8A6A-628730897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5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BC30237-8A21-4C25-8A2E-C2E22469F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5. </a:t>
            </a:r>
            <a:r>
              <a:rPr kumimoji="1" lang="zh-CN" altLang="en-US" sz="2800" dirty="0"/>
              <a:t>已知文法的产生式如下：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 		</a:t>
            </a:r>
            <a:r>
              <a:rPr kumimoji="1" lang="en-US" altLang="zh-CN" sz="2800" b="1" dirty="0"/>
              <a:t>X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1</a:t>
            </a:r>
            <a:r>
              <a:rPr kumimoji="1" lang="en-US" altLang="zh-CN" sz="2800" b="1" dirty="0"/>
              <a:t> Y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 Y</a:t>
            </a:r>
            <a:r>
              <a:rPr kumimoji="1" lang="en-US" altLang="zh-CN" sz="2800" b="1" baseline="-25000" dirty="0"/>
              <a:t>3</a:t>
            </a:r>
            <a:r>
              <a:rPr kumimoji="1" lang="en-US" altLang="zh-CN" sz="2800" b="1" dirty="0"/>
              <a:t> Y</a:t>
            </a:r>
            <a:r>
              <a:rPr kumimoji="1" lang="en-US" altLang="zh-CN" sz="2800" b="1" baseline="-25000" dirty="0"/>
              <a:t>4</a:t>
            </a:r>
            <a:r>
              <a:rPr kumimoji="1" lang="en-US" altLang="zh-CN" sz="2800" b="1" dirty="0"/>
              <a:t> Y</a:t>
            </a:r>
            <a:r>
              <a:rPr kumimoji="1" lang="en-US" altLang="zh-CN" sz="2800" b="1" baseline="-25000" dirty="0"/>
              <a:t>5</a:t>
            </a:r>
            <a:r>
              <a:rPr kumimoji="1" lang="en-US" altLang="zh-CN" sz="2800" b="1" dirty="0"/>
              <a:t>		Y</a:t>
            </a:r>
            <a:r>
              <a:rPr kumimoji="1" lang="en-US" altLang="zh-CN" sz="2800" b="1" baseline="-25000" dirty="0"/>
              <a:t>1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a |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/>
              <a:t>		Y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b |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				Y</a:t>
            </a:r>
            <a:r>
              <a:rPr kumimoji="1" lang="en-US" altLang="zh-CN" sz="2800" b="1" baseline="-25000" dirty="0"/>
              <a:t>3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c |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endParaRPr kumimoji="1" lang="en-US" altLang="zh-CN" sz="2800" b="1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en-US" altLang="zh-CN" sz="2800" b="1" dirty="0"/>
              <a:t>		Y</a:t>
            </a:r>
            <a:r>
              <a:rPr kumimoji="1" lang="en-US" altLang="zh-CN" sz="2800" b="1" baseline="-25000" dirty="0"/>
              <a:t>4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d |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				Y</a:t>
            </a:r>
            <a:r>
              <a:rPr kumimoji="1" lang="en-US" altLang="zh-CN" sz="2800" b="1" baseline="-25000" dirty="0"/>
              <a:t>5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e |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/>
              <a:t>求</a:t>
            </a:r>
            <a:r>
              <a:rPr kumimoji="1" lang="en-US" altLang="zh-CN" sz="2800" b="1" dirty="0"/>
              <a:t>FIRST(X)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kumimoji="1"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根据求</a:t>
            </a:r>
            <a:r>
              <a:rPr lang="en-US" altLang="zh-CN" sz="2800" b="1" dirty="0"/>
              <a:t>FIRST(X)</a:t>
            </a:r>
            <a:r>
              <a:rPr lang="zh-CN" altLang="en-US" sz="2800" dirty="0"/>
              <a:t>的算法，因为</a:t>
            </a:r>
            <a:r>
              <a:rPr lang="en-US" altLang="zh-CN" sz="2800" b="1" dirty="0"/>
              <a:t>X</a:t>
            </a:r>
            <a:r>
              <a:rPr lang="en-US" altLang="zh-CN" sz="2800" b="1" dirty="0">
                <a:sym typeface="Symbol" panose="05050102010706020507" pitchFamily="18" charset="2"/>
              </a:rPr>
              <a:t>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ym typeface="Symbol" panose="05050102010706020507" pitchFamily="18" charset="2"/>
              </a:rPr>
              <a:t>，所以</a:t>
            </a:r>
            <a:r>
              <a:rPr lang="zh-CN" altLang="en-US" sz="2800" b="1" dirty="0"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ym typeface="Symbol" panose="05050102010706020507" pitchFamily="18" charset="2"/>
              </a:rPr>
              <a:t>FIRST(X)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因为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1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a </a:t>
            </a:r>
            <a:r>
              <a:rPr kumimoji="1" lang="zh-CN" altLang="en-US" sz="2800" dirty="0"/>
              <a:t>，所以</a:t>
            </a:r>
            <a:r>
              <a:rPr kumimoji="1" lang="en-US" altLang="zh-CN" sz="2800" b="1" dirty="0"/>
              <a:t>X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ym typeface="Symbol" panose="05050102010706020507" pitchFamily="18" charset="2"/>
              </a:rPr>
              <a:t>aY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5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BF7358-6A27-9D26-939C-9E648A00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E4DBB-26AB-4661-8268-2ADB40AB5C9B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159DD-7A2F-408B-8BFC-F94DA95A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BD7C7-EA06-EC11-350B-860F5445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13ED2F2-1443-4223-9BF6-892DA8D92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5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9F903AA-265A-4911-ABBF-5FB8E8BC5F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因为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1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b</a:t>
            </a:r>
            <a:r>
              <a:rPr kumimoji="1" lang="zh-CN" altLang="en-US" sz="2800" dirty="0"/>
              <a:t>，所以</a:t>
            </a:r>
            <a:r>
              <a:rPr kumimoji="1" lang="en-US" altLang="zh-CN" sz="2800" b="1" dirty="0"/>
              <a:t>X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ym typeface="Symbol" panose="05050102010706020507" pitchFamily="18" charset="2"/>
              </a:rPr>
              <a:t>bY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5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因为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1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3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c</a:t>
            </a:r>
            <a:r>
              <a:rPr kumimoji="1" lang="zh-CN" altLang="en-US" sz="2800" dirty="0"/>
              <a:t>，所以</a:t>
            </a:r>
            <a:r>
              <a:rPr kumimoji="1" lang="en-US" altLang="zh-CN" sz="2800" b="1" dirty="0"/>
              <a:t>X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ym typeface="Symbol" panose="05050102010706020507" pitchFamily="18" charset="2"/>
              </a:rPr>
              <a:t>cY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sym typeface="Symbol" panose="05050102010706020507" pitchFamily="18" charset="2"/>
              </a:rPr>
              <a:t>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5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因为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1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3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4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d</a:t>
            </a:r>
            <a:r>
              <a:rPr kumimoji="1" lang="zh-CN" altLang="en-US" sz="2800" dirty="0"/>
              <a:t>，所以</a:t>
            </a:r>
            <a:r>
              <a:rPr kumimoji="1" lang="en-US" altLang="zh-CN" sz="2800" b="1" dirty="0"/>
              <a:t>X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ym typeface="Symbol" panose="05050102010706020507" pitchFamily="18" charset="2"/>
              </a:rPr>
              <a:t>dY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5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因为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1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2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3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4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</a:t>
            </a:r>
            <a:r>
              <a:rPr kumimoji="1" lang="en-US" altLang="zh-CN" sz="2800" b="1" dirty="0"/>
              <a:t> </a:t>
            </a:r>
            <a:r>
              <a:rPr kumimoji="1" lang="zh-CN" altLang="en-US" sz="2800" dirty="0"/>
              <a:t>， </a:t>
            </a:r>
            <a:r>
              <a:rPr kumimoji="1" lang="en-US" altLang="zh-CN" sz="2800" b="1" dirty="0"/>
              <a:t>Y</a:t>
            </a:r>
            <a:r>
              <a:rPr kumimoji="1" lang="en-US" altLang="zh-CN" sz="2800" b="1" baseline="-25000" dirty="0"/>
              <a:t>5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ym typeface="Symbol" panose="05050102010706020507" pitchFamily="18" charset="2"/>
              </a:rPr>
              <a:t></a:t>
            </a:r>
            <a:r>
              <a:rPr kumimoji="1" lang="en-US" altLang="zh-CN" sz="2800" b="1" dirty="0"/>
              <a:t> e</a:t>
            </a:r>
            <a:r>
              <a:rPr kumimoji="1" lang="zh-CN" altLang="en-US" sz="2800" dirty="0"/>
              <a:t>，所以</a:t>
            </a:r>
            <a:r>
              <a:rPr kumimoji="1" lang="en-US" altLang="zh-CN" sz="2800" b="1" dirty="0"/>
              <a:t>X </a:t>
            </a:r>
            <a:r>
              <a:rPr lang="en-US" altLang="zh-CN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baseline="30000" dirty="0"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ym typeface="Symbol" panose="05050102010706020507" pitchFamily="18" charset="2"/>
              </a:rPr>
              <a:t>e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因此，</a:t>
            </a:r>
            <a:r>
              <a:rPr lang="en-US" altLang="zh-CN" sz="2800" b="1" dirty="0">
                <a:sym typeface="Symbol" panose="05050102010706020507" pitchFamily="18" charset="2"/>
              </a:rPr>
              <a:t>FIRST(X) = {</a:t>
            </a:r>
            <a:r>
              <a:rPr kumimoji="1" lang="en-US" altLang="zh-CN" sz="2800" b="1" dirty="0">
                <a:sym typeface="Symbol" panose="05050102010706020507" pitchFamily="18" charset="2"/>
              </a:rPr>
              <a:t>,</a:t>
            </a:r>
            <a:r>
              <a:rPr lang="en-US" altLang="zh-CN" sz="2800" b="1" dirty="0">
                <a:sym typeface="Symbol" panose="05050102010706020507" pitchFamily="18" charset="2"/>
              </a:rPr>
              <a:t> a, b, c, d, e}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8B6882-22A3-DEFD-3AAB-4A5E7D89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078D-1BF2-44E5-8878-EF97A0B1B878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60F553-6D65-8FB7-425A-B795A69F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CFDAD-BE3F-9591-51DB-242A5A93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5FA0002-DE47-4C06-92C0-9BEC650FD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6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D93E9DB-C1D3-41BC-9EDE-7843E56E3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6. </a:t>
            </a:r>
            <a:r>
              <a:rPr lang="zh-CN" altLang="en-US" sz="2800" dirty="0"/>
              <a:t>构造下面文法的</a:t>
            </a:r>
            <a:r>
              <a:rPr lang="en-US" altLang="zh-CN" sz="2800" b="1" dirty="0"/>
              <a:t>LL(1)</a:t>
            </a:r>
            <a:r>
              <a:rPr lang="zh-CN" altLang="en-US" sz="2800" dirty="0"/>
              <a:t>分析表  </a:t>
            </a:r>
            <a:r>
              <a:rPr lang="en-US" altLang="zh-CN" sz="2800" b="1" dirty="0"/>
              <a:t>(P104/3.10)</a:t>
            </a:r>
            <a:endParaRPr lang="zh-CN" altLang="en-US" sz="2800" dirty="0"/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/>
              <a:t>D</a:t>
            </a:r>
            <a:r>
              <a:rPr lang="en-US" altLang="zh-CN" sz="2400" b="1" dirty="0">
                <a:sym typeface="Symbol" panose="05050102010706020507" pitchFamily="18" charset="2"/>
              </a:rPr>
              <a:t></a:t>
            </a:r>
            <a:r>
              <a:rPr lang="en-US" altLang="zh-CN" sz="2400" b="1" i="1" dirty="0">
                <a:sym typeface="Symbol" panose="05050102010706020507" pitchFamily="18" charset="2"/>
              </a:rPr>
              <a:t>TL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 err="1">
                <a:sym typeface="Symbol" panose="05050102010706020507" pitchFamily="18" charset="2"/>
              </a:rPr>
              <a:t>T</a:t>
            </a:r>
            <a:r>
              <a:rPr lang="en-US" altLang="zh-CN" sz="2400" b="1" dirty="0" err="1">
                <a:sym typeface="Symbol" panose="05050102010706020507" pitchFamily="18" charset="2"/>
              </a:rPr>
              <a:t>int</a:t>
            </a:r>
            <a:r>
              <a:rPr lang="en-US" altLang="zh-CN" sz="2400" b="1" dirty="0">
                <a:sym typeface="Symbol" panose="05050102010706020507" pitchFamily="18" charset="2"/>
              </a:rPr>
              <a:t> | real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 err="1">
                <a:sym typeface="Symbol" panose="05050102010706020507" pitchFamily="18" charset="2"/>
              </a:rPr>
              <a:t>L</a:t>
            </a:r>
            <a:r>
              <a:rPr lang="en-US" altLang="zh-CN" sz="2400" b="1" dirty="0" err="1">
                <a:sym typeface="Symbol" panose="05050102010706020507" pitchFamily="18" charset="2"/>
              </a:rPr>
              <a:t>id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R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, id </a:t>
            </a:r>
            <a:r>
              <a:rPr lang="en-US" altLang="zh-CN" sz="2400" b="1" i="1" dirty="0"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 | 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准备工作：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FIRST(D) = FIRST(T) = {int, real}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FIRST(L)={id}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FIRST(R)={, </a:t>
            </a:r>
            <a:r>
              <a:rPr lang="en-US" altLang="zh-CN" sz="2000" dirty="0"/>
              <a:t>,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</a:t>
            </a:r>
            <a:r>
              <a:rPr lang="en-US" altLang="zh-CN" sz="2000" b="1" dirty="0"/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FDE8F9-0C9D-9B60-987A-353FD6989E8C}"/>
              </a:ext>
            </a:extLst>
          </p:cNvPr>
          <p:cNvSpPr txBox="1"/>
          <p:nvPr/>
        </p:nvSpPr>
        <p:spPr>
          <a:xfrm>
            <a:off x="628650" y="5051665"/>
            <a:ext cx="51418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FOLLOW(D)=FOLLOW(L)={</a:t>
            </a:r>
            <a:r>
              <a:rPr lang="en-US" altLang="zh-CN" sz="2000" b="1" dirty="0">
                <a:sym typeface="Symbol" panose="05050102010706020507" pitchFamily="18" charset="2"/>
              </a:rPr>
              <a:t>$ </a:t>
            </a:r>
            <a:r>
              <a:rPr lang="en-US" altLang="zh-CN" sz="2000" b="1" dirty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FOLLOW(T) = {id}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FOLLOW(R) = {$}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924CFD-F5F0-DCB3-C90B-8B40007BC80A}"/>
              </a:ext>
            </a:extLst>
          </p:cNvPr>
          <p:cNvSpPr txBox="1"/>
          <p:nvPr/>
        </p:nvSpPr>
        <p:spPr>
          <a:xfrm>
            <a:off x="4572000" y="1882046"/>
            <a:ext cx="4154749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FIRST(TL) = FIRST(T) = {int, real}</a:t>
            </a:r>
          </a:p>
          <a:p>
            <a:r>
              <a:rPr lang="en-US" altLang="zh-CN" sz="2000" b="1" dirty="0"/>
              <a:t>FIRST{int} = {int}</a:t>
            </a:r>
          </a:p>
          <a:p>
            <a:r>
              <a:rPr lang="en-US" altLang="zh-CN" sz="2000" b="1" dirty="0"/>
              <a:t>FIRST{real} = {real}</a:t>
            </a:r>
          </a:p>
          <a:p>
            <a:r>
              <a:rPr lang="en-US" altLang="zh-CN" sz="2000" b="1" dirty="0"/>
              <a:t>FIRST{id R} = {id}</a:t>
            </a:r>
          </a:p>
          <a:p>
            <a:r>
              <a:rPr lang="en-US" altLang="zh-CN" sz="2000" b="1" dirty="0"/>
              <a:t>FIRST{, id R} = {,}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80B04-A04B-6335-CEC0-E913A584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8F47-C7F3-4652-AE33-986EFACAE40F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3B8F6B-7A79-01C9-C848-25D311AB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19B6E-FE29-C125-44F3-5D836075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A4E77D9-5404-468B-A75E-4AA5285B5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6</a:t>
            </a:r>
          </a:p>
        </p:txBody>
      </p:sp>
      <p:graphicFrame>
        <p:nvGraphicFramePr>
          <p:cNvPr id="646300" name="Group 156">
            <a:extLst>
              <a:ext uri="{FF2B5EF4-FFF2-40B4-BE49-F238E27FC236}">
                <a16:creationId xmlns:a16="http://schemas.microsoft.com/office/drawing/2014/main" id="{A096CAC2-FC63-4EA0-A3F7-0A347E352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269677"/>
              </p:ext>
            </p:extLst>
          </p:nvPr>
        </p:nvGraphicFramePr>
        <p:xfrm>
          <a:off x="628650" y="1257300"/>
          <a:ext cx="7886697" cy="3841752"/>
        </p:xfrm>
        <a:graphic>
          <a:graphicData uri="http://schemas.openxmlformats.org/drawingml/2006/table">
            <a:tbl>
              <a:tblPr/>
              <a:tblGrid>
                <a:gridCol w="1314208">
                  <a:extLst>
                    <a:ext uri="{9D8B030D-6E8A-4147-A177-3AD203B41FA5}">
                      <a16:colId xmlns:a16="http://schemas.microsoft.com/office/drawing/2014/main" val="1311032236"/>
                    </a:ext>
                  </a:extLst>
                </a:gridCol>
                <a:gridCol w="1464734">
                  <a:extLst>
                    <a:ext uri="{9D8B030D-6E8A-4147-A177-3AD203B41FA5}">
                      <a16:colId xmlns:a16="http://schemas.microsoft.com/office/drawing/2014/main" val="1722854046"/>
                    </a:ext>
                  </a:extLst>
                </a:gridCol>
                <a:gridCol w="1458945">
                  <a:extLst>
                    <a:ext uri="{9D8B030D-6E8A-4147-A177-3AD203B41FA5}">
                      <a16:colId xmlns:a16="http://schemas.microsoft.com/office/drawing/2014/main" val="1397616870"/>
                    </a:ext>
                  </a:extLst>
                </a:gridCol>
                <a:gridCol w="1250524">
                  <a:extLst>
                    <a:ext uri="{9D8B030D-6E8A-4147-A177-3AD203B41FA5}">
                      <a16:colId xmlns:a16="http://schemas.microsoft.com/office/drawing/2014/main" val="4049770553"/>
                    </a:ext>
                  </a:extLst>
                </a:gridCol>
                <a:gridCol w="1458945">
                  <a:extLst>
                    <a:ext uri="{9D8B030D-6E8A-4147-A177-3AD203B41FA5}">
                      <a16:colId xmlns:a16="http://schemas.microsoft.com/office/drawing/2014/main" val="2192310422"/>
                    </a:ext>
                  </a:extLst>
                </a:gridCol>
                <a:gridCol w="939341">
                  <a:extLst>
                    <a:ext uri="{9D8B030D-6E8A-4147-A177-3AD203B41FA5}">
                      <a16:colId xmlns:a16="http://schemas.microsoft.com/office/drawing/2014/main" val="1122403340"/>
                    </a:ext>
                  </a:extLst>
                </a:gridCol>
              </a:tblGrid>
              <a:tr h="61753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结符</a:t>
                      </a:r>
                    </a:p>
                  </a:txBody>
                  <a:tcPr marL="54000" marR="54000" marT="28800" marB="28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输入符号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703211"/>
                  </a:ext>
                </a:extLst>
              </a:tr>
              <a:tr h="617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int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real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id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$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67999"/>
                  </a:ext>
                </a:extLst>
              </a:tr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54000" marR="54000" marT="28800" marB="28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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TL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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TL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073890"/>
                  </a:ext>
                </a:extLst>
              </a:tr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T</a:t>
                      </a:r>
                    </a:p>
                  </a:txBody>
                  <a:tcPr marL="54000" marR="54000" marT="28800" marB="28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int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real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295757"/>
                  </a:ext>
                </a:extLst>
              </a:tr>
              <a:tr h="617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L</a:t>
                      </a:r>
                    </a:p>
                  </a:txBody>
                  <a:tcPr marL="54000" marR="54000" marT="28800" marB="28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id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83416"/>
                  </a:ext>
                </a:extLst>
              </a:tr>
              <a:tr h="617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</a:p>
                  </a:txBody>
                  <a:tcPr marL="54000" marR="54000" marT="28800" marB="28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, id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</a:t>
                      </a:r>
                    </a:p>
                  </a:txBody>
                  <a:tcPr marL="54000" marR="54000" marT="28800" marB="28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1308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D6F7D5-C86A-FE95-679E-86CF96D0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4522D-53EC-4004-A982-E8B142391789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500D97-573B-69A2-E6B8-3276A83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780CEB-6BC7-9F43-AAAE-8DF1C54B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97430C5-EC24-4E55-AF11-CAADE5ED3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7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17B5F69-503A-4A7F-AF4F-319B37437F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/>
              <a:t>7. </a:t>
            </a:r>
            <a:r>
              <a:rPr lang="zh-CN" altLang="en-US" sz="2400" dirty="0"/>
              <a:t>下面文法是否</a:t>
            </a:r>
            <a:r>
              <a:rPr lang="en-US" altLang="zh-CN" sz="2400" b="1" dirty="0"/>
              <a:t>LL(1)</a:t>
            </a:r>
            <a:r>
              <a:rPr lang="zh-CN" altLang="en-US" sz="2400" dirty="0"/>
              <a:t>文法？说明理由。</a:t>
            </a:r>
            <a:r>
              <a:rPr lang="en-US" altLang="zh-CN" sz="2400" b="1" dirty="0">
                <a:sym typeface="Symbol" panose="05050102010706020507" pitchFamily="18" charset="2"/>
              </a:rPr>
              <a:t>(P104/3.12)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/>
              <a:t>S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ym typeface="Symbol" panose="05050102010706020507" pitchFamily="18" charset="2"/>
              </a:rPr>
              <a:t>A B</a:t>
            </a:r>
            <a:r>
              <a:rPr lang="en-US" altLang="zh-CN" sz="2000" b="1" dirty="0">
                <a:sym typeface="Symbol" panose="05050102010706020507" pitchFamily="18" charset="2"/>
              </a:rPr>
              <a:t> | </a:t>
            </a:r>
            <a:r>
              <a:rPr lang="en-US" altLang="zh-CN" sz="2000" b="1" i="1" dirty="0">
                <a:sym typeface="Symbol" panose="05050102010706020507" pitchFamily="18" charset="2"/>
              </a:rPr>
              <a:t>P Q x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 err="1">
                <a:sym typeface="Symbol" panose="05050102010706020507" pitchFamily="18" charset="2"/>
              </a:rPr>
              <a:t>A</a:t>
            </a:r>
            <a:r>
              <a:rPr lang="en-US" altLang="zh-CN" sz="2000" b="1" dirty="0" err="1">
                <a:sym typeface="Symbol" panose="05050102010706020507" pitchFamily="18" charset="2"/>
              </a:rPr>
              <a:t></a:t>
            </a:r>
            <a:r>
              <a:rPr lang="en-US" altLang="zh-CN" sz="2000" b="1" i="1" dirty="0" err="1">
                <a:sym typeface="Symbol" panose="05050102010706020507" pitchFamily="18" charset="2"/>
              </a:rPr>
              <a:t>x</a:t>
            </a:r>
            <a:r>
              <a:rPr lang="en-US" altLang="zh-CN" sz="2000" b="1" i="1" dirty="0">
                <a:sym typeface="Symbol" panose="05050102010706020507" pitchFamily="18" charset="2"/>
              </a:rPr>
              <a:t> 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 err="1">
                <a:sym typeface="Symbol" panose="05050102010706020507" pitchFamily="18" charset="2"/>
              </a:rPr>
              <a:t>B</a:t>
            </a:r>
            <a:r>
              <a:rPr lang="en-US" altLang="zh-CN" sz="2000" b="1" dirty="0" err="1">
                <a:sym typeface="Symbol" panose="05050102010706020507" pitchFamily="18" charset="2"/>
              </a:rPr>
              <a:t></a:t>
            </a:r>
            <a:r>
              <a:rPr lang="en-US" altLang="zh-CN" sz="2000" b="1" i="1" dirty="0" err="1">
                <a:sym typeface="Symbol" panose="05050102010706020507" pitchFamily="18" charset="2"/>
              </a:rPr>
              <a:t>b</a:t>
            </a:r>
            <a:r>
              <a:rPr lang="en-US" altLang="zh-CN" sz="2000" b="1" i="1" dirty="0">
                <a:sym typeface="Symbol" panose="05050102010706020507" pitchFamily="18" charset="2"/>
              </a:rPr>
              <a:t> 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 err="1">
                <a:sym typeface="Symbol" panose="05050102010706020507" pitchFamily="18" charset="2"/>
              </a:rPr>
              <a:t>P</a:t>
            </a:r>
            <a:r>
              <a:rPr lang="en-US" altLang="zh-CN" sz="2000" b="1" dirty="0" err="1">
                <a:sym typeface="Symbol" panose="05050102010706020507" pitchFamily="18" charset="2"/>
              </a:rPr>
              <a:t></a:t>
            </a:r>
            <a:r>
              <a:rPr lang="en-US" altLang="zh-CN" sz="2000" b="1" i="1" dirty="0" err="1">
                <a:sym typeface="Symbol" panose="05050102010706020507" pitchFamily="18" charset="2"/>
              </a:rPr>
              <a:t>d</a:t>
            </a:r>
            <a:r>
              <a:rPr lang="en-US" altLang="zh-CN" sz="2000" b="1" i="1" dirty="0">
                <a:sym typeface="Symbol" panose="05050102010706020507" pitchFamily="18" charset="2"/>
              </a:rPr>
              <a:t> P</a:t>
            </a:r>
            <a:r>
              <a:rPr lang="en-US" altLang="zh-CN" sz="2000" b="1" dirty="0">
                <a:sym typeface="Symbol" panose="05050102010706020507" pitchFamily="18" charset="2"/>
              </a:rPr>
              <a:t> | 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 err="1">
                <a:sym typeface="Symbol" panose="05050102010706020507" pitchFamily="18" charset="2"/>
              </a:rPr>
              <a:t>Q</a:t>
            </a:r>
            <a:r>
              <a:rPr lang="en-US" altLang="zh-CN" sz="2000" b="1" dirty="0" err="1">
                <a:sym typeface="Symbol" panose="05050102010706020507" pitchFamily="18" charset="2"/>
              </a:rPr>
              <a:t></a:t>
            </a:r>
            <a:r>
              <a:rPr lang="en-US" altLang="zh-CN" sz="2000" b="1" i="1" dirty="0" err="1">
                <a:sym typeface="Symbol" panose="05050102010706020507" pitchFamily="18" charset="2"/>
              </a:rPr>
              <a:t>a</a:t>
            </a:r>
            <a:r>
              <a:rPr lang="en-US" altLang="zh-CN" sz="2000" b="1" i="1" dirty="0">
                <a:sym typeface="Symbol" panose="05050102010706020507" pitchFamily="18" charset="2"/>
              </a:rPr>
              <a:t> Q</a:t>
            </a:r>
            <a:r>
              <a:rPr lang="en-US" altLang="zh-CN" sz="2000" b="1" dirty="0">
                <a:sym typeface="Symbol" panose="05050102010706020507" pitchFamily="18" charset="2"/>
              </a:rPr>
              <a:t> | 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思路：根据</a:t>
            </a:r>
            <a:r>
              <a:rPr lang="en-US" altLang="zh-CN" sz="2400" b="1" dirty="0"/>
              <a:t>LL(1)</a:t>
            </a:r>
            <a:r>
              <a:rPr lang="zh-CN" altLang="en-US" sz="2400" dirty="0"/>
              <a:t>文法的定义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r>
              <a:rPr lang="zh-CN" altLang="en-US" sz="2400" b="1" dirty="0">
                <a:sym typeface="Symbol" panose="05050102010706020507" pitchFamily="18" charset="2"/>
              </a:rPr>
              <a:t></a:t>
            </a:r>
            <a:r>
              <a:rPr lang="en-US" altLang="zh-CN" sz="2400" b="1" dirty="0"/>
              <a:t>FIRST(</a:t>
            </a:r>
            <a:r>
              <a:rPr lang="en-US" altLang="zh-CN" sz="2400" b="1" i="1" dirty="0"/>
              <a:t>AB</a:t>
            </a:r>
            <a:r>
              <a:rPr lang="en-US" altLang="zh-CN" sz="2400" b="1" dirty="0"/>
              <a:t>) = FIRST(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 = {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FIRST(</a:t>
            </a:r>
            <a:r>
              <a:rPr lang="en-US" altLang="zh-CN" sz="2400" b="1" i="1" dirty="0" err="1"/>
              <a:t>PQx</a:t>
            </a:r>
            <a:r>
              <a:rPr lang="en-US" altLang="zh-CN" sz="2400" b="1" dirty="0"/>
              <a:t>) = {</a:t>
            </a:r>
            <a:r>
              <a:rPr lang="en-US" altLang="zh-CN" sz="2400" b="1" i="1" dirty="0"/>
              <a:t>d, a, x</a:t>
            </a: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>
                <a:sym typeface="Symbol" panose="05050102010706020507" pitchFamily="18" charset="2"/>
              </a:rPr>
              <a:t> </a:t>
            </a:r>
            <a:r>
              <a:rPr lang="en-US" altLang="zh-CN" sz="2400" b="1" dirty="0"/>
              <a:t>FIRST(</a:t>
            </a:r>
            <a:r>
              <a:rPr lang="en-US" altLang="zh-CN" sz="2400" b="1" i="1" dirty="0"/>
              <a:t>AB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 FIRST(</a:t>
            </a:r>
            <a:r>
              <a:rPr lang="en-US" altLang="zh-CN" sz="2400" b="1" i="1" dirty="0" err="1">
                <a:sym typeface="Symbol" panose="05050102010706020507" pitchFamily="18" charset="2"/>
              </a:rPr>
              <a:t>PQx</a:t>
            </a:r>
            <a:r>
              <a:rPr lang="en-US" altLang="zh-CN" sz="2400" b="1" dirty="0">
                <a:sym typeface="Symbol" panose="05050102010706020507" pitchFamily="18" charset="2"/>
              </a:rPr>
              <a:t>) = {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}  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ym typeface="Symbol" panose="05050102010706020507" pitchFamily="18" charset="2"/>
              </a:rPr>
              <a:t></a:t>
            </a:r>
            <a:r>
              <a:rPr lang="zh-CN" altLang="en-US" sz="2400" dirty="0">
                <a:sym typeface="Symbol" panose="05050102010706020507" pitchFamily="18" charset="2"/>
              </a:rPr>
              <a:t>该文法不是</a:t>
            </a:r>
            <a:r>
              <a:rPr lang="en-US" altLang="zh-CN" sz="2400" b="1" dirty="0">
                <a:sym typeface="Symbol" panose="05050102010706020507" pitchFamily="18" charset="2"/>
              </a:rPr>
              <a:t>LL(1)</a:t>
            </a:r>
            <a:r>
              <a:rPr lang="zh-CN" altLang="en-US" sz="2400" dirty="0">
                <a:sym typeface="Symbol" panose="05050102010706020507" pitchFamily="18" charset="2"/>
              </a:rPr>
              <a:t>的。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49B8B4-B1BC-35CC-F59D-A4AB41BA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BAF0-A4A6-4EB3-8CD8-5A96ECB346AD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A66FDB-6126-1F4E-9B44-66AB05A4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6B03A-504D-A058-A4AC-7D34E0EA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715CCF7-0751-450A-A983-787238270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8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D1C6DF-2B9C-4419-8E13-1428C92D7D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8.</a:t>
            </a:r>
            <a:r>
              <a:rPr lang="zh-CN" altLang="en-US" dirty="0"/>
              <a:t> 对文法 </a:t>
            </a:r>
            <a:r>
              <a:rPr lang="en-US" altLang="zh-CN" b="1" i="1" dirty="0"/>
              <a:t>S</a:t>
            </a:r>
            <a:r>
              <a:rPr lang="en-US" altLang="zh-CN" b="1" dirty="0">
                <a:sym typeface="Symbol" panose="05050102010706020507" pitchFamily="18" charset="2"/>
              </a:rPr>
              <a:t> (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) | </a:t>
            </a:r>
            <a:r>
              <a:rPr lang="en-US" altLang="zh-CN" b="1" i="1" dirty="0">
                <a:sym typeface="Symbol" panose="05050102010706020507" pitchFamily="18" charset="2"/>
              </a:rPr>
              <a:t>a      </a:t>
            </a:r>
            <a:r>
              <a:rPr lang="en-US" altLang="zh-CN" b="1" dirty="0">
                <a:sym typeface="Symbol" panose="05050102010706020507" pitchFamily="18" charset="2"/>
              </a:rPr>
              <a:t>(P104/3.16)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                 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 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b="1" dirty="0"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构造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, (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))</a:t>
            </a:r>
            <a:r>
              <a:rPr lang="zh-CN" altLang="en-US" dirty="0">
                <a:sym typeface="Symbol" panose="05050102010706020507" pitchFamily="18" charset="2"/>
              </a:rPr>
              <a:t>的最右推导，说出每个右句型的句柄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给出对应上题的最右推导的移进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zh-CN" altLang="en-US" dirty="0">
                <a:sym typeface="Symbol" panose="05050102010706020507" pitchFamily="18" charset="2"/>
              </a:rPr>
              <a:t>归约分析器的步骤。</a:t>
            </a:r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对照上题的移进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zh-CN" altLang="en-US" dirty="0">
                <a:sym typeface="Symbol" panose="05050102010706020507" pitchFamily="18" charset="2"/>
              </a:rPr>
              <a:t>归约，给出自下而上构造分析树的步骤。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B0E8E0-AAE8-F82E-E344-8A41F5C9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C0B8-0FDB-4AA6-85D2-8D27DFE7D44B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CC7FCD-E459-0990-B900-113898C8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9A7E4-5770-6EEE-3B5C-095B2DC4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AF2D3E27-FFCC-4DE6-A837-C14D47C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作业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0605A57E-B0B9-4300-9FF8-59318A40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最右推导要使用符号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en-US" altLang="zh-CN" b="1" baseline="-25000" dirty="0">
                <a:sym typeface="Symbol" panose="05050102010706020507" pitchFamily="18" charset="2"/>
              </a:rPr>
              <a:t>rm</a:t>
            </a:r>
            <a:r>
              <a:rPr lang="zh-CN" altLang="en-US" dirty="0">
                <a:sym typeface="Symbol" panose="05050102010706020507" pitchFamily="18" charset="2"/>
              </a:rPr>
              <a:t>，推导时不要省略步骤，句柄用横线在右句型下方划出即可。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不要先消除左递归再做该题，不符合题意。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移进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zh-CN" altLang="en-US" dirty="0">
                <a:sym typeface="Symbol" panose="05050102010706020507" pitchFamily="18" charset="2"/>
              </a:rPr>
              <a:t>归约步骤格式参考</a:t>
            </a:r>
            <a:r>
              <a:rPr lang="en-US" altLang="zh-CN" b="1" dirty="0">
                <a:sym typeface="Symbol" panose="05050102010706020507" pitchFamily="18" charset="2"/>
              </a:rPr>
              <a:t>P67</a:t>
            </a:r>
            <a:r>
              <a:rPr lang="zh-CN" altLang="en-US" dirty="0">
                <a:sym typeface="Symbol" panose="05050102010706020507" pitchFamily="18" charset="2"/>
              </a:rPr>
              <a:t>表</a:t>
            </a:r>
            <a:r>
              <a:rPr lang="en-US" altLang="zh-CN" b="1" dirty="0">
                <a:sym typeface="Symbol" panose="05050102010706020507" pitchFamily="18" charset="2"/>
              </a:rPr>
              <a:t>3.6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因为题目要求给出构造分析树的步骤，所以画出来的分析树要体现构造的顺序。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69034C-333D-8FF8-B041-0183C76C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872F-4C10-4B1D-A82E-D0561AAC5B91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240F79-0293-A0E3-2AF3-AC5254A7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FFF86D-3E7D-2532-2A7D-36B4F5E7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AF6A44-881D-4FAB-87F4-9F08BCDEC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8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374485D-561A-4B32-8768-22EFD279B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ym typeface="Symbol" panose="05050102010706020507" pitchFamily="18" charset="2"/>
              </a:rPr>
              <a:t>构造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, (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))</a:t>
            </a:r>
            <a:r>
              <a:rPr lang="zh-CN" altLang="en-US" dirty="0">
                <a:sym typeface="Symbol" panose="05050102010706020507" pitchFamily="18" charset="2"/>
              </a:rPr>
              <a:t>的最右推导，说出每个右句型的句柄。（句柄用横线划出即可）</a:t>
            </a:r>
            <a:endParaRPr lang="en-US" altLang="zh-CN" dirty="0">
              <a:sym typeface="Symbol" panose="05050102010706020507" pitchFamily="18" charset="2"/>
            </a:endParaRPr>
          </a:p>
          <a:p>
            <a:pPr lvl="1" eaLnBrk="1" hangingPunct="1">
              <a:defRPr/>
            </a:pPr>
            <a:r>
              <a:rPr lang="en-US" altLang="zh-CN" b="1" i="1" dirty="0" err="1">
                <a:sym typeface="Symbol" panose="05050102010706020507" pitchFamily="18" charset="2"/>
              </a:rPr>
              <a:t>S</a:t>
            </a:r>
            <a:r>
              <a:rPr lang="en-US" altLang="zh-CN" b="1" dirty="0" err="1">
                <a:sym typeface="Symbol" panose="05050102010706020507" pitchFamily="18" charset="2"/>
              </a:rPr>
              <a:t>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u="sng" dirty="0">
                <a:solidFill>
                  <a:srgbClr val="008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 u="sng" dirty="0">
                <a:solidFill>
                  <a:srgbClr val="008000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u="sng" dirty="0">
                <a:solidFill>
                  <a:srgbClr val="008000"/>
                </a:solidFill>
                <a:sym typeface="Symbol" panose="05050102010706020507" pitchFamily="18" charset="2"/>
              </a:rPr>
              <a:t>)</a:t>
            </a:r>
            <a:r>
              <a:rPr lang="en-US" altLang="zh-CN" b="1" u="sng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u="sng" dirty="0">
                <a:solidFill>
                  <a:srgbClr val="008000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u="sng" dirty="0">
                <a:solidFill>
                  <a:srgbClr val="008000"/>
                </a:solidFill>
                <a:sym typeface="Symbol" panose="05050102010706020507" pitchFamily="18" charset="2"/>
              </a:rPr>
              <a:t>,</a:t>
            </a:r>
            <a:r>
              <a:rPr lang="en-US" altLang="zh-CN" b="1" i="1" u="sng" dirty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US" altLang="zh-CN" b="1" dirty="0">
                <a:sym typeface="Symbol" panose="05050102010706020507" pitchFamily="18" charset="2"/>
              </a:rPr>
              <a:t>) 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,</a:t>
            </a:r>
            <a:r>
              <a:rPr lang="en-US" altLang="zh-CN" b="1" u="sng" dirty="0">
                <a:solidFill>
                  <a:srgbClr val="008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 u="sng" dirty="0">
                <a:solidFill>
                  <a:srgbClr val="008000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u="sng" dirty="0">
                <a:solidFill>
                  <a:srgbClr val="008000"/>
                </a:solidFill>
                <a:sym typeface="Symbol" panose="05050102010706020507" pitchFamily="18" charset="2"/>
              </a:rPr>
              <a:t>)</a:t>
            </a:r>
            <a:r>
              <a:rPr lang="en-US" altLang="zh-CN" b="1" dirty="0">
                <a:sym typeface="Symbol" panose="05050102010706020507" pitchFamily="18" charset="2"/>
              </a:rPr>
              <a:t>) 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,(</a:t>
            </a:r>
            <a:r>
              <a:rPr lang="en-US" altLang="zh-CN" b="1" i="1" u="sng" dirty="0">
                <a:solidFill>
                  <a:srgbClr val="008000"/>
                </a:solidFill>
                <a:sym typeface="Symbol" panose="05050102010706020507" pitchFamily="18" charset="2"/>
              </a:rPr>
              <a:t>L</a:t>
            </a:r>
            <a:r>
              <a:rPr lang="en-US" altLang="zh-CN" b="1" u="sng" dirty="0">
                <a:solidFill>
                  <a:srgbClr val="008000"/>
                </a:solidFill>
                <a:sym typeface="Symbol" panose="05050102010706020507" pitchFamily="18" charset="2"/>
              </a:rPr>
              <a:t>,</a:t>
            </a:r>
            <a:r>
              <a:rPr lang="en-US" altLang="zh-CN" b="1" i="1" u="sng" dirty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US" altLang="zh-CN" b="1" dirty="0">
                <a:sym typeface="Symbol" panose="05050102010706020507" pitchFamily="18" charset="2"/>
              </a:rPr>
              <a:t>))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ym typeface="Symbol" panose="05050102010706020507" pitchFamily="18" charset="2"/>
              </a:rPr>
              <a:t>     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,(</a:t>
            </a:r>
            <a:r>
              <a:rPr lang="en-US" altLang="zh-CN" b="1" i="1" dirty="0" err="1">
                <a:sym typeface="Symbol" panose="05050102010706020507" pitchFamily="18" charset="2"/>
              </a:rPr>
              <a:t>L</a:t>
            </a:r>
            <a:r>
              <a:rPr lang="en-US" altLang="zh-CN" b="1" dirty="0" err="1">
                <a:sym typeface="Symbol" panose="05050102010706020507" pitchFamily="18" charset="2"/>
              </a:rPr>
              <a:t>,</a:t>
            </a:r>
            <a:r>
              <a:rPr lang="en-US" altLang="zh-CN" b="1" i="1" u="sng" dirty="0" err="1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)) 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,(</a:t>
            </a:r>
            <a:r>
              <a:rPr lang="en-US" altLang="zh-CN" b="1" i="1" u="sng" dirty="0" err="1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US" altLang="zh-CN" b="1" dirty="0" err="1"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)) 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,(</a:t>
            </a:r>
            <a:r>
              <a:rPr lang="en-US" altLang="zh-CN" b="1" i="1" u="sng" dirty="0" err="1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))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ym typeface="Symbol" panose="05050102010706020507" pitchFamily="18" charset="2"/>
              </a:rPr>
              <a:t>     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u="sng" dirty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US" altLang="zh-CN" b="1" dirty="0">
                <a:sym typeface="Symbol" panose="05050102010706020507" pitchFamily="18" charset="2"/>
              </a:rPr>
              <a:t>,(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)) </a:t>
            </a:r>
            <a:r>
              <a:rPr lang="en-US" altLang="zh-CN" b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b="1" dirty="0">
                <a:sym typeface="Symbol" panose="05050102010706020507" pitchFamily="18" charset="2"/>
              </a:rPr>
              <a:t>(</a:t>
            </a:r>
            <a:r>
              <a:rPr lang="en-US" altLang="zh-CN" b="1" i="1" u="sng" dirty="0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,(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))</a:t>
            </a:r>
            <a:endParaRPr lang="zh-CN" altLang="en-US" b="1" dirty="0"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zh-CN" altLang="en-US" dirty="0">
                <a:sym typeface="Symbol" panose="05050102010706020507" pitchFamily="18" charset="2"/>
              </a:rPr>
              <a:t>给出对应上题的最右推导的移进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zh-CN" altLang="en-US" dirty="0">
                <a:sym typeface="Symbol" panose="05050102010706020507" pitchFamily="18" charset="2"/>
              </a:rPr>
              <a:t>归约分析器的步骤。如下图：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1DECD7-889C-E6C5-8AB2-3744A93C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44B9-3B15-4B11-9FEE-B96257B1A416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7A1249-92F5-5547-75A8-A4DD3CA1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DB1C0B-2D2B-CCB3-B2FA-68D67B6B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CA8BBB3-4C72-4D69-8E7E-A35DC27BE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1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E5AEAAE-5DDE-4C1A-BC01-778DF3941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1.</a:t>
            </a:r>
            <a:r>
              <a:rPr lang="en-US" altLang="zh-CN" dirty="0"/>
              <a:t> </a:t>
            </a:r>
            <a:r>
              <a:rPr lang="zh-CN" altLang="en-US" dirty="0"/>
              <a:t>文法 </a:t>
            </a:r>
            <a:r>
              <a:rPr lang="en-US" altLang="zh-CN" b="1" i="1" dirty="0" err="1"/>
              <a:t>S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aSbS</a:t>
            </a:r>
            <a:r>
              <a:rPr lang="en-US" altLang="zh-CN" b="1" dirty="0">
                <a:sym typeface="Symbol" panose="05050102010706020507" pitchFamily="18" charset="2"/>
              </a:rPr>
              <a:t> | </a:t>
            </a:r>
            <a:r>
              <a:rPr lang="en-US" altLang="zh-CN" b="1" i="1" dirty="0" err="1">
                <a:sym typeface="Symbol" panose="05050102010706020507" pitchFamily="18" charset="2"/>
              </a:rPr>
              <a:t>bSaS</a:t>
            </a:r>
            <a:r>
              <a:rPr lang="en-US" altLang="zh-CN" b="1" dirty="0"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ym typeface="Symbol" panose="05050102010706020507" pitchFamily="18" charset="2"/>
              </a:rPr>
              <a:t>    </a:t>
            </a:r>
            <a:r>
              <a:rPr lang="en-US" altLang="zh-CN" b="1" dirty="0">
                <a:sym typeface="Symbol" panose="05050102010706020507" pitchFamily="18" charset="2"/>
              </a:rPr>
              <a:t>(P103/3.2)</a:t>
            </a:r>
          </a:p>
          <a:p>
            <a:pPr lvl="1" eaLnBrk="1" hangingPunct="1"/>
            <a:r>
              <a:rPr lang="zh-CN" altLang="en-US" dirty="0"/>
              <a:t>为句子</a:t>
            </a:r>
            <a:r>
              <a:rPr lang="en-US" altLang="zh-CN" b="1" i="1" dirty="0" err="1"/>
              <a:t>abab</a:t>
            </a:r>
            <a:r>
              <a:rPr lang="zh-CN" altLang="en-US" dirty="0"/>
              <a:t>构造两个不同的最左推导，以此说明文法二义。</a:t>
            </a:r>
          </a:p>
          <a:p>
            <a:pPr lvl="1" eaLnBrk="1" hangingPunct="1"/>
            <a:r>
              <a:rPr lang="zh-CN" altLang="en-US" dirty="0"/>
              <a:t>为句子</a:t>
            </a:r>
            <a:r>
              <a:rPr lang="en-US" altLang="zh-CN" b="1" i="1" dirty="0" err="1"/>
              <a:t>abab</a:t>
            </a:r>
            <a:r>
              <a:rPr lang="zh-CN" altLang="en-US" dirty="0"/>
              <a:t>构造一个最右推导</a:t>
            </a:r>
          </a:p>
          <a:p>
            <a:pPr lvl="1" eaLnBrk="1" hangingPunct="1"/>
            <a:r>
              <a:rPr lang="zh-CN" altLang="en-US" dirty="0"/>
              <a:t>为</a:t>
            </a:r>
            <a:r>
              <a:rPr lang="en-US" altLang="zh-CN" b="1" i="1" dirty="0" err="1"/>
              <a:t>abab</a:t>
            </a:r>
            <a:r>
              <a:rPr lang="zh-CN" altLang="en-US" dirty="0"/>
              <a:t>构造对应的分析树</a:t>
            </a:r>
          </a:p>
          <a:p>
            <a:pPr lvl="1" eaLnBrk="1" hangingPunct="1"/>
            <a:r>
              <a:rPr lang="zh-CN" altLang="en-US" dirty="0"/>
              <a:t>该文法产生的语言是什么？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103CEB-39B7-6379-611D-902465D0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128C5-D293-4B0A-830B-414AE50F7614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662E11-3B60-7D89-77BD-3CE1288D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5AF1F3-8B61-004C-7DAE-892AF129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BB22EABC-8EB7-4830-81E9-E83F2278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作业</a:t>
            </a:r>
            <a:r>
              <a:rPr lang="en-US" altLang="zh-CN" dirty="0"/>
              <a:t>8</a:t>
            </a:r>
            <a:endParaRPr lang="zh-CN" alt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935981AE-67E4-4F77-9ECF-4CE42968A7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634646"/>
              </p:ext>
            </p:extLst>
          </p:nvPr>
        </p:nvGraphicFramePr>
        <p:xfrm>
          <a:off x="685800" y="1332976"/>
          <a:ext cx="7772400" cy="479266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栈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输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入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动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移进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移进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,(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按 </a:t>
                      </a:r>
                      <a:r>
                        <a:rPr lang="en-US" altLang="zh-CN" sz="2000" b="1" i="1" dirty="0"/>
                        <a:t>S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,(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按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  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S </a:t>
                      </a: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,(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移进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(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移进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移进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按 </a:t>
                      </a:r>
                      <a:r>
                        <a:rPr lang="en-US" altLang="zh-CN" sz="2000" b="1" i="1" dirty="0"/>
                        <a:t>S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按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  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S </a:t>
                      </a: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,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移进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移进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DA6291-4FCB-9D93-F4E0-DC66CFCD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18A-7651-4D3C-8DA4-C82D7B3785B8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EF222-0B11-ED1C-935D-83EE9A50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B22C93-04EA-2840-5B89-82D78894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D6E1DD0C-8E15-4822-AE51-1E09F5D8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作业</a:t>
            </a:r>
            <a:r>
              <a:rPr lang="en-US" altLang="zh-CN" dirty="0"/>
              <a:t>8</a:t>
            </a:r>
            <a:endParaRPr lang="zh-CN" altLang="en-US" dirty="0"/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37404C65-0C24-4168-A03F-E6F34FEE3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675996"/>
              </p:ext>
            </p:extLst>
          </p:nvPr>
        </p:nvGraphicFramePr>
        <p:xfrm>
          <a:off x="685800" y="1341365"/>
          <a:ext cx="7772400" cy="479266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栈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输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入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动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作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移进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按 </a:t>
                      </a:r>
                      <a:r>
                        <a:rPr lang="en-US" altLang="zh-CN" sz="2000" b="1" i="1" dirty="0"/>
                        <a:t>S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a </a:t>
                      </a: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4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按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 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zh-CN" altLang="en-US" sz="2000" b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移进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     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按</a:t>
                      </a:r>
                      <a:r>
                        <a:rPr lang="en-US" altLang="zh-CN" sz="2000" b="1" i="1" dirty="0"/>
                        <a:t>S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 (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zh-CN" altLang="en-US" sz="2000" b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     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2000" b="0" i="0" dirty="0">
                          <a:sym typeface="Symbol" panose="05050102010706020507" pitchFamily="18" charset="2"/>
                        </a:rPr>
                        <a:t>按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 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, 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zh-CN" altLang="en-US" sz="2000" b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移进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按</a:t>
                      </a:r>
                      <a:r>
                        <a:rPr lang="en-US" altLang="zh-CN" sz="2000" b="1" i="1" dirty="0"/>
                        <a:t>S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 (</a:t>
                      </a:r>
                      <a:r>
                        <a:rPr lang="en-US" altLang="zh-CN" sz="2000" b="1" i="1" dirty="0">
                          <a:sym typeface="Symbol" panose="05050102010706020507" pitchFamily="18" charset="2"/>
                        </a:rPr>
                        <a:t>L</a:t>
                      </a:r>
                      <a:r>
                        <a:rPr lang="en-US" altLang="zh-CN" sz="2000" b="1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zh-CN" altLang="en-US" sz="2000" b="0" dirty="0">
                          <a:sym typeface="Symbol" panose="05050102010706020507" pitchFamily="18" charset="2"/>
                        </a:rPr>
                        <a:t>归约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$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$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接受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31C62D-C5E0-B48F-A4BC-B411AEAB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34E5-5477-482E-95CF-13DFF9626CE1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76779A-528D-B724-2623-7F969F44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1B0A5D-4F0B-00D6-0CA9-0EC3B49E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7EE6E3C4-FFEA-4EF7-8E46-1A2C7CF8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作业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BC31F-4B1E-4AB8-9D59-F5CECB34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ym typeface="Symbol" panose="05050102010706020507" pitchFamily="18" charset="2"/>
              </a:rPr>
              <a:t>分析树：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sz="2400" dirty="0">
                <a:sym typeface="Symbol" panose="05050102010706020507" pitchFamily="18" charset="2"/>
              </a:rPr>
              <a:t>按标号的顺序构造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F21E3A89-56A3-4F55-9A27-42DCF144E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494" y="1182269"/>
            <a:ext cx="47244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824EB8-ABBA-D563-7575-B2DB6F00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ADD1-2C03-4724-8E08-6F6A1EA51F71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3F1E66-D4AE-FC9D-3625-C2C53947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9A8354-D5F2-332D-27EF-40A5847C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4D50-E3F3-427A-8398-085E6604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作业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AA040-38B5-4AF3-AFAE-64F9958A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b="1" dirty="0"/>
              <a:t>9. </a:t>
            </a:r>
            <a:r>
              <a:rPr lang="zh-CN" altLang="en-US" sz="3200" dirty="0"/>
              <a:t>为下列文法构造</a:t>
            </a:r>
            <a:r>
              <a:rPr lang="en-US" altLang="zh-CN" sz="3200" b="1" dirty="0"/>
              <a:t>SLR</a:t>
            </a:r>
            <a:r>
              <a:rPr lang="zh-CN" altLang="en-US" sz="3200" dirty="0"/>
              <a:t>分析表</a:t>
            </a:r>
            <a:r>
              <a:rPr lang="en-US" altLang="zh-CN" sz="3200" b="1" dirty="0"/>
              <a:t>(P104/3.19(a))</a:t>
            </a:r>
          </a:p>
          <a:p>
            <a:endParaRPr lang="zh-CN" altLang="en-US" sz="32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/>
              <a:t>E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ym typeface="Symbol" panose="05050102010706020507" pitchFamily="18" charset="2"/>
              </a:rPr>
              <a:t> + 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 | </a:t>
            </a: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T F</a:t>
            </a:r>
            <a:r>
              <a:rPr lang="en-US" altLang="zh-CN" sz="2800" b="1" dirty="0">
                <a:sym typeface="Symbol" panose="05050102010706020507" pitchFamily="18" charset="2"/>
              </a:rPr>
              <a:t> | </a:t>
            </a:r>
            <a:r>
              <a:rPr lang="en-US" altLang="zh-CN" sz="2800" b="1" i="1" dirty="0">
                <a:sym typeface="Symbol" panose="05050102010706020507" pitchFamily="18" charset="2"/>
              </a:rPr>
              <a:t>F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  </a:t>
            </a:r>
            <a:r>
              <a:rPr lang="en-US" altLang="zh-CN" sz="2800" b="1" i="1" dirty="0">
                <a:sym typeface="Symbol" panose="05050102010706020507" pitchFamily="18" charset="2"/>
              </a:rPr>
              <a:t>F</a:t>
            </a:r>
            <a:r>
              <a:rPr lang="en-US" altLang="zh-CN" sz="2800" b="1" dirty="0">
                <a:sym typeface="Symbol" panose="05050102010706020507" pitchFamily="18" charset="2"/>
              </a:rPr>
              <a:t>* | 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 | 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5DEB6-AD76-3F67-8E1A-36C34E57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E3C6A-AB99-49C1-AC7E-62A3A2808649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F12F7D-799E-2B5E-9F80-7985AE02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5985D0-AC7B-666B-BF2D-9C94D02C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67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D4D50-E3F3-427A-8398-085E6604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作业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AA040-38B5-4AF3-AFAE-64F9958A7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拓广文法：</a:t>
            </a:r>
            <a:endParaRPr lang="en-US" altLang="zh-CN" sz="3200" dirty="0"/>
          </a:p>
          <a:p>
            <a:endParaRPr lang="en-US" altLang="zh-CN" b="1" i="1" dirty="0">
              <a:sym typeface="Symbol" panose="05050102010706020507" pitchFamily="18" charset="2"/>
            </a:endParaRPr>
          </a:p>
          <a:p>
            <a:endParaRPr lang="en-US" altLang="zh-CN" sz="2800" b="1" i="1" dirty="0">
              <a:sym typeface="Symbol" panose="05050102010706020507" pitchFamily="18" charset="2"/>
            </a:endParaRPr>
          </a:p>
          <a:p>
            <a:endParaRPr lang="en-US" altLang="zh-CN" sz="2800" b="1" i="1" dirty="0">
              <a:sym typeface="Symbol" panose="05050102010706020507" pitchFamily="18" charset="2"/>
            </a:endParaRPr>
          </a:p>
          <a:p>
            <a:endParaRPr lang="en-US" altLang="zh-CN" sz="2800" b="1" i="1" dirty="0">
              <a:sym typeface="Symbol" panose="05050102010706020507" pitchFamily="18" charset="2"/>
            </a:endParaRP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LR(0)</a:t>
            </a:r>
            <a:r>
              <a:rPr lang="zh-CN" altLang="en-US" dirty="0"/>
              <a:t>项目集族及识别活前缀的</a:t>
            </a:r>
            <a:r>
              <a:rPr lang="en-US" altLang="zh-CN" b="1" dirty="0"/>
              <a:t>DFA</a:t>
            </a:r>
          </a:p>
          <a:p>
            <a:endParaRPr lang="en-US" altLang="zh-CN" b="1" i="1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993DFB-B09B-4B16-956B-D139371AF62B}"/>
              </a:ext>
            </a:extLst>
          </p:cNvPr>
          <p:cNvSpPr txBox="1"/>
          <p:nvPr/>
        </p:nvSpPr>
        <p:spPr>
          <a:xfrm>
            <a:off x="3376568" y="1776731"/>
            <a:ext cx="26802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(0)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(1)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E + 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(2)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E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T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(3)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T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TF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(4)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T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(5)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F*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(6)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</a:p>
          <a:p>
            <a:pPr algn="just">
              <a:spcBef>
                <a:spcPct val="0"/>
              </a:spcBef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(7)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b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394EF-680F-8955-B2E3-CC5FC22E2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0C0D9-33A7-4A22-8236-48BE3191D873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C5DEC-04F1-532E-71AD-73C994D8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97196-5533-9AAD-7112-E8E35819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4EFA2E2D-7B9F-42A7-AD9B-788ED77F2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23" y="153710"/>
            <a:ext cx="1647938" cy="338214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ea typeface="宋体" panose="02010600030101010101" pitchFamily="2" charset="-122"/>
              </a:rPr>
              <a:t>T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T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TF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F*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2E3FB6E-A1D5-4756-B2B7-B0EAC2D63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481" y="153710"/>
            <a:ext cx="1647938" cy="1166158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b="1" dirty="0"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ea typeface="宋体" panose="02010600030101010101" pitchFamily="2" charset="-122"/>
              </a:rPr>
              <a:t>T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DA2964C-4036-47A3-ABCA-2224D9B0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481" y="1554671"/>
            <a:ext cx="1647938" cy="2274154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F*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FF8651D-0840-4A86-8284-567790AFE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481" y="4063628"/>
            <a:ext cx="1647938" cy="1166158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r>
              <a:rPr lang="en-US" altLang="zh-CN" sz="2400" b="1" i="1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6C241DF-CFD0-4A18-B044-B09B96A82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481" y="5464589"/>
            <a:ext cx="1647938" cy="427494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endParaRPr lang="en-US" altLang="zh-CN" sz="2400" b="1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CF2194BC-8F66-40AF-9549-2DFFD95A4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8481" y="6123036"/>
            <a:ext cx="1647938" cy="427494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ea typeface="宋体" panose="02010600030101010101" pitchFamily="2" charset="-122"/>
              </a:rPr>
              <a:t>: </a:t>
            </a: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endParaRPr lang="en-US" altLang="zh-CN" sz="2400" b="1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D890738-C663-44FD-9650-31F650585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739" y="153710"/>
            <a:ext cx="1647938" cy="2643486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</a:rPr>
              <a:t>+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b="1" i="1" dirty="0">
                <a:ea typeface="宋体" panose="02010600030101010101" pitchFamily="2" charset="-122"/>
              </a:rPr>
              <a:t>T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TF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F*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20176D3-060B-4D49-96F0-09720C716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739" y="3054991"/>
            <a:ext cx="1647938" cy="1166158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7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TF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r>
              <a:rPr lang="en-US" altLang="zh-CN" sz="2400" b="1" i="1" dirty="0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B8F8055-8DED-4D7D-BF2E-D66A28C5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180" y="5464589"/>
            <a:ext cx="1647938" cy="796826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8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</a:rPr>
              <a:t>F*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endParaRPr lang="en-US" altLang="zh-CN" sz="2400" b="1" i="1" dirty="0">
              <a:ea typeface="宋体" panose="02010600030101010101" pitchFamily="2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2C368166-1BE1-4B74-A2EE-845D60CE2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0997" y="153710"/>
            <a:ext cx="1647938" cy="227415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9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T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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endParaRPr lang="en-US" altLang="zh-CN" sz="24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F*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F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2FE47D8-037E-48BB-BB87-4171E60E953B}"/>
              </a:ext>
            </a:extLst>
          </p:cNvPr>
          <p:cNvGrpSpPr/>
          <p:nvPr/>
        </p:nvGrpSpPr>
        <p:grpSpPr>
          <a:xfrm>
            <a:off x="1985161" y="401181"/>
            <a:ext cx="593320" cy="427494"/>
            <a:chOff x="4191000" y="1096506"/>
            <a:chExt cx="593320" cy="427494"/>
          </a:xfrm>
        </p:grpSpPr>
        <p:sp>
          <p:nvSpPr>
            <p:cNvPr id="15" name="Line 21">
              <a:extLst>
                <a:ext uri="{FF2B5EF4-FFF2-40B4-BE49-F238E27FC236}">
                  <a16:creationId xmlns:a16="http://schemas.microsoft.com/office/drawing/2014/main" id="{04B9977D-571E-4C5D-8C1F-45F561158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524000"/>
              <a:ext cx="59332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6" name="Text Box 37">
              <a:extLst>
                <a:ext uri="{FF2B5EF4-FFF2-40B4-BE49-F238E27FC236}">
                  <a16:creationId xmlns:a16="http://schemas.microsoft.com/office/drawing/2014/main" id="{847BBEE6-08AA-47DF-B301-15340E922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540" y="1096506"/>
              <a:ext cx="314239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4A6144-BCAB-4207-8927-1A68AA1C2DD8}"/>
              </a:ext>
            </a:extLst>
          </p:cNvPr>
          <p:cNvGrpSpPr/>
          <p:nvPr/>
        </p:nvGrpSpPr>
        <p:grpSpPr>
          <a:xfrm>
            <a:off x="1972841" y="2214117"/>
            <a:ext cx="593320" cy="427494"/>
            <a:chOff x="4191000" y="1096506"/>
            <a:chExt cx="593320" cy="427494"/>
          </a:xfrm>
        </p:grpSpPr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07BD922D-CEF6-4D5D-A498-12099999E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524000"/>
              <a:ext cx="59332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20" name="Text Box 37">
              <a:extLst>
                <a:ext uri="{FF2B5EF4-FFF2-40B4-BE49-F238E27FC236}">
                  <a16:creationId xmlns:a16="http://schemas.microsoft.com/office/drawing/2014/main" id="{1AA87E58-ED60-405E-BB92-564BC62B9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356" y="1096506"/>
              <a:ext cx="296607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T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D756325-AF26-44F7-924B-A6E5C6E10D19}"/>
              </a:ext>
            </a:extLst>
          </p:cNvPr>
          <p:cNvGrpSpPr/>
          <p:nvPr/>
        </p:nvGrpSpPr>
        <p:grpSpPr>
          <a:xfrm>
            <a:off x="1628775" y="4265197"/>
            <a:ext cx="972816" cy="427494"/>
            <a:chOff x="3811504" y="1120904"/>
            <a:chExt cx="972816" cy="427494"/>
          </a:xfrm>
        </p:grpSpPr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82BFA7CD-053C-448C-9022-4BD1A4E3D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97281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23" name="Text Box 37">
              <a:extLst>
                <a:ext uri="{FF2B5EF4-FFF2-40B4-BE49-F238E27FC236}">
                  <a16:creationId xmlns:a16="http://schemas.microsoft.com/office/drawing/2014/main" id="{7E3C4D73-95EC-4406-8B01-47FDF2F0D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7890" y="1120904"/>
              <a:ext cx="314239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F</a:t>
              </a: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885F401-19A4-4572-A983-3B5E7F4C1B22}"/>
              </a:ext>
            </a:extLst>
          </p:cNvPr>
          <p:cNvCxnSpPr>
            <a:cxnSpLocks/>
          </p:cNvCxnSpPr>
          <p:nvPr/>
        </p:nvCxnSpPr>
        <p:spPr>
          <a:xfrm>
            <a:off x="1628775" y="3527074"/>
            <a:ext cx="0" cy="2809709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398F450-23D5-4A60-8367-A3923C75820B}"/>
              </a:ext>
            </a:extLst>
          </p:cNvPr>
          <p:cNvGrpSpPr/>
          <p:nvPr/>
        </p:nvGrpSpPr>
        <p:grpSpPr>
          <a:xfrm>
            <a:off x="1605665" y="5294015"/>
            <a:ext cx="972816" cy="427494"/>
            <a:chOff x="3811504" y="1120904"/>
            <a:chExt cx="972816" cy="427494"/>
          </a:xfrm>
        </p:grpSpPr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46E4D633-740C-41AD-A7DD-932AE49E5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97281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29" name="Text Box 37">
              <a:extLst>
                <a:ext uri="{FF2B5EF4-FFF2-40B4-BE49-F238E27FC236}">
                  <a16:creationId xmlns:a16="http://schemas.microsoft.com/office/drawing/2014/main" id="{7A9AE86A-1CC7-4D13-ACCF-E7137BEB6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538" y="1120904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E68CB04-4E3A-45FE-A9E9-6704D22492D9}"/>
              </a:ext>
            </a:extLst>
          </p:cNvPr>
          <p:cNvGrpSpPr/>
          <p:nvPr/>
        </p:nvGrpSpPr>
        <p:grpSpPr>
          <a:xfrm>
            <a:off x="1617221" y="5943536"/>
            <a:ext cx="972816" cy="427494"/>
            <a:chOff x="3811504" y="1120904"/>
            <a:chExt cx="972816" cy="427494"/>
          </a:xfrm>
        </p:grpSpPr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5B6E2296-B1E2-4F1C-BB90-E01B1E99A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97281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32" name="Text Box 37">
              <a:extLst>
                <a:ext uri="{FF2B5EF4-FFF2-40B4-BE49-F238E27FC236}">
                  <a16:creationId xmlns:a16="http://schemas.microsoft.com/office/drawing/2014/main" id="{EE7BC57B-0686-408C-B522-587F38CB8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538" y="1120904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39A4C47-1415-4500-83DE-6A1E53493D57}"/>
              </a:ext>
            </a:extLst>
          </p:cNvPr>
          <p:cNvGrpSpPr/>
          <p:nvPr/>
        </p:nvGrpSpPr>
        <p:grpSpPr>
          <a:xfrm>
            <a:off x="4234860" y="401181"/>
            <a:ext cx="593320" cy="427494"/>
            <a:chOff x="4191000" y="1096506"/>
            <a:chExt cx="593320" cy="427494"/>
          </a:xfrm>
        </p:grpSpPr>
        <p:sp>
          <p:nvSpPr>
            <p:cNvPr id="34" name="Line 21">
              <a:extLst>
                <a:ext uri="{FF2B5EF4-FFF2-40B4-BE49-F238E27FC236}">
                  <a16:creationId xmlns:a16="http://schemas.microsoft.com/office/drawing/2014/main" id="{C6DB2030-89DB-4BE2-936F-A05818B1E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524000"/>
              <a:ext cx="59332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35" name="Text Box 37">
              <a:extLst>
                <a:ext uri="{FF2B5EF4-FFF2-40B4-BE49-F238E27FC236}">
                  <a16:creationId xmlns:a16="http://schemas.microsoft.com/office/drawing/2014/main" id="{5749D95D-5037-4101-8A24-69E3918D1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768" y="1096506"/>
              <a:ext cx="28378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+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CB76DDF-6C4A-4830-8431-D0E940F3615D}"/>
              </a:ext>
            </a:extLst>
          </p:cNvPr>
          <p:cNvGrpSpPr/>
          <p:nvPr/>
        </p:nvGrpSpPr>
        <p:grpSpPr>
          <a:xfrm>
            <a:off x="4222239" y="3099580"/>
            <a:ext cx="593320" cy="427494"/>
            <a:chOff x="4191000" y="1096506"/>
            <a:chExt cx="593320" cy="427494"/>
          </a:xfrm>
        </p:grpSpPr>
        <p:sp>
          <p:nvSpPr>
            <p:cNvPr id="37" name="Line 21">
              <a:extLst>
                <a:ext uri="{FF2B5EF4-FFF2-40B4-BE49-F238E27FC236}">
                  <a16:creationId xmlns:a16="http://schemas.microsoft.com/office/drawing/2014/main" id="{1CF92169-4B1E-4762-9F83-771C352CC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524000"/>
              <a:ext cx="59332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9946F1B2-EA0B-4139-B121-066E535C0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540" y="1096506"/>
              <a:ext cx="314239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F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656A5B6-4FF3-4476-AB20-38609E9DA899}"/>
              </a:ext>
            </a:extLst>
          </p:cNvPr>
          <p:cNvGrpSpPr/>
          <p:nvPr/>
        </p:nvGrpSpPr>
        <p:grpSpPr>
          <a:xfrm>
            <a:off x="4234860" y="5248314"/>
            <a:ext cx="593320" cy="473195"/>
            <a:chOff x="4191000" y="1050805"/>
            <a:chExt cx="593320" cy="473195"/>
          </a:xfrm>
        </p:grpSpPr>
        <p:sp>
          <p:nvSpPr>
            <p:cNvPr id="40" name="Line 21">
              <a:extLst>
                <a:ext uri="{FF2B5EF4-FFF2-40B4-BE49-F238E27FC236}">
                  <a16:creationId xmlns:a16="http://schemas.microsoft.com/office/drawing/2014/main" id="{C66CC2CD-E4E6-43E0-91B8-44732444A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050806"/>
              <a:ext cx="593320" cy="47319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41" name="Text Box 37">
              <a:extLst>
                <a:ext uri="{FF2B5EF4-FFF2-40B4-BE49-F238E27FC236}">
                  <a16:creationId xmlns:a16="http://schemas.microsoft.com/office/drawing/2014/main" id="{A799FE1A-C8D4-4F69-9428-1AD3FB57B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371" y="1050805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*</a:t>
              </a:r>
            </a:p>
          </p:txBody>
        </p:sp>
      </p:grp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1A28E27-C925-431A-A7DF-A8809DE7C0F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391360" y="3535859"/>
            <a:ext cx="0" cy="150123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6606E5D-6703-4AEE-9496-4F595C9A21DE}"/>
              </a:ext>
            </a:extLst>
          </p:cNvPr>
          <p:cNvGrpSpPr/>
          <p:nvPr/>
        </p:nvGrpSpPr>
        <p:grpSpPr>
          <a:xfrm>
            <a:off x="4391360" y="4221149"/>
            <a:ext cx="972816" cy="427494"/>
            <a:chOff x="3811504" y="1120904"/>
            <a:chExt cx="972816" cy="427494"/>
          </a:xfrm>
        </p:grpSpPr>
        <p:sp>
          <p:nvSpPr>
            <p:cNvPr id="45" name="Line 21">
              <a:extLst>
                <a:ext uri="{FF2B5EF4-FFF2-40B4-BE49-F238E27FC236}">
                  <a16:creationId xmlns:a16="http://schemas.microsoft.com/office/drawing/2014/main" id="{9FECC699-1FC3-4448-9E21-24A65EE44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97281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46" name="Text Box 37">
              <a:extLst>
                <a:ext uri="{FF2B5EF4-FFF2-40B4-BE49-F238E27FC236}">
                  <a16:creationId xmlns:a16="http://schemas.microsoft.com/office/drawing/2014/main" id="{F09A5D8C-E422-4FBB-972B-264EBA7CD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538" y="1120904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707B426-BF0E-4B31-9AD7-6D87C9F06890}"/>
              </a:ext>
            </a:extLst>
          </p:cNvPr>
          <p:cNvGrpSpPr/>
          <p:nvPr/>
        </p:nvGrpSpPr>
        <p:grpSpPr>
          <a:xfrm>
            <a:off x="4391360" y="4633998"/>
            <a:ext cx="972816" cy="427494"/>
            <a:chOff x="3811504" y="1120904"/>
            <a:chExt cx="972816" cy="427494"/>
          </a:xfrm>
        </p:grpSpPr>
        <p:sp>
          <p:nvSpPr>
            <p:cNvPr id="48" name="Line 21">
              <a:extLst>
                <a:ext uri="{FF2B5EF4-FFF2-40B4-BE49-F238E27FC236}">
                  <a16:creationId xmlns:a16="http://schemas.microsoft.com/office/drawing/2014/main" id="{9DB91DEB-942B-45C6-BB4C-03CA1BE8F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97281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49" name="Text Box 37">
              <a:extLst>
                <a:ext uri="{FF2B5EF4-FFF2-40B4-BE49-F238E27FC236}">
                  <a16:creationId xmlns:a16="http://schemas.microsoft.com/office/drawing/2014/main" id="{13D90EEA-0A62-4CA7-B646-3470B398D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538" y="1120904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51" name="Text Box 47">
            <a:extLst>
              <a:ext uri="{FF2B5EF4-FFF2-40B4-BE49-F238E27FC236}">
                <a16:creationId xmlns:a16="http://schemas.microsoft.com/office/drawing/2014/main" id="{EBC61C31-A1CE-41D7-95E0-E2F3D177D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452" y="4398836"/>
            <a:ext cx="3317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4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52" name="Text Box 47">
            <a:extLst>
              <a:ext uri="{FF2B5EF4-FFF2-40B4-BE49-F238E27FC236}">
                <a16:creationId xmlns:a16="http://schemas.microsoft.com/office/drawing/2014/main" id="{78A6C45F-8944-442A-BBBB-A67159EB1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969" y="4814011"/>
            <a:ext cx="331873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5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6016A96-5847-40CB-A4DA-35936020E95B}"/>
              </a:ext>
            </a:extLst>
          </p:cNvPr>
          <p:cNvGrpSpPr/>
          <p:nvPr/>
        </p:nvGrpSpPr>
        <p:grpSpPr>
          <a:xfrm>
            <a:off x="6476118" y="395991"/>
            <a:ext cx="593320" cy="427494"/>
            <a:chOff x="4191000" y="1096506"/>
            <a:chExt cx="593320" cy="427494"/>
          </a:xfrm>
        </p:grpSpPr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785B2DA2-675B-4B5F-A3A0-A0F73AC6F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524000"/>
              <a:ext cx="59332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56" name="Text Box 37">
              <a:extLst>
                <a:ext uri="{FF2B5EF4-FFF2-40B4-BE49-F238E27FC236}">
                  <a16:creationId xmlns:a16="http://schemas.microsoft.com/office/drawing/2014/main" id="{E922E938-007E-4F14-9C9D-0F6A719AF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9356" y="1096506"/>
              <a:ext cx="296607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T</a:t>
              </a: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0603E287-5D30-420C-BF5F-8C460BAC31FD}"/>
              </a:ext>
            </a:extLst>
          </p:cNvPr>
          <p:cNvGrpSpPr/>
          <p:nvPr/>
        </p:nvGrpSpPr>
        <p:grpSpPr>
          <a:xfrm>
            <a:off x="6653982" y="2454687"/>
            <a:ext cx="723978" cy="427494"/>
            <a:chOff x="4191000" y="1102792"/>
            <a:chExt cx="723978" cy="427494"/>
          </a:xfrm>
        </p:grpSpPr>
        <p:sp>
          <p:nvSpPr>
            <p:cNvPr id="71" name="Line 21">
              <a:extLst>
                <a:ext uri="{FF2B5EF4-FFF2-40B4-BE49-F238E27FC236}">
                  <a16:creationId xmlns:a16="http://schemas.microsoft.com/office/drawing/2014/main" id="{BEA20F87-E6A0-42BC-854B-BFD85EA37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524000"/>
              <a:ext cx="72397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72" name="Text Box 37">
              <a:extLst>
                <a:ext uri="{FF2B5EF4-FFF2-40B4-BE49-F238E27FC236}">
                  <a16:creationId xmlns:a16="http://schemas.microsoft.com/office/drawing/2014/main" id="{5E6B50AC-BBB5-4989-B42E-93E569373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556" y="1102792"/>
              <a:ext cx="314239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F</a:t>
              </a: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DAE4D4B-7794-4E44-A5FB-5DBA7749E012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6648051" y="2192014"/>
            <a:ext cx="0" cy="150123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6531766-E250-48A1-8747-C24F8D8830A6}"/>
              </a:ext>
            </a:extLst>
          </p:cNvPr>
          <p:cNvGrpSpPr/>
          <p:nvPr/>
        </p:nvGrpSpPr>
        <p:grpSpPr>
          <a:xfrm>
            <a:off x="6648051" y="2876684"/>
            <a:ext cx="729908" cy="427494"/>
            <a:chOff x="3811504" y="1120284"/>
            <a:chExt cx="729908" cy="427494"/>
          </a:xfrm>
        </p:grpSpPr>
        <p:sp>
          <p:nvSpPr>
            <p:cNvPr id="75" name="Line 21">
              <a:extLst>
                <a:ext uri="{FF2B5EF4-FFF2-40B4-BE49-F238E27FC236}">
                  <a16:creationId xmlns:a16="http://schemas.microsoft.com/office/drawing/2014/main" id="{F6F52FC5-49F3-479D-AAEC-48F15BC2F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7299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76" name="Text Box 37">
              <a:extLst>
                <a:ext uri="{FF2B5EF4-FFF2-40B4-BE49-F238E27FC236}">
                  <a16:creationId xmlns:a16="http://schemas.microsoft.com/office/drawing/2014/main" id="{97078991-2825-4749-877C-0E01CC75A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393" y="1120284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A99BA51-4ECD-4E16-AF7F-39D53807ECE1}"/>
              </a:ext>
            </a:extLst>
          </p:cNvPr>
          <p:cNvGrpSpPr/>
          <p:nvPr/>
        </p:nvGrpSpPr>
        <p:grpSpPr>
          <a:xfrm>
            <a:off x="6648051" y="3297987"/>
            <a:ext cx="729908" cy="427494"/>
            <a:chOff x="3811504" y="1128738"/>
            <a:chExt cx="729908" cy="427494"/>
          </a:xfrm>
        </p:grpSpPr>
        <p:sp>
          <p:nvSpPr>
            <p:cNvPr id="78" name="Line 21">
              <a:extLst>
                <a:ext uri="{FF2B5EF4-FFF2-40B4-BE49-F238E27FC236}">
                  <a16:creationId xmlns:a16="http://schemas.microsoft.com/office/drawing/2014/main" id="{F0D080B4-CB28-4FB1-88D5-081832094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7299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79" name="Text Box 37">
              <a:extLst>
                <a:ext uri="{FF2B5EF4-FFF2-40B4-BE49-F238E27FC236}">
                  <a16:creationId xmlns:a16="http://schemas.microsoft.com/office/drawing/2014/main" id="{D6B2415D-70B0-436C-8B9C-331B49F11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0650" y="1128738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80" name="Text Box 47">
            <a:extLst>
              <a:ext uri="{FF2B5EF4-FFF2-40B4-BE49-F238E27FC236}">
                <a16:creationId xmlns:a16="http://schemas.microsoft.com/office/drawing/2014/main" id="{022A478C-F2D1-4990-B788-0C0D5B4D1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540" y="3079692"/>
            <a:ext cx="3317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4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81" name="Text Box 47">
            <a:extLst>
              <a:ext uri="{FF2B5EF4-FFF2-40B4-BE49-F238E27FC236}">
                <a16:creationId xmlns:a16="http://schemas.microsoft.com/office/drawing/2014/main" id="{298BDE22-3C60-4B52-8F96-84B3730E7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2057" y="3494867"/>
            <a:ext cx="331873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5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82" name="Text Box 47">
            <a:extLst>
              <a:ext uri="{FF2B5EF4-FFF2-40B4-BE49-F238E27FC236}">
                <a16:creationId xmlns:a16="http://schemas.microsoft.com/office/drawing/2014/main" id="{8ED35473-879A-4E0D-9398-92C6B210B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498" y="2627497"/>
            <a:ext cx="331873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3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06FB0F9-05FF-48CB-88C4-2C4F58E818B9}"/>
              </a:ext>
            </a:extLst>
          </p:cNvPr>
          <p:cNvCxnSpPr>
            <a:cxnSpLocks/>
          </p:cNvCxnSpPr>
          <p:nvPr/>
        </p:nvCxnSpPr>
        <p:spPr>
          <a:xfrm flipH="1">
            <a:off x="6445034" y="2167618"/>
            <a:ext cx="203017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9C6B8E90-9490-4BF0-9C33-3AD160063474}"/>
              </a:ext>
            </a:extLst>
          </p:cNvPr>
          <p:cNvGrpSpPr/>
          <p:nvPr/>
        </p:nvGrpSpPr>
        <p:grpSpPr>
          <a:xfrm>
            <a:off x="6473730" y="4219697"/>
            <a:ext cx="593320" cy="473195"/>
            <a:chOff x="4191000" y="1050805"/>
            <a:chExt cx="593320" cy="473195"/>
          </a:xfrm>
        </p:grpSpPr>
        <p:sp>
          <p:nvSpPr>
            <p:cNvPr id="88" name="Line 21">
              <a:extLst>
                <a:ext uri="{FF2B5EF4-FFF2-40B4-BE49-F238E27FC236}">
                  <a16:creationId xmlns:a16="http://schemas.microsoft.com/office/drawing/2014/main" id="{CFBBE18E-2365-4169-8E2C-B6173A646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050806"/>
              <a:ext cx="593320" cy="47319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89" name="Text Box 37">
              <a:extLst>
                <a:ext uri="{FF2B5EF4-FFF2-40B4-BE49-F238E27FC236}">
                  <a16:creationId xmlns:a16="http://schemas.microsoft.com/office/drawing/2014/main" id="{0C151FE8-EBEB-4D74-8D6E-22AF04831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371" y="1050805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*</a:t>
              </a:r>
            </a:p>
          </p:txBody>
        </p:sp>
      </p:grpSp>
      <p:sp>
        <p:nvSpPr>
          <p:cNvPr id="94" name="Text Box 47">
            <a:extLst>
              <a:ext uri="{FF2B5EF4-FFF2-40B4-BE49-F238E27FC236}">
                <a16:creationId xmlns:a16="http://schemas.microsoft.com/office/drawing/2014/main" id="{502575F8-8B0F-4BEC-B536-E34C12DF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086" y="4509212"/>
            <a:ext cx="331873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8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6F858ABF-8B3C-493E-80D4-333D60BC00F0}"/>
              </a:ext>
            </a:extLst>
          </p:cNvPr>
          <p:cNvGrpSpPr/>
          <p:nvPr/>
        </p:nvGrpSpPr>
        <p:grpSpPr>
          <a:xfrm>
            <a:off x="8026856" y="2693135"/>
            <a:ext cx="723978" cy="427494"/>
            <a:chOff x="4191000" y="1102792"/>
            <a:chExt cx="723978" cy="427494"/>
          </a:xfrm>
        </p:grpSpPr>
        <p:sp>
          <p:nvSpPr>
            <p:cNvPr id="97" name="Line 21">
              <a:extLst>
                <a:ext uri="{FF2B5EF4-FFF2-40B4-BE49-F238E27FC236}">
                  <a16:creationId xmlns:a16="http://schemas.microsoft.com/office/drawing/2014/main" id="{2941A1E5-1400-4853-9732-9046B2A06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524000"/>
              <a:ext cx="72397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4DCD2905-F08C-4B92-BEEA-510860C63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7556" y="1102792"/>
              <a:ext cx="314239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F</a:t>
              </a:r>
            </a:p>
          </p:txBody>
        </p:sp>
      </p:grp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60781912-230F-4E16-9F4B-CDCB5242E77B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8020925" y="2430462"/>
            <a:ext cx="0" cy="1501235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4813840F-0A06-48D1-AEAF-048DB5A13858}"/>
              </a:ext>
            </a:extLst>
          </p:cNvPr>
          <p:cNvGrpSpPr/>
          <p:nvPr/>
        </p:nvGrpSpPr>
        <p:grpSpPr>
          <a:xfrm>
            <a:off x="8020925" y="3115132"/>
            <a:ext cx="729908" cy="427494"/>
            <a:chOff x="3811504" y="1120284"/>
            <a:chExt cx="729908" cy="427494"/>
          </a:xfrm>
        </p:grpSpPr>
        <p:sp>
          <p:nvSpPr>
            <p:cNvPr id="101" name="Line 21">
              <a:extLst>
                <a:ext uri="{FF2B5EF4-FFF2-40B4-BE49-F238E27FC236}">
                  <a16:creationId xmlns:a16="http://schemas.microsoft.com/office/drawing/2014/main" id="{89EC0FCD-1615-4731-927B-BF1830A4B1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7299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02" name="Text Box 37">
              <a:extLst>
                <a:ext uri="{FF2B5EF4-FFF2-40B4-BE49-F238E27FC236}">
                  <a16:creationId xmlns:a16="http://schemas.microsoft.com/office/drawing/2014/main" id="{E828055B-CF59-4674-B952-7EE92FDF55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0393" y="1120284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a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8DBE7C9-CD5F-4BC9-BD00-F888FAD4CCF8}"/>
              </a:ext>
            </a:extLst>
          </p:cNvPr>
          <p:cNvGrpSpPr/>
          <p:nvPr/>
        </p:nvGrpSpPr>
        <p:grpSpPr>
          <a:xfrm>
            <a:off x="8020925" y="3536435"/>
            <a:ext cx="729908" cy="427494"/>
            <a:chOff x="3811504" y="1128738"/>
            <a:chExt cx="729908" cy="427494"/>
          </a:xfrm>
        </p:grpSpPr>
        <p:sp>
          <p:nvSpPr>
            <p:cNvPr id="104" name="Line 21">
              <a:extLst>
                <a:ext uri="{FF2B5EF4-FFF2-40B4-BE49-F238E27FC236}">
                  <a16:creationId xmlns:a16="http://schemas.microsoft.com/office/drawing/2014/main" id="{82F8002C-928A-41AD-8269-20EA9AB97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504" y="1524000"/>
              <a:ext cx="72990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05" name="Text Box 37">
              <a:extLst>
                <a:ext uri="{FF2B5EF4-FFF2-40B4-BE49-F238E27FC236}">
                  <a16:creationId xmlns:a16="http://schemas.microsoft.com/office/drawing/2014/main" id="{6B7C4AE2-A765-4936-BFE4-6CD386F16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0650" y="1128738"/>
              <a:ext cx="262943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106" name="Text Box 47">
            <a:extLst>
              <a:ext uri="{FF2B5EF4-FFF2-40B4-BE49-F238E27FC236}">
                <a16:creationId xmlns:a16="http://schemas.microsoft.com/office/drawing/2014/main" id="{0ED94DD0-B56A-4F76-BFD3-4A43DFBFC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414" y="3318140"/>
            <a:ext cx="3317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4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07" name="Text Box 47">
            <a:extLst>
              <a:ext uri="{FF2B5EF4-FFF2-40B4-BE49-F238E27FC236}">
                <a16:creationId xmlns:a16="http://schemas.microsoft.com/office/drawing/2014/main" id="{73CB465D-1F97-496D-B937-45A30F7D3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4931" y="3733315"/>
            <a:ext cx="331873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5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108" name="Text Box 47">
            <a:extLst>
              <a:ext uri="{FF2B5EF4-FFF2-40B4-BE49-F238E27FC236}">
                <a16:creationId xmlns:a16="http://schemas.microsoft.com/office/drawing/2014/main" id="{3885C15D-C291-4FAF-A6FF-950137A0E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3372" y="2865945"/>
            <a:ext cx="331873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7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141B3B-2D18-2459-018F-54E841695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B5ABA-ADE8-415D-BB4F-ABBD370196D4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09979A-C4BB-9CBE-11B1-0784F071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ED401D-5817-D627-909E-80FF691D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53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A805365-44C7-46FD-8977-E597FE8B2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9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7599074-84E3-4423-995E-3C65A151C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98240"/>
              </p:ext>
            </p:extLst>
          </p:nvPr>
        </p:nvGraphicFramePr>
        <p:xfrm>
          <a:off x="1257300" y="2558772"/>
          <a:ext cx="6096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311015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336811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378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1" dirty="0"/>
                        <a:t>非终结符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FIRST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FOLLOW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13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E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{</a:t>
                      </a:r>
                      <a:r>
                        <a:rPr lang="en-US" altLang="zh-CN" sz="2800" b="1" i="1" dirty="0"/>
                        <a:t>a, b</a:t>
                      </a:r>
                      <a:r>
                        <a:rPr lang="en-US" altLang="zh-CN" sz="2800" b="1" dirty="0"/>
                        <a:t>}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{</a:t>
                      </a:r>
                      <a:r>
                        <a:rPr lang="en-US" altLang="zh-CN" sz="2800" b="1" i="1" dirty="0"/>
                        <a:t>+, </a:t>
                      </a:r>
                      <a:r>
                        <a:rPr lang="en-US" altLang="zh-CN" sz="2800" b="1" i="0" dirty="0"/>
                        <a:t>$</a:t>
                      </a:r>
                      <a:r>
                        <a:rPr lang="en-US" altLang="zh-CN" sz="2800" b="1" dirty="0"/>
                        <a:t>}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2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T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{</a:t>
                      </a:r>
                      <a:r>
                        <a:rPr lang="en-US" altLang="zh-CN" sz="2800" b="1" i="1" dirty="0"/>
                        <a:t>a, b</a:t>
                      </a:r>
                      <a:r>
                        <a:rPr lang="en-US" altLang="zh-CN" sz="2800" b="1" dirty="0"/>
                        <a:t>}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{</a:t>
                      </a:r>
                      <a:r>
                        <a:rPr lang="en-US" altLang="zh-CN" sz="2800" b="1" i="1" dirty="0"/>
                        <a:t>+, a, b, </a:t>
                      </a:r>
                      <a:r>
                        <a:rPr lang="en-US" altLang="zh-CN" sz="2800" b="1" i="0" dirty="0"/>
                        <a:t>$</a:t>
                      </a:r>
                      <a:r>
                        <a:rPr lang="en-US" altLang="zh-CN" sz="2800" b="1" dirty="0"/>
                        <a:t>}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77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/>
                        <a:t>F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{</a:t>
                      </a:r>
                      <a:r>
                        <a:rPr lang="en-US" altLang="zh-CN" sz="2800" b="1" i="1" dirty="0"/>
                        <a:t>a, b</a:t>
                      </a:r>
                      <a:r>
                        <a:rPr lang="en-US" altLang="zh-CN" sz="2800" b="1" dirty="0"/>
                        <a:t>}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dirty="0"/>
                        <a:t>{</a:t>
                      </a:r>
                      <a:r>
                        <a:rPr lang="en-US" altLang="zh-CN" sz="2800" b="1" i="1" dirty="0"/>
                        <a:t>+, a, b, *, </a:t>
                      </a:r>
                      <a:r>
                        <a:rPr lang="en-US" altLang="zh-CN" sz="2800" b="1" i="0" dirty="0"/>
                        <a:t>$</a:t>
                      </a:r>
                      <a:r>
                        <a:rPr lang="en-US" altLang="zh-CN" sz="2800" b="1" dirty="0"/>
                        <a:t>}</a:t>
                      </a:r>
                      <a:endParaRPr lang="zh-CN" altLang="en-US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565343"/>
                  </a:ext>
                </a:extLst>
              </a:tr>
            </a:tbl>
          </a:graphicData>
        </a:graphic>
      </p:graphicFrame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327E48-52EB-E0EC-BB49-28FD4D7E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095C-A69A-461E-ACCF-8376158C032C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B927DC-9F62-8146-B943-1847577B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9A8EBD-F4D2-78B6-4F2F-B83AC9BF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80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008F33B-FDD6-41C5-B2D2-182DCF20A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9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94FA4-9E5B-4291-99DF-C2C117F0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SLR</a:t>
            </a:r>
            <a:r>
              <a:rPr lang="zh-CN" altLang="en-US" sz="3200" b="0" dirty="0"/>
              <a:t>分析表：</a:t>
            </a:r>
          </a:p>
          <a:p>
            <a:endParaRPr lang="zh-CN" altLang="en-US" dirty="0"/>
          </a:p>
        </p:txBody>
      </p:sp>
      <p:graphicFrame>
        <p:nvGraphicFramePr>
          <p:cNvPr id="8" name="Group 42">
            <a:extLst>
              <a:ext uri="{FF2B5EF4-FFF2-40B4-BE49-F238E27FC236}">
                <a16:creationId xmlns:a16="http://schemas.microsoft.com/office/drawing/2014/main" id="{65706C20-D46A-4BBA-A506-87E0A33DFB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4691075"/>
              </p:ext>
            </p:extLst>
          </p:nvPr>
        </p:nvGraphicFramePr>
        <p:xfrm>
          <a:off x="628650" y="1992261"/>
          <a:ext cx="7886699" cy="4075115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+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a           b          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E     T     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s4          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1      2      3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s6                                          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r2                 s4          s5       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7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r4      s8       r4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r6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r6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r6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r7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r7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r7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r7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r7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50D4C1-ABA9-ECFC-34FA-7562C02B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2075C-D928-46CD-8C27-C82657AD65B8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708E5-47F1-B8D6-A2DC-C270D6259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B8AB23-2248-41C5-15DD-CE95CD29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774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008F33B-FDD6-41C5-B2D2-182DCF20A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9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94FA4-9E5B-4291-99DF-C2C117F0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SLR</a:t>
            </a:r>
            <a:r>
              <a:rPr lang="zh-CN" altLang="en-US" sz="3200" b="0" dirty="0"/>
              <a:t>分析表：</a:t>
            </a:r>
          </a:p>
          <a:p>
            <a:endParaRPr lang="zh-CN" altLang="en-US" dirty="0"/>
          </a:p>
        </p:txBody>
      </p:sp>
      <p:graphicFrame>
        <p:nvGraphicFramePr>
          <p:cNvPr id="8" name="Group 42">
            <a:extLst>
              <a:ext uri="{FF2B5EF4-FFF2-40B4-BE49-F238E27FC236}">
                <a16:creationId xmlns:a16="http://schemas.microsoft.com/office/drawing/2014/main" id="{65706C20-D46A-4BBA-A506-87E0A33DFB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696552"/>
              </p:ext>
            </p:extLst>
          </p:nvPr>
        </p:nvGraphicFramePr>
        <p:xfrm>
          <a:off x="628650" y="1992261"/>
          <a:ext cx="7886699" cy="3094039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+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a           b          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E     T     F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s4          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9      3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r3      s8       r3 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r5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r5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r1                 s4          s5        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7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F4DEFF-DCE5-4DC0-21C8-BAC3FD6E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611C-F6FF-4F56-AA76-FD3B7BCEBBFD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03A11-80D8-E388-5220-0320356CA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E5C3EC-9F33-A7F6-0958-AB4CB431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21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C50109E-8C93-424C-9F6A-395939FC1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10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BE4C38B-6B4A-4ED6-8501-11604AFF9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10. </a:t>
            </a:r>
            <a:r>
              <a:rPr lang="zh-CN" altLang="en-US" sz="2400" dirty="0"/>
              <a:t>证明文法是</a:t>
            </a:r>
            <a:r>
              <a:rPr lang="en-US" altLang="zh-CN" sz="2400" b="1" dirty="0"/>
              <a:t>LL(1)</a:t>
            </a:r>
            <a:r>
              <a:rPr lang="zh-CN" altLang="en-US" sz="2400" dirty="0"/>
              <a:t>文法但不是</a:t>
            </a:r>
            <a:r>
              <a:rPr lang="en-US" altLang="zh-CN" sz="2400" b="1" dirty="0"/>
              <a:t>SLR(1)</a:t>
            </a:r>
            <a:r>
              <a:rPr lang="zh-CN" altLang="en-US" sz="2400" dirty="0"/>
              <a:t>文法</a:t>
            </a:r>
            <a:r>
              <a:rPr lang="en-US" altLang="zh-CN" sz="2400" dirty="0"/>
              <a:t>(</a:t>
            </a:r>
            <a:r>
              <a:rPr lang="en-US" altLang="zh-CN" sz="2400" b="1" dirty="0"/>
              <a:t>P105/3.21(a)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i="1" dirty="0"/>
              <a:t>	</a:t>
            </a:r>
            <a:r>
              <a:rPr lang="en-US" altLang="zh-CN" sz="2000" b="1" i="1" dirty="0"/>
              <a:t>S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 </a:t>
            </a:r>
            <a:r>
              <a:rPr lang="en-US" altLang="zh-CN" sz="2000" b="1" i="1" dirty="0" err="1">
                <a:sym typeface="Symbol" panose="05050102010706020507" pitchFamily="18" charset="2"/>
              </a:rPr>
              <a:t>AaAb</a:t>
            </a:r>
            <a:r>
              <a:rPr lang="en-US" altLang="zh-CN" sz="2000" b="1" dirty="0">
                <a:sym typeface="Symbol" panose="05050102010706020507" pitchFamily="18" charset="2"/>
              </a:rPr>
              <a:t> | </a:t>
            </a:r>
            <a:r>
              <a:rPr lang="en-US" altLang="zh-CN" sz="2000" b="1" i="1" dirty="0" err="1">
                <a:sym typeface="Symbol" panose="05050102010706020507" pitchFamily="18" charset="2"/>
              </a:rPr>
              <a:t>BbBa</a:t>
            </a:r>
            <a:endParaRPr lang="en-US" altLang="zh-CN" sz="2000" b="1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i="1" dirty="0">
                <a:sym typeface="Symbol" panose="05050102010706020507" pitchFamily="18" charset="2"/>
              </a:rPr>
              <a:t>	A</a:t>
            </a:r>
            <a:r>
              <a:rPr lang="en-US" altLang="zh-CN" sz="2000" b="1" dirty="0">
                <a:sym typeface="Symbol" panose="05050102010706020507" pitchFamily="18" charset="2"/>
              </a:rPr>
              <a:t>  </a:t>
            </a:r>
            <a:r>
              <a:rPr lang="en-US" altLang="zh-CN" sz="2000" b="1" i="1" dirty="0">
                <a:sym typeface="Symbol" panose="05050102010706020507" pitchFamily="18" charset="2"/>
              </a:rPr>
              <a:t>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i="1" dirty="0">
                <a:sym typeface="Symbol" panose="05050102010706020507" pitchFamily="18" charset="2"/>
              </a:rPr>
              <a:t>	B </a:t>
            </a:r>
            <a:r>
              <a:rPr lang="en-US" altLang="zh-CN" sz="2000" b="1" dirty="0"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ym typeface="Symbol" panose="05050102010706020507" pitchFamily="18" charset="2"/>
              </a:rPr>
              <a:t>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思路</a:t>
            </a:r>
            <a:r>
              <a:rPr lang="zh-CN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：</a:t>
            </a: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如果任何两产生式形式为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ym typeface="Symbol" panose="05050102010706020507" pitchFamily="18" charset="2"/>
              </a:rPr>
              <a:t></a:t>
            </a:r>
            <a:r>
              <a:rPr lang="en-US" altLang="zh-CN" sz="2000" b="1" dirty="0">
                <a:sym typeface="Symbol" panose="05050102010706020507" pitchFamily="18" charset="2"/>
              </a:rPr>
              <a:t> | </a:t>
            </a:r>
            <a:r>
              <a:rPr lang="en-US" altLang="zh-CN" sz="2000" b="1" i="1" dirty="0">
                <a:sym typeface="Symbol" panose="05050102010706020507" pitchFamily="18" charset="2"/>
              </a:rPr>
              <a:t> </a:t>
            </a:r>
            <a:r>
              <a:rPr lang="zh-CN" altLang="en-US" sz="2400" dirty="0">
                <a:sym typeface="Symbol" panose="05050102010706020507" pitchFamily="18" charset="2"/>
              </a:rPr>
              <a:t>满足下列条件，则为</a:t>
            </a:r>
            <a:r>
              <a:rPr lang="en-US" altLang="zh-CN" sz="2400" b="1" dirty="0">
                <a:sym typeface="Symbol" panose="05050102010706020507" pitchFamily="18" charset="2"/>
              </a:rPr>
              <a:t>LL(1)</a:t>
            </a:r>
            <a:r>
              <a:rPr lang="zh-CN" altLang="en-US" sz="2400" dirty="0">
                <a:sym typeface="Symbol" panose="05050102010706020507" pitchFamily="18" charset="2"/>
              </a:rPr>
              <a:t>文法：</a:t>
            </a:r>
          </a:p>
          <a:p>
            <a:pPr lvl="1" eaLnBrk="1" hangingPunct="1"/>
            <a:r>
              <a:rPr lang="en-US" altLang="zh-CN" sz="2000" b="1" dirty="0">
                <a:sym typeface="Symbol" panose="05050102010706020507" pitchFamily="18" charset="2"/>
              </a:rPr>
              <a:t>FIRST(</a:t>
            </a:r>
            <a:r>
              <a:rPr lang="en-US" altLang="zh-CN" sz="1800" b="1" i="1" dirty="0">
                <a:sym typeface="Symbol" panose="05050102010706020507" pitchFamily="18" charset="2"/>
              </a:rPr>
              <a:t></a:t>
            </a:r>
            <a:r>
              <a:rPr lang="en-US" altLang="zh-CN" sz="2000" b="1" dirty="0">
                <a:sym typeface="Symbol" panose="05050102010706020507" pitchFamily="18" charset="2"/>
              </a:rPr>
              <a:t>)  FIRST(</a:t>
            </a:r>
            <a:r>
              <a:rPr lang="en-US" altLang="zh-CN" sz="1800" b="1" i="1" dirty="0">
                <a:sym typeface="Symbol" panose="05050102010706020507" pitchFamily="18" charset="2"/>
              </a:rPr>
              <a:t></a:t>
            </a:r>
            <a:r>
              <a:rPr lang="en-US" altLang="zh-CN" sz="2000" b="1" dirty="0">
                <a:sym typeface="Symbol" panose="05050102010706020507" pitchFamily="18" charset="2"/>
              </a:rPr>
              <a:t>) = </a:t>
            </a:r>
          </a:p>
          <a:p>
            <a:pPr lvl="1" eaLnBrk="1" hangingPunct="1"/>
            <a:r>
              <a:rPr lang="zh-CN" altLang="en-US" sz="2000" dirty="0">
                <a:sym typeface="Symbol" panose="05050102010706020507" pitchFamily="18" charset="2"/>
              </a:rPr>
              <a:t>若</a:t>
            </a:r>
            <a:r>
              <a:rPr lang="zh-CN" altLang="en-US" sz="1800" b="1" i="1" dirty="0">
                <a:sym typeface="Symbol" panose="05050102010706020507" pitchFamily="18" charset="2"/>
              </a:rPr>
              <a:t> </a:t>
            </a:r>
            <a:r>
              <a:rPr lang="zh-CN" altLang="en-US" sz="1800" b="1" dirty="0">
                <a:sym typeface="Symbol" panose="05050102010706020507" pitchFamily="18" charset="2"/>
              </a:rPr>
              <a:t></a:t>
            </a:r>
            <a:r>
              <a:rPr lang="zh-CN" altLang="en-US" sz="1800" b="1" baseline="30000" dirty="0">
                <a:sym typeface="Symbol" panose="05050102010706020507" pitchFamily="18" charset="2"/>
              </a:rPr>
              <a:t>*</a:t>
            </a:r>
            <a:r>
              <a:rPr lang="zh-CN" altLang="en-US" sz="1800" b="1" dirty="0">
                <a:sym typeface="Symbol" panose="05050102010706020507" pitchFamily="18" charset="2"/>
              </a:rPr>
              <a:t> </a:t>
            </a:r>
            <a:r>
              <a:rPr lang="zh-CN" altLang="en-US" sz="1800" b="1" i="1" dirty="0">
                <a:sym typeface="Symbol" panose="05050102010706020507" pitchFamily="18" charset="2"/>
              </a:rPr>
              <a:t></a:t>
            </a:r>
            <a:r>
              <a:rPr lang="zh-CN" altLang="en-US" sz="1800" dirty="0">
                <a:sym typeface="Symbol" panose="05050102010706020507" pitchFamily="18" charset="2"/>
              </a:rPr>
              <a:t>，那么</a:t>
            </a:r>
            <a:r>
              <a:rPr lang="en-US" altLang="zh-CN" sz="2000" b="1" dirty="0">
                <a:sym typeface="Symbol" panose="05050102010706020507" pitchFamily="18" charset="2"/>
              </a:rPr>
              <a:t>FIRST(</a:t>
            </a:r>
            <a:r>
              <a:rPr lang="en-US" altLang="zh-CN" sz="1800" b="1" i="1" dirty="0">
                <a:sym typeface="Symbol" panose="05050102010706020507" pitchFamily="18" charset="2"/>
              </a:rPr>
              <a:t></a:t>
            </a:r>
            <a:r>
              <a:rPr lang="en-US" altLang="zh-CN" sz="2000" b="1" dirty="0">
                <a:sym typeface="Symbol" panose="05050102010706020507" pitchFamily="18" charset="2"/>
              </a:rPr>
              <a:t>)  FOLLOW(</a:t>
            </a:r>
            <a:r>
              <a:rPr lang="en-US" altLang="zh-CN" sz="2000" b="1" i="1" dirty="0">
                <a:sym typeface="Symbol" panose="05050102010706020507" pitchFamily="18" charset="2"/>
              </a:rPr>
              <a:t>A</a:t>
            </a:r>
            <a:r>
              <a:rPr lang="en-US" altLang="zh-CN" sz="2000" b="1" dirty="0">
                <a:sym typeface="Symbol" panose="05050102010706020507" pitchFamily="18" charset="2"/>
              </a:rPr>
              <a:t>) = </a:t>
            </a: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如果</a:t>
            </a:r>
            <a:r>
              <a:rPr lang="en-US" altLang="zh-CN" sz="2400" b="1" dirty="0">
                <a:sym typeface="Symbol" panose="05050102010706020507" pitchFamily="18" charset="2"/>
              </a:rPr>
              <a:t>SLR</a:t>
            </a:r>
            <a:r>
              <a:rPr lang="zh-CN" altLang="en-US" sz="2400" dirty="0">
                <a:sym typeface="Symbol" panose="05050102010706020507" pitchFamily="18" charset="2"/>
              </a:rPr>
              <a:t>移进</a:t>
            </a:r>
            <a:r>
              <a:rPr lang="en-US" altLang="zh-CN" sz="2400" dirty="0">
                <a:sym typeface="Symbol" panose="05050102010706020507" pitchFamily="18" charset="2"/>
              </a:rPr>
              <a:t>-</a:t>
            </a:r>
            <a:r>
              <a:rPr lang="zh-CN" altLang="en-US" sz="2400" dirty="0">
                <a:sym typeface="Symbol" panose="05050102010706020507" pitchFamily="18" charset="2"/>
              </a:rPr>
              <a:t>归约分析器出现了冲突，则不是</a:t>
            </a:r>
            <a:r>
              <a:rPr lang="en-US" altLang="zh-CN" sz="2400" b="1" dirty="0">
                <a:sym typeface="Symbol" panose="05050102010706020507" pitchFamily="18" charset="2"/>
              </a:rPr>
              <a:t>SLR(1)</a:t>
            </a:r>
            <a:r>
              <a:rPr lang="zh-CN" altLang="en-US" sz="2400" dirty="0">
                <a:sym typeface="Symbol" panose="05050102010706020507" pitchFamily="18" charset="2"/>
              </a:rPr>
              <a:t>文法。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8A2B3B-6D6B-D485-B4BF-7324C8A4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4B0F-E6B7-44B4-80FD-0160992962FC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3292C-87F1-A021-1BF5-C4A828CF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FBB3A2-020C-A514-F45D-60F3E3AC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F14AA27-D4C7-4BA0-A7AF-E34B87A2F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1</a:t>
            </a:r>
          </a:p>
        </p:txBody>
      </p:sp>
      <p:sp>
        <p:nvSpPr>
          <p:cNvPr id="630787" name="Rectangle 3">
            <a:extLst>
              <a:ext uri="{FF2B5EF4-FFF2-40B4-BE49-F238E27FC236}">
                <a16:creationId xmlns:a16="http://schemas.microsoft.com/office/drawing/2014/main" id="{CE2C33B2-7CB8-48A0-8C3E-2413CCD5F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P103 3.2 </a:t>
            </a:r>
            <a:r>
              <a:rPr lang="zh-CN" altLang="en-US" sz="2400" dirty="0"/>
              <a:t>文法 </a:t>
            </a:r>
            <a:r>
              <a:rPr lang="en-US" altLang="zh-CN" sz="2400" b="1" i="1" dirty="0" err="1"/>
              <a:t>S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aSbS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bSaS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ym typeface="Symbol" panose="05050102010706020507" pitchFamily="18" charset="2"/>
              </a:rPr>
              <a:t>）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abab</a:t>
            </a:r>
            <a:r>
              <a:rPr lang="zh-CN" altLang="en-US" sz="2400" dirty="0">
                <a:sym typeface="Symbol" panose="05050102010706020507" pitchFamily="18" charset="2"/>
              </a:rPr>
              <a:t>的两个最左推导：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bS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bSaS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bS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baS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bS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ba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bS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abab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S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aSbS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ab</a:t>
            </a:r>
            <a:r>
              <a:rPr lang="en-US" altLang="zh-CN" sz="2400" b="1" i="1" dirty="0" err="1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ab</a:t>
            </a:r>
            <a:r>
              <a:rPr lang="en-US" altLang="zh-CN" sz="2400" b="1" i="1" dirty="0" err="1">
                <a:solidFill>
                  <a:srgbClr val="008000"/>
                </a:solidFill>
                <a:sym typeface="Symbol" panose="05050102010706020507" pitchFamily="18" charset="2"/>
              </a:rPr>
              <a:t>aSbS</a:t>
            </a:r>
            <a:r>
              <a:rPr lang="en-US" altLang="zh-CN" sz="2400" b="1" i="1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ababS</a:t>
            </a:r>
            <a:r>
              <a:rPr lang="en-US" altLang="zh-CN" sz="2400" b="1" i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abab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该文法具有两个不同的最左推导，因此是二义的。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注意：不能省略步骤！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强调最左或最右推导时，应用推导符号</a:t>
            </a:r>
            <a:r>
              <a:rPr lang="en-US" altLang="zh-CN" sz="2400" b="1" i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lm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和</a:t>
            </a: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rm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不要用单箭头。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分清最左和最右推导，注意其定义。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推导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的时候不需要写出来，直接不写任何东西。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3885FA-E9F9-6386-AAFB-83899D2C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D53F-61CA-491E-8FA5-241D0F41426C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5D2B0-3EFE-4BB0-0330-FB56057D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CE4EBF-FDFC-70DA-6EC7-BE9E5E62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C31788C-0201-4C11-9DE3-509950A7B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34A964D-8994-40BD-9D13-9D6A9E2D1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因为</a:t>
            </a:r>
            <a:r>
              <a:rPr lang="en-US" altLang="zh-CN" sz="28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AaAb</a:t>
            </a:r>
            <a:r>
              <a:rPr lang="en-US" altLang="zh-CN" sz="2800" b="1" dirty="0">
                <a:sym typeface="Symbol" panose="05050102010706020507" pitchFamily="18" charset="2"/>
              </a:rPr>
              <a:t>) = {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ym typeface="Symbol" panose="05050102010706020507" pitchFamily="18" charset="2"/>
              </a:rPr>
              <a:t>， </a:t>
            </a:r>
            <a:r>
              <a:rPr lang="en-US" altLang="zh-CN" sz="28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BbBa</a:t>
            </a:r>
            <a:r>
              <a:rPr lang="en-US" altLang="zh-CN" sz="2800" b="1" dirty="0">
                <a:sym typeface="Symbol" panose="05050102010706020507" pitchFamily="18" charset="2"/>
              </a:rPr>
              <a:t>) ={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所以</a:t>
            </a:r>
            <a:r>
              <a:rPr lang="en-US" altLang="zh-CN" sz="2800" b="1" dirty="0">
                <a:sym typeface="Symbol" panose="05050102010706020507" pitchFamily="18" charset="2"/>
              </a:rPr>
              <a:t>FIRST(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AaAb</a:t>
            </a:r>
            <a:r>
              <a:rPr lang="en-US" altLang="zh-CN" sz="2800" b="1" dirty="0">
                <a:sym typeface="Symbol" panose="05050102010706020507" pitchFamily="18" charset="2"/>
              </a:rPr>
              <a:t>)  FIRST(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BbBa</a:t>
            </a:r>
            <a:r>
              <a:rPr lang="en-US" altLang="zh-CN" sz="2800" b="1" dirty="0">
                <a:sym typeface="Symbol" panose="05050102010706020507" pitchFamily="18" charset="2"/>
              </a:rPr>
              <a:t>) =  </a:t>
            </a:r>
            <a:r>
              <a:rPr lang="zh-CN" altLang="en-US" sz="2800" dirty="0">
                <a:sym typeface="Symbol" panose="05050102010706020507" pitchFamily="18" charset="2"/>
              </a:rPr>
              <a:t>，又因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AaAb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b="1" i="1" dirty="0" err="1">
                <a:sym typeface="Symbol" panose="05050102010706020507" pitchFamily="18" charset="2"/>
              </a:rPr>
              <a:t>BbBa</a:t>
            </a:r>
            <a:r>
              <a:rPr lang="zh-CN" altLang="en-US" sz="2800" dirty="0">
                <a:sym typeface="Symbol" panose="05050102010706020507" pitchFamily="18" charset="2"/>
              </a:rPr>
              <a:t>都不为空，不用测试第二个条件。因此该文法是</a:t>
            </a:r>
            <a:r>
              <a:rPr lang="en-US" altLang="zh-CN" sz="2800" b="1" dirty="0">
                <a:sym typeface="Symbol" panose="05050102010706020507" pitchFamily="18" charset="2"/>
              </a:rPr>
              <a:t>LL(1)</a:t>
            </a:r>
            <a:r>
              <a:rPr lang="zh-CN" altLang="en-US" sz="2800" dirty="0">
                <a:sym typeface="Symbol" panose="05050102010706020507" pitchFamily="18" charset="2"/>
              </a:rPr>
              <a:t>文法。</a:t>
            </a: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该文法面临第一个输入（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或者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）时，都要先进行空归约（归约为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或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），由于</a:t>
            </a:r>
            <a:r>
              <a:rPr lang="en-US" altLang="zh-CN" sz="2800" b="1" dirty="0">
                <a:sym typeface="Symbol" panose="05050102010706020507" pitchFamily="18" charset="2"/>
              </a:rPr>
              <a:t>SLR</a:t>
            </a:r>
            <a:r>
              <a:rPr lang="zh-CN" altLang="en-US" sz="2800" dirty="0">
                <a:sym typeface="Symbol" panose="05050102010706020507" pitchFamily="18" charset="2"/>
              </a:rPr>
              <a:t>分析是根据</a:t>
            </a:r>
            <a:r>
              <a:rPr lang="en-US" altLang="zh-CN" sz="2800" b="1" dirty="0">
                <a:sym typeface="Symbol" panose="05050102010706020507" pitchFamily="18" charset="2"/>
              </a:rPr>
              <a:t>FOLLOW</a:t>
            </a:r>
            <a:r>
              <a:rPr lang="zh-CN" altLang="en-US" sz="2800" dirty="0">
                <a:sym typeface="Symbol" panose="05050102010706020507" pitchFamily="18" charset="2"/>
              </a:rPr>
              <a:t>集合判定归约的，而</a:t>
            </a:r>
            <a:r>
              <a:rPr lang="en-US" altLang="zh-CN" sz="2800" b="1" dirty="0">
                <a:sym typeface="Symbol" panose="05050102010706020507" pitchFamily="18" charset="2"/>
              </a:rPr>
              <a:t>FOLLOW(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ym typeface="Symbol" panose="05050102010706020507" pitchFamily="18" charset="2"/>
              </a:rPr>
              <a:t>)=FOLLOW(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)={</a:t>
            </a:r>
            <a:r>
              <a:rPr lang="en-US" altLang="zh-CN" sz="2800" b="1" i="1" dirty="0">
                <a:sym typeface="Symbol" panose="05050102010706020507" pitchFamily="18" charset="2"/>
              </a:rPr>
              <a:t>a,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en-US" altLang="zh-CN" sz="2800" b="1" dirty="0">
                <a:sym typeface="Symbol" panose="05050102010706020507" pitchFamily="18" charset="2"/>
              </a:rPr>
              <a:t>}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因此面临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或者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时无法判断归约成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还是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，因此不是</a:t>
            </a:r>
            <a:r>
              <a:rPr lang="en-US" altLang="zh-CN" sz="2800" b="1" dirty="0">
                <a:sym typeface="Symbol" panose="05050102010706020507" pitchFamily="18" charset="2"/>
              </a:rPr>
              <a:t>SLR(1)</a:t>
            </a:r>
            <a:r>
              <a:rPr lang="zh-CN" altLang="en-US" sz="2800" dirty="0">
                <a:sym typeface="Symbol" panose="05050102010706020507" pitchFamily="18" charset="2"/>
              </a:rPr>
              <a:t>文法。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90B9A-74D8-69FF-2E96-EED0C570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B8C-68EA-41A0-8891-E85D9C876F0F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999640-7966-E7CF-53E8-404294A0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0614F7-4F25-AB85-6541-42E38116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8AF9449-62B6-4796-9C89-57752F86A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E4FDBD0-528E-4567-B5DB-A244881BC5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该文法虽然不是</a:t>
            </a:r>
            <a:r>
              <a:rPr lang="en-US" altLang="zh-CN" b="1" dirty="0"/>
              <a:t>SLR(1)</a:t>
            </a:r>
            <a:r>
              <a:rPr lang="zh-CN" altLang="en-US" dirty="0"/>
              <a:t>的，但是</a:t>
            </a:r>
            <a:r>
              <a:rPr lang="en-US" altLang="zh-CN" b="1" dirty="0"/>
              <a:t>LR(1)</a:t>
            </a:r>
            <a:r>
              <a:rPr lang="zh-CN" altLang="en-US" dirty="0"/>
              <a:t>的：下列项目集可以看出分析无冲突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27226453-075C-4FC5-A564-C12FACB5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81" y="2785289"/>
            <a:ext cx="24304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ea typeface="宋体" panose="02010600030101010101" pitchFamily="2" charset="-122"/>
              </a:rPr>
              <a:t>:   [</a:t>
            </a:r>
            <a:r>
              <a:rPr lang="en-US" altLang="zh-CN" sz="2400" b="1" i="1" dirty="0"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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 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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AaAb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 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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BbBa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 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,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 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,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CF22813A-312D-4851-A137-BD8CE52FF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618" y="2794814"/>
            <a:ext cx="2603327" cy="338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ea typeface="宋体" panose="02010600030101010101" pitchFamily="2" charset="-122"/>
              </a:rPr>
              <a:t>:   [</a:t>
            </a:r>
            <a:r>
              <a:rPr lang="en-US" altLang="zh-CN" sz="2400" b="1" i="1" dirty="0"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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,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aAb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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 err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bBa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2400" b="1" dirty="0" err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 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,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5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Bb</a:t>
            </a:r>
            <a:r>
              <a:rPr lang="en-US" altLang="zh-CN" sz="2400" b="1" dirty="0" err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Ba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 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, 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6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AaA</a:t>
            </a:r>
            <a:r>
              <a:rPr lang="en-US" altLang="zh-CN" sz="2400" b="1" dirty="0" err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7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BbB</a:t>
            </a:r>
            <a:r>
              <a:rPr lang="en-US" altLang="zh-CN" sz="2400" b="1" dirty="0" err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i="1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, $]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1D531AB4-8441-40E4-AC34-0DA851B6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590" y="2785289"/>
            <a:ext cx="2526383" cy="7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8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AaAb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, $]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9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   [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BbBa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, $]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A7316F-850A-C25A-E91E-F92B7F59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E142-B34D-4900-AA9A-196CE3360939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0EE65-741C-E358-B5E0-918CDE1E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60A6F-6F4B-1705-CF0F-F701D96B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C64CCE1-B57F-4864-97CB-4E5AD4FE4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11BCEE6-2640-4103-8786-2E0089FB3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11. </a:t>
            </a:r>
            <a:r>
              <a:rPr lang="zh-CN" altLang="en-US" dirty="0">
                <a:solidFill>
                  <a:srgbClr val="FF0000"/>
                </a:solidFill>
              </a:rPr>
              <a:t>构造下面文法的</a:t>
            </a:r>
            <a:r>
              <a:rPr lang="en-US" altLang="zh-CN" b="1" dirty="0">
                <a:solidFill>
                  <a:srgbClr val="FF0000"/>
                </a:solidFill>
              </a:rPr>
              <a:t>SLR</a:t>
            </a:r>
            <a:r>
              <a:rPr lang="zh-CN" altLang="en-US" dirty="0">
                <a:solidFill>
                  <a:srgbClr val="FF0000"/>
                </a:solidFill>
              </a:rPr>
              <a:t>分析表</a:t>
            </a:r>
            <a:r>
              <a:rPr lang="zh-CN" altLang="en-US" dirty="0"/>
              <a:t>，看看哪里有冲突，以说明该文法不是</a:t>
            </a:r>
            <a:r>
              <a:rPr lang="en-US" altLang="zh-CN" b="1" dirty="0"/>
              <a:t>SLR</a:t>
            </a:r>
            <a:r>
              <a:rPr lang="zh-CN" altLang="en-US" dirty="0"/>
              <a:t>文法。并构造该文法的规范</a:t>
            </a:r>
            <a:r>
              <a:rPr lang="en-US" altLang="zh-CN" b="1" dirty="0"/>
              <a:t>LR</a:t>
            </a:r>
            <a:r>
              <a:rPr lang="zh-CN" altLang="en-US" dirty="0"/>
              <a:t>分析表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i="1" dirty="0"/>
              <a:t>		</a:t>
            </a: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/>
              <a:t>V </a:t>
            </a:r>
            <a:r>
              <a:rPr lang="en-US" altLang="zh-CN" b="1" dirty="0"/>
              <a:t>= </a:t>
            </a:r>
            <a:r>
              <a:rPr lang="en-US" altLang="zh-CN" b="1" i="1" dirty="0"/>
              <a:t>E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 dirty="0"/>
              <a:t>		S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/>
              <a:t>E</a:t>
            </a:r>
            <a:r>
              <a:rPr lang="en-US" altLang="zh-CN" b="1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 dirty="0"/>
              <a:t>		V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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 dirty="0"/>
              <a:t>		V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dirty="0"/>
              <a:t>id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i="1" dirty="0"/>
              <a:t>		E 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/>
              <a:t>V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3A7E9B-FD3B-5F84-5784-C158604C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0E89-8E99-4DDE-B2C0-080C629AF464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9E45A-3968-1E48-81A2-C712376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D66CD-BB49-F898-A0B0-5FB6BE54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263B6A7-FEC9-42B6-B28C-896431C81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9C4A669-CA59-4996-8DAB-504951059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拓广文法：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b="1" dirty="0"/>
              <a:t>LR(0)</a:t>
            </a:r>
            <a:r>
              <a:rPr lang="zh-CN" altLang="en-US" dirty="0"/>
              <a:t>项目集族及识别活前缀的</a:t>
            </a:r>
            <a:r>
              <a:rPr lang="en-US" altLang="zh-CN" b="1" dirty="0"/>
              <a:t>DFA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47F63658-E59E-4440-9ABE-7D3BEEC2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7" y="1930167"/>
            <a:ext cx="219392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(0)</a:t>
            </a:r>
            <a:r>
              <a:rPr lang="en-US" altLang="zh-CN" sz="2800" b="1" i="1" dirty="0">
                <a:ea typeface="宋体" panose="02010600030101010101" pitchFamily="2" charset="-122"/>
              </a:rPr>
              <a:t> S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lang="en-US" altLang="zh-CN" sz="2800" b="1" i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(1) </a:t>
            </a:r>
            <a:r>
              <a:rPr lang="en-US" altLang="zh-CN" sz="2800" b="1" i="1" dirty="0">
                <a:ea typeface="宋体" panose="02010600030101010101" pitchFamily="2" charset="-122"/>
              </a:rPr>
              <a:t>S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ea typeface="宋体" panose="02010600030101010101" pitchFamily="2" charset="-122"/>
              </a:rPr>
              <a:t>V </a:t>
            </a:r>
            <a:r>
              <a:rPr lang="en-US" altLang="zh-CN" sz="2800" b="1" dirty="0"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ea typeface="宋体" panose="02010600030101010101" pitchFamily="2" charset="-122"/>
              </a:rPr>
              <a:t>E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(2) </a:t>
            </a:r>
            <a:r>
              <a:rPr lang="en-US" altLang="zh-CN" sz="2800" b="1" i="1" dirty="0">
                <a:ea typeface="宋体" panose="02010600030101010101" pitchFamily="2" charset="-122"/>
              </a:rPr>
              <a:t>S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(3) </a:t>
            </a:r>
            <a:r>
              <a:rPr lang="en-US" altLang="zh-CN" sz="2800" b="1" i="1" dirty="0">
                <a:ea typeface="宋体" panose="02010600030101010101" pitchFamily="2" charset="-122"/>
              </a:rPr>
              <a:t>V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ea typeface="宋体" panose="02010600030101010101" pitchFamily="2" charset="-122"/>
              </a:rPr>
              <a:t>E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(4) </a:t>
            </a:r>
            <a:r>
              <a:rPr lang="en-US" altLang="zh-CN" sz="2800" b="1" i="1" dirty="0">
                <a:ea typeface="宋体" panose="02010600030101010101" pitchFamily="2" charset="-122"/>
              </a:rPr>
              <a:t>V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b="1" dirty="0">
                <a:ea typeface="宋体" panose="02010600030101010101" pitchFamily="2" charset="-122"/>
              </a:rPr>
              <a:t>id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(5) </a:t>
            </a:r>
            <a:r>
              <a:rPr lang="en-US" altLang="zh-CN" sz="2800" b="1" i="1" dirty="0">
                <a:ea typeface="宋体" panose="02010600030101010101" pitchFamily="2" charset="-122"/>
              </a:rPr>
              <a:t>E 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8231E9-C3D0-759C-939B-8BCB3353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75B6-720F-47F7-AB5B-0D63FC9391AE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41C78A-A78A-741F-FFE0-5A1125C7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20984-95D8-F447-E144-F1268199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9">
            <a:extLst>
              <a:ext uri="{FF2B5EF4-FFF2-40B4-BE49-F238E27FC236}">
                <a16:creationId xmlns:a16="http://schemas.microsoft.com/office/drawing/2014/main" id="{094E8617-F805-47FD-9374-13C06F37F0F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896938"/>
            <a:ext cx="7889875" cy="5783262"/>
            <a:chOff x="336" y="565"/>
            <a:chExt cx="4970" cy="3643"/>
          </a:xfrm>
        </p:grpSpPr>
        <p:sp>
          <p:nvSpPr>
            <p:cNvPr id="19459" name="Text Box 4">
              <a:extLst>
                <a:ext uri="{FF2B5EF4-FFF2-40B4-BE49-F238E27FC236}">
                  <a16:creationId xmlns:a16="http://schemas.microsoft.com/office/drawing/2014/main" id="{B787ECBC-97C3-4232-B0A0-681568D4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44"/>
              <a:ext cx="1034" cy="166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ea typeface="宋体" panose="02010600030101010101" pitchFamily="2" charset="-122"/>
                </a:rPr>
                <a:t>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S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b="1" dirty="0"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 i="1" dirty="0">
                  <a:ea typeface="宋体" panose="02010600030101010101" pitchFamily="2" charset="-122"/>
                  <a:sym typeface="Symbol" panose="05050102010706020507" pitchFamily="18" charset="2"/>
                </a:rPr>
                <a:t>S</a:t>
              </a:r>
              <a:endParaRPr lang="en-US" altLang="zh-CN" sz="2400" b="1" i="1" dirty="0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S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V </a:t>
              </a:r>
              <a:r>
                <a:rPr lang="en-US" altLang="zh-CN" sz="2400" b="1" dirty="0">
                  <a:ea typeface="宋体" panose="02010600030101010101" pitchFamily="2" charset="-122"/>
                </a:rPr>
                <a:t>=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S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E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V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r>
                <a:rPr lang="en-US" altLang="zh-CN" sz="2400" b="1" dirty="0"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  <a:r>
                <a:rPr lang="en-US" altLang="zh-CN" sz="2400" b="1" dirty="0"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V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 dirty="0">
                  <a:ea typeface="宋体" panose="02010600030101010101" pitchFamily="2" charset="-122"/>
                </a:rPr>
                <a:t>id 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E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9460" name="Text Box 5">
              <a:extLst>
                <a:ext uri="{FF2B5EF4-FFF2-40B4-BE49-F238E27FC236}">
                  <a16:creationId xmlns:a16="http://schemas.microsoft.com/office/drawing/2014/main" id="{8241B347-9F0D-45B7-B3A4-5F3FB7C8A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" y="3504"/>
              <a:ext cx="1008" cy="51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1</a:t>
              </a:r>
              <a:r>
                <a:rPr lang="en-US" altLang="zh-CN" sz="2400" b="1">
                  <a:ea typeface="宋体" panose="02010600030101010101" pitchFamily="2" charset="-122"/>
                </a:rPr>
                <a:t>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S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>
                  <a:ea typeface="宋体" panose="02010600030101010101" pitchFamily="2" charset="-122"/>
                  <a:sym typeface="Symbol" panose="05050102010706020507" pitchFamily="18" charset="2"/>
                </a:rPr>
                <a:t>S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endParaRPr lang="en-US" altLang="zh-CN" sz="2400" b="1" i="1">
                <a:ea typeface="宋体" panose="02010600030101010101" pitchFamily="2" charset="-122"/>
              </a:endParaRPr>
            </a:p>
          </p:txBody>
        </p:sp>
        <p:sp>
          <p:nvSpPr>
            <p:cNvPr id="19461" name="Text Box 6">
              <a:extLst>
                <a:ext uri="{FF2B5EF4-FFF2-40B4-BE49-F238E27FC236}">
                  <a16:creationId xmlns:a16="http://schemas.microsoft.com/office/drawing/2014/main" id="{F509B4A7-5A29-4CFD-9B30-44A9668EC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672"/>
              <a:ext cx="1034" cy="74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2</a:t>
              </a:r>
              <a:r>
                <a:rPr lang="en-US" altLang="zh-CN" sz="2400" b="1">
                  <a:ea typeface="宋体" panose="02010600030101010101" pitchFamily="2" charset="-122"/>
                </a:rPr>
                <a:t>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S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 </a:t>
              </a:r>
              <a:r>
                <a:rPr lang="en-US" altLang="zh-CN" sz="2400" b="1">
                  <a:ea typeface="宋体" panose="02010600030101010101" pitchFamily="2" charset="-122"/>
                </a:rPr>
                <a:t>= </a:t>
              </a: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  <a:endParaRPr lang="en-US" altLang="zh-CN" sz="2400" b="1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E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</a:p>
          </p:txBody>
        </p:sp>
        <p:sp>
          <p:nvSpPr>
            <p:cNvPr id="19462" name="Text Box 7">
              <a:extLst>
                <a:ext uri="{FF2B5EF4-FFF2-40B4-BE49-F238E27FC236}">
                  <a16:creationId xmlns:a16="http://schemas.microsoft.com/office/drawing/2014/main" id="{394B810E-5811-4A98-B710-1FB3E2DEA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632"/>
              <a:ext cx="1008" cy="51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3</a:t>
              </a:r>
              <a:r>
                <a:rPr lang="en-US" altLang="zh-CN" sz="2400" b="1">
                  <a:ea typeface="宋体" panose="02010600030101010101" pitchFamily="2" charset="-122"/>
                </a:rPr>
                <a:t>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S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 </a:t>
              </a:r>
            </a:p>
          </p:txBody>
        </p:sp>
        <p:sp>
          <p:nvSpPr>
            <p:cNvPr id="19463" name="Text Box 8">
              <a:extLst>
                <a:ext uri="{FF2B5EF4-FFF2-40B4-BE49-F238E27FC236}">
                  <a16:creationId xmlns:a16="http://schemas.microsoft.com/office/drawing/2014/main" id="{3C873A33-03E9-4251-941E-875053CEA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008" cy="120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4</a:t>
              </a:r>
              <a:r>
                <a:rPr lang="en-US" altLang="zh-CN" sz="2400" b="1">
                  <a:ea typeface="宋体" panose="02010600030101010101" pitchFamily="2" charset="-122"/>
                </a:rPr>
                <a:t>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  <a:endParaRPr lang="en-US" altLang="zh-CN" sz="2400" b="1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E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 i="1">
                  <a:ea typeface="宋体" panose="02010600030101010101" pitchFamily="2" charset="-122"/>
                </a:rPr>
                <a:t>V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  <a:endParaRPr lang="en-US" altLang="zh-CN" sz="2400" b="1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9464" name="Text Box 9">
              <a:extLst>
                <a:ext uri="{FF2B5EF4-FFF2-40B4-BE49-F238E27FC236}">
                  <a16:creationId xmlns:a16="http://schemas.microsoft.com/office/drawing/2014/main" id="{3C9F265C-DB14-41C6-9DBF-D16781092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696"/>
              <a:ext cx="1008" cy="51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5</a:t>
              </a:r>
              <a:r>
                <a:rPr lang="en-US" altLang="zh-CN" sz="2400" b="1">
                  <a:ea typeface="宋体" panose="02010600030101010101" pitchFamily="2" charset="-122"/>
                </a:rPr>
                <a:t>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>
                  <a:ea typeface="宋体" panose="02010600030101010101" pitchFamily="2" charset="-122"/>
                </a:rPr>
                <a:t>id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 </a:t>
              </a:r>
            </a:p>
          </p:txBody>
        </p:sp>
        <p:sp>
          <p:nvSpPr>
            <p:cNvPr id="19465" name="Text Box 10">
              <a:extLst>
                <a:ext uri="{FF2B5EF4-FFF2-40B4-BE49-F238E27FC236}">
                  <a16:creationId xmlns:a16="http://schemas.microsoft.com/office/drawing/2014/main" id="{02626E8E-5289-4B9A-95A3-A5643DC8C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672"/>
              <a:ext cx="1034" cy="120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ea typeface="宋体" panose="02010600030101010101" pitchFamily="2" charset="-122"/>
                </a:rPr>
                <a:t>6</a:t>
              </a:r>
              <a:r>
                <a:rPr lang="en-US" altLang="zh-CN" sz="2400" b="1" dirty="0">
                  <a:ea typeface="宋体" panose="02010600030101010101" pitchFamily="2" charset="-122"/>
                </a:rPr>
                <a:t>:</a:t>
              </a:r>
              <a:endParaRPr lang="en-US" altLang="zh-CN" sz="2400" b="1" i="1" dirty="0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S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V </a:t>
              </a:r>
              <a:r>
                <a:rPr lang="en-US" altLang="zh-CN" sz="2400" b="1" dirty="0">
                  <a:ea typeface="宋体" panose="02010600030101010101" pitchFamily="2" charset="-122"/>
                </a:rPr>
                <a:t>=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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E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V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V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r>
                <a:rPr lang="en-US" altLang="zh-CN" sz="2400" b="1" dirty="0"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  <a:r>
                <a:rPr lang="en-US" altLang="zh-CN" sz="2400" b="1" dirty="0">
                  <a:ea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ea typeface="宋体" panose="02010600030101010101" pitchFamily="2" charset="-122"/>
                </a:rPr>
                <a:t>E</a:t>
              </a:r>
              <a:endParaRPr lang="en-US" altLang="zh-CN" sz="2400" b="1" dirty="0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V </a:t>
              </a:r>
              <a:r>
                <a:rPr lang="en-US" altLang="zh-CN" sz="2400" b="1" dirty="0">
                  <a:ea typeface="宋体" panose="02010600030101010101" pitchFamily="2" charset="-122"/>
                  <a:sym typeface="Symbol" panose="05050102010706020507" pitchFamily="18" charset="2"/>
                </a:rPr>
                <a:t>  </a:t>
              </a:r>
              <a:r>
                <a:rPr lang="en-US" altLang="zh-CN" sz="2400" b="1" dirty="0">
                  <a:ea typeface="宋体" panose="02010600030101010101" pitchFamily="2" charset="-122"/>
                </a:rPr>
                <a:t>id </a:t>
              </a:r>
            </a:p>
          </p:txBody>
        </p:sp>
        <p:sp>
          <p:nvSpPr>
            <p:cNvPr id="19466" name="Text Box 11">
              <a:extLst>
                <a:ext uri="{FF2B5EF4-FFF2-40B4-BE49-F238E27FC236}">
                  <a16:creationId xmlns:a16="http://schemas.microsoft.com/office/drawing/2014/main" id="{6024440E-3DC8-418C-BBDD-5590A25EE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160"/>
              <a:ext cx="1056" cy="51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7</a:t>
              </a:r>
              <a:r>
                <a:rPr lang="en-US" altLang="zh-CN" sz="2400" b="1">
                  <a:ea typeface="宋体" panose="02010600030101010101" pitchFamily="2" charset="-122"/>
                </a:rPr>
                <a:t>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ea typeface="宋体" panose="02010600030101010101" pitchFamily="2" charset="-122"/>
                </a:rPr>
                <a:t>E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r>
                <a:rPr lang="en-US" altLang="zh-CN" sz="2400" b="1"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19467" name="Text Box 12">
              <a:extLst>
                <a:ext uri="{FF2B5EF4-FFF2-40B4-BE49-F238E27FC236}">
                  <a16:creationId xmlns:a16="http://schemas.microsoft.com/office/drawing/2014/main" id="{A9B13DFE-86EB-4335-8818-CEBBEF04F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880"/>
              <a:ext cx="1056" cy="51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8</a:t>
              </a:r>
              <a:r>
                <a:rPr lang="en-US" altLang="zh-CN" sz="2400" b="1">
                  <a:ea typeface="宋体" panose="02010600030101010101" pitchFamily="2" charset="-122"/>
                </a:rPr>
                <a:t>:</a:t>
              </a: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E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9468" name="Text Box 13">
              <a:extLst>
                <a:ext uri="{FF2B5EF4-FFF2-40B4-BE49-F238E27FC236}">
                  <a16:creationId xmlns:a16="http://schemas.microsoft.com/office/drawing/2014/main" id="{4B0D68F7-1B0C-43BE-9153-7AF9A7F43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672"/>
              <a:ext cx="1034" cy="512"/>
            </a:xfrm>
            <a:prstGeom prst="rect">
              <a:avLst/>
            </a:prstGeom>
            <a:noFill/>
            <a:ln w="25400" algn="ctr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9</a:t>
              </a:r>
              <a:r>
                <a:rPr lang="en-US" altLang="zh-CN" sz="2400" b="1">
                  <a:ea typeface="宋体" panose="02010600030101010101" pitchFamily="2" charset="-122"/>
                </a:rPr>
                <a:t>:</a:t>
              </a:r>
              <a:endParaRPr lang="en-US" altLang="zh-CN" sz="2400" b="1" i="1"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S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>
                  <a:ea typeface="宋体" panose="02010600030101010101" pitchFamily="2" charset="-122"/>
                </a:rPr>
                <a:t>V </a:t>
              </a:r>
              <a:r>
                <a:rPr lang="en-US" altLang="zh-CN" sz="2400" b="1">
                  <a:ea typeface="宋体" panose="02010600030101010101" pitchFamily="2" charset="-122"/>
                </a:rPr>
                <a:t>= </a:t>
              </a:r>
              <a:r>
                <a:rPr lang="en-US" altLang="zh-CN" sz="2400" b="1" i="1">
                  <a:ea typeface="宋体" panose="02010600030101010101" pitchFamily="2" charset="-122"/>
                </a:rPr>
                <a:t>E </a:t>
              </a: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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  <p:cxnSp>
          <p:nvCxnSpPr>
            <p:cNvPr id="19469" name="AutoShape 15">
              <a:extLst>
                <a:ext uri="{FF2B5EF4-FFF2-40B4-BE49-F238E27FC236}">
                  <a16:creationId xmlns:a16="http://schemas.microsoft.com/office/drawing/2014/main" id="{B215DE93-A6A5-4163-8F4A-539EFD7494A0}"/>
                </a:ext>
              </a:extLst>
            </p:cNvPr>
            <p:cNvCxnSpPr>
              <a:cxnSpLocks noChangeShapeType="1"/>
              <a:stCxn id="19459" idx="2"/>
              <a:endCxn id="19460" idx="0"/>
            </p:cNvCxnSpPr>
            <p:nvPr/>
          </p:nvCxnSpPr>
          <p:spPr bwMode="auto">
            <a:xfrm rot="16200000" flipH="1">
              <a:off x="614" y="3253"/>
              <a:ext cx="482" cy="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16">
              <a:extLst>
                <a:ext uri="{FF2B5EF4-FFF2-40B4-BE49-F238E27FC236}">
                  <a16:creationId xmlns:a16="http://schemas.microsoft.com/office/drawing/2014/main" id="{20DDA70A-CE46-431A-8C5D-BA2243203BA2}"/>
                </a:ext>
              </a:extLst>
            </p:cNvPr>
            <p:cNvCxnSpPr>
              <a:cxnSpLocks noChangeShapeType="1"/>
              <a:stCxn id="19459" idx="0"/>
              <a:endCxn id="19461" idx="1"/>
            </p:cNvCxnSpPr>
            <p:nvPr/>
          </p:nvCxnSpPr>
          <p:spPr bwMode="auto">
            <a:xfrm rot="-5400000">
              <a:off x="1068" y="828"/>
              <a:ext cx="293" cy="723"/>
            </a:xfrm>
            <a:prstGeom prst="bentConnector2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1" name="AutoShape 17">
              <a:extLst>
                <a:ext uri="{FF2B5EF4-FFF2-40B4-BE49-F238E27FC236}">
                  <a16:creationId xmlns:a16="http://schemas.microsoft.com/office/drawing/2014/main" id="{2F622074-8CDC-480C-981A-B8600F2FE01E}"/>
                </a:ext>
              </a:extLst>
            </p:cNvPr>
            <p:cNvCxnSpPr>
              <a:cxnSpLocks noChangeShapeType="1"/>
              <a:stCxn id="19459" idx="3"/>
              <a:endCxn id="19462" idx="1"/>
            </p:cNvCxnSpPr>
            <p:nvPr/>
          </p:nvCxnSpPr>
          <p:spPr bwMode="auto">
            <a:xfrm flipV="1">
              <a:off x="1378" y="1888"/>
              <a:ext cx="198" cy="28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2" name="AutoShape 18">
              <a:extLst>
                <a:ext uri="{FF2B5EF4-FFF2-40B4-BE49-F238E27FC236}">
                  <a16:creationId xmlns:a16="http://schemas.microsoft.com/office/drawing/2014/main" id="{23D5F6F4-813E-4EF6-955B-DA2037C9C04A}"/>
                </a:ext>
              </a:extLst>
            </p:cNvPr>
            <p:cNvCxnSpPr>
              <a:cxnSpLocks noChangeShapeType="1"/>
              <a:stCxn id="19459" idx="3"/>
              <a:endCxn id="19463" idx="1"/>
            </p:cNvCxnSpPr>
            <p:nvPr/>
          </p:nvCxnSpPr>
          <p:spPr bwMode="auto">
            <a:xfrm>
              <a:off x="1378" y="2175"/>
              <a:ext cx="198" cy="730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3" name="AutoShape 19">
              <a:extLst>
                <a:ext uri="{FF2B5EF4-FFF2-40B4-BE49-F238E27FC236}">
                  <a16:creationId xmlns:a16="http://schemas.microsoft.com/office/drawing/2014/main" id="{C02CBB53-81C4-46AA-8466-D02A371C8B82}"/>
                </a:ext>
              </a:extLst>
            </p:cNvPr>
            <p:cNvCxnSpPr>
              <a:cxnSpLocks noChangeShapeType="1"/>
              <a:stCxn id="19459" idx="3"/>
              <a:endCxn id="19464" idx="1"/>
            </p:cNvCxnSpPr>
            <p:nvPr/>
          </p:nvCxnSpPr>
          <p:spPr bwMode="auto">
            <a:xfrm>
              <a:off x="1378" y="2175"/>
              <a:ext cx="198" cy="1777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4" name="Line 21">
              <a:extLst>
                <a:ext uri="{FF2B5EF4-FFF2-40B4-BE49-F238E27FC236}">
                  <a16:creationId xmlns:a16="http://schemas.microsoft.com/office/drawing/2014/main" id="{DC75A39A-9E8E-48DE-B1CB-EEF9C8962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960"/>
              <a:ext cx="28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75" name="Line 23">
              <a:extLst>
                <a:ext uri="{FF2B5EF4-FFF2-40B4-BE49-F238E27FC236}">
                  <a16:creationId xmlns:a16="http://schemas.microsoft.com/office/drawing/2014/main" id="{DFF392CA-4838-40AE-9F56-76A8865E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496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76" name="Line 24">
              <a:extLst>
                <a:ext uri="{FF2B5EF4-FFF2-40B4-BE49-F238E27FC236}">
                  <a16:creationId xmlns:a16="http://schemas.microsoft.com/office/drawing/2014/main" id="{11BF7053-7E85-482A-8A09-B2EA12DFA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024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77" name="Line 25">
              <a:extLst>
                <a:ext uri="{FF2B5EF4-FFF2-40B4-BE49-F238E27FC236}">
                  <a16:creationId xmlns:a16="http://schemas.microsoft.com/office/drawing/2014/main" id="{7B3B0E0E-3BED-45BD-90FF-2C20A9064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04"/>
              <a:ext cx="0" cy="1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78" name="Freeform 27">
              <a:extLst>
                <a:ext uri="{FF2B5EF4-FFF2-40B4-BE49-F238E27FC236}">
                  <a16:creationId xmlns:a16="http://schemas.microsoft.com/office/drawing/2014/main" id="{4EF167B0-FF8F-4869-A9E1-30DA907F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3344"/>
              <a:ext cx="424" cy="304"/>
            </a:xfrm>
            <a:custGeom>
              <a:avLst/>
              <a:gdLst>
                <a:gd name="T0" fmla="*/ 32 w 424"/>
                <a:gd name="T1" fmla="*/ 160 h 304"/>
                <a:gd name="T2" fmla="*/ 32 w 424"/>
                <a:gd name="T3" fmla="*/ 256 h 304"/>
                <a:gd name="T4" fmla="*/ 224 w 424"/>
                <a:gd name="T5" fmla="*/ 304 h 304"/>
                <a:gd name="T6" fmla="*/ 368 w 424"/>
                <a:gd name="T7" fmla="*/ 256 h 304"/>
                <a:gd name="T8" fmla="*/ 416 w 424"/>
                <a:gd name="T9" fmla="*/ 112 h 304"/>
                <a:gd name="T10" fmla="*/ 320 w 424"/>
                <a:gd name="T11" fmla="*/ 16 h 304"/>
                <a:gd name="T12" fmla="*/ 224 w 424"/>
                <a:gd name="T13" fmla="*/ 16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4"/>
                <a:gd name="T22" fmla="*/ 0 h 304"/>
                <a:gd name="T23" fmla="*/ 424 w 42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4" h="304">
                  <a:moveTo>
                    <a:pt x="32" y="160"/>
                  </a:moveTo>
                  <a:cubicBezTo>
                    <a:pt x="16" y="196"/>
                    <a:pt x="0" y="232"/>
                    <a:pt x="32" y="256"/>
                  </a:cubicBezTo>
                  <a:cubicBezTo>
                    <a:pt x="64" y="280"/>
                    <a:pt x="168" y="304"/>
                    <a:pt x="224" y="304"/>
                  </a:cubicBezTo>
                  <a:cubicBezTo>
                    <a:pt x="280" y="304"/>
                    <a:pt x="336" y="288"/>
                    <a:pt x="368" y="256"/>
                  </a:cubicBezTo>
                  <a:cubicBezTo>
                    <a:pt x="400" y="224"/>
                    <a:pt x="424" y="152"/>
                    <a:pt x="416" y="112"/>
                  </a:cubicBezTo>
                  <a:cubicBezTo>
                    <a:pt x="408" y="72"/>
                    <a:pt x="352" y="32"/>
                    <a:pt x="320" y="16"/>
                  </a:cubicBezTo>
                  <a:cubicBezTo>
                    <a:pt x="288" y="0"/>
                    <a:pt x="256" y="8"/>
                    <a:pt x="224" y="1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79" name="Line 28">
              <a:extLst>
                <a:ext uri="{FF2B5EF4-FFF2-40B4-BE49-F238E27FC236}">
                  <a16:creationId xmlns:a16="http://schemas.microsoft.com/office/drawing/2014/main" id="{760E25CF-71E1-45E8-BC32-F4580396B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912"/>
              <a:ext cx="28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80" name="Line 29">
              <a:extLst>
                <a:ext uri="{FF2B5EF4-FFF2-40B4-BE49-F238E27FC236}">
                  <a16:creationId xmlns:a16="http://schemas.microsoft.com/office/drawing/2014/main" id="{C9507718-AD99-46E9-A808-0B0A40BD7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92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81" name="Line 30">
              <a:extLst>
                <a:ext uri="{FF2B5EF4-FFF2-40B4-BE49-F238E27FC236}">
                  <a16:creationId xmlns:a16="http://schemas.microsoft.com/office/drawing/2014/main" id="{D0ED1B1A-8535-48C3-B9A2-5FAE01CFA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632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82" name="Line 31">
              <a:extLst>
                <a:ext uri="{FF2B5EF4-FFF2-40B4-BE49-F238E27FC236}">
                  <a16:creationId xmlns:a16="http://schemas.microsoft.com/office/drawing/2014/main" id="{92AE0C85-1617-4C9E-94C8-3BB8D1506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872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9483" name="Text Box 32">
              <a:extLst>
                <a:ext uri="{FF2B5EF4-FFF2-40B4-BE49-F238E27FC236}">
                  <a16:creationId xmlns:a16="http://schemas.microsoft.com/office/drawing/2014/main" id="{4591C9F1-5105-40BF-BC9A-45F8E2376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757"/>
              <a:ext cx="1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9484" name="Text Box 33">
              <a:extLst>
                <a:ext uri="{FF2B5EF4-FFF2-40B4-BE49-F238E27FC236}">
                  <a16:creationId xmlns:a16="http://schemas.microsoft.com/office/drawing/2014/main" id="{B1CB53DA-6D8B-413E-B4C5-26CFB6A2C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3109"/>
              <a:ext cx="17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9485" name="Text Box 34">
              <a:extLst>
                <a:ext uri="{FF2B5EF4-FFF2-40B4-BE49-F238E27FC236}">
                  <a16:creationId xmlns:a16="http://schemas.microsoft.com/office/drawing/2014/main" id="{19B4CCCC-D2AE-40D0-BBBD-3F9F36B98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25"/>
              <a:ext cx="1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86" name="Text Box 35">
              <a:extLst>
                <a:ext uri="{FF2B5EF4-FFF2-40B4-BE49-F238E27FC236}">
                  <a16:creationId xmlns:a16="http://schemas.microsoft.com/office/drawing/2014/main" id="{180EE085-F3DC-4FF4-8794-199FA92EC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2577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19487" name="Text Box 36">
              <a:extLst>
                <a:ext uri="{FF2B5EF4-FFF2-40B4-BE49-F238E27FC236}">
                  <a16:creationId xmlns:a16="http://schemas.microsoft.com/office/drawing/2014/main" id="{2CE0BF70-D50B-4CAB-861F-0C0595EF4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3925"/>
              <a:ext cx="2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9488" name="Text Box 37">
              <a:extLst>
                <a:ext uri="{FF2B5EF4-FFF2-40B4-BE49-F238E27FC236}">
                  <a16:creationId xmlns:a16="http://schemas.microsoft.com/office/drawing/2014/main" id="{EFF389B4-975C-43BD-B1D7-C24A1F160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613"/>
              <a:ext cx="1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19489" name="Text Box 38">
              <a:extLst>
                <a:ext uri="{FF2B5EF4-FFF2-40B4-BE49-F238E27FC236}">
                  <a16:creationId xmlns:a16="http://schemas.microsoft.com/office/drawing/2014/main" id="{C74BD6E7-BADB-4150-8C4D-C9D391D6F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2197"/>
              <a:ext cx="1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90" name="Text Box 39">
              <a:extLst>
                <a:ext uri="{FF2B5EF4-FFF2-40B4-BE49-F238E27FC236}">
                  <a16:creationId xmlns:a16="http://schemas.microsoft.com/office/drawing/2014/main" id="{205C49C0-7703-4348-9667-B13D933DC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725"/>
              <a:ext cx="1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9491" name="Text Box 40">
              <a:extLst>
                <a:ext uri="{FF2B5EF4-FFF2-40B4-BE49-F238E27FC236}">
                  <a16:creationId xmlns:a16="http://schemas.microsoft.com/office/drawing/2014/main" id="{43C946CB-A1ED-4042-A8CD-F0028F2A4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" y="3441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19492" name="Text Box 41">
              <a:extLst>
                <a:ext uri="{FF2B5EF4-FFF2-40B4-BE49-F238E27FC236}">
                  <a16:creationId xmlns:a16="http://schemas.microsoft.com/office/drawing/2014/main" id="{90B659D6-166A-4F19-B480-AFFC40A9D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3445"/>
              <a:ext cx="2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9493" name="Text Box 42">
              <a:extLst>
                <a:ext uri="{FF2B5EF4-FFF2-40B4-BE49-F238E27FC236}">
                  <a16:creationId xmlns:a16="http://schemas.microsoft.com/office/drawing/2014/main" id="{F5426FE9-A28E-4C9D-AABB-B9A878696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565"/>
              <a:ext cx="1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9494" name="Text Box 43">
              <a:extLst>
                <a:ext uri="{FF2B5EF4-FFF2-40B4-BE49-F238E27FC236}">
                  <a16:creationId xmlns:a16="http://schemas.microsoft.com/office/drawing/2014/main" id="{D3407535-0FE5-4B8C-89D5-D01947E6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1" y="1141"/>
              <a:ext cx="19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V</a:t>
              </a:r>
            </a:p>
          </p:txBody>
        </p:sp>
        <p:sp>
          <p:nvSpPr>
            <p:cNvPr id="19495" name="Text Box 44">
              <a:extLst>
                <a:ext uri="{FF2B5EF4-FFF2-40B4-BE49-F238E27FC236}">
                  <a16:creationId xmlns:a16="http://schemas.microsoft.com/office/drawing/2014/main" id="{A937A0FD-DEF3-4DAB-B00B-A01061E14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1377"/>
              <a:ext cx="1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</a:t>
              </a:r>
            </a:p>
          </p:txBody>
        </p:sp>
        <p:sp>
          <p:nvSpPr>
            <p:cNvPr id="19496" name="Text Box 45">
              <a:extLst>
                <a:ext uri="{FF2B5EF4-FFF2-40B4-BE49-F238E27FC236}">
                  <a16:creationId xmlns:a16="http://schemas.microsoft.com/office/drawing/2014/main" id="{D9C6279C-758F-46E5-A6D9-0CAE5FC12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1" y="1621"/>
              <a:ext cx="2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9497" name="Text Box 46">
              <a:extLst>
                <a:ext uri="{FF2B5EF4-FFF2-40B4-BE49-F238E27FC236}">
                  <a16:creationId xmlns:a16="http://schemas.microsoft.com/office/drawing/2014/main" id="{DF8862C3-6B7F-4F1C-8E4C-8026DD2E1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1189"/>
              <a:ext cx="2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8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9498" name="Text Box 47">
              <a:extLst>
                <a:ext uri="{FF2B5EF4-FFF2-40B4-BE49-F238E27FC236}">
                  <a16:creationId xmlns:a16="http://schemas.microsoft.com/office/drawing/2014/main" id="{D10A11BC-0CCF-4DA4-8CA8-11EEBE24F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1" y="1429"/>
              <a:ext cx="2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</a:rPr>
                <a:t>4</a:t>
              </a:r>
              <a:endParaRPr lang="en-US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9499" name="Rectangle 48">
              <a:extLst>
                <a:ext uri="{FF2B5EF4-FFF2-40B4-BE49-F238E27FC236}">
                  <a16:creationId xmlns:a16="http://schemas.microsoft.com/office/drawing/2014/main" id="{D5057744-F401-4F0E-8AF8-8D34A028D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" y="1780"/>
              <a:ext cx="20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2400" b="1" baseline="-25000"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lang="en-US" altLang="zh-CN" sz="2400" b="1"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" name="标题 3">
            <a:extLst>
              <a:ext uri="{FF2B5EF4-FFF2-40B4-BE49-F238E27FC236}">
                <a16:creationId xmlns:a16="http://schemas.microsoft.com/office/drawing/2014/main" id="{D3A6C19D-F7F1-4E99-833A-88CC61C5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5EE601-52E9-C731-344F-0CF1685C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D538-04E7-46CC-96B4-F625475BF43A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46BBDA-DBA9-C38A-4CFC-4158B920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7127CA-8ADA-94C5-2201-FED69774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A805365-44C7-46FD-8977-E597FE8B2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2A429EC-9D20-4EB3-AAB9-80082DEC8A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FOLLOW</a:t>
            </a:r>
            <a:r>
              <a:rPr lang="zh-CN" altLang="en-US" dirty="0"/>
              <a:t>集合：</a:t>
            </a:r>
          </a:p>
          <a:p>
            <a:pPr lvl="1" eaLnBrk="1" hangingPunct="1"/>
            <a:r>
              <a:rPr lang="en-US" altLang="zh-CN" b="1" dirty="0"/>
              <a:t>FOLLOW(</a:t>
            </a:r>
            <a:r>
              <a:rPr lang="en-US" altLang="zh-CN" b="1" i="1" dirty="0"/>
              <a:t>S</a:t>
            </a:r>
            <a:r>
              <a:rPr lang="en-US" altLang="zh-CN" b="1" dirty="0"/>
              <a:t>) = {$}</a:t>
            </a:r>
          </a:p>
          <a:p>
            <a:pPr lvl="1" eaLnBrk="1" hangingPunct="1"/>
            <a:r>
              <a:rPr lang="en-US" altLang="zh-CN" b="1" dirty="0"/>
              <a:t>FOLLOW(</a:t>
            </a:r>
            <a:r>
              <a:rPr lang="en-US" altLang="zh-CN" b="1" i="1" dirty="0"/>
              <a:t>E</a:t>
            </a:r>
            <a:r>
              <a:rPr lang="en-US" altLang="zh-CN" b="1" dirty="0"/>
              <a:t>) = {$, =}</a:t>
            </a:r>
          </a:p>
          <a:p>
            <a:pPr lvl="1" eaLnBrk="1" hangingPunct="1"/>
            <a:r>
              <a:rPr lang="en-US" altLang="zh-CN" b="1" dirty="0"/>
              <a:t>FOLLOW(</a:t>
            </a:r>
            <a:r>
              <a:rPr lang="en-US" altLang="zh-CN" b="1" i="1" dirty="0"/>
              <a:t>V</a:t>
            </a:r>
            <a:r>
              <a:rPr lang="en-US" altLang="zh-CN" b="1" dirty="0"/>
              <a:t>) = {$, = }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2D15CC-370C-A4BE-9AC5-29EDF9A6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C431-8B99-43B2-90D9-19B482ACF8A8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565265-6932-1B2C-B1CC-1F176D87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61376-D976-CAF2-6FBC-D19EC31E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008F33B-FDD6-41C5-B2D2-182DCF20A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94FA4-9E5B-4291-99DF-C2C117F0D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SLR</a:t>
            </a:r>
            <a:r>
              <a:rPr lang="zh-CN" altLang="en-US" sz="3200" b="0" dirty="0"/>
              <a:t>分析表：</a:t>
            </a:r>
          </a:p>
          <a:p>
            <a:endParaRPr lang="zh-CN" altLang="en-US" dirty="0"/>
          </a:p>
        </p:txBody>
      </p:sp>
      <p:graphicFrame>
        <p:nvGraphicFramePr>
          <p:cNvPr id="8" name="Group 42">
            <a:extLst>
              <a:ext uri="{FF2B5EF4-FFF2-40B4-BE49-F238E27FC236}">
                <a16:creationId xmlns:a16="http://schemas.microsoft.com/office/drawing/2014/main" id="{65706C20-D46A-4BBA-A506-87E0A33DFB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427836"/>
              </p:ext>
            </p:extLst>
          </p:nvPr>
        </p:nvGraphicFramePr>
        <p:xfrm>
          <a:off x="628650" y="1992261"/>
          <a:ext cx="7886699" cy="4075115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=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id           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     V     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s4         s5 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1      2     3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  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s6/r5                  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r5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 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s4       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8      7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r4                          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17597E-F34B-B7A5-D804-E73B6183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7C1B-222F-46FD-B15D-767AE11CF0A7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5B439E-A757-00E7-C29A-60C7B686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67FFCA-9A66-2CEC-EADA-7CA13A10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B0786A9-CA43-4DD6-A23B-D88757E6B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F4D490-7395-4869-8FA1-D1F720A1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1"/>
            <a:ext cx="7886700" cy="5260946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ea typeface="宋体" panose="02010600030101010101" pitchFamily="2" charset="-122"/>
              </a:rPr>
              <a:t>SLR</a:t>
            </a:r>
            <a:r>
              <a:rPr lang="zh-CN" altLang="en-US" sz="3200" b="0" dirty="0"/>
              <a:t>分析表：</a:t>
            </a:r>
            <a:endParaRPr lang="en-US" altLang="zh-CN" sz="3200" b="0" dirty="0"/>
          </a:p>
          <a:p>
            <a:endParaRPr lang="en-US" altLang="zh-CN" dirty="0"/>
          </a:p>
          <a:p>
            <a:endParaRPr lang="en-US" altLang="zh-CN" sz="3200" b="0" dirty="0"/>
          </a:p>
          <a:p>
            <a:endParaRPr lang="en-US" altLang="zh-CN" dirty="0"/>
          </a:p>
          <a:p>
            <a:endParaRPr lang="en-US" altLang="zh-CN" sz="3200" b="0" dirty="0"/>
          </a:p>
          <a:p>
            <a:endParaRPr lang="en-US" altLang="zh-CN" dirty="0"/>
          </a:p>
          <a:p>
            <a:endParaRPr lang="en-US" altLang="zh-CN" sz="3200" b="0" dirty="0"/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 dirty="0">
                <a:solidFill>
                  <a:srgbClr val="FF0000"/>
                </a:solidFill>
              </a:rPr>
              <a:t>状态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0" dirty="0">
                <a:solidFill>
                  <a:srgbClr val="FF0000"/>
                </a:solidFill>
                <a:latin typeface="黑体" panose="02010609060101010101" pitchFamily="49" charset="-122"/>
              </a:rPr>
              <a:t>遇到输入为</a:t>
            </a:r>
            <a:r>
              <a:rPr lang="en-US" altLang="zh-CN" sz="3200" dirty="0">
                <a:solidFill>
                  <a:srgbClr val="FF0000"/>
                </a:solidFill>
              </a:rPr>
              <a:t>=</a:t>
            </a:r>
            <a:r>
              <a:rPr lang="zh-CN" altLang="en-US" sz="3200" b="0" dirty="0">
                <a:solidFill>
                  <a:srgbClr val="FF0000"/>
                </a:solidFill>
                <a:latin typeface="黑体" panose="02010609060101010101" pitchFamily="49" charset="-122"/>
              </a:rPr>
              <a:t>时发生移进归约冲突，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0" dirty="0">
                <a:solidFill>
                  <a:srgbClr val="FF0000"/>
                </a:solidFill>
                <a:latin typeface="黑体" panose="02010609060101010101" pitchFamily="49" charset="-122"/>
              </a:rPr>
              <a:t>因此该文法不是</a:t>
            </a: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SLR</a:t>
            </a:r>
            <a:r>
              <a:rPr lang="zh-CN" altLang="en-US" sz="3200" b="0" dirty="0">
                <a:solidFill>
                  <a:srgbClr val="FF0000"/>
                </a:solidFill>
              </a:rPr>
              <a:t>的</a:t>
            </a:r>
          </a:p>
          <a:p>
            <a:endParaRPr lang="zh-CN" altLang="en-US" dirty="0"/>
          </a:p>
        </p:txBody>
      </p:sp>
      <p:graphicFrame>
        <p:nvGraphicFramePr>
          <p:cNvPr id="8" name="Group 43">
            <a:extLst>
              <a:ext uri="{FF2B5EF4-FFF2-40B4-BE49-F238E27FC236}">
                <a16:creationId xmlns:a16="http://schemas.microsoft.com/office/drawing/2014/main" id="{AE7E56D2-C487-4129-8651-7F819BC9BD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865929"/>
              </p:ext>
            </p:extLst>
          </p:nvPr>
        </p:nvGraphicFramePr>
        <p:xfrm>
          <a:off x="628650" y="2027440"/>
          <a:ext cx="7886699" cy="3094039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=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id         $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     V     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s4       s5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8     9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r3                               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r5                               r5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9F1F6F-B871-A3A1-D0FA-0FD4965E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7A8D-A8D8-496C-86D9-909463A69A0A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F79233-2CA3-172F-5B60-9AE4C5EE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27DE87-38AE-A203-0E95-E4D5DADE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7960EB4-8A83-4CBA-A7CD-1D1FA49CF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CF8F188-B3A5-4D15-AF66-AEF2D1446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构造规范</a:t>
            </a:r>
            <a:r>
              <a:rPr lang="en-US" altLang="zh-CN" b="1" dirty="0"/>
              <a:t>LR</a:t>
            </a:r>
            <a:r>
              <a:rPr lang="zh-CN" altLang="en-US" dirty="0"/>
              <a:t>分析表：</a:t>
            </a:r>
          </a:p>
          <a:p>
            <a:pPr lvl="1" eaLnBrk="1" hangingPunct="1"/>
            <a:r>
              <a:rPr lang="en-US" altLang="zh-CN" b="1" dirty="0"/>
              <a:t>LR(1)</a:t>
            </a:r>
            <a:r>
              <a:rPr lang="zh-CN" altLang="en-US" dirty="0"/>
              <a:t>项目集族</a:t>
            </a:r>
            <a:r>
              <a:rPr lang="zh-CN" altLang="en-US" dirty="0">
                <a:sym typeface="Wingdings" panose="05000000000000000000" pitchFamily="2" charset="2"/>
              </a:rPr>
              <a:t>：（见下页）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7C9D26-F04D-8EFC-BC4E-11728E798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6E60-5663-4157-B7FD-A6C875413CCC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CABCF5-D39C-B993-A13D-BE42624D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222409-D901-C0EA-3E24-D5275412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0D3A6CA9-A6D2-42AD-BFEF-8E01C84AD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1870075" cy="263842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0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,$</a:t>
            </a:r>
            <a:endParaRPr lang="en-US" altLang="zh-CN" sz="2400" b="1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</a:rPr>
              <a:t>= </a:t>
            </a:r>
            <a:r>
              <a:rPr lang="en-US" altLang="zh-CN" sz="2400" b="1" i="1">
                <a:ea typeface="宋体" panose="02010600030101010101" pitchFamily="2" charset="-122"/>
              </a:rPr>
              <a:t>E</a:t>
            </a:r>
            <a:r>
              <a:rPr lang="en-US" altLang="zh-CN" sz="2400" b="1">
                <a:ea typeface="宋体" panose="02010600030101010101" pitchFamily="2" charset="-122"/>
              </a:rPr>
              <a:t>,$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E</a:t>
            </a:r>
            <a:r>
              <a:rPr lang="en-US" altLang="zh-CN" sz="2400" b="1">
                <a:ea typeface="宋体" panose="02010600030101010101" pitchFamily="2" charset="-122"/>
              </a:rPr>
              <a:t>,$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E</a:t>
            </a:r>
            <a:r>
              <a:rPr lang="en-US" altLang="zh-CN" sz="2400" b="1">
                <a:ea typeface="宋体" panose="02010600030101010101" pitchFamily="2" charset="-122"/>
              </a:rPr>
              <a:t>,=/$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>
                <a:ea typeface="宋体" panose="02010600030101010101" pitchFamily="2" charset="-122"/>
              </a:rPr>
              <a:t>id ,=/$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V</a:t>
            </a:r>
            <a:r>
              <a:rPr lang="en-US" altLang="zh-CN" sz="2400" b="1">
                <a:ea typeface="宋体" panose="02010600030101010101" pitchFamily="2" charset="-122"/>
              </a:rPr>
              <a:t>,$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EB3BA2E6-70CC-4538-B6CD-10CDA520E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1905000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,$</a:t>
            </a:r>
            <a:endParaRPr lang="en-US" altLang="zh-CN" sz="2400" b="1" i="1">
              <a:ea typeface="宋体" panose="02010600030101010101" pitchFamily="2" charset="-122"/>
            </a:endParaRPr>
          </a:p>
        </p:txBody>
      </p:sp>
      <p:sp>
        <p:nvSpPr>
          <p:cNvPr id="24580" name="Text Box 5">
            <a:extLst>
              <a:ext uri="{FF2B5EF4-FFF2-40B4-BE49-F238E27FC236}">
                <a16:creationId xmlns:a16="http://schemas.microsoft.com/office/drawing/2014/main" id="{4FDDAFD6-3F36-4C63-8B86-31D02D8B0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1946275" cy="117792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b="1">
                <a:ea typeface="宋体" panose="02010600030101010101" pitchFamily="2" charset="-122"/>
              </a:rPr>
              <a:t>= </a:t>
            </a:r>
            <a:r>
              <a:rPr lang="en-US" altLang="zh-CN" sz="2400" b="1" i="1">
                <a:ea typeface="宋体" panose="02010600030101010101" pitchFamily="2" charset="-122"/>
              </a:rPr>
              <a:t>E</a:t>
            </a:r>
            <a:r>
              <a:rPr lang="en-US" altLang="zh-CN" sz="2400" b="1">
                <a:ea typeface="宋体" panose="02010600030101010101" pitchFamily="2" charset="-122"/>
              </a:rPr>
              <a:t>, 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, $</a:t>
            </a:r>
          </a:p>
        </p:txBody>
      </p:sp>
      <p:sp>
        <p:nvSpPr>
          <p:cNvPr id="24581" name="Text Box 6">
            <a:extLst>
              <a:ext uri="{FF2B5EF4-FFF2-40B4-BE49-F238E27FC236}">
                <a16:creationId xmlns:a16="http://schemas.microsoft.com/office/drawing/2014/main" id="{D1FFFCD9-D22F-49F7-AE49-7A6B262D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1905000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3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E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 , $</a:t>
            </a:r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2D57408F-F7D1-4D44-ABF8-51C217F80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1000"/>
            <a:ext cx="2057400" cy="190817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</a:t>
            </a:r>
            <a:r>
              <a:rPr lang="en-US" altLang="zh-CN" sz="2400" b="1" baseline="-25000" dirty="0">
                <a:ea typeface="宋体" panose="02010600030101010101" pitchFamily="2" charset="-122"/>
              </a:rPr>
              <a:t>4</a:t>
            </a:r>
            <a:r>
              <a:rPr lang="en-US" altLang="zh-CN" sz="2400" b="1" dirty="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V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ea typeface="宋体" panose="02010600030101010101" pitchFamily="2" charset="-122"/>
              </a:rPr>
              <a:t>, =/$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 dirty="0">
                <a:ea typeface="宋体" panose="02010600030101010101" pitchFamily="2" charset="-122"/>
              </a:rPr>
              <a:t>V </a:t>
            </a:r>
            <a:r>
              <a:rPr lang="en-US" altLang="zh-CN" sz="2400" b="1" dirty="0">
                <a:ea typeface="宋体" panose="02010600030101010101" pitchFamily="2" charset="-122"/>
              </a:rPr>
              <a:t>, =/$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V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ea typeface="宋体" panose="02010600030101010101" pitchFamily="2" charset="-122"/>
              </a:rPr>
              <a:t>E </a:t>
            </a:r>
            <a:r>
              <a:rPr lang="en-US" altLang="zh-CN" sz="2400" b="1" dirty="0">
                <a:ea typeface="宋体" panose="02010600030101010101" pitchFamily="2" charset="-122"/>
              </a:rPr>
              <a:t>, =/$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ea typeface="宋体" panose="02010600030101010101" pitchFamily="2" charset="-122"/>
              </a:rPr>
              <a:t>V </a:t>
            </a:r>
            <a:r>
              <a:rPr lang="en-US" altLang="zh-CN" sz="2400" b="1" dirty="0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dirty="0">
                <a:ea typeface="宋体" panose="02010600030101010101" pitchFamily="2" charset="-122"/>
              </a:rPr>
              <a:t>id , =/$</a:t>
            </a:r>
          </a:p>
        </p:txBody>
      </p:sp>
      <p:sp>
        <p:nvSpPr>
          <p:cNvPr id="24583" name="Text Box 8">
            <a:extLst>
              <a:ext uri="{FF2B5EF4-FFF2-40B4-BE49-F238E27FC236}">
                <a16:creationId xmlns:a16="http://schemas.microsoft.com/office/drawing/2014/main" id="{C9ACCD37-A12E-4E49-8F32-C7090F51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667000"/>
            <a:ext cx="2057400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5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ea typeface="宋体" panose="02010600030101010101" pitchFamily="2" charset="-122"/>
              </a:rPr>
              <a:t>id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, </a:t>
            </a:r>
            <a:r>
              <a:rPr lang="en-US" altLang="zh-CN" sz="2400" b="1">
                <a:ea typeface="宋体" panose="02010600030101010101" pitchFamily="2" charset="-122"/>
              </a:rPr>
              <a:t>=/$</a:t>
            </a:r>
          </a:p>
        </p:txBody>
      </p:sp>
      <p:sp>
        <p:nvSpPr>
          <p:cNvPr id="24584" name="Text Box 9">
            <a:extLst>
              <a:ext uri="{FF2B5EF4-FFF2-40B4-BE49-F238E27FC236}">
                <a16:creationId xmlns:a16="http://schemas.microsoft.com/office/drawing/2014/main" id="{0AF8FC03-49ED-4B02-9D65-B79620CF7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10000"/>
            <a:ext cx="2057400" cy="190817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6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  <a:endParaRPr lang="en-US" altLang="zh-CN" sz="2400" b="1" i="1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</a:rPr>
              <a:t>=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b="1" i="1">
                <a:ea typeface="宋体" panose="02010600030101010101" pitchFamily="2" charset="-122"/>
              </a:rPr>
              <a:t>E</a:t>
            </a:r>
            <a:r>
              <a:rPr lang="en-US" altLang="zh-CN" sz="2400" b="1">
                <a:ea typeface="宋体" panose="02010600030101010101" pitchFamily="2" charset="-122"/>
              </a:rPr>
              <a:t>,$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</a:rPr>
              <a:t>,$</a:t>
            </a:r>
            <a:endParaRPr lang="en-US" altLang="zh-CN" sz="2400" b="1" i="1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</a:rPr>
              <a:t>,$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>
                <a:ea typeface="宋体" panose="02010600030101010101" pitchFamily="2" charset="-122"/>
              </a:rPr>
              <a:t>id ,$</a:t>
            </a:r>
          </a:p>
        </p:txBody>
      </p:sp>
      <p:sp>
        <p:nvSpPr>
          <p:cNvPr id="24585" name="Text Box 10">
            <a:extLst>
              <a:ext uri="{FF2B5EF4-FFF2-40B4-BE49-F238E27FC236}">
                <a16:creationId xmlns:a16="http://schemas.microsoft.com/office/drawing/2014/main" id="{9C1661E3-5476-45DD-B05F-09F2ABE3E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867400"/>
            <a:ext cx="2057400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7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, =/$</a:t>
            </a:r>
          </a:p>
        </p:txBody>
      </p:sp>
      <p:sp>
        <p:nvSpPr>
          <p:cNvPr id="24586" name="Text Box 11">
            <a:extLst>
              <a:ext uri="{FF2B5EF4-FFF2-40B4-BE49-F238E27FC236}">
                <a16:creationId xmlns:a16="http://schemas.microsoft.com/office/drawing/2014/main" id="{2F724C79-DD8F-4A56-AE44-A02431846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0"/>
            <a:ext cx="1981200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8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b="1">
                <a:ea typeface="宋体" panose="02010600030101010101" pitchFamily="2" charset="-122"/>
              </a:rPr>
              <a:t>, =/$</a:t>
            </a:r>
          </a:p>
        </p:txBody>
      </p:sp>
      <p:sp>
        <p:nvSpPr>
          <p:cNvPr id="24587" name="Text Box 12">
            <a:extLst>
              <a:ext uri="{FF2B5EF4-FFF2-40B4-BE49-F238E27FC236}">
                <a16:creationId xmlns:a16="http://schemas.microsoft.com/office/drawing/2014/main" id="{F99018D7-2737-42CE-A80A-13D033AF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447800"/>
            <a:ext cx="1946275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9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  <a:endParaRPr lang="en-US" altLang="zh-CN" sz="2400" b="1" i="1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S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</a:rPr>
              <a:t>= </a:t>
            </a: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b="1">
                <a:ea typeface="宋体" panose="02010600030101010101" pitchFamily="2" charset="-122"/>
              </a:rPr>
              <a:t>,$</a:t>
            </a:r>
          </a:p>
        </p:txBody>
      </p:sp>
      <p:sp>
        <p:nvSpPr>
          <p:cNvPr id="24588" name="Text Box 44">
            <a:extLst>
              <a:ext uri="{FF2B5EF4-FFF2-40B4-BE49-F238E27FC236}">
                <a16:creationId xmlns:a16="http://schemas.microsoft.com/office/drawing/2014/main" id="{3B17A676-F0F9-4149-B338-7DD65069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514600"/>
            <a:ext cx="1981200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10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b="1">
                <a:ea typeface="宋体" panose="02010600030101010101" pitchFamily="2" charset="-122"/>
              </a:rPr>
              <a:t>, $</a:t>
            </a:r>
          </a:p>
        </p:txBody>
      </p:sp>
      <p:sp>
        <p:nvSpPr>
          <p:cNvPr id="24589" name="Text Box 45">
            <a:extLst>
              <a:ext uri="{FF2B5EF4-FFF2-40B4-BE49-F238E27FC236}">
                <a16:creationId xmlns:a16="http://schemas.microsoft.com/office/drawing/2014/main" id="{482C1C04-5D9A-4FE6-BE7A-346E43AB3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81400"/>
            <a:ext cx="1981200" cy="1908175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11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E</a:t>
            </a:r>
            <a:r>
              <a:rPr lang="en-US" altLang="zh-CN" sz="2400" b="1">
                <a:ea typeface="宋体" panose="02010600030101010101" pitchFamily="2" charset="-122"/>
              </a:rPr>
              <a:t>, 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</a:rPr>
              <a:t>, 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</a:rPr>
              <a:t>, $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>
                <a:ea typeface="宋体" panose="02010600030101010101" pitchFamily="2" charset="-122"/>
              </a:rPr>
              <a:t>id , $</a:t>
            </a:r>
          </a:p>
        </p:txBody>
      </p:sp>
      <p:sp>
        <p:nvSpPr>
          <p:cNvPr id="24590" name="Text Box 46">
            <a:extLst>
              <a:ext uri="{FF2B5EF4-FFF2-40B4-BE49-F238E27FC236}">
                <a16:creationId xmlns:a16="http://schemas.microsoft.com/office/drawing/2014/main" id="{A04B3070-C6AF-4FFC-8D85-CFB5CEE5A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15000"/>
            <a:ext cx="1981200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12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ea typeface="宋体" panose="02010600030101010101" pitchFamily="2" charset="-122"/>
              </a:rPr>
              <a:t>id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, </a:t>
            </a:r>
            <a:r>
              <a:rPr lang="en-US" altLang="zh-CN" sz="2400" b="1"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24591" name="Text Box 47">
            <a:extLst>
              <a:ext uri="{FF2B5EF4-FFF2-40B4-BE49-F238E27FC236}">
                <a16:creationId xmlns:a16="http://schemas.microsoft.com/office/drawing/2014/main" id="{0F69EB92-1CE1-4FC4-8AE0-BEFCEE1CC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81000"/>
            <a:ext cx="2057400" cy="812800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13</a:t>
            </a:r>
            <a:r>
              <a:rPr lang="en-US" altLang="zh-CN" sz="2400" b="1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V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E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, $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8A66EA-4EFF-1723-5B83-9278E113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2662-23A3-4BE0-AB71-725D88BE360D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58D189-64B5-3017-0F89-F6B029D1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73A53D-3F09-E4F5-D9CB-BA7F8DAA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6903F42-78A9-44DB-9DA6-BB9F867C5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1</a:t>
            </a:r>
          </a:p>
        </p:txBody>
      </p:sp>
      <p:sp>
        <p:nvSpPr>
          <p:cNvPr id="631811" name="Rectangle 3">
            <a:extLst>
              <a:ext uri="{FF2B5EF4-FFF2-40B4-BE49-F238E27FC236}">
                <a16:creationId xmlns:a16="http://schemas.microsoft.com/office/drawing/2014/main" id="{162F2532-F25A-449B-B338-84A9521CB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zh-CN" altLang="en-US" sz="2800" b="1" dirty="0"/>
              <a:t>（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）</a:t>
            </a:r>
            <a:r>
              <a:rPr lang="zh-CN" altLang="en-US" sz="2800" dirty="0">
                <a:solidFill>
                  <a:schemeClr val="accent2"/>
                </a:solidFill>
              </a:rPr>
              <a:t>对应</a:t>
            </a:r>
            <a:r>
              <a:rPr lang="zh-CN" altLang="en-US" sz="2800" dirty="0"/>
              <a:t>最右推导</a:t>
            </a:r>
            <a:r>
              <a:rPr lang="zh-CN" altLang="en-US" sz="2800" dirty="0">
                <a:solidFill>
                  <a:schemeClr val="accent2"/>
                </a:solidFill>
              </a:rPr>
              <a:t>（这是对应第二个最左推导的最右推导）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i="1" dirty="0"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rm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aSb</a:t>
            </a:r>
            <a:r>
              <a:rPr lang="en-US" altLang="zh-CN" sz="2800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 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rm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aSb</a:t>
            </a:r>
            <a:r>
              <a:rPr lang="en-US" altLang="zh-CN" sz="2800" b="1" i="1" dirty="0" err="1">
                <a:solidFill>
                  <a:schemeClr val="accent2"/>
                </a:solidFill>
                <a:sym typeface="Symbol" panose="05050102010706020507" pitchFamily="18" charset="2"/>
              </a:rPr>
              <a:t>aSbS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rm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aSbaSb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rm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aSbab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en-US" altLang="zh-CN" sz="2800" b="1" i="1" baseline="-25000" dirty="0" err="1">
                <a:sym typeface="Symbol" panose="05050102010706020507" pitchFamily="18" charset="2"/>
              </a:rPr>
              <a:t>rm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abab</a:t>
            </a:r>
            <a:endParaRPr lang="en-US" altLang="zh-CN" sz="2800" b="1" i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b="1" dirty="0"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ym typeface="Symbol" panose="05050102010706020507" pitchFamily="18" charset="2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对应</a:t>
            </a:r>
            <a:r>
              <a:rPr lang="zh-CN" altLang="en-US" sz="2800" dirty="0">
                <a:sym typeface="Symbol" panose="05050102010706020507" pitchFamily="18" charset="2"/>
              </a:rPr>
              <a:t>分析树：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注意：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分析树上无箭头。</a:t>
            </a:r>
            <a:endParaRPr lang="en-US" altLang="zh-CN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         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仅要求构造分析树</a:t>
            </a:r>
            <a:endParaRPr lang="en-US" altLang="zh-CN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         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的时候可以不写推</a:t>
            </a:r>
            <a:endParaRPr lang="en-US" altLang="zh-CN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          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导步骤。</a:t>
            </a:r>
            <a:endParaRPr lang="en-US" altLang="zh-CN" sz="28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b="1" dirty="0"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ym typeface="Symbol" panose="05050102010706020507" pitchFamily="18" charset="2"/>
              </a:rPr>
              <a:t>d</a:t>
            </a:r>
            <a:r>
              <a:rPr lang="zh-CN" altLang="en-US" sz="2800" b="1" dirty="0">
                <a:sym typeface="Symbol" panose="05050102010706020507" pitchFamily="18" charset="2"/>
              </a:rPr>
              <a:t>）</a:t>
            </a:r>
            <a:r>
              <a:rPr lang="zh-CN" altLang="en-US" sz="2800" dirty="0">
                <a:sym typeface="Symbol" panose="05050102010706020507" pitchFamily="18" charset="2"/>
              </a:rPr>
              <a:t>该文法产生的语言：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a,b</a:t>
            </a:r>
            <a:r>
              <a:rPr lang="zh-CN" altLang="en-US" sz="2800" dirty="0">
                <a:sym typeface="Symbol" panose="05050102010706020507" pitchFamily="18" charset="2"/>
              </a:rPr>
              <a:t>个数相等的串集</a:t>
            </a:r>
          </a:p>
        </p:txBody>
      </p:sp>
      <p:grpSp>
        <p:nvGrpSpPr>
          <p:cNvPr id="631812" name="Group 4">
            <a:extLst>
              <a:ext uri="{FF2B5EF4-FFF2-40B4-BE49-F238E27FC236}">
                <a16:creationId xmlns:a16="http://schemas.microsoft.com/office/drawing/2014/main" id="{05809BDA-A345-4CF4-8BB1-A902641B9A71}"/>
              </a:ext>
            </a:extLst>
          </p:cNvPr>
          <p:cNvGrpSpPr>
            <a:grpSpLocks/>
          </p:cNvGrpSpPr>
          <p:nvPr/>
        </p:nvGrpSpPr>
        <p:grpSpPr bwMode="auto">
          <a:xfrm>
            <a:off x="5279472" y="2665967"/>
            <a:ext cx="2667000" cy="2722562"/>
            <a:chOff x="3648" y="1872"/>
            <a:chExt cx="1680" cy="1715"/>
          </a:xfrm>
        </p:grpSpPr>
        <p:sp>
          <p:nvSpPr>
            <p:cNvPr id="13317" name="Text Box 5">
              <a:extLst>
                <a:ext uri="{FF2B5EF4-FFF2-40B4-BE49-F238E27FC236}">
                  <a16:creationId xmlns:a16="http://schemas.microsoft.com/office/drawing/2014/main" id="{DE840C66-7B51-4663-A1BC-BA1971372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872"/>
              <a:ext cx="17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3318" name="Line 6">
              <a:extLst>
                <a:ext uri="{FF2B5EF4-FFF2-40B4-BE49-F238E27FC236}">
                  <a16:creationId xmlns:a16="http://schemas.microsoft.com/office/drawing/2014/main" id="{BBD6722A-EBA4-424B-AE61-9E23ECC6C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099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3319" name="Line 7">
              <a:extLst>
                <a:ext uri="{FF2B5EF4-FFF2-40B4-BE49-F238E27FC236}">
                  <a16:creationId xmlns:a16="http://schemas.microsoft.com/office/drawing/2014/main" id="{0EC27CC9-7BF1-4643-B9BD-4B1A1E89A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2099"/>
              <a:ext cx="9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3320" name="Line 8">
              <a:extLst>
                <a:ext uri="{FF2B5EF4-FFF2-40B4-BE49-F238E27FC236}">
                  <a16:creationId xmlns:a16="http://schemas.microsoft.com/office/drawing/2014/main" id="{997BA335-9083-4B5C-B4F7-E85E4FFD3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099"/>
              <a:ext cx="9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3321" name="Line 9">
              <a:extLst>
                <a:ext uri="{FF2B5EF4-FFF2-40B4-BE49-F238E27FC236}">
                  <a16:creationId xmlns:a16="http://schemas.microsoft.com/office/drawing/2014/main" id="{1EE2F8FE-4CFB-490C-8D5C-EB5C4851B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099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3322" name="Text Box 10">
              <a:extLst>
                <a:ext uri="{FF2B5EF4-FFF2-40B4-BE49-F238E27FC236}">
                  <a16:creationId xmlns:a16="http://schemas.microsoft.com/office/drawing/2014/main" id="{2A2F69B0-4F2E-42E0-9F55-DB734178E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387"/>
              <a:ext cx="16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738737CA-8ED6-4721-82B5-3ED7391ED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87"/>
              <a:ext cx="17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F47C6005-0F88-4611-BDE1-F2F3FC220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0" y="2387"/>
              <a:ext cx="16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3325" name="Text Box 13">
              <a:extLst>
                <a:ext uri="{FF2B5EF4-FFF2-40B4-BE49-F238E27FC236}">
                  <a16:creationId xmlns:a16="http://schemas.microsoft.com/office/drawing/2014/main" id="{3999898F-8F90-4573-BBA9-EA34D3345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2387"/>
              <a:ext cx="17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</a:rPr>
                <a:t>S</a:t>
              </a:r>
            </a:p>
          </p:txBody>
        </p:sp>
        <p:grpSp>
          <p:nvGrpSpPr>
            <p:cNvPr id="13326" name="Group 14">
              <a:extLst>
                <a:ext uri="{FF2B5EF4-FFF2-40B4-BE49-F238E27FC236}">
                  <a16:creationId xmlns:a16="http://schemas.microsoft.com/office/drawing/2014/main" id="{BE2C3707-CBEB-43B4-A51B-6C2902A8DE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649"/>
              <a:ext cx="1200" cy="554"/>
              <a:chOff x="4128" y="2649"/>
              <a:chExt cx="1200" cy="554"/>
            </a:xfrm>
          </p:grpSpPr>
          <p:sp>
            <p:nvSpPr>
              <p:cNvPr id="13333" name="Line 15">
                <a:extLst>
                  <a:ext uri="{FF2B5EF4-FFF2-40B4-BE49-F238E27FC236}">
                    <a16:creationId xmlns:a16="http://schemas.microsoft.com/office/drawing/2014/main" id="{B646AE2A-3D82-435B-952A-CCD51CBBF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2649"/>
                <a:ext cx="288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13334" name="Line 16">
                <a:extLst>
                  <a:ext uri="{FF2B5EF4-FFF2-40B4-BE49-F238E27FC236}">
                    <a16:creationId xmlns:a16="http://schemas.microsoft.com/office/drawing/2014/main" id="{6E57CC2E-65AA-4712-9334-AE2C16AF1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2649"/>
                <a:ext cx="9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13335" name="Line 17">
                <a:extLst>
                  <a:ext uri="{FF2B5EF4-FFF2-40B4-BE49-F238E27FC236}">
                    <a16:creationId xmlns:a16="http://schemas.microsoft.com/office/drawing/2014/main" id="{E7F628A4-45F8-45F7-ADBF-8ECB93F53A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649"/>
                <a:ext cx="9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13336" name="Line 18">
                <a:extLst>
                  <a:ext uri="{FF2B5EF4-FFF2-40B4-BE49-F238E27FC236}">
                    <a16:creationId xmlns:a16="http://schemas.microsoft.com/office/drawing/2014/main" id="{3A1A38A9-88A3-4816-B3DF-86AB11DF6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649"/>
                <a:ext cx="33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/>
              </a:p>
            </p:txBody>
          </p:sp>
          <p:sp>
            <p:nvSpPr>
              <p:cNvPr id="13337" name="Text Box 19">
                <a:extLst>
                  <a:ext uri="{FF2B5EF4-FFF2-40B4-BE49-F238E27FC236}">
                    <a16:creationId xmlns:a16="http://schemas.microsoft.com/office/drawing/2014/main" id="{A38850CE-9E4C-43F9-A9CD-347C00EAA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937"/>
                <a:ext cx="164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3338" name="Text Box 20">
                <a:extLst>
                  <a:ext uri="{FF2B5EF4-FFF2-40B4-BE49-F238E27FC236}">
                    <a16:creationId xmlns:a16="http://schemas.microsoft.com/office/drawing/2014/main" id="{854636B9-1396-4874-BC32-BB08F2A90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937"/>
                <a:ext cx="17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13339" name="Text Box 21">
                <a:extLst>
                  <a:ext uri="{FF2B5EF4-FFF2-40B4-BE49-F238E27FC236}">
                    <a16:creationId xmlns:a16="http://schemas.microsoft.com/office/drawing/2014/main" id="{ADC5E970-2AF5-4BB5-B41D-E10DC89F4A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2937"/>
                <a:ext cx="164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3340" name="Text Box 22">
                <a:extLst>
                  <a:ext uri="{FF2B5EF4-FFF2-40B4-BE49-F238E27FC236}">
                    <a16:creationId xmlns:a16="http://schemas.microsoft.com/office/drawing/2014/main" id="{F5F17082-6193-437D-9D27-D177219F9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3" y="2937"/>
                <a:ext cx="175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ea typeface="宋体" panose="02010600030101010101" pitchFamily="2" charset="-122"/>
                  </a:rPr>
                  <a:t>S</a:t>
                </a:r>
              </a:p>
            </p:txBody>
          </p:sp>
        </p:grpSp>
        <p:sp>
          <p:nvSpPr>
            <p:cNvPr id="13327" name="Line 23">
              <a:extLst>
                <a:ext uri="{FF2B5EF4-FFF2-40B4-BE49-F238E27FC236}">
                  <a16:creationId xmlns:a16="http://schemas.microsoft.com/office/drawing/2014/main" id="{C2E6AB22-147A-443E-90D4-7790201C4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3203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3328" name="Text Box 24">
              <a:extLst>
                <a:ext uri="{FF2B5EF4-FFF2-40B4-BE49-F238E27FC236}">
                  <a16:creationId xmlns:a16="http://schemas.microsoft.com/office/drawing/2014/main" id="{78315F07-C6D0-4745-ADFC-14E5E01F2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4" y="3317"/>
              <a:ext cx="15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3329" name="Text Box 25">
              <a:extLst>
                <a:ext uri="{FF2B5EF4-FFF2-40B4-BE49-F238E27FC236}">
                  <a16:creationId xmlns:a16="http://schemas.microsoft.com/office/drawing/2014/main" id="{F0B49013-83EA-412A-8115-A3885CBB4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21"/>
              <a:ext cx="15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3330" name="Line 26">
              <a:extLst>
                <a:ext uri="{FF2B5EF4-FFF2-40B4-BE49-F238E27FC236}">
                  <a16:creationId xmlns:a16="http://schemas.microsoft.com/office/drawing/2014/main" id="{FEFBCDFD-B77E-4C0E-9C85-0318373D3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203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13331" name="Text Box 27">
              <a:extLst>
                <a:ext uri="{FF2B5EF4-FFF2-40B4-BE49-F238E27FC236}">
                  <a16:creationId xmlns:a16="http://schemas.microsoft.com/office/drawing/2014/main" id="{C222985D-1C2E-483A-B803-AFEA4755F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4" y="2745"/>
              <a:ext cx="152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3332" name="Line 28">
              <a:extLst>
                <a:ext uri="{FF2B5EF4-FFF2-40B4-BE49-F238E27FC236}">
                  <a16:creationId xmlns:a16="http://schemas.microsoft.com/office/drawing/2014/main" id="{A786D7AD-22A0-4556-8A60-784197915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" y="2627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341227A-F51E-AB60-403C-09B6F0D6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BDD53-3709-4918-81BA-26F1B3B73AF0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5B8C37-934A-C99C-C0D6-D04020F3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FBC5A-55B7-947A-52A2-ED10766F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1">
            <a:extLst>
              <a:ext uri="{FF2B5EF4-FFF2-40B4-BE49-F238E27FC236}">
                <a16:creationId xmlns:a16="http://schemas.microsoft.com/office/drawing/2014/main" id="{F71E6B0D-FB60-41CC-8A55-4E92D4BED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773" y="2249906"/>
            <a:ext cx="6870700" cy="400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344842C2-E34C-4F93-93EE-E5EE3C0F4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64320A8-6E51-4DBC-A3CB-ECFAF26BE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构造规范</a:t>
            </a:r>
            <a:r>
              <a:rPr lang="en-US" altLang="zh-CN" b="1" dirty="0"/>
              <a:t>LR</a:t>
            </a:r>
            <a:r>
              <a:rPr lang="zh-CN" altLang="en-US" dirty="0"/>
              <a:t>分析表：</a:t>
            </a:r>
          </a:p>
          <a:p>
            <a:pPr lvl="1" eaLnBrk="1" hangingPunct="1"/>
            <a:r>
              <a:rPr lang="zh-CN" altLang="en-US" dirty="0">
                <a:sym typeface="Wingdings" panose="05000000000000000000" pitchFamily="2" charset="2"/>
              </a:rPr>
              <a:t>识别活前缀的</a:t>
            </a:r>
            <a:r>
              <a:rPr lang="en-US" altLang="zh-CN" b="1" dirty="0">
                <a:sym typeface="Wingdings" panose="05000000000000000000" pitchFamily="2" charset="2"/>
              </a:rPr>
              <a:t>DFA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2FFBFE-C455-98F7-DA23-274439A7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AF03-F9B3-4C58-A2A8-9D8F966BB030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18C3CD-B37F-78BF-91E6-DC5473329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4A2C7-5A53-9F3E-3AAB-C7849ABE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1060DC0-79D7-4B34-BE23-34D40A23D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graphicFrame>
        <p:nvGraphicFramePr>
          <p:cNvPr id="704561" name="Group 49">
            <a:extLst>
              <a:ext uri="{FF2B5EF4-FFF2-40B4-BE49-F238E27FC236}">
                <a16:creationId xmlns:a16="http://schemas.microsoft.com/office/drawing/2014/main" id="{773803CF-E6CA-4C6E-AD3A-19995AA6E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271832"/>
              </p:ext>
            </p:extLst>
          </p:nvPr>
        </p:nvGraphicFramePr>
        <p:xfrm>
          <a:off x="628650" y="1257300"/>
          <a:ext cx="7886699" cy="4565653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=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id         $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     V     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s4      s5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1      2     3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s6                               r5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 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s4       s5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8      7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r4                                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s11     s12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10     9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D7A1ED-67D4-AE5E-6F55-EB1A85D7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F1DFF-40AF-44A8-8428-20FF7DDFB7AD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419E7-FC09-C6AA-CC59-F9B8766E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1A0A04-275E-EC77-9425-D5EE0986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163BEB1-D923-4B2F-BAC8-24A8FEFD5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11</a:t>
            </a:r>
          </a:p>
        </p:txBody>
      </p:sp>
      <p:graphicFrame>
        <p:nvGraphicFramePr>
          <p:cNvPr id="705593" name="Group 57">
            <a:extLst>
              <a:ext uri="{FF2B5EF4-FFF2-40B4-BE49-F238E27FC236}">
                <a16:creationId xmlns:a16="http://schemas.microsoft.com/office/drawing/2014/main" id="{2D33001D-AF55-40AD-B00A-7A60359BE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536372"/>
              </p:ext>
            </p:extLst>
          </p:nvPr>
        </p:nvGraphicFramePr>
        <p:xfrm>
          <a:off x="628650" y="1257300"/>
          <a:ext cx="7886699" cy="4572001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=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id         $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     V     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r3                               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r5                              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s11       s12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10    13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  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9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                  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3EFBE8-2C00-8B75-91E4-AE53892F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CFDB-B809-4EF5-B98D-1FDE55A86270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77A608-E29B-6843-CA66-7527AF43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9DC3F-D247-6059-3438-B67FFF82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ADBB4CB-4300-4614-8D5D-C855C298A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12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3D3BF73-8BAA-4123-A058-A87881785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2525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b="1" dirty="0"/>
              <a:t>12. </a:t>
            </a:r>
            <a:r>
              <a:rPr lang="zh-CN" altLang="en-US" sz="2800" dirty="0"/>
              <a:t>下面两个文法中哪个不是</a:t>
            </a:r>
            <a:r>
              <a:rPr lang="en-US" altLang="zh-CN" sz="2800" b="1" dirty="0"/>
              <a:t>LR(1)</a:t>
            </a:r>
            <a:r>
              <a:rPr lang="zh-CN" altLang="en-US" sz="2800" dirty="0"/>
              <a:t>文法？对非</a:t>
            </a:r>
            <a:r>
              <a:rPr lang="en-US" altLang="zh-CN" sz="2800" b="1" dirty="0"/>
              <a:t>LR(1)</a:t>
            </a:r>
            <a:r>
              <a:rPr lang="zh-CN" altLang="en-US" sz="2800" dirty="0"/>
              <a:t>的那个文法，给出那个有移进</a:t>
            </a:r>
            <a:r>
              <a:rPr lang="en-US" altLang="zh-CN" sz="2800" dirty="0"/>
              <a:t>-</a:t>
            </a:r>
            <a:r>
              <a:rPr lang="zh-CN" altLang="en-US" sz="2800" dirty="0"/>
              <a:t>归约冲突的规范</a:t>
            </a:r>
            <a:r>
              <a:rPr lang="en-US" altLang="zh-CN" sz="2800" b="1" dirty="0"/>
              <a:t>LR(1)</a:t>
            </a:r>
            <a:r>
              <a:rPr lang="zh-CN" altLang="en-US" sz="2800" dirty="0"/>
              <a:t>项目集。</a:t>
            </a:r>
            <a:r>
              <a:rPr lang="en-US" altLang="zh-CN" sz="2800" b="1" dirty="0"/>
              <a:t>(P106/3.31)</a:t>
            </a:r>
            <a:endParaRPr lang="zh-CN" altLang="en-US" sz="2800" b="1" dirty="0"/>
          </a:p>
          <a:p>
            <a:pPr lvl="1" eaLnBrk="1" hangingPunct="1"/>
            <a:r>
              <a:rPr lang="zh-CN" altLang="en-US" sz="2400" dirty="0"/>
              <a:t>文法</a:t>
            </a:r>
            <a:r>
              <a:rPr lang="en-US" altLang="zh-CN" sz="2400" dirty="0"/>
              <a:t>1</a:t>
            </a:r>
            <a:r>
              <a:rPr lang="zh-CN" altLang="en-US" sz="2400" dirty="0"/>
              <a:t>： </a:t>
            </a:r>
            <a:r>
              <a:rPr lang="en-US" altLang="zh-CN" sz="2400" b="1" i="1" dirty="0"/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a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i="1" dirty="0">
                <a:sym typeface="Symbol" panose="05050102010706020507" pitchFamily="18" charset="2"/>
              </a:rPr>
              <a:t> c</a:t>
            </a:r>
            <a:r>
              <a:rPr lang="en-US" altLang="zh-CN" sz="2400" b="1" dirty="0">
                <a:sym typeface="Symbol" panose="05050102010706020507" pitchFamily="18" charset="2"/>
              </a:rPr>
              <a:t>    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  </a:t>
            </a:r>
            <a:r>
              <a:rPr lang="en-US" altLang="zh-CN" sz="2400" b="1" i="1" dirty="0">
                <a:sym typeface="Symbol" panose="05050102010706020507" pitchFamily="18" charset="2"/>
              </a:rPr>
              <a:t>A b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文法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： </a:t>
            </a:r>
            <a:r>
              <a:rPr lang="en-US" altLang="zh-CN" sz="2400" b="1" i="1" dirty="0"/>
              <a:t>S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a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i="1" dirty="0">
                <a:sym typeface="Symbol" panose="05050102010706020507" pitchFamily="18" charset="2"/>
              </a:rPr>
              <a:t> c</a:t>
            </a:r>
            <a:r>
              <a:rPr lang="en-US" altLang="zh-CN" sz="2400" b="1" dirty="0">
                <a:sym typeface="Symbol" panose="05050102010706020507" pitchFamily="18" charset="2"/>
              </a:rPr>
              <a:t>    </a:t>
            </a:r>
            <a:r>
              <a:rPr lang="en-US" altLang="zh-CN" sz="2400" b="1" i="1" dirty="0"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b A b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</a:p>
          <a:p>
            <a:pPr eaLnBrk="1" hangingPunct="1"/>
            <a:r>
              <a:rPr lang="zh-CN" altLang="en-US" sz="2800" dirty="0"/>
              <a:t>思路：考虑该语言的形式：</a:t>
            </a:r>
            <a:r>
              <a:rPr lang="en-US" altLang="zh-CN" sz="2800" b="1" i="1" dirty="0"/>
              <a:t>abb…</a:t>
            </a:r>
            <a:r>
              <a:rPr lang="en-US" altLang="zh-CN" sz="2800" b="1" i="1" dirty="0" err="1"/>
              <a:t>bc</a:t>
            </a:r>
            <a:r>
              <a:rPr lang="zh-CN" altLang="en-US" sz="2800" dirty="0"/>
              <a:t>，两种不同的文法表示了归约</a:t>
            </a:r>
            <a:r>
              <a:rPr lang="en-US" altLang="zh-CN" sz="2800" b="1" i="1" dirty="0"/>
              <a:t>b</a:t>
            </a:r>
            <a:r>
              <a:rPr lang="zh-CN" altLang="en-US" sz="2800" dirty="0"/>
              <a:t>的不同方式。</a:t>
            </a:r>
          </a:p>
          <a:p>
            <a:pPr lvl="1" eaLnBrk="1" hangingPunct="1"/>
            <a:r>
              <a:rPr lang="zh-CN" altLang="en-US" sz="2400" dirty="0"/>
              <a:t>文法</a:t>
            </a:r>
            <a:r>
              <a:rPr lang="en-US" altLang="zh-CN" sz="2400" dirty="0"/>
              <a:t>2</a:t>
            </a:r>
            <a:r>
              <a:rPr lang="zh-CN" altLang="en-US" sz="2400" dirty="0"/>
              <a:t>是非</a:t>
            </a:r>
            <a:r>
              <a:rPr lang="en-US" altLang="zh-CN" sz="2400" b="1" dirty="0"/>
              <a:t>LR(1)</a:t>
            </a:r>
            <a:r>
              <a:rPr lang="zh-CN" altLang="en-US" sz="2400" dirty="0"/>
              <a:t>的。</a:t>
            </a:r>
          </a:p>
          <a:p>
            <a:pPr lvl="1" eaLnBrk="1" hangingPunct="1"/>
            <a:r>
              <a:rPr lang="zh-CN" altLang="en-US" sz="2400" dirty="0"/>
              <a:t>如果句子不止一个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，则移进</a:t>
            </a:r>
            <a:r>
              <a:rPr lang="en-US" altLang="zh-CN" sz="2400" dirty="0"/>
              <a:t>-</a:t>
            </a:r>
            <a:r>
              <a:rPr lang="zh-CN" altLang="en-US" sz="2400" dirty="0"/>
              <a:t>归约冲突出现在第二个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入栈后，而输入仍然是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的情况下，此时不知道应该移进下一个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还是将栈中的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归约为</a:t>
            </a:r>
            <a:r>
              <a:rPr lang="en-US" altLang="zh-CN" sz="2400" b="1" i="1" dirty="0"/>
              <a:t>A</a:t>
            </a:r>
          </a:p>
          <a:p>
            <a:pPr lvl="1" eaLnBrk="1" hangingPunct="1"/>
            <a:r>
              <a:rPr lang="zh-CN" altLang="en-US" sz="2400" dirty="0"/>
              <a:t>写</a:t>
            </a:r>
            <a:r>
              <a:rPr lang="en-US" altLang="zh-CN" sz="2400" b="1" dirty="0"/>
              <a:t>LR(1)</a:t>
            </a:r>
            <a:r>
              <a:rPr lang="zh-CN" altLang="en-US" sz="2400" dirty="0"/>
              <a:t>项目集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58E4A8-EBB2-3B1A-A8DC-44224576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07E8-15BE-4534-8BFF-CEDBE70633AE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03C179-023E-3E84-20FD-617B77D0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CD6651-6FC5-D877-C1A7-EDB817BB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11EB746-44F1-4EF9-9DA8-1F87A35F3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1AA256-5DA5-419F-813E-EF3D13495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写</a:t>
            </a:r>
            <a:r>
              <a:rPr lang="en-US" altLang="zh-CN" b="1" dirty="0"/>
              <a:t>LR(1)</a:t>
            </a:r>
            <a:r>
              <a:rPr lang="zh-CN" altLang="en-US" dirty="0"/>
              <a:t>项目集：</a:t>
            </a:r>
          </a:p>
          <a:p>
            <a:pPr lvl="1" eaLnBrk="1" hangingPunct="1"/>
            <a:r>
              <a:rPr lang="zh-CN" altLang="en-US" dirty="0"/>
              <a:t>拓广文法：</a:t>
            </a:r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zh-CN" altLang="en-US" dirty="0"/>
          </a:p>
          <a:p>
            <a:pPr lvl="1" eaLnBrk="1" hangingPunct="1"/>
            <a:endParaRPr lang="en-US" altLang="zh-CN" b="1" dirty="0"/>
          </a:p>
          <a:p>
            <a:pPr lvl="1" eaLnBrk="1" hangingPunct="1"/>
            <a:r>
              <a:rPr lang="en-US" altLang="zh-CN" b="1" dirty="0"/>
              <a:t>LR(1)</a:t>
            </a:r>
            <a:r>
              <a:rPr lang="zh-CN" altLang="en-US" dirty="0"/>
              <a:t>项目集	</a:t>
            </a:r>
            <a:endParaRPr lang="zh-CN" altLang="en-US" b="1" i="1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i="1" dirty="0">
              <a:sym typeface="Symbol" panose="05050102010706020507" pitchFamily="18" charset="2"/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8F9AB247-3CC0-47D3-8451-7EF82FBB7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4" y="1823234"/>
            <a:ext cx="1785937" cy="178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28800" rIns="54000" bIns="28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800" b="1" i="1" dirty="0"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</a:t>
            </a:r>
            <a:r>
              <a:rPr lang="en-US" altLang="zh-CN" sz="2800" b="1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8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b="1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aAc</a:t>
            </a:r>
            <a:endParaRPr lang="en-US" altLang="zh-CN" sz="2800" b="1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8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bAb</a:t>
            </a:r>
            <a:endParaRPr lang="en-US" altLang="zh-CN" sz="2800" b="1" i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 sz="28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endParaRPr lang="en-US" altLang="zh-CN" sz="2800" b="1" i="1" dirty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626B5AEC-784C-4FB9-99AF-628C3DFBE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4454238"/>
            <a:ext cx="1828800" cy="11779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28800" rIns="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ea typeface="宋体" panose="02010600030101010101" pitchFamily="2" charset="-122"/>
              </a:rPr>
              <a:t>0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S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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$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aAc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$</a:t>
            </a:r>
            <a:endParaRPr lang="en-US" altLang="zh-CN" sz="24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E3093B61-1170-4706-BFA0-F277FE0E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4530438"/>
            <a:ext cx="1585913" cy="15430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ea typeface="宋体" panose="02010600030101010101" pitchFamily="2" charset="-122"/>
              </a:rPr>
              <a:t>2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Ac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$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bAb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29703" name="Text Box 8">
            <a:extLst>
              <a:ext uri="{FF2B5EF4-FFF2-40B4-BE49-F238E27FC236}">
                <a16:creationId xmlns:a16="http://schemas.microsoft.com/office/drawing/2014/main" id="{8DEE727A-0B1C-4A6D-A06D-885D504CA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4530438"/>
            <a:ext cx="1738313" cy="19081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ea typeface="宋体" panose="02010600030101010101" pitchFamily="2" charset="-122"/>
              </a:rPr>
              <a:t>4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,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bAb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9704" name="Text Box 9">
            <a:extLst>
              <a:ext uri="{FF2B5EF4-FFF2-40B4-BE49-F238E27FC236}">
                <a16:creationId xmlns:a16="http://schemas.microsoft.com/office/drawing/2014/main" id="{A35A4A35-6B47-4FC2-8A5D-A135B59A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388" y="4530438"/>
            <a:ext cx="1755775" cy="19081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I</a:t>
            </a:r>
            <a:r>
              <a:rPr lang="en-US" altLang="zh-CN" sz="2400" baseline="-25000">
                <a:ea typeface="宋体" panose="02010600030101010101" pitchFamily="2" charset="-122"/>
              </a:rPr>
              <a:t>6</a:t>
            </a:r>
            <a:r>
              <a:rPr lang="en-US" altLang="zh-CN" sz="2400" i="1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: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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Ab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,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bAb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9705" name="Line 11">
            <a:extLst>
              <a:ext uri="{FF2B5EF4-FFF2-40B4-BE49-F238E27FC236}">
                <a16:creationId xmlns:a16="http://schemas.microsoft.com/office/drawing/2014/main" id="{AE912386-F7B1-460D-88AF-71A1291FD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00" y="5063838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29706" name="Line 12">
            <a:extLst>
              <a:ext uri="{FF2B5EF4-FFF2-40B4-BE49-F238E27FC236}">
                <a16:creationId xmlns:a16="http://schemas.microsoft.com/office/drawing/2014/main" id="{FC2CAE69-6EB8-4FFA-A03B-12B3478A7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4987638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29707" name="Line 13">
            <a:extLst>
              <a:ext uri="{FF2B5EF4-FFF2-40B4-BE49-F238E27FC236}">
                <a16:creationId xmlns:a16="http://schemas.microsoft.com/office/drawing/2014/main" id="{CC7A398D-25F0-4390-ABD6-9CE71DB67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4987638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29708" name="Freeform 14">
            <a:extLst>
              <a:ext uri="{FF2B5EF4-FFF2-40B4-BE49-F238E27FC236}">
                <a16:creationId xmlns:a16="http://schemas.microsoft.com/office/drawing/2014/main" id="{A3BED425-44D9-4132-B462-493DA5C90606}"/>
              </a:ext>
            </a:extLst>
          </p:cNvPr>
          <p:cNvSpPr>
            <a:spLocks/>
          </p:cNvSpPr>
          <p:nvPr/>
        </p:nvSpPr>
        <p:spPr bwMode="auto">
          <a:xfrm>
            <a:off x="8496300" y="4162138"/>
            <a:ext cx="533400" cy="863600"/>
          </a:xfrm>
          <a:custGeom>
            <a:avLst/>
            <a:gdLst>
              <a:gd name="T0" fmla="*/ 2147483646 w 384"/>
              <a:gd name="T1" fmla="*/ 2147483646 h 544"/>
              <a:gd name="T2" fmla="*/ 2147483646 w 384"/>
              <a:gd name="T3" fmla="*/ 2147483646 h 544"/>
              <a:gd name="T4" fmla="*/ 2147483646 w 384"/>
              <a:gd name="T5" fmla="*/ 2147483646 h 544"/>
              <a:gd name="T6" fmla="*/ 2147483646 w 384"/>
              <a:gd name="T7" fmla="*/ 2147483646 h 544"/>
              <a:gd name="T8" fmla="*/ 2147483646 w 384"/>
              <a:gd name="T9" fmla="*/ 2147483646 h 544"/>
              <a:gd name="T10" fmla="*/ 0 w 384"/>
              <a:gd name="T11" fmla="*/ 2147483646 h 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544"/>
              <a:gd name="T20" fmla="*/ 384 w 384"/>
              <a:gd name="T21" fmla="*/ 544 h 5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544">
                <a:moveTo>
                  <a:pt x="48" y="424"/>
                </a:moveTo>
                <a:cubicBezTo>
                  <a:pt x="140" y="484"/>
                  <a:pt x="232" y="544"/>
                  <a:pt x="288" y="520"/>
                </a:cubicBezTo>
                <a:cubicBezTo>
                  <a:pt x="344" y="496"/>
                  <a:pt x="384" y="360"/>
                  <a:pt x="384" y="280"/>
                </a:cubicBezTo>
                <a:cubicBezTo>
                  <a:pt x="384" y="200"/>
                  <a:pt x="344" y="80"/>
                  <a:pt x="288" y="40"/>
                </a:cubicBezTo>
                <a:cubicBezTo>
                  <a:pt x="232" y="0"/>
                  <a:pt x="96" y="8"/>
                  <a:pt x="48" y="40"/>
                </a:cubicBezTo>
                <a:cubicBezTo>
                  <a:pt x="0" y="72"/>
                  <a:pt x="0" y="152"/>
                  <a:pt x="0" y="232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29709" name="Text Box 15">
            <a:extLst>
              <a:ext uri="{FF2B5EF4-FFF2-40B4-BE49-F238E27FC236}">
                <a16:creationId xmlns:a16="http://schemas.microsoft.com/office/drawing/2014/main" id="{7A09665A-D096-4D2D-8EF5-BE9C66F51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565363"/>
            <a:ext cx="2603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9710" name="Text Box 16">
            <a:extLst>
              <a:ext uri="{FF2B5EF4-FFF2-40B4-BE49-F238E27FC236}">
                <a16:creationId xmlns:a16="http://schemas.microsoft.com/office/drawing/2014/main" id="{430778B6-E5BE-4173-868E-757326350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530438"/>
            <a:ext cx="2603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9711" name="Text Box 17">
            <a:extLst>
              <a:ext uri="{FF2B5EF4-FFF2-40B4-BE49-F238E27FC236}">
                <a16:creationId xmlns:a16="http://schemas.microsoft.com/office/drawing/2014/main" id="{DA56F35B-B98D-4888-9E99-0C810AD06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4565363"/>
            <a:ext cx="2603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9712" name="Text Box 18">
            <a:extLst>
              <a:ext uri="{FF2B5EF4-FFF2-40B4-BE49-F238E27FC236}">
                <a16:creationId xmlns:a16="http://schemas.microsoft.com/office/drawing/2014/main" id="{BE0C7124-E5F5-4168-AA30-A488719C2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0" y="3844638"/>
            <a:ext cx="2603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9713" name="Text Box 20">
            <a:extLst>
              <a:ext uri="{FF2B5EF4-FFF2-40B4-BE49-F238E27FC236}">
                <a16:creationId xmlns:a16="http://schemas.microsoft.com/office/drawing/2014/main" id="{9DC60B3B-E17C-4F0F-A87E-B22271C6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1825464"/>
            <a:ext cx="3101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有冲突的项目集为</a:t>
            </a:r>
            <a:r>
              <a:rPr lang="en-US" altLang="zh-CN" sz="2400" i="1" dirty="0">
                <a:solidFill>
                  <a:srgbClr val="FF0000"/>
                </a:solidFill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</a:rPr>
              <a:t>，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输入遇到</a:t>
            </a:r>
            <a:r>
              <a:rPr lang="en-US" altLang="zh-CN" sz="2400" i="1" dirty="0">
                <a:solidFill>
                  <a:srgbClr val="FF0000"/>
                </a:solidFill>
              </a:rPr>
              <a:t>b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时出现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移进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-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归约冲突。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FF0000"/>
                </a:solidFill>
              </a:rPr>
              <a:t>注意：</a:t>
            </a:r>
            <a:r>
              <a:rPr lang="en-US" altLang="zh-CN" sz="2400" i="1" dirty="0">
                <a:solidFill>
                  <a:srgbClr val="FF0000"/>
                </a:solidFill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4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</a:rPr>
              <a:t>没有冲突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3186EE-FBD4-3BD0-B8D0-2C1E228E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D62-C014-467C-81BD-5381114A116E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62032B-4478-7BF9-49F9-640C05C0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178AB-FD9F-AEDE-B97A-E9DC01CE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DE8EBB8-D22E-4893-9775-7EC54A35A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13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CE95773-160D-4A5F-A9A2-7881C632B3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13. </a:t>
            </a:r>
            <a:r>
              <a:rPr lang="zh-CN" altLang="en-US" sz="2400" dirty="0"/>
              <a:t>证明下列文法是</a:t>
            </a:r>
            <a:r>
              <a:rPr lang="en-US" altLang="zh-CN" sz="2400" b="1" dirty="0"/>
              <a:t>LR(1)</a:t>
            </a:r>
            <a:r>
              <a:rPr lang="zh-CN" altLang="en-US" sz="2400" dirty="0"/>
              <a:t>文法，但不是</a:t>
            </a:r>
            <a:r>
              <a:rPr lang="en-US" altLang="zh-CN" sz="2400" b="1" dirty="0"/>
              <a:t>LALR(1)</a:t>
            </a:r>
            <a:r>
              <a:rPr lang="zh-CN" altLang="en-US" sz="2400" dirty="0"/>
              <a:t>文法。</a:t>
            </a:r>
            <a:r>
              <a:rPr lang="en-US" altLang="zh-CN" sz="2400" b="1" dirty="0"/>
              <a:t>(P105/3.24)</a:t>
            </a:r>
            <a:endParaRPr lang="zh-CN" altLang="en-US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b="1" i="1" dirty="0" err="1"/>
              <a:t>S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Aa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bAc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Bc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bBa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ym typeface="Symbol" panose="05050102010706020507" pitchFamily="18" charset="2"/>
              </a:rPr>
              <a:t>d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>
                <a:sym typeface="Symbol" panose="05050102010706020507" pitchFamily="18" charset="2"/>
              </a:rPr>
              <a:t>d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400" dirty="0">
                <a:sym typeface="Symbol" panose="05050102010706020507" pitchFamily="18" charset="2"/>
              </a:rPr>
              <a:t>思路：该文法产生的所有句子：</a:t>
            </a:r>
            <a:r>
              <a:rPr lang="en-US" altLang="zh-CN" sz="2400" b="1" i="1" dirty="0">
                <a:sym typeface="Symbol" panose="05050102010706020507" pitchFamily="18" charset="2"/>
              </a:rPr>
              <a:t>da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bdc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sym typeface="Symbol" panose="05050102010706020507" pitchFamily="18" charset="2"/>
              </a:rPr>
              <a:t>dc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bda</a:t>
            </a:r>
            <a:r>
              <a:rPr lang="zh-CN" altLang="en-US" sz="2400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ym typeface="Symbol" panose="05050102010706020507" pitchFamily="18" charset="2"/>
              </a:rPr>
              <a:t>LR(1)</a:t>
            </a:r>
            <a:r>
              <a:rPr lang="zh-CN" altLang="en-US" sz="2400" dirty="0">
                <a:sym typeface="Symbol" panose="05050102010706020507" pitchFamily="18" charset="2"/>
              </a:rPr>
              <a:t>分析器的移进</a:t>
            </a:r>
            <a:r>
              <a:rPr lang="en-US" altLang="zh-CN" sz="2400" dirty="0">
                <a:sym typeface="Symbol" panose="05050102010706020507" pitchFamily="18" charset="2"/>
              </a:rPr>
              <a:t>-</a:t>
            </a:r>
            <a:r>
              <a:rPr lang="zh-CN" altLang="en-US" sz="2400" dirty="0">
                <a:sym typeface="Symbol" panose="05050102010706020507" pitchFamily="18" charset="2"/>
              </a:rPr>
              <a:t>归约分析：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面临</a:t>
            </a:r>
            <a:r>
              <a:rPr lang="en-US" altLang="zh-CN" sz="2400" b="1" i="1" dirty="0">
                <a:sym typeface="Symbol" panose="05050102010706020507" pitchFamily="18" charset="2"/>
              </a:rPr>
              <a:t>d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Symbol" panose="05050102010706020507" pitchFamily="18" charset="2"/>
              </a:rPr>
              <a:t>移进，然后面临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或</a:t>
            </a:r>
            <a:r>
              <a:rPr lang="en-US" altLang="zh-CN" sz="2400" b="1" i="1" dirty="0">
                <a:sym typeface="Symbol" panose="05050102010706020507" pitchFamily="18" charset="2"/>
              </a:rPr>
              <a:t>c</a:t>
            </a:r>
            <a:r>
              <a:rPr lang="zh-CN" altLang="en-US" sz="2400" dirty="0">
                <a:sym typeface="Symbol" panose="05050102010706020507" pitchFamily="18" charset="2"/>
              </a:rPr>
              <a:t>时，分别将</a:t>
            </a:r>
            <a:r>
              <a:rPr lang="en-US" altLang="zh-CN" sz="2400" b="1" i="1" dirty="0">
                <a:sym typeface="Symbol" panose="05050102010706020507" pitchFamily="18" charset="2"/>
              </a:rPr>
              <a:t>d</a:t>
            </a:r>
            <a:r>
              <a:rPr lang="zh-CN" altLang="en-US" sz="2400" dirty="0">
                <a:sym typeface="Symbol" panose="05050102010706020507" pitchFamily="18" charset="2"/>
              </a:rPr>
              <a:t>归约成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或者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，再将</a:t>
            </a:r>
            <a:r>
              <a:rPr lang="en-US" altLang="zh-CN" sz="2400" b="1" i="1" dirty="0">
                <a:sym typeface="Symbol" panose="05050102010706020507" pitchFamily="18" charset="2"/>
              </a:rPr>
              <a:t>Aa</a:t>
            </a:r>
            <a:r>
              <a:rPr lang="zh-CN" altLang="en-US" sz="2400" dirty="0">
                <a:sym typeface="Symbol" panose="05050102010706020507" pitchFamily="18" charset="2"/>
              </a:rPr>
              <a:t>或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Bc</a:t>
            </a:r>
            <a:r>
              <a:rPr lang="zh-CN" altLang="en-US" sz="2400" dirty="0">
                <a:sym typeface="Symbol" panose="05050102010706020507" pitchFamily="18" charset="2"/>
              </a:rPr>
              <a:t>归约成</a:t>
            </a:r>
            <a:r>
              <a:rPr lang="en-US" altLang="zh-CN" sz="2400" b="1" i="1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ym typeface="Symbol" panose="05050102010706020507" pitchFamily="18" charset="2"/>
              </a:rPr>
              <a:t>；</a:t>
            </a:r>
          </a:p>
          <a:p>
            <a:pPr lvl="1" eaLnBrk="1" hangingPunct="1"/>
            <a:r>
              <a:rPr lang="zh-CN" altLang="en-US" sz="2400" dirty="0">
                <a:sym typeface="Symbol" panose="05050102010706020507" pitchFamily="18" charset="2"/>
              </a:rPr>
              <a:t>面临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移进，接着面临</a:t>
            </a:r>
            <a:r>
              <a:rPr lang="en-US" altLang="zh-CN" sz="2400" b="1" i="1" dirty="0">
                <a:sym typeface="Wingdings" panose="05000000000000000000" pitchFamily="2" charset="2"/>
              </a:rPr>
              <a:t>d</a:t>
            </a:r>
            <a:r>
              <a:rPr lang="zh-CN" altLang="en-US" sz="2400" dirty="0">
                <a:sym typeface="Wingdings" panose="05000000000000000000" pitchFamily="2" charset="2"/>
              </a:rPr>
              <a:t>移进，然后面临</a:t>
            </a:r>
            <a:r>
              <a:rPr lang="en-US" altLang="zh-CN" sz="2400" b="1" i="1" dirty="0">
                <a:sym typeface="Wingdings" panose="05000000000000000000" pitchFamily="2" charset="2"/>
              </a:rPr>
              <a:t>a</a:t>
            </a:r>
            <a:r>
              <a:rPr lang="zh-CN" altLang="en-US" sz="2400" dirty="0">
                <a:sym typeface="Wingdings" panose="05000000000000000000" pitchFamily="2" charset="2"/>
              </a:rPr>
              <a:t>或</a:t>
            </a:r>
            <a:r>
              <a:rPr lang="en-US" altLang="zh-CN" sz="2400" b="1" i="1" dirty="0">
                <a:sym typeface="Wingdings" panose="05000000000000000000" pitchFamily="2" charset="2"/>
              </a:rPr>
              <a:t>c</a:t>
            </a:r>
            <a:r>
              <a:rPr lang="zh-CN" altLang="en-US" sz="2400" dirty="0">
                <a:sym typeface="Wingdings" panose="05000000000000000000" pitchFamily="2" charset="2"/>
              </a:rPr>
              <a:t>时，分别将</a:t>
            </a:r>
            <a:r>
              <a:rPr lang="en-US" altLang="zh-CN" sz="2400" b="1" i="1" dirty="0">
                <a:sym typeface="Wingdings" panose="05000000000000000000" pitchFamily="2" charset="2"/>
              </a:rPr>
              <a:t>d</a:t>
            </a:r>
            <a:r>
              <a:rPr lang="zh-CN" altLang="en-US" sz="2400" dirty="0">
                <a:sym typeface="Symbol" panose="05050102010706020507" pitchFamily="18" charset="2"/>
              </a:rPr>
              <a:t>归约成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或者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，再将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bAc</a:t>
            </a:r>
            <a:r>
              <a:rPr lang="zh-CN" altLang="en-US" sz="2400" dirty="0">
                <a:sym typeface="Symbol" panose="05050102010706020507" pitchFamily="18" charset="2"/>
              </a:rPr>
              <a:t>或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bBa</a:t>
            </a:r>
            <a:r>
              <a:rPr lang="zh-CN" altLang="en-US" sz="2400" dirty="0">
                <a:sym typeface="Symbol" panose="05050102010706020507" pitchFamily="18" charset="2"/>
              </a:rPr>
              <a:t>归约成</a:t>
            </a:r>
            <a:r>
              <a:rPr lang="en-US" altLang="zh-CN" sz="2400" b="1" i="1" dirty="0">
                <a:sym typeface="Symbol" panose="05050102010706020507" pitchFamily="18" charset="2"/>
              </a:rPr>
              <a:t>S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</a:t>
            </a:r>
            <a:r>
              <a:rPr lang="zh-CN" altLang="en-US" sz="2400" dirty="0">
                <a:sym typeface="Symbol" panose="05050102010706020507" pitchFamily="18" charset="2"/>
              </a:rPr>
              <a:t>因此该文法是</a:t>
            </a:r>
            <a:r>
              <a:rPr lang="en-US" altLang="zh-CN" sz="2400" b="1" dirty="0">
                <a:sym typeface="Symbol" panose="05050102010706020507" pitchFamily="18" charset="2"/>
              </a:rPr>
              <a:t>LR(1)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FBC206-95F2-2D2B-A7CB-D02DC339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54E7-BA28-4133-A4C2-5731F2F76AC9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E90849-DF98-1390-812B-DB3AE13A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F0E33-AF13-EE81-9EAB-241C6A48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122A6-587E-4384-B2F0-20C72127C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330C4B9-1494-456E-8041-6E9BB8F1E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在规范</a:t>
            </a:r>
            <a:r>
              <a:rPr lang="en-US" altLang="zh-CN" b="1" dirty="0"/>
              <a:t>LR(1)</a:t>
            </a:r>
            <a:r>
              <a:rPr lang="zh-CN" altLang="en-US" dirty="0"/>
              <a:t>项目集中：</a:t>
            </a:r>
          </a:p>
          <a:p>
            <a:pPr lvl="1" eaLnBrk="1" hangingPunct="1"/>
            <a:r>
              <a:rPr lang="zh-CN" altLang="en-US" dirty="0"/>
              <a:t>对活前缀</a:t>
            </a:r>
            <a:r>
              <a:rPr lang="en-US" altLang="zh-CN" b="1" i="1" dirty="0"/>
              <a:t>d</a:t>
            </a:r>
            <a:r>
              <a:rPr lang="zh-CN" altLang="en-US" dirty="0"/>
              <a:t>有效的项目集：</a:t>
            </a:r>
            <a:r>
              <a:rPr lang="en-US" altLang="zh-CN" b="1" dirty="0"/>
              <a:t>{[</a:t>
            </a:r>
            <a:r>
              <a:rPr lang="en-US" altLang="zh-CN" b="1" i="1" dirty="0" err="1"/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d</a:t>
            </a:r>
            <a:r>
              <a:rPr lang="en-US" altLang="zh-CN" b="1" dirty="0">
                <a:sym typeface="Symbol" panose="05050102010706020507" pitchFamily="18" charset="2"/>
              </a:rPr>
              <a:t>,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/>
              <a:t>], [</a:t>
            </a:r>
            <a:r>
              <a:rPr lang="en-US" altLang="zh-CN" b="1" i="1" dirty="0"/>
              <a:t>B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d</a:t>
            </a:r>
            <a:r>
              <a:rPr lang="en-US" altLang="zh-CN" b="1" dirty="0">
                <a:sym typeface="Symbol" panose="05050102010706020507" pitchFamily="18" charset="2"/>
              </a:rPr>
              <a:t>, </a:t>
            </a:r>
            <a:r>
              <a:rPr lang="en-US" altLang="zh-CN" b="1" i="1" dirty="0">
                <a:sym typeface="Symbol" panose="05050102010706020507" pitchFamily="18" charset="2"/>
              </a:rPr>
              <a:t>c</a:t>
            </a:r>
            <a:r>
              <a:rPr lang="en-US" altLang="zh-CN" b="1" dirty="0"/>
              <a:t>]}</a:t>
            </a:r>
          </a:p>
          <a:p>
            <a:pPr lvl="1" eaLnBrk="1" hangingPunct="1"/>
            <a:r>
              <a:rPr lang="zh-CN" altLang="en-US" dirty="0"/>
              <a:t>对活前缀</a:t>
            </a:r>
            <a:r>
              <a:rPr lang="en-US" altLang="zh-CN" b="1" i="1" dirty="0"/>
              <a:t>bd</a:t>
            </a:r>
            <a:r>
              <a:rPr lang="zh-CN" altLang="en-US" dirty="0"/>
              <a:t>有效的项目集：</a:t>
            </a:r>
            <a:r>
              <a:rPr lang="en-US" altLang="zh-CN" b="1" dirty="0"/>
              <a:t>{[</a:t>
            </a:r>
            <a:r>
              <a:rPr lang="en-US" altLang="zh-CN" b="1" i="1" dirty="0" err="1"/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d</a:t>
            </a:r>
            <a:r>
              <a:rPr lang="en-US" altLang="zh-CN" b="1" dirty="0">
                <a:sym typeface="Symbol" panose="05050102010706020507" pitchFamily="18" charset="2"/>
              </a:rPr>
              <a:t>, </a:t>
            </a:r>
            <a:r>
              <a:rPr lang="en-US" altLang="zh-CN" b="1" i="1" dirty="0">
                <a:sym typeface="Symbol" panose="05050102010706020507" pitchFamily="18" charset="2"/>
              </a:rPr>
              <a:t>c</a:t>
            </a:r>
            <a:r>
              <a:rPr lang="en-US" altLang="zh-CN" b="1" dirty="0"/>
              <a:t>],[</a:t>
            </a:r>
            <a:r>
              <a:rPr lang="en-US" altLang="zh-CN" b="1" i="1" dirty="0"/>
              <a:t>B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d</a:t>
            </a:r>
            <a:r>
              <a:rPr lang="en-US" altLang="zh-CN" b="1" dirty="0" err="1">
                <a:sym typeface="Symbol" panose="05050102010706020507" pitchFamily="18" charset="2"/>
              </a:rPr>
              <a:t>,</a:t>
            </a:r>
            <a:r>
              <a:rPr lang="en-US" altLang="zh-CN" b="1" i="1" dirty="0" err="1">
                <a:sym typeface="Symbol" panose="05050102010706020507" pitchFamily="18" charset="2"/>
              </a:rPr>
              <a:t>a</a:t>
            </a:r>
            <a:r>
              <a:rPr lang="en-US" altLang="zh-CN" b="1" dirty="0"/>
              <a:t>]}</a:t>
            </a:r>
          </a:p>
          <a:p>
            <a:pPr lvl="1" eaLnBrk="1" hangingPunct="1"/>
            <a:r>
              <a:rPr lang="zh-CN" altLang="en-US" dirty="0"/>
              <a:t>合并同心集：</a:t>
            </a:r>
            <a:r>
              <a:rPr lang="en-US" altLang="zh-CN" b="1" dirty="0"/>
              <a:t>{[</a:t>
            </a:r>
            <a:r>
              <a:rPr lang="en-US" altLang="zh-CN" b="1" i="1" dirty="0" err="1"/>
              <a:t>A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d</a:t>
            </a:r>
            <a:r>
              <a:rPr lang="en-US" altLang="zh-CN" b="1" dirty="0">
                <a:sym typeface="Symbol" panose="05050102010706020507" pitchFamily="18" charset="2"/>
              </a:rPr>
              <a:t>,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sym typeface="Symbol" panose="05050102010706020507" pitchFamily="18" charset="2"/>
              </a:rPr>
              <a:t>c</a:t>
            </a:r>
            <a:r>
              <a:rPr lang="en-US" altLang="zh-CN" b="1" dirty="0"/>
              <a:t>], [</a:t>
            </a:r>
            <a:r>
              <a:rPr lang="en-US" altLang="zh-CN" b="1" i="1" dirty="0"/>
              <a:t>B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sym typeface="Symbol" panose="05050102010706020507" pitchFamily="18" charset="2"/>
              </a:rPr>
              <a:t>d</a:t>
            </a:r>
            <a:r>
              <a:rPr lang="en-US" altLang="zh-CN" b="1" dirty="0">
                <a:sym typeface="Symbol" panose="05050102010706020507" pitchFamily="18" charset="2"/>
              </a:rPr>
              <a:t>,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sym typeface="Symbol" panose="05050102010706020507" pitchFamily="18" charset="2"/>
              </a:rPr>
              <a:t>c</a:t>
            </a:r>
            <a:r>
              <a:rPr lang="en-US" altLang="zh-CN" b="1" dirty="0"/>
              <a:t>]}</a:t>
            </a:r>
            <a:r>
              <a:rPr lang="zh-CN" altLang="en-US" dirty="0"/>
              <a:t>，产生归约</a:t>
            </a:r>
            <a:r>
              <a:rPr lang="en-US" altLang="zh-CN" dirty="0"/>
              <a:t>-</a:t>
            </a:r>
            <a:r>
              <a:rPr lang="zh-CN" altLang="en-US" dirty="0"/>
              <a:t>归约冲突，因此不是</a:t>
            </a:r>
            <a:r>
              <a:rPr lang="en-US" altLang="zh-CN" b="1" dirty="0"/>
              <a:t>LALR(1)</a:t>
            </a:r>
            <a:r>
              <a:rPr lang="zh-CN" altLang="en-US" dirty="0"/>
              <a:t>的。</a:t>
            </a:r>
          </a:p>
          <a:p>
            <a:pPr lvl="1" eaLnBrk="1" hangingPunct="1"/>
            <a:endParaRPr lang="zh-CN" altLang="en-US" b="1" i="1" dirty="0"/>
          </a:p>
          <a:p>
            <a:pPr lvl="1" eaLnBrk="1" hangingPunct="1"/>
            <a:endParaRPr lang="en-US" altLang="zh-CN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B68F64-0A0E-9CD0-17FB-E7D585B7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7257-A9C0-4674-B33D-61ACEB6675C2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73E2D9-E2FB-26E8-A975-D5C83EC3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58939-8AF6-CFBA-C9AA-15F069A9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9904C42-C5FD-48B1-90C5-11BA42BD0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FF5C7003-0F51-40C7-8FF9-F4A63A8F1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14.</a:t>
            </a:r>
            <a:r>
              <a:rPr lang="zh-CN" altLang="en-US" dirty="0"/>
              <a:t> 文法：</a:t>
            </a:r>
            <a:r>
              <a:rPr lang="en-US" altLang="zh-CN" b="1" i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/>
              <a:t>R</a:t>
            </a:r>
            <a:r>
              <a:rPr lang="en-US" altLang="zh-CN" b="1" dirty="0"/>
              <a:t> ‘|’ </a:t>
            </a:r>
            <a:r>
              <a:rPr lang="en-US" altLang="zh-CN" b="1" i="1" dirty="0"/>
              <a:t>R</a:t>
            </a:r>
            <a:r>
              <a:rPr lang="en-US" altLang="zh-CN" b="1" dirty="0"/>
              <a:t> | </a:t>
            </a:r>
            <a:r>
              <a:rPr lang="en-US" altLang="zh-CN" b="1" i="1" dirty="0"/>
              <a:t>RR</a:t>
            </a:r>
            <a:r>
              <a:rPr lang="en-US" altLang="zh-CN" b="1" dirty="0"/>
              <a:t> |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* </a:t>
            </a:r>
            <a:r>
              <a:rPr lang="en-US" altLang="zh-CN" b="1" dirty="0"/>
              <a:t>| (</a:t>
            </a:r>
            <a:r>
              <a:rPr lang="en-US" altLang="zh-CN" b="1" i="1" dirty="0"/>
              <a:t>R</a:t>
            </a:r>
            <a:r>
              <a:rPr lang="en-US" altLang="zh-CN" b="1" dirty="0"/>
              <a:t>) | </a:t>
            </a:r>
            <a:r>
              <a:rPr lang="en-US" altLang="zh-CN" b="1" i="1" dirty="0"/>
              <a:t>a</a:t>
            </a:r>
            <a:r>
              <a:rPr lang="en-US" altLang="zh-CN" b="1" dirty="0"/>
              <a:t> | </a:t>
            </a:r>
            <a:r>
              <a:rPr lang="en-US" altLang="zh-CN" b="1" i="1" dirty="0"/>
              <a:t>b</a:t>
            </a:r>
          </a:p>
          <a:p>
            <a:pPr eaLnBrk="1" hangingPunct="1"/>
            <a:r>
              <a:rPr lang="zh-CN" altLang="en-US" dirty="0"/>
              <a:t>为该文法构造</a:t>
            </a:r>
            <a:r>
              <a:rPr lang="en-US" altLang="zh-CN" b="1" dirty="0"/>
              <a:t>SLR</a:t>
            </a:r>
            <a:r>
              <a:rPr lang="zh-CN" altLang="en-US" dirty="0"/>
              <a:t>分析表，</a:t>
            </a:r>
            <a:r>
              <a:rPr lang="zh-CN" altLang="en-US" dirty="0">
                <a:solidFill>
                  <a:srgbClr val="FF0000"/>
                </a:solidFill>
              </a:rPr>
              <a:t>分析动作冲突的解决要保证正规式能以正常的方式分析。</a:t>
            </a:r>
            <a:r>
              <a:rPr lang="en-US" altLang="zh-CN" b="1" dirty="0"/>
              <a:t>(P107/3.35)</a:t>
            </a:r>
          </a:p>
          <a:p>
            <a:pPr eaLnBrk="1" hangingPunct="1"/>
            <a:r>
              <a:rPr lang="zh-CN" altLang="en-US" dirty="0"/>
              <a:t>注意：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不能随意改变该文法，否则不符合题意。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构造分析表后，如有冲突要说明如何解决的。</a:t>
            </a:r>
          </a:p>
          <a:p>
            <a:pPr eaLnBrk="1" hangingPunct="1"/>
            <a:endParaRPr lang="en-US" altLang="zh-CN" dirty="0">
              <a:solidFill>
                <a:schemeClr val="hlink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DD057E-CFB4-02A7-4704-5551248C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366FE-6E44-438C-9EA7-62D696E79014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1DBF33-D9FF-857C-60E0-BC26A8F3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52FD54-B0E4-AF3A-7556-BC1DF8CB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A2AECA0-D074-4668-A0FA-C74E72077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5CD930F-3357-4241-8F96-B80D5DA31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拓广文法：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(0)</a:t>
            </a:r>
            <a:r>
              <a:rPr lang="en-US" altLang="zh-CN" sz="2800" b="1" i="1" dirty="0"/>
              <a:t> R</a:t>
            </a:r>
            <a:r>
              <a:rPr lang="en-US" altLang="zh-CN" sz="2800" b="1" i="1" dirty="0">
                <a:sym typeface="Symbol" panose="05050102010706020507" pitchFamily="18" charset="2"/>
              </a:rPr>
              <a:t></a:t>
            </a:r>
            <a:r>
              <a:rPr lang="en-US" altLang="zh-CN" sz="2800" b="1" i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(1)</a:t>
            </a:r>
            <a:r>
              <a:rPr lang="en-US" altLang="zh-CN" sz="2800" b="1" i="1" dirty="0"/>
              <a:t> R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 ‘|’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(2) </a:t>
            </a:r>
            <a:r>
              <a:rPr lang="en-US" altLang="zh-CN" sz="2800" b="1" i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RR</a:t>
            </a:r>
            <a:r>
              <a:rPr lang="en-US" altLang="zh-CN" sz="2800" b="1" dirty="0"/>
              <a:t>    </a:t>
            </a:r>
            <a:r>
              <a:rPr lang="zh-CN" altLang="en-US" sz="2800" dirty="0">
                <a:solidFill>
                  <a:srgbClr val="FF0000"/>
                </a:solidFill>
              </a:rPr>
              <a:t>（注意两个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zh-CN" altLang="en-US" sz="2800" dirty="0">
                <a:solidFill>
                  <a:srgbClr val="FF0000"/>
                </a:solidFill>
              </a:rPr>
              <a:t>之间没有空格）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(3)</a:t>
            </a:r>
            <a:r>
              <a:rPr lang="en-US" altLang="zh-CN" sz="2800" b="1" i="1" dirty="0"/>
              <a:t> R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* </a:t>
            </a: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(4)</a:t>
            </a:r>
            <a:r>
              <a:rPr lang="en-US" altLang="zh-CN" sz="2800" b="1" i="1" dirty="0"/>
              <a:t> R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(5)</a:t>
            </a:r>
            <a:r>
              <a:rPr lang="en-US" altLang="zh-CN" sz="2800" b="1" i="1" dirty="0"/>
              <a:t> R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/>
              <a:t>(6)</a:t>
            </a:r>
            <a:r>
              <a:rPr lang="en-US" altLang="zh-CN" sz="2800" b="1" i="1" dirty="0"/>
              <a:t> R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/>
              <a:t>b</a:t>
            </a:r>
          </a:p>
          <a:p>
            <a:pPr eaLnBrk="1" hangingPunct="1"/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C95CFB-A380-4EE9-435F-739AAC70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657A1-4D5D-45EE-AC25-3491565A1906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3A10E5-386A-EE77-9F45-EAB8F5AD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CBD235-BC2A-1DA9-2785-859750B1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246BA7F-DCB9-4548-9D40-7CC959190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FB8BCBA-FEAF-4E80-976F-6E8FA0E555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项目集规范族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C2654332-89B2-4F17-8930-F43C9C10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2" y="2014033"/>
            <a:ext cx="2644775" cy="308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0</a:t>
            </a:r>
            <a:r>
              <a:rPr lang="en-US" altLang="zh-CN" sz="2400" b="1">
                <a:ea typeface="宋体" panose="02010600030101010101" pitchFamily="2" charset="-122"/>
              </a:rPr>
              <a:t>: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</a:t>
            </a:r>
            <a:r>
              <a:rPr lang="en-US" altLang="zh-CN" sz="2400" b="1" i="1">
                <a:ea typeface="宋体" panose="02010600030101010101" pitchFamily="2" charset="-122"/>
              </a:rPr>
              <a:t>R	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 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034C2807-2598-46CD-80CD-A00F110D1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2" y="1982283"/>
            <a:ext cx="2644775" cy="419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:  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0</a:t>
            </a:r>
            <a:r>
              <a:rPr lang="en-US" altLang="zh-CN" sz="2400" b="1">
                <a:ea typeface="宋体" panose="02010600030101010101" pitchFamily="2" charset="-122"/>
              </a:rPr>
              <a:t>, 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 i="1"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*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0FF9055F-5E76-46FF-A9B4-6D41C3E83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2" y="1982283"/>
            <a:ext cx="2644775" cy="301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:  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0</a:t>
            </a:r>
            <a:r>
              <a:rPr lang="en-US" altLang="zh-CN" sz="2400" b="1">
                <a:ea typeface="宋体" panose="02010600030101010101" pitchFamily="2" charset="-122"/>
              </a:rPr>
              <a:t>,  ( 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C19AFC-C63C-17B0-8ACD-C597150C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820B4-0D8D-44A8-AAE4-C8C47120BDAD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F8E46E-72F1-F47F-8334-B8DE68EF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ADC2F-2D95-C7D4-CCA8-3581AF0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893D025-2070-43F9-91EE-956E25E5E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2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E1BDB94-3B70-4494-8953-B60537D63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2.</a:t>
            </a:r>
            <a:r>
              <a:rPr lang="en-US" altLang="zh-CN" dirty="0"/>
              <a:t> </a:t>
            </a:r>
            <a:r>
              <a:rPr lang="zh-CN" altLang="en-US" dirty="0"/>
              <a:t>文法：</a:t>
            </a:r>
            <a:r>
              <a:rPr lang="en-US" altLang="zh-CN" b="1" i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/>
              <a:t>R</a:t>
            </a:r>
            <a:r>
              <a:rPr lang="en-US" altLang="zh-CN" b="1" dirty="0"/>
              <a:t> ‘|’ </a:t>
            </a:r>
            <a:r>
              <a:rPr lang="en-US" altLang="zh-CN" b="1" i="1" dirty="0"/>
              <a:t>R</a:t>
            </a:r>
            <a:r>
              <a:rPr lang="en-US" altLang="zh-CN" b="1" dirty="0"/>
              <a:t> | </a:t>
            </a:r>
            <a:r>
              <a:rPr lang="en-US" altLang="zh-CN" b="1" i="1" dirty="0"/>
              <a:t>RR</a:t>
            </a:r>
            <a:r>
              <a:rPr lang="en-US" altLang="zh-CN" b="1" dirty="0"/>
              <a:t> | </a:t>
            </a:r>
            <a:r>
              <a:rPr lang="en-US" altLang="zh-CN" b="1" i="1" dirty="0"/>
              <a:t>R</a:t>
            </a:r>
            <a:r>
              <a:rPr lang="en-US" altLang="zh-CN" b="1" baseline="30000" dirty="0"/>
              <a:t>* </a:t>
            </a:r>
            <a:r>
              <a:rPr lang="en-US" altLang="zh-CN" b="1" dirty="0"/>
              <a:t>| (</a:t>
            </a:r>
            <a:r>
              <a:rPr lang="en-US" altLang="zh-CN" b="1" i="1" dirty="0"/>
              <a:t>R</a:t>
            </a:r>
            <a:r>
              <a:rPr lang="en-US" altLang="zh-CN" b="1" dirty="0"/>
              <a:t>) | </a:t>
            </a:r>
            <a:r>
              <a:rPr lang="en-US" altLang="zh-CN" b="1" i="1" dirty="0"/>
              <a:t>a</a:t>
            </a:r>
            <a:r>
              <a:rPr lang="en-US" altLang="zh-CN" b="1" dirty="0"/>
              <a:t> | </a:t>
            </a:r>
            <a:r>
              <a:rPr lang="en-US" altLang="zh-CN" b="1" i="1" dirty="0"/>
              <a:t>b</a:t>
            </a:r>
          </a:p>
          <a:p>
            <a:pPr lvl="1" eaLnBrk="1" hangingPunct="1"/>
            <a:r>
              <a:rPr lang="zh-CN" altLang="en-US" dirty="0"/>
              <a:t>为该文法构造等价非二义文法</a:t>
            </a:r>
          </a:p>
          <a:p>
            <a:pPr lvl="1" eaLnBrk="1" hangingPunct="1"/>
            <a:r>
              <a:rPr lang="zh-CN" altLang="en-US" dirty="0"/>
              <a:t>分别用二义和非二义两种文法为</a:t>
            </a:r>
            <a:r>
              <a:rPr lang="en-US" altLang="zh-CN" b="1" i="1" dirty="0" err="1"/>
              <a:t>ab</a:t>
            </a:r>
            <a:r>
              <a:rPr lang="en-US" altLang="zh-CN" b="1" dirty="0" err="1"/>
              <a:t>|</a:t>
            </a:r>
            <a:r>
              <a:rPr lang="en-US" altLang="zh-CN" b="1" i="1" dirty="0" err="1"/>
              <a:t>b</a:t>
            </a:r>
            <a:r>
              <a:rPr lang="en-US" altLang="zh-CN" b="1" baseline="30000" dirty="0"/>
              <a:t>*</a:t>
            </a:r>
            <a:r>
              <a:rPr lang="en-US" altLang="zh-CN" b="1" i="1" dirty="0"/>
              <a:t>a</a:t>
            </a:r>
            <a:r>
              <a:rPr lang="zh-CN" altLang="en-US" dirty="0"/>
              <a:t>构造分析树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(P103/3.4(b)(c))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</a:rPr>
              <a:t>   </a:t>
            </a:r>
            <a:r>
              <a:rPr lang="zh-CN" altLang="en-US" dirty="0">
                <a:solidFill>
                  <a:srgbClr val="333399"/>
                </a:solidFill>
              </a:rPr>
              <a:t>文法描述</a:t>
            </a:r>
            <a:r>
              <a:rPr lang="zh-CN" altLang="en-US" dirty="0">
                <a:solidFill>
                  <a:srgbClr val="FF0000"/>
                </a:solidFill>
              </a:rPr>
              <a:t>正规式的构造方式</a:t>
            </a:r>
            <a:r>
              <a:rPr lang="zh-CN" altLang="en-US" dirty="0">
                <a:solidFill>
                  <a:srgbClr val="333399"/>
                </a:solidFill>
              </a:rPr>
              <a:t>，所以用 </a:t>
            </a:r>
            <a:r>
              <a:rPr lang="en-US" altLang="zh-CN" dirty="0">
                <a:solidFill>
                  <a:srgbClr val="333399"/>
                </a:solidFill>
              </a:rPr>
              <a:t>| </a:t>
            </a:r>
            <a:r>
              <a:rPr lang="zh-CN" altLang="en-US" dirty="0">
                <a:solidFill>
                  <a:srgbClr val="333399"/>
                </a:solidFill>
              </a:rPr>
              <a:t>、连接和闭包的优先级和结合性构造。注意</a:t>
            </a:r>
            <a:r>
              <a:rPr lang="en-US" altLang="zh-CN" b="1" i="1" dirty="0">
                <a:solidFill>
                  <a:srgbClr val="FF0000"/>
                </a:solidFill>
              </a:rPr>
              <a:t>R</a:t>
            </a:r>
            <a:r>
              <a:rPr lang="en-US" altLang="zh-CN" b="1" baseline="30000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333399"/>
                </a:solidFill>
              </a:rPr>
              <a:t>是</a:t>
            </a:r>
            <a:r>
              <a:rPr lang="en-US" altLang="zh-CN" b="1" i="1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333399"/>
                </a:solidFill>
              </a:rPr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zh-CN" altLang="en-US" dirty="0">
                <a:solidFill>
                  <a:srgbClr val="333399"/>
                </a:solidFill>
              </a:rPr>
              <a:t>两个符号，不是一个符号。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32B5E-7C50-F622-2573-521E2313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A92E-472A-4E39-B6EB-EAFA6E026C50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B7605-8B97-910A-63E9-F65D386F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8C64A-85AF-FB4C-92FC-02A2CEF7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EF50185-1DEE-449A-B3EE-203CDDBFE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FCF31B-C864-4A3F-95F8-8594C8DA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项目集规范族</a:t>
            </a:r>
          </a:p>
          <a:p>
            <a:endParaRPr lang="zh-CN" altLang="en-US" dirty="0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12E54EA5-BC5E-4C69-A90A-4D0C033B0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2208550"/>
            <a:ext cx="2644775" cy="7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3</a:t>
            </a:r>
            <a:r>
              <a:rPr lang="en-US" altLang="zh-CN" sz="2400" b="1">
                <a:ea typeface="宋体" panose="02010600030101010101" pitchFamily="2" charset="-122"/>
              </a:rPr>
              <a:t>: 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0</a:t>
            </a:r>
            <a:r>
              <a:rPr lang="en-US" altLang="zh-CN" sz="2400" b="1">
                <a:ea typeface="宋体" panose="02010600030101010101" pitchFamily="2" charset="-122"/>
              </a:rPr>
              <a:t>,  </a:t>
            </a:r>
            <a:r>
              <a:rPr lang="en-US" altLang="zh-CN" sz="2400" b="1" i="1">
                <a:ea typeface="宋体" panose="02010600030101010101" pitchFamily="2" charset="-122"/>
              </a:rPr>
              <a:t>a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a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C3D846C3-44BA-4148-8BCE-4332F6676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351550"/>
            <a:ext cx="2644775" cy="7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4</a:t>
            </a:r>
            <a:r>
              <a:rPr lang="en-US" altLang="zh-CN" sz="2400" b="1">
                <a:ea typeface="宋体" panose="02010600030101010101" pitchFamily="2" charset="-122"/>
              </a:rPr>
              <a:t>: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0</a:t>
            </a:r>
            <a:r>
              <a:rPr lang="en-US" altLang="zh-CN" sz="2400" b="1">
                <a:ea typeface="宋体" panose="02010600030101010101" pitchFamily="2" charset="-122"/>
              </a:rPr>
              <a:t>,  </a:t>
            </a:r>
            <a:r>
              <a:rPr lang="en-US" altLang="zh-CN" sz="2400" b="1" i="1">
                <a:ea typeface="宋体" panose="02010600030101010101" pitchFamily="2" charset="-122"/>
              </a:rPr>
              <a:t>b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b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B7B2C752-28F8-4505-A77E-FAC5F9C7B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056150"/>
            <a:ext cx="2895600" cy="301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5</a:t>
            </a:r>
            <a:r>
              <a:rPr lang="en-US" altLang="zh-CN" sz="2400" b="1">
                <a:ea typeface="宋体" panose="02010600030101010101" pitchFamily="2" charset="-122"/>
              </a:rPr>
              <a:t>:  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,  | 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B34047AF-95B4-4ABD-9A2C-B7E54C9FF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0" y="2056150"/>
            <a:ext cx="2895600" cy="41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6</a:t>
            </a:r>
            <a:r>
              <a:rPr lang="en-US" altLang="zh-CN" sz="2400" b="1">
                <a:ea typeface="宋体" panose="02010600030101010101" pitchFamily="2" charset="-122"/>
              </a:rPr>
              <a:t>:  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endParaRPr lang="en-US" altLang="zh-CN" sz="2400" b="1" i="1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0E8559B4-010C-4EB0-BABD-C98501DEC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4773950"/>
            <a:ext cx="2644775" cy="7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7</a:t>
            </a:r>
            <a:r>
              <a:rPr lang="en-US" altLang="zh-CN" sz="2400" b="1">
                <a:ea typeface="宋体" panose="02010600030101010101" pitchFamily="2" charset="-122"/>
              </a:rPr>
              <a:t>: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</a:t>
            </a:r>
            <a:r>
              <a:rPr lang="en-US" altLang="zh-CN" sz="2400" b="1">
                <a:ea typeface="宋体" panose="02010600030101010101" pitchFamily="2" charset="-122"/>
              </a:rPr>
              <a:t>,  </a:t>
            </a:r>
            <a:r>
              <a:rPr lang="en-US" altLang="zh-CN" sz="2400" b="1" i="1">
                <a:ea typeface="宋体" panose="02010600030101010101" pitchFamily="2" charset="-122"/>
              </a:rPr>
              <a:t>*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 *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049115-C302-4C26-A639-EFF3DC1491F6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208B0-2176-B948-7FEA-590925C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4B27-81B8-4730-8D6E-566248D0EA2E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0A88DB-A4B9-40CE-AD20-374F2B22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78338F-98BA-4B72-9A6B-48CF9E3E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F3D63BD-306C-4546-9C1D-5ECDB39AA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14DB475-A9D2-4FEC-BFE1-8B6166D1E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项目集规范族</a:t>
            </a:r>
          </a:p>
          <a:p>
            <a:pPr eaLnBrk="1" hangingPunct="1"/>
            <a:endParaRPr lang="zh-CN" altLang="zh-CN" dirty="0"/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BABE02D8-C7F8-48EC-BFC3-A80E9309E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895600" cy="41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8</a:t>
            </a:r>
            <a:r>
              <a:rPr lang="en-US" altLang="zh-CN" sz="2400" b="1">
                <a:ea typeface="宋体" panose="02010600030101010101" pitchFamily="2" charset="-122"/>
              </a:rPr>
              <a:t>:  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2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75A9810-A5D7-4DA9-AB27-96905A991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057400"/>
            <a:ext cx="2895600" cy="41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9</a:t>
            </a:r>
            <a:r>
              <a:rPr lang="en-US" altLang="zh-CN" sz="2400" b="1">
                <a:ea typeface="宋体" panose="02010600030101010101" pitchFamily="2" charset="-122"/>
              </a:rPr>
              <a:t>:  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5</a:t>
            </a:r>
            <a:r>
              <a:rPr lang="en-US" altLang="zh-CN" sz="2400" b="1">
                <a:ea typeface="宋体" panose="02010600030101010101" pitchFamily="2" charset="-122"/>
              </a:rPr>
              <a:t>,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endParaRPr lang="en-US" altLang="zh-CN" sz="2400" b="1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 i="1">
                <a:ea typeface="宋体" panose="02010600030101010101" pitchFamily="2" charset="-122"/>
              </a:rPr>
              <a:t>R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 i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 ‘|’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RR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 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* 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a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	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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BE9EC503-2A59-4754-BCAF-39020C784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993" y="2057400"/>
            <a:ext cx="2229828" cy="116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10</a:t>
            </a:r>
            <a:r>
              <a:rPr lang="en-US" altLang="zh-CN" sz="2400" b="1">
                <a:ea typeface="宋体" panose="02010600030101010101" pitchFamily="2" charset="-122"/>
              </a:rPr>
              <a:t>:   </a:t>
            </a:r>
            <a:r>
              <a:rPr lang="en-US" altLang="zh-CN" sz="2400" b="1" i="1">
                <a:ea typeface="宋体" panose="02010600030101010101" pitchFamily="2" charset="-122"/>
              </a:rPr>
              <a:t>goto</a:t>
            </a:r>
            <a:r>
              <a:rPr lang="en-US" altLang="zh-CN" sz="2400" b="1">
                <a:ea typeface="宋体" panose="02010600030101010101" pitchFamily="2" charset="-122"/>
              </a:rPr>
              <a:t> ( </a:t>
            </a:r>
            <a:r>
              <a:rPr lang="en-US" altLang="zh-CN" sz="2400" b="1" i="1">
                <a:ea typeface="宋体" panose="02010600030101010101" pitchFamily="2" charset="-122"/>
              </a:rPr>
              <a:t>I</a:t>
            </a:r>
            <a:r>
              <a:rPr lang="en-US" altLang="zh-CN" sz="2400" b="1" baseline="-25000">
                <a:ea typeface="宋体" panose="02010600030101010101" pitchFamily="2" charset="-122"/>
              </a:rPr>
              <a:t>8</a:t>
            </a:r>
            <a:r>
              <a:rPr lang="en-US" altLang="zh-CN" sz="2400" b="1">
                <a:ea typeface="宋体" panose="02010600030101010101" pitchFamily="2" charset="-122"/>
              </a:rPr>
              <a:t>, ) )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	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400" b="1"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ea typeface="宋体" panose="02010600030101010101" pitchFamily="2" charset="-122"/>
              </a:rPr>
              <a:t>R</a:t>
            </a:r>
            <a:r>
              <a:rPr lang="en-US" altLang="zh-CN" sz="2400" b="1">
                <a:ea typeface="宋体" panose="02010600030101010101" pitchFamily="2" charset="-122"/>
              </a:rPr>
              <a:t>)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endParaRPr lang="en-US" altLang="zh-CN" sz="2400" b="1"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>
              <a:ea typeface="宋体" panose="02010600030101010101" pitchFamily="2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EA2BD0-3FBB-786C-F268-15B0F547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F7CB-2A68-44D3-81EB-D6D012917BD2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395B40-9DD1-2259-6E04-D22D9AF2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DA4A5-BE32-DBC4-5054-2AE2A4C6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FCC78FF-538B-4B1D-8105-CA98AA2AB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8151C56-E931-45E8-9BCD-F433DEB19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800" b="1" dirty="0"/>
              <a:t>DFA</a:t>
            </a:r>
            <a:r>
              <a:rPr lang="zh-CN" altLang="en-US" sz="2800" dirty="0"/>
              <a:t>如右图：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（所有状态都是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接受状态）</a:t>
            </a:r>
          </a:p>
          <a:p>
            <a:pPr eaLnBrk="1" hangingPunct="1">
              <a:defRPr/>
            </a:pPr>
            <a:r>
              <a:rPr lang="en-US" altLang="zh-CN" sz="2800" b="1" dirty="0"/>
              <a:t>FOLLOW(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) = </a:t>
            </a:r>
          </a:p>
          <a:p>
            <a:pPr marL="0" indent="0" eaLnBrk="1" hangingPunct="1">
              <a:buNone/>
              <a:defRPr/>
            </a:pPr>
            <a:r>
              <a:rPr lang="en-US" altLang="zh-CN" sz="2800" b="1" dirty="0"/>
              <a:t>{|, $, *, (, ),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, </a:t>
            </a:r>
            <a:r>
              <a:rPr lang="en-US" altLang="zh-CN" sz="2800" b="1" i="1" dirty="0"/>
              <a:t>b</a:t>
            </a:r>
            <a:r>
              <a:rPr lang="en-US" altLang="zh-CN" sz="2800" b="1" dirty="0"/>
              <a:t>}</a:t>
            </a:r>
          </a:p>
        </p:txBody>
      </p:sp>
      <p:pic>
        <p:nvPicPr>
          <p:cNvPr id="39940" name="内容占位符 3">
            <a:extLst>
              <a:ext uri="{FF2B5EF4-FFF2-40B4-BE49-F238E27FC236}">
                <a16:creationId xmlns:a16="http://schemas.microsoft.com/office/drawing/2014/main" id="{6EFF077E-69C8-4CF5-8A42-09A94BC4F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862" y="1659731"/>
            <a:ext cx="51736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A1FF02-6312-4CBA-B4E0-C077989C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7A76-FE9F-4542-B72C-86CD7AB39384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BABC1C-A152-5DED-B1F6-B3E69F55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1E01C5-8478-BA89-5D5D-02EF8F68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15C0751-B305-4F97-A27B-4BFC8734D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graphicFrame>
        <p:nvGraphicFramePr>
          <p:cNvPr id="677938" name="Group 50">
            <a:extLst>
              <a:ext uri="{FF2B5EF4-FFF2-40B4-BE49-F238E27FC236}">
                <a16:creationId xmlns:a16="http://schemas.microsoft.com/office/drawing/2014/main" id="{A98D8C46-8493-43B0-AB3B-F73494047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193246"/>
              </p:ext>
            </p:extLst>
          </p:nvPr>
        </p:nvGraphicFramePr>
        <p:xfrm>
          <a:off x="628650" y="1257300"/>
          <a:ext cx="7886699" cy="4670427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|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(        )      a        b       $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s2             s3      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s5    s7     s2             s3      s4    acc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 s2             s3      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r5   r5     r5    r5     r5      r5      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r6   r6     r6    r6     r6      r6      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5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  s2              s3      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BE84E2-EB4D-EDE6-3EF9-03484E5D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D9C5-4C85-4BF1-849E-88DFA59AE40F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2610C-35E5-1279-9B34-17993285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E5568-24C0-D761-65F4-71EC13DC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C30BD45-D228-437B-BD21-578314743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graphicFrame>
        <p:nvGraphicFramePr>
          <p:cNvPr id="679990" name="Group 54">
            <a:extLst>
              <a:ext uri="{FF2B5EF4-FFF2-40B4-BE49-F238E27FC236}">
                <a16:creationId xmlns:a16="http://schemas.microsoft.com/office/drawing/2014/main" id="{FE056342-B525-4B9C-A2AD-86D93CA3D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937084"/>
              </p:ext>
            </p:extLst>
          </p:nvPr>
        </p:nvGraphicFramePr>
        <p:xfrm>
          <a:off x="628650" y="1257300"/>
          <a:ext cx="7886699" cy="4113214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|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(        )      a        b       $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s5/r2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s7/r2 s2/r2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s3/r2  s4/r2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r3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r3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r3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s5     s7     s2     s10    s3      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s5/r1 s7/r1 s2/r1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s3/r1 s4/r1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r1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r4   r4     r4    r4     r4      r4      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BEDF4A-0CE2-8F73-EDF3-DAE7E417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4583-E2AE-4221-9E22-7E628F3A54D9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DA4988-4D58-5C87-C5DD-24F7BB20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4DEAD1-9D0F-DC67-A731-96E3B131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9D88ABE-90BB-4EC1-A453-C7DA4D191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C261239-E2B6-4ADB-B337-BE2D5805C5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状态</a:t>
            </a:r>
            <a:r>
              <a:rPr lang="en-US" altLang="zh-CN" b="1" dirty="0"/>
              <a:t>6</a:t>
            </a:r>
            <a:r>
              <a:rPr lang="zh-CN" altLang="en-US" dirty="0"/>
              <a:t>中 </a:t>
            </a:r>
            <a:r>
              <a:rPr lang="en-US" altLang="zh-CN" b="1" i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R</a:t>
            </a:r>
            <a:r>
              <a:rPr lang="en-US" altLang="zh-CN" b="1" dirty="0"/>
              <a:t> </a:t>
            </a:r>
            <a:r>
              <a:rPr lang="en-US" altLang="zh-CN" b="1" i="1" dirty="0" err="1"/>
              <a:t>R</a:t>
            </a:r>
            <a:r>
              <a:rPr lang="en-US" altLang="zh-CN" b="1" i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</a:t>
            </a:r>
            <a:r>
              <a:rPr lang="zh-CN" altLang="en-US" dirty="0">
                <a:sym typeface="Symbol" panose="05050102010706020507" pitchFamily="18" charset="2"/>
              </a:rPr>
              <a:t>，遇到</a:t>
            </a:r>
            <a:r>
              <a:rPr lang="en-US" altLang="zh-CN" b="1" dirty="0">
                <a:sym typeface="Symbol" panose="05050102010706020507" pitchFamily="18" charset="2"/>
              </a:rPr>
              <a:t>| * </a:t>
            </a:r>
            <a:r>
              <a:rPr lang="en-US" altLang="zh-CN" b="1" i="1" dirty="0">
                <a:sym typeface="Symbol" panose="05050102010706020507" pitchFamily="18" charset="2"/>
              </a:rPr>
              <a:t>a b</a:t>
            </a:r>
            <a:r>
              <a:rPr lang="en-US" altLang="zh-CN" b="1" dirty="0">
                <a:sym typeface="Symbol" panose="05050102010706020507" pitchFamily="18" charset="2"/>
              </a:rPr>
              <a:t> (</a:t>
            </a:r>
            <a:r>
              <a:rPr lang="zh-CN" altLang="en-US" dirty="0">
                <a:sym typeface="Symbol" panose="05050102010706020507" pitchFamily="18" charset="2"/>
              </a:rPr>
              <a:t>都会产生移进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zh-CN" altLang="en-US" dirty="0">
                <a:sym typeface="Symbol" panose="05050102010706020507" pitchFamily="18" charset="2"/>
              </a:rPr>
              <a:t>归约冲突，但由于连接的优先级高于</a:t>
            </a:r>
            <a:r>
              <a:rPr lang="en-US" altLang="zh-CN" b="1" dirty="0">
                <a:sym typeface="Symbol" panose="05050102010706020507" pitchFamily="18" charset="2"/>
              </a:rPr>
              <a:t>|</a:t>
            </a:r>
            <a:r>
              <a:rPr lang="zh-CN" altLang="en-US" dirty="0">
                <a:sym typeface="Symbol" panose="05050102010706020507" pitchFamily="18" charset="2"/>
              </a:rPr>
              <a:t>但低于 *，且为左结合，因此只有遇到*时为移进，其它情况都为归约。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状态</a:t>
            </a:r>
            <a:r>
              <a:rPr lang="en-US" altLang="zh-CN" b="1" dirty="0">
                <a:sym typeface="Symbol" panose="05050102010706020507" pitchFamily="18" charset="2"/>
              </a:rPr>
              <a:t>9</a:t>
            </a:r>
            <a:r>
              <a:rPr lang="zh-CN" altLang="en-US" dirty="0">
                <a:sym typeface="Symbol" panose="05050102010706020507" pitchFamily="18" charset="2"/>
              </a:rPr>
              <a:t>中</a:t>
            </a:r>
            <a:r>
              <a:rPr lang="en-US" altLang="zh-CN" b="1" i="1" dirty="0"/>
              <a:t>R</a:t>
            </a:r>
            <a:r>
              <a:rPr lang="en-US" altLang="zh-CN" b="1" dirty="0">
                <a:sym typeface="Symbol" panose="05050102010706020507" pitchFamily="18" charset="2"/>
              </a:rPr>
              <a:t> </a:t>
            </a:r>
            <a:r>
              <a:rPr lang="en-US" altLang="zh-CN" b="1" i="1" dirty="0"/>
              <a:t>R</a:t>
            </a:r>
            <a:r>
              <a:rPr lang="en-US" altLang="zh-CN" b="1" dirty="0"/>
              <a:t> ‘|’ </a:t>
            </a:r>
            <a:r>
              <a:rPr lang="en-US" altLang="zh-CN" b="1" i="1" dirty="0"/>
              <a:t>R</a:t>
            </a:r>
            <a:r>
              <a:rPr lang="en-US" altLang="zh-CN" b="1" dirty="0"/>
              <a:t> </a:t>
            </a:r>
            <a:r>
              <a:rPr lang="en-US" altLang="zh-CN" b="1" dirty="0">
                <a:sym typeface="Symbol" panose="05050102010706020507" pitchFamily="18" charset="2"/>
              </a:rPr>
              <a:t></a:t>
            </a:r>
            <a:r>
              <a:rPr lang="zh-CN" altLang="en-US" dirty="0">
                <a:sym typeface="Symbol" panose="05050102010706020507" pitchFamily="18" charset="2"/>
              </a:rPr>
              <a:t>，遇到</a:t>
            </a:r>
            <a:r>
              <a:rPr lang="en-US" altLang="zh-CN" b="1" dirty="0">
                <a:sym typeface="Symbol" panose="05050102010706020507" pitchFamily="18" charset="2"/>
              </a:rPr>
              <a:t>| * </a:t>
            </a:r>
            <a:r>
              <a:rPr lang="en-US" altLang="zh-CN" b="1" i="1" dirty="0">
                <a:sym typeface="Symbol" panose="05050102010706020507" pitchFamily="18" charset="2"/>
              </a:rPr>
              <a:t>a b</a:t>
            </a:r>
            <a:r>
              <a:rPr lang="en-US" altLang="zh-CN" b="1" dirty="0">
                <a:sym typeface="Symbol" panose="05050102010706020507" pitchFamily="18" charset="2"/>
              </a:rPr>
              <a:t> (</a:t>
            </a:r>
            <a:r>
              <a:rPr lang="zh-CN" altLang="en-US" dirty="0">
                <a:sym typeface="Symbol" panose="05050102010706020507" pitchFamily="18" charset="2"/>
              </a:rPr>
              <a:t>都会产生移进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zh-CN" altLang="en-US" dirty="0">
                <a:sym typeface="Symbol" panose="05050102010706020507" pitchFamily="18" charset="2"/>
              </a:rPr>
              <a:t>归约冲突，但由于</a:t>
            </a:r>
            <a:r>
              <a:rPr lang="en-US" altLang="zh-CN" b="1" dirty="0">
                <a:sym typeface="Symbol" panose="05050102010706020507" pitchFamily="18" charset="2"/>
              </a:rPr>
              <a:t>| </a:t>
            </a:r>
            <a:r>
              <a:rPr lang="zh-CN" altLang="en-US" dirty="0">
                <a:sym typeface="Symbol" panose="05050102010706020507" pitchFamily="18" charset="2"/>
              </a:rPr>
              <a:t>的优先级低于连接和 *，且为左结合，因此只有 遇到 </a:t>
            </a:r>
            <a:r>
              <a:rPr lang="en-US" altLang="zh-CN" b="1" dirty="0">
                <a:sym typeface="Symbol" panose="05050102010706020507" pitchFamily="18" charset="2"/>
              </a:rPr>
              <a:t>|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时为归约，其它情况都为移进。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94EEA7-0D88-8912-3034-1F5F43F6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AC0A-D3F5-4AD8-9793-7BB2E4DBDD95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5529E7-B6C6-72A4-6A9E-416720C7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41541F-8B89-0662-CBB5-15DC8A7B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4058175-B435-4A80-BE18-9B63622F4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graphicFrame>
        <p:nvGraphicFramePr>
          <p:cNvPr id="683011" name="Group 3">
            <a:extLst>
              <a:ext uri="{FF2B5EF4-FFF2-40B4-BE49-F238E27FC236}">
                <a16:creationId xmlns:a16="http://schemas.microsoft.com/office/drawing/2014/main" id="{9358665E-74FD-49F6-8240-6AB425CDF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62683"/>
              </p:ext>
            </p:extLst>
          </p:nvPr>
        </p:nvGraphicFramePr>
        <p:xfrm>
          <a:off x="628650" y="1257300"/>
          <a:ext cx="7886699" cy="4113214"/>
        </p:xfrm>
        <a:graphic>
          <a:graphicData uri="http://schemas.openxmlformats.org/drawingml/2006/table">
            <a:tbl>
              <a:tblPr/>
              <a:tblGrid>
                <a:gridCol w="1040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状态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动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作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转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黑体" panose="02010609060101010101" pitchFamily="49" charset="-122"/>
                        </a:rPr>
                        <a:t>移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|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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(        )      a        b       $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s5/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r2 s7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/r2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s2/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r2 r2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s3/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r2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s4/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r2  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r3   r3     r3    r3     r3      r3      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s5     s7     s2     s10    s3      s4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s5/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r1 s7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/r1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s2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/r1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r1   s3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/r1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s4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/r1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r4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r4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DB1168-3C81-7944-DDAE-DA0430DF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6D0D-19EE-40F7-B71E-5EF36D564B21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6082D1-2857-A8F9-8E81-FD2FD087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28C57A-E552-69C7-88F3-8D96DF7A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5FA20B5-0383-441C-AFE0-A4F0B5DAA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作业</a:t>
            </a:r>
            <a:r>
              <a:rPr lang="en-US" altLang="zh-CN" dirty="0"/>
              <a:t>2</a:t>
            </a:r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2D3D864B-21A8-425A-A892-B1E94ED36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文法：</a:t>
            </a:r>
            <a:r>
              <a:rPr lang="en-US" altLang="zh-CN" sz="2800" b="1" i="1" dirty="0"/>
              <a:t>R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 ‘|’ 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 | </a:t>
            </a:r>
            <a:r>
              <a:rPr lang="en-US" altLang="zh-CN" sz="2800" b="1" i="1" dirty="0"/>
              <a:t>RR</a:t>
            </a:r>
            <a:r>
              <a:rPr lang="en-US" altLang="zh-CN" sz="2800" b="1" dirty="0"/>
              <a:t> | </a:t>
            </a:r>
            <a:r>
              <a:rPr lang="en-US" altLang="zh-CN" sz="2800" b="1" i="1" dirty="0"/>
              <a:t>R</a:t>
            </a:r>
            <a:r>
              <a:rPr lang="en-US" altLang="zh-CN" sz="2800" b="1" baseline="30000" dirty="0"/>
              <a:t>* </a:t>
            </a:r>
            <a:r>
              <a:rPr lang="en-US" altLang="zh-CN" sz="2800" b="1" dirty="0"/>
              <a:t>| (</a:t>
            </a:r>
            <a:r>
              <a:rPr lang="en-US" altLang="zh-CN" sz="2800" b="1" i="1" dirty="0"/>
              <a:t>R</a:t>
            </a:r>
            <a:r>
              <a:rPr lang="en-US" altLang="zh-CN" sz="2800" b="1" dirty="0"/>
              <a:t>) |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 | </a:t>
            </a:r>
            <a:r>
              <a:rPr lang="en-US" altLang="zh-CN" sz="2800" b="1" i="1" dirty="0"/>
              <a:t>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(b)</a:t>
            </a:r>
            <a:r>
              <a:rPr lang="en-US" altLang="zh-CN" sz="2800" dirty="0"/>
              <a:t> </a:t>
            </a:r>
            <a:r>
              <a:rPr lang="zh-CN" altLang="en-US" sz="2800" dirty="0"/>
              <a:t>构造等价非二义文法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</a:rPr>
              <a:t>分析：</a:t>
            </a:r>
            <a:r>
              <a:rPr lang="zh-CN" altLang="en-US" sz="2800" b="1" baseline="30000" dirty="0">
                <a:solidFill>
                  <a:schemeClr val="accent1"/>
                </a:solidFill>
              </a:rPr>
              <a:t>*</a:t>
            </a:r>
            <a:r>
              <a:rPr lang="zh-CN" altLang="en-US" sz="2800" dirty="0">
                <a:solidFill>
                  <a:schemeClr val="accent1"/>
                </a:solidFill>
              </a:rPr>
              <a:t>优先级最高</a:t>
            </a:r>
            <a:r>
              <a:rPr lang="en-US" altLang="zh-CN" sz="2800" dirty="0">
                <a:solidFill>
                  <a:schemeClr val="accent1"/>
                </a:solidFill>
              </a:rPr>
              <a:t>,</a:t>
            </a:r>
            <a:r>
              <a:rPr lang="zh-CN" altLang="en-US" sz="2800" dirty="0">
                <a:solidFill>
                  <a:schemeClr val="accent1"/>
                </a:solidFill>
              </a:rPr>
              <a:t>连接次之</a:t>
            </a:r>
            <a:r>
              <a:rPr lang="en-US" altLang="zh-CN" sz="2800" dirty="0">
                <a:solidFill>
                  <a:schemeClr val="accent1"/>
                </a:solidFill>
              </a:rPr>
              <a:t>,’</a:t>
            </a:r>
            <a:r>
              <a:rPr lang="en-US" altLang="zh-CN" sz="2800" b="1" dirty="0">
                <a:solidFill>
                  <a:schemeClr val="accent1"/>
                </a:solidFill>
              </a:rPr>
              <a:t>|</a:t>
            </a:r>
            <a:r>
              <a:rPr lang="en-US" altLang="zh-CN" sz="2800" dirty="0">
                <a:solidFill>
                  <a:schemeClr val="accent1"/>
                </a:solidFill>
              </a:rPr>
              <a:t>’</a:t>
            </a:r>
            <a:r>
              <a:rPr lang="zh-CN" altLang="en-US" sz="2800" dirty="0">
                <a:solidFill>
                  <a:schemeClr val="accent1"/>
                </a:solidFill>
              </a:rPr>
              <a:t>最低。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E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 ‘|’ </a:t>
            </a:r>
            <a:r>
              <a:rPr lang="en-US" altLang="zh-CN" sz="2800" b="1" i="1" dirty="0"/>
              <a:t>T</a:t>
            </a:r>
            <a:r>
              <a:rPr lang="en-US" altLang="zh-CN" sz="2800" b="1" dirty="0"/>
              <a:t>  |  </a:t>
            </a:r>
            <a:r>
              <a:rPr lang="en-US" altLang="zh-CN" sz="2800" b="1" i="1" dirty="0"/>
              <a:t>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T</a:t>
            </a:r>
            <a:r>
              <a:rPr lang="en-US" altLang="zh-CN" sz="2800" b="1" dirty="0">
                <a:sym typeface="Symbol" panose="05050102010706020507" pitchFamily="18" charset="2"/>
              </a:rPr>
              <a:t> </a:t>
            </a:r>
            <a:r>
              <a:rPr lang="en-US" altLang="zh-CN" sz="2800" b="1" i="1" dirty="0"/>
              <a:t>TF</a:t>
            </a:r>
            <a:r>
              <a:rPr lang="en-US" altLang="zh-CN" sz="2800" b="1" dirty="0"/>
              <a:t> | </a:t>
            </a:r>
            <a:r>
              <a:rPr lang="en-US" altLang="zh-CN" sz="2800" b="1" i="1" dirty="0"/>
              <a:t>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i="1" dirty="0"/>
              <a:t>F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FF0000"/>
                </a:solidFill>
              </a:rPr>
              <a:t>F 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* </a:t>
            </a:r>
            <a:r>
              <a:rPr lang="en-US" altLang="zh-CN" sz="2800" b="1" dirty="0"/>
              <a:t>| (</a:t>
            </a:r>
            <a:r>
              <a:rPr lang="en-US" altLang="zh-CN" sz="2800" b="1" i="1" dirty="0"/>
              <a:t>E</a:t>
            </a:r>
            <a:r>
              <a:rPr lang="en-US" altLang="zh-CN" sz="2800" b="1" dirty="0"/>
              <a:t>) | </a:t>
            </a:r>
            <a:r>
              <a:rPr lang="en-US" altLang="zh-CN" sz="2800" b="1" i="1" dirty="0"/>
              <a:t>a</a:t>
            </a:r>
            <a:r>
              <a:rPr lang="en-US" altLang="zh-CN" sz="2800" b="1" dirty="0"/>
              <a:t> | </a:t>
            </a:r>
            <a:r>
              <a:rPr lang="en-US" altLang="zh-CN" sz="2800" b="1" i="1" dirty="0"/>
              <a:t>b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b="1" dirty="0"/>
              <a:t>(c)</a:t>
            </a:r>
            <a:r>
              <a:rPr lang="zh-CN" altLang="en-US" sz="2800" dirty="0"/>
              <a:t>用</a:t>
            </a:r>
            <a:r>
              <a:rPr lang="zh-CN" altLang="en-US" sz="2800" dirty="0">
                <a:solidFill>
                  <a:srgbClr val="FF0000"/>
                </a:solidFill>
              </a:rPr>
              <a:t>两种文法</a:t>
            </a:r>
            <a:r>
              <a:rPr lang="zh-CN" altLang="en-US" sz="2800" dirty="0"/>
              <a:t>为</a:t>
            </a:r>
            <a:r>
              <a:rPr lang="en-US" altLang="zh-CN" sz="2800" b="1" i="1" dirty="0" err="1"/>
              <a:t>ab</a:t>
            </a:r>
            <a:r>
              <a:rPr lang="en-US" altLang="zh-CN" sz="2800" b="1" dirty="0" err="1"/>
              <a:t>|</a:t>
            </a:r>
            <a:r>
              <a:rPr lang="en-US" altLang="zh-CN" sz="2800" b="1" i="1" dirty="0" err="1"/>
              <a:t>b</a:t>
            </a:r>
            <a:r>
              <a:rPr lang="en-US" altLang="zh-CN" sz="2800" b="1" baseline="30000" dirty="0"/>
              <a:t>*</a:t>
            </a:r>
            <a:r>
              <a:rPr lang="en-US" altLang="zh-CN" sz="2800" b="1" i="1" dirty="0"/>
              <a:t>a</a:t>
            </a:r>
            <a:r>
              <a:rPr lang="zh-CN" altLang="en-US" sz="2800" dirty="0"/>
              <a:t>构造分析树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二义文法对应的分析树可以画很多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（上图是一个例子），只要最终分析树的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叶子结点从左到右组成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ab</a:t>
            </a:r>
            <a:r>
              <a:rPr lang="en-US" altLang="zh-CN" sz="2400" b="1" dirty="0" err="1">
                <a:solidFill>
                  <a:srgbClr val="FF0000"/>
                </a:solidFill>
              </a:rPr>
              <a:t>|</a:t>
            </a:r>
            <a:r>
              <a:rPr lang="en-US" altLang="zh-CN" sz="2400" b="1" i="1" dirty="0" err="1">
                <a:solidFill>
                  <a:srgbClr val="FF0000"/>
                </a:solidFill>
              </a:rPr>
              <a:t>b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*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且每次构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造使用正确的产生式即可。下图是用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非二义文法构造的分析树。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65BDD55-D415-44EF-BF42-C06F9122753A}"/>
              </a:ext>
            </a:extLst>
          </p:cNvPr>
          <p:cNvGrpSpPr/>
          <p:nvPr/>
        </p:nvGrpSpPr>
        <p:grpSpPr>
          <a:xfrm>
            <a:off x="6705179" y="348479"/>
            <a:ext cx="2209140" cy="3000256"/>
            <a:chOff x="6959139" y="303853"/>
            <a:chExt cx="2209140" cy="3000256"/>
          </a:xfrm>
        </p:grpSpPr>
        <p:sp>
          <p:nvSpPr>
            <p:cNvPr id="18437" name="Text Box 5">
              <a:extLst>
                <a:ext uri="{FF2B5EF4-FFF2-40B4-BE49-F238E27FC236}">
                  <a16:creationId xmlns:a16="http://schemas.microsoft.com/office/drawing/2014/main" id="{99E64115-588E-403C-9466-C6AA9E1C0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3374" y="303853"/>
              <a:ext cx="3143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38" name="Text Box 6">
              <a:extLst>
                <a:ext uri="{FF2B5EF4-FFF2-40B4-BE49-F238E27FC236}">
                  <a16:creationId xmlns:a16="http://schemas.microsoft.com/office/drawing/2014/main" id="{42D4F499-669C-4BD9-BEB7-2D9F24B19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3611" y="813440"/>
              <a:ext cx="3143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id="{0950DF1F-D639-4235-9982-F297C6FD6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6461" y="1363215"/>
              <a:ext cx="176213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|</a:t>
              </a:r>
            </a:p>
          </p:txBody>
        </p:sp>
        <p:sp>
          <p:nvSpPr>
            <p:cNvPr id="18440" name="Text Box 8">
              <a:extLst>
                <a:ext uri="{FF2B5EF4-FFF2-40B4-BE49-F238E27FC236}">
                  <a16:creationId xmlns:a16="http://schemas.microsoft.com/office/drawing/2014/main" id="{3391C173-67D0-4A88-93FE-2082C5C58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2962" y="813440"/>
              <a:ext cx="296863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41" name="Text Box 9">
              <a:extLst>
                <a:ext uri="{FF2B5EF4-FFF2-40B4-BE49-F238E27FC236}">
                  <a16:creationId xmlns:a16="http://schemas.microsoft.com/office/drawing/2014/main" id="{4FD92D48-ABD7-46C8-ADE5-1147552A8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6226" y="1334705"/>
              <a:ext cx="314239" cy="42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42" name="Text Box 10">
              <a:extLst>
                <a:ext uri="{FF2B5EF4-FFF2-40B4-BE49-F238E27FC236}">
                  <a16:creationId xmlns:a16="http://schemas.microsoft.com/office/drawing/2014/main" id="{586DF098-9B23-4CA7-9341-12B66F435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8173" y="1334705"/>
              <a:ext cx="3143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43" name="Text Box 11">
              <a:extLst>
                <a:ext uri="{FF2B5EF4-FFF2-40B4-BE49-F238E27FC236}">
                  <a16:creationId xmlns:a16="http://schemas.microsoft.com/office/drawing/2014/main" id="{7F5E118B-284F-4311-AD20-06D6072F9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7202" y="2412671"/>
              <a:ext cx="3143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44" name="Text Box 12">
              <a:extLst>
                <a:ext uri="{FF2B5EF4-FFF2-40B4-BE49-F238E27FC236}">
                  <a16:creationId xmlns:a16="http://schemas.microsoft.com/office/drawing/2014/main" id="{7298D4C2-0739-488F-BCEE-34FBB6BC6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4139" y="1937712"/>
              <a:ext cx="314239" cy="42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46" name="Text Box 14">
              <a:extLst>
                <a:ext uri="{FF2B5EF4-FFF2-40B4-BE49-F238E27FC236}">
                  <a16:creationId xmlns:a16="http://schemas.microsoft.com/office/drawing/2014/main" id="{1195F168-DDC1-40A6-8146-B1F196F87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5128" y="2420746"/>
              <a:ext cx="2635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chemeClr val="hlink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18447" name="Text Box 15">
              <a:extLst>
                <a:ext uri="{FF2B5EF4-FFF2-40B4-BE49-F238E27FC236}">
                  <a16:creationId xmlns:a16="http://schemas.microsoft.com/office/drawing/2014/main" id="{9E60E714-0BD7-4C0E-A297-F541E10A5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6423" y="1937551"/>
              <a:ext cx="2635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8448" name="Line 16">
              <a:extLst>
                <a:ext uri="{FF2B5EF4-FFF2-40B4-BE49-F238E27FC236}">
                  <a16:creationId xmlns:a16="http://schemas.microsoft.com/office/drawing/2014/main" id="{409ECB70-3ECB-45EE-B363-24CA5CF80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0149" y="626115"/>
              <a:ext cx="45720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49" name="Line 17">
              <a:extLst>
                <a:ext uri="{FF2B5EF4-FFF2-40B4-BE49-F238E27FC236}">
                  <a16:creationId xmlns:a16="http://schemas.microsoft.com/office/drawing/2014/main" id="{C675A192-F21F-4235-9431-016DA791E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0769" y="1157134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50" name="Line 18">
              <a:extLst>
                <a:ext uri="{FF2B5EF4-FFF2-40B4-BE49-F238E27FC236}">
                  <a16:creationId xmlns:a16="http://schemas.microsoft.com/office/drawing/2014/main" id="{BDA1DFDA-B989-4ABD-B08A-27AD2F96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9749" y="626115"/>
              <a:ext cx="45720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51" name="Line 19">
              <a:extLst>
                <a:ext uri="{FF2B5EF4-FFF2-40B4-BE49-F238E27FC236}">
                  <a16:creationId xmlns:a16="http://schemas.microsoft.com/office/drawing/2014/main" id="{951E9A41-6B0E-4343-A835-41A1BE612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00212" y="1159515"/>
              <a:ext cx="490537" cy="2100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52" name="Line 20">
              <a:extLst>
                <a:ext uri="{FF2B5EF4-FFF2-40B4-BE49-F238E27FC236}">
                  <a16:creationId xmlns:a16="http://schemas.microsoft.com/office/drawing/2014/main" id="{D2530C86-B464-4ACF-A9CD-285B628A3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3148" y="1159515"/>
              <a:ext cx="522287" cy="223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53" name="Line 21">
              <a:extLst>
                <a:ext uri="{FF2B5EF4-FFF2-40B4-BE49-F238E27FC236}">
                  <a16:creationId xmlns:a16="http://schemas.microsoft.com/office/drawing/2014/main" id="{7A8994AF-DFA5-4D3F-8B6D-87E40109E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1597" y="2278199"/>
              <a:ext cx="153987" cy="2036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62" name="Text Box 25">
              <a:extLst>
                <a:ext uri="{FF2B5EF4-FFF2-40B4-BE49-F238E27FC236}">
                  <a16:creationId xmlns:a16="http://schemas.microsoft.com/office/drawing/2014/main" id="{FE40D138-6237-4A2A-89C2-128602B29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2366" y="1941359"/>
              <a:ext cx="3143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8464" name="Text Box 27">
              <a:extLst>
                <a:ext uri="{FF2B5EF4-FFF2-40B4-BE49-F238E27FC236}">
                  <a16:creationId xmlns:a16="http://schemas.microsoft.com/office/drawing/2014/main" id="{80AF89F1-773F-4E3C-B1DA-1C82643C9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438" y="2877072"/>
              <a:ext cx="2635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8465" name="Text Box 28">
              <a:extLst>
                <a:ext uri="{FF2B5EF4-FFF2-40B4-BE49-F238E27FC236}">
                  <a16:creationId xmlns:a16="http://schemas.microsoft.com/office/drawing/2014/main" id="{83D75010-E18D-4631-AF25-F753F171A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4754" y="2474759"/>
              <a:ext cx="263525" cy="427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8466" name="Line 29">
              <a:extLst>
                <a:ext uri="{FF2B5EF4-FFF2-40B4-BE49-F238E27FC236}">
                  <a16:creationId xmlns:a16="http://schemas.microsoft.com/office/drawing/2014/main" id="{4C5EBF6B-3C8A-4275-BD00-9A0AEE8FE7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31704" y="1754034"/>
              <a:ext cx="22860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67" name="Line 30">
              <a:extLst>
                <a:ext uri="{FF2B5EF4-FFF2-40B4-BE49-F238E27FC236}">
                  <a16:creationId xmlns:a16="http://schemas.microsoft.com/office/drawing/2014/main" id="{5AECA52B-5FE2-4735-A87F-361DDE13E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6504" y="1754034"/>
              <a:ext cx="7620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69" name="Line 32">
              <a:extLst>
                <a:ext uri="{FF2B5EF4-FFF2-40B4-BE49-F238E27FC236}">
                  <a16:creationId xmlns:a16="http://schemas.microsoft.com/office/drawing/2014/main" id="{2E5E9ED7-BD8D-44C4-98B1-E3FF355A7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2704" y="2363634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56" name="Line 34">
              <a:extLst>
                <a:ext uri="{FF2B5EF4-FFF2-40B4-BE49-F238E27FC236}">
                  <a16:creationId xmlns:a16="http://schemas.microsoft.com/office/drawing/2014/main" id="{B80392A7-CF08-4168-88FE-7B666B511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90721" y="2757794"/>
              <a:ext cx="13503" cy="18827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57" name="Line 35">
              <a:extLst>
                <a:ext uri="{FF2B5EF4-FFF2-40B4-BE49-F238E27FC236}">
                  <a16:creationId xmlns:a16="http://schemas.microsoft.com/office/drawing/2014/main" id="{E4B98C34-F279-48B6-B651-56443F1E2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585" y="2284419"/>
              <a:ext cx="130588" cy="1974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58" name="Line 36">
              <a:extLst>
                <a:ext uri="{FF2B5EF4-FFF2-40B4-BE49-F238E27FC236}">
                  <a16:creationId xmlns:a16="http://schemas.microsoft.com/office/drawing/2014/main" id="{C958A920-811F-4BF8-9DEE-0DB5EBC17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0505" y="1727718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18459" name="Text Box 37">
              <a:extLst>
                <a:ext uri="{FF2B5EF4-FFF2-40B4-BE49-F238E27FC236}">
                  <a16:creationId xmlns:a16="http://schemas.microsoft.com/office/drawing/2014/main" id="{1F09DE12-4C0E-4771-9C4C-E6039FA36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139" y="1311915"/>
              <a:ext cx="262943" cy="427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8460" name="Line 38">
              <a:extLst>
                <a:ext uri="{FF2B5EF4-FFF2-40B4-BE49-F238E27FC236}">
                  <a16:creationId xmlns:a16="http://schemas.microsoft.com/office/drawing/2014/main" id="{CB89B91D-F2AA-4CD6-A1FD-40AA5A8E5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3949" y="115951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</p:grpSp>
      <p:grpSp>
        <p:nvGrpSpPr>
          <p:cNvPr id="39" name="Group 4">
            <a:extLst>
              <a:ext uri="{FF2B5EF4-FFF2-40B4-BE49-F238E27FC236}">
                <a16:creationId xmlns:a16="http://schemas.microsoft.com/office/drawing/2014/main" id="{CA844704-26CE-4924-96E9-538131A68AB3}"/>
              </a:ext>
            </a:extLst>
          </p:cNvPr>
          <p:cNvGrpSpPr>
            <a:grpSpLocks/>
          </p:cNvGrpSpPr>
          <p:nvPr/>
        </p:nvGrpSpPr>
        <p:grpSpPr bwMode="auto">
          <a:xfrm>
            <a:off x="6582611" y="3407723"/>
            <a:ext cx="2066926" cy="3146424"/>
            <a:chOff x="4171" y="2389"/>
            <a:chExt cx="1302" cy="1982"/>
          </a:xfrm>
        </p:grpSpPr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9CDADDA4-3683-441D-88CE-9DC8C2FAB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2389"/>
              <a:ext cx="19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1" name="Text Box 6">
              <a:extLst>
                <a:ext uri="{FF2B5EF4-FFF2-40B4-BE49-F238E27FC236}">
                  <a16:creationId xmlns:a16="http://schemas.microsoft.com/office/drawing/2014/main" id="{1E7E9EC0-5B90-4549-89F6-93E93BE0B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2710"/>
              <a:ext cx="19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42" name="Text Box 7">
              <a:extLst>
                <a:ext uri="{FF2B5EF4-FFF2-40B4-BE49-F238E27FC236}">
                  <a16:creationId xmlns:a16="http://schemas.microsoft.com/office/drawing/2014/main" id="{657BC305-5B73-46CE-879F-FD1DE9C77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3" y="2710"/>
              <a:ext cx="11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|</a:t>
              </a:r>
            </a:p>
          </p:txBody>
        </p:sp>
        <p:sp>
          <p:nvSpPr>
            <p:cNvPr id="43" name="Text Box 8">
              <a:extLst>
                <a:ext uri="{FF2B5EF4-FFF2-40B4-BE49-F238E27FC236}">
                  <a16:creationId xmlns:a16="http://schemas.microsoft.com/office/drawing/2014/main" id="{0AA5C57E-5C90-4D31-A6A1-6AC5C0FD8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" y="2710"/>
              <a:ext cx="1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EF52A8E5-1FFD-4562-89CF-6DE5744E6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3046"/>
              <a:ext cx="1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DCE7A92A-A817-4984-B9CA-E13CB10DF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5" y="3046"/>
              <a:ext cx="19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FC73140F-DCE6-408C-BB9B-A5F29A4DC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" y="3382"/>
              <a:ext cx="19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7" name="Text Box 12">
              <a:extLst>
                <a:ext uri="{FF2B5EF4-FFF2-40B4-BE49-F238E27FC236}">
                  <a16:creationId xmlns:a16="http://schemas.microsoft.com/office/drawing/2014/main" id="{7A1FDE10-539C-491A-A5CA-918F3FD50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" y="3360"/>
              <a:ext cx="16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B71CDF55-CB03-4875-A354-0C16AB63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7" y="3718"/>
              <a:ext cx="19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E90C551E-8E15-48BD-BD8B-DA9A03CF6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" y="3718"/>
              <a:ext cx="16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solidFill>
                    <a:schemeClr val="hlink"/>
                  </a:solidFill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C88DEA37-FFF8-426B-946A-896A845BC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5" y="4032"/>
              <a:ext cx="16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589C1CB9-9401-49F6-8A47-5FD9ACB98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2592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323E06C3-1BFF-4C30-A72D-6DB901C79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59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53" name="Line 18">
              <a:extLst>
                <a:ext uri="{FF2B5EF4-FFF2-40B4-BE49-F238E27FC236}">
                  <a16:creationId xmlns:a16="http://schemas.microsoft.com/office/drawing/2014/main" id="{7B087D0B-F924-4E10-909C-413CAA386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592"/>
              <a:ext cx="28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54" name="Line 19">
              <a:extLst>
                <a:ext uri="{FF2B5EF4-FFF2-40B4-BE49-F238E27FC236}">
                  <a16:creationId xmlns:a16="http://schemas.microsoft.com/office/drawing/2014/main" id="{7458B2D3-43E8-4869-B49B-ACBFA2115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2928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55" name="Line 20">
              <a:extLst>
                <a:ext uri="{FF2B5EF4-FFF2-40B4-BE49-F238E27FC236}">
                  <a16:creationId xmlns:a16="http://schemas.microsoft.com/office/drawing/2014/main" id="{EF8F86DB-6ED2-4282-9306-91E494057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928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56" name="Line 21">
              <a:extLst>
                <a:ext uri="{FF2B5EF4-FFF2-40B4-BE49-F238E27FC236}">
                  <a16:creationId xmlns:a16="http://schemas.microsoft.com/office/drawing/2014/main" id="{8CAA3C85-F279-44DD-A3BD-6231AB5CD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331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57" name="Line 22">
              <a:extLst>
                <a:ext uri="{FF2B5EF4-FFF2-40B4-BE49-F238E27FC236}">
                  <a16:creationId xmlns:a16="http://schemas.microsoft.com/office/drawing/2014/main" id="{FB78A7D9-F78B-4FA7-9175-7E3652E20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312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grpSp>
          <p:nvGrpSpPr>
            <p:cNvPr id="58" name="Group 23">
              <a:extLst>
                <a:ext uri="{FF2B5EF4-FFF2-40B4-BE49-F238E27FC236}">
                  <a16:creationId xmlns:a16="http://schemas.microsoft.com/office/drawing/2014/main" id="{579853B1-7CDE-43BE-85B7-2C6DABD5E9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1" y="3312"/>
              <a:ext cx="486" cy="1059"/>
              <a:chOff x="4171" y="2928"/>
              <a:chExt cx="486" cy="1059"/>
            </a:xfrm>
          </p:grpSpPr>
          <p:sp>
            <p:nvSpPr>
              <p:cNvPr id="64" name="Text Box 24">
                <a:extLst>
                  <a:ext uri="{FF2B5EF4-FFF2-40B4-BE49-F238E27FC236}">
                    <a16:creationId xmlns:a16="http://schemas.microsoft.com/office/drawing/2014/main" id="{6E95469F-311C-4016-9DF9-078D9C7F4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" y="3046"/>
                <a:ext cx="18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65" name="Text Box 25">
                <a:extLst>
                  <a:ext uri="{FF2B5EF4-FFF2-40B4-BE49-F238E27FC236}">
                    <a16:creationId xmlns:a16="http://schemas.microsoft.com/office/drawing/2014/main" id="{2493A887-532C-42FA-A82D-B5745D3C35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9" y="3046"/>
                <a:ext cx="19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66" name="Text Box 26">
                <a:extLst>
                  <a:ext uri="{FF2B5EF4-FFF2-40B4-BE49-F238E27FC236}">
                    <a16:creationId xmlns:a16="http://schemas.microsoft.com/office/drawing/2014/main" id="{2CAA3DAF-308E-4524-B32C-45A4A2B55D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1" y="3382"/>
                <a:ext cx="19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ea typeface="宋体" panose="02010600030101010101" pitchFamily="2" charset="-122"/>
                  </a:rPr>
                  <a:t>F</a:t>
                </a:r>
              </a:p>
            </p:txBody>
          </p:sp>
          <p:sp>
            <p:nvSpPr>
              <p:cNvPr id="67" name="Text Box 27">
                <a:extLst>
                  <a:ext uri="{FF2B5EF4-FFF2-40B4-BE49-F238E27FC236}">
                    <a16:creationId xmlns:a16="http://schemas.microsoft.com/office/drawing/2014/main" id="{4379F242-BB1E-4ACF-B238-B9100BC1B2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5" y="3718"/>
                <a:ext cx="16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68" name="Text Box 28">
                <a:extLst>
                  <a:ext uri="{FF2B5EF4-FFF2-40B4-BE49-F238E27FC236}">
                    <a16:creationId xmlns:a16="http://schemas.microsoft.com/office/drawing/2014/main" id="{4FB086D4-02AA-4DDF-9D39-530E41E9B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1" y="3382"/>
                <a:ext cx="16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54000" tIns="28800" rIns="54000" bIns="2880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i="1"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69" name="Line 29">
                <a:extLst>
                  <a:ext uri="{FF2B5EF4-FFF2-40B4-BE49-F238E27FC236}">
                    <a16:creationId xmlns:a16="http://schemas.microsoft.com/office/drawing/2014/main" id="{D0933E8E-6E57-4200-BDEA-3D7F4868E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2928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b="1"/>
              </a:p>
            </p:txBody>
          </p:sp>
          <p:sp>
            <p:nvSpPr>
              <p:cNvPr id="70" name="Line 30">
                <a:extLst>
                  <a:ext uri="{FF2B5EF4-FFF2-40B4-BE49-F238E27FC236}">
                    <a16:creationId xmlns:a16="http://schemas.microsoft.com/office/drawing/2014/main" id="{8BD98560-C330-4A96-A033-1086B969D9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48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b="1"/>
              </a:p>
            </p:txBody>
          </p:sp>
          <p:sp>
            <p:nvSpPr>
              <p:cNvPr id="71" name="Line 31">
                <a:extLst>
                  <a:ext uri="{FF2B5EF4-FFF2-40B4-BE49-F238E27FC236}">
                    <a16:creationId xmlns:a16="http://schemas.microsoft.com/office/drawing/2014/main" id="{5C408778-6081-4489-A59A-48BF1A0F1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312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b="1"/>
              </a:p>
            </p:txBody>
          </p:sp>
          <p:sp>
            <p:nvSpPr>
              <p:cNvPr id="72" name="Line 32">
                <a:extLst>
                  <a:ext uri="{FF2B5EF4-FFF2-40B4-BE49-F238E27FC236}">
                    <a16:creationId xmlns:a16="http://schemas.microsoft.com/office/drawing/2014/main" id="{0C18F4D9-6631-49C4-A962-20688F36E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b="1"/>
              </a:p>
            </p:txBody>
          </p:sp>
          <p:sp>
            <p:nvSpPr>
              <p:cNvPr id="73" name="Line 33">
                <a:extLst>
                  <a:ext uri="{FF2B5EF4-FFF2-40B4-BE49-F238E27FC236}">
                    <a16:creationId xmlns:a16="http://schemas.microsoft.com/office/drawing/2014/main" id="{1FE396A9-D6D5-4767-8C95-A6673B1C9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6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54000" tIns="28800" rIns="54000" bIns="28800"/>
              <a:lstStyle/>
              <a:p>
                <a:endParaRPr lang="zh-CN" altLang="en-US" b="1"/>
              </a:p>
            </p:txBody>
          </p:sp>
        </p:grpSp>
        <p:sp>
          <p:nvSpPr>
            <p:cNvPr id="59" name="Line 34">
              <a:extLst>
                <a:ext uri="{FF2B5EF4-FFF2-40B4-BE49-F238E27FC236}">
                  <a16:creationId xmlns:a16="http://schemas.microsoft.com/office/drawing/2014/main" id="{7CFCDC01-71DC-44E3-82CB-E95526CD91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2" y="3600"/>
              <a:ext cx="96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D3333DD6-D36C-468E-A67A-08D5CA1E9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3600"/>
              <a:ext cx="48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61" name="Line 36">
              <a:extLst>
                <a:ext uri="{FF2B5EF4-FFF2-40B4-BE49-F238E27FC236}">
                  <a16:creationId xmlns:a16="http://schemas.microsoft.com/office/drawing/2014/main" id="{A8B8F562-8EC2-4384-90E6-ADD4FF4D3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9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  <p:sp>
          <p:nvSpPr>
            <p:cNvPr id="62" name="Text Box 37">
              <a:extLst>
                <a:ext uri="{FF2B5EF4-FFF2-40B4-BE49-F238E27FC236}">
                  <a16:creationId xmlns:a16="http://schemas.microsoft.com/office/drawing/2014/main" id="{357D7EA2-8A15-4442-A570-31D1D1A99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4" y="3024"/>
              <a:ext cx="1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63" name="Line 38">
              <a:extLst>
                <a:ext uri="{FF2B5EF4-FFF2-40B4-BE49-F238E27FC236}">
                  <a16:creationId xmlns:a16="http://schemas.microsoft.com/office/drawing/2014/main" id="{AA5D86EE-6117-4774-B8E3-5AD970C85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54000" tIns="28800" rIns="54000" bIns="28800"/>
            <a:lstStyle/>
            <a:p>
              <a:endParaRPr lang="zh-CN" altLang="en-US" b="1"/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1859F6-E3B6-17BA-0308-575D55FB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11F45-D1EF-48DC-8ED1-EB7D059D2CF6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98C0CE-3064-3A77-F668-76B97943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60B786-8F91-C998-2E66-8F2CDCF2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0FB96D6-A7C3-4D35-8E56-61B587F35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3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B2E5314-E149-4FDD-8886-84548C485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/>
              <a:t>3.</a:t>
            </a:r>
            <a:r>
              <a:rPr lang="en-US" altLang="zh-CN" dirty="0"/>
              <a:t> </a:t>
            </a:r>
            <a:r>
              <a:rPr lang="zh-CN" altLang="en-US" dirty="0"/>
              <a:t>为下面语言设计文法，并问哪些文法是正规的？</a:t>
            </a:r>
            <a:r>
              <a:rPr lang="en-US" altLang="zh-CN" b="1" dirty="0"/>
              <a:t>(P103/3.6(a)(b))</a:t>
            </a:r>
          </a:p>
          <a:p>
            <a:pPr lvl="1" eaLnBrk="1" hangingPunct="1"/>
            <a:r>
              <a:rPr lang="zh-CN" altLang="en-US" dirty="0"/>
              <a:t>每个</a:t>
            </a:r>
            <a:r>
              <a:rPr lang="en-US" altLang="zh-CN" b="1" i="1" dirty="0"/>
              <a:t>a</a:t>
            </a:r>
            <a:r>
              <a:rPr lang="zh-CN" altLang="en-US" dirty="0"/>
              <a:t>后面至少有一个</a:t>
            </a:r>
            <a:r>
              <a:rPr lang="en-US" altLang="zh-CN" b="1" i="1" dirty="0"/>
              <a:t>b</a:t>
            </a:r>
            <a:r>
              <a:rPr lang="zh-CN" altLang="en-US" dirty="0"/>
              <a:t>跟随的所有串。</a:t>
            </a:r>
          </a:p>
          <a:p>
            <a:pPr lvl="1" eaLnBrk="1" hangingPunct="1"/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b="1" i="1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的个数相等的串。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4604D8-A87D-3D8D-8260-B4859541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BE61-FA42-4A80-988F-D0B2681DFF1A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15DC5B-1A40-B24A-29BF-513667EC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0A1DEC-9D4A-2A19-DD16-BD2815D3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83508C2-5481-4102-9E4C-F7F636557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3</a:t>
            </a:r>
          </a:p>
        </p:txBody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1B4C821F-97A7-482B-BEAF-2B8CB0CB0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设计文法，并问哪些文法是正规的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）</a:t>
            </a:r>
            <a:r>
              <a:rPr lang="zh-CN" altLang="en-US" sz="2400" dirty="0"/>
              <a:t>每个</a:t>
            </a:r>
            <a:r>
              <a:rPr lang="en-US" altLang="zh-CN" sz="2400" b="1" i="1" dirty="0"/>
              <a:t>a</a:t>
            </a:r>
            <a:r>
              <a:rPr lang="zh-CN" altLang="en-US" sz="2400" dirty="0"/>
              <a:t>后面至少有一个</a:t>
            </a:r>
            <a:r>
              <a:rPr lang="en-US" altLang="zh-CN" sz="2400" b="1" i="1" dirty="0"/>
              <a:t>b</a:t>
            </a:r>
            <a:r>
              <a:rPr lang="zh-CN" altLang="en-US" sz="2400" dirty="0"/>
              <a:t>跟随的所有串。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分析：该语言可以用正规式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ab </a:t>
            </a:r>
            <a:r>
              <a:rPr lang="en-US" altLang="zh-CN" sz="2400" b="1" dirty="0"/>
              <a:t>|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baseline="30000" dirty="0"/>
              <a:t>*</a:t>
            </a:r>
            <a:r>
              <a:rPr lang="zh-CN" altLang="en-US" sz="2400" dirty="0"/>
              <a:t>表示，是正规的。对应的文法：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b="1" i="1" dirty="0" err="1"/>
              <a:t>S</a:t>
            </a:r>
            <a:r>
              <a:rPr lang="en-US" altLang="zh-CN" sz="2400" b="1" dirty="0" err="1">
                <a:sym typeface="Symbol" panose="05050102010706020507" pitchFamily="18" charset="2"/>
              </a:rPr>
              <a:t></a:t>
            </a:r>
            <a:r>
              <a:rPr lang="en-US" altLang="zh-CN" sz="2400" b="1" i="1" dirty="0" err="1"/>
              <a:t>abS</a:t>
            </a:r>
            <a:r>
              <a:rPr lang="en-US" altLang="zh-CN" sz="2400" b="1" dirty="0"/>
              <a:t> | </a:t>
            </a:r>
            <a:r>
              <a:rPr lang="en-US" altLang="zh-CN" sz="2400" b="1" i="1" dirty="0" err="1"/>
              <a:t>bS</a:t>
            </a:r>
            <a:r>
              <a:rPr lang="en-US" altLang="zh-CN" sz="2400" b="1" dirty="0"/>
              <a:t> | </a:t>
            </a:r>
            <a:r>
              <a:rPr lang="en-US" altLang="zh-CN" sz="2400" b="1" dirty="0">
                <a:sym typeface="Symbol" panose="05050102010706020507" pitchFamily="18" charset="2"/>
              </a:rPr>
              <a:t>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sym typeface="Symbol" panose="05050102010706020507" pitchFamily="18" charset="2"/>
              </a:rPr>
              <a:t>）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的个数相等的串。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二义文法</a:t>
            </a:r>
            <a:r>
              <a:rPr lang="en-US" altLang="zh-CN" sz="2400" b="1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：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sym typeface="Symbol" panose="05050102010706020507" pitchFamily="18" charset="2"/>
              </a:rPr>
              <a:t>a B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>
                <a:sym typeface="Symbol" panose="05050102010706020507" pitchFamily="18" charset="2"/>
              </a:rPr>
              <a:t>b A</a:t>
            </a:r>
            <a:r>
              <a:rPr lang="en-US" altLang="zh-CN" sz="2400" b="1" dirty="0">
                <a:sym typeface="Symbol" panose="05050102010706020507" pitchFamily="18" charset="2"/>
              </a:rPr>
              <a:t> | 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  </a:t>
            </a:r>
            <a:r>
              <a:rPr lang="en-US" altLang="zh-CN" sz="2400" b="1" i="1" dirty="0">
                <a:sym typeface="Symbol" panose="05050102010706020507" pitchFamily="18" charset="2"/>
              </a:rPr>
              <a:t>a S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>
                <a:sym typeface="Symbol" panose="05050102010706020507" pitchFamily="18" charset="2"/>
              </a:rPr>
              <a:t>b A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   </a:t>
            </a:r>
            <a:r>
              <a:rPr lang="en-US" altLang="zh-CN" sz="2400" b="1" i="1" dirty="0">
                <a:sym typeface="Symbol" panose="05050102010706020507" pitchFamily="18" charset="2"/>
              </a:rPr>
              <a:t>b S</a:t>
            </a:r>
            <a:r>
              <a:rPr lang="en-US" altLang="zh-CN" sz="2400" b="1" dirty="0">
                <a:sym typeface="Symbol" panose="05050102010706020507" pitchFamily="18" charset="2"/>
              </a:rPr>
              <a:t> | </a:t>
            </a:r>
            <a:r>
              <a:rPr lang="en-US" altLang="zh-CN" sz="2400" b="1" i="1" dirty="0">
                <a:sym typeface="Symbol" panose="05050102010706020507" pitchFamily="18" charset="2"/>
              </a:rPr>
              <a:t>a B </a:t>
            </a:r>
            <a:r>
              <a:rPr lang="en-US" altLang="zh-CN" sz="2400" b="1" i="1" dirty="0" err="1"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其中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表示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比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多一个的串，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表示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比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sym typeface="Symbol" panose="05050102010706020507" pitchFamily="18" charset="2"/>
              </a:rPr>
              <a:t>多一个的串</a:t>
            </a:r>
          </a:p>
          <a:p>
            <a:pPr marL="609600" indent="-609600" algn="just"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 err="1">
                <a:solidFill>
                  <a:srgbClr val="008000"/>
                </a:solidFill>
              </a:rPr>
              <a:t>a</a:t>
            </a:r>
            <a:r>
              <a:rPr lang="en-US" altLang="zh-CN" sz="2400" b="1" i="1" dirty="0" err="1"/>
              <a:t>a</a:t>
            </a:r>
            <a:r>
              <a:rPr lang="en-US" altLang="zh-CN" sz="2400" b="1" i="1" dirty="0" err="1">
                <a:solidFill>
                  <a:srgbClr val="008000"/>
                </a:solidFill>
              </a:rPr>
              <a:t>bba</a:t>
            </a:r>
            <a:r>
              <a:rPr lang="en-US" altLang="zh-CN" sz="2400" b="1" i="1" dirty="0" err="1"/>
              <a:t>bab</a:t>
            </a:r>
            <a:r>
              <a:rPr lang="en-US" altLang="zh-CN" sz="2400" b="1" i="1" dirty="0"/>
              <a:t>		 </a:t>
            </a:r>
            <a:r>
              <a:rPr lang="en-US" altLang="zh-CN" sz="2400" b="1" i="1" dirty="0" err="1">
                <a:solidFill>
                  <a:srgbClr val="008000"/>
                </a:solidFill>
              </a:rPr>
              <a:t>a</a:t>
            </a:r>
            <a:r>
              <a:rPr lang="en-US" altLang="zh-CN" sz="2400" b="1" i="1" dirty="0" err="1"/>
              <a:t>a</a:t>
            </a:r>
            <a:r>
              <a:rPr lang="en-US" altLang="zh-CN" sz="2400" b="1" i="1" dirty="0" err="1">
                <a:solidFill>
                  <a:srgbClr val="008000"/>
                </a:solidFill>
              </a:rPr>
              <a:t>bbaba</a:t>
            </a:r>
            <a:r>
              <a:rPr lang="en-US" altLang="zh-CN" sz="2400" b="1" i="1" dirty="0" err="1"/>
              <a:t>b</a:t>
            </a:r>
            <a:endParaRPr lang="en-US" altLang="zh-CN" sz="2400" b="1" i="1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3C0CF-D9B2-DD2D-16BC-AC027075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F8A21-928D-4EA4-B381-3AE174515579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FC1F0D-A0A7-7E3C-6EC9-8FE6DE46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FAC7FD-F674-AE32-043B-DD05C6F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0088590-186F-446F-ACED-5B8415727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第三章 作业</a:t>
            </a:r>
            <a:r>
              <a:rPr lang="en-US" altLang="zh-CN"/>
              <a:t>3</a:t>
            </a:r>
          </a:p>
        </p:txBody>
      </p:sp>
      <p:sp>
        <p:nvSpPr>
          <p:cNvPr id="634883" name="Rectangle 3">
            <a:extLst>
              <a:ext uri="{FF2B5EF4-FFF2-40B4-BE49-F238E27FC236}">
                <a16:creationId xmlns:a16="http://schemas.microsoft.com/office/drawing/2014/main" id="{13FC7084-4D58-4E6B-A683-F97BE3751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257300"/>
            <a:ext cx="7886700" cy="552524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b</a:t>
            </a:r>
            <a:r>
              <a:rPr lang="zh-CN" altLang="en-US" b="1" dirty="0"/>
              <a:t>）</a:t>
            </a:r>
            <a:r>
              <a:rPr lang="zh-CN" altLang="en-US" dirty="0"/>
              <a:t>续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800" dirty="0"/>
              <a:t>二义文法</a:t>
            </a:r>
            <a:r>
              <a:rPr lang="en-US" altLang="zh-CN" sz="2800" b="1" dirty="0"/>
              <a:t>2</a:t>
            </a:r>
            <a:r>
              <a:rPr lang="zh-CN" altLang="en-US" sz="2800" dirty="0"/>
              <a:t>： </a:t>
            </a:r>
            <a:r>
              <a:rPr lang="en-US" altLang="zh-CN" sz="2800" b="1" i="1" dirty="0" err="1"/>
              <a:t>S</a:t>
            </a:r>
            <a:r>
              <a:rPr lang="en-US" altLang="zh-CN" sz="2800" b="1" dirty="0" err="1">
                <a:sym typeface="Symbol" panose="05050102010706020507" pitchFamily="18" charset="2"/>
              </a:rPr>
              <a:t></a:t>
            </a:r>
            <a:r>
              <a:rPr lang="en-US" altLang="zh-CN" sz="2800" b="1" i="1" dirty="0" err="1">
                <a:sym typeface="Symbol" panose="05050102010706020507" pitchFamily="18" charset="2"/>
              </a:rPr>
              <a:t>aSbS</a:t>
            </a:r>
            <a:r>
              <a:rPr lang="en-US" altLang="zh-CN" sz="2800" b="1" dirty="0">
                <a:sym typeface="Symbol" panose="05050102010706020507" pitchFamily="18" charset="2"/>
              </a:rPr>
              <a:t> | </a:t>
            </a:r>
            <a:r>
              <a:rPr lang="en-US" altLang="zh-CN" sz="2800" b="1" i="1" dirty="0" err="1">
                <a:sym typeface="Symbol" panose="05050102010706020507" pitchFamily="18" charset="2"/>
              </a:rPr>
              <a:t>bSaS</a:t>
            </a:r>
            <a:r>
              <a:rPr lang="en-US" altLang="zh-CN" sz="2800" b="1" dirty="0">
                <a:sym typeface="Symbol" panose="05050102010706020507" pitchFamily="18" charset="2"/>
              </a:rPr>
              <a:t> | </a:t>
            </a:r>
            <a:r>
              <a:rPr lang="en-US" altLang="zh-CN" sz="2800" b="1" i="1" dirty="0">
                <a:sym typeface="Symbol" panose="05050102010706020507" pitchFamily="18" charset="2"/>
              </a:rPr>
              <a:t>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008000"/>
                </a:solidFill>
              </a:rPr>
              <a:t>   </a:t>
            </a:r>
            <a:r>
              <a:rPr lang="en-US" altLang="zh-CN" b="1" i="1" dirty="0" err="1">
                <a:solidFill>
                  <a:srgbClr val="008000"/>
                </a:solidFill>
              </a:rPr>
              <a:t>a</a:t>
            </a:r>
            <a:r>
              <a:rPr lang="en-US" altLang="zh-CN" b="1" i="1" dirty="0" err="1"/>
              <a:t>ab</a:t>
            </a:r>
            <a:r>
              <a:rPr lang="en-US" altLang="zh-CN" b="1" i="1" dirty="0" err="1">
                <a:solidFill>
                  <a:srgbClr val="008000"/>
                </a:solidFill>
              </a:rPr>
              <a:t>b</a:t>
            </a:r>
            <a:r>
              <a:rPr lang="en-US" altLang="zh-CN" b="1" i="1" dirty="0" err="1"/>
              <a:t>abab</a:t>
            </a:r>
            <a:r>
              <a:rPr lang="en-US" altLang="zh-CN" b="1" i="1" dirty="0"/>
              <a:t>		</a:t>
            </a:r>
            <a:r>
              <a:rPr lang="en-US" altLang="zh-CN" b="1" i="1" dirty="0" err="1">
                <a:solidFill>
                  <a:srgbClr val="008000"/>
                </a:solidFill>
              </a:rPr>
              <a:t>a</a:t>
            </a:r>
            <a:r>
              <a:rPr lang="en-US" altLang="zh-CN" b="1" i="1" dirty="0" err="1"/>
              <a:t>abba</a:t>
            </a:r>
            <a:r>
              <a:rPr lang="en-US" altLang="zh-CN" b="1" i="1" dirty="0" err="1">
                <a:solidFill>
                  <a:srgbClr val="008000"/>
                </a:solidFill>
              </a:rPr>
              <a:t>b</a:t>
            </a:r>
            <a:r>
              <a:rPr lang="en-US" altLang="zh-CN" b="1" i="1" dirty="0" err="1"/>
              <a:t>ab</a:t>
            </a:r>
            <a:endParaRPr lang="en-US" altLang="zh-CN" sz="2800" dirty="0"/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非二义文法：</a:t>
            </a:r>
            <a:r>
              <a:rPr lang="zh-CN" altLang="en-US" sz="2800" b="1" dirty="0"/>
              <a:t>	</a:t>
            </a:r>
            <a:r>
              <a:rPr lang="en-US" altLang="zh-CN" sz="2800" b="1" i="1" dirty="0"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a B S</a:t>
            </a:r>
            <a:r>
              <a:rPr lang="en-US" altLang="zh-CN" sz="2800" b="1" dirty="0">
                <a:cs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b A S</a:t>
            </a:r>
            <a:r>
              <a:rPr lang="en-US" altLang="zh-CN" sz="2800" b="1" dirty="0">
                <a:cs typeface="Times New Roman" panose="02020603050405020304" pitchFamily="18" charset="0"/>
              </a:rPr>
              <a:t> | </a:t>
            </a:r>
            <a:r>
              <a:rPr lang="en-US" altLang="zh-CN" sz="2800" b="1" dirty="0">
                <a:sym typeface="Symbol" panose="05050102010706020507" pitchFamily="18" charset="2"/>
              </a:rPr>
              <a:t>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			</a:t>
            </a:r>
            <a:r>
              <a:rPr lang="en-US" altLang="zh-CN" sz="2800" b="1" i="1" dirty="0"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cs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b A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A</a:t>
            </a:r>
            <a:endParaRPr lang="en-US" altLang="zh-CN" sz="2800" b="1" i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	   			</a:t>
            </a:r>
            <a:r>
              <a:rPr lang="en-US" altLang="zh-CN" sz="2800" b="1" i="1" dirty="0"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cs typeface="Times New Roman" panose="02020603050405020304" pitchFamily="18" charset="0"/>
              </a:rPr>
              <a:t> |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a B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B</a:t>
            </a:r>
            <a:endParaRPr lang="en-US" altLang="zh-CN" sz="2800" b="1" i="1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</a:t>
            </a:r>
            <a:r>
              <a:rPr lang="zh-CN" altLang="en-US" sz="2800" dirty="0">
                <a:sym typeface="Symbol" panose="05050102010706020507" pitchFamily="18" charset="2"/>
              </a:rPr>
              <a:t>其中 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表示 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比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多一个的串并且不含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个数相等的非空后缀，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表示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比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多一个的串并且不含</a:t>
            </a:r>
            <a:r>
              <a:rPr lang="en-US" altLang="zh-CN" sz="2800" b="1" i="1" dirty="0"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b="1" i="1" dirty="0"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ym typeface="Symbol" panose="05050102010706020507" pitchFamily="18" charset="2"/>
              </a:rPr>
              <a:t>个数相等的非空后缀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i="1" dirty="0">
                <a:solidFill>
                  <a:srgbClr val="00FF00"/>
                </a:solidFill>
              </a:rPr>
              <a:t>    </a:t>
            </a:r>
            <a:r>
              <a:rPr lang="en-US" altLang="zh-CN" sz="2800" b="1" i="1" dirty="0" err="1">
                <a:solidFill>
                  <a:srgbClr val="008000"/>
                </a:solidFill>
              </a:rPr>
              <a:t>a</a:t>
            </a:r>
            <a:r>
              <a:rPr lang="en-US" altLang="zh-CN" sz="2800" b="1" i="1" dirty="0" err="1"/>
              <a:t>abb</a:t>
            </a:r>
            <a:r>
              <a:rPr lang="en-US" altLang="zh-CN" sz="2800" b="1" i="1" dirty="0" err="1">
                <a:solidFill>
                  <a:srgbClr val="008000"/>
                </a:solidFill>
              </a:rPr>
              <a:t>abab</a:t>
            </a:r>
            <a:endParaRPr lang="en-US" altLang="zh-CN" sz="2800" b="1" i="1" dirty="0">
              <a:solidFill>
                <a:srgbClr val="008000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i="1" dirty="0">
              <a:solidFill>
                <a:srgbClr val="008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/>
              <a:t>由于文法中包含递归，无法用正规式表示，所以不是正规的。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038CEA-4DCC-2628-0907-E7017FCD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7598-19F0-414D-900D-79D1040CBF14}" type="datetime2">
              <a:rPr lang="zh-CN" altLang="en-US" smtClean="0"/>
              <a:t>2024年5月9日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AE095-D34E-8FE0-3EE4-FFB7D840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第三章 语法分析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F10DE-DE4F-E0EF-756E-ED9B3FC9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1A4A9B1-7E4E-47AA-AA07-2768A6A8C14F}" vid="{86F4E090-C3C9-4325-B7F9-CF07F329FE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1515</TotalTime>
  <Words>7026</Words>
  <Application>Microsoft Office PowerPoint</Application>
  <PresentationFormat>全屏显示(4:3)</PresentationFormat>
  <Paragraphs>1113</Paragraphs>
  <Slides>56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4" baseType="lpstr">
      <vt:lpstr>等线</vt:lpstr>
      <vt:lpstr>黑体</vt:lpstr>
      <vt:lpstr>宋体</vt:lpstr>
      <vt:lpstr>Arial</vt:lpstr>
      <vt:lpstr>Symbol</vt:lpstr>
      <vt:lpstr>Times New Roman</vt:lpstr>
      <vt:lpstr>Wingdings</vt:lpstr>
      <vt:lpstr>主题1</vt:lpstr>
      <vt:lpstr>第三章 语法分析-作业</vt:lpstr>
      <vt:lpstr>第三章 作业1</vt:lpstr>
      <vt:lpstr>第三章 作业1</vt:lpstr>
      <vt:lpstr>第三章 作业1</vt:lpstr>
      <vt:lpstr>第三章 作业2</vt:lpstr>
      <vt:lpstr>第三章 作业2</vt:lpstr>
      <vt:lpstr>第三章 作业3</vt:lpstr>
      <vt:lpstr>第三章 作业3</vt:lpstr>
      <vt:lpstr>第三章 作业3</vt:lpstr>
      <vt:lpstr>第三章 作业4</vt:lpstr>
      <vt:lpstr>第三章 作业4</vt:lpstr>
      <vt:lpstr>第三章 作业5</vt:lpstr>
      <vt:lpstr>第三章 作业5</vt:lpstr>
      <vt:lpstr>第三章 作业6</vt:lpstr>
      <vt:lpstr>第三章 作业6</vt:lpstr>
      <vt:lpstr>第三章 作业7</vt:lpstr>
      <vt:lpstr>第三章 作业8</vt:lpstr>
      <vt:lpstr>第三章 作业8</vt:lpstr>
      <vt:lpstr>第三章 作业8</vt:lpstr>
      <vt:lpstr>第三章 作业8</vt:lpstr>
      <vt:lpstr>第三章 作业8</vt:lpstr>
      <vt:lpstr>第三章 作业8</vt:lpstr>
      <vt:lpstr>第三章 作业9</vt:lpstr>
      <vt:lpstr>第三章 作业9</vt:lpstr>
      <vt:lpstr>PowerPoint 演示文稿</vt:lpstr>
      <vt:lpstr>第三章 作业9</vt:lpstr>
      <vt:lpstr>第三章 作业9</vt:lpstr>
      <vt:lpstr>第三章 作业9</vt:lpstr>
      <vt:lpstr>第三章 作业10</vt:lpstr>
      <vt:lpstr>第三章 作业10</vt:lpstr>
      <vt:lpstr>第三章 作业10</vt:lpstr>
      <vt:lpstr>第三章 作业11</vt:lpstr>
      <vt:lpstr>第三章 作业11</vt:lpstr>
      <vt:lpstr>第三章 作业11</vt:lpstr>
      <vt:lpstr>第三章 作业11</vt:lpstr>
      <vt:lpstr>第三章 作业11</vt:lpstr>
      <vt:lpstr>第三章 作业11</vt:lpstr>
      <vt:lpstr>第三章 作业11</vt:lpstr>
      <vt:lpstr>PowerPoint 演示文稿</vt:lpstr>
      <vt:lpstr>第三章 作业11</vt:lpstr>
      <vt:lpstr>第三章 作业11</vt:lpstr>
      <vt:lpstr>第三章 作业11</vt:lpstr>
      <vt:lpstr>第三章 作业12</vt:lpstr>
      <vt:lpstr>第三章 作业12</vt:lpstr>
      <vt:lpstr>第三章 作业13</vt:lpstr>
      <vt:lpstr>第三章 作业13</vt:lpstr>
      <vt:lpstr>第三章 作业14</vt:lpstr>
      <vt:lpstr>第三章 作业14</vt:lpstr>
      <vt:lpstr>第三章 作业14</vt:lpstr>
      <vt:lpstr>第三章 作业14</vt:lpstr>
      <vt:lpstr>第三章 作业14</vt:lpstr>
      <vt:lpstr>第三章 作业14</vt:lpstr>
      <vt:lpstr>第三章 作业14</vt:lpstr>
      <vt:lpstr>第三章 作业14</vt:lpstr>
      <vt:lpstr>第三章 作业14</vt:lpstr>
      <vt:lpstr>第三章 作业14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语法分析(8)</dc:title>
  <dc:creator>欣捷</dc:creator>
  <cp:lastModifiedBy>欣捷 王</cp:lastModifiedBy>
  <cp:revision>62</cp:revision>
  <dcterms:created xsi:type="dcterms:W3CDTF">2021-04-20T06:55:23Z</dcterms:created>
  <dcterms:modified xsi:type="dcterms:W3CDTF">2024-05-08T18:07:27Z</dcterms:modified>
</cp:coreProperties>
</file>