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56"/>
  </p:notesMasterIdLst>
  <p:sldIdLst>
    <p:sldId id="256" r:id="rId2"/>
    <p:sldId id="580" r:id="rId3"/>
    <p:sldId id="586" r:id="rId4"/>
    <p:sldId id="587" r:id="rId5"/>
    <p:sldId id="589" r:id="rId6"/>
    <p:sldId id="581" r:id="rId7"/>
    <p:sldId id="582" r:id="rId8"/>
    <p:sldId id="583" r:id="rId9"/>
    <p:sldId id="627" r:id="rId10"/>
    <p:sldId id="585" r:id="rId11"/>
    <p:sldId id="628" r:id="rId12"/>
    <p:sldId id="629" r:id="rId13"/>
    <p:sldId id="630" r:id="rId14"/>
    <p:sldId id="588" r:id="rId15"/>
    <p:sldId id="590" r:id="rId16"/>
    <p:sldId id="631" r:id="rId17"/>
    <p:sldId id="632" r:id="rId18"/>
    <p:sldId id="633" r:id="rId19"/>
    <p:sldId id="591" r:id="rId20"/>
    <p:sldId id="612" r:id="rId21"/>
    <p:sldId id="616" r:id="rId22"/>
    <p:sldId id="615" r:id="rId23"/>
    <p:sldId id="617" r:id="rId24"/>
    <p:sldId id="592" r:id="rId25"/>
    <p:sldId id="593" r:id="rId26"/>
    <p:sldId id="614" r:id="rId27"/>
    <p:sldId id="613" r:id="rId28"/>
    <p:sldId id="594" r:id="rId29"/>
    <p:sldId id="595" r:id="rId30"/>
    <p:sldId id="619" r:id="rId31"/>
    <p:sldId id="596" r:id="rId32"/>
    <p:sldId id="620" r:id="rId33"/>
    <p:sldId id="621" r:id="rId34"/>
    <p:sldId id="622" r:id="rId35"/>
    <p:sldId id="623" r:id="rId36"/>
    <p:sldId id="598" r:id="rId37"/>
    <p:sldId id="599" r:id="rId38"/>
    <p:sldId id="600" r:id="rId39"/>
    <p:sldId id="601" r:id="rId40"/>
    <p:sldId id="624" r:id="rId41"/>
    <p:sldId id="602" r:id="rId42"/>
    <p:sldId id="606" r:id="rId43"/>
    <p:sldId id="607" r:id="rId44"/>
    <p:sldId id="608" r:id="rId45"/>
    <p:sldId id="609" r:id="rId46"/>
    <p:sldId id="610" r:id="rId47"/>
    <p:sldId id="611" r:id="rId48"/>
    <p:sldId id="625" r:id="rId49"/>
    <p:sldId id="626" r:id="rId50"/>
    <p:sldId id="634" r:id="rId51"/>
    <p:sldId id="635" r:id="rId52"/>
    <p:sldId id="603" r:id="rId53"/>
    <p:sldId id="636" r:id="rId54"/>
    <p:sldId id="637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617D"/>
    <a:srgbClr val="316886"/>
    <a:srgbClr val="3A7B9F"/>
    <a:srgbClr val="20455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CEA4A-6BBA-414F-9D9F-C24A88F05045}" v="283" dt="2024-03-21T15:02:19.142"/>
    <p1510:client id="{C4B178CC-1A6B-486C-9D1C-B6BCA69857CD}" v="42" dt="2024-03-22T01:47:00.130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7" autoAdjust="0"/>
    <p:restoredTop sz="74680" autoAdjust="0"/>
  </p:normalViewPr>
  <p:slideViewPr>
    <p:cSldViewPr snapToGrid="0">
      <p:cViewPr>
        <p:scale>
          <a:sx n="66" d="100"/>
          <a:sy n="66" d="100"/>
        </p:scale>
        <p:origin x="14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欣捷" userId="b965477fa0aef5e6" providerId="LiveId" clId="{E87471D6-C947-4124-93D5-E4F48FD56764}"/>
    <pc:docChg chg="custSel modSld">
      <pc:chgData name="欣捷" userId="b965477fa0aef5e6" providerId="LiveId" clId="{E87471D6-C947-4124-93D5-E4F48FD56764}" dt="2021-03-19T04:32:47.976" v="46" actId="20577"/>
      <pc:docMkLst>
        <pc:docMk/>
      </pc:docMkLst>
      <pc:sldChg chg="modNotesTx">
        <pc:chgData name="欣捷" userId="b965477fa0aef5e6" providerId="LiveId" clId="{E87471D6-C947-4124-93D5-E4F48FD56764}" dt="2021-03-19T04:32:47.976" v="46" actId="20577"/>
        <pc:sldMkLst>
          <pc:docMk/>
          <pc:sldMk cId="0" sldId="536"/>
        </pc:sldMkLst>
      </pc:sldChg>
      <pc:sldChg chg="addSp delSp modSp mod">
        <pc:chgData name="欣捷" userId="b965477fa0aef5e6" providerId="LiveId" clId="{E87471D6-C947-4124-93D5-E4F48FD56764}" dt="2021-03-18T01:06:59.518" v="6"/>
        <pc:sldMkLst>
          <pc:docMk/>
          <pc:sldMk cId="0" sldId="580"/>
        </pc:sldMkLst>
        <pc:spChg chg="del">
          <ac:chgData name="欣捷" userId="b965477fa0aef5e6" providerId="LiveId" clId="{E87471D6-C947-4124-93D5-E4F48FD56764}" dt="2021-03-18T01:06:59.097" v="5" actId="478"/>
          <ac:spMkLst>
            <pc:docMk/>
            <pc:sldMk cId="0" sldId="580"/>
            <ac:spMk id="6" creationId="{C2FB1297-E3B9-4E7D-A3F6-E44EEE42EBB2}"/>
          </ac:spMkLst>
        </pc:spChg>
        <pc:spChg chg="add mod">
          <ac:chgData name="欣捷" userId="b965477fa0aef5e6" providerId="LiveId" clId="{E87471D6-C947-4124-93D5-E4F48FD56764}" dt="2021-03-18T01:06:59.518" v="6"/>
          <ac:spMkLst>
            <pc:docMk/>
            <pc:sldMk cId="0" sldId="580"/>
            <ac:spMk id="7" creationId="{67108401-96B1-4BD4-9620-4996393CAE0C}"/>
          </ac:spMkLst>
        </pc:spChg>
        <pc:spChg chg="mod">
          <ac:chgData name="欣捷" userId="b965477fa0aef5e6" providerId="LiveId" clId="{E87471D6-C947-4124-93D5-E4F48FD56764}" dt="2021-03-18T01:06:29.775" v="2" actId="20577"/>
          <ac:spMkLst>
            <pc:docMk/>
            <pc:sldMk cId="0" sldId="580"/>
            <ac:spMk id="14339" creationId="{601F629B-64AE-4EFA-82CB-9B0DFFA8D49D}"/>
          </ac:spMkLst>
        </pc:spChg>
      </pc:sldChg>
      <pc:sldChg chg="modSp mod">
        <pc:chgData name="欣捷" userId="b965477fa0aef5e6" providerId="LiveId" clId="{E87471D6-C947-4124-93D5-E4F48FD56764}" dt="2021-03-18T01:06:02.416" v="1" actId="20577"/>
        <pc:sldMkLst>
          <pc:docMk/>
          <pc:sldMk cId="0" sldId="591"/>
        </pc:sldMkLst>
        <pc:spChg chg="mod">
          <ac:chgData name="欣捷" userId="b965477fa0aef5e6" providerId="LiveId" clId="{E87471D6-C947-4124-93D5-E4F48FD56764}" dt="2021-03-18T01:06:02.416" v="1" actId="20577"/>
          <ac:spMkLst>
            <pc:docMk/>
            <pc:sldMk cId="0" sldId="591"/>
            <ac:spMk id="49154" creationId="{08C06825-8161-4ED5-B901-6622497AD070}"/>
          </ac:spMkLst>
        </pc:spChg>
      </pc:sldChg>
      <pc:sldChg chg="modSp mod">
        <pc:chgData name="欣捷" userId="b965477fa0aef5e6" providerId="LiveId" clId="{E87471D6-C947-4124-93D5-E4F48FD56764}" dt="2021-03-19T04:27:03.868" v="8"/>
        <pc:sldMkLst>
          <pc:docMk/>
          <pc:sldMk cId="66058480" sldId="594"/>
        </pc:sldMkLst>
        <pc:spChg chg="mod">
          <ac:chgData name="欣捷" userId="b965477fa0aef5e6" providerId="LiveId" clId="{E87471D6-C947-4124-93D5-E4F48FD56764}" dt="2021-03-19T04:27:03.868" v="8"/>
          <ac:spMkLst>
            <pc:docMk/>
            <pc:sldMk cId="66058480" sldId="594"/>
            <ac:spMk id="3" creationId="{3F154D45-45B5-40AC-8AC1-FECF42FE6EFC}"/>
          </ac:spMkLst>
        </pc:spChg>
      </pc:sldChg>
      <pc:sldChg chg="modSp mod">
        <pc:chgData name="欣捷" userId="b965477fa0aef5e6" providerId="LiveId" clId="{E87471D6-C947-4124-93D5-E4F48FD56764}" dt="2021-03-18T01:06:38.898" v="4" actId="1076"/>
        <pc:sldMkLst>
          <pc:docMk/>
          <pc:sldMk cId="2648371721" sldId="596"/>
        </pc:sldMkLst>
        <pc:spChg chg="mod">
          <ac:chgData name="欣捷" userId="b965477fa0aef5e6" providerId="LiveId" clId="{E87471D6-C947-4124-93D5-E4F48FD56764}" dt="2021-03-18T01:06:38.898" v="4" actId="1076"/>
          <ac:spMkLst>
            <pc:docMk/>
            <pc:sldMk cId="2648371721" sldId="596"/>
            <ac:spMk id="8" creationId="{6C861720-9A49-413D-A07F-FC7F624077E5}"/>
          </ac:spMkLst>
        </pc:spChg>
        <pc:spChg chg="mod">
          <ac:chgData name="欣捷" userId="b965477fa0aef5e6" providerId="LiveId" clId="{E87471D6-C947-4124-93D5-E4F48FD56764}" dt="2021-03-18T01:06:34.040" v="3" actId="20577"/>
          <ac:spMkLst>
            <pc:docMk/>
            <pc:sldMk cId="2648371721" sldId="596"/>
            <ac:spMk id="14339" creationId="{601F629B-64AE-4EFA-82CB-9B0DFFA8D49D}"/>
          </ac:spMkLst>
        </pc:spChg>
      </pc:sldChg>
      <pc:sldChg chg="modSp mod">
        <pc:chgData name="欣捷" userId="b965477fa0aef5e6" providerId="LiveId" clId="{E87471D6-C947-4124-93D5-E4F48FD56764}" dt="2021-03-18T01:05:58.026" v="0" actId="20577"/>
        <pc:sldMkLst>
          <pc:docMk/>
          <pc:sldMk cId="4013665732" sldId="610"/>
        </pc:sldMkLst>
        <pc:spChg chg="mod">
          <ac:chgData name="欣捷" userId="b965477fa0aef5e6" providerId="LiveId" clId="{E87471D6-C947-4124-93D5-E4F48FD56764}" dt="2021-03-18T01:05:58.026" v="0" actId="20577"/>
          <ac:spMkLst>
            <pc:docMk/>
            <pc:sldMk cId="4013665732" sldId="610"/>
            <ac:spMk id="48130" creationId="{CF7BCA2C-0CFB-4440-868B-DF0BE1832D8B}"/>
          </ac:spMkLst>
        </pc:spChg>
      </pc:sldChg>
    </pc:docChg>
  </pc:docChgLst>
  <pc:docChgLst>
    <pc:chgData name="王 欣捷" userId="b965477fa0aef5e6" providerId="LiveId" clId="{80F0A389-E256-4DA7-8A71-202276411887}"/>
    <pc:docChg chg="undo custSel addSld delSld modSld sldOrd">
      <pc:chgData name="王 欣捷" userId="b965477fa0aef5e6" providerId="LiveId" clId="{80F0A389-E256-4DA7-8A71-202276411887}" dt="2021-03-10T08:47:18.459" v="1445" actId="47"/>
      <pc:docMkLst>
        <pc:docMk/>
      </pc:docMkLst>
      <pc:sldChg chg="modSp mod">
        <pc:chgData name="王 欣捷" userId="b965477fa0aef5e6" providerId="LiveId" clId="{80F0A389-E256-4DA7-8A71-202276411887}" dt="2021-03-07T15:21:20.265" v="0" actId="20577"/>
        <pc:sldMkLst>
          <pc:docMk/>
          <pc:sldMk cId="2470898374" sldId="256"/>
        </pc:sldMkLst>
        <pc:spChg chg="mod">
          <ac:chgData name="王 欣捷" userId="b965477fa0aef5e6" providerId="LiveId" clId="{80F0A389-E256-4DA7-8A71-202276411887}" dt="2021-03-07T15:21:20.265" v="0" actId="20577"/>
          <ac:spMkLst>
            <pc:docMk/>
            <pc:sldMk cId="2470898374" sldId="256"/>
            <ac:spMk id="2" creationId="{E7DC3515-54D4-4A44-A409-1AD3C10C63ED}"/>
          </ac:spMkLst>
        </pc:spChg>
      </pc:sldChg>
      <pc:sldChg chg="addSp modSp mod modClrScheme chgLayout">
        <pc:chgData name="王 欣捷" userId="b965477fa0aef5e6" providerId="LiveId" clId="{80F0A389-E256-4DA7-8A71-202276411887}" dt="2021-03-10T05:07:04.769" v="1372" actId="1076"/>
        <pc:sldMkLst>
          <pc:docMk/>
          <pc:sldMk cId="2707364749" sldId="257"/>
        </pc:sldMkLst>
        <pc:spChg chg="add mod ord">
          <ac:chgData name="王 欣捷" userId="b965477fa0aef5e6" providerId="LiveId" clId="{80F0A389-E256-4DA7-8A71-202276411887}" dt="2021-03-10T05:04:35.264" v="1265"/>
          <ac:spMkLst>
            <pc:docMk/>
            <pc:sldMk cId="2707364749" sldId="257"/>
            <ac:spMk id="2" creationId="{A55449F2-91A0-464E-AF14-50BA8E55AD7C}"/>
          </ac:spMkLst>
        </pc:spChg>
        <pc:picChg chg="mod">
          <ac:chgData name="王 欣捷" userId="b965477fa0aef5e6" providerId="LiveId" clId="{80F0A389-E256-4DA7-8A71-202276411887}" dt="2021-03-10T05:07:04.769" v="1372" actId="1076"/>
          <ac:picMkLst>
            <pc:docMk/>
            <pc:sldMk cId="2707364749" sldId="257"/>
            <ac:picMk id="3" creationId="{2B0818DF-3D09-41C6-B36B-339298C18254}"/>
          </ac:picMkLst>
        </pc:picChg>
      </pc:sldChg>
      <pc:sldChg chg="addSp modSp mod modClrScheme chgLayout">
        <pc:chgData name="王 欣捷" userId="b965477fa0aef5e6" providerId="LiveId" clId="{80F0A389-E256-4DA7-8A71-202276411887}" dt="2021-03-10T05:06:57.357" v="1371" actId="1076"/>
        <pc:sldMkLst>
          <pc:docMk/>
          <pc:sldMk cId="389746985" sldId="258"/>
        </pc:sldMkLst>
        <pc:spChg chg="add mod ord">
          <ac:chgData name="王 欣捷" userId="b965477fa0aef5e6" providerId="LiveId" clId="{80F0A389-E256-4DA7-8A71-202276411887}" dt="2021-03-10T05:05:38.988" v="1302" actId="700"/>
          <ac:spMkLst>
            <pc:docMk/>
            <pc:sldMk cId="389746985" sldId="258"/>
            <ac:spMk id="2" creationId="{C8629B59-A962-462B-9613-E2408C62579C}"/>
          </ac:spMkLst>
        </pc:spChg>
        <pc:spChg chg="add mod ord">
          <ac:chgData name="王 欣捷" userId="b965477fa0aef5e6" providerId="LiveId" clId="{80F0A389-E256-4DA7-8A71-202276411887}" dt="2021-03-10T05:06:55.073" v="1370" actId="404"/>
          <ac:spMkLst>
            <pc:docMk/>
            <pc:sldMk cId="389746985" sldId="258"/>
            <ac:spMk id="4" creationId="{67004AF0-EF36-488C-8A04-CACAEB8FC614}"/>
          </ac:spMkLst>
        </pc:spChg>
        <pc:picChg chg="mod">
          <ac:chgData name="王 欣捷" userId="b965477fa0aef5e6" providerId="LiveId" clId="{80F0A389-E256-4DA7-8A71-202276411887}" dt="2021-03-10T05:06:57.357" v="1371" actId="1076"/>
          <ac:picMkLst>
            <pc:docMk/>
            <pc:sldMk cId="389746985" sldId="258"/>
            <ac:picMk id="3" creationId="{759F897E-E7D1-4432-A30E-81CDBF74D6D7}"/>
          </ac:picMkLst>
        </pc:picChg>
      </pc:sldChg>
      <pc:sldChg chg="addSp modSp mod modClrScheme chgLayout">
        <pc:chgData name="王 欣捷" userId="b965477fa0aef5e6" providerId="LiveId" clId="{80F0A389-E256-4DA7-8A71-202276411887}" dt="2021-03-10T05:06:52.793" v="1368" actId="1076"/>
        <pc:sldMkLst>
          <pc:docMk/>
          <pc:sldMk cId="1794713971" sldId="259"/>
        </pc:sldMkLst>
        <pc:spChg chg="add mod ord">
          <ac:chgData name="王 欣捷" userId="b965477fa0aef5e6" providerId="LiveId" clId="{80F0A389-E256-4DA7-8A71-202276411887}" dt="2021-03-10T05:05:06.841" v="1276" actId="700"/>
          <ac:spMkLst>
            <pc:docMk/>
            <pc:sldMk cId="1794713971" sldId="259"/>
            <ac:spMk id="2" creationId="{28B779EB-666A-4AC6-A0C6-D83C6D03078D}"/>
          </ac:spMkLst>
        </pc:spChg>
        <pc:spChg chg="add mod ord">
          <ac:chgData name="王 欣捷" userId="b965477fa0aef5e6" providerId="LiveId" clId="{80F0A389-E256-4DA7-8A71-202276411887}" dt="2021-03-10T05:06:51.071" v="1367" actId="404"/>
          <ac:spMkLst>
            <pc:docMk/>
            <pc:sldMk cId="1794713971" sldId="259"/>
            <ac:spMk id="4" creationId="{4D01BC95-6692-47ED-A4D2-B2ADFF126D1D}"/>
          </ac:spMkLst>
        </pc:spChg>
        <pc:picChg chg="mod ord">
          <ac:chgData name="王 欣捷" userId="b965477fa0aef5e6" providerId="LiveId" clId="{80F0A389-E256-4DA7-8A71-202276411887}" dt="2021-03-10T05:06:52.793" v="1368" actId="1076"/>
          <ac:picMkLst>
            <pc:docMk/>
            <pc:sldMk cId="1794713971" sldId="259"/>
            <ac:picMk id="3" creationId="{0533559B-1D06-469D-B2A1-5A09A2E754EE}"/>
          </ac:picMkLst>
        </pc:picChg>
      </pc:sldChg>
      <pc:sldChg chg="addSp modSp mod modClrScheme chgLayout">
        <pc:chgData name="王 欣捷" userId="b965477fa0aef5e6" providerId="LiveId" clId="{80F0A389-E256-4DA7-8A71-202276411887}" dt="2021-03-10T05:08:42.979" v="1425" actId="1076"/>
        <pc:sldMkLst>
          <pc:docMk/>
          <pc:sldMk cId="3260843188" sldId="260"/>
        </pc:sldMkLst>
        <pc:spChg chg="add mod ord">
          <ac:chgData name="王 欣捷" userId="b965477fa0aef5e6" providerId="LiveId" clId="{80F0A389-E256-4DA7-8A71-202276411887}" dt="2021-03-10T05:06:12.125" v="1334"/>
          <ac:spMkLst>
            <pc:docMk/>
            <pc:sldMk cId="3260843188" sldId="260"/>
            <ac:spMk id="2" creationId="{5BCF393F-7B37-436C-B06F-AA041CC23B25}"/>
          </ac:spMkLst>
        </pc:spChg>
        <pc:spChg chg="add mod ord">
          <ac:chgData name="王 欣捷" userId="b965477fa0aef5e6" providerId="LiveId" clId="{80F0A389-E256-4DA7-8A71-202276411887}" dt="2021-03-10T05:08:23.887" v="1419"/>
          <ac:spMkLst>
            <pc:docMk/>
            <pc:sldMk cId="3260843188" sldId="260"/>
            <ac:spMk id="3" creationId="{72C8C613-AF96-439A-981A-B548E8121401}"/>
          </ac:spMkLst>
        </pc:spChg>
        <pc:picChg chg="mod ord">
          <ac:chgData name="王 欣捷" userId="b965477fa0aef5e6" providerId="LiveId" clId="{80F0A389-E256-4DA7-8A71-202276411887}" dt="2021-03-10T05:08:38.879" v="1422" actId="1076"/>
          <ac:picMkLst>
            <pc:docMk/>
            <pc:sldMk cId="3260843188" sldId="260"/>
            <ac:picMk id="5" creationId="{CCED339B-90CC-4A8E-9FA6-C4036ACFEE03}"/>
          </ac:picMkLst>
        </pc:picChg>
        <pc:picChg chg="add mod">
          <ac:chgData name="王 欣捷" userId="b965477fa0aef5e6" providerId="LiveId" clId="{80F0A389-E256-4DA7-8A71-202276411887}" dt="2021-03-10T05:08:42.979" v="1425" actId="1076"/>
          <ac:picMkLst>
            <pc:docMk/>
            <pc:sldMk cId="3260843188" sldId="260"/>
            <ac:picMk id="6" creationId="{3CE71F96-5FE6-4AF5-8E3E-9E00DED41D6F}"/>
          </ac:picMkLst>
        </pc:picChg>
      </pc:sldChg>
      <pc:sldChg chg="delSp modSp del mod">
        <pc:chgData name="王 欣捷" userId="b965477fa0aef5e6" providerId="LiveId" clId="{80F0A389-E256-4DA7-8A71-202276411887}" dt="2021-03-10T05:08:03.384" v="1384" actId="47"/>
        <pc:sldMkLst>
          <pc:docMk/>
          <pc:sldMk cId="2845356667" sldId="261"/>
        </pc:sldMkLst>
        <pc:picChg chg="del mod">
          <ac:chgData name="王 欣捷" userId="b965477fa0aef5e6" providerId="LiveId" clId="{80F0A389-E256-4DA7-8A71-202276411887}" dt="2021-03-10T05:07:23.835" v="1375" actId="21"/>
          <ac:picMkLst>
            <pc:docMk/>
            <pc:sldMk cId="2845356667" sldId="261"/>
            <ac:picMk id="3" creationId="{DB39F0F9-6FF3-41A2-AB16-376F57F10D68}"/>
          </ac:picMkLst>
        </pc:picChg>
      </pc:sldChg>
      <pc:sldChg chg="modSp add mod ord modAnim modNotesTx">
        <pc:chgData name="王 欣捷" userId="b965477fa0aef5e6" providerId="LiveId" clId="{80F0A389-E256-4DA7-8A71-202276411887}" dt="2021-03-10T04:27:25.823" v="1033"/>
        <pc:sldMkLst>
          <pc:docMk/>
          <pc:sldMk cId="0" sldId="430"/>
        </pc:sldMkLst>
        <pc:spChg chg="mod">
          <ac:chgData name="王 欣捷" userId="b965477fa0aef5e6" providerId="LiveId" clId="{80F0A389-E256-4DA7-8A71-202276411887}" dt="2021-03-10T04:23:45.585" v="945"/>
          <ac:spMkLst>
            <pc:docMk/>
            <pc:sldMk cId="0" sldId="430"/>
            <ac:spMk id="10242" creationId="{92B8A93F-1277-4CFB-A024-E6B46A33BB25}"/>
          </ac:spMkLst>
        </pc:spChg>
        <pc:spChg chg="mod">
          <ac:chgData name="王 欣捷" userId="b965477fa0aef5e6" providerId="LiveId" clId="{80F0A389-E256-4DA7-8A71-202276411887}" dt="2021-03-10T04:26:36.882" v="1026" actId="2711"/>
          <ac:spMkLst>
            <pc:docMk/>
            <pc:sldMk cId="0" sldId="430"/>
            <ac:spMk id="10243" creationId="{36F22037-5FDF-46BE-87AD-FB8572FE9580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46" creationId="{25490010-6340-4A4C-985F-E8E1D171B692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47" creationId="{F2454775-628C-4B2E-8BDE-E420284DB7F0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48" creationId="{36FECDD5-9CDB-4279-B44A-3069333D914A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50" creationId="{72558B3F-4A30-47BA-9F0C-B966711A310B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51" creationId="{18D791BC-9E40-4E56-9DCC-5384BE023DB0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52" creationId="{EBABB3FB-81FA-4A44-8467-347517117698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53" creationId="{7F4777AC-AE23-41FD-B01A-9A6096C32E21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54" creationId="{419CBDAC-99D5-4CD5-8D7B-FD3CDDD3E9A8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55" creationId="{B368E788-3EDD-486F-A945-8487CDAAB936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56" creationId="{CEAD0802-66B2-4072-B8AD-D6653263FCCB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57" creationId="{C69D54BC-8C96-4D22-AB9E-6F3AB320B30E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58" creationId="{9A85C51C-F6E7-4F62-B742-D532981E3EB0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59" creationId="{0A2C63F6-E84B-46FF-BFE5-62821869ECF2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60" creationId="{6369BEED-F72D-445C-B2B0-2DA789627FC4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63" creationId="{FBA79777-902C-48F2-B9EA-72D2B87EC293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64" creationId="{117FD9BA-E8CB-4255-AC07-DE1D088AD2F3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65" creationId="{B498033D-92E1-4D36-9918-1A6F63A529E7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66" creationId="{39D3517C-B987-440F-A99F-0ACEB31E77EB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67" creationId="{907F8A75-5A64-42FA-A61C-EB59B1A043E4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68" creationId="{FF2E29CD-F797-43CE-8FE5-49FBA4614CF3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69" creationId="{3C07F8F7-F187-4283-AC48-D8092B3BABE3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0" sldId="430"/>
            <ac:spMk id="10270" creationId="{1FADC114-096A-4B25-B7C3-4E636E551EBC}"/>
          </ac:spMkLst>
        </pc:spChg>
        <pc:grpChg chg="mod">
          <ac:chgData name="王 欣捷" userId="b965477fa0aef5e6" providerId="LiveId" clId="{80F0A389-E256-4DA7-8A71-202276411887}" dt="2021-03-10T03:17:37.983" v="704" actId="1076"/>
          <ac:grpSpMkLst>
            <pc:docMk/>
            <pc:sldMk cId="0" sldId="430"/>
            <ac:grpSpMk id="10244" creationId="{91880891-0E5C-447F-B4E8-D5E62EFD5A2B}"/>
          </ac:grpSpMkLst>
        </pc:grpChg>
        <pc:grpChg chg="mod">
          <ac:chgData name="王 欣捷" userId="b965477fa0aef5e6" providerId="LiveId" clId="{80F0A389-E256-4DA7-8A71-202276411887}" dt="2021-03-10T03:17:37.983" v="704" actId="1076"/>
          <ac:grpSpMkLst>
            <pc:docMk/>
            <pc:sldMk cId="0" sldId="430"/>
            <ac:grpSpMk id="10245" creationId="{59FAA349-FD60-48AE-8A6F-13D92C862231}"/>
          </ac:grpSpMkLst>
        </pc:grpChg>
        <pc:grpChg chg="mod">
          <ac:chgData name="王 欣捷" userId="b965477fa0aef5e6" providerId="LiveId" clId="{80F0A389-E256-4DA7-8A71-202276411887}" dt="2021-03-10T03:17:37.983" v="704" actId="1076"/>
          <ac:grpSpMkLst>
            <pc:docMk/>
            <pc:sldMk cId="0" sldId="430"/>
            <ac:grpSpMk id="10249" creationId="{27A11749-BB73-4888-A81E-C5FD7BD246A4}"/>
          </ac:grpSpMkLst>
        </pc:grpChg>
        <pc:grpChg chg="mod">
          <ac:chgData name="王 欣捷" userId="b965477fa0aef5e6" providerId="LiveId" clId="{80F0A389-E256-4DA7-8A71-202276411887}" dt="2021-03-10T03:17:37.983" v="704" actId="1076"/>
          <ac:grpSpMkLst>
            <pc:docMk/>
            <pc:sldMk cId="0" sldId="430"/>
            <ac:grpSpMk id="10261" creationId="{83CA46E9-2B57-4853-8154-CACEA4375ECF}"/>
          </ac:grpSpMkLst>
        </pc:grpChg>
        <pc:grpChg chg="mod">
          <ac:chgData name="王 欣捷" userId="b965477fa0aef5e6" providerId="LiveId" clId="{80F0A389-E256-4DA7-8A71-202276411887}" dt="2021-03-10T03:17:37.983" v="704" actId="1076"/>
          <ac:grpSpMkLst>
            <pc:docMk/>
            <pc:sldMk cId="0" sldId="430"/>
            <ac:grpSpMk id="10262" creationId="{28D83943-8862-498C-BF1C-1019400EA13E}"/>
          </ac:grpSpMkLst>
        </pc:grpChg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11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12"/>
        </pc:sldMkLst>
      </pc:sldChg>
      <pc:sldChg chg="addSp delSp modSp mod">
        <pc:chgData name="王 欣捷" userId="b965477fa0aef5e6" providerId="LiveId" clId="{80F0A389-E256-4DA7-8A71-202276411887}" dt="2021-03-10T02:50:43.790" v="554" actId="14100"/>
        <pc:sldMkLst>
          <pc:docMk/>
          <pc:sldMk cId="0" sldId="533"/>
        </pc:sldMkLst>
        <pc:spChg chg="add del mod">
          <ac:chgData name="王 欣捷" userId="b965477fa0aef5e6" providerId="LiveId" clId="{80F0A389-E256-4DA7-8A71-202276411887}" dt="2021-03-10T02:45:48.188" v="383" actId="478"/>
          <ac:spMkLst>
            <pc:docMk/>
            <pc:sldMk cId="0" sldId="533"/>
            <ac:spMk id="2" creationId="{4A73AA12-19EB-42BF-A7DB-AF324D8689BE}"/>
          </ac:spMkLst>
        </pc:spChg>
        <pc:spChg chg="add mod">
          <ac:chgData name="王 欣捷" userId="b965477fa0aef5e6" providerId="LiveId" clId="{80F0A389-E256-4DA7-8A71-202276411887}" dt="2021-03-10T02:50:40.847" v="553" actId="14100"/>
          <ac:spMkLst>
            <pc:docMk/>
            <pc:sldMk cId="0" sldId="533"/>
            <ac:spMk id="3" creationId="{E8BD6621-F953-400C-8065-D28519CBB3FE}"/>
          </ac:spMkLst>
        </pc:spChg>
        <pc:spChg chg="add mod">
          <ac:chgData name="王 欣捷" userId="b965477fa0aef5e6" providerId="LiveId" clId="{80F0A389-E256-4DA7-8A71-202276411887}" dt="2021-03-10T02:50:43.790" v="554" actId="14100"/>
          <ac:spMkLst>
            <pc:docMk/>
            <pc:sldMk cId="0" sldId="533"/>
            <ac:spMk id="6" creationId="{2ADFD64A-211E-4C69-91AF-6B89A7144DEB}"/>
          </ac:spMkLst>
        </pc:spChg>
        <pc:spChg chg="mod">
          <ac:chgData name="王 欣捷" userId="b965477fa0aef5e6" providerId="LiveId" clId="{80F0A389-E256-4DA7-8A71-202276411887}" dt="2021-03-10T02:48:43.997" v="531" actId="27636"/>
          <ac:spMkLst>
            <pc:docMk/>
            <pc:sldMk cId="0" sldId="533"/>
            <ac:spMk id="23555" creationId="{168F3977-E23E-4FF9-A7B4-9AF63674870B}"/>
          </ac:spMkLst>
        </pc:spChg>
      </pc:sldChg>
      <pc:sldChg chg="modSp mod">
        <pc:chgData name="王 欣捷" userId="b965477fa0aef5e6" providerId="LiveId" clId="{80F0A389-E256-4DA7-8A71-202276411887}" dt="2021-03-10T02:53:15.414" v="597"/>
        <pc:sldMkLst>
          <pc:docMk/>
          <pc:sldMk cId="0" sldId="536"/>
        </pc:sldMkLst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1" creationId="{066C0765-B861-4231-B9AF-F9BCE2DE63B8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2" creationId="{4797FF4E-8EA0-490C-B697-81E1AC90513E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3" creationId="{35C8E1FA-9DBE-43D6-B376-1E55E5F7C039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4" creationId="{AED1B54A-D259-4A47-BEE8-A67EA5AF8B3C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5" creationId="{175685DB-6D50-4176-93C1-2F43BD737575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6" creationId="{BD992933-A564-4FB4-8D8E-F86A35EF1820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7" creationId="{3D46F35F-6261-4693-9F9B-9F953CB93694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8" creationId="{9F47C6FC-30F7-4AC1-B5FD-A48A2ADC34A4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9" creationId="{0058D4A7-CA56-433F-A8B3-74A6A73239B9}"/>
          </ac:spMkLst>
        </pc:spChg>
        <pc:spChg chg="mod">
          <ac:chgData name="王 欣捷" userId="b965477fa0aef5e6" providerId="LiveId" clId="{80F0A389-E256-4DA7-8A71-202276411887}" dt="2021-03-10T02:53:10.585" v="594"/>
          <ac:spMkLst>
            <pc:docMk/>
            <pc:sldMk cId="0" sldId="536"/>
            <ac:spMk id="26640" creationId="{5A965E84-3D85-4579-A942-86EC652F69DB}"/>
          </ac:spMkLst>
        </pc:spChg>
        <pc:spChg chg="mod">
          <ac:chgData name="王 欣捷" userId="b965477fa0aef5e6" providerId="LiveId" clId="{80F0A389-E256-4DA7-8A71-202276411887}" dt="2021-03-10T02:53:15.414" v="597"/>
          <ac:spMkLst>
            <pc:docMk/>
            <pc:sldMk cId="0" sldId="536"/>
            <ac:spMk id="26641" creationId="{D89118BE-B26D-4C0D-9C79-2901A45DDCA9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42" creationId="{58DBCC22-710B-4985-B72A-29626067BA29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43" creationId="{8410B125-2E82-4985-942E-32CD1F816C8A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44" creationId="{A2B83337-FC0B-43D6-B29A-569045019F8A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45" creationId="{15B9A678-5C4C-4E29-8899-602DC84EF6E5}"/>
          </ac:spMkLst>
        </pc:spChg>
        <pc:grpChg chg="mod">
          <ac:chgData name="王 欣捷" userId="b965477fa0aef5e6" providerId="LiveId" clId="{80F0A389-E256-4DA7-8A71-202276411887}" dt="2021-03-10T02:53:08.914" v="590" actId="14100"/>
          <ac:grpSpMkLst>
            <pc:docMk/>
            <pc:sldMk cId="0" sldId="536"/>
            <ac:grpSpMk id="26628" creationId="{850D429B-2910-40AD-8387-9751FF5E858B}"/>
          </ac:grpSpMkLst>
        </pc:grpChg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39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40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42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43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44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46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60"/>
        </pc:sldMkLst>
      </pc:sldChg>
      <pc:sldChg chg="modSp mod">
        <pc:chgData name="王 欣捷" userId="b965477fa0aef5e6" providerId="LiveId" clId="{80F0A389-E256-4DA7-8A71-202276411887}" dt="2021-03-10T02:57:50.603" v="600" actId="207"/>
        <pc:sldMkLst>
          <pc:docMk/>
          <pc:sldMk cId="0" sldId="566"/>
        </pc:sldMkLst>
        <pc:spChg chg="mod">
          <ac:chgData name="王 欣捷" userId="b965477fa0aef5e6" providerId="LiveId" clId="{80F0A389-E256-4DA7-8A71-202276411887}" dt="2021-03-10T02:57:50.603" v="600" actId="207"/>
          <ac:spMkLst>
            <pc:docMk/>
            <pc:sldMk cId="0" sldId="566"/>
            <ac:spMk id="36867" creationId="{1B04F8D2-EE18-4DB8-B855-6F704623FC78}"/>
          </ac:spMkLst>
        </pc:spChg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577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578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579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580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581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82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1063881780" sldId="583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1776697496" sldId="584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4228961026" sldId="585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19220242" sldId="586"/>
        </pc:sldMkLst>
      </pc:sldChg>
      <pc:sldChg chg="modSp mod ord">
        <pc:chgData name="王 欣捷" userId="b965477fa0aef5e6" providerId="LiveId" clId="{80F0A389-E256-4DA7-8A71-202276411887}" dt="2021-03-10T04:26:30.096" v="1025" actId="20577"/>
        <pc:sldMkLst>
          <pc:docMk/>
          <pc:sldMk cId="0" sldId="587"/>
        </pc:sldMkLst>
        <pc:spChg chg="mod">
          <ac:chgData name="王 欣捷" userId="b965477fa0aef5e6" providerId="LiveId" clId="{80F0A389-E256-4DA7-8A71-202276411887}" dt="2021-03-10T04:26:30.096" v="1025" actId="20577"/>
          <ac:spMkLst>
            <pc:docMk/>
            <pc:sldMk cId="0" sldId="587"/>
            <ac:spMk id="61443" creationId="{C47877C6-160B-4C5B-8E93-92114F540A86}"/>
          </ac:spMkLst>
        </pc:spChg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3932353002" sldId="587"/>
        </pc:sldMkLst>
      </pc:sldChg>
      <pc:sldChg chg="addSp modSp del mod ord">
        <pc:chgData name="王 欣捷" userId="b965477fa0aef5e6" providerId="LiveId" clId="{80F0A389-E256-4DA7-8A71-202276411887}" dt="2021-03-10T04:30:14.160" v="1075" actId="20577"/>
        <pc:sldMkLst>
          <pc:docMk/>
          <pc:sldMk cId="0" sldId="588"/>
        </pc:sldMkLst>
        <pc:spChg chg="add mod">
          <ac:chgData name="王 欣捷" userId="b965477fa0aef5e6" providerId="LiveId" clId="{80F0A389-E256-4DA7-8A71-202276411887}" dt="2021-03-10T04:30:14.160" v="1075" actId="20577"/>
          <ac:spMkLst>
            <pc:docMk/>
            <pc:sldMk cId="0" sldId="588"/>
            <ac:spMk id="13" creationId="{B4E5CEAB-B8F1-4178-98F1-BE5B9C5B160F}"/>
          </ac:spMkLst>
        </pc:spChg>
      </pc:sldChg>
      <pc:sldChg chg="modSp mod">
        <pc:chgData name="王 欣捷" userId="b965477fa0aef5e6" providerId="LiveId" clId="{80F0A389-E256-4DA7-8A71-202276411887}" dt="2021-03-10T02:37:30.749" v="108" actId="20577"/>
        <pc:sldMkLst>
          <pc:docMk/>
          <pc:sldMk cId="0" sldId="589"/>
        </pc:sldMkLst>
        <pc:spChg chg="mod">
          <ac:chgData name="王 欣捷" userId="b965477fa0aef5e6" providerId="LiveId" clId="{80F0A389-E256-4DA7-8A71-202276411887}" dt="2021-03-10T02:37:30.749" v="108" actId="20577"/>
          <ac:spMkLst>
            <pc:docMk/>
            <pc:sldMk cId="0" sldId="589"/>
            <ac:spMk id="51202" creationId="{43853F12-AC47-42CA-BF22-7740D958945A}"/>
          </ac:spMkLst>
        </pc:spChg>
      </pc:sldChg>
      <pc:sldChg chg="modSp mod">
        <pc:chgData name="王 欣捷" userId="b965477fa0aef5e6" providerId="LiveId" clId="{80F0A389-E256-4DA7-8A71-202276411887}" dt="2021-03-09T12:44:22.018" v="14" actId="20577"/>
        <pc:sldMkLst>
          <pc:docMk/>
          <pc:sldMk cId="0" sldId="590"/>
        </pc:sldMkLst>
        <pc:spChg chg="mod">
          <ac:chgData name="王 欣捷" userId="b965477fa0aef5e6" providerId="LiveId" clId="{80F0A389-E256-4DA7-8A71-202276411887}" dt="2021-03-09T12:44:22.018" v="14" actId="20577"/>
          <ac:spMkLst>
            <pc:docMk/>
            <pc:sldMk cId="0" sldId="590"/>
            <ac:spMk id="52227" creationId="{BC679DB6-0A14-41DF-90C7-A4BAAF650D4D}"/>
          </ac:spMkLst>
        </pc:spChg>
        <pc:spChg chg="mod">
          <ac:chgData name="王 欣捷" userId="b965477fa0aef5e6" providerId="LiveId" clId="{80F0A389-E256-4DA7-8A71-202276411887}" dt="2021-03-09T12:44:17.882" v="11" actId="1036"/>
          <ac:spMkLst>
            <pc:docMk/>
            <pc:sldMk cId="0" sldId="590"/>
            <ac:spMk id="52228" creationId="{CDAF3060-178E-4ED3-9A18-B95E8F58CFAB}"/>
          </ac:spMkLst>
        </pc:spChg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3223842112" sldId="592"/>
        </pc:sldMkLst>
      </pc:sldChg>
      <pc:sldChg chg="add">
        <pc:chgData name="王 欣捷" userId="b965477fa0aef5e6" providerId="LiveId" clId="{80F0A389-E256-4DA7-8A71-202276411887}" dt="2021-03-10T03:08:12.900" v="620"/>
        <pc:sldMkLst>
          <pc:docMk/>
          <pc:sldMk cId="66058480" sldId="594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648371721" sldId="596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97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3595551225" sldId="599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00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767671858" sldId="601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288268727" sldId="603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1770605767" sldId="605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811404745" sldId="606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4037531196" sldId="607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3461942536" sldId="608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3824114824" sldId="609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4013665732" sldId="610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737213922" sldId="611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3941736076" sldId="612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601132720" sldId="613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18164050" sldId="614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1181176227" sldId="615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4222643375" sldId="616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351614367" sldId="617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18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3374728749" sldId="619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644326985" sldId="620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938736793" sldId="621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3459768315" sldId="622"/>
        </pc:sldMkLst>
      </pc:sldChg>
      <pc:sldChg chg="modSp mod">
        <pc:chgData name="王 欣捷" userId="b965477fa0aef5e6" providerId="LiveId" clId="{80F0A389-E256-4DA7-8A71-202276411887}" dt="2021-03-09T13:16:42.306" v="17" actId="20577"/>
        <pc:sldMkLst>
          <pc:docMk/>
          <pc:sldMk cId="3141188727" sldId="625"/>
        </pc:sldMkLst>
        <pc:spChg chg="mod">
          <ac:chgData name="王 欣捷" userId="b965477fa0aef5e6" providerId="LiveId" clId="{80F0A389-E256-4DA7-8A71-202276411887}" dt="2021-03-09T13:16:42.306" v="17" actId="20577"/>
          <ac:spMkLst>
            <pc:docMk/>
            <pc:sldMk cId="3141188727" sldId="625"/>
            <ac:spMk id="37891" creationId="{16C6DA9B-B9CF-4798-A00D-41201F95D804}"/>
          </ac:spMkLst>
        </pc:spChg>
      </pc:sldChg>
      <pc:sldChg chg="modSp mod">
        <pc:chgData name="王 欣捷" userId="b965477fa0aef5e6" providerId="LiveId" clId="{80F0A389-E256-4DA7-8A71-202276411887}" dt="2021-03-07T15:38:28.605" v="5" actId="2710"/>
        <pc:sldMkLst>
          <pc:docMk/>
          <pc:sldMk cId="3461942536" sldId="627"/>
        </pc:sldMkLst>
        <pc:spChg chg="mod">
          <ac:chgData name="王 欣捷" userId="b965477fa0aef5e6" providerId="LiveId" clId="{80F0A389-E256-4DA7-8A71-202276411887}" dt="2021-03-07T15:38:28.605" v="5" actId="2710"/>
          <ac:spMkLst>
            <pc:docMk/>
            <pc:sldMk cId="3461942536" sldId="627"/>
            <ac:spMk id="40963" creationId="{D68492F8-0C9E-472A-8909-92743AB04392}"/>
          </ac:spMkLst>
        </pc:spChg>
      </pc:sldChg>
      <pc:sldChg chg="modSp mod">
        <pc:chgData name="王 欣捷" userId="b965477fa0aef5e6" providerId="LiveId" clId="{80F0A389-E256-4DA7-8A71-202276411887}" dt="2021-03-07T15:38:33.565" v="6" actId="2710"/>
        <pc:sldMkLst>
          <pc:docMk/>
          <pc:sldMk cId="3824114824" sldId="628"/>
        </pc:sldMkLst>
        <pc:spChg chg="mod">
          <ac:chgData name="王 欣捷" userId="b965477fa0aef5e6" providerId="LiveId" clId="{80F0A389-E256-4DA7-8A71-202276411887}" dt="2021-03-07T15:38:33.565" v="6" actId="2710"/>
          <ac:spMkLst>
            <pc:docMk/>
            <pc:sldMk cId="3824114824" sldId="628"/>
            <ac:spMk id="41987" creationId="{D196C8C2-D528-4427-A07A-E29FABE75C0C}"/>
          </ac:spMkLst>
        </pc:spChg>
      </pc:sldChg>
      <pc:sldChg chg="addSp delSp modSp mod modClrScheme delAnim chgLayout">
        <pc:chgData name="王 欣捷" userId="b965477fa0aef5e6" providerId="LiveId" clId="{80F0A389-E256-4DA7-8A71-202276411887}" dt="2021-03-09T13:41:29.604" v="33" actId="1076"/>
        <pc:sldMkLst>
          <pc:docMk/>
          <pc:sldMk cId="0" sldId="632"/>
        </pc:sldMkLst>
        <pc:spChg chg="add del mod ord">
          <ac:chgData name="王 欣捷" userId="b965477fa0aef5e6" providerId="LiveId" clId="{80F0A389-E256-4DA7-8A71-202276411887}" dt="2021-03-09T13:41:07.554" v="24" actId="700"/>
          <ac:spMkLst>
            <pc:docMk/>
            <pc:sldMk cId="0" sldId="632"/>
            <ac:spMk id="2" creationId="{3BF4E553-1C2A-4DD3-A5B7-A8920EF651F2}"/>
          </ac:spMkLst>
        </pc:spChg>
        <pc:spChg chg="add mod ord">
          <ac:chgData name="王 欣捷" userId="b965477fa0aef5e6" providerId="LiveId" clId="{80F0A389-E256-4DA7-8A71-202276411887}" dt="2021-03-09T13:41:17.704" v="30" actId="1076"/>
          <ac:spMkLst>
            <pc:docMk/>
            <pc:sldMk cId="0" sldId="632"/>
            <ac:spMk id="3" creationId="{69991A33-C0ED-487E-B37C-600AF9FDD0A7}"/>
          </ac:spMkLst>
        </pc:spChg>
        <pc:spChg chg="mod ord">
          <ac:chgData name="王 欣捷" userId="b965477fa0aef5e6" providerId="LiveId" clId="{80F0A389-E256-4DA7-8A71-202276411887}" dt="2021-03-09T13:41:13.474" v="27" actId="700"/>
          <ac:spMkLst>
            <pc:docMk/>
            <pc:sldMk cId="0" sldId="632"/>
            <ac:spMk id="46082" creationId="{10D30C34-FF62-4ADA-9567-C12E77860D98}"/>
          </ac:spMkLst>
        </pc:spChg>
        <pc:spChg chg="del mod">
          <ac:chgData name="王 欣捷" userId="b965477fa0aef5e6" providerId="LiveId" clId="{80F0A389-E256-4DA7-8A71-202276411887}" dt="2021-03-09T13:41:11.714" v="26" actId="478"/>
          <ac:spMkLst>
            <pc:docMk/>
            <pc:sldMk cId="0" sldId="632"/>
            <ac:spMk id="46084" creationId="{88481425-BFDA-43F4-94B8-530455B887F5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88" creationId="{7A36B0B4-20FA-424C-BF3F-9D770EEFEE37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0" creationId="{83028EBA-FF69-446B-9BB1-DB37D8C515C7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1" creationId="{21AA2D1E-5FBC-4B56-9ABD-4885F2AF987D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2" creationId="{CB79BA96-627D-4E23-AD83-6CB82123E774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3" creationId="{DBED2B40-158F-4FFD-8FAF-5ABA98B5AE48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4" creationId="{7A4DD71C-B01A-4127-B7E3-792BFC99CEDA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5" creationId="{B0B50612-275B-4D18-B35C-A7DA1022BEB7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6" creationId="{8E76314B-9009-488B-9C67-EA384C9ED1E3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7" creationId="{82BC4FB2-24A0-4576-9770-03E1CB5862B5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8" creationId="{0794CC75-8A99-4B74-85C7-171E96BABF5D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9" creationId="{FE413D0E-46C5-47FD-97F7-F0FD628E54A1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0" creationId="{54B37356-B3DF-4F80-B6A3-7E5E287F38B2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1" creationId="{B7DFECC0-612C-45A5-A623-99DB025A63A3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2" creationId="{4C1ABA1D-F07F-411F-AD8E-2E5A2DA51687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3" creationId="{690688E1-4EFA-4386-8114-471C9699FD33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4" creationId="{FD8D3371-5C6B-4B6B-AEB4-726BD999E193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5" creationId="{69C4802C-6CF8-449B-9E4C-81CC845437F9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6" creationId="{A6FD6593-29B9-4F41-99EE-66032381D184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7" creationId="{83D12FE7-226E-4310-9DEF-6DC849998459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8" creationId="{6A0CAB6F-5CFA-4740-81BE-A475D5F15F43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9" creationId="{00B3622C-4F63-4E2D-B05F-85B66289687E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10" creationId="{652A3DA4-08E5-46D4-84A3-0EC08179034F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11" creationId="{75C18E08-7651-4F04-86BE-962391F7EE00}"/>
          </ac:spMkLst>
        </pc:spChg>
        <pc:spChg chg="mod">
          <ac:chgData name="王 欣捷" userId="b965477fa0aef5e6" providerId="LiveId" clId="{80F0A389-E256-4DA7-8A71-202276411887}" dt="2021-03-09T13:41:26.224" v="32" actId="14100"/>
          <ac:spMkLst>
            <pc:docMk/>
            <pc:sldMk cId="0" sldId="632"/>
            <ac:spMk id="181278" creationId="{D44F4F88-06AC-4EBD-85D8-55A78BC4B9C9}"/>
          </ac:spMkLst>
        </pc:spChg>
        <pc:spChg chg="del">
          <ac:chgData name="王 欣捷" userId="b965477fa0aef5e6" providerId="LiveId" clId="{80F0A389-E256-4DA7-8A71-202276411887}" dt="2021-03-09T13:40:27.304" v="18" actId="478"/>
          <ac:spMkLst>
            <pc:docMk/>
            <pc:sldMk cId="0" sldId="632"/>
            <ac:spMk id="181279" creationId="{47107C11-AB3A-47AA-9218-CD28C96B3E28}"/>
          </ac:spMkLst>
        </pc:spChg>
        <pc:grpChg chg="mod">
          <ac:chgData name="王 欣捷" userId="b965477fa0aef5e6" providerId="LiveId" clId="{80F0A389-E256-4DA7-8A71-202276411887}" dt="2021-03-09T13:41:29.604" v="33" actId="1076"/>
          <ac:grpSpMkLst>
            <pc:docMk/>
            <pc:sldMk cId="0" sldId="632"/>
            <ac:grpSpMk id="46085" creationId="{15947A6B-1DE5-48D2-B3B8-6752BAA103D0}"/>
          </ac:grpSpMkLst>
        </pc:grpChg>
        <pc:grpChg chg="mod">
          <ac:chgData name="王 欣捷" userId="b965477fa0aef5e6" providerId="LiveId" clId="{80F0A389-E256-4DA7-8A71-202276411887}" dt="2021-03-09T13:41:29.604" v="33" actId="1076"/>
          <ac:grpSpMkLst>
            <pc:docMk/>
            <pc:sldMk cId="0" sldId="632"/>
            <ac:grpSpMk id="46089" creationId="{438BEAD7-DDFB-4735-9FA1-CB99BEB71B9F}"/>
          </ac:grpSpMkLst>
        </pc:grpChg>
      </pc:sldChg>
      <pc:sldChg chg="modSp">
        <pc:chgData name="王 欣捷" userId="b965477fa0aef5e6" providerId="LiveId" clId="{80F0A389-E256-4DA7-8A71-202276411887}" dt="2021-03-09T13:43:02.674" v="34" actId="1076"/>
        <pc:sldMkLst>
          <pc:docMk/>
          <pc:sldMk cId="1557003979" sldId="633"/>
        </pc:sldMkLst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1557003979" sldId="633"/>
            <ac:spMk id="47153" creationId="{3F339293-82E0-4C70-A65B-A9861DE3D19C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1557003979" sldId="633"/>
            <ac:spMk id="47155" creationId="{D56E0B09-E9BA-4D1D-9F43-8F0811C50CBE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1557003979" sldId="633"/>
            <ac:spMk id="47156" creationId="{DCEA9605-98A9-4BC8-9EE3-0D8804AF126F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1557003979" sldId="633"/>
            <ac:spMk id="47157" creationId="{497A63AE-4D64-4292-AE06-950C76202817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1557003979" sldId="633"/>
            <ac:spMk id="47158" creationId="{074334A0-D5DC-446F-A438-C1D9571E8FFC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1557003979" sldId="633"/>
            <ac:spMk id="47159" creationId="{21F090CF-036F-462F-BFE0-155EF721129B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1557003979" sldId="633"/>
            <ac:spMk id="47160" creationId="{D62B6B23-9CEF-4C60-B9DF-2610ECCF1142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1557003979" sldId="633"/>
            <ac:spMk id="47161" creationId="{2915ABEE-3EAB-46CD-9AAF-3B85355412EF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1557003979" sldId="633"/>
            <ac:spMk id="47162" creationId="{1187842F-0D0B-42F2-8055-F6252C59DFE6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1557003979" sldId="633"/>
            <ac:spMk id="47163" creationId="{8DA4049B-F0D1-498E-908C-A7F4183755FF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1557003979" sldId="633"/>
            <ac:spMk id="47164" creationId="{2BA52BCE-87A4-4CCA-9E2D-5758CB303F7F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1557003979" sldId="633"/>
            <ac:spMk id="47165" creationId="{C09DC978-BFAA-488D-B7C7-4FE5537BF286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1557003979" sldId="633"/>
            <ac:spMk id="47166" creationId="{F6403260-8FCE-4EA0-B6E5-5499F3813BA2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1557003979" sldId="633"/>
            <ac:spMk id="47167" creationId="{C70D3F35-42FA-436C-B5DD-8C7B848007FC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1557003979" sldId="633"/>
            <ac:spMk id="47168" creationId="{7F7A5B57-0D0A-45C7-AC23-90E518F92683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1557003979" sldId="633"/>
            <ac:spMk id="47169" creationId="{BD96FAAF-5F55-49D4-8ACF-C97DCA18A908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1557003979" sldId="633"/>
            <ac:spMk id="47170" creationId="{9DA087AD-785C-4F55-94A1-0EB2FB2057CB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1557003979" sldId="633"/>
            <ac:spMk id="47171" creationId="{EF157EE8-1B7E-491B-93D9-AA05CB5A2925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1557003979" sldId="633"/>
            <ac:spMk id="47172" creationId="{6C337FA0-6655-4188-874B-5EAB217C97D4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1557003979" sldId="633"/>
            <ac:spMk id="47173" creationId="{080EE3CC-14B0-44F4-AABB-71276308DAEC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1557003979" sldId="633"/>
            <ac:spMk id="47174" creationId="{14D0E0D4-50F0-4C12-94D2-E5147987C98E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1557003979" sldId="633"/>
            <ac:spMk id="47175" creationId="{06A06517-6568-4CEE-B4BE-82F3EA5DE1F3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1557003979" sldId="633"/>
            <ac:spMk id="47176" creationId="{9694BAD2-1D2F-4776-9313-7B18A5D5AE78}"/>
          </ac:spMkLst>
        </pc:spChg>
        <pc:grpChg chg="mod">
          <ac:chgData name="王 欣捷" userId="b965477fa0aef5e6" providerId="LiveId" clId="{80F0A389-E256-4DA7-8A71-202276411887}" dt="2021-03-09T13:43:02.674" v="34" actId="1076"/>
          <ac:grpSpMkLst>
            <pc:docMk/>
            <pc:sldMk cId="1557003979" sldId="633"/>
            <ac:grpSpMk id="47132" creationId="{E85AE6A6-0B5B-4D90-89A4-AF9F0F696E9C}"/>
          </ac:grpSpMkLst>
        </pc:grpChg>
        <pc:grpChg chg="mod">
          <ac:chgData name="王 欣捷" userId="b965477fa0aef5e6" providerId="LiveId" clId="{80F0A389-E256-4DA7-8A71-202276411887}" dt="2021-03-09T13:43:02.674" v="34" actId="1076"/>
          <ac:grpSpMkLst>
            <pc:docMk/>
            <pc:sldMk cId="1557003979" sldId="633"/>
            <ac:grpSpMk id="47154" creationId="{1A963C9B-E912-4C62-8190-5E2B3862F2B2}"/>
          </ac:grpSpMkLst>
        </pc:grpChg>
      </pc:sldChg>
      <pc:sldChg chg="addSp modSp mod modNotesTx">
        <pc:chgData name="王 欣捷" userId="b965477fa0aef5e6" providerId="LiveId" clId="{80F0A389-E256-4DA7-8A71-202276411887}" dt="2021-03-09T13:51:45.743" v="87" actId="20577"/>
        <pc:sldMkLst>
          <pc:docMk/>
          <pc:sldMk cId="905681131" sldId="634"/>
        </pc:sldMkLst>
        <pc:spChg chg="add mod">
          <ac:chgData name="王 欣捷" userId="b965477fa0aef5e6" providerId="LiveId" clId="{80F0A389-E256-4DA7-8A71-202276411887}" dt="2021-03-09T13:45:31.264" v="86" actId="1076"/>
          <ac:spMkLst>
            <pc:docMk/>
            <pc:sldMk cId="905681131" sldId="634"/>
            <ac:spMk id="2" creationId="{E7301DF4-DBA3-43A0-B4B0-DD230ED67AFE}"/>
          </ac:spMkLst>
        </pc:spChg>
        <pc:spChg chg="add mod">
          <ac:chgData name="王 欣捷" userId="b965477fa0aef5e6" providerId="LiveId" clId="{80F0A389-E256-4DA7-8A71-202276411887}" dt="2021-03-09T13:45:29.705" v="85" actId="1076"/>
          <ac:spMkLst>
            <pc:docMk/>
            <pc:sldMk cId="905681131" sldId="634"/>
            <ac:spMk id="6" creationId="{AAB298FC-3728-4EAB-9432-C28694A3E449}"/>
          </ac:spMkLst>
        </pc:spChg>
        <pc:spChg chg="add mod">
          <ac:chgData name="王 欣捷" userId="b965477fa0aef5e6" providerId="LiveId" clId="{80F0A389-E256-4DA7-8A71-202276411887}" dt="2021-03-09T13:45:26.928" v="84" actId="1076"/>
          <ac:spMkLst>
            <pc:docMk/>
            <pc:sldMk cId="905681131" sldId="634"/>
            <ac:spMk id="7" creationId="{28D6650B-265A-4DC2-8C71-7E4A7D629DA4}"/>
          </ac:spMkLst>
        </pc:spChg>
        <pc:spChg chg="mod">
          <ac:chgData name="王 欣捷" userId="b965477fa0aef5e6" providerId="LiveId" clId="{80F0A389-E256-4DA7-8A71-202276411887}" dt="2021-03-09T13:44:55.742" v="81" actId="20577"/>
          <ac:spMkLst>
            <pc:docMk/>
            <pc:sldMk cId="905681131" sldId="634"/>
            <ac:spMk id="48131" creationId="{9D43D3D4-B971-4364-B2BF-D34029774EEB}"/>
          </ac:spMkLst>
        </pc:spChg>
        <pc:graphicFrameChg chg="mod">
          <ac:chgData name="王 欣捷" userId="b965477fa0aef5e6" providerId="LiveId" clId="{80F0A389-E256-4DA7-8A71-202276411887}" dt="2021-03-09T13:45:01.256" v="82" actId="1076"/>
          <ac:graphicFrameMkLst>
            <pc:docMk/>
            <pc:sldMk cId="905681131" sldId="634"/>
            <ac:graphicFrameMk id="4" creationId="{92165648-76D4-4804-829A-9E1824B39D1F}"/>
          </ac:graphicFrameMkLst>
        </pc:graphicFrameChg>
      </pc:sldChg>
      <pc:sldChg chg="modSp mod">
        <pc:chgData name="王 欣捷" userId="b965477fa0aef5e6" providerId="LiveId" clId="{80F0A389-E256-4DA7-8A71-202276411887}" dt="2021-03-10T02:37:35.109" v="111" actId="20577"/>
        <pc:sldMkLst>
          <pc:docMk/>
          <pc:sldMk cId="0" sldId="638"/>
        </pc:sldMkLst>
        <pc:spChg chg="mod">
          <ac:chgData name="王 欣捷" userId="b965477fa0aef5e6" providerId="LiveId" clId="{80F0A389-E256-4DA7-8A71-202276411887}" dt="2021-03-10T02:37:35.109" v="111" actId="20577"/>
          <ac:spMkLst>
            <pc:docMk/>
            <pc:sldMk cId="0" sldId="638"/>
            <ac:spMk id="53250" creationId="{34EB9D0A-A275-4071-8F94-2A3627798350}"/>
          </ac:spMkLst>
        </pc:spChg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39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40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41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42"/>
        </pc:sldMkLst>
      </pc:sldChg>
      <pc:sldChg chg="modSp mod ord">
        <pc:chgData name="王 欣捷" userId="b965477fa0aef5e6" providerId="LiveId" clId="{80F0A389-E256-4DA7-8A71-202276411887}" dt="2021-03-10T03:17:17.950" v="703"/>
        <pc:sldMkLst>
          <pc:docMk/>
          <pc:sldMk cId="0" sldId="649"/>
        </pc:sldMkLst>
        <pc:spChg chg="mod">
          <ac:chgData name="王 欣捷" userId="b965477fa0aef5e6" providerId="LiveId" clId="{80F0A389-E256-4DA7-8A71-202276411887}" dt="2021-03-10T03:17:17.950" v="703"/>
          <ac:spMkLst>
            <pc:docMk/>
            <pc:sldMk cId="0" sldId="649"/>
            <ac:spMk id="57347" creationId="{C7C29E4E-C5D1-47E7-B133-FDBD7FCFCE2C}"/>
          </ac:spMkLst>
        </pc:spChg>
      </pc:sldChg>
      <pc:sldChg chg="addSp delSp modSp mod chgLayout">
        <pc:chgData name="王 欣捷" userId="b965477fa0aef5e6" providerId="LiveId" clId="{80F0A389-E256-4DA7-8A71-202276411887}" dt="2021-03-10T02:56:09.881" v="598" actId="6264"/>
        <pc:sldMkLst>
          <pc:docMk/>
          <pc:sldMk cId="0" sldId="655"/>
        </pc:sldMkLst>
        <pc:spChg chg="add del mod">
          <ac:chgData name="王 欣捷" userId="b965477fa0aef5e6" providerId="LiveId" clId="{80F0A389-E256-4DA7-8A71-202276411887}" dt="2021-03-10T02:56:09.881" v="598" actId="6264"/>
          <ac:spMkLst>
            <pc:docMk/>
            <pc:sldMk cId="0" sldId="655"/>
            <ac:spMk id="2" creationId="{F0C0A0D7-A884-46B1-9206-BBA1C5FC95B7}"/>
          </ac:spMkLst>
        </pc:spChg>
        <pc:spChg chg="add del mod">
          <ac:chgData name="王 欣捷" userId="b965477fa0aef5e6" providerId="LiveId" clId="{80F0A389-E256-4DA7-8A71-202276411887}" dt="2021-03-10T02:56:09.881" v="598" actId="6264"/>
          <ac:spMkLst>
            <pc:docMk/>
            <pc:sldMk cId="0" sldId="655"/>
            <ac:spMk id="3" creationId="{E23420C8-FDDD-414F-97C0-62C754C0CBC8}"/>
          </ac:spMkLst>
        </pc:spChg>
        <pc:spChg chg="mod ord">
          <ac:chgData name="王 欣捷" userId="b965477fa0aef5e6" providerId="LiveId" clId="{80F0A389-E256-4DA7-8A71-202276411887}" dt="2021-03-10T02:56:09.881" v="598" actId="6264"/>
          <ac:spMkLst>
            <pc:docMk/>
            <pc:sldMk cId="0" sldId="655"/>
            <ac:spMk id="32770" creationId="{D5436B50-1A6B-4C69-9AF3-0D956728B139}"/>
          </ac:spMkLst>
        </pc:spChg>
        <pc:spChg chg="mod ord">
          <ac:chgData name="王 欣捷" userId="b965477fa0aef5e6" providerId="LiveId" clId="{80F0A389-E256-4DA7-8A71-202276411887}" dt="2021-03-10T02:56:09.881" v="598" actId="6264"/>
          <ac:spMkLst>
            <pc:docMk/>
            <pc:sldMk cId="0" sldId="655"/>
            <ac:spMk id="32771" creationId="{F719F276-8921-4E5A-8DA4-03D344C6BE2F}"/>
          </ac:spMkLst>
        </pc:spChg>
      </pc:sldChg>
      <pc:sldChg chg="modSp del mod">
        <pc:chgData name="王 欣捷" userId="b965477fa0aef5e6" providerId="LiveId" clId="{80F0A389-E256-4DA7-8A71-202276411887}" dt="2021-03-10T08:47:18.459" v="1445" actId="47"/>
        <pc:sldMkLst>
          <pc:docMk/>
          <pc:sldMk cId="0" sldId="659"/>
        </pc:sldMkLst>
        <pc:picChg chg="mod modCrop">
          <ac:chgData name="王 欣捷" userId="b965477fa0aef5e6" providerId="LiveId" clId="{80F0A389-E256-4DA7-8A71-202276411887}" dt="2021-03-10T02:33:25.195" v="96" actId="732"/>
          <ac:picMkLst>
            <pc:docMk/>
            <pc:sldMk cId="0" sldId="659"/>
            <ac:picMk id="46083" creationId="{483C7E32-E8B3-4CC3-9AEE-513AF2374C69}"/>
          </ac:picMkLst>
        </pc:picChg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660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661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662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663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664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665"/>
        </pc:sldMkLst>
      </pc:sldChg>
      <pc:sldChg chg="del">
        <pc:chgData name="王 欣捷" userId="b965477fa0aef5e6" providerId="LiveId" clId="{80F0A389-E256-4DA7-8A71-202276411887}" dt="2021-03-10T05:09:52.658" v="1444" actId="47"/>
        <pc:sldMkLst>
          <pc:docMk/>
          <pc:sldMk cId="0" sldId="666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1710201879" sldId="669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665697348" sldId="670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1186079772" sldId="671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346120732" sldId="672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3460802044" sldId="673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4196688613" sldId="674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468270520" sldId="675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3413962534" sldId="676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786373358" sldId="677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1052360918" sldId="678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657583242" sldId="679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4289629310" sldId="680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1882149315" sldId="681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3713213591" sldId="682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096067" sldId="683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789200128" sldId="684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942476236" sldId="686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3675271058" sldId="687"/>
        </pc:sldMkLst>
      </pc:sldChg>
      <pc:sldChg chg="modSp mod ord modAnim">
        <pc:chgData name="王 欣捷" userId="b965477fa0aef5e6" providerId="LiveId" clId="{80F0A389-E256-4DA7-8A71-202276411887}" dt="2021-03-10T04:27:33.444" v="1034"/>
        <pc:sldMkLst>
          <pc:docMk/>
          <pc:sldMk cId="1641143844" sldId="689"/>
        </pc:sldMkLst>
        <pc:spChg chg="mod">
          <ac:chgData name="王 欣捷" userId="b965477fa0aef5e6" providerId="LiveId" clId="{80F0A389-E256-4DA7-8A71-202276411887}" dt="2021-03-10T04:26:47.658" v="1032" actId="20577"/>
          <ac:spMkLst>
            <pc:docMk/>
            <pc:sldMk cId="1641143844" sldId="689"/>
            <ac:spMk id="63491" creationId="{F2E18D36-D526-4B3D-BD63-AFF51F6FB23C}"/>
          </ac:spMkLst>
        </pc:spChg>
      </pc:sldChg>
      <pc:sldChg chg="modSp new mod">
        <pc:chgData name="王 欣捷" userId="b965477fa0aef5e6" providerId="LiveId" clId="{80F0A389-E256-4DA7-8A71-202276411887}" dt="2021-03-10T03:09:51.911" v="657" actId="20577"/>
        <pc:sldMkLst>
          <pc:docMk/>
          <pc:sldMk cId="4037236509" sldId="690"/>
        </pc:sldMkLst>
        <pc:spChg chg="mod">
          <ac:chgData name="王 欣捷" userId="b965477fa0aef5e6" providerId="LiveId" clId="{80F0A389-E256-4DA7-8A71-202276411887}" dt="2021-03-10T03:06:58.130" v="615"/>
          <ac:spMkLst>
            <pc:docMk/>
            <pc:sldMk cId="4037236509" sldId="690"/>
            <ac:spMk id="2" creationId="{D36374BC-AD67-4884-8044-3D5B2A255F27}"/>
          </ac:spMkLst>
        </pc:spChg>
        <pc:spChg chg="mod">
          <ac:chgData name="王 欣捷" userId="b965477fa0aef5e6" providerId="LiveId" clId="{80F0A389-E256-4DA7-8A71-202276411887}" dt="2021-03-10T03:09:51.911" v="657" actId="20577"/>
          <ac:spMkLst>
            <pc:docMk/>
            <pc:sldMk cId="4037236509" sldId="690"/>
            <ac:spMk id="3" creationId="{3F3D1F8C-7D52-4513-8075-29097AA6AE66}"/>
          </ac:spMkLst>
        </pc:spChg>
      </pc:sldChg>
      <pc:sldChg chg="modSp new mod">
        <pc:chgData name="王 欣捷" userId="b965477fa0aef5e6" providerId="LiveId" clId="{80F0A389-E256-4DA7-8A71-202276411887}" dt="2021-03-10T04:25:33.696" v="1007"/>
        <pc:sldMkLst>
          <pc:docMk/>
          <pc:sldMk cId="3975631816" sldId="691"/>
        </pc:sldMkLst>
        <pc:spChg chg="mod">
          <ac:chgData name="王 欣捷" userId="b965477fa0aef5e6" providerId="LiveId" clId="{80F0A389-E256-4DA7-8A71-202276411887}" dt="2021-03-10T04:23:53.785" v="948"/>
          <ac:spMkLst>
            <pc:docMk/>
            <pc:sldMk cId="3975631816" sldId="691"/>
            <ac:spMk id="2" creationId="{70E23329-9D97-4C2B-B544-AD697827C878}"/>
          </ac:spMkLst>
        </pc:spChg>
        <pc:spChg chg="mod">
          <ac:chgData name="王 欣捷" userId="b965477fa0aef5e6" providerId="LiveId" clId="{80F0A389-E256-4DA7-8A71-202276411887}" dt="2021-03-10T04:25:33.696" v="1007"/>
          <ac:spMkLst>
            <pc:docMk/>
            <pc:sldMk cId="3975631816" sldId="691"/>
            <ac:spMk id="3" creationId="{551E535B-7E1E-425A-B39E-2A56F584800B}"/>
          </ac:spMkLst>
        </pc:spChg>
      </pc:sldChg>
      <pc:sldChg chg="addSp delSp modSp mod modClrScheme chgLayout">
        <pc:chgData name="王 欣捷" userId="b965477fa0aef5e6" providerId="LiveId" clId="{80F0A389-E256-4DA7-8A71-202276411887}" dt="2021-03-10T05:04:23.174" v="1263" actId="20577"/>
        <pc:sldMkLst>
          <pc:docMk/>
          <pc:sldMk cId="2130698742" sldId="692"/>
        </pc:sldMkLst>
        <pc:spChg chg="add del mod ord">
          <ac:chgData name="王 欣捷" userId="b965477fa0aef5e6" providerId="LiveId" clId="{80F0A389-E256-4DA7-8A71-202276411887}" dt="2021-03-10T04:59:26.872" v="1098" actId="700"/>
          <ac:spMkLst>
            <pc:docMk/>
            <pc:sldMk cId="2130698742" sldId="692"/>
            <ac:spMk id="2" creationId="{D39BE346-CCE6-4A91-B031-F198C28EF8D9}"/>
          </ac:spMkLst>
        </pc:spChg>
        <pc:spChg chg="add del mod ord">
          <ac:chgData name="王 欣捷" userId="b965477fa0aef5e6" providerId="LiveId" clId="{80F0A389-E256-4DA7-8A71-202276411887}" dt="2021-03-10T04:59:26.872" v="1098" actId="700"/>
          <ac:spMkLst>
            <pc:docMk/>
            <pc:sldMk cId="2130698742" sldId="692"/>
            <ac:spMk id="3" creationId="{3821000B-9762-4842-92F3-A1DA8495292F}"/>
          </ac:spMkLst>
        </pc:spChg>
        <pc:spChg chg="add mod ord">
          <ac:chgData name="王 欣捷" userId="b965477fa0aef5e6" providerId="LiveId" clId="{80F0A389-E256-4DA7-8A71-202276411887}" dt="2021-03-10T05:00:01.802" v="1113" actId="700"/>
          <ac:spMkLst>
            <pc:docMk/>
            <pc:sldMk cId="2130698742" sldId="692"/>
            <ac:spMk id="4" creationId="{02F711F8-41B1-4477-BCFE-BD6E39702637}"/>
          </ac:spMkLst>
        </pc:spChg>
        <pc:spChg chg="mod">
          <ac:chgData name="王 欣捷" userId="b965477fa0aef5e6" providerId="LiveId" clId="{80F0A389-E256-4DA7-8A71-202276411887}" dt="2021-03-10T05:00:28.269" v="1123" actId="1076"/>
          <ac:spMkLst>
            <pc:docMk/>
            <pc:sldMk cId="2130698742" sldId="692"/>
            <ac:spMk id="5" creationId="{699DB0D6-A92C-4170-8F8C-431C0710EC73}"/>
          </ac:spMkLst>
        </pc:spChg>
        <pc:spChg chg="add mod ord">
          <ac:chgData name="王 欣捷" userId="b965477fa0aef5e6" providerId="LiveId" clId="{80F0A389-E256-4DA7-8A71-202276411887}" dt="2021-03-10T05:04:23.174" v="1263" actId="20577"/>
          <ac:spMkLst>
            <pc:docMk/>
            <pc:sldMk cId="2130698742" sldId="692"/>
            <ac:spMk id="6" creationId="{F4A3E30C-8C2B-45A0-BB54-D281A529D3F8}"/>
          </ac:spMkLst>
        </pc:spChg>
        <pc:spChg chg="add del mod ord">
          <ac:chgData name="王 欣捷" userId="b965477fa0aef5e6" providerId="LiveId" clId="{80F0A389-E256-4DA7-8A71-202276411887}" dt="2021-03-10T05:00:11.192" v="1117"/>
          <ac:spMkLst>
            <pc:docMk/>
            <pc:sldMk cId="2130698742" sldId="692"/>
            <ac:spMk id="7" creationId="{CB2B6204-E155-45A2-840E-84F34A298132}"/>
          </ac:spMkLst>
        </pc:spChg>
        <pc:picChg chg="add del mod">
          <ac:chgData name="王 欣捷" userId="b965477fa0aef5e6" providerId="LiveId" clId="{80F0A389-E256-4DA7-8A71-202276411887}" dt="2021-03-10T05:00:07.452" v="1116" actId="21"/>
          <ac:picMkLst>
            <pc:docMk/>
            <pc:sldMk cId="2130698742" sldId="692"/>
            <ac:picMk id="9" creationId="{71D5E6AE-5125-4553-BCDB-EC9177586DE5}"/>
          </ac:picMkLst>
        </pc:picChg>
        <pc:picChg chg="add mod">
          <ac:chgData name="王 欣捷" userId="b965477fa0aef5e6" providerId="LiveId" clId="{80F0A389-E256-4DA7-8A71-202276411887}" dt="2021-03-10T05:00:11.192" v="1117"/>
          <ac:picMkLst>
            <pc:docMk/>
            <pc:sldMk cId="2130698742" sldId="692"/>
            <ac:picMk id="10" creationId="{B9BA88BE-5009-4F11-9585-CF783E48F50D}"/>
          </ac:picMkLst>
        </pc:picChg>
      </pc:sldChg>
      <pc:sldChg chg="modSp new mod">
        <pc:chgData name="王 欣捷" userId="b965477fa0aef5e6" providerId="LiveId" clId="{80F0A389-E256-4DA7-8A71-202276411887}" dt="2021-03-10T05:09:15.645" v="1443"/>
        <pc:sldMkLst>
          <pc:docMk/>
          <pc:sldMk cId="4143669807" sldId="693"/>
        </pc:sldMkLst>
        <pc:spChg chg="mod">
          <ac:chgData name="王 欣捷" userId="b965477fa0aef5e6" providerId="LiveId" clId="{80F0A389-E256-4DA7-8A71-202276411887}" dt="2021-03-10T05:09:10.365" v="1427"/>
          <ac:spMkLst>
            <pc:docMk/>
            <pc:sldMk cId="4143669807" sldId="693"/>
            <ac:spMk id="2" creationId="{FE43E668-4E49-42AA-8FE4-C5A0A0D9F51D}"/>
          </ac:spMkLst>
        </pc:spChg>
        <pc:spChg chg="mod">
          <ac:chgData name="王 欣捷" userId="b965477fa0aef5e6" providerId="LiveId" clId="{80F0A389-E256-4DA7-8A71-202276411887}" dt="2021-03-10T05:09:15.645" v="1443"/>
          <ac:spMkLst>
            <pc:docMk/>
            <pc:sldMk cId="4143669807" sldId="693"/>
            <ac:spMk id="3" creationId="{3468CCCF-D809-4FEC-970A-DFACE970A535}"/>
          </ac:spMkLst>
        </pc:spChg>
      </pc:sldChg>
    </pc:docChg>
  </pc:docChgLst>
  <pc:docChgLst>
    <pc:chgData name="王 欣捷" userId="b965477fa0aef5e6" providerId="LiveId" clId="{A5704C22-7D94-459B-8C4B-23EB6AEE6776}"/>
    <pc:docChg chg="undo redo custSel addSld modSld">
      <pc:chgData name="王 欣捷" userId="b965477fa0aef5e6" providerId="LiveId" clId="{A5704C22-7D94-459B-8C4B-23EB6AEE6776}" dt="2021-02-20T14:42:25.166" v="653" actId="20577"/>
      <pc:docMkLst>
        <pc:docMk/>
      </pc:docMkLst>
      <pc:sldChg chg="addSp modSp mod">
        <pc:chgData name="王 欣捷" userId="b965477fa0aef5e6" providerId="LiveId" clId="{A5704C22-7D94-459B-8C4B-23EB6AEE6776}" dt="2021-02-20T14:42:25.166" v="653" actId="20577"/>
        <pc:sldMkLst>
          <pc:docMk/>
          <pc:sldMk cId="2470898374" sldId="256"/>
        </pc:sldMkLst>
        <pc:spChg chg="mod">
          <ac:chgData name="王 欣捷" userId="b965477fa0aef5e6" providerId="LiveId" clId="{A5704C22-7D94-459B-8C4B-23EB6AEE6776}" dt="2021-02-20T14:40:58.433" v="619" actId="6549"/>
          <ac:spMkLst>
            <pc:docMk/>
            <pc:sldMk cId="2470898374" sldId="256"/>
            <ac:spMk id="2" creationId="{E7DC3515-54D4-4A44-A409-1AD3C10C63ED}"/>
          </ac:spMkLst>
        </pc:spChg>
        <pc:spChg chg="mod">
          <ac:chgData name="王 欣捷" userId="b965477fa0aef5e6" providerId="LiveId" clId="{A5704C22-7D94-459B-8C4B-23EB6AEE6776}" dt="2021-02-20T14:42:25.166" v="653" actId="20577"/>
          <ac:spMkLst>
            <pc:docMk/>
            <pc:sldMk cId="2470898374" sldId="256"/>
            <ac:spMk id="3" creationId="{B9F7C19A-4716-4FDA-9AAE-2A3CD35E521D}"/>
          </ac:spMkLst>
        </pc:spChg>
        <pc:spChg chg="add mod">
          <ac:chgData name="王 欣捷" userId="b965477fa0aef5e6" providerId="LiveId" clId="{A5704C22-7D94-459B-8C4B-23EB6AEE6776}" dt="2021-02-20T14:42:04.128" v="649" actId="1035"/>
          <ac:spMkLst>
            <pc:docMk/>
            <pc:sldMk cId="2470898374" sldId="256"/>
            <ac:spMk id="4" creationId="{CB9EEABF-8F2E-4A8A-9369-F41B0C31DBC7}"/>
          </ac:spMkLst>
        </pc:spChg>
      </pc:sldChg>
      <pc:sldChg chg="modSp mod">
        <pc:chgData name="王 欣捷" userId="b965477fa0aef5e6" providerId="LiveId" clId="{A5704C22-7D94-459B-8C4B-23EB6AEE6776}" dt="2021-02-20T12:29:01.443" v="8" actId="14100"/>
        <pc:sldMkLst>
          <pc:docMk/>
          <pc:sldMk cId="954965702" sldId="266"/>
        </pc:sldMkLst>
        <pc:spChg chg="mod">
          <ac:chgData name="王 欣捷" userId="b965477fa0aef5e6" providerId="LiveId" clId="{A5704C22-7D94-459B-8C4B-23EB6AEE6776}" dt="2021-02-20T12:29:01.443" v="8" actId="14100"/>
          <ac:spMkLst>
            <pc:docMk/>
            <pc:sldMk cId="954965702" sldId="266"/>
            <ac:spMk id="5" creationId="{A8D1B943-220B-4F88-8CFC-4F8E5985D668}"/>
          </ac:spMkLst>
        </pc:spChg>
      </pc:sldChg>
      <pc:sldChg chg="modAnim">
        <pc:chgData name="王 欣捷" userId="b965477fa0aef5e6" providerId="LiveId" clId="{A5704C22-7D94-459B-8C4B-23EB6AEE6776}" dt="2021-02-20T14:38:52.417" v="567"/>
        <pc:sldMkLst>
          <pc:docMk/>
          <pc:sldMk cId="324551603" sldId="299"/>
        </pc:sldMkLst>
      </pc:sldChg>
      <pc:sldChg chg="addSp delSp modSp new mod modClrScheme chgLayout">
        <pc:chgData name="王 欣捷" userId="b965477fa0aef5e6" providerId="LiveId" clId="{A5704C22-7D94-459B-8C4B-23EB6AEE6776}" dt="2021-02-20T13:54:59.738" v="147" actId="20577"/>
        <pc:sldMkLst>
          <pc:docMk/>
          <pc:sldMk cId="676205446" sldId="301"/>
        </pc:sldMkLst>
        <pc:spChg chg="mod ord">
          <ac:chgData name="王 欣捷" userId="b965477fa0aef5e6" providerId="LiveId" clId="{A5704C22-7D94-459B-8C4B-23EB6AEE6776}" dt="2021-02-20T13:51:19.564" v="39" actId="700"/>
          <ac:spMkLst>
            <pc:docMk/>
            <pc:sldMk cId="676205446" sldId="301"/>
            <ac:spMk id="2" creationId="{855542B1-E26B-459B-AC98-FE61498B3F73}"/>
          </ac:spMkLst>
        </pc:spChg>
        <pc:spChg chg="del">
          <ac:chgData name="王 欣捷" userId="b965477fa0aef5e6" providerId="LiveId" clId="{A5704C22-7D94-459B-8C4B-23EB6AEE6776}" dt="2021-02-20T13:47:30.316" v="29" actId="700"/>
          <ac:spMkLst>
            <pc:docMk/>
            <pc:sldMk cId="676205446" sldId="301"/>
            <ac:spMk id="3" creationId="{8CF96552-5F3A-490C-8834-DE41709261D6}"/>
          </ac:spMkLst>
        </pc:spChg>
        <pc:spChg chg="add mod ord">
          <ac:chgData name="王 欣捷" userId="b965477fa0aef5e6" providerId="LiveId" clId="{A5704C22-7D94-459B-8C4B-23EB6AEE6776}" dt="2021-02-20T13:54:59.738" v="147" actId="20577"/>
          <ac:spMkLst>
            <pc:docMk/>
            <pc:sldMk cId="676205446" sldId="301"/>
            <ac:spMk id="4" creationId="{F2DEA200-69CF-4211-A74D-D6A01A70B105}"/>
          </ac:spMkLst>
        </pc:spChg>
      </pc:sldChg>
      <pc:sldChg chg="addSp delSp modSp new mod modClrScheme modAnim chgLayout">
        <pc:chgData name="王 欣捷" userId="b965477fa0aef5e6" providerId="LiveId" clId="{A5704C22-7D94-459B-8C4B-23EB6AEE6776}" dt="2021-02-20T14:36:41.483" v="566"/>
        <pc:sldMkLst>
          <pc:docMk/>
          <pc:sldMk cId="3600687625" sldId="302"/>
        </pc:sldMkLst>
        <pc:spChg chg="mod ord">
          <ac:chgData name="王 欣捷" userId="b965477fa0aef5e6" providerId="LiveId" clId="{A5704C22-7D94-459B-8C4B-23EB6AEE6776}" dt="2021-02-20T14:23:26.769" v="477" actId="1076"/>
          <ac:spMkLst>
            <pc:docMk/>
            <pc:sldMk cId="3600687625" sldId="302"/>
            <ac:spMk id="2" creationId="{A271352C-DAAA-4930-AD06-399D7337724E}"/>
          </ac:spMkLst>
        </pc:spChg>
        <pc:spChg chg="add del">
          <ac:chgData name="王 欣捷" userId="b965477fa0aef5e6" providerId="LiveId" clId="{A5704C22-7D94-459B-8C4B-23EB6AEE6776}" dt="2021-02-20T13:58:14.009" v="153" actId="700"/>
          <ac:spMkLst>
            <pc:docMk/>
            <pc:sldMk cId="3600687625" sldId="302"/>
            <ac:spMk id="3" creationId="{674CD9C9-5D8D-4781-A563-AA846299FC17}"/>
          </ac:spMkLst>
        </pc:spChg>
        <pc:spChg chg="add mod">
          <ac:chgData name="王 欣捷" userId="b965477fa0aef5e6" providerId="LiveId" clId="{A5704C22-7D94-459B-8C4B-23EB6AEE6776}" dt="2021-02-20T14:31:00.589" v="544" actId="164"/>
          <ac:spMkLst>
            <pc:docMk/>
            <pc:sldMk cId="3600687625" sldId="302"/>
            <ac:spMk id="6" creationId="{422343A0-524C-4E45-8BAD-F54B8D42906C}"/>
          </ac:spMkLst>
        </pc:spChg>
        <pc:spChg chg="add del mod ord">
          <ac:chgData name="王 欣捷" userId="b965477fa0aef5e6" providerId="LiveId" clId="{A5704C22-7D94-459B-8C4B-23EB6AEE6776}" dt="2021-02-20T14:31:06.742" v="547" actId="164"/>
          <ac:spMkLst>
            <pc:docMk/>
            <pc:sldMk cId="3600687625" sldId="302"/>
            <ac:spMk id="8" creationId="{E9BD4E41-B1E1-47AC-A4CC-776FD15B7B05}"/>
          </ac:spMkLst>
        </pc:spChg>
        <pc:spChg chg="add mod">
          <ac:chgData name="王 欣捷" userId="b965477fa0aef5e6" providerId="LiveId" clId="{A5704C22-7D94-459B-8C4B-23EB6AEE6776}" dt="2021-02-20T14:31:06.742" v="547" actId="164"/>
          <ac:spMkLst>
            <pc:docMk/>
            <pc:sldMk cId="3600687625" sldId="302"/>
            <ac:spMk id="9" creationId="{3CE39B12-C623-4A77-91F7-E1BAD09563A6}"/>
          </ac:spMkLst>
        </pc:spChg>
        <pc:spChg chg="add mod">
          <ac:chgData name="王 欣捷" userId="b965477fa0aef5e6" providerId="LiveId" clId="{A5704C22-7D94-459B-8C4B-23EB6AEE6776}" dt="2021-02-20T14:31:06.742" v="547" actId="164"/>
          <ac:spMkLst>
            <pc:docMk/>
            <pc:sldMk cId="3600687625" sldId="302"/>
            <ac:spMk id="10" creationId="{9486F4E0-1F3D-48B6-8327-56247AEC8AF5}"/>
          </ac:spMkLst>
        </pc:spChg>
        <pc:spChg chg="add mod">
          <ac:chgData name="王 欣捷" userId="b965477fa0aef5e6" providerId="LiveId" clId="{A5704C22-7D94-459B-8C4B-23EB6AEE6776}" dt="2021-02-20T14:31:06.742" v="547" actId="164"/>
          <ac:spMkLst>
            <pc:docMk/>
            <pc:sldMk cId="3600687625" sldId="302"/>
            <ac:spMk id="11" creationId="{81DDBF26-F854-4F14-8B7F-21DC25586F25}"/>
          </ac:spMkLst>
        </pc:spChg>
        <pc:spChg chg="add mod">
          <ac:chgData name="王 欣捷" userId="b965477fa0aef5e6" providerId="LiveId" clId="{A5704C22-7D94-459B-8C4B-23EB6AEE6776}" dt="2021-02-20T14:31:06.742" v="547" actId="164"/>
          <ac:spMkLst>
            <pc:docMk/>
            <pc:sldMk cId="3600687625" sldId="302"/>
            <ac:spMk id="12" creationId="{79F2EC35-E265-46CA-A8E1-FD0CE6C596D2}"/>
          </ac:spMkLst>
        </pc:spChg>
        <pc:spChg chg="add mod">
          <ac:chgData name="王 欣捷" userId="b965477fa0aef5e6" providerId="LiveId" clId="{A5704C22-7D94-459B-8C4B-23EB6AEE6776}" dt="2021-02-20T14:31:06.742" v="547" actId="164"/>
          <ac:spMkLst>
            <pc:docMk/>
            <pc:sldMk cId="3600687625" sldId="302"/>
            <ac:spMk id="13" creationId="{061736BC-F280-40F6-849F-04791F38C0B8}"/>
          </ac:spMkLst>
        </pc:spChg>
        <pc:spChg chg="add mod">
          <ac:chgData name="王 欣捷" userId="b965477fa0aef5e6" providerId="LiveId" clId="{A5704C22-7D94-459B-8C4B-23EB6AEE6776}" dt="2021-02-20T14:31:00.589" v="544" actId="164"/>
          <ac:spMkLst>
            <pc:docMk/>
            <pc:sldMk cId="3600687625" sldId="302"/>
            <ac:spMk id="14" creationId="{414CAC81-9CD2-4FBB-A5A3-E00D2E2171C1}"/>
          </ac:spMkLst>
        </pc:spChg>
        <pc:spChg chg="add mod">
          <ac:chgData name="王 欣捷" userId="b965477fa0aef5e6" providerId="LiveId" clId="{A5704C22-7D94-459B-8C4B-23EB6AEE6776}" dt="2021-02-20T14:31:00.589" v="544" actId="164"/>
          <ac:spMkLst>
            <pc:docMk/>
            <pc:sldMk cId="3600687625" sldId="302"/>
            <ac:spMk id="15" creationId="{69FDF200-186C-4FD2-8100-C42424F5795D}"/>
          </ac:spMkLst>
        </pc:spChg>
        <pc:spChg chg="add del mod">
          <ac:chgData name="王 欣捷" userId="b965477fa0aef5e6" providerId="LiveId" clId="{A5704C22-7D94-459B-8C4B-23EB6AEE6776}" dt="2021-02-20T14:07:49.738" v="270" actId="478"/>
          <ac:spMkLst>
            <pc:docMk/>
            <pc:sldMk cId="3600687625" sldId="302"/>
            <ac:spMk id="16" creationId="{043896AA-55AD-4FFB-B5BF-8354BEA863B9}"/>
          </ac:spMkLst>
        </pc:spChg>
        <pc:spChg chg="add del mod">
          <ac:chgData name="王 欣捷" userId="b965477fa0aef5e6" providerId="LiveId" clId="{A5704C22-7D94-459B-8C4B-23EB6AEE6776}" dt="2021-02-20T14:07:47.895" v="268" actId="478"/>
          <ac:spMkLst>
            <pc:docMk/>
            <pc:sldMk cId="3600687625" sldId="302"/>
            <ac:spMk id="17" creationId="{C9496843-5FC0-41B1-82B9-F8B1A1593FBA}"/>
          </ac:spMkLst>
        </pc:spChg>
        <pc:spChg chg="add del mod">
          <ac:chgData name="王 欣捷" userId="b965477fa0aef5e6" providerId="LiveId" clId="{A5704C22-7D94-459B-8C4B-23EB6AEE6776}" dt="2021-02-20T14:07:48.948" v="269" actId="478"/>
          <ac:spMkLst>
            <pc:docMk/>
            <pc:sldMk cId="3600687625" sldId="302"/>
            <ac:spMk id="18" creationId="{CF6CA259-1EEC-4F1E-B862-50A05AA50D92}"/>
          </ac:spMkLst>
        </pc:spChg>
        <pc:spChg chg="add mod">
          <ac:chgData name="王 欣捷" userId="b965477fa0aef5e6" providerId="LiveId" clId="{A5704C22-7D94-459B-8C4B-23EB6AEE6776}" dt="2021-02-20T14:31:00.589" v="544" actId="164"/>
          <ac:spMkLst>
            <pc:docMk/>
            <pc:sldMk cId="3600687625" sldId="302"/>
            <ac:spMk id="19" creationId="{494EBB41-C558-4E86-AE21-CD019A44D85F}"/>
          </ac:spMkLst>
        </pc:spChg>
        <pc:spChg chg="add mod">
          <ac:chgData name="王 欣捷" userId="b965477fa0aef5e6" providerId="LiveId" clId="{A5704C22-7D94-459B-8C4B-23EB6AEE6776}" dt="2021-02-20T14:30:44.222" v="542" actId="1037"/>
          <ac:spMkLst>
            <pc:docMk/>
            <pc:sldMk cId="3600687625" sldId="302"/>
            <ac:spMk id="20" creationId="{E5A160C5-0717-4120-8DDC-C909E0F0EF3A}"/>
          </ac:spMkLst>
        </pc:spChg>
        <pc:spChg chg="add mod">
          <ac:chgData name="王 欣捷" userId="b965477fa0aef5e6" providerId="LiveId" clId="{A5704C22-7D94-459B-8C4B-23EB6AEE6776}" dt="2021-02-20T14:30:44.222" v="542" actId="1037"/>
          <ac:spMkLst>
            <pc:docMk/>
            <pc:sldMk cId="3600687625" sldId="302"/>
            <ac:spMk id="23" creationId="{5A1D7C45-7EA9-4DA2-9511-373129EB6601}"/>
          </ac:spMkLst>
        </pc:spChg>
        <pc:spChg chg="add del mod">
          <ac:chgData name="王 欣捷" userId="b965477fa0aef5e6" providerId="LiveId" clId="{A5704C22-7D94-459B-8C4B-23EB6AEE6776}" dt="2021-02-20T14:14:04.454" v="384"/>
          <ac:spMkLst>
            <pc:docMk/>
            <pc:sldMk cId="3600687625" sldId="302"/>
            <ac:spMk id="25" creationId="{BD369928-7CE3-47E0-B579-5C51E9C36138}"/>
          </ac:spMkLst>
        </pc:spChg>
        <pc:spChg chg="mod">
          <ac:chgData name="王 欣捷" userId="b965477fa0aef5e6" providerId="LiveId" clId="{A5704C22-7D94-459B-8C4B-23EB6AEE6776}" dt="2021-02-20T14:13:53.462" v="381"/>
          <ac:spMkLst>
            <pc:docMk/>
            <pc:sldMk cId="3600687625" sldId="302"/>
            <ac:spMk id="28" creationId="{2E68A3B8-05F5-4A0F-B465-89DB85C14FB6}"/>
          </ac:spMkLst>
        </pc:spChg>
        <pc:spChg chg="add del mod">
          <ac:chgData name="王 欣捷" userId="b965477fa0aef5e6" providerId="LiveId" clId="{A5704C22-7D94-459B-8C4B-23EB6AEE6776}" dt="2021-02-20T14:14:04.454" v="384"/>
          <ac:spMkLst>
            <pc:docMk/>
            <pc:sldMk cId="3600687625" sldId="302"/>
            <ac:spMk id="29" creationId="{AC18D2BD-776C-4C29-BCF7-6F39A57C22BF}"/>
          </ac:spMkLst>
        </pc:spChg>
        <pc:spChg chg="add del mod">
          <ac:chgData name="王 欣捷" userId="b965477fa0aef5e6" providerId="LiveId" clId="{A5704C22-7D94-459B-8C4B-23EB6AEE6776}" dt="2021-02-20T14:14:04.454" v="384"/>
          <ac:spMkLst>
            <pc:docMk/>
            <pc:sldMk cId="3600687625" sldId="302"/>
            <ac:spMk id="30" creationId="{DAA657B5-DF6F-4AA7-85E8-5A4F9F5609CB}"/>
          </ac:spMkLst>
        </pc:spChg>
        <pc:spChg chg="add del mod">
          <ac:chgData name="王 欣捷" userId="b965477fa0aef5e6" providerId="LiveId" clId="{A5704C22-7D94-459B-8C4B-23EB6AEE6776}" dt="2021-02-20T14:14:04.454" v="384"/>
          <ac:spMkLst>
            <pc:docMk/>
            <pc:sldMk cId="3600687625" sldId="302"/>
            <ac:spMk id="31" creationId="{307F9463-1BFA-46D3-B07A-91346D61341E}"/>
          </ac:spMkLst>
        </pc:spChg>
        <pc:spChg chg="add del mod">
          <ac:chgData name="王 欣捷" userId="b965477fa0aef5e6" providerId="LiveId" clId="{A5704C22-7D94-459B-8C4B-23EB6AEE6776}" dt="2021-02-20T14:14:04.454" v="384"/>
          <ac:spMkLst>
            <pc:docMk/>
            <pc:sldMk cId="3600687625" sldId="302"/>
            <ac:spMk id="32" creationId="{6257C4F5-52EF-471E-8B3D-91461411EE1E}"/>
          </ac:spMkLst>
        </pc:spChg>
        <pc:spChg chg="add del mod">
          <ac:chgData name="王 欣捷" userId="b965477fa0aef5e6" providerId="LiveId" clId="{A5704C22-7D94-459B-8C4B-23EB6AEE6776}" dt="2021-02-20T14:14:04.454" v="384"/>
          <ac:spMkLst>
            <pc:docMk/>
            <pc:sldMk cId="3600687625" sldId="302"/>
            <ac:spMk id="33" creationId="{FB3836EB-DA95-494A-B430-083FE563709F}"/>
          </ac:spMkLst>
        </pc:spChg>
        <pc:spChg chg="mod">
          <ac:chgData name="王 欣捷" userId="b965477fa0aef5e6" providerId="LiveId" clId="{A5704C22-7D94-459B-8C4B-23EB6AEE6776}" dt="2021-02-20T14:13:53.462" v="381"/>
          <ac:spMkLst>
            <pc:docMk/>
            <pc:sldMk cId="3600687625" sldId="302"/>
            <ac:spMk id="35" creationId="{2354C2F9-87E7-4DD9-9B7F-9C5443BA764C}"/>
          </ac:spMkLst>
        </pc:spChg>
        <pc:spChg chg="mod">
          <ac:chgData name="王 欣捷" userId="b965477fa0aef5e6" providerId="LiveId" clId="{A5704C22-7D94-459B-8C4B-23EB6AEE6776}" dt="2021-02-20T14:13:53.462" v="381"/>
          <ac:spMkLst>
            <pc:docMk/>
            <pc:sldMk cId="3600687625" sldId="302"/>
            <ac:spMk id="36" creationId="{09BECFEC-51C0-490A-B225-1FEDBEE76636}"/>
          </ac:spMkLst>
        </pc:spChg>
        <pc:spChg chg="mod">
          <ac:chgData name="王 欣捷" userId="b965477fa0aef5e6" providerId="LiveId" clId="{A5704C22-7D94-459B-8C4B-23EB6AEE6776}" dt="2021-02-20T14:13:53.462" v="381"/>
          <ac:spMkLst>
            <pc:docMk/>
            <pc:sldMk cId="3600687625" sldId="302"/>
            <ac:spMk id="37" creationId="{B5D46B64-D3A0-4421-AE8A-B1796E97FF07}"/>
          </ac:spMkLst>
        </pc:spChg>
        <pc:spChg chg="add del mod">
          <ac:chgData name="王 欣捷" userId="b965477fa0aef5e6" providerId="LiveId" clId="{A5704C22-7D94-459B-8C4B-23EB6AEE6776}" dt="2021-02-20T14:14:04.454" v="384"/>
          <ac:spMkLst>
            <pc:docMk/>
            <pc:sldMk cId="3600687625" sldId="302"/>
            <ac:spMk id="38" creationId="{DB32ADF3-5B75-4C22-A308-7AC88A7709D9}"/>
          </ac:spMkLst>
        </pc:spChg>
        <pc:spChg chg="add del mod">
          <ac:chgData name="王 欣捷" userId="b965477fa0aef5e6" providerId="LiveId" clId="{A5704C22-7D94-459B-8C4B-23EB6AEE6776}" dt="2021-02-20T14:14:04.454" v="384"/>
          <ac:spMkLst>
            <pc:docMk/>
            <pc:sldMk cId="3600687625" sldId="302"/>
            <ac:spMk id="39" creationId="{CDA5C076-FAE1-46DE-B782-DBCF39A0C4D5}"/>
          </ac:spMkLst>
        </pc:spChg>
        <pc:spChg chg="add mod">
          <ac:chgData name="王 欣捷" userId="b965477fa0aef5e6" providerId="LiveId" clId="{A5704C22-7D94-459B-8C4B-23EB6AEE6776}" dt="2021-02-20T14:25:40.809" v="498" actId="13822"/>
          <ac:spMkLst>
            <pc:docMk/>
            <pc:sldMk cId="3600687625" sldId="302"/>
            <ac:spMk id="40" creationId="{187D1535-CEE7-4E8B-B564-33249C3309A8}"/>
          </ac:spMkLst>
        </pc:spChg>
        <pc:spChg chg="mod">
          <ac:chgData name="王 欣捷" userId="b965477fa0aef5e6" providerId="LiveId" clId="{A5704C22-7D94-459B-8C4B-23EB6AEE6776}" dt="2021-02-20T14:15:51.773" v="432"/>
          <ac:spMkLst>
            <pc:docMk/>
            <pc:sldMk cId="3600687625" sldId="302"/>
            <ac:spMk id="43" creationId="{8CB78749-9580-4558-BE0B-2EF6B608D755}"/>
          </ac:spMkLst>
        </pc:spChg>
        <pc:spChg chg="add mod">
          <ac:chgData name="王 欣捷" userId="b965477fa0aef5e6" providerId="LiveId" clId="{A5704C22-7D94-459B-8C4B-23EB6AEE6776}" dt="2021-02-20T14:25:40.809" v="498" actId="13822"/>
          <ac:spMkLst>
            <pc:docMk/>
            <pc:sldMk cId="3600687625" sldId="302"/>
            <ac:spMk id="44" creationId="{31AB8086-A739-4508-AB2B-CEAA68B4D7E0}"/>
          </ac:spMkLst>
        </pc:spChg>
        <pc:spChg chg="add del mod">
          <ac:chgData name="王 欣捷" userId="b965477fa0aef5e6" providerId="LiveId" clId="{A5704C22-7D94-459B-8C4B-23EB6AEE6776}" dt="2021-02-20T14:15:59.778" v="433" actId="478"/>
          <ac:spMkLst>
            <pc:docMk/>
            <pc:sldMk cId="3600687625" sldId="302"/>
            <ac:spMk id="45" creationId="{C10409FF-44D6-40A3-A45B-82E3FD7887B8}"/>
          </ac:spMkLst>
        </pc:spChg>
        <pc:spChg chg="add mod">
          <ac:chgData name="王 欣捷" userId="b965477fa0aef5e6" providerId="LiveId" clId="{A5704C22-7D94-459B-8C4B-23EB6AEE6776}" dt="2021-02-20T14:26:42.905" v="508" actId="13822"/>
          <ac:spMkLst>
            <pc:docMk/>
            <pc:sldMk cId="3600687625" sldId="302"/>
            <ac:spMk id="46" creationId="{EAEF48F8-2AE5-402D-B173-2D32EC66835D}"/>
          </ac:spMkLst>
        </pc:spChg>
        <pc:spChg chg="add mod">
          <ac:chgData name="王 欣捷" userId="b965477fa0aef5e6" providerId="LiveId" clId="{A5704C22-7D94-459B-8C4B-23EB6AEE6776}" dt="2021-02-20T14:25:40.809" v="498" actId="13822"/>
          <ac:spMkLst>
            <pc:docMk/>
            <pc:sldMk cId="3600687625" sldId="302"/>
            <ac:spMk id="47" creationId="{BF7981AE-31E2-4F6A-967D-380B24BE5DAC}"/>
          </ac:spMkLst>
        </pc:spChg>
        <pc:spChg chg="add del mod">
          <ac:chgData name="王 欣捷" userId="b965477fa0aef5e6" providerId="LiveId" clId="{A5704C22-7D94-459B-8C4B-23EB6AEE6776}" dt="2021-02-20T14:16:02.503" v="434" actId="478"/>
          <ac:spMkLst>
            <pc:docMk/>
            <pc:sldMk cId="3600687625" sldId="302"/>
            <ac:spMk id="48" creationId="{F30A2818-BEFB-4788-A356-A2119AF051DD}"/>
          </ac:spMkLst>
        </pc:spChg>
        <pc:spChg chg="mod topLvl">
          <ac:chgData name="王 欣捷" userId="b965477fa0aef5e6" providerId="LiveId" clId="{A5704C22-7D94-459B-8C4B-23EB6AEE6776}" dt="2021-02-20T14:17:02.110" v="447" actId="164"/>
          <ac:spMkLst>
            <pc:docMk/>
            <pc:sldMk cId="3600687625" sldId="302"/>
            <ac:spMk id="50" creationId="{57080755-54A4-4D90-B822-C1679A75A901}"/>
          </ac:spMkLst>
        </pc:spChg>
        <pc:spChg chg="mod topLvl">
          <ac:chgData name="王 欣捷" userId="b965477fa0aef5e6" providerId="LiveId" clId="{A5704C22-7D94-459B-8C4B-23EB6AEE6776}" dt="2021-02-20T14:17:02.110" v="447" actId="164"/>
          <ac:spMkLst>
            <pc:docMk/>
            <pc:sldMk cId="3600687625" sldId="302"/>
            <ac:spMk id="51" creationId="{BE5E4A5F-829F-4709-B1B7-1F97AF67C22B}"/>
          </ac:spMkLst>
        </pc:spChg>
        <pc:spChg chg="del mod">
          <ac:chgData name="王 欣捷" userId="b965477fa0aef5e6" providerId="LiveId" clId="{A5704C22-7D94-459B-8C4B-23EB6AEE6776}" dt="2021-02-20T14:16:06.930" v="435" actId="478"/>
          <ac:spMkLst>
            <pc:docMk/>
            <pc:sldMk cId="3600687625" sldId="302"/>
            <ac:spMk id="52" creationId="{7C79367F-EA7F-4C86-BC14-80A286359A59}"/>
          </ac:spMkLst>
        </pc:spChg>
        <pc:spChg chg="add mod">
          <ac:chgData name="王 欣捷" userId="b965477fa0aef5e6" providerId="LiveId" clId="{A5704C22-7D94-459B-8C4B-23EB6AEE6776}" dt="2021-02-20T14:30:44.222" v="542" actId="1037"/>
          <ac:spMkLst>
            <pc:docMk/>
            <pc:sldMk cId="3600687625" sldId="302"/>
            <ac:spMk id="53" creationId="{0D8D1AC1-B725-4A9B-932E-98922B77D59F}"/>
          </ac:spMkLst>
        </pc:spChg>
        <pc:spChg chg="add mod">
          <ac:chgData name="王 欣捷" userId="b965477fa0aef5e6" providerId="LiveId" clId="{A5704C22-7D94-459B-8C4B-23EB6AEE6776}" dt="2021-02-20T14:29:21.912" v="519" actId="13822"/>
          <ac:spMkLst>
            <pc:docMk/>
            <pc:sldMk cId="3600687625" sldId="302"/>
            <ac:spMk id="54" creationId="{7A99BCDC-2AFB-47F0-836C-8523EEEA58E4}"/>
          </ac:spMkLst>
        </pc:spChg>
        <pc:spChg chg="add mod">
          <ac:chgData name="王 欣捷" userId="b965477fa0aef5e6" providerId="LiveId" clId="{A5704C22-7D94-459B-8C4B-23EB6AEE6776}" dt="2021-02-20T14:17:02.110" v="447" actId="164"/>
          <ac:spMkLst>
            <pc:docMk/>
            <pc:sldMk cId="3600687625" sldId="302"/>
            <ac:spMk id="55" creationId="{26753864-87AC-4046-A0A0-E2088CAB011F}"/>
          </ac:spMkLst>
        </pc:spChg>
        <pc:spChg chg="add mod">
          <ac:chgData name="王 欣捷" userId="b965477fa0aef5e6" providerId="LiveId" clId="{A5704C22-7D94-459B-8C4B-23EB6AEE6776}" dt="2021-02-20T14:31:13.275" v="548" actId="164"/>
          <ac:spMkLst>
            <pc:docMk/>
            <pc:sldMk cId="3600687625" sldId="302"/>
            <ac:spMk id="58" creationId="{FEF07F2C-27AB-43F5-8944-F4DB6CF4182C}"/>
          </ac:spMkLst>
        </pc:spChg>
        <pc:spChg chg="mod">
          <ac:chgData name="王 欣捷" userId="b965477fa0aef5e6" providerId="LiveId" clId="{A5704C22-7D94-459B-8C4B-23EB6AEE6776}" dt="2021-02-20T14:24:30.606" v="487"/>
          <ac:spMkLst>
            <pc:docMk/>
            <pc:sldMk cId="3600687625" sldId="302"/>
            <ac:spMk id="61" creationId="{57E6BEC2-8CF3-4B76-B5F1-D4AECD8FFD4A}"/>
          </ac:spMkLst>
        </pc:spChg>
        <pc:spChg chg="add mod">
          <ac:chgData name="王 欣捷" userId="b965477fa0aef5e6" providerId="LiveId" clId="{A5704C22-7D94-459B-8C4B-23EB6AEE6776}" dt="2021-02-20T14:31:13.275" v="548" actId="164"/>
          <ac:spMkLst>
            <pc:docMk/>
            <pc:sldMk cId="3600687625" sldId="302"/>
            <ac:spMk id="62" creationId="{1180B594-BCBF-442D-91AB-C41ACBC56049}"/>
          </ac:spMkLst>
        </pc:spChg>
        <pc:spChg chg="add mod">
          <ac:chgData name="王 欣捷" userId="b965477fa0aef5e6" providerId="LiveId" clId="{A5704C22-7D94-459B-8C4B-23EB6AEE6776}" dt="2021-02-20T14:31:13.275" v="548" actId="164"/>
          <ac:spMkLst>
            <pc:docMk/>
            <pc:sldMk cId="3600687625" sldId="302"/>
            <ac:spMk id="63" creationId="{92A93529-08D1-4AF2-A4C3-AA727F81F3FD}"/>
          </ac:spMkLst>
        </pc:spChg>
        <pc:spChg chg="add mod">
          <ac:chgData name="王 欣捷" userId="b965477fa0aef5e6" providerId="LiveId" clId="{A5704C22-7D94-459B-8C4B-23EB6AEE6776}" dt="2021-02-20T14:31:13.275" v="548" actId="164"/>
          <ac:spMkLst>
            <pc:docMk/>
            <pc:sldMk cId="3600687625" sldId="302"/>
            <ac:spMk id="64" creationId="{7753A8E3-7E58-4E33-B73E-76E079CC70BC}"/>
          </ac:spMkLst>
        </pc:spChg>
        <pc:spChg chg="add mod">
          <ac:chgData name="王 欣捷" userId="b965477fa0aef5e6" providerId="LiveId" clId="{A5704C22-7D94-459B-8C4B-23EB6AEE6776}" dt="2021-02-20T14:31:13.275" v="548" actId="164"/>
          <ac:spMkLst>
            <pc:docMk/>
            <pc:sldMk cId="3600687625" sldId="302"/>
            <ac:spMk id="65" creationId="{9E0B7557-7B17-4A55-BE96-F1FB2AEC4FD6}"/>
          </ac:spMkLst>
        </pc:spChg>
        <pc:spChg chg="add mod">
          <ac:chgData name="王 欣捷" userId="b965477fa0aef5e6" providerId="LiveId" clId="{A5704C22-7D94-459B-8C4B-23EB6AEE6776}" dt="2021-02-20T14:31:13.275" v="548" actId="164"/>
          <ac:spMkLst>
            <pc:docMk/>
            <pc:sldMk cId="3600687625" sldId="302"/>
            <ac:spMk id="66" creationId="{47C6B71A-7AB9-4A5B-9F45-3830E0463446}"/>
          </ac:spMkLst>
        </pc:spChg>
        <pc:spChg chg="mod topLvl">
          <ac:chgData name="王 欣捷" userId="b965477fa0aef5e6" providerId="LiveId" clId="{A5704C22-7D94-459B-8C4B-23EB6AEE6776}" dt="2021-02-20T14:30:01.593" v="524" actId="164"/>
          <ac:spMkLst>
            <pc:docMk/>
            <pc:sldMk cId="3600687625" sldId="302"/>
            <ac:spMk id="68" creationId="{D009E1F2-5E88-4A2B-95F6-654A36FD1944}"/>
          </ac:spMkLst>
        </pc:spChg>
        <pc:spChg chg="mod topLvl">
          <ac:chgData name="王 欣捷" userId="b965477fa0aef5e6" providerId="LiveId" clId="{A5704C22-7D94-459B-8C4B-23EB6AEE6776}" dt="2021-02-20T14:30:01.593" v="524" actId="164"/>
          <ac:spMkLst>
            <pc:docMk/>
            <pc:sldMk cId="3600687625" sldId="302"/>
            <ac:spMk id="69" creationId="{8715D820-C88B-42A9-A534-E4237FB15204}"/>
          </ac:spMkLst>
        </pc:spChg>
        <pc:spChg chg="mod topLvl">
          <ac:chgData name="王 欣捷" userId="b965477fa0aef5e6" providerId="LiveId" clId="{A5704C22-7D94-459B-8C4B-23EB6AEE6776}" dt="2021-02-20T14:30:01.593" v="524" actId="164"/>
          <ac:spMkLst>
            <pc:docMk/>
            <pc:sldMk cId="3600687625" sldId="302"/>
            <ac:spMk id="70" creationId="{7F6664D5-03B9-4249-9900-26805B7E03FE}"/>
          </ac:spMkLst>
        </pc:spChg>
        <pc:spChg chg="add mod">
          <ac:chgData name="王 欣捷" userId="b965477fa0aef5e6" providerId="LiveId" clId="{A5704C22-7D94-459B-8C4B-23EB6AEE6776}" dt="2021-02-20T14:30:44.222" v="542" actId="1037"/>
          <ac:spMkLst>
            <pc:docMk/>
            <pc:sldMk cId="3600687625" sldId="302"/>
            <ac:spMk id="71" creationId="{D49B41BD-2602-4B1B-9261-EF56DE968D26}"/>
          </ac:spMkLst>
        </pc:spChg>
        <pc:spChg chg="add mod">
          <ac:chgData name="王 欣捷" userId="b965477fa0aef5e6" providerId="LiveId" clId="{A5704C22-7D94-459B-8C4B-23EB6AEE6776}" dt="2021-02-20T14:30:01.593" v="524" actId="164"/>
          <ac:spMkLst>
            <pc:docMk/>
            <pc:sldMk cId="3600687625" sldId="302"/>
            <ac:spMk id="72" creationId="{4E09BB24-56F9-4305-8EF8-4A6B57B8739A}"/>
          </ac:spMkLst>
        </pc:spChg>
        <pc:grpChg chg="add mod">
          <ac:chgData name="王 欣捷" userId="b965477fa0aef5e6" providerId="LiveId" clId="{A5704C22-7D94-459B-8C4B-23EB6AEE6776}" dt="2021-02-20T14:31:20.512" v="549" actId="164"/>
          <ac:grpSpMkLst>
            <pc:docMk/>
            <pc:sldMk cId="3600687625" sldId="302"/>
            <ac:grpSpMk id="7" creationId="{E3214089-C0AA-41B7-9BC9-1399461D373B}"/>
          </ac:grpSpMkLst>
        </pc:grpChg>
        <pc:grpChg chg="add mod">
          <ac:chgData name="王 欣捷" userId="b965477fa0aef5e6" providerId="LiveId" clId="{A5704C22-7D94-459B-8C4B-23EB6AEE6776}" dt="2021-02-20T14:31:20.512" v="549" actId="164"/>
          <ac:grpSpMkLst>
            <pc:docMk/>
            <pc:sldMk cId="3600687625" sldId="302"/>
            <ac:grpSpMk id="24" creationId="{E801A1D1-8384-42A8-943E-84A86B47DDC7}"/>
          </ac:grpSpMkLst>
        </pc:grpChg>
        <pc:grpChg chg="add del mod">
          <ac:chgData name="王 欣捷" userId="b965477fa0aef5e6" providerId="LiveId" clId="{A5704C22-7D94-459B-8C4B-23EB6AEE6776}" dt="2021-02-20T14:14:04.454" v="384"/>
          <ac:grpSpMkLst>
            <pc:docMk/>
            <pc:sldMk cId="3600687625" sldId="302"/>
            <ac:grpSpMk id="26" creationId="{C7B3ACA5-010C-4D33-95A0-BA39CF9AFB53}"/>
          </ac:grpSpMkLst>
        </pc:grpChg>
        <pc:grpChg chg="add del mod">
          <ac:chgData name="王 欣捷" userId="b965477fa0aef5e6" providerId="LiveId" clId="{A5704C22-7D94-459B-8C4B-23EB6AEE6776}" dt="2021-02-20T14:14:04.454" v="384"/>
          <ac:grpSpMkLst>
            <pc:docMk/>
            <pc:sldMk cId="3600687625" sldId="302"/>
            <ac:grpSpMk id="34" creationId="{4192EE10-280F-424D-A5DC-EB7C879E58CB}"/>
          </ac:grpSpMkLst>
        </pc:grpChg>
        <pc:grpChg chg="add mod">
          <ac:chgData name="王 欣捷" userId="b965477fa0aef5e6" providerId="LiveId" clId="{A5704C22-7D94-459B-8C4B-23EB6AEE6776}" dt="2021-02-20T14:31:27.909" v="550" actId="164"/>
          <ac:grpSpMkLst>
            <pc:docMk/>
            <pc:sldMk cId="3600687625" sldId="302"/>
            <ac:grpSpMk id="41" creationId="{636D29BC-CB9B-475E-8202-91624AC0E13C}"/>
          </ac:grpSpMkLst>
        </pc:grpChg>
        <pc:grpChg chg="add del mod">
          <ac:chgData name="王 欣捷" userId="b965477fa0aef5e6" providerId="LiveId" clId="{A5704C22-7D94-459B-8C4B-23EB6AEE6776}" dt="2021-02-20T14:16:49.036" v="445" actId="165"/>
          <ac:grpSpMkLst>
            <pc:docMk/>
            <pc:sldMk cId="3600687625" sldId="302"/>
            <ac:grpSpMk id="49" creationId="{4806589D-248D-425B-A1DE-31655ED9D28C}"/>
          </ac:grpSpMkLst>
        </pc:grpChg>
        <pc:grpChg chg="add mod">
          <ac:chgData name="王 欣捷" userId="b965477fa0aef5e6" providerId="LiveId" clId="{A5704C22-7D94-459B-8C4B-23EB6AEE6776}" dt="2021-02-20T14:31:27.909" v="550" actId="164"/>
          <ac:grpSpMkLst>
            <pc:docMk/>
            <pc:sldMk cId="3600687625" sldId="302"/>
            <ac:grpSpMk id="56" creationId="{F87C224F-90D7-4C0B-B8C3-4B609C887466}"/>
          </ac:grpSpMkLst>
        </pc:grpChg>
        <pc:grpChg chg="add mod">
          <ac:chgData name="王 欣捷" userId="b965477fa0aef5e6" providerId="LiveId" clId="{A5704C22-7D94-459B-8C4B-23EB6AEE6776}" dt="2021-02-20T14:31:27.909" v="550" actId="164"/>
          <ac:grpSpMkLst>
            <pc:docMk/>
            <pc:sldMk cId="3600687625" sldId="302"/>
            <ac:grpSpMk id="57" creationId="{1CBEF24F-3E16-474A-A2CD-C908AC20363F}"/>
          </ac:grpSpMkLst>
        </pc:grpChg>
        <pc:grpChg chg="add mod">
          <ac:chgData name="王 欣捷" userId="b965477fa0aef5e6" providerId="LiveId" clId="{A5704C22-7D94-459B-8C4B-23EB6AEE6776}" dt="2021-02-20T14:31:36.709" v="551" actId="164"/>
          <ac:grpSpMkLst>
            <pc:docMk/>
            <pc:sldMk cId="3600687625" sldId="302"/>
            <ac:grpSpMk id="59" creationId="{8D1F02D3-513C-4161-9C70-BC57BBCE84B2}"/>
          </ac:grpSpMkLst>
        </pc:grpChg>
        <pc:grpChg chg="add del mod">
          <ac:chgData name="王 欣捷" userId="b965477fa0aef5e6" providerId="LiveId" clId="{A5704C22-7D94-459B-8C4B-23EB6AEE6776}" dt="2021-02-20T14:29:48.209" v="522" actId="165"/>
          <ac:grpSpMkLst>
            <pc:docMk/>
            <pc:sldMk cId="3600687625" sldId="302"/>
            <ac:grpSpMk id="67" creationId="{446B0DE9-6D1B-481E-ADFD-B868020DC277}"/>
          </ac:grpSpMkLst>
        </pc:grpChg>
        <pc:grpChg chg="add mod">
          <ac:chgData name="王 欣捷" userId="b965477fa0aef5e6" providerId="LiveId" clId="{A5704C22-7D94-459B-8C4B-23EB6AEE6776}" dt="2021-02-20T14:31:36.709" v="551" actId="164"/>
          <ac:grpSpMkLst>
            <pc:docMk/>
            <pc:sldMk cId="3600687625" sldId="302"/>
            <ac:grpSpMk id="73" creationId="{AE409B58-21CF-4B45-A5C6-96237B58151A}"/>
          </ac:grpSpMkLst>
        </pc:grpChg>
        <pc:grpChg chg="add mod">
          <ac:chgData name="王 欣捷" userId="b965477fa0aef5e6" providerId="LiveId" clId="{A5704C22-7D94-459B-8C4B-23EB6AEE6776}" dt="2021-02-20T14:31:00.589" v="544" actId="164"/>
          <ac:grpSpMkLst>
            <pc:docMk/>
            <pc:sldMk cId="3600687625" sldId="302"/>
            <ac:grpSpMk id="74" creationId="{15469AB7-A674-4A56-BD21-6998B47A2264}"/>
          </ac:grpSpMkLst>
        </pc:grpChg>
        <pc:grpChg chg="add mod">
          <ac:chgData name="王 欣捷" userId="b965477fa0aef5e6" providerId="LiveId" clId="{A5704C22-7D94-459B-8C4B-23EB6AEE6776}" dt="2021-02-20T14:31:20.512" v="549" actId="164"/>
          <ac:grpSpMkLst>
            <pc:docMk/>
            <pc:sldMk cId="3600687625" sldId="302"/>
            <ac:grpSpMk id="75" creationId="{62B21C79-2CDA-4271-B02A-B268ACC58D94}"/>
          </ac:grpSpMkLst>
        </pc:grpChg>
        <pc:grpChg chg="add mod">
          <ac:chgData name="王 欣捷" userId="b965477fa0aef5e6" providerId="LiveId" clId="{A5704C22-7D94-459B-8C4B-23EB6AEE6776}" dt="2021-02-20T14:31:36.709" v="551" actId="164"/>
          <ac:grpSpMkLst>
            <pc:docMk/>
            <pc:sldMk cId="3600687625" sldId="302"/>
            <ac:grpSpMk id="76" creationId="{DF12B36B-8E7A-46F7-B528-F10A5F3B4A9A}"/>
          </ac:grpSpMkLst>
        </pc:grpChg>
        <pc:grpChg chg="add mod">
          <ac:chgData name="王 欣捷" userId="b965477fa0aef5e6" providerId="LiveId" clId="{A5704C22-7D94-459B-8C4B-23EB6AEE6776}" dt="2021-02-20T14:31:20.512" v="549" actId="164"/>
          <ac:grpSpMkLst>
            <pc:docMk/>
            <pc:sldMk cId="3600687625" sldId="302"/>
            <ac:grpSpMk id="77" creationId="{0A52D68C-164C-48FC-94C2-0CB10C8009A4}"/>
          </ac:grpSpMkLst>
        </pc:grpChg>
        <pc:grpChg chg="add mod">
          <ac:chgData name="王 欣捷" userId="b965477fa0aef5e6" providerId="LiveId" clId="{A5704C22-7D94-459B-8C4B-23EB6AEE6776}" dt="2021-02-20T14:31:27.909" v="550" actId="164"/>
          <ac:grpSpMkLst>
            <pc:docMk/>
            <pc:sldMk cId="3600687625" sldId="302"/>
            <ac:grpSpMk id="78" creationId="{B53B4215-14E2-4F0B-A4BC-FD09292513E5}"/>
          </ac:grpSpMkLst>
        </pc:grpChg>
        <pc:grpChg chg="add mod">
          <ac:chgData name="王 欣捷" userId="b965477fa0aef5e6" providerId="LiveId" clId="{A5704C22-7D94-459B-8C4B-23EB6AEE6776}" dt="2021-02-20T14:31:36.709" v="551" actId="164"/>
          <ac:grpSpMkLst>
            <pc:docMk/>
            <pc:sldMk cId="3600687625" sldId="302"/>
            <ac:grpSpMk id="79" creationId="{57B654D1-BC7D-4ECE-AE87-AA46EABE9F1A}"/>
          </ac:grpSpMkLst>
        </pc:grpChg>
        <pc:picChg chg="add mod modCrop">
          <ac:chgData name="王 欣捷" userId="b965477fa0aef5e6" providerId="LiveId" clId="{A5704C22-7D94-459B-8C4B-23EB6AEE6776}" dt="2021-02-20T14:31:00.589" v="544" actId="164"/>
          <ac:picMkLst>
            <pc:docMk/>
            <pc:sldMk cId="3600687625" sldId="302"/>
            <ac:picMk id="5" creationId="{5C887843-2FF0-42E6-923B-62C36600870E}"/>
          </ac:picMkLst>
        </pc:picChg>
        <pc:picChg chg="mod">
          <ac:chgData name="王 欣捷" userId="b965477fa0aef5e6" providerId="LiveId" clId="{A5704C22-7D94-459B-8C4B-23EB6AEE6776}" dt="2021-02-20T14:13:53.462" v="381"/>
          <ac:picMkLst>
            <pc:docMk/>
            <pc:sldMk cId="3600687625" sldId="302"/>
            <ac:picMk id="27" creationId="{A192D973-BF68-4045-96D5-8C36E61C1070}"/>
          </ac:picMkLst>
        </pc:picChg>
        <pc:picChg chg="mod">
          <ac:chgData name="王 欣捷" userId="b965477fa0aef5e6" providerId="LiveId" clId="{A5704C22-7D94-459B-8C4B-23EB6AEE6776}" dt="2021-02-20T14:15:40.637" v="428"/>
          <ac:picMkLst>
            <pc:docMk/>
            <pc:sldMk cId="3600687625" sldId="302"/>
            <ac:picMk id="42" creationId="{20344538-F407-48F0-BD50-FD5B81027DB3}"/>
          </ac:picMkLst>
        </pc:picChg>
        <pc:picChg chg="mod">
          <ac:chgData name="王 欣捷" userId="b965477fa0aef5e6" providerId="LiveId" clId="{A5704C22-7D94-459B-8C4B-23EB6AEE6776}" dt="2021-02-20T14:23:30.541" v="478"/>
          <ac:picMkLst>
            <pc:docMk/>
            <pc:sldMk cId="3600687625" sldId="302"/>
            <ac:picMk id="60" creationId="{AD5388B6-7EAB-41C0-855B-185934A5B2D3}"/>
          </ac:picMkLst>
        </pc:picChg>
        <pc:cxnChg chg="add mod">
          <ac:chgData name="王 欣捷" userId="b965477fa0aef5e6" providerId="LiveId" clId="{A5704C22-7D94-459B-8C4B-23EB6AEE6776}" dt="2021-02-20T14:31:03.395" v="546" actId="1076"/>
          <ac:cxnSpMkLst>
            <pc:docMk/>
            <pc:sldMk cId="3600687625" sldId="302"/>
            <ac:cxnSpMk id="22" creationId="{B99A514C-3752-4A6C-B5DE-A01ABB4C8CBB}"/>
          </ac:cxnSpMkLst>
        </pc:cxnChg>
      </pc:sldChg>
    </pc:docChg>
  </pc:docChgLst>
  <pc:docChgLst>
    <pc:chgData name="王 欣捷" userId="b965477fa0aef5e6" providerId="LiveId" clId="{DB8ECFD4-EFFF-4A96-91F7-46CAB010E881}"/>
    <pc:docChg chg="custSel modSld">
      <pc:chgData name="王 欣捷" userId="b965477fa0aef5e6" providerId="LiveId" clId="{DB8ECFD4-EFFF-4A96-91F7-46CAB010E881}" dt="2023-03-21T15:07:33.966" v="9" actId="27636"/>
      <pc:docMkLst>
        <pc:docMk/>
      </pc:docMkLst>
      <pc:sldChg chg="modSp mod">
        <pc:chgData name="王 欣捷" userId="b965477fa0aef5e6" providerId="LiveId" clId="{DB8ECFD4-EFFF-4A96-91F7-46CAB010E881}" dt="2023-03-21T11:29:43.121" v="2" actId="20577"/>
        <pc:sldMkLst>
          <pc:docMk/>
          <pc:sldMk cId="0" sldId="580"/>
        </pc:sldMkLst>
        <pc:spChg chg="mod">
          <ac:chgData name="王 欣捷" userId="b965477fa0aef5e6" providerId="LiveId" clId="{DB8ECFD4-EFFF-4A96-91F7-46CAB010E881}" dt="2023-03-21T11:29:43.121" v="2" actId="20577"/>
          <ac:spMkLst>
            <pc:docMk/>
            <pc:sldMk cId="0" sldId="580"/>
            <ac:spMk id="14339" creationId="{601F629B-64AE-4EFA-82CB-9B0DFFA8D49D}"/>
          </ac:spMkLst>
        </pc:spChg>
      </pc:sldChg>
      <pc:sldChg chg="modSp mod modAnim">
        <pc:chgData name="王 欣捷" userId="b965477fa0aef5e6" providerId="LiveId" clId="{DB8ECFD4-EFFF-4A96-91F7-46CAB010E881}" dt="2023-03-21T15:07:33.966" v="9" actId="27636"/>
        <pc:sldMkLst>
          <pc:docMk/>
          <pc:sldMk cId="0" sldId="598"/>
        </pc:sldMkLst>
        <pc:spChg chg="mod">
          <ac:chgData name="王 欣捷" userId="b965477fa0aef5e6" providerId="LiveId" clId="{DB8ECFD4-EFFF-4A96-91F7-46CAB010E881}" dt="2023-03-21T15:07:33.966" v="9" actId="27636"/>
          <ac:spMkLst>
            <pc:docMk/>
            <pc:sldMk cId="0" sldId="598"/>
            <ac:spMk id="473091" creationId="{62AA63DA-7267-4CB4-B306-89EDA9D030E8}"/>
          </ac:spMkLst>
        </pc:spChg>
      </pc:sldChg>
      <pc:sldChg chg="modAnim">
        <pc:chgData name="王 欣捷" userId="b965477fa0aef5e6" providerId="LiveId" clId="{DB8ECFD4-EFFF-4A96-91F7-46CAB010E881}" dt="2023-03-21T11:50:02.426" v="3"/>
        <pc:sldMkLst>
          <pc:docMk/>
          <pc:sldMk cId="218164050" sldId="614"/>
        </pc:sldMkLst>
      </pc:sldChg>
    </pc:docChg>
  </pc:docChgLst>
  <pc:docChgLst>
    <pc:chgData name="欣捷 王" userId="b965477fa0aef5e6" providerId="LiveId" clId="{B30CEA4A-6BBA-414F-9D9F-C24A88F05045}"/>
    <pc:docChg chg="undo redo custSel addSld delSld modSld sldOrd modMainMaster">
      <pc:chgData name="欣捷 王" userId="b965477fa0aef5e6" providerId="LiveId" clId="{B30CEA4A-6BBA-414F-9D9F-C24A88F05045}" dt="2024-03-21T15:13:16.992" v="836" actId="20577"/>
      <pc:docMkLst>
        <pc:docMk/>
      </pc:docMkLst>
      <pc:sldChg chg="modSp">
        <pc:chgData name="欣捷 王" userId="b965477fa0aef5e6" providerId="LiveId" clId="{B30CEA4A-6BBA-414F-9D9F-C24A88F05045}" dt="2024-03-05T05:32:44.978" v="0"/>
        <pc:sldMkLst>
          <pc:docMk/>
          <pc:sldMk cId="2470898374" sldId="256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2470898374" sldId="256"/>
            <ac:spMk id="2" creationId="{E7DC3515-54D4-4A44-A409-1AD3C10C63ED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2470898374" sldId="256"/>
            <ac:spMk id="3" creationId="{B9F7C19A-4716-4FDA-9AAE-2A3CD35E521D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0" sldId="580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580"/>
            <ac:spMk id="14338" creationId="{7F0DE04D-C995-4C85-969C-21A2CF4FFE43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580"/>
            <ac:spMk id="14339" creationId="{601F629B-64AE-4EFA-82CB-9B0DFFA8D49D}"/>
          </ac:spMkLst>
        </pc:spChg>
      </pc:sldChg>
      <pc:sldChg chg="delSp mod modNotesTx">
        <pc:chgData name="欣捷 王" userId="b965477fa0aef5e6" providerId="LiveId" clId="{B30CEA4A-6BBA-414F-9D9F-C24A88F05045}" dt="2024-03-21T15:02:29.997" v="835" actId="20577"/>
        <pc:sldMkLst>
          <pc:docMk/>
          <pc:sldMk cId="0" sldId="585"/>
        </pc:sldMkLst>
        <pc:picChg chg="del">
          <ac:chgData name="欣捷 王" userId="b965477fa0aef5e6" providerId="LiveId" clId="{B30CEA4A-6BBA-414F-9D9F-C24A88F05045}" dt="2024-03-19T13:51:39.855" v="2" actId="21"/>
          <ac:picMkLst>
            <pc:docMk/>
            <pc:sldMk cId="0" sldId="585"/>
            <ac:picMk id="5" creationId="{E8F2E132-A845-1223-C1E8-4817DEF6FE8D}"/>
          </ac:picMkLst>
        </pc:pic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0" sldId="586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586"/>
            <ac:spMk id="7170" creationId="{6557E6C8-BE52-414C-8989-7ED691C30408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586"/>
            <ac:spMk id="7171" creationId="{643A8BB8-1F7F-49D3-AFE6-11732119F31F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0" sldId="587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587"/>
            <ac:spMk id="8194" creationId="{F6D4A53D-4A48-476D-94D5-C9A9B9F955AD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587"/>
            <ac:spMk id="8195" creationId="{D536DB87-B5E6-4325-A51B-5A8EED7E8650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0" sldId="588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588"/>
            <ac:spMk id="9218" creationId="{B2716C77-5DD6-4476-B24B-AB62F215447B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588"/>
            <ac:spMk id="9219" creationId="{C51EF62F-F75B-4AF1-92FC-6C4A0933F7DA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0" sldId="589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589"/>
            <ac:spMk id="10242" creationId="{3765C6FC-37EF-4FB9-994C-1DBA56368816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589"/>
            <ac:spMk id="10243" creationId="{56E44FF7-EF1B-413E-8955-F3BB80E5D465}"/>
          </ac:spMkLst>
        </pc:spChg>
      </pc:sldChg>
      <pc:sldChg chg="addSp modSp">
        <pc:chgData name="欣捷 王" userId="b965477fa0aef5e6" providerId="LiveId" clId="{B30CEA4A-6BBA-414F-9D9F-C24A88F05045}" dt="2024-03-19T13:51:41.941" v="3"/>
        <pc:sldMkLst>
          <pc:docMk/>
          <pc:sldMk cId="0" sldId="590"/>
        </pc:sldMkLst>
        <pc:picChg chg="add mod">
          <ac:chgData name="欣捷 王" userId="b965477fa0aef5e6" providerId="LiveId" clId="{B30CEA4A-6BBA-414F-9D9F-C24A88F05045}" dt="2024-03-19T13:51:41.941" v="3"/>
          <ac:picMkLst>
            <pc:docMk/>
            <pc:sldMk cId="0" sldId="590"/>
            <ac:picMk id="14" creationId="{E8F2E132-A845-1223-C1E8-4817DEF6FE8D}"/>
          </ac:picMkLst>
        </pc:pic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0" sldId="591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591"/>
            <ac:spMk id="12290" creationId="{A542DA11-45E1-46AA-88D4-537324B51A31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591"/>
            <ac:spMk id="465923" creationId="{DC20E979-4A20-4D76-98F0-EC33393F31D1}"/>
          </ac:spMkLst>
        </pc:spChg>
      </pc:sldChg>
      <pc:sldChg chg="addSp modSp mod modAnim">
        <pc:chgData name="欣捷 王" userId="b965477fa0aef5e6" providerId="LiveId" clId="{B30CEA4A-6BBA-414F-9D9F-C24A88F05045}" dt="2024-03-19T15:57:01.443" v="828" actId="14100"/>
        <pc:sldMkLst>
          <pc:docMk/>
          <pc:sldMk cId="0" sldId="592"/>
        </pc:sldMkLst>
        <pc:spChg chg="add mod">
          <ac:chgData name="欣捷 王" userId="b965477fa0aef5e6" providerId="LiveId" clId="{B30CEA4A-6BBA-414F-9D9F-C24A88F05045}" dt="2024-03-19T15:57:01.443" v="828" actId="14100"/>
          <ac:spMkLst>
            <pc:docMk/>
            <pc:sldMk cId="0" sldId="592"/>
            <ac:spMk id="5" creationId="{AA21267B-B1EF-1EA4-1872-B1EFC2AA57B5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592"/>
            <ac:spMk id="13314" creationId="{9F514790-0B80-432C-B391-6307BC5DA98E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592"/>
            <ac:spMk id="466947" creationId="{6F7D09BE-4544-4D8A-8290-EFDA478C39B0}"/>
          </ac:spMkLst>
        </pc:spChg>
      </pc:sldChg>
      <pc:sldChg chg="addSp modSp mod modAnim">
        <pc:chgData name="欣捷 王" userId="b965477fa0aef5e6" providerId="LiveId" clId="{B30CEA4A-6BBA-414F-9D9F-C24A88F05045}" dt="2024-03-19T15:07:06.132" v="221" actId="207"/>
        <pc:sldMkLst>
          <pc:docMk/>
          <pc:sldMk cId="0" sldId="593"/>
        </pc:sldMkLst>
        <pc:spChg chg="add mod">
          <ac:chgData name="欣捷 王" userId="b965477fa0aef5e6" providerId="LiveId" clId="{B30CEA4A-6BBA-414F-9D9F-C24A88F05045}" dt="2024-03-19T15:07:06.132" v="221" actId="207"/>
          <ac:spMkLst>
            <pc:docMk/>
            <pc:sldMk cId="0" sldId="593"/>
            <ac:spMk id="5" creationId="{04014166-CC65-C85B-C811-0CC493CD0032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593"/>
            <ac:spMk id="14338" creationId="{B20E400B-0B0A-4868-B3FF-4CD0B989240F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593"/>
            <ac:spMk id="467971" creationId="{D040A2E9-D314-44AA-AAE6-645DF741B727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0" sldId="594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594"/>
            <ac:spMk id="15362" creationId="{FD117851-7C0A-4BB4-B6D9-AB45B0C8E522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594"/>
            <ac:spMk id="15363" creationId="{CFD17021-5A7C-4CEB-954A-029092D26E7D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0" sldId="595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595"/>
            <ac:spMk id="17410" creationId="{29E9F55F-9F8E-4AC5-BD3C-E7EBDBB43094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595"/>
            <ac:spMk id="17411" creationId="{DAA3AF7F-F86F-4DEF-A2F4-EE1705A1F0FB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0" sldId="596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596"/>
            <ac:spMk id="18434" creationId="{62214B55-FAD4-4E09-A2FA-1D316F4F5437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596"/>
            <ac:spMk id="18435" creationId="{18C9E7A0-6679-4334-92DF-B5373DA8ECB2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0" sldId="598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598"/>
            <ac:spMk id="20482" creationId="{438FFE00-BD4D-4C62-B352-9E61BA3B18B8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0" sldId="599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599"/>
            <ac:spMk id="21506" creationId="{DB23B5C4-517D-48A7-BE3A-B97CD50C03BC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599"/>
            <ac:spMk id="21507" creationId="{79C87F15-E7A4-49B3-94F7-0CC6A1BA7BE9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0" sldId="600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600"/>
            <ac:spMk id="22530" creationId="{BA07C100-27B0-4602-9321-382BFAD2E581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600"/>
            <ac:spMk id="22531" creationId="{C8A0EC54-DA09-4986-9499-823CBB657CE7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0" sldId="601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601"/>
            <ac:spMk id="23554" creationId="{32B1EAB8-AAEF-427A-9F45-81F101472C23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601"/>
            <ac:spMk id="23555" creationId="{CE340957-B733-4A9C-8F2F-EBEA779C6C2B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0" sldId="602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602"/>
            <ac:spMk id="24578" creationId="{57FD38A7-8A41-4DB4-B4F6-E349077AD8F7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602"/>
            <ac:spMk id="24579" creationId="{B6077227-3762-4BAD-B6F7-720488D9C581}"/>
          </ac:spMkLst>
        </pc:spChg>
      </pc:sldChg>
      <pc:sldChg chg="modSp mod">
        <pc:chgData name="欣捷 王" userId="b965477fa0aef5e6" providerId="LiveId" clId="{B30CEA4A-6BBA-414F-9D9F-C24A88F05045}" dt="2024-03-19T15:37:18.265" v="673" actId="27636"/>
        <pc:sldMkLst>
          <pc:docMk/>
          <pc:sldMk cId="0" sldId="603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603"/>
            <ac:spMk id="33794" creationId="{BCB14357-A6C3-49CF-B63A-0C8F7428DE79}"/>
          </ac:spMkLst>
        </pc:spChg>
        <pc:spChg chg="mod">
          <ac:chgData name="欣捷 王" userId="b965477fa0aef5e6" providerId="LiveId" clId="{B30CEA4A-6BBA-414F-9D9F-C24A88F05045}" dt="2024-03-19T15:37:18.265" v="673" actId="27636"/>
          <ac:spMkLst>
            <pc:docMk/>
            <pc:sldMk cId="0" sldId="603"/>
            <ac:spMk id="33795" creationId="{609FA8B0-1F8D-454B-98EB-8FCE0BE47D94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0" sldId="606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606"/>
            <ac:spMk id="25602" creationId="{1CB7F6C8-AA33-4AF2-A9CE-38672C8DF889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606"/>
            <ac:spMk id="353283" creationId="{879DCE6C-870E-42B3-91C6-A08DE72AFE7F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0" sldId="607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607"/>
            <ac:spMk id="26626" creationId="{DB7D792B-BD2B-4F0E-9D1D-89EBFBB6D5F2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607"/>
            <ac:spMk id="26627" creationId="{FB7A10A5-D84D-45DF-AD3E-B2D44A725181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0" sldId="608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608"/>
            <ac:spMk id="27650" creationId="{6C7E53B9-2CC4-4DAB-AE42-366F3C81DECB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608"/>
            <ac:spMk id="27651" creationId="{1ABF4534-128D-4737-9470-6CC977282EC6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0" sldId="609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609"/>
            <ac:spMk id="28674" creationId="{D3676B7F-C1EA-43CE-973F-40441C78D2EE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609"/>
            <ac:spMk id="28675" creationId="{9BF7A5BE-A929-45C2-A38F-1CD969806D14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0" sldId="610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610"/>
            <ac:spMk id="29698" creationId="{6CF8FD99-EC07-4DAD-A958-5DF344A1E43F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610"/>
            <ac:spMk id="29699" creationId="{7D438FBA-53B2-4E3C-B2D8-72194912CD22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0" sldId="611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611"/>
            <ac:spMk id="3" creationId="{6F7825F7-1BEF-4F9D-A2D7-26DDE5EB8558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0" sldId="611"/>
            <ac:spMk id="31746" creationId="{42D0614E-C525-439C-BEC5-970858983E82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3941736076" sldId="612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3941736076" sldId="612"/>
            <ac:spMk id="12290" creationId="{A542DA11-45E1-46AA-88D4-537324B51A31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3941736076" sldId="612"/>
            <ac:spMk id="465923" creationId="{DC20E979-4A20-4D76-98F0-EC33393F31D1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2601132720" sldId="613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2601132720" sldId="613"/>
            <ac:spMk id="14338" creationId="{B20E400B-0B0A-4868-B3FF-4CD0B989240F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2601132720" sldId="613"/>
            <ac:spMk id="467971" creationId="{D040A2E9-D314-44AA-AAE6-645DF741B727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218164050" sldId="614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218164050" sldId="614"/>
            <ac:spMk id="14338" creationId="{B20E400B-0B0A-4868-B3FF-4CD0B989240F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218164050" sldId="614"/>
            <ac:spMk id="467971" creationId="{D040A2E9-D314-44AA-AAE6-645DF741B727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1181176227" sldId="615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1181176227" sldId="615"/>
            <ac:spMk id="12290" creationId="{A542DA11-45E1-46AA-88D4-537324B51A31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1181176227" sldId="615"/>
            <ac:spMk id="465923" creationId="{DC20E979-4A20-4D76-98F0-EC33393F31D1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4222643375" sldId="616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4222643375" sldId="616"/>
            <ac:spMk id="12290" creationId="{A542DA11-45E1-46AA-88D4-537324B51A31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4222643375" sldId="616"/>
            <ac:spMk id="465923" creationId="{DC20E979-4A20-4D76-98F0-EC33393F31D1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2351614367" sldId="617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2351614367" sldId="617"/>
            <ac:spMk id="12290" creationId="{A542DA11-45E1-46AA-88D4-537324B51A31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2351614367" sldId="617"/>
            <ac:spMk id="465923" creationId="{DC20E979-4A20-4D76-98F0-EC33393F31D1}"/>
          </ac:spMkLst>
        </pc:spChg>
      </pc:sldChg>
      <pc:sldChg chg="addSp modSp">
        <pc:chgData name="欣捷 王" userId="b965477fa0aef5e6" providerId="LiveId" clId="{B30CEA4A-6BBA-414F-9D9F-C24A88F05045}" dt="2024-03-19T14:16:31.186" v="57"/>
        <pc:sldMkLst>
          <pc:docMk/>
          <pc:sldMk cId="3374728749" sldId="619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3374728749" sldId="619"/>
            <ac:spMk id="2" creationId="{9086E9B5-9F8D-4582-82E7-1C080D757CFB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3374728749" sldId="619"/>
            <ac:spMk id="3" creationId="{389D602D-A133-4B87-A655-0D4674BCAE6D}"/>
          </ac:spMkLst>
        </pc:spChg>
        <pc:picChg chg="add mod">
          <ac:chgData name="欣捷 王" userId="b965477fa0aef5e6" providerId="LiveId" clId="{B30CEA4A-6BBA-414F-9D9F-C24A88F05045}" dt="2024-03-19T14:16:31.186" v="57"/>
          <ac:picMkLst>
            <pc:docMk/>
            <pc:sldMk cId="3374728749" sldId="619"/>
            <ac:picMk id="12" creationId="{DA15A85C-15E7-5448-DF2D-3E09020DA6DE}"/>
          </ac:picMkLst>
        </pc:picChg>
      </pc:sldChg>
      <pc:sldChg chg="addSp modSp">
        <pc:chgData name="欣捷 王" userId="b965477fa0aef5e6" providerId="LiveId" clId="{B30CEA4A-6BBA-414F-9D9F-C24A88F05045}" dt="2024-03-19T14:17:10.128" v="58"/>
        <pc:sldMkLst>
          <pc:docMk/>
          <pc:sldMk cId="644326985" sldId="620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644326985" sldId="620"/>
            <ac:spMk id="2" creationId="{9086E9B5-9F8D-4582-82E7-1C080D757CFB}"/>
          </ac:spMkLst>
        </pc:spChg>
        <pc:picChg chg="add mod">
          <ac:chgData name="欣捷 王" userId="b965477fa0aef5e6" providerId="LiveId" clId="{B30CEA4A-6BBA-414F-9D9F-C24A88F05045}" dt="2024-03-19T14:17:10.128" v="58"/>
          <ac:picMkLst>
            <pc:docMk/>
            <pc:sldMk cId="644326985" sldId="620"/>
            <ac:picMk id="7" creationId="{6143E36B-9B68-9C12-C7B4-B1009B61968D}"/>
          </ac:picMkLst>
        </pc:pic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2938736793" sldId="621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2938736793" sldId="621"/>
            <ac:spMk id="2" creationId="{9086E9B5-9F8D-4582-82E7-1C080D757CFB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3459768315" sldId="622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3459768315" sldId="622"/>
            <ac:spMk id="2" creationId="{9086E9B5-9F8D-4582-82E7-1C080D757CFB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1435269741" sldId="623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1435269741" sldId="623"/>
            <ac:spMk id="2" creationId="{427001F3-B515-4A7B-B075-0FE7BDCA175F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1435269741" sldId="623"/>
            <ac:spMk id="3" creationId="{503B486B-8A8B-4350-A069-B23BE8AF1652}"/>
          </ac:spMkLst>
        </pc:spChg>
      </pc:sldChg>
      <pc:sldChg chg="addSp modSp">
        <pc:chgData name="欣捷 王" userId="b965477fa0aef5e6" providerId="LiveId" clId="{B30CEA4A-6BBA-414F-9D9F-C24A88F05045}" dt="2024-03-19T15:10:37.974" v="332" actId="20577"/>
        <pc:sldMkLst>
          <pc:docMk/>
          <pc:sldMk cId="3964233089" sldId="624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3964233089" sldId="624"/>
            <ac:spMk id="2" creationId="{6CF9EF82-2DFC-4E75-AC7C-94D57EBFAB52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3964233089" sldId="624"/>
            <ac:spMk id="3" creationId="{4931B5B1-456E-42A2-9504-90E9502D3F92}"/>
          </ac:spMkLst>
        </pc:spChg>
        <pc:spChg chg="mod">
          <ac:chgData name="欣捷 王" userId="b965477fa0aef5e6" providerId="LiveId" clId="{B30CEA4A-6BBA-414F-9D9F-C24A88F05045}" dt="2024-03-19T15:10:37.974" v="332" actId="20577"/>
          <ac:spMkLst>
            <pc:docMk/>
            <pc:sldMk cId="3964233089" sldId="624"/>
            <ac:spMk id="4" creationId="{D79054FC-E6E7-4640-A6E2-62DCAD48149B}"/>
          </ac:spMkLst>
        </pc:spChg>
        <pc:picChg chg="add mod">
          <ac:chgData name="欣捷 王" userId="b965477fa0aef5e6" providerId="LiveId" clId="{B30CEA4A-6BBA-414F-9D9F-C24A88F05045}" dt="2024-03-19T14:17:55.252" v="59"/>
          <ac:picMkLst>
            <pc:docMk/>
            <pc:sldMk cId="3964233089" sldId="624"/>
            <ac:picMk id="9" creationId="{2460F4C4-F7FB-D6C7-870C-8931D9D2FAFF}"/>
          </ac:picMkLst>
        </pc:pic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3141188727" sldId="625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3141188727" sldId="625"/>
            <ac:spMk id="4" creationId="{17A13CA5-DC23-4BD8-9D06-1FD077E8D8D3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3141188727" sldId="625"/>
            <ac:spMk id="5" creationId="{2207CF23-4389-46D8-BC81-B23292448530}"/>
          </ac:spMkLst>
        </pc:spChg>
      </pc:sldChg>
      <pc:sldChg chg="modSp">
        <pc:chgData name="欣捷 王" userId="b965477fa0aef5e6" providerId="LiveId" clId="{B30CEA4A-6BBA-414F-9D9F-C24A88F05045}" dt="2024-03-05T05:32:44.978" v="0"/>
        <pc:sldMkLst>
          <pc:docMk/>
          <pc:sldMk cId="482839774" sldId="626"/>
        </pc:sldMkLst>
        <pc:spChg chg="mod">
          <ac:chgData name="欣捷 王" userId="b965477fa0aef5e6" providerId="LiveId" clId="{B30CEA4A-6BBA-414F-9D9F-C24A88F05045}" dt="2024-03-05T05:32:44.978" v="0"/>
          <ac:spMkLst>
            <pc:docMk/>
            <pc:sldMk cId="482839774" sldId="626"/>
            <ac:spMk id="4" creationId="{17A13CA5-DC23-4BD8-9D06-1FD077E8D8D3}"/>
          </ac:spMkLst>
        </pc:spChg>
        <pc:spChg chg="mod">
          <ac:chgData name="欣捷 王" userId="b965477fa0aef5e6" providerId="LiveId" clId="{B30CEA4A-6BBA-414F-9D9F-C24A88F05045}" dt="2024-03-05T05:32:44.978" v="0"/>
          <ac:spMkLst>
            <pc:docMk/>
            <pc:sldMk cId="482839774" sldId="626"/>
            <ac:spMk id="5" creationId="{2207CF23-4389-46D8-BC81-B23292448530}"/>
          </ac:spMkLst>
        </pc:spChg>
      </pc:sldChg>
      <pc:sldChg chg="modNotesTx">
        <pc:chgData name="欣捷 王" userId="b965477fa0aef5e6" providerId="LiveId" clId="{B30CEA4A-6BBA-414F-9D9F-C24A88F05045}" dt="2024-03-21T15:13:16.992" v="836" actId="20577"/>
        <pc:sldMkLst>
          <pc:docMk/>
          <pc:sldMk cId="3824114824" sldId="628"/>
        </pc:sldMkLst>
      </pc:sldChg>
      <pc:sldChg chg="ord modNotesTx">
        <pc:chgData name="欣捷 王" userId="b965477fa0aef5e6" providerId="LiveId" clId="{B30CEA4A-6BBA-414F-9D9F-C24A88F05045}" dt="2024-03-19T13:52:55.117" v="10" actId="20577"/>
        <pc:sldMkLst>
          <pc:docMk/>
          <pc:sldMk cId="1557003979" sldId="633"/>
        </pc:sldMkLst>
      </pc:sldChg>
      <pc:sldChg chg="del">
        <pc:chgData name="欣捷 王" userId="b965477fa0aef5e6" providerId="LiveId" clId="{B30CEA4A-6BBA-414F-9D9F-C24A88F05045}" dt="2024-03-19T13:52:14.537" v="5" actId="47"/>
        <pc:sldMkLst>
          <pc:docMk/>
          <pc:sldMk cId="905681131" sldId="634"/>
        </pc:sldMkLst>
      </pc:sldChg>
      <pc:sldChg chg="addSp modSp new mod modAnim">
        <pc:chgData name="欣捷 王" userId="b965477fa0aef5e6" providerId="LiveId" clId="{B30CEA4A-6BBA-414F-9D9F-C24A88F05045}" dt="2024-03-19T15:31:46.038" v="661" actId="1076"/>
        <pc:sldMkLst>
          <pc:docMk/>
          <pc:sldMk cId="2406640258" sldId="634"/>
        </pc:sldMkLst>
        <pc:spChg chg="mod">
          <ac:chgData name="欣捷 王" userId="b965477fa0aef5e6" providerId="LiveId" clId="{B30CEA4A-6BBA-414F-9D9F-C24A88F05045}" dt="2024-03-19T15:02:47.355" v="72"/>
          <ac:spMkLst>
            <pc:docMk/>
            <pc:sldMk cId="2406640258" sldId="634"/>
            <ac:spMk id="2" creationId="{487B2D95-EC02-E560-3B84-0E219D896920}"/>
          </ac:spMkLst>
        </pc:spChg>
        <pc:spChg chg="mod">
          <ac:chgData name="欣捷 王" userId="b965477fa0aef5e6" providerId="LiveId" clId="{B30CEA4A-6BBA-414F-9D9F-C24A88F05045}" dt="2024-03-19T15:13:19.541" v="371" actId="20577"/>
          <ac:spMkLst>
            <pc:docMk/>
            <pc:sldMk cId="2406640258" sldId="634"/>
            <ac:spMk id="3" creationId="{2F73734F-0095-3F80-B7D1-9FDBC7FABDB9}"/>
          </ac:spMkLst>
        </pc:spChg>
        <pc:spChg chg="add mod">
          <ac:chgData name="欣捷 王" userId="b965477fa0aef5e6" providerId="LiveId" clId="{B30CEA4A-6BBA-414F-9D9F-C24A88F05045}" dt="2024-03-19T15:07:55.408" v="253" actId="14100"/>
          <ac:spMkLst>
            <pc:docMk/>
            <pc:sldMk cId="2406640258" sldId="634"/>
            <ac:spMk id="8" creationId="{BE4B1A1B-386F-A1AC-DD93-B0B4D5F89284}"/>
          </ac:spMkLst>
        </pc:spChg>
        <pc:picChg chg="add mod">
          <ac:chgData name="欣捷 王" userId="b965477fa0aef5e6" providerId="LiveId" clId="{B30CEA4A-6BBA-414F-9D9F-C24A88F05045}" dt="2024-03-19T15:06:44.908" v="219"/>
          <ac:picMkLst>
            <pc:docMk/>
            <pc:sldMk cId="2406640258" sldId="634"/>
            <ac:picMk id="7" creationId="{4C261577-7243-FA5C-8DAA-DA28D1D328F2}"/>
          </ac:picMkLst>
        </pc:picChg>
        <pc:picChg chg="add mod">
          <ac:chgData name="欣捷 王" userId="b965477fa0aef5e6" providerId="LiveId" clId="{B30CEA4A-6BBA-414F-9D9F-C24A88F05045}" dt="2024-03-19T15:31:46.038" v="661" actId="1076"/>
          <ac:picMkLst>
            <pc:docMk/>
            <pc:sldMk cId="2406640258" sldId="634"/>
            <ac:picMk id="9" creationId="{E568B5AC-5A84-015C-B4F1-91DF0DC5024A}"/>
          </ac:picMkLst>
        </pc:picChg>
      </pc:sldChg>
      <pc:sldChg chg="delSp modSp add mod delAnim modAnim modNotesTx">
        <pc:chgData name="欣捷 王" userId="b965477fa0aef5e6" providerId="LiveId" clId="{B30CEA4A-6BBA-414F-9D9F-C24A88F05045}" dt="2024-03-19T15:31:21.741" v="658"/>
        <pc:sldMkLst>
          <pc:docMk/>
          <pc:sldMk cId="1018950190" sldId="635"/>
        </pc:sldMkLst>
        <pc:spChg chg="mod">
          <ac:chgData name="欣捷 王" userId="b965477fa0aef5e6" providerId="LiveId" clId="{B30CEA4A-6BBA-414F-9D9F-C24A88F05045}" dt="2024-03-19T15:30:51.720" v="655" actId="113"/>
          <ac:spMkLst>
            <pc:docMk/>
            <pc:sldMk cId="1018950190" sldId="635"/>
            <ac:spMk id="3" creationId="{2F73734F-0095-3F80-B7D1-9FDBC7FABDB9}"/>
          </ac:spMkLst>
        </pc:spChg>
        <pc:spChg chg="del">
          <ac:chgData name="欣捷 王" userId="b965477fa0aef5e6" providerId="LiveId" clId="{B30CEA4A-6BBA-414F-9D9F-C24A88F05045}" dt="2024-03-19T15:08:12.204" v="256" actId="478"/>
          <ac:spMkLst>
            <pc:docMk/>
            <pc:sldMk cId="1018950190" sldId="635"/>
            <ac:spMk id="8" creationId="{BE4B1A1B-386F-A1AC-DD93-B0B4D5F89284}"/>
          </ac:spMkLst>
        </pc:spChg>
        <pc:picChg chg="del">
          <ac:chgData name="欣捷 王" userId="b965477fa0aef5e6" providerId="LiveId" clId="{B30CEA4A-6BBA-414F-9D9F-C24A88F05045}" dt="2024-03-19T15:08:10.722" v="255" actId="478"/>
          <ac:picMkLst>
            <pc:docMk/>
            <pc:sldMk cId="1018950190" sldId="635"/>
            <ac:picMk id="7" creationId="{4C261577-7243-FA5C-8DAA-DA28D1D328F2}"/>
          </ac:picMkLst>
        </pc:picChg>
      </pc:sldChg>
      <pc:sldChg chg="add del">
        <pc:chgData name="欣捷 王" userId="b965477fa0aef5e6" providerId="LiveId" clId="{B30CEA4A-6BBA-414F-9D9F-C24A88F05045}" dt="2024-03-19T15:31:30.173" v="659" actId="47"/>
        <pc:sldMkLst>
          <pc:docMk/>
          <pc:sldMk cId="1238539197" sldId="636"/>
        </pc:sldMkLst>
      </pc:sldChg>
      <pc:sldChg chg="addSp delSp modSp new mod modClrScheme chgLayout">
        <pc:chgData name="欣捷 王" userId="b965477fa0aef5e6" providerId="LiveId" clId="{B30CEA4A-6BBA-414F-9D9F-C24A88F05045}" dt="2024-03-19T15:58:42.560" v="830" actId="14100"/>
        <pc:sldMkLst>
          <pc:docMk/>
          <pc:sldMk cId="2270358857" sldId="636"/>
        </pc:sldMkLst>
        <pc:spChg chg="del mod ord">
          <ac:chgData name="欣捷 王" userId="b965477fa0aef5e6" providerId="LiveId" clId="{B30CEA4A-6BBA-414F-9D9F-C24A88F05045}" dt="2024-03-19T15:36:34.839" v="665" actId="700"/>
          <ac:spMkLst>
            <pc:docMk/>
            <pc:sldMk cId="2270358857" sldId="636"/>
            <ac:spMk id="2" creationId="{ADE38DA9-922C-04D0-57C0-00E4AB07F8D9}"/>
          </ac:spMkLst>
        </pc:spChg>
        <pc:spChg chg="del">
          <ac:chgData name="欣捷 王" userId="b965477fa0aef5e6" providerId="LiveId" clId="{B30CEA4A-6BBA-414F-9D9F-C24A88F05045}" dt="2024-03-19T15:36:34.839" v="665" actId="700"/>
          <ac:spMkLst>
            <pc:docMk/>
            <pc:sldMk cId="2270358857" sldId="636"/>
            <ac:spMk id="3" creationId="{CC011C83-A734-5840-8065-9F1210B40324}"/>
          </ac:spMkLst>
        </pc:spChg>
        <pc:spChg chg="mod ord">
          <ac:chgData name="欣捷 王" userId="b965477fa0aef5e6" providerId="LiveId" clId="{B30CEA4A-6BBA-414F-9D9F-C24A88F05045}" dt="2024-03-19T15:36:34.839" v="665" actId="700"/>
          <ac:spMkLst>
            <pc:docMk/>
            <pc:sldMk cId="2270358857" sldId="636"/>
            <ac:spMk id="4" creationId="{1DE0DCAC-D5B3-8406-9734-5E4AAFE9C647}"/>
          </ac:spMkLst>
        </pc:spChg>
        <pc:spChg chg="mod ord">
          <ac:chgData name="欣捷 王" userId="b965477fa0aef5e6" providerId="LiveId" clId="{B30CEA4A-6BBA-414F-9D9F-C24A88F05045}" dt="2024-03-19T15:36:34.839" v="665" actId="700"/>
          <ac:spMkLst>
            <pc:docMk/>
            <pc:sldMk cId="2270358857" sldId="636"/>
            <ac:spMk id="5" creationId="{248132D6-8427-66CF-1B7E-8521DC7C7399}"/>
          </ac:spMkLst>
        </pc:spChg>
        <pc:spChg chg="mod ord">
          <ac:chgData name="欣捷 王" userId="b965477fa0aef5e6" providerId="LiveId" clId="{B30CEA4A-6BBA-414F-9D9F-C24A88F05045}" dt="2024-03-19T15:36:34.839" v="665" actId="700"/>
          <ac:spMkLst>
            <pc:docMk/>
            <pc:sldMk cId="2270358857" sldId="636"/>
            <ac:spMk id="6" creationId="{7B38EF08-9BD0-07D0-2D77-2CDC98374658}"/>
          </ac:spMkLst>
        </pc:spChg>
        <pc:spChg chg="add mod ord">
          <ac:chgData name="欣捷 王" userId="b965477fa0aef5e6" providerId="LiveId" clId="{B30CEA4A-6BBA-414F-9D9F-C24A88F05045}" dt="2024-03-19T15:36:38.960" v="666"/>
          <ac:spMkLst>
            <pc:docMk/>
            <pc:sldMk cId="2270358857" sldId="636"/>
            <ac:spMk id="9" creationId="{9DC28C08-DF14-3DC8-F82B-92E7B3BCF54B}"/>
          </ac:spMkLst>
        </pc:spChg>
        <pc:picChg chg="add mod ord">
          <ac:chgData name="欣捷 王" userId="b965477fa0aef5e6" providerId="LiveId" clId="{B30CEA4A-6BBA-414F-9D9F-C24A88F05045}" dt="2024-03-19T15:58:42.560" v="830" actId="14100"/>
          <ac:picMkLst>
            <pc:docMk/>
            <pc:sldMk cId="2270358857" sldId="636"/>
            <ac:picMk id="8" creationId="{45D57FCA-D7E8-8B9A-9435-695647EB0A33}"/>
          </ac:picMkLst>
        </pc:picChg>
      </pc:sldChg>
      <pc:sldChg chg="addSp delSp modSp new mod modClrScheme chgLayout">
        <pc:chgData name="欣捷 王" userId="b965477fa0aef5e6" providerId="LiveId" clId="{B30CEA4A-6BBA-414F-9D9F-C24A88F05045}" dt="2024-03-19T15:48:16.467" v="731"/>
        <pc:sldMkLst>
          <pc:docMk/>
          <pc:sldMk cId="189011746" sldId="637"/>
        </pc:sldMkLst>
        <pc:spChg chg="del mod ord">
          <ac:chgData name="欣捷 王" userId="b965477fa0aef5e6" providerId="LiveId" clId="{B30CEA4A-6BBA-414F-9D9F-C24A88F05045}" dt="2024-03-19T15:38:44.701" v="675" actId="700"/>
          <ac:spMkLst>
            <pc:docMk/>
            <pc:sldMk cId="189011746" sldId="637"/>
            <ac:spMk id="2" creationId="{6CF02463-76E4-5D86-B1CB-1F50B62B606B}"/>
          </ac:spMkLst>
        </pc:spChg>
        <pc:spChg chg="mod ord">
          <ac:chgData name="欣捷 王" userId="b965477fa0aef5e6" providerId="LiveId" clId="{B30CEA4A-6BBA-414F-9D9F-C24A88F05045}" dt="2024-03-19T15:38:44.701" v="675" actId="700"/>
          <ac:spMkLst>
            <pc:docMk/>
            <pc:sldMk cId="189011746" sldId="637"/>
            <ac:spMk id="3" creationId="{19AEDD5A-BC45-53A7-1F9D-535E9B804150}"/>
          </ac:spMkLst>
        </pc:spChg>
        <pc:spChg chg="mod ord">
          <ac:chgData name="欣捷 王" userId="b965477fa0aef5e6" providerId="LiveId" clId="{B30CEA4A-6BBA-414F-9D9F-C24A88F05045}" dt="2024-03-19T15:38:44.701" v="675" actId="700"/>
          <ac:spMkLst>
            <pc:docMk/>
            <pc:sldMk cId="189011746" sldId="637"/>
            <ac:spMk id="4" creationId="{7D431319-C28B-BD18-704D-BF2FD0AA7D2E}"/>
          </ac:spMkLst>
        </pc:spChg>
        <pc:spChg chg="mod ord">
          <ac:chgData name="欣捷 王" userId="b965477fa0aef5e6" providerId="LiveId" clId="{B30CEA4A-6BBA-414F-9D9F-C24A88F05045}" dt="2024-03-19T15:38:44.701" v="675" actId="700"/>
          <ac:spMkLst>
            <pc:docMk/>
            <pc:sldMk cId="189011746" sldId="637"/>
            <ac:spMk id="5" creationId="{C20F5EA4-E3FA-82E5-7DD8-167B39428147}"/>
          </ac:spMkLst>
        </pc:spChg>
        <pc:spChg chg="add mod ord">
          <ac:chgData name="欣捷 王" userId="b965477fa0aef5e6" providerId="LiveId" clId="{B30CEA4A-6BBA-414F-9D9F-C24A88F05045}" dt="2024-03-19T15:48:16.467" v="731"/>
          <ac:spMkLst>
            <pc:docMk/>
            <pc:sldMk cId="189011746" sldId="637"/>
            <ac:spMk id="6" creationId="{BC6E4F64-58C0-8956-2C54-B581C910ADB6}"/>
          </ac:spMkLst>
        </pc:spChg>
        <pc:spChg chg="add mod ord">
          <ac:chgData name="欣捷 王" userId="b965477fa0aef5e6" providerId="LiveId" clId="{B30CEA4A-6BBA-414F-9D9F-C24A88F05045}" dt="2024-03-19T15:48:01.155" v="720" actId="20577"/>
          <ac:spMkLst>
            <pc:docMk/>
            <pc:sldMk cId="189011746" sldId="637"/>
            <ac:spMk id="7" creationId="{237F2487-B335-2E8C-4549-380958D2ECC7}"/>
          </ac:spMkLst>
        </pc:spChg>
      </pc:sldChg>
      <pc:sldMasterChg chg="addSp modSldLayout">
        <pc:chgData name="欣捷 王" userId="b965477fa0aef5e6" providerId="LiveId" clId="{B30CEA4A-6BBA-414F-9D9F-C24A88F05045}" dt="2024-03-05T05:47:21.453" v="1"/>
        <pc:sldMasterMkLst>
          <pc:docMk/>
          <pc:sldMasterMk cId="3939369000" sldId="2147483674"/>
        </pc:sldMasterMkLst>
        <pc:spChg chg="add">
          <ac:chgData name="欣捷 王" userId="b965477fa0aef5e6" providerId="LiveId" clId="{B30CEA4A-6BBA-414F-9D9F-C24A88F05045}" dt="2024-03-05T05:32:44.978" v="0"/>
          <ac:spMkLst>
            <pc:docMk/>
            <pc:sldMasterMk cId="3939369000" sldId="2147483674"/>
            <ac:spMk id="11" creationId="{89165654-6210-203E-0022-FF25E28D268D}"/>
          </ac:spMkLst>
        </pc:spChg>
        <pc:sldLayoutChg chg="addSp">
          <pc:chgData name="欣捷 王" userId="b965477fa0aef5e6" providerId="LiveId" clId="{B30CEA4A-6BBA-414F-9D9F-C24A88F05045}" dt="2024-03-05T05:32:44.978" v="0"/>
          <pc:sldLayoutMkLst>
            <pc:docMk/>
            <pc:sldMasterMk cId="3939369000" sldId="2147483674"/>
            <pc:sldLayoutMk cId="2796482795" sldId="2147483675"/>
          </pc:sldLayoutMkLst>
          <pc:picChg chg="add">
            <ac:chgData name="欣捷 王" userId="b965477fa0aef5e6" providerId="LiveId" clId="{B30CEA4A-6BBA-414F-9D9F-C24A88F05045}" dt="2024-03-05T05:32:44.978" v="0"/>
            <ac:picMkLst>
              <pc:docMk/>
              <pc:sldMasterMk cId="3939369000" sldId="2147483674"/>
              <pc:sldLayoutMk cId="2796482795" sldId="2147483675"/>
              <ac:picMk id="4" creationId="{8AB18CEC-4B31-7E6F-C64F-1EB3825707FB}"/>
            </ac:picMkLst>
          </pc:picChg>
        </pc:sldLayoutChg>
        <pc:sldLayoutChg chg="addSp modSp">
          <pc:chgData name="欣捷 王" userId="b965477fa0aef5e6" providerId="LiveId" clId="{B30CEA4A-6BBA-414F-9D9F-C24A88F05045}" dt="2024-03-05T05:47:21.453" v="1"/>
          <pc:sldLayoutMkLst>
            <pc:docMk/>
            <pc:sldMasterMk cId="3939369000" sldId="2147483674"/>
            <pc:sldLayoutMk cId="1104754010" sldId="2147483678"/>
          </pc:sldLayoutMkLst>
          <pc:spChg chg="add mod">
            <ac:chgData name="欣捷 王" userId="b965477fa0aef5e6" providerId="LiveId" clId="{B30CEA4A-6BBA-414F-9D9F-C24A88F05045}" dt="2024-03-05T05:47:21.453" v="1"/>
            <ac:spMkLst>
              <pc:docMk/>
              <pc:sldMasterMk cId="3939369000" sldId="2147483674"/>
              <pc:sldLayoutMk cId="1104754010" sldId="2147483678"/>
              <ac:spMk id="5" creationId="{7D71F871-1662-A440-1289-66A083C51601}"/>
            </ac:spMkLst>
          </pc:spChg>
          <pc:spChg chg="add mod">
            <ac:chgData name="欣捷 王" userId="b965477fa0aef5e6" providerId="LiveId" clId="{B30CEA4A-6BBA-414F-9D9F-C24A88F05045}" dt="2024-03-05T05:47:21.453" v="1"/>
            <ac:spMkLst>
              <pc:docMk/>
              <pc:sldMasterMk cId="3939369000" sldId="2147483674"/>
              <pc:sldLayoutMk cId="1104754010" sldId="2147483678"/>
              <ac:spMk id="6" creationId="{CF0DA3E0-CF01-EF96-C886-24123335D9AB}"/>
            </ac:spMkLst>
          </pc:spChg>
          <pc:spChg chg="add mod">
            <ac:chgData name="欣捷 王" userId="b965477fa0aef5e6" providerId="LiveId" clId="{B30CEA4A-6BBA-414F-9D9F-C24A88F05045}" dt="2024-03-05T05:47:21.453" v="1"/>
            <ac:spMkLst>
              <pc:docMk/>
              <pc:sldMasterMk cId="3939369000" sldId="2147483674"/>
              <pc:sldLayoutMk cId="1104754010" sldId="2147483678"/>
              <ac:spMk id="7" creationId="{B08AC076-E8F6-3026-FC96-48094C2BF951}"/>
            </ac:spMkLst>
          </pc:spChg>
        </pc:sldLayoutChg>
      </pc:sldMasterChg>
    </pc:docChg>
  </pc:docChgLst>
  <pc:docChgLst>
    <pc:chgData name="王 欣捷" userId="b965477fa0aef5e6" providerId="LiveId" clId="{EC3EE1CD-0585-47F4-A587-96C68E142471}"/>
    <pc:docChg chg="undo redo custSel addSld delSld modSld sldOrd">
      <pc:chgData name="王 欣捷" userId="b965477fa0aef5e6" providerId="LiveId" clId="{EC3EE1CD-0585-47F4-A587-96C68E142471}" dt="2021-03-21T16:06:16.936" v="2417"/>
      <pc:docMkLst>
        <pc:docMk/>
      </pc:docMkLst>
      <pc:sldChg chg="modSp mod">
        <pc:chgData name="王 欣捷" userId="b965477fa0aef5e6" providerId="LiveId" clId="{EC3EE1CD-0585-47F4-A587-96C68E142471}" dt="2021-03-21T08:38:51.759" v="0" actId="207"/>
        <pc:sldMkLst>
          <pc:docMk/>
          <pc:sldMk cId="0" sldId="586"/>
        </pc:sldMkLst>
        <pc:spChg chg="mod">
          <ac:chgData name="王 欣捷" userId="b965477fa0aef5e6" providerId="LiveId" clId="{EC3EE1CD-0585-47F4-A587-96C68E142471}" dt="2021-03-21T08:38:51.759" v="0" actId="207"/>
          <ac:spMkLst>
            <pc:docMk/>
            <pc:sldMk cId="0" sldId="586"/>
            <ac:spMk id="7171" creationId="{643A8BB8-1F7F-49D3-AFE6-11732119F31F}"/>
          </ac:spMkLst>
        </pc:spChg>
      </pc:sldChg>
      <pc:sldChg chg="addSp modSp mod modAnim">
        <pc:chgData name="王 欣捷" userId="b965477fa0aef5e6" providerId="LiveId" clId="{EC3EE1CD-0585-47F4-A587-96C68E142471}" dt="2021-03-21T09:03:17.400" v="135"/>
        <pc:sldMkLst>
          <pc:docMk/>
          <pc:sldMk cId="0" sldId="588"/>
        </pc:sldMkLst>
        <pc:spChg chg="mod">
          <ac:chgData name="王 欣捷" userId="b965477fa0aef5e6" providerId="LiveId" clId="{EC3EE1CD-0585-47F4-A587-96C68E142471}" dt="2021-03-21T09:03:07.775" v="125"/>
          <ac:spMkLst>
            <pc:docMk/>
            <pc:sldMk cId="0" sldId="588"/>
            <ac:spMk id="5" creationId="{152D6DA8-AE88-402E-A77C-E63F51C2E891}"/>
          </ac:spMkLst>
        </pc:spChg>
        <pc:spChg chg="mod">
          <ac:chgData name="王 欣捷" userId="b965477fa0aef5e6" providerId="LiveId" clId="{EC3EE1CD-0585-47F4-A587-96C68E142471}" dt="2021-03-21T09:03:07.775" v="125"/>
          <ac:spMkLst>
            <pc:docMk/>
            <pc:sldMk cId="0" sldId="588"/>
            <ac:spMk id="6" creationId="{B60CC28D-126B-4155-B236-BE5490C86C06}"/>
          </ac:spMkLst>
        </pc:spChg>
        <pc:spChg chg="mod">
          <ac:chgData name="王 欣捷" userId="b965477fa0aef5e6" providerId="LiveId" clId="{EC3EE1CD-0585-47F4-A587-96C68E142471}" dt="2021-03-21T09:03:07.775" v="125"/>
          <ac:spMkLst>
            <pc:docMk/>
            <pc:sldMk cId="0" sldId="588"/>
            <ac:spMk id="7" creationId="{CDA8B8F8-610D-4E8D-B973-93F7F90454DF}"/>
          </ac:spMkLst>
        </pc:spChg>
        <pc:spChg chg="mod">
          <ac:chgData name="王 欣捷" userId="b965477fa0aef5e6" providerId="LiveId" clId="{EC3EE1CD-0585-47F4-A587-96C68E142471}" dt="2021-03-21T09:03:07.775" v="125"/>
          <ac:spMkLst>
            <pc:docMk/>
            <pc:sldMk cId="0" sldId="588"/>
            <ac:spMk id="8" creationId="{21BA2478-D473-472D-A7DC-C22307121DFF}"/>
          </ac:spMkLst>
        </pc:spChg>
        <pc:spChg chg="mod">
          <ac:chgData name="王 欣捷" userId="b965477fa0aef5e6" providerId="LiveId" clId="{EC3EE1CD-0585-47F4-A587-96C68E142471}" dt="2021-03-21T09:03:07.775" v="125"/>
          <ac:spMkLst>
            <pc:docMk/>
            <pc:sldMk cId="0" sldId="588"/>
            <ac:spMk id="9" creationId="{8A7C3014-0F38-452A-B22F-B0A38293DBF6}"/>
          </ac:spMkLst>
        </pc:spChg>
        <pc:spChg chg="mod">
          <ac:chgData name="王 欣捷" userId="b965477fa0aef5e6" providerId="LiveId" clId="{EC3EE1CD-0585-47F4-A587-96C68E142471}" dt="2021-03-21T09:03:07.775" v="125"/>
          <ac:spMkLst>
            <pc:docMk/>
            <pc:sldMk cId="0" sldId="588"/>
            <ac:spMk id="10" creationId="{9C6F3564-C615-4663-8507-1FF0848CE637}"/>
          </ac:spMkLst>
        </pc:spChg>
        <pc:spChg chg="mod">
          <ac:chgData name="王 欣捷" userId="b965477fa0aef5e6" providerId="LiveId" clId="{EC3EE1CD-0585-47F4-A587-96C68E142471}" dt="2021-03-21T09:03:07.775" v="125"/>
          <ac:spMkLst>
            <pc:docMk/>
            <pc:sldMk cId="0" sldId="588"/>
            <ac:spMk id="11" creationId="{E6F0C5C9-6B4B-40E4-AE18-264DD1E5E60F}"/>
          </ac:spMkLst>
        </pc:spChg>
        <pc:spChg chg="mod">
          <ac:chgData name="王 欣捷" userId="b965477fa0aef5e6" providerId="LiveId" clId="{EC3EE1CD-0585-47F4-A587-96C68E142471}" dt="2021-03-21T09:03:07.775" v="125"/>
          <ac:spMkLst>
            <pc:docMk/>
            <pc:sldMk cId="0" sldId="588"/>
            <ac:spMk id="12" creationId="{41AE3D04-C7D5-47AE-903B-82AA0615FD5F}"/>
          </ac:spMkLst>
        </pc:spChg>
        <pc:spChg chg="mod">
          <ac:chgData name="王 欣捷" userId="b965477fa0aef5e6" providerId="LiveId" clId="{EC3EE1CD-0585-47F4-A587-96C68E142471}" dt="2021-03-21T09:03:17.400" v="135"/>
          <ac:spMkLst>
            <pc:docMk/>
            <pc:sldMk cId="0" sldId="588"/>
            <ac:spMk id="9219" creationId="{C51EF62F-F75B-4AF1-92FC-6C4A0933F7DA}"/>
          </ac:spMkLst>
        </pc:spChg>
        <pc:grpChg chg="add mod">
          <ac:chgData name="王 欣捷" userId="b965477fa0aef5e6" providerId="LiveId" clId="{EC3EE1CD-0585-47F4-A587-96C68E142471}" dt="2021-03-21T09:03:07.775" v="125"/>
          <ac:grpSpMkLst>
            <pc:docMk/>
            <pc:sldMk cId="0" sldId="588"/>
            <ac:grpSpMk id="4" creationId="{37BC06C4-241E-46E2-AEB9-4843E946B363}"/>
          </ac:grpSpMkLst>
        </pc:grpChg>
      </pc:sldChg>
      <pc:sldChg chg="modSp mod">
        <pc:chgData name="王 欣捷" userId="b965477fa0aef5e6" providerId="LiveId" clId="{EC3EE1CD-0585-47F4-A587-96C68E142471}" dt="2021-03-21T09:04:44.868" v="144"/>
        <pc:sldMkLst>
          <pc:docMk/>
          <pc:sldMk cId="0" sldId="589"/>
        </pc:sldMkLst>
        <pc:spChg chg="mod">
          <ac:chgData name="王 欣捷" userId="b965477fa0aef5e6" providerId="LiveId" clId="{EC3EE1CD-0585-47F4-A587-96C68E142471}" dt="2021-03-21T09:04:44.868" v="144"/>
          <ac:spMkLst>
            <pc:docMk/>
            <pc:sldMk cId="0" sldId="589"/>
            <ac:spMk id="10243" creationId="{56E44FF7-EF1B-413E-8955-F3BB80E5D465}"/>
          </ac:spMkLst>
        </pc:spChg>
      </pc:sldChg>
      <pc:sldChg chg="del">
        <pc:chgData name="王 欣捷" userId="b965477fa0aef5e6" providerId="LiveId" clId="{EC3EE1CD-0585-47F4-A587-96C68E142471}" dt="2021-03-21T09:04:13.544" v="136" actId="47"/>
        <pc:sldMkLst>
          <pc:docMk/>
          <pc:sldMk cId="0" sldId="590"/>
        </pc:sldMkLst>
      </pc:sldChg>
      <pc:sldChg chg="delSp modSp modAnim">
        <pc:chgData name="王 欣捷" userId="b965477fa0aef5e6" providerId="LiveId" clId="{EC3EE1CD-0585-47F4-A587-96C68E142471}" dt="2021-03-21T09:58:54.250" v="209" actId="207"/>
        <pc:sldMkLst>
          <pc:docMk/>
          <pc:sldMk cId="0" sldId="591"/>
        </pc:sldMkLst>
        <pc:spChg chg="mod">
          <ac:chgData name="王 欣捷" userId="b965477fa0aef5e6" providerId="LiveId" clId="{EC3EE1CD-0585-47F4-A587-96C68E142471}" dt="2021-03-21T09:58:54.250" v="209" actId="207"/>
          <ac:spMkLst>
            <pc:docMk/>
            <pc:sldMk cId="0" sldId="591"/>
            <ac:spMk id="465923" creationId="{DC20E979-4A20-4D76-98F0-EC33393F31D1}"/>
          </ac:spMkLst>
        </pc:spChg>
        <pc:grpChg chg="del">
          <ac:chgData name="王 欣捷" userId="b965477fa0aef5e6" providerId="LiveId" clId="{EC3EE1CD-0585-47F4-A587-96C68E142471}" dt="2021-03-21T09:57:03.933" v="152" actId="478"/>
          <ac:grpSpMkLst>
            <pc:docMk/>
            <pc:sldMk cId="0" sldId="591"/>
            <ac:grpSpMk id="2" creationId="{A586A9E1-6F4A-405D-9D90-BA6971501169}"/>
          </ac:grpSpMkLst>
        </pc:grpChg>
        <pc:grpChg chg="del">
          <ac:chgData name="王 欣捷" userId="b965477fa0aef5e6" providerId="LiveId" clId="{EC3EE1CD-0585-47F4-A587-96C68E142471}" dt="2021-03-21T09:57:02.879" v="151" actId="478"/>
          <ac:grpSpMkLst>
            <pc:docMk/>
            <pc:sldMk cId="0" sldId="591"/>
            <ac:grpSpMk id="3" creationId="{9847A3FD-96CB-48EE-82A4-D0AD5ADEF8CA}"/>
          </ac:grpSpMkLst>
        </pc:grpChg>
        <pc:grpChg chg="del">
          <ac:chgData name="王 欣捷" userId="b965477fa0aef5e6" providerId="LiveId" clId="{EC3EE1CD-0585-47F4-A587-96C68E142471}" dt="2021-03-21T09:57:00.878" v="150" actId="478"/>
          <ac:grpSpMkLst>
            <pc:docMk/>
            <pc:sldMk cId="0" sldId="591"/>
            <ac:grpSpMk id="4" creationId="{CA801CE2-2254-494D-885D-BC2DE6294847}"/>
          </ac:grpSpMkLst>
        </pc:grpChg>
      </pc:sldChg>
      <pc:sldChg chg="delSp modSp mod modAnim chgLayout">
        <pc:chgData name="王 欣捷" userId="b965477fa0aef5e6" providerId="LiveId" clId="{EC3EE1CD-0585-47F4-A587-96C68E142471}" dt="2021-03-21T10:44:07.074" v="595"/>
        <pc:sldMkLst>
          <pc:docMk/>
          <pc:sldMk cId="0" sldId="593"/>
        </pc:sldMkLst>
        <pc:spChg chg="del">
          <ac:chgData name="王 欣捷" userId="b965477fa0aef5e6" providerId="LiveId" clId="{EC3EE1CD-0585-47F4-A587-96C68E142471}" dt="2021-03-21T10:00:36.410" v="212" actId="478"/>
          <ac:spMkLst>
            <pc:docMk/>
            <pc:sldMk cId="0" sldId="593"/>
            <ac:spMk id="4" creationId="{75E5670D-A211-46DC-9E61-DF1B80228FAD}"/>
          </ac:spMkLst>
        </pc:spChg>
        <pc:spChg chg="mod ord">
          <ac:chgData name="王 欣捷" userId="b965477fa0aef5e6" providerId="LiveId" clId="{EC3EE1CD-0585-47F4-A587-96C68E142471}" dt="2021-03-21T10:03:20.392" v="286" actId="700"/>
          <ac:spMkLst>
            <pc:docMk/>
            <pc:sldMk cId="0" sldId="593"/>
            <ac:spMk id="14338" creationId="{B20E400B-0B0A-4868-B3FF-4CD0B989240F}"/>
          </ac:spMkLst>
        </pc:spChg>
        <pc:spChg chg="mod ord">
          <ac:chgData name="王 欣捷" userId="b965477fa0aef5e6" providerId="LiveId" clId="{EC3EE1CD-0585-47F4-A587-96C68E142471}" dt="2021-03-21T10:43:57.593" v="593" actId="403"/>
          <ac:spMkLst>
            <pc:docMk/>
            <pc:sldMk cId="0" sldId="593"/>
            <ac:spMk id="467971" creationId="{D040A2E9-D314-44AA-AAE6-645DF741B727}"/>
          </ac:spMkLst>
        </pc:spChg>
      </pc:sldChg>
      <pc:sldChg chg="delSp modSp mod">
        <pc:chgData name="王 欣捷" userId="b965477fa0aef5e6" providerId="LiveId" clId="{EC3EE1CD-0585-47F4-A587-96C68E142471}" dt="2021-03-21T10:08:19.157" v="341" actId="403"/>
        <pc:sldMkLst>
          <pc:docMk/>
          <pc:sldMk cId="0" sldId="594"/>
        </pc:sldMkLst>
        <pc:spChg chg="mod">
          <ac:chgData name="王 欣捷" userId="b965477fa0aef5e6" providerId="LiveId" clId="{EC3EE1CD-0585-47F4-A587-96C68E142471}" dt="2021-03-21T10:08:19.157" v="341" actId="403"/>
          <ac:spMkLst>
            <pc:docMk/>
            <pc:sldMk cId="0" sldId="594"/>
            <ac:spMk id="15363" creationId="{CFD17021-5A7C-4CEB-954A-029092D26E7D}"/>
          </ac:spMkLst>
        </pc:spChg>
        <pc:spChg chg="del">
          <ac:chgData name="王 欣捷" userId="b965477fa0aef5e6" providerId="LiveId" clId="{EC3EE1CD-0585-47F4-A587-96C68E142471}" dt="2021-03-21T10:08:03.431" v="339" actId="478"/>
          <ac:spMkLst>
            <pc:docMk/>
            <pc:sldMk cId="0" sldId="594"/>
            <ac:spMk id="15364" creationId="{0E868011-DFE1-4CE5-9804-946310BA30DF}"/>
          </ac:spMkLst>
        </pc:spChg>
      </pc:sldChg>
      <pc:sldChg chg="modSp mod">
        <pc:chgData name="王 欣捷" userId="b965477fa0aef5e6" providerId="LiveId" clId="{EC3EE1CD-0585-47F4-A587-96C68E142471}" dt="2021-03-21T12:36:58.172" v="944" actId="20577"/>
        <pc:sldMkLst>
          <pc:docMk/>
          <pc:sldMk cId="0" sldId="595"/>
        </pc:sldMkLst>
        <pc:spChg chg="mod">
          <ac:chgData name="王 欣捷" userId="b965477fa0aef5e6" providerId="LiveId" clId="{EC3EE1CD-0585-47F4-A587-96C68E142471}" dt="2021-03-21T12:36:58.172" v="944" actId="20577"/>
          <ac:spMkLst>
            <pc:docMk/>
            <pc:sldMk cId="0" sldId="595"/>
            <ac:spMk id="17411" creationId="{DAA3AF7F-F86F-4DEF-A2F4-EE1705A1F0FB}"/>
          </ac:spMkLst>
        </pc:spChg>
      </pc:sldChg>
      <pc:sldChg chg="modSp mod">
        <pc:chgData name="王 欣捷" userId="b965477fa0aef5e6" providerId="LiveId" clId="{EC3EE1CD-0585-47F4-A587-96C68E142471}" dt="2021-03-21T13:34:18.444" v="1617" actId="20577"/>
        <pc:sldMkLst>
          <pc:docMk/>
          <pc:sldMk cId="0" sldId="596"/>
        </pc:sldMkLst>
        <pc:spChg chg="mod">
          <ac:chgData name="王 欣捷" userId="b965477fa0aef5e6" providerId="LiveId" clId="{EC3EE1CD-0585-47F4-A587-96C68E142471}" dt="2021-03-21T13:34:18.444" v="1617" actId="20577"/>
          <ac:spMkLst>
            <pc:docMk/>
            <pc:sldMk cId="0" sldId="596"/>
            <ac:spMk id="18435" creationId="{18C9E7A0-6679-4334-92DF-B5373DA8ECB2}"/>
          </ac:spMkLst>
        </pc:spChg>
      </pc:sldChg>
      <pc:sldChg chg="del">
        <pc:chgData name="王 欣捷" userId="b965477fa0aef5e6" providerId="LiveId" clId="{EC3EE1CD-0585-47F4-A587-96C68E142471}" dt="2021-03-21T13:24:10.308" v="1407" actId="47"/>
        <pc:sldMkLst>
          <pc:docMk/>
          <pc:sldMk cId="0" sldId="597"/>
        </pc:sldMkLst>
      </pc:sldChg>
      <pc:sldChg chg="modSp mod modAnim">
        <pc:chgData name="王 欣捷" userId="b965477fa0aef5e6" providerId="LiveId" clId="{EC3EE1CD-0585-47F4-A587-96C68E142471}" dt="2021-03-21T13:40:06.212" v="1748" actId="20577"/>
        <pc:sldMkLst>
          <pc:docMk/>
          <pc:sldMk cId="0" sldId="598"/>
        </pc:sldMkLst>
        <pc:spChg chg="mod">
          <ac:chgData name="王 欣捷" userId="b965477fa0aef5e6" providerId="LiveId" clId="{EC3EE1CD-0585-47F4-A587-96C68E142471}" dt="2021-03-21T13:36:57.316" v="1713"/>
          <ac:spMkLst>
            <pc:docMk/>
            <pc:sldMk cId="0" sldId="598"/>
            <ac:spMk id="473091" creationId="{62AA63DA-7267-4CB4-B306-89EDA9D030E8}"/>
          </ac:spMkLst>
        </pc:spChg>
      </pc:sldChg>
      <pc:sldChg chg="modSp mod">
        <pc:chgData name="王 欣捷" userId="b965477fa0aef5e6" providerId="LiveId" clId="{EC3EE1CD-0585-47F4-A587-96C68E142471}" dt="2021-03-21T14:09:38.986" v="1783"/>
        <pc:sldMkLst>
          <pc:docMk/>
          <pc:sldMk cId="0" sldId="599"/>
        </pc:sldMkLst>
        <pc:spChg chg="mod">
          <ac:chgData name="王 欣捷" userId="b965477fa0aef5e6" providerId="LiveId" clId="{EC3EE1CD-0585-47F4-A587-96C68E142471}" dt="2021-03-21T14:09:38.986" v="1783"/>
          <ac:spMkLst>
            <pc:docMk/>
            <pc:sldMk cId="0" sldId="599"/>
            <ac:spMk id="21507" creationId="{79C87F15-E7A4-49B3-94F7-0CC6A1BA7BE9}"/>
          </ac:spMkLst>
        </pc:spChg>
      </pc:sldChg>
      <pc:sldChg chg="modSp mod">
        <pc:chgData name="王 欣捷" userId="b965477fa0aef5e6" providerId="LiveId" clId="{EC3EE1CD-0585-47F4-A587-96C68E142471}" dt="2021-03-21T13:40:54.070" v="1750" actId="2710"/>
        <pc:sldMkLst>
          <pc:docMk/>
          <pc:sldMk cId="0" sldId="600"/>
        </pc:sldMkLst>
        <pc:spChg chg="mod">
          <ac:chgData name="王 欣捷" userId="b965477fa0aef5e6" providerId="LiveId" clId="{EC3EE1CD-0585-47F4-A587-96C68E142471}" dt="2021-03-21T13:40:54.070" v="1750" actId="2710"/>
          <ac:spMkLst>
            <pc:docMk/>
            <pc:sldMk cId="0" sldId="600"/>
            <ac:spMk id="22531" creationId="{C8A0EC54-DA09-4986-9499-823CBB657CE7}"/>
          </ac:spMkLst>
        </pc:spChg>
      </pc:sldChg>
      <pc:sldChg chg="modSp mod">
        <pc:chgData name="王 欣捷" userId="b965477fa0aef5e6" providerId="LiveId" clId="{EC3EE1CD-0585-47F4-A587-96C68E142471}" dt="2021-03-21T14:00:32.436" v="1759" actId="2711"/>
        <pc:sldMkLst>
          <pc:docMk/>
          <pc:sldMk cId="0" sldId="601"/>
        </pc:sldMkLst>
        <pc:spChg chg="mod">
          <ac:chgData name="王 欣捷" userId="b965477fa0aef5e6" providerId="LiveId" clId="{EC3EE1CD-0585-47F4-A587-96C68E142471}" dt="2021-03-21T14:00:32.436" v="1759" actId="2711"/>
          <ac:spMkLst>
            <pc:docMk/>
            <pc:sldMk cId="0" sldId="601"/>
            <ac:spMk id="23556" creationId="{E1DC64E3-3F4F-4819-B719-362505FFD2AF}"/>
          </ac:spMkLst>
        </pc:spChg>
      </pc:sldChg>
      <pc:sldChg chg="modSp mod">
        <pc:chgData name="王 欣捷" userId="b965477fa0aef5e6" providerId="LiveId" clId="{EC3EE1CD-0585-47F4-A587-96C68E142471}" dt="2021-03-21T10:09:52.746" v="357"/>
        <pc:sldMkLst>
          <pc:docMk/>
          <pc:sldMk cId="0" sldId="603"/>
        </pc:sldMkLst>
        <pc:spChg chg="mod">
          <ac:chgData name="王 欣捷" userId="b965477fa0aef5e6" providerId="LiveId" clId="{EC3EE1CD-0585-47F4-A587-96C68E142471}" dt="2021-03-21T10:09:52.746" v="357"/>
          <ac:spMkLst>
            <pc:docMk/>
            <pc:sldMk cId="0" sldId="603"/>
            <ac:spMk id="33795" creationId="{609FA8B0-1F8D-454B-98EB-8FCE0BE47D94}"/>
          </ac:spMkLst>
        </pc:spChg>
      </pc:sldChg>
      <pc:sldChg chg="modSp mod">
        <pc:chgData name="王 欣捷" userId="b965477fa0aef5e6" providerId="LiveId" clId="{EC3EE1CD-0585-47F4-A587-96C68E142471}" dt="2021-03-21T15:39:49.513" v="2000" actId="20577"/>
        <pc:sldMkLst>
          <pc:docMk/>
          <pc:sldMk cId="0" sldId="606"/>
        </pc:sldMkLst>
        <pc:spChg chg="mod">
          <ac:chgData name="王 欣捷" userId="b965477fa0aef5e6" providerId="LiveId" clId="{EC3EE1CD-0585-47F4-A587-96C68E142471}" dt="2021-03-21T15:39:49.513" v="2000" actId="20577"/>
          <ac:spMkLst>
            <pc:docMk/>
            <pc:sldMk cId="0" sldId="606"/>
            <ac:spMk id="353283" creationId="{879DCE6C-870E-42B3-91C6-A08DE72AFE7F}"/>
          </ac:spMkLst>
        </pc:spChg>
      </pc:sldChg>
      <pc:sldChg chg="modSp mod">
        <pc:chgData name="王 欣捷" userId="b965477fa0aef5e6" providerId="LiveId" clId="{EC3EE1CD-0585-47F4-A587-96C68E142471}" dt="2021-03-21T15:41:39.342" v="2004" actId="207"/>
        <pc:sldMkLst>
          <pc:docMk/>
          <pc:sldMk cId="0" sldId="609"/>
        </pc:sldMkLst>
        <pc:spChg chg="mod">
          <ac:chgData name="王 欣捷" userId="b965477fa0aef5e6" providerId="LiveId" clId="{EC3EE1CD-0585-47F4-A587-96C68E142471}" dt="2021-03-21T15:41:39.342" v="2004" actId="207"/>
          <ac:spMkLst>
            <pc:docMk/>
            <pc:sldMk cId="0" sldId="609"/>
            <ac:spMk id="28676" creationId="{887880D0-E516-4290-B386-5846AF549553}"/>
          </ac:spMkLst>
        </pc:spChg>
      </pc:sldChg>
      <pc:sldChg chg="modSp mod">
        <pc:chgData name="王 欣捷" userId="b965477fa0aef5e6" providerId="LiveId" clId="{EC3EE1CD-0585-47F4-A587-96C68E142471}" dt="2021-03-21T15:41:51.428" v="2008" actId="1076"/>
        <pc:sldMkLst>
          <pc:docMk/>
          <pc:sldMk cId="0" sldId="610"/>
        </pc:sldMkLst>
        <pc:spChg chg="mod">
          <ac:chgData name="王 欣捷" userId="b965477fa0aef5e6" providerId="LiveId" clId="{EC3EE1CD-0585-47F4-A587-96C68E142471}" dt="2021-03-21T15:41:51.428" v="2008" actId="1076"/>
          <ac:spMkLst>
            <pc:docMk/>
            <pc:sldMk cId="0" sldId="610"/>
            <ac:spMk id="29700" creationId="{25E3FA38-8D86-43CC-B7D3-EA81485A09CE}"/>
          </ac:spMkLst>
        </pc:spChg>
      </pc:sldChg>
      <pc:sldChg chg="addSp delSp modSp mod modAnim chgLayout">
        <pc:chgData name="王 欣捷" userId="b965477fa0aef5e6" providerId="LiveId" clId="{EC3EE1CD-0585-47F4-A587-96C68E142471}" dt="2021-03-21T15:57:30.670" v="2175" actId="20577"/>
        <pc:sldMkLst>
          <pc:docMk/>
          <pc:sldMk cId="0" sldId="611"/>
        </pc:sldMkLst>
        <pc:spChg chg="add del mod">
          <ac:chgData name="王 欣捷" userId="b965477fa0aef5e6" providerId="LiveId" clId="{EC3EE1CD-0585-47F4-A587-96C68E142471}" dt="2021-03-21T15:43:37.160" v="2017" actId="6264"/>
          <ac:spMkLst>
            <pc:docMk/>
            <pc:sldMk cId="0" sldId="611"/>
            <ac:spMk id="2" creationId="{DCF5122B-DB93-48A2-AE64-8971F62DEC2E}"/>
          </ac:spMkLst>
        </pc:spChg>
        <pc:spChg chg="mod ord">
          <ac:chgData name="王 欣捷" userId="b965477fa0aef5e6" providerId="LiveId" clId="{EC3EE1CD-0585-47F4-A587-96C68E142471}" dt="2021-03-21T15:57:30.670" v="2175" actId="20577"/>
          <ac:spMkLst>
            <pc:docMk/>
            <pc:sldMk cId="0" sldId="611"/>
            <ac:spMk id="3" creationId="{6F7825F7-1BEF-4F9D-A2D7-26DDE5EB8558}"/>
          </ac:spMkLst>
        </pc:spChg>
        <pc:spChg chg="add del mod">
          <ac:chgData name="王 欣捷" userId="b965477fa0aef5e6" providerId="LiveId" clId="{EC3EE1CD-0585-47F4-A587-96C68E142471}" dt="2021-03-21T15:43:37.160" v="2017" actId="6264"/>
          <ac:spMkLst>
            <pc:docMk/>
            <pc:sldMk cId="0" sldId="611"/>
            <ac:spMk id="4" creationId="{BA302EBF-A0B4-409E-99C5-866B31F2711C}"/>
          </ac:spMkLst>
        </pc:spChg>
        <pc:spChg chg="mod ord">
          <ac:chgData name="王 欣捷" userId="b965477fa0aef5e6" providerId="LiveId" clId="{EC3EE1CD-0585-47F4-A587-96C68E142471}" dt="2021-03-21T15:43:41.513" v="2018" actId="700"/>
          <ac:spMkLst>
            <pc:docMk/>
            <pc:sldMk cId="0" sldId="611"/>
            <ac:spMk id="31746" creationId="{42D0614E-C525-439C-BEC5-970858983E82}"/>
          </ac:spMkLst>
        </pc:spChg>
      </pc:sldChg>
      <pc:sldChg chg="delSp modSp add mod modAnim">
        <pc:chgData name="王 欣捷" userId="b965477fa0aef5e6" providerId="LiveId" clId="{EC3EE1CD-0585-47F4-A587-96C68E142471}" dt="2021-03-21T10:35:53.868" v="460"/>
        <pc:sldMkLst>
          <pc:docMk/>
          <pc:sldMk cId="3941736076" sldId="612"/>
        </pc:sldMkLst>
        <pc:spChg chg="mod">
          <ac:chgData name="王 欣捷" userId="b965477fa0aef5e6" providerId="LiveId" clId="{EC3EE1CD-0585-47F4-A587-96C68E142471}" dt="2021-03-21T10:20:06.014" v="383" actId="1076"/>
          <ac:spMkLst>
            <pc:docMk/>
            <pc:sldMk cId="3941736076" sldId="612"/>
            <ac:spMk id="12295" creationId="{96B0351F-1D26-46E8-8A4F-284C36E579A4}"/>
          </ac:spMkLst>
        </pc:spChg>
        <pc:spChg chg="mod">
          <ac:chgData name="王 欣捷" userId="b965477fa0aef5e6" providerId="LiveId" clId="{EC3EE1CD-0585-47F4-A587-96C68E142471}" dt="2021-03-21T10:20:06.014" v="383" actId="1076"/>
          <ac:spMkLst>
            <pc:docMk/>
            <pc:sldMk cId="3941736076" sldId="612"/>
            <ac:spMk id="12296" creationId="{FB88EE5E-5975-4E63-A2FE-B1CF8419845B}"/>
          </ac:spMkLst>
        </pc:spChg>
        <pc:spChg chg="mod">
          <ac:chgData name="王 欣捷" userId="b965477fa0aef5e6" providerId="LiveId" clId="{EC3EE1CD-0585-47F4-A587-96C68E142471}" dt="2021-03-21T10:20:06.014" v="383" actId="1076"/>
          <ac:spMkLst>
            <pc:docMk/>
            <pc:sldMk cId="3941736076" sldId="612"/>
            <ac:spMk id="12297" creationId="{0B31A529-6F2C-42C0-8DF5-DA6ACDDD452E}"/>
          </ac:spMkLst>
        </pc:spChg>
        <pc:spChg chg="mod">
          <ac:chgData name="王 欣捷" userId="b965477fa0aef5e6" providerId="LiveId" clId="{EC3EE1CD-0585-47F4-A587-96C68E142471}" dt="2021-03-21T10:20:06.014" v="383" actId="1076"/>
          <ac:spMkLst>
            <pc:docMk/>
            <pc:sldMk cId="3941736076" sldId="612"/>
            <ac:spMk id="12298" creationId="{57FCF76D-5592-4FB4-A79C-DDF010B7FD93}"/>
          </ac:spMkLst>
        </pc:spChg>
        <pc:spChg chg="mod">
          <ac:chgData name="王 欣捷" userId="b965477fa0aef5e6" providerId="LiveId" clId="{EC3EE1CD-0585-47F4-A587-96C68E142471}" dt="2021-03-21T10:20:06.014" v="383" actId="1076"/>
          <ac:spMkLst>
            <pc:docMk/>
            <pc:sldMk cId="3941736076" sldId="612"/>
            <ac:spMk id="12299" creationId="{EC06CEF7-7EED-4E8B-A166-7E54FFDDD32A}"/>
          </ac:spMkLst>
        </pc:spChg>
        <pc:spChg chg="mod">
          <ac:chgData name="王 欣捷" userId="b965477fa0aef5e6" providerId="LiveId" clId="{EC3EE1CD-0585-47F4-A587-96C68E142471}" dt="2021-03-21T10:20:06.014" v="383" actId="1076"/>
          <ac:spMkLst>
            <pc:docMk/>
            <pc:sldMk cId="3941736076" sldId="612"/>
            <ac:spMk id="12300" creationId="{30F21154-F871-4206-89B8-7FAF64A3F080}"/>
          </ac:spMkLst>
        </pc:spChg>
        <pc:spChg chg="mod">
          <ac:chgData name="王 欣捷" userId="b965477fa0aef5e6" providerId="LiveId" clId="{EC3EE1CD-0585-47F4-A587-96C68E142471}" dt="2021-03-21T10:20:06.014" v="383" actId="1076"/>
          <ac:spMkLst>
            <pc:docMk/>
            <pc:sldMk cId="3941736076" sldId="612"/>
            <ac:spMk id="12301" creationId="{6AA5F6D0-D8CF-4FB2-AE00-D75679B7DA6D}"/>
          </ac:spMkLst>
        </pc:spChg>
        <pc:spChg chg="mod">
          <ac:chgData name="王 欣捷" userId="b965477fa0aef5e6" providerId="LiveId" clId="{EC3EE1CD-0585-47F4-A587-96C68E142471}" dt="2021-03-21T10:20:06.014" v="383" actId="1076"/>
          <ac:spMkLst>
            <pc:docMk/>
            <pc:sldMk cId="3941736076" sldId="612"/>
            <ac:spMk id="12302" creationId="{00FFFB11-94AE-4937-9AB3-32CEADBDB85E}"/>
          </ac:spMkLst>
        </pc:spChg>
        <pc:spChg chg="mod">
          <ac:chgData name="王 欣捷" userId="b965477fa0aef5e6" providerId="LiveId" clId="{EC3EE1CD-0585-47F4-A587-96C68E142471}" dt="2021-03-21T10:20:06.014" v="383" actId="1076"/>
          <ac:spMkLst>
            <pc:docMk/>
            <pc:sldMk cId="3941736076" sldId="612"/>
            <ac:spMk id="12303" creationId="{1BE67BD2-160B-46B8-93AF-FE7DFADAB195}"/>
          </ac:spMkLst>
        </pc:spChg>
        <pc:spChg chg="mod">
          <ac:chgData name="王 欣捷" userId="b965477fa0aef5e6" providerId="LiveId" clId="{EC3EE1CD-0585-47F4-A587-96C68E142471}" dt="2021-03-21T10:19:58.854" v="381" actId="478"/>
          <ac:spMkLst>
            <pc:docMk/>
            <pc:sldMk cId="3941736076" sldId="612"/>
            <ac:spMk id="12304" creationId="{45F07312-C450-499F-B6B1-38F7AAD93453}"/>
          </ac:spMkLst>
        </pc:spChg>
        <pc:spChg chg="mod">
          <ac:chgData name="王 欣捷" userId="b965477fa0aef5e6" providerId="LiveId" clId="{EC3EE1CD-0585-47F4-A587-96C68E142471}" dt="2021-03-21T10:19:58.854" v="381" actId="478"/>
          <ac:spMkLst>
            <pc:docMk/>
            <pc:sldMk cId="3941736076" sldId="612"/>
            <ac:spMk id="12305" creationId="{6E99C864-7992-4AE0-9E10-291ABC74A001}"/>
          </ac:spMkLst>
        </pc:spChg>
        <pc:spChg chg="mod">
          <ac:chgData name="王 欣捷" userId="b965477fa0aef5e6" providerId="LiveId" clId="{EC3EE1CD-0585-47F4-A587-96C68E142471}" dt="2021-03-21T10:19:58.854" v="381" actId="478"/>
          <ac:spMkLst>
            <pc:docMk/>
            <pc:sldMk cId="3941736076" sldId="612"/>
            <ac:spMk id="12306" creationId="{56428221-DF36-48F3-8EA6-9BE6932AEEEA}"/>
          </ac:spMkLst>
        </pc:spChg>
        <pc:spChg chg="mod">
          <ac:chgData name="王 欣捷" userId="b965477fa0aef5e6" providerId="LiveId" clId="{EC3EE1CD-0585-47F4-A587-96C68E142471}" dt="2021-03-21T10:19:58.854" v="381" actId="478"/>
          <ac:spMkLst>
            <pc:docMk/>
            <pc:sldMk cId="3941736076" sldId="612"/>
            <ac:spMk id="12307" creationId="{3F0C47BC-F12C-4BF8-93D8-19BF468AF91A}"/>
          </ac:spMkLst>
        </pc:spChg>
        <pc:spChg chg="del mod">
          <ac:chgData name="王 欣捷" userId="b965477fa0aef5e6" providerId="LiveId" clId="{EC3EE1CD-0585-47F4-A587-96C68E142471}" dt="2021-03-21T10:19:56.407" v="380" actId="478"/>
          <ac:spMkLst>
            <pc:docMk/>
            <pc:sldMk cId="3941736076" sldId="612"/>
            <ac:spMk id="12308" creationId="{FA771FED-E146-484C-BA47-07A8A96002A5}"/>
          </ac:spMkLst>
        </pc:spChg>
        <pc:spChg chg="mod">
          <ac:chgData name="王 欣捷" userId="b965477fa0aef5e6" providerId="LiveId" clId="{EC3EE1CD-0585-47F4-A587-96C68E142471}" dt="2021-03-21T10:19:58.854" v="381" actId="478"/>
          <ac:spMkLst>
            <pc:docMk/>
            <pc:sldMk cId="3941736076" sldId="612"/>
            <ac:spMk id="12309" creationId="{10A6E815-D005-424A-943B-AAF1AEF95EBA}"/>
          </ac:spMkLst>
        </pc:spChg>
        <pc:spChg chg="mod">
          <ac:chgData name="王 欣捷" userId="b965477fa0aef5e6" providerId="LiveId" clId="{EC3EE1CD-0585-47F4-A587-96C68E142471}" dt="2021-03-21T10:19:58.854" v="381" actId="478"/>
          <ac:spMkLst>
            <pc:docMk/>
            <pc:sldMk cId="3941736076" sldId="612"/>
            <ac:spMk id="12310" creationId="{839014F5-1175-46BF-921E-AC5EBD065356}"/>
          </ac:spMkLst>
        </pc:spChg>
        <pc:spChg chg="mod">
          <ac:chgData name="王 欣捷" userId="b965477fa0aef5e6" providerId="LiveId" clId="{EC3EE1CD-0585-47F4-A587-96C68E142471}" dt="2021-03-21T10:19:58.854" v="381" actId="478"/>
          <ac:spMkLst>
            <pc:docMk/>
            <pc:sldMk cId="3941736076" sldId="612"/>
            <ac:spMk id="12311" creationId="{0F743AFD-D65D-4EFC-B001-1C6446A0E576}"/>
          </ac:spMkLst>
        </pc:spChg>
        <pc:spChg chg="mod">
          <ac:chgData name="王 欣捷" userId="b965477fa0aef5e6" providerId="LiveId" clId="{EC3EE1CD-0585-47F4-A587-96C68E142471}" dt="2021-03-21T10:19:58.854" v="381" actId="478"/>
          <ac:spMkLst>
            <pc:docMk/>
            <pc:sldMk cId="3941736076" sldId="612"/>
            <ac:spMk id="12312" creationId="{9A4EC45C-BC8D-4BA2-BE94-8E5E52EA1007}"/>
          </ac:spMkLst>
        </pc:spChg>
        <pc:spChg chg="mod">
          <ac:chgData name="王 欣捷" userId="b965477fa0aef5e6" providerId="LiveId" clId="{EC3EE1CD-0585-47F4-A587-96C68E142471}" dt="2021-03-21T10:19:58.854" v="381" actId="478"/>
          <ac:spMkLst>
            <pc:docMk/>
            <pc:sldMk cId="3941736076" sldId="612"/>
            <ac:spMk id="12313" creationId="{E5D4D24E-7BB0-4D9E-BEAF-299975B66FCF}"/>
          </ac:spMkLst>
        </pc:spChg>
        <pc:spChg chg="del mod">
          <ac:chgData name="王 欣捷" userId="b965477fa0aef5e6" providerId="LiveId" clId="{EC3EE1CD-0585-47F4-A587-96C68E142471}" dt="2021-03-21T10:19:58.854" v="381" actId="478"/>
          <ac:spMkLst>
            <pc:docMk/>
            <pc:sldMk cId="3941736076" sldId="612"/>
            <ac:spMk id="12314" creationId="{2542488A-A65C-40D5-A92B-766FC3DE5346}"/>
          </ac:spMkLst>
        </pc:spChg>
        <pc:spChg chg="mod">
          <ac:chgData name="王 欣捷" userId="b965477fa0aef5e6" providerId="LiveId" clId="{EC3EE1CD-0585-47F4-A587-96C68E142471}" dt="2021-03-21T10:10:56.890" v="374" actId="1035"/>
          <ac:spMkLst>
            <pc:docMk/>
            <pc:sldMk cId="3941736076" sldId="612"/>
            <ac:spMk id="12315" creationId="{29D8A2C3-6386-48A1-9C29-DF69B1C397B3}"/>
          </ac:spMkLst>
        </pc:spChg>
        <pc:spChg chg="mod">
          <ac:chgData name="王 欣捷" userId="b965477fa0aef5e6" providerId="LiveId" clId="{EC3EE1CD-0585-47F4-A587-96C68E142471}" dt="2021-03-21T10:10:56.890" v="374" actId="1035"/>
          <ac:spMkLst>
            <pc:docMk/>
            <pc:sldMk cId="3941736076" sldId="612"/>
            <ac:spMk id="12316" creationId="{064C01CC-A8FF-494E-8D1D-27284100C39E}"/>
          </ac:spMkLst>
        </pc:spChg>
        <pc:spChg chg="mod">
          <ac:chgData name="王 欣捷" userId="b965477fa0aef5e6" providerId="LiveId" clId="{EC3EE1CD-0585-47F4-A587-96C68E142471}" dt="2021-03-21T10:10:56.890" v="374" actId="1035"/>
          <ac:spMkLst>
            <pc:docMk/>
            <pc:sldMk cId="3941736076" sldId="612"/>
            <ac:spMk id="12317" creationId="{CF708E27-DAE7-4653-845C-EAC97B003B14}"/>
          </ac:spMkLst>
        </pc:spChg>
        <pc:spChg chg="mod">
          <ac:chgData name="王 欣捷" userId="b965477fa0aef5e6" providerId="LiveId" clId="{EC3EE1CD-0585-47F4-A587-96C68E142471}" dt="2021-03-21T10:10:56.890" v="374" actId="1035"/>
          <ac:spMkLst>
            <pc:docMk/>
            <pc:sldMk cId="3941736076" sldId="612"/>
            <ac:spMk id="12318" creationId="{4387F4B7-F610-4476-8E36-830794AF6436}"/>
          </ac:spMkLst>
        </pc:spChg>
        <pc:spChg chg="mod">
          <ac:chgData name="王 欣捷" userId="b965477fa0aef5e6" providerId="LiveId" clId="{EC3EE1CD-0585-47F4-A587-96C68E142471}" dt="2021-03-21T10:10:56.890" v="374" actId="1035"/>
          <ac:spMkLst>
            <pc:docMk/>
            <pc:sldMk cId="3941736076" sldId="612"/>
            <ac:spMk id="12319" creationId="{2A622276-D490-42EF-A521-29D288661769}"/>
          </ac:spMkLst>
        </pc:spChg>
        <pc:spChg chg="mod">
          <ac:chgData name="王 欣捷" userId="b965477fa0aef5e6" providerId="LiveId" clId="{EC3EE1CD-0585-47F4-A587-96C68E142471}" dt="2021-03-21T10:10:56.890" v="374" actId="1035"/>
          <ac:spMkLst>
            <pc:docMk/>
            <pc:sldMk cId="3941736076" sldId="612"/>
            <ac:spMk id="12320" creationId="{18E90B49-6F0D-4739-9240-C0AB8EF7C032}"/>
          </ac:spMkLst>
        </pc:spChg>
        <pc:spChg chg="mod">
          <ac:chgData name="王 欣捷" userId="b965477fa0aef5e6" providerId="LiveId" clId="{EC3EE1CD-0585-47F4-A587-96C68E142471}" dt="2021-03-21T10:10:56.890" v="374" actId="1035"/>
          <ac:spMkLst>
            <pc:docMk/>
            <pc:sldMk cId="3941736076" sldId="612"/>
            <ac:spMk id="12321" creationId="{1E6F2E78-C551-4169-8AED-355B253DB1F9}"/>
          </ac:spMkLst>
        </pc:spChg>
        <pc:spChg chg="mod">
          <ac:chgData name="王 欣捷" userId="b965477fa0aef5e6" providerId="LiveId" clId="{EC3EE1CD-0585-47F4-A587-96C68E142471}" dt="2021-03-21T10:23:48.948" v="397" actId="20577"/>
          <ac:spMkLst>
            <pc:docMk/>
            <pc:sldMk cId="3941736076" sldId="612"/>
            <ac:spMk id="465923" creationId="{DC20E979-4A20-4D76-98F0-EC33393F31D1}"/>
          </ac:spMkLst>
        </pc:spChg>
        <pc:grpChg chg="mod">
          <ac:chgData name="王 欣捷" userId="b965477fa0aef5e6" providerId="LiveId" clId="{EC3EE1CD-0585-47F4-A587-96C68E142471}" dt="2021-03-21T10:10:56.890" v="374" actId="1035"/>
          <ac:grpSpMkLst>
            <pc:docMk/>
            <pc:sldMk cId="3941736076" sldId="612"/>
            <ac:grpSpMk id="2" creationId="{A586A9E1-6F4A-405D-9D90-BA6971501169}"/>
          </ac:grpSpMkLst>
        </pc:grpChg>
        <pc:grpChg chg="del mod">
          <ac:chgData name="王 欣捷" userId="b965477fa0aef5e6" providerId="LiveId" clId="{EC3EE1CD-0585-47F4-A587-96C68E142471}" dt="2021-03-21T10:20:00.776" v="382" actId="478"/>
          <ac:grpSpMkLst>
            <pc:docMk/>
            <pc:sldMk cId="3941736076" sldId="612"/>
            <ac:grpSpMk id="3" creationId="{9847A3FD-96CB-48EE-82A4-D0AD5ADEF8CA}"/>
          </ac:grpSpMkLst>
        </pc:grpChg>
        <pc:grpChg chg="mod">
          <ac:chgData name="王 欣捷" userId="b965477fa0aef5e6" providerId="LiveId" clId="{EC3EE1CD-0585-47F4-A587-96C68E142471}" dt="2021-03-21T10:20:06.014" v="383" actId="1076"/>
          <ac:grpSpMkLst>
            <pc:docMk/>
            <pc:sldMk cId="3941736076" sldId="612"/>
            <ac:grpSpMk id="4" creationId="{CA801CE2-2254-494D-885D-BC2DE6294847}"/>
          </ac:grpSpMkLst>
        </pc:grpChg>
      </pc:sldChg>
      <pc:sldChg chg="delSp modSp add modAnim">
        <pc:chgData name="王 欣捷" userId="b965477fa0aef5e6" providerId="LiveId" clId="{EC3EE1CD-0585-47F4-A587-96C68E142471}" dt="2021-03-21T10:07:20.511" v="338" actId="478"/>
        <pc:sldMkLst>
          <pc:docMk/>
          <pc:sldMk cId="2601132720" sldId="613"/>
        </pc:sldMkLst>
        <pc:spChg chg="del mod">
          <ac:chgData name="王 欣捷" userId="b965477fa0aef5e6" providerId="LiveId" clId="{EC3EE1CD-0585-47F4-A587-96C68E142471}" dt="2021-03-21T10:07:20.511" v="338" actId="478"/>
          <ac:spMkLst>
            <pc:docMk/>
            <pc:sldMk cId="2601132720" sldId="613"/>
            <ac:spMk id="4" creationId="{75E5670D-A211-46DC-9E61-DF1B80228FAD}"/>
          </ac:spMkLst>
        </pc:spChg>
        <pc:spChg chg="mod">
          <ac:chgData name="王 欣捷" userId="b965477fa0aef5e6" providerId="LiveId" clId="{EC3EE1CD-0585-47F4-A587-96C68E142471}" dt="2021-03-21T10:07:17.807" v="336" actId="403"/>
          <ac:spMkLst>
            <pc:docMk/>
            <pc:sldMk cId="2601132720" sldId="613"/>
            <ac:spMk id="467971" creationId="{D040A2E9-D314-44AA-AAE6-645DF741B727}"/>
          </ac:spMkLst>
        </pc:spChg>
      </pc:sldChg>
      <pc:sldChg chg="addSp modSp add mod modAnim">
        <pc:chgData name="王 欣捷" userId="b965477fa0aef5e6" providerId="LiveId" clId="{EC3EE1CD-0585-47F4-A587-96C68E142471}" dt="2021-03-21T15:39:21.259" v="1993" actId="20577"/>
        <pc:sldMkLst>
          <pc:docMk/>
          <pc:sldMk cId="218164050" sldId="614"/>
        </pc:sldMkLst>
        <pc:spChg chg="add mod">
          <ac:chgData name="王 欣捷" userId="b965477fa0aef5e6" providerId="LiveId" clId="{EC3EE1CD-0585-47F4-A587-96C68E142471}" dt="2021-03-21T10:06:31.298" v="330" actId="1076"/>
          <ac:spMkLst>
            <pc:docMk/>
            <pc:sldMk cId="218164050" sldId="614"/>
            <ac:spMk id="4" creationId="{05C282F3-FACB-422A-8228-48B9A2A01FF5}"/>
          </ac:spMkLst>
        </pc:spChg>
        <pc:spChg chg="mod">
          <ac:chgData name="王 欣捷" userId="b965477fa0aef5e6" providerId="LiveId" clId="{EC3EE1CD-0585-47F4-A587-96C68E142471}" dt="2021-03-21T15:39:21.259" v="1993" actId="20577"/>
          <ac:spMkLst>
            <pc:docMk/>
            <pc:sldMk cId="218164050" sldId="614"/>
            <ac:spMk id="467971" creationId="{D040A2E9-D314-44AA-AAE6-645DF741B727}"/>
          </ac:spMkLst>
        </pc:spChg>
      </pc:sldChg>
      <pc:sldChg chg="modSp add">
        <pc:chgData name="王 欣捷" userId="b965477fa0aef5e6" providerId="LiveId" clId="{EC3EE1CD-0585-47F4-A587-96C68E142471}" dt="2021-03-21T10:23:53.075" v="399" actId="20577"/>
        <pc:sldMkLst>
          <pc:docMk/>
          <pc:sldMk cId="1181176227" sldId="615"/>
        </pc:sldMkLst>
        <pc:spChg chg="mod">
          <ac:chgData name="王 欣捷" userId="b965477fa0aef5e6" providerId="LiveId" clId="{EC3EE1CD-0585-47F4-A587-96C68E142471}" dt="2021-03-21T10:23:53.075" v="399" actId="20577"/>
          <ac:spMkLst>
            <pc:docMk/>
            <pc:sldMk cId="1181176227" sldId="615"/>
            <ac:spMk id="465923" creationId="{DC20E979-4A20-4D76-98F0-EC33393F31D1}"/>
          </ac:spMkLst>
        </pc:spChg>
      </pc:sldChg>
      <pc:sldChg chg="addSp delSp modSp add mod modAnim">
        <pc:chgData name="王 欣捷" userId="b965477fa0aef5e6" providerId="LiveId" clId="{EC3EE1CD-0585-47F4-A587-96C68E142471}" dt="2021-03-21T10:35:45.039" v="457"/>
        <pc:sldMkLst>
          <pc:docMk/>
          <pc:sldMk cId="4222643375" sldId="616"/>
        </pc:sldMkLst>
        <pc:spChg chg="add mod">
          <ac:chgData name="王 欣捷" userId="b965477fa0aef5e6" providerId="LiveId" clId="{EC3EE1CD-0585-47F4-A587-96C68E142471}" dt="2021-03-21T10:35:36.127" v="454" actId="164"/>
          <ac:spMkLst>
            <pc:docMk/>
            <pc:sldMk cId="4222643375" sldId="616"/>
            <ac:spMk id="22" creationId="{44F07F00-5015-4998-9A3F-D1DE1FD34607}"/>
          </ac:spMkLst>
        </pc:spChg>
        <pc:spChg chg="add mod">
          <ac:chgData name="王 欣捷" userId="b965477fa0aef5e6" providerId="LiveId" clId="{EC3EE1CD-0585-47F4-A587-96C68E142471}" dt="2021-03-21T10:35:36.127" v="454" actId="164"/>
          <ac:spMkLst>
            <pc:docMk/>
            <pc:sldMk cId="4222643375" sldId="616"/>
            <ac:spMk id="23" creationId="{6705E10F-63D9-472F-8821-FA853E4426C0}"/>
          </ac:spMkLst>
        </pc:spChg>
        <pc:spChg chg="mod topLvl">
          <ac:chgData name="王 欣捷" userId="b965477fa0aef5e6" providerId="LiveId" clId="{EC3EE1CD-0585-47F4-A587-96C68E142471}" dt="2021-03-21T10:35:36.127" v="454" actId="164"/>
          <ac:spMkLst>
            <pc:docMk/>
            <pc:sldMk cId="4222643375" sldId="616"/>
            <ac:spMk id="12295" creationId="{96B0351F-1D26-46E8-8A4F-284C36E579A4}"/>
          </ac:spMkLst>
        </pc:spChg>
        <pc:spChg chg="mod topLvl">
          <ac:chgData name="王 欣捷" userId="b965477fa0aef5e6" providerId="LiveId" clId="{EC3EE1CD-0585-47F4-A587-96C68E142471}" dt="2021-03-21T10:35:36.127" v="454" actId="164"/>
          <ac:spMkLst>
            <pc:docMk/>
            <pc:sldMk cId="4222643375" sldId="616"/>
            <ac:spMk id="12296" creationId="{FB88EE5E-5975-4E63-A2FE-B1CF8419845B}"/>
          </ac:spMkLst>
        </pc:spChg>
        <pc:spChg chg="add del mod topLvl">
          <ac:chgData name="王 欣捷" userId="b965477fa0aef5e6" providerId="LiveId" clId="{EC3EE1CD-0585-47F4-A587-96C68E142471}" dt="2021-03-21T10:35:36.127" v="454" actId="164"/>
          <ac:spMkLst>
            <pc:docMk/>
            <pc:sldMk cId="4222643375" sldId="616"/>
            <ac:spMk id="12297" creationId="{0B31A529-6F2C-42C0-8DF5-DA6ACDDD452E}"/>
          </ac:spMkLst>
        </pc:spChg>
        <pc:spChg chg="del mod">
          <ac:chgData name="王 欣捷" userId="b965477fa0aef5e6" providerId="LiveId" clId="{EC3EE1CD-0585-47F4-A587-96C68E142471}" dt="2021-03-21T10:24:43.228" v="417" actId="478"/>
          <ac:spMkLst>
            <pc:docMk/>
            <pc:sldMk cId="4222643375" sldId="616"/>
            <ac:spMk id="12298" creationId="{57FCF76D-5592-4FB4-A79C-DDF010B7FD93}"/>
          </ac:spMkLst>
        </pc:spChg>
        <pc:spChg chg="mod topLvl">
          <ac:chgData name="王 欣捷" userId="b965477fa0aef5e6" providerId="LiveId" clId="{EC3EE1CD-0585-47F4-A587-96C68E142471}" dt="2021-03-21T10:35:36.127" v="454" actId="164"/>
          <ac:spMkLst>
            <pc:docMk/>
            <pc:sldMk cId="4222643375" sldId="616"/>
            <ac:spMk id="12299" creationId="{EC06CEF7-7EED-4E8B-A166-7E54FFDDD32A}"/>
          </ac:spMkLst>
        </pc:spChg>
        <pc:spChg chg="mod topLvl">
          <ac:chgData name="王 欣捷" userId="b965477fa0aef5e6" providerId="LiveId" clId="{EC3EE1CD-0585-47F4-A587-96C68E142471}" dt="2021-03-21T10:35:36.127" v="454" actId="164"/>
          <ac:spMkLst>
            <pc:docMk/>
            <pc:sldMk cId="4222643375" sldId="616"/>
            <ac:spMk id="12300" creationId="{30F21154-F871-4206-89B8-7FAF64A3F080}"/>
          </ac:spMkLst>
        </pc:spChg>
        <pc:spChg chg="del mod">
          <ac:chgData name="王 欣捷" userId="b965477fa0aef5e6" providerId="LiveId" clId="{EC3EE1CD-0585-47F4-A587-96C68E142471}" dt="2021-03-21T10:24:46.204" v="418" actId="478"/>
          <ac:spMkLst>
            <pc:docMk/>
            <pc:sldMk cId="4222643375" sldId="616"/>
            <ac:spMk id="12301" creationId="{6AA5F6D0-D8CF-4FB2-AE00-D75679B7DA6D}"/>
          </ac:spMkLst>
        </pc:spChg>
        <pc:spChg chg="mod topLvl">
          <ac:chgData name="王 欣捷" userId="b965477fa0aef5e6" providerId="LiveId" clId="{EC3EE1CD-0585-47F4-A587-96C68E142471}" dt="2021-03-21T10:35:36.127" v="454" actId="164"/>
          <ac:spMkLst>
            <pc:docMk/>
            <pc:sldMk cId="4222643375" sldId="616"/>
            <ac:spMk id="12302" creationId="{00FFFB11-94AE-4937-9AB3-32CEADBDB85E}"/>
          </ac:spMkLst>
        </pc:spChg>
        <pc:spChg chg="add del mod topLvl">
          <ac:chgData name="王 欣捷" userId="b965477fa0aef5e6" providerId="LiveId" clId="{EC3EE1CD-0585-47F4-A587-96C68E142471}" dt="2021-03-21T10:35:36.127" v="454" actId="164"/>
          <ac:spMkLst>
            <pc:docMk/>
            <pc:sldMk cId="4222643375" sldId="616"/>
            <ac:spMk id="12303" creationId="{1BE67BD2-160B-46B8-93AF-FE7DFADAB195}"/>
          </ac:spMkLst>
        </pc:spChg>
        <pc:spChg chg="mod">
          <ac:chgData name="王 欣捷" userId="b965477fa0aef5e6" providerId="LiveId" clId="{EC3EE1CD-0585-47F4-A587-96C68E142471}" dt="2021-03-21T10:24:25.179" v="406" actId="1036"/>
          <ac:spMkLst>
            <pc:docMk/>
            <pc:sldMk cId="4222643375" sldId="616"/>
            <ac:spMk id="12315" creationId="{29D8A2C3-6386-48A1-9C29-DF69B1C397B3}"/>
          </ac:spMkLst>
        </pc:spChg>
        <pc:spChg chg="mod">
          <ac:chgData name="王 欣捷" userId="b965477fa0aef5e6" providerId="LiveId" clId="{EC3EE1CD-0585-47F4-A587-96C68E142471}" dt="2021-03-21T10:24:25.179" v="406" actId="1036"/>
          <ac:spMkLst>
            <pc:docMk/>
            <pc:sldMk cId="4222643375" sldId="616"/>
            <ac:spMk id="12316" creationId="{064C01CC-A8FF-494E-8D1D-27284100C39E}"/>
          </ac:spMkLst>
        </pc:spChg>
        <pc:spChg chg="del">
          <ac:chgData name="王 欣捷" userId="b965477fa0aef5e6" providerId="LiveId" clId="{EC3EE1CD-0585-47F4-A587-96C68E142471}" dt="2021-03-21T10:23:42.774" v="395" actId="478"/>
          <ac:spMkLst>
            <pc:docMk/>
            <pc:sldMk cId="4222643375" sldId="616"/>
            <ac:spMk id="12317" creationId="{CF708E27-DAE7-4653-845C-EAC97B003B14}"/>
          </ac:spMkLst>
        </pc:spChg>
        <pc:spChg chg="mod">
          <ac:chgData name="王 欣捷" userId="b965477fa0aef5e6" providerId="LiveId" clId="{EC3EE1CD-0585-47F4-A587-96C68E142471}" dt="2021-03-21T10:24:25.179" v="406" actId="1036"/>
          <ac:spMkLst>
            <pc:docMk/>
            <pc:sldMk cId="4222643375" sldId="616"/>
            <ac:spMk id="12318" creationId="{4387F4B7-F610-4476-8E36-830794AF6436}"/>
          </ac:spMkLst>
        </pc:spChg>
        <pc:spChg chg="mod">
          <ac:chgData name="王 欣捷" userId="b965477fa0aef5e6" providerId="LiveId" clId="{EC3EE1CD-0585-47F4-A587-96C68E142471}" dt="2021-03-21T10:24:25.179" v="406" actId="1036"/>
          <ac:spMkLst>
            <pc:docMk/>
            <pc:sldMk cId="4222643375" sldId="616"/>
            <ac:spMk id="12319" creationId="{2A622276-D490-42EF-A521-29D288661769}"/>
          </ac:spMkLst>
        </pc:spChg>
        <pc:spChg chg="del">
          <ac:chgData name="王 欣捷" userId="b965477fa0aef5e6" providerId="LiveId" clId="{EC3EE1CD-0585-47F4-A587-96C68E142471}" dt="2021-03-21T10:23:46.141" v="396" actId="478"/>
          <ac:spMkLst>
            <pc:docMk/>
            <pc:sldMk cId="4222643375" sldId="616"/>
            <ac:spMk id="12320" creationId="{18E90B49-6F0D-4739-9240-C0AB8EF7C032}"/>
          </ac:spMkLst>
        </pc:spChg>
        <pc:spChg chg="mod">
          <ac:chgData name="王 欣捷" userId="b965477fa0aef5e6" providerId="LiveId" clId="{EC3EE1CD-0585-47F4-A587-96C68E142471}" dt="2021-03-21T10:24:25.179" v="406" actId="1036"/>
          <ac:spMkLst>
            <pc:docMk/>
            <pc:sldMk cId="4222643375" sldId="616"/>
            <ac:spMk id="12321" creationId="{1E6F2E78-C551-4169-8AED-355B253DB1F9}"/>
          </ac:spMkLst>
        </pc:spChg>
        <pc:spChg chg="mod">
          <ac:chgData name="王 欣捷" userId="b965477fa0aef5e6" providerId="LiveId" clId="{EC3EE1CD-0585-47F4-A587-96C68E142471}" dt="2021-03-21T10:34:51.958" v="445" actId="20577"/>
          <ac:spMkLst>
            <pc:docMk/>
            <pc:sldMk cId="4222643375" sldId="616"/>
            <ac:spMk id="465923" creationId="{DC20E979-4A20-4D76-98F0-EC33393F31D1}"/>
          </ac:spMkLst>
        </pc:spChg>
        <pc:grpChg chg="mod">
          <ac:chgData name="王 欣捷" userId="b965477fa0aef5e6" providerId="LiveId" clId="{EC3EE1CD-0585-47F4-A587-96C68E142471}" dt="2021-03-21T10:24:25.179" v="406" actId="1036"/>
          <ac:grpSpMkLst>
            <pc:docMk/>
            <pc:sldMk cId="4222643375" sldId="616"/>
            <ac:grpSpMk id="2" creationId="{A586A9E1-6F4A-405D-9D90-BA6971501169}"/>
          </ac:grpSpMkLst>
        </pc:grpChg>
        <pc:grpChg chg="add mod">
          <ac:chgData name="王 欣捷" userId="b965477fa0aef5e6" providerId="LiveId" clId="{EC3EE1CD-0585-47F4-A587-96C68E142471}" dt="2021-03-21T10:35:36.127" v="454" actId="164"/>
          <ac:grpSpMkLst>
            <pc:docMk/>
            <pc:sldMk cId="4222643375" sldId="616"/>
            <ac:grpSpMk id="3" creationId="{273549C2-4D3E-4236-B56A-DC2BA6EF50ED}"/>
          </ac:grpSpMkLst>
        </pc:grpChg>
        <pc:grpChg chg="del mod">
          <ac:chgData name="王 欣捷" userId="b965477fa0aef5e6" providerId="LiveId" clId="{EC3EE1CD-0585-47F4-A587-96C68E142471}" dt="2021-03-21T10:35:30.996" v="453" actId="165"/>
          <ac:grpSpMkLst>
            <pc:docMk/>
            <pc:sldMk cId="4222643375" sldId="616"/>
            <ac:grpSpMk id="4" creationId="{CA801CE2-2254-494D-885D-BC2DE6294847}"/>
          </ac:grpSpMkLst>
        </pc:grpChg>
      </pc:sldChg>
      <pc:sldChg chg="addSp delSp modSp add mod addAnim delAnim modAnim">
        <pc:chgData name="王 欣捷" userId="b965477fa0aef5e6" providerId="LiveId" clId="{EC3EE1CD-0585-47F4-A587-96C68E142471}" dt="2021-03-21T13:40:02.791" v="1746" actId="20577"/>
        <pc:sldMkLst>
          <pc:docMk/>
          <pc:sldMk cId="2351614367" sldId="617"/>
        </pc:sldMkLst>
        <pc:spChg chg="add mod">
          <ac:chgData name="王 欣捷" userId="b965477fa0aef5e6" providerId="LiveId" clId="{EC3EE1CD-0585-47F4-A587-96C68E142471}" dt="2021-03-21T10:41:33.331" v="554" actId="164"/>
          <ac:spMkLst>
            <pc:docMk/>
            <pc:sldMk cId="2351614367" sldId="617"/>
            <ac:spMk id="34" creationId="{D6C6140B-F9E9-41A1-BE09-9BF9BDBD3791}"/>
          </ac:spMkLst>
        </pc:spChg>
        <pc:spChg chg="add mod">
          <ac:chgData name="王 欣捷" userId="b965477fa0aef5e6" providerId="LiveId" clId="{EC3EE1CD-0585-47F4-A587-96C68E142471}" dt="2021-03-21T10:41:33.331" v="554" actId="164"/>
          <ac:spMkLst>
            <pc:docMk/>
            <pc:sldMk cId="2351614367" sldId="617"/>
            <ac:spMk id="35" creationId="{DF0ED717-C713-43EB-9E9E-CE606C6515E0}"/>
          </ac:spMkLst>
        </pc:spChg>
        <pc:spChg chg="mod">
          <ac:chgData name="王 欣捷" userId="b965477fa0aef5e6" providerId="LiveId" clId="{EC3EE1CD-0585-47F4-A587-96C68E142471}" dt="2021-03-21T10:38:27.364" v="523" actId="1076"/>
          <ac:spMkLst>
            <pc:docMk/>
            <pc:sldMk cId="2351614367" sldId="617"/>
            <ac:spMk id="37" creationId="{FA92589A-E19C-4A98-8293-89E9A0FDEDD9}"/>
          </ac:spMkLst>
        </pc:spChg>
        <pc:spChg chg="mod">
          <ac:chgData name="王 欣捷" userId="b965477fa0aef5e6" providerId="LiveId" clId="{EC3EE1CD-0585-47F4-A587-96C68E142471}" dt="2021-03-21T10:38:27.364" v="523" actId="1076"/>
          <ac:spMkLst>
            <pc:docMk/>
            <pc:sldMk cId="2351614367" sldId="617"/>
            <ac:spMk id="38" creationId="{AFE58843-5066-42C8-87D3-206621ECF20E}"/>
          </ac:spMkLst>
        </pc:spChg>
        <pc:spChg chg="mod">
          <ac:chgData name="王 欣捷" userId="b965477fa0aef5e6" providerId="LiveId" clId="{EC3EE1CD-0585-47F4-A587-96C68E142471}" dt="2021-03-21T10:38:27.364" v="523" actId="1076"/>
          <ac:spMkLst>
            <pc:docMk/>
            <pc:sldMk cId="2351614367" sldId="617"/>
            <ac:spMk id="39" creationId="{1A6E4699-C948-4109-9CE0-EE5F99251487}"/>
          </ac:spMkLst>
        </pc:spChg>
        <pc:spChg chg="mod">
          <ac:chgData name="王 欣捷" userId="b965477fa0aef5e6" providerId="LiveId" clId="{EC3EE1CD-0585-47F4-A587-96C68E142471}" dt="2021-03-21T10:38:27.364" v="523" actId="1076"/>
          <ac:spMkLst>
            <pc:docMk/>
            <pc:sldMk cId="2351614367" sldId="617"/>
            <ac:spMk id="40" creationId="{F9F513E7-9120-4244-ADCB-977E88D50EA3}"/>
          </ac:spMkLst>
        </pc:spChg>
        <pc:spChg chg="mod">
          <ac:chgData name="王 欣捷" userId="b965477fa0aef5e6" providerId="LiveId" clId="{EC3EE1CD-0585-47F4-A587-96C68E142471}" dt="2021-03-21T10:38:27.364" v="523" actId="1076"/>
          <ac:spMkLst>
            <pc:docMk/>
            <pc:sldMk cId="2351614367" sldId="617"/>
            <ac:spMk id="41" creationId="{D6E95894-2155-4EF5-BE94-B9E4F8176F73}"/>
          </ac:spMkLst>
        </pc:spChg>
        <pc:spChg chg="mod">
          <ac:chgData name="王 欣捷" userId="b965477fa0aef5e6" providerId="LiveId" clId="{EC3EE1CD-0585-47F4-A587-96C68E142471}" dt="2021-03-21T10:38:27.364" v="523" actId="1076"/>
          <ac:spMkLst>
            <pc:docMk/>
            <pc:sldMk cId="2351614367" sldId="617"/>
            <ac:spMk id="42" creationId="{E4ED771C-5F5F-4F30-963D-7F430C96D60D}"/>
          </ac:spMkLst>
        </pc:spChg>
        <pc:spChg chg="mod">
          <ac:chgData name="王 欣捷" userId="b965477fa0aef5e6" providerId="LiveId" clId="{EC3EE1CD-0585-47F4-A587-96C68E142471}" dt="2021-03-21T10:38:27.364" v="523" actId="1076"/>
          <ac:spMkLst>
            <pc:docMk/>
            <pc:sldMk cId="2351614367" sldId="617"/>
            <ac:spMk id="43" creationId="{F048424F-13CF-4953-A204-7AB6E448F924}"/>
          </ac:spMkLst>
        </pc:spChg>
        <pc:spChg chg="mod">
          <ac:chgData name="王 欣捷" userId="b965477fa0aef5e6" providerId="LiveId" clId="{EC3EE1CD-0585-47F4-A587-96C68E142471}" dt="2021-03-21T10:38:27.364" v="523" actId="1076"/>
          <ac:spMkLst>
            <pc:docMk/>
            <pc:sldMk cId="2351614367" sldId="617"/>
            <ac:spMk id="44" creationId="{346F05A6-7A63-483F-BE63-B58EBCBC4E80}"/>
          </ac:spMkLst>
        </pc:spChg>
        <pc:spChg chg="mod">
          <ac:chgData name="王 欣捷" userId="b965477fa0aef5e6" providerId="LiveId" clId="{EC3EE1CD-0585-47F4-A587-96C68E142471}" dt="2021-03-21T10:38:27.364" v="523" actId="1076"/>
          <ac:spMkLst>
            <pc:docMk/>
            <pc:sldMk cId="2351614367" sldId="617"/>
            <ac:spMk id="45" creationId="{B8716C4D-1A41-4BB5-9FC3-00ABF298E714}"/>
          </ac:spMkLst>
        </pc:spChg>
        <pc:spChg chg="add mod">
          <ac:chgData name="王 欣捷" userId="b965477fa0aef5e6" providerId="LiveId" clId="{EC3EE1CD-0585-47F4-A587-96C68E142471}" dt="2021-03-21T10:41:36.309" v="555" actId="164"/>
          <ac:spMkLst>
            <pc:docMk/>
            <pc:sldMk cId="2351614367" sldId="617"/>
            <ac:spMk id="46" creationId="{E2D2DAAE-DD95-4A90-8890-DB35635407A6}"/>
          </ac:spMkLst>
        </pc:spChg>
        <pc:spChg chg="add mod">
          <ac:chgData name="王 欣捷" userId="b965477fa0aef5e6" providerId="LiveId" clId="{EC3EE1CD-0585-47F4-A587-96C68E142471}" dt="2021-03-21T10:41:36.309" v="555" actId="164"/>
          <ac:spMkLst>
            <pc:docMk/>
            <pc:sldMk cId="2351614367" sldId="617"/>
            <ac:spMk id="47" creationId="{B6BD3A50-EB39-4AC2-8EBF-032A2FC5A327}"/>
          </ac:spMkLst>
        </pc:spChg>
        <pc:spChg chg="add mod">
          <ac:chgData name="王 欣捷" userId="b965477fa0aef5e6" providerId="LiveId" clId="{EC3EE1CD-0585-47F4-A587-96C68E142471}" dt="2021-03-21T10:41:36.309" v="555" actId="164"/>
          <ac:spMkLst>
            <pc:docMk/>
            <pc:sldMk cId="2351614367" sldId="617"/>
            <ac:spMk id="48" creationId="{97FAD783-F647-44AC-AC8E-2B9F975146D1}"/>
          </ac:spMkLst>
        </pc:spChg>
        <pc:spChg chg="add mod">
          <ac:chgData name="王 欣捷" userId="b965477fa0aef5e6" providerId="LiveId" clId="{EC3EE1CD-0585-47F4-A587-96C68E142471}" dt="2021-03-21T10:41:36.309" v="555" actId="164"/>
          <ac:spMkLst>
            <pc:docMk/>
            <pc:sldMk cId="2351614367" sldId="617"/>
            <ac:spMk id="49" creationId="{64DC0691-B3F9-4EA9-9E31-248E5F5C3EC1}"/>
          </ac:spMkLst>
        </pc:spChg>
        <pc:spChg chg="add mod">
          <ac:chgData name="王 欣捷" userId="b965477fa0aef5e6" providerId="LiveId" clId="{EC3EE1CD-0585-47F4-A587-96C68E142471}" dt="2021-03-21T10:41:36.309" v="555" actId="164"/>
          <ac:spMkLst>
            <pc:docMk/>
            <pc:sldMk cId="2351614367" sldId="617"/>
            <ac:spMk id="50" creationId="{0DD11A8B-887E-4FBB-8237-0C5046718F16}"/>
          </ac:spMkLst>
        </pc:spChg>
        <pc:spChg chg="add mod">
          <ac:chgData name="王 欣捷" userId="b965477fa0aef5e6" providerId="LiveId" clId="{EC3EE1CD-0585-47F4-A587-96C68E142471}" dt="2021-03-21T10:41:36.309" v="555" actId="164"/>
          <ac:spMkLst>
            <pc:docMk/>
            <pc:sldMk cId="2351614367" sldId="617"/>
            <ac:spMk id="51" creationId="{4C1F7D79-B4B1-4D61-B0FD-0CC76A8004B9}"/>
          </ac:spMkLst>
        </pc:spChg>
        <pc:spChg chg="add mod">
          <ac:chgData name="王 欣捷" userId="b965477fa0aef5e6" providerId="LiveId" clId="{EC3EE1CD-0585-47F4-A587-96C68E142471}" dt="2021-03-21T10:41:36.309" v="555" actId="164"/>
          <ac:spMkLst>
            <pc:docMk/>
            <pc:sldMk cId="2351614367" sldId="617"/>
            <ac:spMk id="52" creationId="{E363E0DC-2785-4755-9474-1FB1308F2BC5}"/>
          </ac:spMkLst>
        </pc:spChg>
        <pc:spChg chg="add mod">
          <ac:chgData name="王 欣捷" userId="b965477fa0aef5e6" providerId="LiveId" clId="{EC3EE1CD-0585-47F4-A587-96C68E142471}" dt="2021-03-21T10:41:36.309" v="555" actId="164"/>
          <ac:spMkLst>
            <pc:docMk/>
            <pc:sldMk cId="2351614367" sldId="617"/>
            <ac:spMk id="53" creationId="{A0115505-A8AF-4F0B-87B0-1EF9BD7E7975}"/>
          </ac:spMkLst>
        </pc:spChg>
        <pc:spChg chg="add mod">
          <ac:chgData name="王 欣捷" userId="b965477fa0aef5e6" providerId="LiveId" clId="{EC3EE1CD-0585-47F4-A587-96C68E142471}" dt="2021-03-21T10:41:36.309" v="555" actId="164"/>
          <ac:spMkLst>
            <pc:docMk/>
            <pc:sldMk cId="2351614367" sldId="617"/>
            <ac:spMk id="54" creationId="{03303E97-10EE-41CA-9113-B68EB7B3FD02}"/>
          </ac:spMkLst>
        </pc:spChg>
        <pc:spChg chg="add mod">
          <ac:chgData name="王 欣捷" userId="b965477fa0aef5e6" providerId="LiveId" clId="{EC3EE1CD-0585-47F4-A587-96C68E142471}" dt="2021-03-21T10:41:36.309" v="555" actId="164"/>
          <ac:spMkLst>
            <pc:docMk/>
            <pc:sldMk cId="2351614367" sldId="617"/>
            <ac:spMk id="55" creationId="{70A4AA28-6678-4B27-B388-6FD36C8FBA96}"/>
          </ac:spMkLst>
        </pc:spChg>
        <pc:spChg chg="add mod">
          <ac:chgData name="王 欣捷" userId="b965477fa0aef5e6" providerId="LiveId" clId="{EC3EE1CD-0585-47F4-A587-96C68E142471}" dt="2021-03-21T10:41:36.309" v="555" actId="164"/>
          <ac:spMkLst>
            <pc:docMk/>
            <pc:sldMk cId="2351614367" sldId="617"/>
            <ac:spMk id="56" creationId="{D17C9989-50DE-4566-8CEB-879EC3160828}"/>
          </ac:spMkLst>
        </pc:spChg>
        <pc:spChg chg="add del mod">
          <ac:chgData name="王 欣捷" userId="b965477fa0aef5e6" providerId="LiveId" clId="{EC3EE1CD-0585-47F4-A587-96C68E142471}" dt="2021-03-21T10:38:57.868" v="535" actId="478"/>
          <ac:spMkLst>
            <pc:docMk/>
            <pc:sldMk cId="2351614367" sldId="617"/>
            <ac:spMk id="57" creationId="{6CE27146-4BD4-4534-8EA6-FEAC5CB14157}"/>
          </ac:spMkLst>
        </pc:spChg>
        <pc:spChg chg="add del mod">
          <ac:chgData name="王 欣捷" userId="b965477fa0aef5e6" providerId="LiveId" clId="{EC3EE1CD-0585-47F4-A587-96C68E142471}" dt="2021-03-21T10:39:00.007" v="536" actId="478"/>
          <ac:spMkLst>
            <pc:docMk/>
            <pc:sldMk cId="2351614367" sldId="617"/>
            <ac:spMk id="58" creationId="{DABBAF63-DB81-4EA1-ADEA-5CFCFC5CA458}"/>
          </ac:spMkLst>
        </pc:spChg>
        <pc:spChg chg="add mod">
          <ac:chgData name="王 欣捷" userId="b965477fa0aef5e6" providerId="LiveId" clId="{EC3EE1CD-0585-47F4-A587-96C68E142471}" dt="2021-03-21T10:41:36.309" v="555" actId="164"/>
          <ac:spMkLst>
            <pc:docMk/>
            <pc:sldMk cId="2351614367" sldId="617"/>
            <ac:spMk id="59" creationId="{F5C1BDF0-87A6-4CAC-AF34-FBD66E74E8C9}"/>
          </ac:spMkLst>
        </pc:spChg>
        <pc:spChg chg="add mod">
          <ac:chgData name="王 欣捷" userId="b965477fa0aef5e6" providerId="LiveId" clId="{EC3EE1CD-0585-47F4-A587-96C68E142471}" dt="2021-03-21T10:41:36.309" v="555" actId="164"/>
          <ac:spMkLst>
            <pc:docMk/>
            <pc:sldMk cId="2351614367" sldId="617"/>
            <ac:spMk id="60" creationId="{318124B9-6E78-4B00-8F93-F4688072F8F5}"/>
          </ac:spMkLst>
        </pc:spChg>
        <pc:spChg chg="add mod">
          <ac:chgData name="王 欣捷" userId="b965477fa0aef5e6" providerId="LiveId" clId="{EC3EE1CD-0585-47F4-A587-96C68E142471}" dt="2021-03-21T10:41:39.316" v="556" actId="164"/>
          <ac:spMkLst>
            <pc:docMk/>
            <pc:sldMk cId="2351614367" sldId="617"/>
            <ac:spMk id="61" creationId="{C48D5C40-E043-4E28-A7D6-4E5F4784C211}"/>
          </ac:spMkLst>
        </pc:spChg>
        <pc:spChg chg="add mod">
          <ac:chgData name="王 欣捷" userId="b965477fa0aef5e6" providerId="LiveId" clId="{EC3EE1CD-0585-47F4-A587-96C68E142471}" dt="2021-03-21T10:41:39.316" v="556" actId="164"/>
          <ac:spMkLst>
            <pc:docMk/>
            <pc:sldMk cId="2351614367" sldId="617"/>
            <ac:spMk id="62" creationId="{C538C3BC-F610-4E43-B45E-30F2CB28DB17}"/>
          </ac:spMkLst>
        </pc:spChg>
        <pc:spChg chg="add mod">
          <ac:chgData name="王 欣捷" userId="b965477fa0aef5e6" providerId="LiveId" clId="{EC3EE1CD-0585-47F4-A587-96C68E142471}" dt="2021-03-21T10:41:39.316" v="556" actId="164"/>
          <ac:spMkLst>
            <pc:docMk/>
            <pc:sldMk cId="2351614367" sldId="617"/>
            <ac:spMk id="63" creationId="{BEC77DD4-183B-448E-956E-D8915E8A4662}"/>
          </ac:spMkLst>
        </pc:spChg>
        <pc:spChg chg="add mod">
          <ac:chgData name="王 欣捷" userId="b965477fa0aef5e6" providerId="LiveId" clId="{EC3EE1CD-0585-47F4-A587-96C68E142471}" dt="2021-03-21T10:41:39.316" v="556" actId="164"/>
          <ac:spMkLst>
            <pc:docMk/>
            <pc:sldMk cId="2351614367" sldId="617"/>
            <ac:spMk id="64" creationId="{8862ED4F-8D68-41C2-89E8-3F8CCAD0E4AF}"/>
          </ac:spMkLst>
        </pc:spChg>
        <pc:spChg chg="add mod">
          <ac:chgData name="王 欣捷" userId="b965477fa0aef5e6" providerId="LiveId" clId="{EC3EE1CD-0585-47F4-A587-96C68E142471}" dt="2021-03-21T10:41:39.316" v="556" actId="164"/>
          <ac:spMkLst>
            <pc:docMk/>
            <pc:sldMk cId="2351614367" sldId="617"/>
            <ac:spMk id="65" creationId="{1BCB3F34-AF74-4D1E-9212-791F2FBBCC98}"/>
          </ac:spMkLst>
        </pc:spChg>
        <pc:spChg chg="add mod">
          <ac:chgData name="王 欣捷" userId="b965477fa0aef5e6" providerId="LiveId" clId="{EC3EE1CD-0585-47F4-A587-96C68E142471}" dt="2021-03-21T10:41:39.316" v="556" actId="164"/>
          <ac:spMkLst>
            <pc:docMk/>
            <pc:sldMk cId="2351614367" sldId="617"/>
            <ac:spMk id="66" creationId="{D13FE2CA-5552-40E0-B2FD-BC04D83B530E}"/>
          </ac:spMkLst>
        </pc:spChg>
        <pc:spChg chg="add mod">
          <ac:chgData name="王 欣捷" userId="b965477fa0aef5e6" providerId="LiveId" clId="{EC3EE1CD-0585-47F4-A587-96C68E142471}" dt="2021-03-21T10:41:39.316" v="556" actId="164"/>
          <ac:spMkLst>
            <pc:docMk/>
            <pc:sldMk cId="2351614367" sldId="617"/>
            <ac:spMk id="67" creationId="{4A79ABDA-F8BE-4B32-AF7A-EF139828FF18}"/>
          </ac:spMkLst>
        </pc:spChg>
        <pc:spChg chg="add mod">
          <ac:chgData name="王 欣捷" userId="b965477fa0aef5e6" providerId="LiveId" clId="{EC3EE1CD-0585-47F4-A587-96C68E142471}" dt="2021-03-21T10:41:39.316" v="556" actId="164"/>
          <ac:spMkLst>
            <pc:docMk/>
            <pc:sldMk cId="2351614367" sldId="617"/>
            <ac:spMk id="68" creationId="{3FFBC9FD-7988-4C2F-9511-771C920869FF}"/>
          </ac:spMkLst>
        </pc:spChg>
        <pc:spChg chg="add mod">
          <ac:chgData name="王 欣捷" userId="b965477fa0aef5e6" providerId="LiveId" clId="{EC3EE1CD-0585-47F4-A587-96C68E142471}" dt="2021-03-21T10:41:39.316" v="556" actId="164"/>
          <ac:spMkLst>
            <pc:docMk/>
            <pc:sldMk cId="2351614367" sldId="617"/>
            <ac:spMk id="69" creationId="{6210E920-C515-4878-8936-391FB1A88CAA}"/>
          </ac:spMkLst>
        </pc:spChg>
        <pc:spChg chg="add mod">
          <ac:chgData name="王 欣捷" userId="b965477fa0aef5e6" providerId="LiveId" clId="{EC3EE1CD-0585-47F4-A587-96C68E142471}" dt="2021-03-21T10:41:39.316" v="556" actId="164"/>
          <ac:spMkLst>
            <pc:docMk/>
            <pc:sldMk cId="2351614367" sldId="617"/>
            <ac:spMk id="70" creationId="{EC6EC173-6B65-48F9-AC77-3F95FABCF358}"/>
          </ac:spMkLst>
        </pc:spChg>
        <pc:spChg chg="add mod">
          <ac:chgData name="王 欣捷" userId="b965477fa0aef5e6" providerId="LiveId" clId="{EC3EE1CD-0585-47F4-A587-96C68E142471}" dt="2021-03-21T10:41:39.316" v="556" actId="164"/>
          <ac:spMkLst>
            <pc:docMk/>
            <pc:sldMk cId="2351614367" sldId="617"/>
            <ac:spMk id="71" creationId="{45D94E17-684A-4D9B-801B-B2EE3401D53E}"/>
          </ac:spMkLst>
        </pc:spChg>
        <pc:spChg chg="add mod">
          <ac:chgData name="王 欣捷" userId="b965477fa0aef5e6" providerId="LiveId" clId="{EC3EE1CD-0585-47F4-A587-96C68E142471}" dt="2021-03-21T10:41:39.316" v="556" actId="164"/>
          <ac:spMkLst>
            <pc:docMk/>
            <pc:sldMk cId="2351614367" sldId="617"/>
            <ac:spMk id="72" creationId="{BEE6B252-D49F-4BEA-8A06-6D7510E0103C}"/>
          </ac:spMkLst>
        </pc:spChg>
        <pc:spChg chg="add mod">
          <ac:chgData name="王 欣捷" userId="b965477fa0aef5e6" providerId="LiveId" clId="{EC3EE1CD-0585-47F4-A587-96C68E142471}" dt="2021-03-21T10:41:39.316" v="556" actId="164"/>
          <ac:spMkLst>
            <pc:docMk/>
            <pc:sldMk cId="2351614367" sldId="617"/>
            <ac:spMk id="73" creationId="{59DF64DF-8446-446F-9345-7202C0A99AAF}"/>
          </ac:spMkLst>
        </pc:spChg>
        <pc:spChg chg="mod topLvl">
          <ac:chgData name="王 欣捷" userId="b965477fa0aef5e6" providerId="LiveId" clId="{EC3EE1CD-0585-47F4-A587-96C68E142471}" dt="2021-03-21T10:41:33.331" v="554" actId="164"/>
          <ac:spMkLst>
            <pc:docMk/>
            <pc:sldMk cId="2351614367" sldId="617"/>
            <ac:spMk id="12304" creationId="{45F07312-C450-499F-B6B1-38F7AAD93453}"/>
          </ac:spMkLst>
        </pc:spChg>
        <pc:spChg chg="mod topLvl">
          <ac:chgData name="王 欣捷" userId="b965477fa0aef5e6" providerId="LiveId" clId="{EC3EE1CD-0585-47F4-A587-96C68E142471}" dt="2021-03-21T10:41:33.331" v="554" actId="164"/>
          <ac:spMkLst>
            <pc:docMk/>
            <pc:sldMk cId="2351614367" sldId="617"/>
            <ac:spMk id="12305" creationId="{6E99C864-7992-4AE0-9E10-291ABC74A001}"/>
          </ac:spMkLst>
        </pc:spChg>
        <pc:spChg chg="mod topLvl">
          <ac:chgData name="王 欣捷" userId="b965477fa0aef5e6" providerId="LiveId" clId="{EC3EE1CD-0585-47F4-A587-96C68E142471}" dt="2021-03-21T10:41:33.331" v="554" actId="164"/>
          <ac:spMkLst>
            <pc:docMk/>
            <pc:sldMk cId="2351614367" sldId="617"/>
            <ac:spMk id="12306" creationId="{56428221-DF36-48F3-8EA6-9BE6932AEEEA}"/>
          </ac:spMkLst>
        </pc:spChg>
        <pc:spChg chg="mod topLvl">
          <ac:chgData name="王 欣捷" userId="b965477fa0aef5e6" providerId="LiveId" clId="{EC3EE1CD-0585-47F4-A587-96C68E142471}" dt="2021-03-21T10:41:33.331" v="554" actId="164"/>
          <ac:spMkLst>
            <pc:docMk/>
            <pc:sldMk cId="2351614367" sldId="617"/>
            <ac:spMk id="12307" creationId="{3F0C47BC-F12C-4BF8-93D8-19BF468AF91A}"/>
          </ac:spMkLst>
        </pc:spChg>
        <pc:spChg chg="del">
          <ac:chgData name="王 欣捷" userId="b965477fa0aef5e6" providerId="LiveId" clId="{EC3EE1CD-0585-47F4-A587-96C68E142471}" dt="2021-03-21T10:37:30.057" v="499" actId="478"/>
          <ac:spMkLst>
            <pc:docMk/>
            <pc:sldMk cId="2351614367" sldId="617"/>
            <ac:spMk id="12308" creationId="{FA771FED-E146-484C-BA47-07A8A96002A5}"/>
          </ac:spMkLst>
        </pc:spChg>
        <pc:spChg chg="mod topLvl">
          <ac:chgData name="王 欣捷" userId="b965477fa0aef5e6" providerId="LiveId" clId="{EC3EE1CD-0585-47F4-A587-96C68E142471}" dt="2021-03-21T10:41:33.331" v="554" actId="164"/>
          <ac:spMkLst>
            <pc:docMk/>
            <pc:sldMk cId="2351614367" sldId="617"/>
            <ac:spMk id="12309" creationId="{10A6E815-D005-424A-943B-AAF1AEF95EBA}"/>
          </ac:spMkLst>
        </pc:spChg>
        <pc:spChg chg="mod topLvl">
          <ac:chgData name="王 欣捷" userId="b965477fa0aef5e6" providerId="LiveId" clId="{EC3EE1CD-0585-47F4-A587-96C68E142471}" dt="2021-03-21T10:41:33.331" v="554" actId="164"/>
          <ac:spMkLst>
            <pc:docMk/>
            <pc:sldMk cId="2351614367" sldId="617"/>
            <ac:spMk id="12310" creationId="{839014F5-1175-46BF-921E-AC5EBD065356}"/>
          </ac:spMkLst>
        </pc:spChg>
        <pc:spChg chg="mod topLvl">
          <ac:chgData name="王 欣捷" userId="b965477fa0aef5e6" providerId="LiveId" clId="{EC3EE1CD-0585-47F4-A587-96C68E142471}" dt="2021-03-21T10:41:33.331" v="554" actId="164"/>
          <ac:spMkLst>
            <pc:docMk/>
            <pc:sldMk cId="2351614367" sldId="617"/>
            <ac:spMk id="12311" creationId="{0F743AFD-D65D-4EFC-B001-1C6446A0E576}"/>
          </ac:spMkLst>
        </pc:spChg>
        <pc:spChg chg="mod topLvl">
          <ac:chgData name="王 欣捷" userId="b965477fa0aef5e6" providerId="LiveId" clId="{EC3EE1CD-0585-47F4-A587-96C68E142471}" dt="2021-03-21T10:41:33.331" v="554" actId="164"/>
          <ac:spMkLst>
            <pc:docMk/>
            <pc:sldMk cId="2351614367" sldId="617"/>
            <ac:spMk id="12312" creationId="{9A4EC45C-BC8D-4BA2-BE94-8E5E52EA1007}"/>
          </ac:spMkLst>
        </pc:spChg>
        <pc:spChg chg="mod topLvl">
          <ac:chgData name="王 欣捷" userId="b965477fa0aef5e6" providerId="LiveId" clId="{EC3EE1CD-0585-47F4-A587-96C68E142471}" dt="2021-03-21T10:41:33.331" v="554" actId="164"/>
          <ac:spMkLst>
            <pc:docMk/>
            <pc:sldMk cId="2351614367" sldId="617"/>
            <ac:spMk id="12313" creationId="{E5D4D24E-7BB0-4D9E-BEAF-299975B66FCF}"/>
          </ac:spMkLst>
        </pc:spChg>
        <pc:spChg chg="del">
          <ac:chgData name="王 欣捷" userId="b965477fa0aef5e6" providerId="LiveId" clId="{EC3EE1CD-0585-47F4-A587-96C68E142471}" dt="2021-03-21T10:37:32.125" v="500" actId="478"/>
          <ac:spMkLst>
            <pc:docMk/>
            <pc:sldMk cId="2351614367" sldId="617"/>
            <ac:spMk id="12314" creationId="{2542488A-A65C-40D5-A92B-766FC3DE5346}"/>
          </ac:spMkLst>
        </pc:spChg>
        <pc:spChg chg="mod">
          <ac:chgData name="王 欣捷" userId="b965477fa0aef5e6" providerId="LiveId" clId="{EC3EE1CD-0585-47F4-A587-96C68E142471}" dt="2021-03-21T10:39:28.783" v="544" actId="1076"/>
          <ac:spMkLst>
            <pc:docMk/>
            <pc:sldMk cId="2351614367" sldId="617"/>
            <ac:spMk id="12315" creationId="{29D8A2C3-6386-48A1-9C29-DF69B1C397B3}"/>
          </ac:spMkLst>
        </pc:spChg>
        <pc:spChg chg="mod">
          <ac:chgData name="王 欣捷" userId="b965477fa0aef5e6" providerId="LiveId" clId="{EC3EE1CD-0585-47F4-A587-96C68E142471}" dt="2021-03-21T10:39:28.783" v="544" actId="1076"/>
          <ac:spMkLst>
            <pc:docMk/>
            <pc:sldMk cId="2351614367" sldId="617"/>
            <ac:spMk id="12316" creationId="{064C01CC-A8FF-494E-8D1D-27284100C39E}"/>
          </ac:spMkLst>
        </pc:spChg>
        <pc:spChg chg="mod">
          <ac:chgData name="王 欣捷" userId="b965477fa0aef5e6" providerId="LiveId" clId="{EC3EE1CD-0585-47F4-A587-96C68E142471}" dt="2021-03-21T10:39:28.783" v="544" actId="1076"/>
          <ac:spMkLst>
            <pc:docMk/>
            <pc:sldMk cId="2351614367" sldId="617"/>
            <ac:spMk id="12317" creationId="{CF708E27-DAE7-4653-845C-EAC97B003B14}"/>
          </ac:spMkLst>
        </pc:spChg>
        <pc:spChg chg="mod">
          <ac:chgData name="王 欣捷" userId="b965477fa0aef5e6" providerId="LiveId" clId="{EC3EE1CD-0585-47F4-A587-96C68E142471}" dt="2021-03-21T10:39:28.783" v="544" actId="1076"/>
          <ac:spMkLst>
            <pc:docMk/>
            <pc:sldMk cId="2351614367" sldId="617"/>
            <ac:spMk id="12318" creationId="{4387F4B7-F610-4476-8E36-830794AF6436}"/>
          </ac:spMkLst>
        </pc:spChg>
        <pc:spChg chg="mod">
          <ac:chgData name="王 欣捷" userId="b965477fa0aef5e6" providerId="LiveId" clId="{EC3EE1CD-0585-47F4-A587-96C68E142471}" dt="2021-03-21T10:39:28.783" v="544" actId="1076"/>
          <ac:spMkLst>
            <pc:docMk/>
            <pc:sldMk cId="2351614367" sldId="617"/>
            <ac:spMk id="12319" creationId="{2A622276-D490-42EF-A521-29D288661769}"/>
          </ac:spMkLst>
        </pc:spChg>
        <pc:spChg chg="mod">
          <ac:chgData name="王 欣捷" userId="b965477fa0aef5e6" providerId="LiveId" clId="{EC3EE1CD-0585-47F4-A587-96C68E142471}" dt="2021-03-21T10:39:28.783" v="544" actId="1076"/>
          <ac:spMkLst>
            <pc:docMk/>
            <pc:sldMk cId="2351614367" sldId="617"/>
            <ac:spMk id="12320" creationId="{18E90B49-6F0D-4739-9240-C0AB8EF7C032}"/>
          </ac:spMkLst>
        </pc:spChg>
        <pc:spChg chg="mod">
          <ac:chgData name="王 欣捷" userId="b965477fa0aef5e6" providerId="LiveId" clId="{EC3EE1CD-0585-47F4-A587-96C68E142471}" dt="2021-03-21T10:39:28.783" v="544" actId="1076"/>
          <ac:spMkLst>
            <pc:docMk/>
            <pc:sldMk cId="2351614367" sldId="617"/>
            <ac:spMk id="12321" creationId="{1E6F2E78-C551-4169-8AED-355B253DB1F9}"/>
          </ac:spMkLst>
        </pc:spChg>
        <pc:spChg chg="mod">
          <ac:chgData name="王 欣捷" userId="b965477fa0aef5e6" providerId="LiveId" clId="{EC3EE1CD-0585-47F4-A587-96C68E142471}" dt="2021-03-21T13:39:58.434" v="1735" actId="21"/>
          <ac:spMkLst>
            <pc:docMk/>
            <pc:sldMk cId="2351614367" sldId="617"/>
            <ac:spMk id="465923" creationId="{DC20E979-4A20-4D76-98F0-EC33393F31D1}"/>
          </ac:spMkLst>
        </pc:spChg>
        <pc:grpChg chg="mod">
          <ac:chgData name="王 欣捷" userId="b965477fa0aef5e6" providerId="LiveId" clId="{EC3EE1CD-0585-47F4-A587-96C68E142471}" dt="2021-03-21T10:39:28.783" v="544" actId="1076"/>
          <ac:grpSpMkLst>
            <pc:docMk/>
            <pc:sldMk cId="2351614367" sldId="617"/>
            <ac:grpSpMk id="2" creationId="{A586A9E1-6F4A-405D-9D90-BA6971501169}"/>
          </ac:grpSpMkLst>
        </pc:grpChg>
        <pc:grpChg chg="del mod">
          <ac:chgData name="王 欣捷" userId="b965477fa0aef5e6" providerId="LiveId" clId="{EC3EE1CD-0585-47F4-A587-96C68E142471}" dt="2021-03-21T10:38:31.371" v="525" actId="165"/>
          <ac:grpSpMkLst>
            <pc:docMk/>
            <pc:sldMk cId="2351614367" sldId="617"/>
            <ac:grpSpMk id="3" creationId="{9847A3FD-96CB-48EE-82A4-D0AD5ADEF8CA}"/>
          </ac:grpSpMkLst>
        </pc:grpChg>
        <pc:grpChg chg="del">
          <ac:chgData name="王 欣捷" userId="b965477fa0aef5e6" providerId="LiveId" clId="{EC3EE1CD-0585-47F4-A587-96C68E142471}" dt="2021-03-21T10:38:23.507" v="520" actId="478"/>
          <ac:grpSpMkLst>
            <pc:docMk/>
            <pc:sldMk cId="2351614367" sldId="617"/>
            <ac:grpSpMk id="4" creationId="{CA801CE2-2254-494D-885D-BC2DE6294847}"/>
          </ac:grpSpMkLst>
        </pc:grpChg>
        <pc:grpChg chg="add mod">
          <ac:chgData name="王 欣捷" userId="b965477fa0aef5e6" providerId="LiveId" clId="{EC3EE1CD-0585-47F4-A587-96C68E142471}" dt="2021-03-21T10:41:33.331" v="554" actId="164"/>
          <ac:grpSpMkLst>
            <pc:docMk/>
            <pc:sldMk cId="2351614367" sldId="617"/>
            <ac:grpSpMk id="5" creationId="{3DFB6314-7B35-4B13-94C7-2331EAC1522A}"/>
          </ac:grpSpMkLst>
        </pc:grpChg>
        <pc:grpChg chg="add mod">
          <ac:chgData name="王 欣捷" userId="b965477fa0aef5e6" providerId="LiveId" clId="{EC3EE1CD-0585-47F4-A587-96C68E142471}" dt="2021-03-21T10:41:36.309" v="555" actId="164"/>
          <ac:grpSpMkLst>
            <pc:docMk/>
            <pc:sldMk cId="2351614367" sldId="617"/>
            <ac:grpSpMk id="6" creationId="{9472F0F1-AE70-4700-BB7A-6B6404AE46D0}"/>
          </ac:grpSpMkLst>
        </pc:grpChg>
        <pc:grpChg chg="add mod">
          <ac:chgData name="王 欣捷" userId="b965477fa0aef5e6" providerId="LiveId" clId="{EC3EE1CD-0585-47F4-A587-96C68E142471}" dt="2021-03-21T10:41:39.316" v="556" actId="164"/>
          <ac:grpSpMkLst>
            <pc:docMk/>
            <pc:sldMk cId="2351614367" sldId="617"/>
            <ac:grpSpMk id="7" creationId="{F53C67A9-3566-483C-9505-42F0853AA35C}"/>
          </ac:grpSpMkLst>
        </pc:grpChg>
        <pc:grpChg chg="add del mod">
          <ac:chgData name="王 欣捷" userId="b965477fa0aef5e6" providerId="LiveId" clId="{EC3EE1CD-0585-47F4-A587-96C68E142471}" dt="2021-03-21T10:38:27.900" v="524"/>
          <ac:grpSpMkLst>
            <pc:docMk/>
            <pc:sldMk cId="2351614367" sldId="617"/>
            <ac:grpSpMk id="36" creationId="{F359B932-6807-46DC-B1F7-97520215A8F3}"/>
          </ac:grpSpMkLst>
        </pc:grpChg>
      </pc:sldChg>
      <pc:sldChg chg="addSp delSp modSp new del mod">
        <pc:chgData name="王 欣捷" userId="b965477fa0aef5e6" providerId="LiveId" clId="{EC3EE1CD-0585-47F4-A587-96C68E142471}" dt="2021-03-21T12:38:00.583" v="946" actId="47"/>
        <pc:sldMkLst>
          <pc:docMk/>
          <pc:sldMk cId="3886616329" sldId="618"/>
        </pc:sldMkLst>
        <pc:spChg chg="mod">
          <ac:chgData name="王 欣捷" userId="b965477fa0aef5e6" providerId="LiveId" clId="{EC3EE1CD-0585-47F4-A587-96C68E142471}" dt="2021-03-21T12:15:41.199" v="607"/>
          <ac:spMkLst>
            <pc:docMk/>
            <pc:sldMk cId="3886616329" sldId="618"/>
            <ac:spMk id="2" creationId="{9086E9B5-9F8D-4582-82E7-1C080D757CFB}"/>
          </ac:spMkLst>
        </pc:spChg>
        <pc:spChg chg="mod">
          <ac:chgData name="王 欣捷" userId="b965477fa0aef5e6" providerId="LiveId" clId="{EC3EE1CD-0585-47F4-A587-96C68E142471}" dt="2021-03-21T12:22:52.281" v="782" actId="20577"/>
          <ac:spMkLst>
            <pc:docMk/>
            <pc:sldMk cId="3886616329" sldId="618"/>
            <ac:spMk id="3" creationId="{389D602D-A133-4B87-A655-0D4674BCAE6D}"/>
          </ac:spMkLst>
        </pc:spChg>
        <pc:spChg chg="add del mod">
          <ac:chgData name="王 欣捷" userId="b965477fa0aef5e6" providerId="LiveId" clId="{EC3EE1CD-0585-47F4-A587-96C68E142471}" dt="2021-03-21T12:21:12.170" v="704" actId="478"/>
          <ac:spMkLst>
            <pc:docMk/>
            <pc:sldMk cId="3886616329" sldId="618"/>
            <ac:spMk id="5" creationId="{3902C3AF-F598-40E0-85E5-7EACF93EEA29}"/>
          </ac:spMkLst>
        </pc:spChg>
        <pc:spChg chg="add mod">
          <ac:chgData name="王 欣捷" userId="b965477fa0aef5e6" providerId="LiveId" clId="{EC3EE1CD-0585-47F4-A587-96C68E142471}" dt="2021-03-21T12:23:35.889" v="799" actId="2711"/>
          <ac:spMkLst>
            <pc:docMk/>
            <pc:sldMk cId="3886616329" sldId="618"/>
            <ac:spMk id="6" creationId="{B0906110-FD65-452F-A927-4AE8577983C6}"/>
          </ac:spMkLst>
        </pc:spChg>
        <pc:spChg chg="add mod">
          <ac:chgData name="王 欣捷" userId="b965477fa0aef5e6" providerId="LiveId" clId="{EC3EE1CD-0585-47F4-A587-96C68E142471}" dt="2021-03-21T12:24:25.435" v="824" actId="20577"/>
          <ac:spMkLst>
            <pc:docMk/>
            <pc:sldMk cId="3886616329" sldId="618"/>
            <ac:spMk id="7" creationId="{7F717974-AB6E-4B42-9464-E55976AB0E5F}"/>
          </ac:spMkLst>
        </pc:spChg>
        <pc:spChg chg="add mod">
          <ac:chgData name="王 欣捷" userId="b965477fa0aef5e6" providerId="LiveId" clId="{EC3EE1CD-0585-47F4-A587-96C68E142471}" dt="2021-03-21T12:24:13.540" v="819" actId="1076"/>
          <ac:spMkLst>
            <pc:docMk/>
            <pc:sldMk cId="3886616329" sldId="618"/>
            <ac:spMk id="8" creationId="{8D64E817-11EC-48D5-B216-569C1E79BFC4}"/>
          </ac:spMkLst>
        </pc:spChg>
        <pc:spChg chg="add mod">
          <ac:chgData name="王 欣捷" userId="b965477fa0aef5e6" providerId="LiveId" clId="{EC3EE1CD-0585-47F4-A587-96C68E142471}" dt="2021-03-21T12:24:17.549" v="821" actId="1076"/>
          <ac:spMkLst>
            <pc:docMk/>
            <pc:sldMk cId="3886616329" sldId="618"/>
            <ac:spMk id="9" creationId="{A4BC24F1-F0EC-4027-ABD2-15A065437EB1}"/>
          </ac:spMkLst>
        </pc:spChg>
        <pc:spChg chg="add mod">
          <ac:chgData name="王 欣捷" userId="b965477fa0aef5e6" providerId="LiveId" clId="{EC3EE1CD-0585-47F4-A587-96C68E142471}" dt="2021-03-21T12:24:33.662" v="825" actId="1076"/>
          <ac:spMkLst>
            <pc:docMk/>
            <pc:sldMk cId="3886616329" sldId="618"/>
            <ac:spMk id="10" creationId="{6E86D9EF-1F89-49AE-9E62-32EDF2F48182}"/>
          </ac:spMkLst>
        </pc:spChg>
      </pc:sldChg>
      <pc:sldChg chg="modSp add mod modAnim">
        <pc:chgData name="王 欣捷" userId="b965477fa0aef5e6" providerId="LiveId" clId="{EC3EE1CD-0585-47F4-A587-96C68E142471}" dt="2021-03-21T12:50:50.067" v="1012" actId="21"/>
        <pc:sldMkLst>
          <pc:docMk/>
          <pc:sldMk cId="3374728749" sldId="619"/>
        </pc:sldMkLst>
        <pc:spChg chg="mod">
          <ac:chgData name="王 欣捷" userId="b965477fa0aef5e6" providerId="LiveId" clId="{EC3EE1CD-0585-47F4-A587-96C68E142471}" dt="2021-03-21T12:50:50.067" v="1012" actId="21"/>
          <ac:spMkLst>
            <pc:docMk/>
            <pc:sldMk cId="3374728749" sldId="619"/>
            <ac:spMk id="3" creationId="{389D602D-A133-4B87-A655-0D4674BCAE6D}"/>
          </ac:spMkLst>
        </pc:spChg>
        <pc:spChg chg="mod">
          <ac:chgData name="王 欣捷" userId="b965477fa0aef5e6" providerId="LiveId" clId="{EC3EE1CD-0585-47F4-A587-96C68E142471}" dt="2021-03-21T12:38:56.963" v="957" actId="20577"/>
          <ac:spMkLst>
            <pc:docMk/>
            <pc:sldMk cId="3374728749" sldId="619"/>
            <ac:spMk id="6" creationId="{B0906110-FD65-452F-A927-4AE8577983C6}"/>
          </ac:spMkLst>
        </pc:spChg>
        <pc:spChg chg="mod">
          <ac:chgData name="王 欣捷" userId="b965477fa0aef5e6" providerId="LiveId" clId="{EC3EE1CD-0585-47F4-A587-96C68E142471}" dt="2021-03-21T12:39:01.726" v="960" actId="20577"/>
          <ac:spMkLst>
            <pc:docMk/>
            <pc:sldMk cId="3374728749" sldId="619"/>
            <ac:spMk id="7" creationId="{7F717974-AB6E-4B42-9464-E55976AB0E5F}"/>
          </ac:spMkLst>
        </pc:spChg>
        <pc:spChg chg="mod">
          <ac:chgData name="王 欣捷" userId="b965477fa0aef5e6" providerId="LiveId" clId="{EC3EE1CD-0585-47F4-A587-96C68E142471}" dt="2021-03-21T12:38:59.802" v="959" actId="20577"/>
          <ac:spMkLst>
            <pc:docMk/>
            <pc:sldMk cId="3374728749" sldId="619"/>
            <ac:spMk id="8" creationId="{8D64E817-11EC-48D5-B216-569C1E79BFC4}"/>
          </ac:spMkLst>
        </pc:spChg>
        <pc:spChg chg="mod">
          <ac:chgData name="王 欣捷" userId="b965477fa0aef5e6" providerId="LiveId" clId="{EC3EE1CD-0585-47F4-A587-96C68E142471}" dt="2021-03-21T12:39:02.534" v="961" actId="20577"/>
          <ac:spMkLst>
            <pc:docMk/>
            <pc:sldMk cId="3374728749" sldId="619"/>
            <ac:spMk id="9" creationId="{A4BC24F1-F0EC-4027-ABD2-15A065437EB1}"/>
          </ac:spMkLst>
        </pc:spChg>
        <pc:spChg chg="mod">
          <ac:chgData name="王 欣捷" userId="b965477fa0aef5e6" providerId="LiveId" clId="{EC3EE1CD-0585-47F4-A587-96C68E142471}" dt="2021-03-21T12:38:58.429" v="958" actId="20577"/>
          <ac:spMkLst>
            <pc:docMk/>
            <pc:sldMk cId="3374728749" sldId="619"/>
            <ac:spMk id="10" creationId="{6E86D9EF-1F89-49AE-9E62-32EDF2F48182}"/>
          </ac:spMkLst>
        </pc:spChg>
      </pc:sldChg>
      <pc:sldChg chg="addSp delSp modSp add mod ord addAnim delAnim modAnim">
        <pc:chgData name="王 欣捷" userId="b965477fa0aef5e6" providerId="LiveId" clId="{EC3EE1CD-0585-47F4-A587-96C68E142471}" dt="2021-03-21T13:23:06.039" v="1403" actId="1076"/>
        <pc:sldMkLst>
          <pc:docMk/>
          <pc:sldMk cId="644326985" sldId="620"/>
        </pc:sldMkLst>
        <pc:spChg chg="mod">
          <ac:chgData name="王 欣捷" userId="b965477fa0aef5e6" providerId="LiveId" clId="{EC3EE1CD-0585-47F4-A587-96C68E142471}" dt="2021-03-21T13:17:26.341" v="1291" actId="20577"/>
          <ac:spMkLst>
            <pc:docMk/>
            <pc:sldMk cId="644326985" sldId="620"/>
            <ac:spMk id="3" creationId="{389D602D-A133-4B87-A655-0D4674BCAE6D}"/>
          </ac:spMkLst>
        </pc:spChg>
        <pc:spChg chg="add del mod">
          <ac:chgData name="王 欣捷" userId="b965477fa0aef5e6" providerId="LiveId" clId="{EC3EE1CD-0585-47F4-A587-96C68E142471}" dt="2021-03-21T13:02:00.641" v="1193" actId="21"/>
          <ac:spMkLst>
            <pc:docMk/>
            <pc:sldMk cId="644326985" sldId="620"/>
            <ac:spMk id="4" creationId="{A631B689-B19E-492B-9A9E-FD77D3967BCD}"/>
          </ac:spMkLst>
        </pc:spChg>
        <pc:spChg chg="del mod">
          <ac:chgData name="王 欣捷" userId="b965477fa0aef5e6" providerId="LiveId" clId="{EC3EE1CD-0585-47F4-A587-96C68E142471}" dt="2021-03-21T12:50:45.474" v="1010"/>
          <ac:spMkLst>
            <pc:docMk/>
            <pc:sldMk cId="644326985" sldId="620"/>
            <ac:spMk id="6" creationId="{B0906110-FD65-452F-A927-4AE8577983C6}"/>
          </ac:spMkLst>
        </pc:spChg>
        <pc:spChg chg="del mod">
          <ac:chgData name="王 欣捷" userId="b965477fa0aef5e6" providerId="LiveId" clId="{EC3EE1CD-0585-47F4-A587-96C68E142471}" dt="2021-03-21T12:53:10.165" v="1103"/>
          <ac:spMkLst>
            <pc:docMk/>
            <pc:sldMk cId="644326985" sldId="620"/>
            <ac:spMk id="7" creationId="{7F717974-AB6E-4B42-9464-E55976AB0E5F}"/>
          </ac:spMkLst>
        </pc:spChg>
        <pc:spChg chg="del mod">
          <ac:chgData name="王 欣捷" userId="b965477fa0aef5e6" providerId="LiveId" clId="{EC3EE1CD-0585-47F4-A587-96C68E142471}" dt="2021-03-21T12:53:10.165" v="1101"/>
          <ac:spMkLst>
            <pc:docMk/>
            <pc:sldMk cId="644326985" sldId="620"/>
            <ac:spMk id="8" creationId="{8D64E817-11EC-48D5-B216-569C1E79BFC4}"/>
          </ac:spMkLst>
        </pc:spChg>
        <pc:spChg chg="del mod">
          <ac:chgData name="王 欣捷" userId="b965477fa0aef5e6" providerId="LiveId" clId="{EC3EE1CD-0585-47F4-A587-96C68E142471}" dt="2021-03-21T12:53:10.165" v="1105"/>
          <ac:spMkLst>
            <pc:docMk/>
            <pc:sldMk cId="644326985" sldId="620"/>
            <ac:spMk id="9" creationId="{A4BC24F1-F0EC-4027-ABD2-15A065437EB1}"/>
          </ac:spMkLst>
        </pc:spChg>
        <pc:spChg chg="del mod">
          <ac:chgData name="王 欣捷" userId="b965477fa0aef5e6" providerId="LiveId" clId="{EC3EE1CD-0585-47F4-A587-96C68E142471}" dt="2021-03-21T12:53:10.165" v="1099"/>
          <ac:spMkLst>
            <pc:docMk/>
            <pc:sldMk cId="644326985" sldId="620"/>
            <ac:spMk id="10" creationId="{6E86D9EF-1F89-49AE-9E62-32EDF2F48182}"/>
          </ac:spMkLst>
        </pc:spChg>
        <pc:spChg chg="add del mod">
          <ac:chgData name="王 欣捷" userId="b965477fa0aef5e6" providerId="LiveId" clId="{EC3EE1CD-0585-47F4-A587-96C68E142471}" dt="2021-03-21T13:02:48.411" v="1214" actId="478"/>
          <ac:spMkLst>
            <pc:docMk/>
            <pc:sldMk cId="644326985" sldId="620"/>
            <ac:spMk id="11" creationId="{B21A2FCB-0202-4907-A452-3037C008FF72}"/>
          </ac:spMkLst>
        </pc:spChg>
        <pc:spChg chg="add mod">
          <ac:chgData name="王 欣捷" userId="b965477fa0aef5e6" providerId="LiveId" clId="{EC3EE1CD-0585-47F4-A587-96C68E142471}" dt="2021-03-21T13:15:46.841" v="1280" actId="1076"/>
          <ac:spMkLst>
            <pc:docMk/>
            <pc:sldMk cId="644326985" sldId="620"/>
            <ac:spMk id="12" creationId="{37F7EC36-0A9F-49F0-9C97-E62DDBCBAA22}"/>
          </ac:spMkLst>
        </pc:spChg>
        <pc:spChg chg="add del mod">
          <ac:chgData name="王 欣捷" userId="b965477fa0aef5e6" providerId="LiveId" clId="{EC3EE1CD-0585-47F4-A587-96C68E142471}" dt="2021-03-21T13:02:51.090" v="1216" actId="478"/>
          <ac:spMkLst>
            <pc:docMk/>
            <pc:sldMk cId="644326985" sldId="620"/>
            <ac:spMk id="13" creationId="{F912F907-B157-4A47-9E89-F7DD741AF170}"/>
          </ac:spMkLst>
        </pc:spChg>
        <pc:spChg chg="add del mod">
          <ac:chgData name="王 欣捷" userId="b965477fa0aef5e6" providerId="LiveId" clId="{EC3EE1CD-0585-47F4-A587-96C68E142471}" dt="2021-03-21T13:02:49.848" v="1215" actId="478"/>
          <ac:spMkLst>
            <pc:docMk/>
            <pc:sldMk cId="644326985" sldId="620"/>
            <ac:spMk id="14" creationId="{6AC7E8A6-1285-4C8B-B3F8-3387AD6624D9}"/>
          </ac:spMkLst>
        </pc:spChg>
        <pc:spChg chg="add mod">
          <ac:chgData name="王 欣捷" userId="b965477fa0aef5e6" providerId="LiveId" clId="{EC3EE1CD-0585-47F4-A587-96C68E142471}" dt="2021-03-21T13:03:23.220" v="1223" actId="20577"/>
          <ac:spMkLst>
            <pc:docMk/>
            <pc:sldMk cId="644326985" sldId="620"/>
            <ac:spMk id="15" creationId="{17E863A8-1C1C-47D0-BCC6-10B45BCD1AA1}"/>
          </ac:spMkLst>
        </pc:spChg>
        <pc:spChg chg="add mod">
          <ac:chgData name="王 欣捷" userId="b965477fa0aef5e6" providerId="LiveId" clId="{EC3EE1CD-0585-47F4-A587-96C68E142471}" dt="2021-03-21T13:16:07.978" v="1285" actId="1076"/>
          <ac:spMkLst>
            <pc:docMk/>
            <pc:sldMk cId="644326985" sldId="620"/>
            <ac:spMk id="16" creationId="{B84AE3D0-6D90-4B47-8343-39A13EA8D9CE}"/>
          </ac:spMkLst>
        </pc:spChg>
        <pc:spChg chg="add mod">
          <ac:chgData name="王 欣捷" userId="b965477fa0aef5e6" providerId="LiveId" clId="{EC3EE1CD-0585-47F4-A587-96C68E142471}" dt="2021-03-21T13:16:14.976" v="1286" actId="1076"/>
          <ac:spMkLst>
            <pc:docMk/>
            <pc:sldMk cId="644326985" sldId="620"/>
            <ac:spMk id="17" creationId="{9CF8C301-03F0-4508-9BD2-B40D96D24A9E}"/>
          </ac:spMkLst>
        </pc:spChg>
        <pc:spChg chg="add mod">
          <ac:chgData name="王 欣捷" userId="b965477fa0aef5e6" providerId="LiveId" clId="{EC3EE1CD-0585-47F4-A587-96C68E142471}" dt="2021-03-21T13:16:30.333" v="1288" actId="1076"/>
          <ac:spMkLst>
            <pc:docMk/>
            <pc:sldMk cId="644326985" sldId="620"/>
            <ac:spMk id="18" creationId="{E6FCDB6F-CC17-465B-8B4C-4F80EABEFB44}"/>
          </ac:spMkLst>
        </pc:spChg>
        <pc:spChg chg="add mod">
          <ac:chgData name="王 欣捷" userId="b965477fa0aef5e6" providerId="LiveId" clId="{EC3EE1CD-0585-47F4-A587-96C68E142471}" dt="2021-03-21T13:07:42.624" v="1249" actId="1076"/>
          <ac:spMkLst>
            <pc:docMk/>
            <pc:sldMk cId="644326985" sldId="620"/>
            <ac:spMk id="19" creationId="{4F82C7BB-4496-4A82-AE65-2A4049E28423}"/>
          </ac:spMkLst>
        </pc:spChg>
        <pc:spChg chg="add del">
          <ac:chgData name="王 欣捷" userId="b965477fa0aef5e6" providerId="LiveId" clId="{EC3EE1CD-0585-47F4-A587-96C68E142471}" dt="2021-03-21T13:08:04.731" v="1255" actId="22"/>
          <ac:spMkLst>
            <pc:docMk/>
            <pc:sldMk cId="644326985" sldId="620"/>
            <ac:spMk id="20" creationId="{30FEC90E-A450-4A4E-83DC-23357B77E456}"/>
          </ac:spMkLst>
        </pc:spChg>
        <pc:spChg chg="add mod">
          <ac:chgData name="王 欣捷" userId="b965477fa0aef5e6" providerId="LiveId" clId="{EC3EE1CD-0585-47F4-A587-96C68E142471}" dt="2021-03-21T13:08:25.576" v="1262" actId="1037"/>
          <ac:spMkLst>
            <pc:docMk/>
            <pc:sldMk cId="644326985" sldId="620"/>
            <ac:spMk id="21" creationId="{E838870A-C1A8-4F5C-A6F9-F8771A1A72CC}"/>
          </ac:spMkLst>
        </pc:spChg>
        <pc:spChg chg="add mod">
          <ac:chgData name="王 欣捷" userId="b965477fa0aef5e6" providerId="LiveId" clId="{EC3EE1CD-0585-47F4-A587-96C68E142471}" dt="2021-03-21T13:09:34.363" v="1265" actId="1076"/>
          <ac:spMkLst>
            <pc:docMk/>
            <pc:sldMk cId="644326985" sldId="620"/>
            <ac:spMk id="22" creationId="{A96F5012-48CD-4A45-B56C-35141FB78F8F}"/>
          </ac:spMkLst>
        </pc:spChg>
        <pc:spChg chg="add mod">
          <ac:chgData name="王 欣捷" userId="b965477fa0aef5e6" providerId="LiveId" clId="{EC3EE1CD-0585-47F4-A587-96C68E142471}" dt="2021-03-21T13:16:22.521" v="1287" actId="1076"/>
          <ac:spMkLst>
            <pc:docMk/>
            <pc:sldMk cId="644326985" sldId="620"/>
            <ac:spMk id="23" creationId="{BDD0608D-4504-4AC3-9B18-E128AD62AA45}"/>
          </ac:spMkLst>
        </pc:spChg>
        <pc:spChg chg="add del mod">
          <ac:chgData name="王 欣捷" userId="b965477fa0aef5e6" providerId="LiveId" clId="{EC3EE1CD-0585-47F4-A587-96C68E142471}" dt="2021-03-21T13:19:17.499" v="1340" actId="478"/>
          <ac:spMkLst>
            <pc:docMk/>
            <pc:sldMk cId="644326985" sldId="620"/>
            <ac:spMk id="24" creationId="{D860331D-F8F6-43A8-89CC-C1DDC50C0205}"/>
          </ac:spMkLst>
        </pc:spChg>
        <pc:spChg chg="add mod">
          <ac:chgData name="王 欣捷" userId="b965477fa0aef5e6" providerId="LiveId" clId="{EC3EE1CD-0585-47F4-A587-96C68E142471}" dt="2021-03-21T13:23:06.039" v="1403" actId="1076"/>
          <ac:spMkLst>
            <pc:docMk/>
            <pc:sldMk cId="644326985" sldId="620"/>
            <ac:spMk id="25" creationId="{D3A2B97B-B865-4606-BFD8-84EDF242B56E}"/>
          </ac:spMkLst>
        </pc:spChg>
      </pc:sldChg>
      <pc:sldChg chg="addSp delSp modSp add mod modAnim">
        <pc:chgData name="王 欣捷" userId="b965477fa0aef5e6" providerId="LiveId" clId="{EC3EE1CD-0585-47F4-A587-96C68E142471}" dt="2021-03-21T13:23:13.635" v="1405" actId="1076"/>
        <pc:sldMkLst>
          <pc:docMk/>
          <pc:sldMk cId="2938736793" sldId="621"/>
        </pc:sldMkLst>
        <pc:spChg chg="add mod">
          <ac:chgData name="王 欣捷" userId="b965477fa0aef5e6" providerId="LiveId" clId="{EC3EE1CD-0585-47F4-A587-96C68E142471}" dt="2021-03-21T13:20:38.317" v="1343" actId="1076"/>
          <ac:spMkLst>
            <pc:docMk/>
            <pc:sldMk cId="2938736793" sldId="621"/>
            <ac:spMk id="20" creationId="{9B697372-8376-47CB-B392-0AF164716965}"/>
          </ac:spMkLst>
        </pc:spChg>
        <pc:spChg chg="del">
          <ac:chgData name="王 欣捷" userId="b965477fa0aef5e6" providerId="LiveId" clId="{EC3EE1CD-0585-47F4-A587-96C68E142471}" dt="2021-03-21T13:19:27.362" v="1341" actId="478"/>
          <ac:spMkLst>
            <pc:docMk/>
            <pc:sldMk cId="2938736793" sldId="621"/>
            <ac:spMk id="24" creationId="{D860331D-F8F6-43A8-89CC-C1DDC50C0205}"/>
          </ac:spMkLst>
        </pc:spChg>
        <pc:spChg chg="mod">
          <ac:chgData name="王 欣捷" userId="b965477fa0aef5e6" providerId="LiveId" clId="{EC3EE1CD-0585-47F4-A587-96C68E142471}" dt="2021-03-21T13:23:13.635" v="1405" actId="1076"/>
          <ac:spMkLst>
            <pc:docMk/>
            <pc:sldMk cId="2938736793" sldId="621"/>
            <ac:spMk id="25" creationId="{D3A2B97B-B865-4606-BFD8-84EDF242B56E}"/>
          </ac:spMkLst>
        </pc:spChg>
        <pc:spChg chg="add del mod">
          <ac:chgData name="王 欣捷" userId="b965477fa0aef5e6" providerId="LiveId" clId="{EC3EE1CD-0585-47F4-A587-96C68E142471}" dt="2021-03-21T13:20:49.087" v="1347" actId="21"/>
          <ac:spMkLst>
            <pc:docMk/>
            <pc:sldMk cId="2938736793" sldId="621"/>
            <ac:spMk id="26" creationId="{C6C9606C-2ECE-44AD-90AE-B6E36BF2F1E3}"/>
          </ac:spMkLst>
        </pc:spChg>
        <pc:spChg chg="add del mod">
          <ac:chgData name="王 欣捷" userId="b965477fa0aef5e6" providerId="LiveId" clId="{EC3EE1CD-0585-47F4-A587-96C68E142471}" dt="2021-03-21T13:21:00.476" v="1351" actId="478"/>
          <ac:spMkLst>
            <pc:docMk/>
            <pc:sldMk cId="2938736793" sldId="621"/>
            <ac:spMk id="27" creationId="{83AFB935-FC53-4903-813B-6369D8777518}"/>
          </ac:spMkLst>
        </pc:spChg>
        <pc:spChg chg="add mod">
          <ac:chgData name="王 欣捷" userId="b965477fa0aef5e6" providerId="LiveId" clId="{EC3EE1CD-0585-47F4-A587-96C68E142471}" dt="2021-03-21T13:21:06.630" v="1353" actId="1076"/>
          <ac:spMkLst>
            <pc:docMk/>
            <pc:sldMk cId="2938736793" sldId="621"/>
            <ac:spMk id="28" creationId="{D0C8F7D5-6594-4305-849E-18FFE80A618E}"/>
          </ac:spMkLst>
        </pc:spChg>
        <pc:spChg chg="add mod">
          <ac:chgData name="王 欣捷" userId="b965477fa0aef5e6" providerId="LiveId" clId="{EC3EE1CD-0585-47F4-A587-96C68E142471}" dt="2021-03-21T13:21:15.932" v="1355" actId="1076"/>
          <ac:spMkLst>
            <pc:docMk/>
            <pc:sldMk cId="2938736793" sldId="621"/>
            <ac:spMk id="29" creationId="{DE20109D-2ACA-48C6-95E8-00BC9AFB1477}"/>
          </ac:spMkLst>
        </pc:spChg>
        <pc:spChg chg="add mod">
          <ac:chgData name="王 欣捷" userId="b965477fa0aef5e6" providerId="LiveId" clId="{EC3EE1CD-0585-47F4-A587-96C68E142471}" dt="2021-03-21T13:21:25.872" v="1357" actId="1076"/>
          <ac:spMkLst>
            <pc:docMk/>
            <pc:sldMk cId="2938736793" sldId="621"/>
            <ac:spMk id="30" creationId="{FA3C4E4A-46C3-4C63-B6B7-D0ACF446BAA0}"/>
          </ac:spMkLst>
        </pc:spChg>
      </pc:sldChg>
      <pc:sldChg chg="modSp add mod modAnim">
        <pc:chgData name="王 欣捷" userId="b965477fa0aef5e6" providerId="LiveId" clId="{EC3EE1CD-0585-47F4-A587-96C68E142471}" dt="2021-03-21T13:23:17.796" v="1406" actId="1076"/>
        <pc:sldMkLst>
          <pc:docMk/>
          <pc:sldMk cId="3459768315" sldId="622"/>
        </pc:sldMkLst>
        <pc:spChg chg="mod">
          <ac:chgData name="王 欣捷" userId="b965477fa0aef5e6" providerId="LiveId" clId="{EC3EE1CD-0585-47F4-A587-96C68E142471}" dt="2021-03-21T13:23:17.796" v="1406" actId="1076"/>
          <ac:spMkLst>
            <pc:docMk/>
            <pc:sldMk cId="3459768315" sldId="622"/>
            <ac:spMk id="25" creationId="{D3A2B97B-B865-4606-BFD8-84EDF242B56E}"/>
          </ac:spMkLst>
        </pc:spChg>
      </pc:sldChg>
      <pc:sldChg chg="modSp new mod ord">
        <pc:chgData name="王 欣捷" userId="b965477fa0aef5e6" providerId="LiveId" clId="{EC3EE1CD-0585-47F4-A587-96C68E142471}" dt="2021-03-21T14:13:28.498" v="1789"/>
        <pc:sldMkLst>
          <pc:docMk/>
          <pc:sldMk cId="1435269741" sldId="623"/>
        </pc:sldMkLst>
        <pc:spChg chg="mod">
          <ac:chgData name="王 欣捷" userId="b965477fa0aef5e6" providerId="LiveId" clId="{EC3EE1CD-0585-47F4-A587-96C68E142471}" dt="2021-03-21T13:35:46.072" v="1671"/>
          <ac:spMkLst>
            <pc:docMk/>
            <pc:sldMk cId="1435269741" sldId="623"/>
            <ac:spMk id="2" creationId="{427001F3-B515-4A7B-B075-0FE7BDCA175F}"/>
          </ac:spMkLst>
        </pc:spChg>
        <pc:spChg chg="mod">
          <ac:chgData name="王 欣捷" userId="b965477fa0aef5e6" providerId="LiveId" clId="{EC3EE1CD-0585-47F4-A587-96C68E142471}" dt="2021-03-21T14:13:28.498" v="1789"/>
          <ac:spMkLst>
            <pc:docMk/>
            <pc:sldMk cId="1435269741" sldId="623"/>
            <ac:spMk id="3" creationId="{503B486B-8A8B-4350-A069-B23BE8AF1652}"/>
          </ac:spMkLst>
        </pc:spChg>
      </pc:sldChg>
      <pc:sldChg chg="addSp modSp new mod ord modAnim">
        <pc:chgData name="王 欣捷" userId="b965477fa0aef5e6" providerId="LiveId" clId="{EC3EE1CD-0585-47F4-A587-96C68E142471}" dt="2021-03-21T15:29:59.482" v="1991"/>
        <pc:sldMkLst>
          <pc:docMk/>
          <pc:sldMk cId="3964233089" sldId="624"/>
        </pc:sldMkLst>
        <pc:spChg chg="mod">
          <ac:chgData name="王 欣捷" userId="b965477fa0aef5e6" providerId="LiveId" clId="{EC3EE1CD-0585-47F4-A587-96C68E142471}" dt="2021-03-21T15:21:09.978" v="1790"/>
          <ac:spMkLst>
            <pc:docMk/>
            <pc:sldMk cId="3964233089" sldId="624"/>
            <ac:spMk id="2" creationId="{6CF9EF82-2DFC-4E75-AC7C-94D57EBFAB52}"/>
          </ac:spMkLst>
        </pc:spChg>
        <pc:spChg chg="mod">
          <ac:chgData name="王 欣捷" userId="b965477fa0aef5e6" providerId="LiveId" clId="{EC3EE1CD-0585-47F4-A587-96C68E142471}" dt="2021-03-21T15:26:00.980" v="1896" actId="20577"/>
          <ac:spMkLst>
            <pc:docMk/>
            <pc:sldMk cId="3964233089" sldId="624"/>
            <ac:spMk id="3" creationId="{4931B5B1-456E-42A2-9504-90E9502D3F92}"/>
          </ac:spMkLst>
        </pc:spChg>
        <pc:spChg chg="add mod">
          <ac:chgData name="王 欣捷" userId="b965477fa0aef5e6" providerId="LiveId" clId="{EC3EE1CD-0585-47F4-A587-96C68E142471}" dt="2021-03-21T15:29:56.900" v="1990" actId="1076"/>
          <ac:spMkLst>
            <pc:docMk/>
            <pc:sldMk cId="3964233089" sldId="624"/>
            <ac:spMk id="4" creationId="{D79054FC-E6E7-4640-A6E2-62DCAD48149B}"/>
          </ac:spMkLst>
        </pc:spChg>
      </pc:sldChg>
      <pc:sldChg chg="addSp delSp modSp new mod chgLayout">
        <pc:chgData name="王 欣捷" userId="b965477fa0aef5e6" providerId="LiveId" clId="{EC3EE1CD-0585-47F4-A587-96C68E142471}" dt="2021-03-21T16:00:14.092" v="2222"/>
        <pc:sldMkLst>
          <pc:docMk/>
          <pc:sldMk cId="3141188727" sldId="625"/>
        </pc:sldMkLst>
        <pc:spChg chg="del">
          <ac:chgData name="王 欣捷" userId="b965477fa0aef5e6" providerId="LiveId" clId="{EC3EE1CD-0585-47F4-A587-96C68E142471}" dt="2021-03-21T15:55:04.475" v="2043" actId="700"/>
          <ac:spMkLst>
            <pc:docMk/>
            <pc:sldMk cId="3141188727" sldId="625"/>
            <ac:spMk id="2" creationId="{EEDE327B-0D50-4C67-8DDC-5E9F38FAB414}"/>
          </ac:spMkLst>
        </pc:spChg>
        <pc:spChg chg="del">
          <ac:chgData name="王 欣捷" userId="b965477fa0aef5e6" providerId="LiveId" clId="{EC3EE1CD-0585-47F4-A587-96C68E142471}" dt="2021-03-21T15:55:00.587" v="2042"/>
          <ac:spMkLst>
            <pc:docMk/>
            <pc:sldMk cId="3141188727" sldId="625"/>
            <ac:spMk id="3" creationId="{8A617CCF-1794-47C2-99CA-4FE4D06BDDD0}"/>
          </ac:spMkLst>
        </pc:spChg>
        <pc:spChg chg="add mod ord">
          <ac:chgData name="王 欣捷" userId="b965477fa0aef5e6" providerId="LiveId" clId="{EC3EE1CD-0585-47F4-A587-96C68E142471}" dt="2021-03-21T15:59:57.574" v="2218" actId="20577"/>
          <ac:spMkLst>
            <pc:docMk/>
            <pc:sldMk cId="3141188727" sldId="625"/>
            <ac:spMk id="4" creationId="{17A13CA5-DC23-4BD8-9D06-1FD077E8D8D3}"/>
          </ac:spMkLst>
        </pc:spChg>
        <pc:spChg chg="add mod ord">
          <ac:chgData name="王 欣捷" userId="b965477fa0aef5e6" providerId="LiveId" clId="{EC3EE1CD-0585-47F4-A587-96C68E142471}" dt="2021-03-21T16:00:14.092" v="2222"/>
          <ac:spMkLst>
            <pc:docMk/>
            <pc:sldMk cId="3141188727" sldId="625"/>
            <ac:spMk id="5" creationId="{2207CF23-4389-46D8-BC81-B23292448530}"/>
          </ac:spMkLst>
        </pc:spChg>
        <pc:spChg chg="add mod">
          <ac:chgData name="王 欣捷" userId="b965477fa0aef5e6" providerId="LiveId" clId="{EC3EE1CD-0585-47F4-A587-96C68E142471}" dt="2021-03-21T16:00:09.561" v="2221" actId="1076"/>
          <ac:spMkLst>
            <pc:docMk/>
            <pc:sldMk cId="3141188727" sldId="625"/>
            <ac:spMk id="7" creationId="{DF5081DD-53C2-4890-9AC7-80F48DFEDF79}"/>
          </ac:spMkLst>
        </pc:spChg>
      </pc:sldChg>
      <pc:sldChg chg="addSp modSp add mod modAnim">
        <pc:chgData name="王 欣捷" userId="b965477fa0aef5e6" providerId="LiveId" clId="{EC3EE1CD-0585-47F4-A587-96C68E142471}" dt="2021-03-21T16:06:16.936" v="2417"/>
        <pc:sldMkLst>
          <pc:docMk/>
          <pc:sldMk cId="482839774" sldId="626"/>
        </pc:sldMkLst>
        <pc:spChg chg="add mod">
          <ac:chgData name="王 欣捷" userId="b965477fa0aef5e6" providerId="LiveId" clId="{EC3EE1CD-0585-47F4-A587-96C68E142471}" dt="2021-03-21T16:06:05.307" v="2416" actId="1076"/>
          <ac:spMkLst>
            <pc:docMk/>
            <pc:sldMk cId="482839774" sldId="626"/>
            <ac:spMk id="2" creationId="{6F365D5F-4020-4694-B29C-CC1C1F4B4820}"/>
          </ac:spMkLst>
        </pc:spChg>
        <pc:spChg chg="mod">
          <ac:chgData name="王 欣捷" userId="b965477fa0aef5e6" providerId="LiveId" clId="{EC3EE1CD-0585-47F4-A587-96C68E142471}" dt="2021-03-21T16:03:47.143" v="2266" actId="20577"/>
          <ac:spMkLst>
            <pc:docMk/>
            <pc:sldMk cId="482839774" sldId="626"/>
            <ac:spMk id="4" creationId="{17A13CA5-DC23-4BD8-9D06-1FD077E8D8D3}"/>
          </ac:spMkLst>
        </pc:spChg>
        <pc:spChg chg="mod">
          <ac:chgData name="王 欣捷" userId="b965477fa0aef5e6" providerId="LiveId" clId="{EC3EE1CD-0585-47F4-A587-96C68E142471}" dt="2021-03-21T16:00:34.066" v="2232" actId="207"/>
          <ac:spMkLst>
            <pc:docMk/>
            <pc:sldMk cId="482839774" sldId="626"/>
            <ac:spMk id="7" creationId="{DF5081DD-53C2-4890-9AC7-80F48DFEDF79}"/>
          </ac:spMkLst>
        </pc:spChg>
      </pc:sldChg>
    </pc:docChg>
  </pc:docChgLst>
  <pc:docChgLst>
    <pc:chgData name="欣捷" userId="b965477fa0aef5e6" providerId="LiveId" clId="{4C09A45D-1867-4039-861E-DDE237EDCE9F}"/>
    <pc:docChg chg="undo redo custSel addSld delSld modSld sldOrd">
      <pc:chgData name="欣捷" userId="b965477fa0aef5e6" providerId="LiveId" clId="{4C09A45D-1867-4039-861E-DDE237EDCE9F}" dt="2021-03-01T03:54:32.305" v="261"/>
      <pc:docMkLst>
        <pc:docMk/>
      </pc:docMkLst>
      <pc:sldChg chg="modSp mod">
        <pc:chgData name="欣捷" userId="b965477fa0aef5e6" providerId="LiveId" clId="{4C09A45D-1867-4039-861E-DDE237EDCE9F}" dt="2021-03-01T02:27:15.795" v="34"/>
        <pc:sldMkLst>
          <pc:docMk/>
          <pc:sldMk cId="471686021" sldId="261"/>
        </pc:sldMkLst>
        <pc:spChg chg="mod">
          <ac:chgData name="欣捷" userId="b965477fa0aef5e6" providerId="LiveId" clId="{4C09A45D-1867-4039-861E-DDE237EDCE9F}" dt="2021-03-01T02:27:15.795" v="34"/>
          <ac:spMkLst>
            <pc:docMk/>
            <pc:sldMk cId="471686021" sldId="261"/>
            <ac:spMk id="3" creationId="{0854E548-99B1-429D-B23D-D11C1AC32B49}"/>
          </ac:spMkLst>
        </pc:spChg>
      </pc:sldChg>
      <pc:sldChg chg="modSp mod">
        <pc:chgData name="欣捷" userId="b965477fa0aef5e6" providerId="LiveId" clId="{4C09A45D-1867-4039-861E-DDE237EDCE9F}" dt="2021-03-01T02:30:29.674" v="41" actId="20577"/>
        <pc:sldMkLst>
          <pc:docMk/>
          <pc:sldMk cId="1729578344" sldId="262"/>
        </pc:sldMkLst>
        <pc:spChg chg="mod">
          <ac:chgData name="欣捷" userId="b965477fa0aef5e6" providerId="LiveId" clId="{4C09A45D-1867-4039-861E-DDE237EDCE9F}" dt="2021-03-01T02:30:29.674" v="41" actId="20577"/>
          <ac:spMkLst>
            <pc:docMk/>
            <pc:sldMk cId="1729578344" sldId="262"/>
            <ac:spMk id="3" creationId="{2FD988D9-01BF-40FF-8DDD-48C12A9C10E2}"/>
          </ac:spMkLst>
        </pc:spChg>
      </pc:sldChg>
      <pc:sldChg chg="modSp mod">
        <pc:chgData name="欣捷" userId="b965477fa0aef5e6" providerId="LiveId" clId="{4C09A45D-1867-4039-861E-DDE237EDCE9F}" dt="2021-03-01T02:39:56.835" v="42" actId="1076"/>
        <pc:sldMkLst>
          <pc:docMk/>
          <pc:sldMk cId="1681828657" sldId="263"/>
        </pc:sldMkLst>
        <pc:spChg chg="mod">
          <ac:chgData name="欣捷" userId="b965477fa0aef5e6" providerId="LiveId" clId="{4C09A45D-1867-4039-861E-DDE237EDCE9F}" dt="2021-03-01T02:28:59.461" v="39" actId="14100"/>
          <ac:spMkLst>
            <pc:docMk/>
            <pc:sldMk cId="1681828657" sldId="263"/>
            <ac:spMk id="12" creationId="{331B91CE-B038-40FF-A541-1E67F2C1D5C4}"/>
          </ac:spMkLst>
        </pc:spChg>
        <pc:spChg chg="mod">
          <ac:chgData name="欣捷" userId="b965477fa0aef5e6" providerId="LiveId" clId="{4C09A45D-1867-4039-861E-DDE237EDCE9F}" dt="2021-03-01T02:39:56.835" v="42" actId="1076"/>
          <ac:spMkLst>
            <pc:docMk/>
            <pc:sldMk cId="1681828657" sldId="263"/>
            <ac:spMk id="13" creationId="{B3229B6E-5C80-4469-832F-6D9241C767C4}"/>
          </ac:spMkLst>
        </pc:spChg>
      </pc:sldChg>
      <pc:sldChg chg="modSp mod">
        <pc:chgData name="欣捷" userId="b965477fa0aef5e6" providerId="LiveId" clId="{4C09A45D-1867-4039-861E-DDE237EDCE9F}" dt="2021-03-01T02:22:55.552" v="10"/>
        <pc:sldMkLst>
          <pc:docMk/>
          <pc:sldMk cId="3669132527" sldId="264"/>
        </pc:sldMkLst>
        <pc:spChg chg="mod">
          <ac:chgData name="欣捷" userId="b965477fa0aef5e6" providerId="LiveId" clId="{4C09A45D-1867-4039-861E-DDE237EDCE9F}" dt="2021-03-01T02:22:55.552" v="10"/>
          <ac:spMkLst>
            <pc:docMk/>
            <pc:sldMk cId="3669132527" sldId="264"/>
            <ac:spMk id="3" creationId="{4D52D425-CD12-42E0-929F-8C9A3F434A9A}"/>
          </ac:spMkLst>
        </pc:spChg>
      </pc:sldChg>
      <pc:sldChg chg="modSp mod">
        <pc:chgData name="欣捷" userId="b965477fa0aef5e6" providerId="LiveId" clId="{4C09A45D-1867-4039-861E-DDE237EDCE9F}" dt="2021-03-01T03:14:39.877" v="43" actId="20577"/>
        <pc:sldMkLst>
          <pc:docMk/>
          <pc:sldMk cId="1636944862" sldId="277"/>
        </pc:sldMkLst>
        <pc:spChg chg="mod">
          <ac:chgData name="欣捷" userId="b965477fa0aef5e6" providerId="LiveId" clId="{4C09A45D-1867-4039-861E-DDE237EDCE9F}" dt="2021-03-01T03:14:39.877" v="43" actId="20577"/>
          <ac:spMkLst>
            <pc:docMk/>
            <pc:sldMk cId="1636944862" sldId="277"/>
            <ac:spMk id="3" creationId="{CA118987-2909-4A7D-8D08-38D1A2AB1DAB}"/>
          </ac:spMkLst>
        </pc:spChg>
      </pc:sldChg>
      <pc:sldChg chg="addSp modSp">
        <pc:chgData name="欣捷" userId="b965477fa0aef5e6" providerId="LiveId" clId="{4C09A45D-1867-4039-861E-DDE237EDCE9F}" dt="2021-03-01T03:52:45.663" v="257" actId="1076"/>
        <pc:sldMkLst>
          <pc:docMk/>
          <pc:sldMk cId="3246116949" sldId="297"/>
        </pc:sldMkLst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7" creationId="{ADD51BBB-2DC0-4C70-9944-40BFF2DF529A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8" creationId="{62EFFD66-2FE9-47A2-B1D1-4CA4E22D8657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9" creationId="{33FD26E0-C87F-4957-AE42-C763612BC9EF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0" creationId="{947E38FF-8F2D-4833-958C-9F17411534BE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1" creationId="{F9A19A19-354B-4364-B226-9B935FFCE5CA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2" creationId="{9AD214A5-AADA-4D0E-9575-8A1512043A1D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3" creationId="{3757430E-9949-4024-90B4-2B65E9F63F59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4" creationId="{44E022C8-B7DF-495F-A404-0D3A031D176A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5" creationId="{64C65A27-9168-4D09-ABEC-F8CFD10CC709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6" creationId="{142E8A23-266A-4E2C-B83A-3AFC3CCC8E57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7" creationId="{1C2D9CAA-89F9-440D-9550-7EBBBB29B023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8" creationId="{FDB65D4F-6172-466F-B107-53EE4534CA1A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9" creationId="{562504D8-99C8-47B2-B946-D38C6E754691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20" creationId="{EA1FC4D0-D991-4AEC-82CA-F80921E43A7F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21" creationId="{0315F7F9-33D0-4570-993F-A7628FE58124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22" creationId="{6FA054B6-1A0E-42BC-A904-484E3E6345F1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23" creationId="{AC396E26-BDC3-4DF7-A577-E20F990AF4DE}"/>
          </ac:spMkLst>
        </pc:spChg>
        <pc:grpChg chg="add mod">
          <ac:chgData name="欣捷" userId="b965477fa0aef5e6" providerId="LiveId" clId="{4C09A45D-1867-4039-861E-DDE237EDCE9F}" dt="2021-03-01T03:52:45.663" v="257" actId="1076"/>
          <ac:grpSpMkLst>
            <pc:docMk/>
            <pc:sldMk cId="3246116949" sldId="297"/>
            <ac:grpSpMk id="4" creationId="{C42BD593-7875-4B16-A2D3-2356C576737A}"/>
          </ac:grpSpMkLst>
        </pc:grpChg>
      </pc:sldChg>
      <pc:sldChg chg="ord">
        <pc:chgData name="欣捷" userId="b965477fa0aef5e6" providerId="LiveId" clId="{4C09A45D-1867-4039-861E-DDE237EDCE9F}" dt="2021-03-01T03:53:37.266" v="259"/>
        <pc:sldMkLst>
          <pc:docMk/>
          <pc:sldMk cId="258118662" sldId="298"/>
        </pc:sldMkLst>
      </pc:sldChg>
      <pc:sldChg chg="add ord modAnim">
        <pc:chgData name="欣捷" userId="b965477fa0aef5e6" providerId="LiveId" clId="{4C09A45D-1867-4039-861E-DDE237EDCE9F}" dt="2021-03-01T03:54:26.930" v="260"/>
        <pc:sldMkLst>
          <pc:docMk/>
          <pc:sldMk cId="463750656" sldId="303"/>
        </pc:sldMkLst>
      </pc:sldChg>
      <pc:sldChg chg="add ord modAnim">
        <pc:chgData name="欣捷" userId="b965477fa0aef5e6" providerId="LiveId" clId="{4C09A45D-1867-4039-861E-DDE237EDCE9F}" dt="2021-03-01T03:54:32.305" v="261"/>
        <pc:sldMkLst>
          <pc:docMk/>
          <pc:sldMk cId="4164027253" sldId="304"/>
        </pc:sldMkLst>
      </pc:sldChg>
      <pc:sldChg chg="modSp add mod">
        <pc:chgData name="欣捷" userId="b965477fa0aef5e6" providerId="LiveId" clId="{4C09A45D-1867-4039-861E-DDE237EDCE9F}" dt="2021-03-01T03:25:28.389" v="245" actId="6549"/>
        <pc:sldMkLst>
          <pc:docMk/>
          <pc:sldMk cId="2501118896" sldId="305"/>
        </pc:sldMkLst>
        <pc:spChg chg="mod">
          <ac:chgData name="欣捷" userId="b965477fa0aef5e6" providerId="LiveId" clId="{4C09A45D-1867-4039-861E-DDE237EDCE9F}" dt="2021-03-01T03:25:28.389" v="245" actId="6549"/>
          <ac:spMkLst>
            <pc:docMk/>
            <pc:sldMk cId="2501118896" sldId="305"/>
            <ac:spMk id="3" creationId="{4DDFA9CA-6ED3-4CC1-AED3-2B5998D88CB2}"/>
          </ac:spMkLst>
        </pc:spChg>
      </pc:sldChg>
      <pc:sldChg chg="add del">
        <pc:chgData name="欣捷" userId="b965477fa0aef5e6" providerId="LiveId" clId="{4C09A45D-1867-4039-861E-DDE237EDCE9F}" dt="2021-03-01T03:20:59.590" v="74" actId="47"/>
        <pc:sldMkLst>
          <pc:docMk/>
          <pc:sldMk cId="0" sldId="423"/>
        </pc:sldMkLst>
      </pc:sldChg>
      <pc:sldChg chg="add del">
        <pc:chgData name="欣捷" userId="b965477fa0aef5e6" providerId="LiveId" clId="{4C09A45D-1867-4039-861E-DDE237EDCE9F}" dt="2021-03-01T03:21:35.727" v="90" actId="47"/>
        <pc:sldMkLst>
          <pc:docMk/>
          <pc:sldMk cId="0" sldId="426"/>
        </pc:sldMkLst>
      </pc:sldChg>
      <pc:sldChg chg="add del">
        <pc:chgData name="欣捷" userId="b965477fa0aef5e6" providerId="LiveId" clId="{4C09A45D-1867-4039-861E-DDE237EDCE9F}" dt="2021-03-01T03:22:21.327" v="138" actId="47"/>
        <pc:sldMkLst>
          <pc:docMk/>
          <pc:sldMk cId="0" sldId="430"/>
        </pc:sldMkLst>
      </pc:sldChg>
      <pc:sldChg chg="add del">
        <pc:chgData name="欣捷" userId="b965477fa0aef5e6" providerId="LiveId" clId="{4C09A45D-1867-4039-861E-DDE237EDCE9F}" dt="2021-03-01T03:22:57.989" v="148" actId="47"/>
        <pc:sldMkLst>
          <pc:docMk/>
          <pc:sldMk cId="0" sldId="433"/>
        </pc:sldMkLst>
      </pc:sldChg>
      <pc:sldChg chg="add del">
        <pc:chgData name="欣捷" userId="b965477fa0aef5e6" providerId="LiveId" clId="{4C09A45D-1867-4039-861E-DDE237EDCE9F}" dt="2021-03-01T03:24:34.684" v="191" actId="47"/>
        <pc:sldMkLst>
          <pc:docMk/>
          <pc:sldMk cId="0" sldId="436"/>
        </pc:sldMkLst>
      </pc:sldChg>
      <pc:sldChg chg="add del">
        <pc:chgData name="欣捷" userId="b965477fa0aef5e6" providerId="LiveId" clId="{4C09A45D-1867-4039-861E-DDE237EDCE9F}" dt="2021-03-01T03:25:13.595" v="236" actId="47"/>
        <pc:sldMkLst>
          <pc:docMk/>
          <pc:sldMk cId="0" sldId="438"/>
        </pc:sldMkLst>
      </pc:sldChg>
      <pc:sldChg chg="add del">
        <pc:chgData name="欣捷" userId="b965477fa0aef5e6" providerId="LiveId" clId="{4C09A45D-1867-4039-861E-DDE237EDCE9F}" dt="2021-03-01T03:21:32.649" v="89" actId="47"/>
        <pc:sldMkLst>
          <pc:docMk/>
          <pc:sldMk cId="1493127056" sldId="439"/>
        </pc:sldMkLst>
      </pc:sldChg>
      <pc:sldChg chg="modSp add mod">
        <pc:chgData name="欣捷" userId="b965477fa0aef5e6" providerId="LiveId" clId="{4C09A45D-1867-4039-861E-DDE237EDCE9F}" dt="2021-03-01T03:25:35.823" v="247" actId="27636"/>
        <pc:sldMkLst>
          <pc:docMk/>
          <pc:sldMk cId="1573905351" sldId="440"/>
        </pc:sldMkLst>
        <pc:spChg chg="mod">
          <ac:chgData name="欣捷" userId="b965477fa0aef5e6" providerId="LiveId" clId="{4C09A45D-1867-4039-861E-DDE237EDCE9F}" dt="2021-03-01T03:25:35.823" v="247" actId="27636"/>
          <ac:spMkLst>
            <pc:docMk/>
            <pc:sldMk cId="1573905351" sldId="440"/>
            <ac:spMk id="3" creationId="{4DDFA9CA-6ED3-4CC1-AED3-2B5998D88CB2}"/>
          </ac:spMkLst>
        </pc:spChg>
      </pc:sldChg>
      <pc:sldChg chg="modSp add mod">
        <pc:chgData name="欣捷" userId="b965477fa0aef5e6" providerId="LiveId" clId="{4C09A45D-1867-4039-861E-DDE237EDCE9F}" dt="2021-03-01T03:25:25.195" v="242" actId="27636"/>
        <pc:sldMkLst>
          <pc:docMk/>
          <pc:sldMk cId="614319838" sldId="441"/>
        </pc:sldMkLst>
        <pc:spChg chg="mod">
          <ac:chgData name="欣捷" userId="b965477fa0aef5e6" providerId="LiveId" clId="{4C09A45D-1867-4039-861E-DDE237EDCE9F}" dt="2021-03-01T03:25:25.195" v="242" actId="27636"/>
          <ac:spMkLst>
            <pc:docMk/>
            <pc:sldMk cId="614319838" sldId="441"/>
            <ac:spMk id="3" creationId="{4DDFA9CA-6ED3-4CC1-AED3-2B5998D88CB2}"/>
          </ac:spMkLst>
        </pc:spChg>
      </pc:sldChg>
      <pc:sldChg chg="modSp add mod">
        <pc:chgData name="欣捷" userId="b965477fa0aef5e6" providerId="LiveId" clId="{4C09A45D-1867-4039-861E-DDE237EDCE9F}" dt="2021-03-01T03:25:23.972" v="240" actId="6549"/>
        <pc:sldMkLst>
          <pc:docMk/>
          <pc:sldMk cId="2108796343" sldId="442"/>
        </pc:sldMkLst>
        <pc:spChg chg="mod">
          <ac:chgData name="欣捷" userId="b965477fa0aef5e6" providerId="LiveId" clId="{4C09A45D-1867-4039-861E-DDE237EDCE9F}" dt="2021-03-01T03:25:23.972" v="240" actId="6549"/>
          <ac:spMkLst>
            <pc:docMk/>
            <pc:sldMk cId="2108796343" sldId="442"/>
            <ac:spMk id="3" creationId="{4DDFA9CA-6ED3-4CC1-AED3-2B5998D88CB2}"/>
          </ac:spMkLst>
        </pc:spChg>
      </pc:sldChg>
      <pc:sldChg chg="modSp add mod">
        <pc:chgData name="欣捷" userId="b965477fa0aef5e6" providerId="LiveId" clId="{4C09A45D-1867-4039-861E-DDE237EDCE9F}" dt="2021-03-01T03:25:22.501" v="239" actId="6549"/>
        <pc:sldMkLst>
          <pc:docMk/>
          <pc:sldMk cId="1366645283" sldId="443"/>
        </pc:sldMkLst>
        <pc:spChg chg="mod">
          <ac:chgData name="欣捷" userId="b965477fa0aef5e6" providerId="LiveId" clId="{4C09A45D-1867-4039-861E-DDE237EDCE9F}" dt="2021-03-01T03:25:22.501" v="239" actId="6549"/>
          <ac:spMkLst>
            <pc:docMk/>
            <pc:sldMk cId="1366645283" sldId="443"/>
            <ac:spMk id="3" creationId="{4DDFA9CA-6ED3-4CC1-AED3-2B5998D88CB2}"/>
          </ac:spMkLst>
        </pc:spChg>
      </pc:sldChg>
      <pc:sldChg chg="modSp add mod">
        <pc:chgData name="欣捷" userId="b965477fa0aef5e6" providerId="LiveId" clId="{4C09A45D-1867-4039-861E-DDE237EDCE9F}" dt="2021-03-01T03:25:20.005" v="238" actId="6549"/>
        <pc:sldMkLst>
          <pc:docMk/>
          <pc:sldMk cId="3858793652" sldId="444"/>
        </pc:sldMkLst>
        <pc:spChg chg="mod">
          <ac:chgData name="欣捷" userId="b965477fa0aef5e6" providerId="LiveId" clId="{4C09A45D-1867-4039-861E-DDE237EDCE9F}" dt="2021-03-01T03:25:20.005" v="238" actId="6549"/>
          <ac:spMkLst>
            <pc:docMk/>
            <pc:sldMk cId="3858793652" sldId="444"/>
            <ac:spMk id="3" creationId="{4DDFA9CA-6ED3-4CC1-AED3-2B5998D88CB2}"/>
          </ac:spMkLst>
        </pc:spChg>
      </pc:sldChg>
    </pc:docChg>
  </pc:docChgLst>
  <pc:docChgLst>
    <pc:chgData name="欣捷" userId="b965477fa0aef5e6" providerId="LiveId" clId="{356D9961-BC09-49D6-86FD-C4775367FC47}"/>
    <pc:docChg chg="undo custSel addSld delSld modSld sldOrd">
      <pc:chgData name="欣捷" userId="b965477fa0aef5e6" providerId="LiveId" clId="{356D9961-BC09-49D6-86FD-C4775367FC47}" dt="2021-03-03T10:14:52.725" v="2821" actId="207"/>
      <pc:docMkLst>
        <pc:docMk/>
      </pc:docMkLst>
      <pc:sldChg chg="modSp mod">
        <pc:chgData name="欣捷" userId="b965477fa0aef5e6" providerId="LiveId" clId="{356D9961-BC09-49D6-86FD-C4775367FC47}" dt="2021-03-03T02:28:32.648" v="5"/>
        <pc:sldMkLst>
          <pc:docMk/>
          <pc:sldMk cId="2470898374" sldId="256"/>
        </pc:sldMkLst>
        <pc:spChg chg="mod">
          <ac:chgData name="欣捷" userId="b965477fa0aef5e6" providerId="LiveId" clId="{356D9961-BC09-49D6-86FD-C4775367FC47}" dt="2021-03-03T02:28:32.648" v="5"/>
          <ac:spMkLst>
            <pc:docMk/>
            <pc:sldMk cId="2470898374" sldId="256"/>
            <ac:spMk id="2" creationId="{E7DC3515-54D4-4A44-A409-1AD3C10C63ED}"/>
          </ac:spMkLst>
        </pc:spChg>
      </pc:sldChg>
      <pc:sldChg chg="add del">
        <pc:chgData name="欣捷" userId="b965477fa0aef5e6" providerId="LiveId" clId="{356D9961-BC09-49D6-86FD-C4775367FC47}" dt="2021-03-03T02:33:29.030" v="187" actId="47"/>
        <pc:sldMkLst>
          <pc:docMk/>
          <pc:sldMk cId="2707364749" sldId="257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254698490" sldId="257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248685976" sldId="258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175824467" sldId="260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471686021" sldId="261"/>
        </pc:sldMkLst>
      </pc:sldChg>
      <pc:sldChg chg="modSp add mod">
        <pc:chgData name="欣捷" userId="b965477fa0aef5e6" providerId="LiveId" clId="{356D9961-BC09-49D6-86FD-C4775367FC47}" dt="2021-03-03T09:17:02.346" v="2053" actId="313"/>
        <pc:sldMkLst>
          <pc:docMk/>
          <pc:sldMk cId="0" sldId="262"/>
        </pc:sldMkLst>
        <pc:spChg chg="mod">
          <ac:chgData name="欣捷" userId="b965477fa0aef5e6" providerId="LiveId" clId="{356D9961-BC09-49D6-86FD-C4775367FC47}" dt="2021-03-03T03:23:28.883" v="214" actId="20577"/>
          <ac:spMkLst>
            <pc:docMk/>
            <pc:sldMk cId="0" sldId="262"/>
            <ac:spMk id="17410" creationId="{6208C9FA-287E-499C-B3C7-2563F860F4FE}"/>
          </ac:spMkLst>
        </pc:spChg>
        <pc:spChg chg="mod">
          <ac:chgData name="欣捷" userId="b965477fa0aef5e6" providerId="LiveId" clId="{356D9961-BC09-49D6-86FD-C4775367FC47}" dt="2021-03-03T09:17:02.346" v="2053" actId="313"/>
          <ac:spMkLst>
            <pc:docMk/>
            <pc:sldMk cId="0" sldId="262"/>
            <ac:spMk id="17411" creationId="{A23979F9-A3F8-4A0B-AD02-C3F1AB1296AC}"/>
          </ac:spMkLst>
        </pc:sp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729578344" sldId="262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681828657" sldId="263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954965702" sldId="266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007315944" sldId="267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258080353" sldId="268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84586259" sldId="269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842862514" sldId="270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561938137" sldId="271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066009118" sldId="272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665627050" sldId="273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684469125" sldId="274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956390288" sldId="275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655233062" sldId="276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636944862" sldId="277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09528765" sldId="278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40778415" sldId="279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062047276" sldId="282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330860191" sldId="283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177382012" sldId="286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054553608" sldId="288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587879500" sldId="292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04150621" sldId="293"/>
        </pc:sldMkLst>
      </pc:sldChg>
      <pc:sldChg chg="modSp add mod chgLayout">
        <pc:chgData name="欣捷" userId="b965477fa0aef5e6" providerId="LiveId" clId="{356D9961-BC09-49D6-86FD-C4775367FC47}" dt="2021-03-03T09:47:52.851" v="2495" actId="700"/>
        <pc:sldMkLst>
          <pc:docMk/>
          <pc:sldMk cId="0" sldId="294"/>
        </pc:sldMkLst>
        <pc:spChg chg="mod ord">
          <ac:chgData name="欣捷" userId="b965477fa0aef5e6" providerId="LiveId" clId="{356D9961-BC09-49D6-86FD-C4775367FC47}" dt="2021-03-03T09:47:52.851" v="2495" actId="700"/>
          <ac:spMkLst>
            <pc:docMk/>
            <pc:sldMk cId="0" sldId="294"/>
            <ac:spMk id="70658" creationId="{86EB9678-ACA1-47A5-8439-F79A524BBB77}"/>
          </ac:spMkLst>
        </pc:spChg>
        <pc:spChg chg="mod ord">
          <ac:chgData name="欣捷" userId="b965477fa0aef5e6" providerId="LiveId" clId="{356D9961-BC09-49D6-86FD-C4775367FC47}" dt="2021-03-03T09:47:52.851" v="2495" actId="700"/>
          <ac:spMkLst>
            <pc:docMk/>
            <pc:sldMk cId="0" sldId="294"/>
            <ac:spMk id="70659" creationId="{4F177DE1-4F76-4CDF-8BE8-6176F03FAE9F}"/>
          </ac:spMkLst>
        </pc:sp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791128064" sldId="294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744434925" sldId="295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16468476" sldId="296"/>
        </pc:sldMkLst>
      </pc:sldChg>
      <pc:sldChg chg="modSp add mod">
        <pc:chgData name="欣捷" userId="b965477fa0aef5e6" providerId="LiveId" clId="{356D9961-BC09-49D6-86FD-C4775367FC47}" dt="2021-03-03T02:49:39.262" v="190" actId="20577"/>
        <pc:sldMkLst>
          <pc:docMk/>
          <pc:sldMk cId="0" sldId="297"/>
        </pc:sldMkLst>
        <pc:spChg chg="mod">
          <ac:chgData name="欣捷" userId="b965477fa0aef5e6" providerId="LiveId" clId="{356D9961-BC09-49D6-86FD-C4775367FC47}" dt="2021-03-03T02:28:55.052" v="8" actId="27636"/>
          <ac:spMkLst>
            <pc:docMk/>
            <pc:sldMk cId="0" sldId="297"/>
            <ac:spMk id="11266" creationId="{F38856EB-CFC9-4944-917B-95A79D466BCD}"/>
          </ac:spMkLst>
        </pc:spChg>
        <pc:spChg chg="mod">
          <ac:chgData name="欣捷" userId="b965477fa0aef5e6" providerId="LiveId" clId="{356D9961-BC09-49D6-86FD-C4775367FC47}" dt="2021-03-03T02:49:39.262" v="190" actId="20577"/>
          <ac:spMkLst>
            <pc:docMk/>
            <pc:sldMk cId="0" sldId="297"/>
            <ac:spMk id="11267" creationId="{64408F86-25A7-4B58-AE93-46711A32DAED}"/>
          </ac:spMkLst>
        </pc:sp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246116949" sldId="297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58118662" sldId="298"/>
        </pc:sldMkLst>
      </pc:sldChg>
      <pc:sldChg chg="modSp add mod">
        <pc:chgData name="欣捷" userId="b965477fa0aef5e6" providerId="LiveId" clId="{356D9961-BC09-49D6-86FD-C4775367FC47}" dt="2021-03-03T08:42:01.540" v="1229"/>
        <pc:sldMkLst>
          <pc:docMk/>
          <pc:sldMk cId="0" sldId="299"/>
        </pc:sldMkLst>
        <pc:spChg chg="mod">
          <ac:chgData name="欣捷" userId="b965477fa0aef5e6" providerId="LiveId" clId="{356D9961-BC09-49D6-86FD-C4775367FC47}" dt="2021-03-03T03:23:25.090" v="212" actId="20577"/>
          <ac:spMkLst>
            <pc:docMk/>
            <pc:sldMk cId="0" sldId="299"/>
            <ac:spMk id="16386" creationId="{2FF09C51-32B4-4F31-A172-E9A17E557F23}"/>
          </ac:spMkLst>
        </pc:spChg>
        <pc:spChg chg="mod">
          <ac:chgData name="欣捷" userId="b965477fa0aef5e6" providerId="LiveId" clId="{356D9961-BC09-49D6-86FD-C4775367FC47}" dt="2021-03-03T08:42:01.540" v="1229"/>
          <ac:spMkLst>
            <pc:docMk/>
            <pc:sldMk cId="0" sldId="299"/>
            <ac:spMk id="16387" creationId="{D0E090B1-6985-4FC7-AFF0-DE53E7FE9C81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89" creationId="{9EEF024D-0350-4903-A367-85129ADC5DFC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0" creationId="{8AC32987-B272-4A10-843C-EC26F0636DC5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1" creationId="{259CC625-75D2-4B12-BF52-EA9421813B31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2" creationId="{069B5570-AD5D-4247-8824-95D8DDE4E19E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3" creationId="{068F5DF2-7E75-4AC4-976B-2CC4090547A8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4" creationId="{616140C4-0680-4F96-AB78-6F028E5CDDE6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5" creationId="{DE72D1E2-B655-4829-A0BF-0104B42368D0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6" creationId="{4CBB7DEC-64FB-46B5-B825-76C95D8F2C29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7" creationId="{6F436AE0-B35E-4B4D-874A-9B5DFF42D2BB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8" creationId="{A578E1EC-6064-44B9-91E6-D851B1E60F6B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9" creationId="{31633AAD-9A8E-44B8-AE3D-BD41AE25B18C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400" creationId="{174C8E10-937C-4D0B-93F7-F34974D7E1CB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401" creationId="{0DDCEE0F-D3AF-49EC-A10C-FAF93230916E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402" creationId="{6B6E50C8-04CE-41D2-AD96-689D6C3DDDB1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403" creationId="{783472A6-B0F6-40B1-8DF3-6DE7D374140F}"/>
          </ac:spMkLst>
        </pc:spChg>
        <pc:grpChg chg="mod">
          <ac:chgData name="欣捷" userId="b965477fa0aef5e6" providerId="LiveId" clId="{356D9961-BC09-49D6-86FD-C4775367FC47}" dt="2021-03-03T08:41:40.328" v="1211" actId="2711"/>
          <ac:grpSpMkLst>
            <pc:docMk/>
            <pc:sldMk cId="0" sldId="299"/>
            <ac:grpSpMk id="16388" creationId="{F4715D65-535B-4046-9864-9D2F3729210E}"/>
          </ac:grpSpMkLst>
        </pc:grp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24551603" sldId="299"/>
        </pc:sldMkLst>
      </pc:sldChg>
      <pc:sldChg chg="modSp add mod">
        <pc:chgData name="欣捷" userId="b965477fa0aef5e6" providerId="LiveId" clId="{356D9961-BC09-49D6-86FD-C4775367FC47}" dt="2021-03-03T09:14:58.440" v="2015"/>
        <pc:sldMkLst>
          <pc:docMk/>
          <pc:sldMk cId="0" sldId="300"/>
        </pc:sldMkLst>
        <pc:spChg chg="mod">
          <ac:chgData name="欣捷" userId="b965477fa0aef5e6" providerId="LiveId" clId="{356D9961-BC09-49D6-86FD-C4775367FC47}" dt="2021-03-03T02:28:55.083" v="14" actId="27636"/>
          <ac:spMkLst>
            <pc:docMk/>
            <pc:sldMk cId="0" sldId="300"/>
            <ac:spMk id="20482" creationId="{3BA59C7D-C1A3-458B-BDF4-AAE7650541C1}"/>
          </ac:spMkLst>
        </pc:spChg>
        <pc:spChg chg="mod">
          <ac:chgData name="欣捷" userId="b965477fa0aef5e6" providerId="LiveId" clId="{356D9961-BC09-49D6-86FD-C4775367FC47}" dt="2021-03-03T09:14:58.440" v="2015"/>
          <ac:spMkLst>
            <pc:docMk/>
            <pc:sldMk cId="0" sldId="300"/>
            <ac:spMk id="20483" creationId="{23A14E48-5320-4611-B2F0-3623441B9953}"/>
          </ac:spMkLst>
        </pc:sp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619844961" sldId="300"/>
        </pc:sldMkLst>
      </pc:sldChg>
      <pc:sldChg chg="addSp delSp modSp add mod modClrScheme chgLayout">
        <pc:chgData name="欣捷" userId="b965477fa0aef5e6" providerId="LiveId" clId="{356D9961-BC09-49D6-86FD-C4775367FC47}" dt="2021-03-03T09:16:01.574" v="2035"/>
        <pc:sldMkLst>
          <pc:docMk/>
          <pc:sldMk cId="0" sldId="301"/>
        </pc:sldMkLst>
        <pc:spChg chg="add del mod">
          <ac:chgData name="欣捷" userId="b965477fa0aef5e6" providerId="LiveId" clId="{356D9961-BC09-49D6-86FD-C4775367FC47}" dt="2021-03-03T03:39:31.380" v="569" actId="700"/>
          <ac:spMkLst>
            <pc:docMk/>
            <pc:sldMk cId="0" sldId="301"/>
            <ac:spMk id="4" creationId="{E815D58D-5B48-4A28-83C9-A7DF79F13134}"/>
          </ac:spMkLst>
        </pc:spChg>
        <pc:spChg chg="add mod ord">
          <ac:chgData name="欣捷" userId="b965477fa0aef5e6" providerId="LiveId" clId="{356D9961-BC09-49D6-86FD-C4775367FC47}" dt="2021-03-03T03:41:10.423" v="608"/>
          <ac:spMkLst>
            <pc:docMk/>
            <pc:sldMk cId="0" sldId="301"/>
            <ac:spMk id="5" creationId="{A6A93CD9-FBBD-431C-902D-84310742BE48}"/>
          </ac:spMkLst>
        </pc:spChg>
        <pc:spChg chg="mod ord">
          <ac:chgData name="欣捷" userId="b965477fa0aef5e6" providerId="LiveId" clId="{356D9961-BC09-49D6-86FD-C4775367FC47}" dt="2021-03-03T09:15:29.543" v="2018"/>
          <ac:spMkLst>
            <pc:docMk/>
            <pc:sldMk cId="0" sldId="301"/>
            <ac:spMk id="22530" creationId="{12E7AB3D-38A1-440E-9FD6-443967B4B535}"/>
          </ac:spMkLst>
        </pc:spChg>
        <pc:spChg chg="del mod ord">
          <ac:chgData name="欣捷" userId="b965477fa0aef5e6" providerId="LiveId" clId="{356D9961-BC09-49D6-86FD-C4775367FC47}" dt="2021-03-03T03:39:27.692" v="568" actId="478"/>
          <ac:spMkLst>
            <pc:docMk/>
            <pc:sldMk cId="0" sldId="301"/>
            <ac:spMk id="22531" creationId="{ED82764B-A7DB-44E1-B6B7-AE3D0CBA84CE}"/>
          </ac:spMkLst>
        </pc:spChg>
        <pc:graphicFrameChg chg="add del mod modGraphic">
          <ac:chgData name="欣捷" userId="b965477fa0aef5e6" providerId="LiveId" clId="{356D9961-BC09-49D6-86FD-C4775367FC47}" dt="2021-03-03T09:16:01.574" v="2035"/>
          <ac:graphicFrameMkLst>
            <pc:docMk/>
            <pc:sldMk cId="0" sldId="301"/>
            <ac:graphicFrameMk id="2" creationId="{A37119C2-5A28-47F8-845C-859FF73EDA80}"/>
          </ac:graphicFrameMkLst>
        </pc:graphicFrame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676205446" sldId="301"/>
        </pc:sldMkLst>
      </pc:sldChg>
      <pc:sldChg chg="modSp add mod">
        <pc:chgData name="欣捷" userId="b965477fa0aef5e6" providerId="LiveId" clId="{356D9961-BC09-49D6-86FD-C4775367FC47}" dt="2021-03-03T09:18:55.676" v="2078" actId="207"/>
        <pc:sldMkLst>
          <pc:docMk/>
          <pc:sldMk cId="0" sldId="302"/>
        </pc:sldMkLst>
        <pc:spChg chg="mod">
          <ac:chgData name="欣捷" userId="b965477fa0aef5e6" providerId="LiveId" clId="{356D9961-BC09-49D6-86FD-C4775367FC47}" dt="2021-03-03T09:15:00.978" v="2016"/>
          <ac:spMkLst>
            <pc:docMk/>
            <pc:sldMk cId="0" sldId="302"/>
            <ac:spMk id="21506" creationId="{A8D8C273-204F-4C5E-B684-F6712962FFFB}"/>
          </ac:spMkLst>
        </pc:spChg>
        <pc:spChg chg="mod">
          <ac:chgData name="欣捷" userId="b965477fa0aef5e6" providerId="LiveId" clId="{356D9961-BC09-49D6-86FD-C4775367FC47}" dt="2021-03-03T09:18:55.676" v="2078" actId="207"/>
          <ac:spMkLst>
            <pc:docMk/>
            <pc:sldMk cId="0" sldId="302"/>
            <ac:spMk id="21507" creationId="{BB5DFD37-8619-4A8E-AE0F-08EF6F408DAD}"/>
          </ac:spMkLst>
        </pc:sp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600687625" sldId="302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463750656" sldId="303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4164027253" sldId="304"/>
        </pc:sldMkLst>
      </pc:sldChg>
      <pc:sldChg chg="modSp add mod">
        <pc:chgData name="欣捷" userId="b965477fa0aef5e6" providerId="LiveId" clId="{356D9961-BC09-49D6-86FD-C4775367FC47}" dt="2021-03-03T09:14:28.028" v="2011" actId="207"/>
        <pc:sldMkLst>
          <pc:docMk/>
          <pc:sldMk cId="0" sldId="305"/>
        </pc:sldMkLst>
        <pc:spChg chg="mod">
          <ac:chgData name="欣捷" userId="b965477fa0aef5e6" providerId="LiveId" clId="{356D9961-BC09-49D6-86FD-C4775367FC47}" dt="2021-03-03T02:28:55.130" v="22" actId="27636"/>
          <ac:spMkLst>
            <pc:docMk/>
            <pc:sldMk cId="0" sldId="305"/>
            <ac:spMk id="31746" creationId="{303C0FF5-8A70-4CDD-9195-E1FA4DF4AE41}"/>
          </ac:spMkLst>
        </pc:spChg>
        <pc:spChg chg="mod">
          <ac:chgData name="欣捷" userId="b965477fa0aef5e6" providerId="LiveId" clId="{356D9961-BC09-49D6-86FD-C4775367FC47}" dt="2021-03-03T09:14:28.028" v="2011" actId="207"/>
          <ac:spMkLst>
            <pc:docMk/>
            <pc:sldMk cId="0" sldId="305"/>
            <ac:spMk id="31747" creationId="{AB06C436-A8E7-4DC3-9E75-6A0641393BD5}"/>
          </ac:spMkLst>
        </pc:sp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501118896" sldId="305"/>
        </pc:sldMkLst>
      </pc:sldChg>
      <pc:sldChg chg="modSp add del mod chgLayout">
        <pc:chgData name="欣捷" userId="b965477fa0aef5e6" providerId="LiveId" clId="{356D9961-BC09-49D6-86FD-C4775367FC47}" dt="2021-03-03T03:06:16.413" v="199" actId="47"/>
        <pc:sldMkLst>
          <pc:docMk/>
          <pc:sldMk cId="0" sldId="329"/>
        </pc:sldMkLst>
        <pc:spChg chg="mod ord">
          <ac:chgData name="欣捷" userId="b965477fa0aef5e6" providerId="LiveId" clId="{356D9961-BC09-49D6-86FD-C4775367FC47}" dt="2021-03-03T02:30:28.514" v="84" actId="20577"/>
          <ac:spMkLst>
            <pc:docMk/>
            <pc:sldMk cId="0" sldId="329"/>
            <ac:spMk id="13314" creationId="{17B931DC-709E-4A86-A7D6-6836091B777B}"/>
          </ac:spMkLst>
        </pc:spChg>
        <pc:spChg chg="mod ord">
          <ac:chgData name="欣捷" userId="b965477fa0aef5e6" providerId="LiveId" clId="{356D9961-BC09-49D6-86FD-C4775367FC47}" dt="2021-03-03T02:30:25.770" v="83" actId="700"/>
          <ac:spMkLst>
            <pc:docMk/>
            <pc:sldMk cId="0" sldId="329"/>
            <ac:spMk id="13315" creationId="{BE9E2CFC-84E2-4E74-BE86-6DC9C12808B7}"/>
          </ac:spMkLst>
        </pc:spChg>
      </pc:sldChg>
      <pc:sldChg chg="modSp add mod modNotesTx">
        <pc:chgData name="欣捷" userId="b965477fa0aef5e6" providerId="LiveId" clId="{356D9961-BC09-49D6-86FD-C4775367FC47}" dt="2021-03-03T09:17:00.737" v="2052" actId="313"/>
        <pc:sldMkLst>
          <pc:docMk/>
          <pc:sldMk cId="0" sldId="330"/>
        </pc:sldMkLst>
        <pc:spChg chg="mod">
          <ac:chgData name="欣捷" userId="b965477fa0aef5e6" providerId="LiveId" clId="{356D9961-BC09-49D6-86FD-C4775367FC47}" dt="2021-03-03T03:23:23.132" v="211" actId="20577"/>
          <ac:spMkLst>
            <pc:docMk/>
            <pc:sldMk cId="0" sldId="330"/>
            <ac:spMk id="14338" creationId="{08BB4C56-5368-4CE6-A537-274B4F863F04}"/>
          </ac:spMkLst>
        </pc:spChg>
      </pc:sldChg>
      <pc:sldChg chg="modSp add mod">
        <pc:chgData name="欣捷" userId="b965477fa0aef5e6" providerId="LiveId" clId="{356D9961-BC09-49D6-86FD-C4775367FC47}" dt="2021-03-03T09:16:08.698" v="2036"/>
        <pc:sldMkLst>
          <pc:docMk/>
          <pc:sldMk cId="0" sldId="331"/>
        </pc:sldMkLst>
        <pc:spChg chg="mod">
          <ac:chgData name="欣捷" userId="b965477fa0aef5e6" providerId="LiveId" clId="{356D9961-BC09-49D6-86FD-C4775367FC47}" dt="2021-03-03T09:16:08.698" v="2036"/>
          <ac:spMkLst>
            <pc:docMk/>
            <pc:sldMk cId="0" sldId="331"/>
            <ac:spMk id="23554" creationId="{A69A2392-EDD4-4045-A061-93E7CFFAC544}"/>
          </ac:spMkLst>
        </pc:spChg>
        <pc:spChg chg="mod">
          <ac:chgData name="欣捷" userId="b965477fa0aef5e6" providerId="LiveId" clId="{356D9961-BC09-49D6-86FD-C4775367FC47}" dt="2021-03-03T07:53:54.144" v="757" actId="207"/>
          <ac:spMkLst>
            <pc:docMk/>
            <pc:sldMk cId="0" sldId="331"/>
            <ac:spMk id="23555" creationId="{C7E73F5C-24AC-44DE-B345-DB7514DDCBB3}"/>
          </ac:spMkLst>
        </pc:spChg>
      </pc:sldChg>
      <pc:sldChg chg="addSp modSp add mod modAnim modNotesTx">
        <pc:chgData name="欣捷" userId="b965477fa0aef5e6" providerId="LiveId" clId="{356D9961-BC09-49D6-86FD-C4775367FC47}" dt="2021-03-03T09:16:20.247" v="2038"/>
        <pc:sldMkLst>
          <pc:docMk/>
          <pc:sldMk cId="0" sldId="339"/>
        </pc:sldMkLst>
        <pc:spChg chg="add mod">
          <ac:chgData name="欣捷" userId="b965477fa0aef5e6" providerId="LiveId" clId="{356D9961-BC09-49D6-86FD-C4775367FC47}" dt="2021-03-03T08:47:43.578" v="1314" actId="1076"/>
          <ac:spMkLst>
            <pc:docMk/>
            <pc:sldMk cId="0" sldId="339"/>
            <ac:spMk id="4" creationId="{58CBDCAE-62A3-4891-BEF5-AB940AB936CC}"/>
          </ac:spMkLst>
        </pc:spChg>
        <pc:spChg chg="mod">
          <ac:chgData name="欣捷" userId="b965477fa0aef5e6" providerId="LiveId" clId="{356D9961-BC09-49D6-86FD-C4775367FC47}" dt="2021-03-03T09:16:20.247" v="2038"/>
          <ac:spMkLst>
            <pc:docMk/>
            <pc:sldMk cId="0" sldId="339"/>
            <ac:spMk id="26626" creationId="{1F1062E6-1144-4EB9-8462-B994414FE5E6}"/>
          </ac:spMkLst>
        </pc:spChg>
        <pc:spChg chg="mod">
          <ac:chgData name="欣捷" userId="b965477fa0aef5e6" providerId="LiveId" clId="{356D9961-BC09-49D6-86FD-C4775367FC47}" dt="2021-03-03T08:47:27.753" v="1311" actId="2711"/>
          <ac:spMkLst>
            <pc:docMk/>
            <pc:sldMk cId="0" sldId="339"/>
            <ac:spMk id="26627" creationId="{FCFBFEBB-B6A3-49E2-BBD0-766678827E99}"/>
          </ac:spMkLst>
        </pc:spChg>
      </pc:sldChg>
      <pc:sldChg chg="modSp add del mod">
        <pc:chgData name="欣捷" userId="b965477fa0aef5e6" providerId="LiveId" clId="{356D9961-BC09-49D6-86FD-C4775367FC47}" dt="2021-03-03T08:36:51.245" v="1177" actId="47"/>
        <pc:sldMkLst>
          <pc:docMk/>
          <pc:sldMk cId="0" sldId="340"/>
        </pc:sldMkLst>
        <pc:spChg chg="mod">
          <ac:chgData name="欣捷" userId="b965477fa0aef5e6" providerId="LiveId" clId="{356D9961-BC09-49D6-86FD-C4775367FC47}" dt="2021-03-03T03:58:23.407" v="614" actId="20577"/>
          <ac:spMkLst>
            <pc:docMk/>
            <pc:sldMk cId="0" sldId="340"/>
            <ac:spMk id="32770" creationId="{440E191B-74AD-4A0F-B384-4252C37E396D}"/>
          </ac:spMkLst>
        </pc:spChg>
      </pc:sldChg>
      <pc:sldChg chg="delSp modSp add mod">
        <pc:chgData name="欣捷" userId="b965477fa0aef5e6" providerId="LiveId" clId="{356D9961-BC09-49D6-86FD-C4775367FC47}" dt="2021-03-03T09:16:22.762" v="2039"/>
        <pc:sldMkLst>
          <pc:docMk/>
          <pc:sldMk cId="0" sldId="341"/>
        </pc:sldMkLst>
        <pc:spChg chg="mod">
          <ac:chgData name="欣捷" userId="b965477fa0aef5e6" providerId="LiveId" clId="{356D9961-BC09-49D6-86FD-C4775367FC47}" dt="2021-03-03T08:48:09.305" v="1319" actId="113"/>
          <ac:spMkLst>
            <pc:docMk/>
            <pc:sldMk cId="0" sldId="341"/>
            <ac:spMk id="26627" creationId="{100F2812-C160-4FE6-9056-FD12D7F44492}"/>
          </ac:spMkLst>
        </pc:spChg>
        <pc:spChg chg="mod">
          <ac:chgData name="欣捷" userId="b965477fa0aef5e6" providerId="LiveId" clId="{356D9961-BC09-49D6-86FD-C4775367FC47}" dt="2021-03-03T09:16:22.762" v="2039"/>
          <ac:spMkLst>
            <pc:docMk/>
            <pc:sldMk cId="0" sldId="341"/>
            <ac:spMk id="28674" creationId="{869B069B-7337-4BB1-B57F-E2F252A3F52A}"/>
          </ac:spMkLst>
        </pc:spChg>
        <pc:spChg chg="del">
          <ac:chgData name="欣捷" userId="b965477fa0aef5e6" providerId="LiveId" clId="{356D9961-BC09-49D6-86FD-C4775367FC47}" dt="2021-03-03T06:53:02.976" v="627" actId="478"/>
          <ac:spMkLst>
            <pc:docMk/>
            <pc:sldMk cId="0" sldId="341"/>
            <ac:spMk id="28676" creationId="{9EDE14F5-D4C2-47CA-A60D-F55D5E839E4B}"/>
          </ac:spMkLst>
        </pc:spChg>
        <pc:spChg chg="del">
          <ac:chgData name="欣捷" userId="b965477fa0aef5e6" providerId="LiveId" clId="{356D9961-BC09-49D6-86FD-C4775367FC47}" dt="2021-03-03T06:53:04.735" v="628" actId="478"/>
          <ac:spMkLst>
            <pc:docMk/>
            <pc:sldMk cId="0" sldId="341"/>
            <ac:spMk id="28677" creationId="{89EB8699-E294-4C1F-BE64-4D2C7ED8DB67}"/>
          </ac:spMkLst>
        </pc:spChg>
      </pc:sldChg>
      <pc:sldChg chg="modSp add mod">
        <pc:chgData name="欣捷" userId="b965477fa0aef5e6" providerId="LiveId" clId="{356D9961-BC09-49D6-86FD-C4775367FC47}" dt="2021-03-03T09:16:45.122" v="2041" actId="313"/>
        <pc:sldMkLst>
          <pc:docMk/>
          <pc:sldMk cId="0" sldId="342"/>
        </pc:sldMkLst>
        <pc:spChg chg="mod">
          <ac:chgData name="欣捷" userId="b965477fa0aef5e6" providerId="LiveId" clId="{356D9961-BC09-49D6-86FD-C4775367FC47}" dt="2021-03-03T02:28:55.130" v="24" actId="27636"/>
          <ac:spMkLst>
            <pc:docMk/>
            <pc:sldMk cId="0" sldId="342"/>
            <ac:spMk id="33794" creationId="{02ED5397-ADBB-4C77-87A4-A15A87569AA8}"/>
          </ac:spMkLst>
        </pc:spChg>
        <pc:spChg chg="mod">
          <ac:chgData name="欣捷" userId="b965477fa0aef5e6" providerId="LiveId" clId="{356D9961-BC09-49D6-86FD-C4775367FC47}" dt="2021-03-03T09:16:45.122" v="2041" actId="313"/>
          <ac:spMkLst>
            <pc:docMk/>
            <pc:sldMk cId="0" sldId="342"/>
            <ac:spMk id="33795" creationId="{1263AB7F-9D6A-4192-A2AE-81AACE996FF1}"/>
          </ac:spMkLst>
        </pc:spChg>
      </pc:sldChg>
      <pc:sldChg chg="modSp add mod">
        <pc:chgData name="欣捷" userId="b965477fa0aef5e6" providerId="LiveId" clId="{356D9961-BC09-49D6-86FD-C4775367FC47}" dt="2021-03-03T09:13:59.142" v="1998"/>
        <pc:sldMkLst>
          <pc:docMk/>
          <pc:sldMk cId="0" sldId="343"/>
        </pc:sldMkLst>
        <pc:spChg chg="mod">
          <ac:chgData name="欣捷" userId="b965477fa0aef5e6" providerId="LiveId" clId="{356D9961-BC09-49D6-86FD-C4775367FC47}" dt="2021-03-03T03:58:36.654" v="615" actId="20577"/>
          <ac:spMkLst>
            <pc:docMk/>
            <pc:sldMk cId="0" sldId="343"/>
            <ac:spMk id="34818" creationId="{E1020C16-09FB-49F7-80B7-C32DB1384F0C}"/>
          </ac:spMkLst>
        </pc:spChg>
        <pc:spChg chg="mod">
          <ac:chgData name="欣捷" userId="b965477fa0aef5e6" providerId="LiveId" clId="{356D9961-BC09-49D6-86FD-C4775367FC47}" dt="2021-03-03T09:13:59.142" v="1998"/>
          <ac:spMkLst>
            <pc:docMk/>
            <pc:sldMk cId="0" sldId="343"/>
            <ac:spMk id="34819" creationId="{1E4C739D-05B9-49FA-B0A7-763229FBF8A0}"/>
          </ac:spMkLst>
        </pc:spChg>
      </pc:sldChg>
      <pc:sldChg chg="modSp add mod">
        <pc:chgData name="欣捷" userId="b965477fa0aef5e6" providerId="LiveId" clId="{356D9961-BC09-49D6-86FD-C4775367FC47}" dt="2021-03-03T09:16:25.448" v="2040"/>
        <pc:sldMkLst>
          <pc:docMk/>
          <pc:sldMk cId="0" sldId="348"/>
        </pc:sldMkLst>
        <pc:spChg chg="mod">
          <ac:chgData name="欣捷" userId="b965477fa0aef5e6" providerId="LiveId" clId="{356D9961-BC09-49D6-86FD-C4775367FC47}" dt="2021-03-03T09:16:25.448" v="2040"/>
          <ac:spMkLst>
            <pc:docMk/>
            <pc:sldMk cId="0" sldId="348"/>
            <ac:spMk id="30722" creationId="{C3682F82-5F3F-4408-B0BB-B0E848769707}"/>
          </ac:spMkLst>
        </pc:spChg>
        <pc:spChg chg="mod">
          <ac:chgData name="欣捷" userId="b965477fa0aef5e6" providerId="LiveId" clId="{356D9961-BC09-49D6-86FD-C4775367FC47}" dt="2021-03-03T09:14:38.553" v="2014"/>
          <ac:spMkLst>
            <pc:docMk/>
            <pc:sldMk cId="0" sldId="348"/>
            <ac:spMk id="30723" creationId="{2FF93321-F8C0-4477-B5B4-831028420146}"/>
          </ac:spMkLst>
        </pc:spChg>
      </pc:sldChg>
      <pc:sldChg chg="addSp delSp modSp add mod delAnim modAnim modNotesTx">
        <pc:chgData name="欣捷" userId="b965477fa0aef5e6" providerId="LiveId" clId="{356D9961-BC09-49D6-86FD-C4775367FC47}" dt="2021-03-03T09:17:08.012" v="2058"/>
        <pc:sldMkLst>
          <pc:docMk/>
          <pc:sldMk cId="0" sldId="350"/>
        </pc:sldMkLst>
        <pc:spChg chg="add mod">
          <ac:chgData name="欣捷" userId="b965477fa0aef5e6" providerId="LiveId" clId="{356D9961-BC09-49D6-86FD-C4775367FC47}" dt="2021-03-03T08:46:52.474" v="1302" actId="1076"/>
          <ac:spMkLst>
            <pc:docMk/>
            <pc:sldMk cId="0" sldId="350"/>
            <ac:spMk id="3" creationId="{001D534F-CC4B-4C83-AAB3-9EBADC9007EA}"/>
          </ac:spMkLst>
        </pc:spChg>
        <pc:spChg chg="add mod">
          <ac:chgData name="欣捷" userId="b965477fa0aef5e6" providerId="LiveId" clId="{356D9961-BC09-49D6-86FD-C4775367FC47}" dt="2021-03-03T08:42:36.137" v="1233" actId="1076"/>
          <ac:spMkLst>
            <pc:docMk/>
            <pc:sldMk cId="0" sldId="350"/>
            <ac:spMk id="6" creationId="{BC3D30EE-6B06-458A-9E37-48A9C8CE069D}"/>
          </ac:spMkLst>
        </pc:spChg>
        <pc:spChg chg="add del mod">
          <ac:chgData name="欣捷" userId="b965477fa0aef5e6" providerId="LiveId" clId="{356D9961-BC09-49D6-86FD-C4775367FC47}" dt="2021-03-03T08:46:26.423" v="1291" actId="478"/>
          <ac:spMkLst>
            <pc:docMk/>
            <pc:sldMk cId="0" sldId="350"/>
            <ac:spMk id="7" creationId="{A4A875D4-371B-42F4-9C07-59275ED04234}"/>
          </ac:spMkLst>
        </pc:spChg>
        <pc:spChg chg="mod">
          <ac:chgData name="欣捷" userId="b965477fa0aef5e6" providerId="LiveId" clId="{356D9961-BC09-49D6-86FD-C4775367FC47}" dt="2021-03-03T09:16:17.767" v="2037"/>
          <ac:spMkLst>
            <pc:docMk/>
            <pc:sldMk cId="0" sldId="350"/>
            <ac:spMk id="24578" creationId="{C7E6F049-46F2-4629-A108-33309440C505}"/>
          </ac:spMkLst>
        </pc:spChg>
        <pc:spChg chg="mod">
          <ac:chgData name="欣捷" userId="b965477fa0aef5e6" providerId="LiveId" clId="{356D9961-BC09-49D6-86FD-C4775367FC47}" dt="2021-03-03T08:43:10.618" v="1258"/>
          <ac:spMkLst>
            <pc:docMk/>
            <pc:sldMk cId="0" sldId="350"/>
            <ac:spMk id="24579" creationId="{70772F37-F2CC-45C1-9D65-2586AA320F2E}"/>
          </ac:spMkLst>
        </pc:spChg>
        <pc:graphicFrameChg chg="add del mod modGraphic">
          <ac:chgData name="欣捷" userId="b965477fa0aef5e6" providerId="LiveId" clId="{356D9961-BC09-49D6-86FD-C4775367FC47}" dt="2021-03-03T09:17:08.012" v="2058"/>
          <ac:graphicFrameMkLst>
            <pc:docMk/>
            <pc:sldMk cId="0" sldId="350"/>
            <ac:graphicFrameMk id="4" creationId="{1121075B-DD10-4D53-8080-246DE7C0D28A}"/>
          </ac:graphicFrameMkLst>
        </pc:graphicFrameChg>
      </pc:sldChg>
      <pc:sldChg chg="addSp delSp modSp add mod modClrScheme modAnim chgLayout">
        <pc:chgData name="欣捷" userId="b965477fa0aef5e6" providerId="LiveId" clId="{356D9961-BC09-49D6-86FD-C4775367FC47}" dt="2021-03-03T02:50:29.253" v="194"/>
        <pc:sldMkLst>
          <pc:docMk/>
          <pc:sldMk cId="0" sldId="351"/>
        </pc:sldMkLst>
        <pc:spChg chg="add del mod ord">
          <ac:chgData name="欣捷" userId="b965477fa0aef5e6" providerId="LiveId" clId="{356D9961-BC09-49D6-86FD-C4775367FC47}" dt="2021-03-03T02:50:24.908" v="192" actId="478"/>
          <ac:spMkLst>
            <pc:docMk/>
            <pc:sldMk cId="0" sldId="351"/>
            <ac:spMk id="2" creationId="{33271B77-DB7A-440E-BB3A-F5E74B1D9897}"/>
          </ac:spMkLst>
        </pc:spChg>
        <pc:spChg chg="add del mod">
          <ac:chgData name="欣捷" userId="b965477fa0aef5e6" providerId="LiveId" clId="{356D9961-BC09-49D6-86FD-C4775367FC47}" dt="2021-03-03T02:50:28.775" v="193" actId="700"/>
          <ac:spMkLst>
            <pc:docMk/>
            <pc:sldMk cId="0" sldId="351"/>
            <ac:spMk id="4" creationId="{F937E09B-4701-4C86-9276-9B8078C9C90F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30" creationId="{03681551-5252-44EE-A1B2-3649867B835E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31" creationId="{4AA6A973-8718-44D6-9AF6-F301AAB9B744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33" creationId="{EB78D7CD-47CC-4FF2-B509-5CBEC101368D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35" creationId="{FDF2AEEF-B270-4D26-BB1F-6608A7DDEE0D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37" creationId="{03A01466-8450-4D87-A3C1-3ACAD6EC7732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39" creationId="{FFAF8B0C-5E45-4E2B-9A82-B2E4065D90D4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41" creationId="{7A075277-E695-4DE4-9DF9-2E29B0E6D708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43" creationId="{FC977763-7480-4B33-A4E8-D9EA8D3E2D64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45" creationId="{D0E6DC56-5F19-4754-91D4-A576B1F5F61F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47" creationId="{98C969FF-448E-49E4-8A34-21C9F8CC13AC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49" creationId="{F95BF6F5-E7B1-4225-86FD-387411F40415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51" creationId="{32B4A866-53C4-4BC1-9F4E-939661F6A751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53" creationId="{3944C972-FE60-43D4-8E78-18998EC35045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55" creationId="{7A1A97BF-5C8C-40E0-BEC9-B4D6CD3396F8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57" creationId="{EF0E1D8C-63B1-49EF-81EE-B9BBF35A421C}"/>
          </ac:spMkLst>
        </pc:spChg>
        <pc:spChg chg="add 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59" creationId="{BF409869-6558-4D59-8E37-7749F09C9451}"/>
          </ac:spMkLst>
        </pc:spChg>
        <pc:spChg chg="add 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60" creationId="{FC42C740-9D72-4AD6-9ABA-29ECE8A70802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62" creationId="{0EBA80BC-08FB-4F04-B938-99768E70BA0B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63" creationId="{1BF15D72-0AC1-4605-96FC-31DFCAA447E9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65" creationId="{936CB2BC-B2D4-4AD1-972C-F0A2076B74C3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66" creationId="{0B7DDD1F-A345-4183-BE76-F8F5E7FC170A}"/>
          </ac:spMkLst>
        </pc:spChg>
        <pc:spChg chg="add 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67" creationId="{D254B190-AE05-4C64-80FB-2BEB91CA94C0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69" creationId="{64FE71B8-5648-44F6-92A8-0E842028126E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70" creationId="{6CC6B529-DE10-4735-A671-55CE62D430A0}"/>
          </ac:spMkLst>
        </pc:spChg>
        <pc:spChg chg="mod ord">
          <ac:chgData name="欣捷" userId="b965477fa0aef5e6" providerId="LiveId" clId="{356D9961-BC09-49D6-86FD-C4775367FC47}" dt="2021-03-03T02:50:28.775" v="193" actId="700"/>
          <ac:spMkLst>
            <pc:docMk/>
            <pc:sldMk cId="0" sldId="351"/>
            <ac:spMk id="12290" creationId="{BF4863E5-284D-406C-B7F0-EF7BA655F19E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292" creationId="{B23169BD-CD3F-4622-B97D-21BD607D8DDF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293" creationId="{059A38A9-F72B-473D-861B-9B2312BF0FA1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294" creationId="{B81B3395-DEA0-4DCA-B901-E7E2B85A01CE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295" creationId="{9BAC8C74-AAE3-4514-8E20-C2F4B3ED2336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296" creationId="{F8D96AEC-2106-4331-A67D-31F97EB7ACBA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297" creationId="{C143C498-7D52-4354-B429-0325F72140BA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298" creationId="{EB86070E-7863-48D5-BE83-6B5500F7CAA3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299" creationId="{1DDFABDC-414C-4EF0-8F4F-6F75D68F8D7A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0" creationId="{39A2C443-B3E2-4BE4-9404-70134B99FEAD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1" creationId="{9B2B2423-D50C-46B7-8425-5A12FAC4DFEC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2" creationId="{DD4B18AF-7F31-4BB0-950A-25135760C855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3" creationId="{11ACE684-2241-4C2E-B664-873AE35F0A2A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4" creationId="{451BC403-FE15-4B88-B155-A3DB7D018276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5" creationId="{3E522E0C-4702-4484-8386-F1C37459A9D3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6" creationId="{7C3B63A0-64EB-4861-8BB4-9E4FF8C1168F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7" creationId="{39DCDF38-5E6B-4C5E-A227-B424E1FE30E0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8" creationId="{FAE0B6C7-4722-4C2E-AFCD-ADD4B208EC48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9" creationId="{A264EE56-4701-48A6-AFE1-C35DFB891925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10" creationId="{830D5AA4-4B6A-4690-86E0-4B353A98B918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11" creationId="{A57F97F7-39EE-4A90-873C-3EB669384AA4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12" creationId="{4616D8EE-6ADC-4551-B9D3-1E4E4D58441E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13" creationId="{08E0FB3B-AF87-4B1E-A3D5-6573730CFC12}"/>
          </ac:spMkLst>
        </pc:spChg>
        <pc:grpChg chg="add mod">
          <ac:chgData name="欣捷" userId="b965477fa0aef5e6" providerId="LiveId" clId="{356D9961-BC09-49D6-86FD-C4775367FC47}" dt="2021-03-03T02:50:29.253" v="194"/>
          <ac:grpSpMkLst>
            <pc:docMk/>
            <pc:sldMk cId="0" sldId="351"/>
            <ac:grpSpMk id="29" creationId="{96C600A6-7AE4-4760-8FF0-6A1A63B88013}"/>
          </ac:grpSpMkLst>
        </pc:grpChg>
        <pc:grpChg chg="add mod">
          <ac:chgData name="欣捷" userId="b965477fa0aef5e6" providerId="LiveId" clId="{356D9961-BC09-49D6-86FD-C4775367FC47}" dt="2021-03-03T02:50:29.253" v="194"/>
          <ac:grpSpMkLst>
            <pc:docMk/>
            <pc:sldMk cId="0" sldId="351"/>
            <ac:grpSpMk id="61" creationId="{E08CD967-24E9-4A86-AE89-55F5A8FD9E56}"/>
          </ac:grpSpMkLst>
        </pc:grpChg>
        <pc:grpChg chg="add mod">
          <ac:chgData name="欣捷" userId="b965477fa0aef5e6" providerId="LiveId" clId="{356D9961-BC09-49D6-86FD-C4775367FC47}" dt="2021-03-03T02:50:29.253" v="194"/>
          <ac:grpSpMkLst>
            <pc:docMk/>
            <pc:sldMk cId="0" sldId="351"/>
            <ac:grpSpMk id="64" creationId="{99A8F3DD-BEEB-4EE7-A3DD-EF89F88A29B1}"/>
          </ac:grpSpMkLst>
        </pc:grpChg>
        <pc:grpChg chg="add mod">
          <ac:chgData name="欣捷" userId="b965477fa0aef5e6" providerId="LiveId" clId="{356D9961-BC09-49D6-86FD-C4775367FC47}" dt="2021-03-03T02:50:29.253" v="194"/>
          <ac:grpSpMkLst>
            <pc:docMk/>
            <pc:sldMk cId="0" sldId="351"/>
            <ac:grpSpMk id="68" creationId="{0D4BC2E4-7E59-42F4-B723-F07B8CD9D139}"/>
          </ac:grpSpMkLst>
        </pc:grpChg>
        <pc:grpChg chg="del mod">
          <ac:chgData name="欣捷" userId="b965477fa0aef5e6" providerId="LiveId" clId="{356D9961-BC09-49D6-86FD-C4775367FC47}" dt="2021-03-03T02:50:20.608" v="191" actId="478"/>
          <ac:grpSpMkLst>
            <pc:docMk/>
            <pc:sldMk cId="0" sldId="351"/>
            <ac:grpSpMk id="12291" creationId="{B09FAFF2-D3DA-427F-BE80-74BD7D1C4A60}"/>
          </ac:grpSpMkLst>
        </pc:grp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32" creationId="{5FC41F3C-1003-45B6-9185-C209CCAE104F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34" creationId="{0D99BC01-1C6A-4B18-BA41-6514218F5CAE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36" creationId="{C79A7DE1-01FB-414B-B183-ABE8B01C0A08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38" creationId="{35CF254F-0424-4A75-A407-2F75FF2330CE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40" creationId="{10CAA0A1-3C58-4184-8565-71FD26A75BE3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42" creationId="{1CA7C08C-7597-484B-9E48-D87D55368495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44" creationId="{779A2FA7-3439-4264-80F7-48BE43439F46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46" creationId="{A2F4C734-6480-4DF4-BC25-7651D94BEADE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48" creationId="{C544AD91-C96C-4081-9ED7-CC80D31177B7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50" creationId="{FC661D48-4762-495E-93AF-E9DB096BDF67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52" creationId="{1FF4B017-4F25-4E71-835D-53C9BDD3F80A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54" creationId="{26ABF8A2-41BB-4DB3-9506-BAF4EFC6FFDD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56" creationId="{1D3F224D-3681-4E9F-AB38-382642238213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58" creationId="{54018765-2B16-4681-A8F8-281CDBED18F2}"/>
          </ac:cxnSpMkLst>
        </pc:cxnChg>
      </pc:sldChg>
      <pc:sldChg chg="modSp add mod">
        <pc:chgData name="欣捷" userId="b965477fa0aef5e6" providerId="LiveId" clId="{356D9961-BC09-49D6-86FD-C4775367FC47}" dt="2021-03-03T09:19:33.340" v="2080" actId="207"/>
        <pc:sldMkLst>
          <pc:docMk/>
          <pc:sldMk cId="0" sldId="352"/>
        </pc:sldMkLst>
        <pc:spChg chg="mod">
          <ac:chgData name="欣捷" userId="b965477fa0aef5e6" providerId="LiveId" clId="{356D9961-BC09-49D6-86FD-C4775367FC47}" dt="2021-03-03T02:28:55.145" v="26" actId="27636"/>
          <ac:spMkLst>
            <pc:docMk/>
            <pc:sldMk cId="0" sldId="352"/>
            <ac:spMk id="35842" creationId="{A96595C7-ECA8-4ADE-AFF9-5DB7F9AED5A8}"/>
          </ac:spMkLst>
        </pc:spChg>
        <pc:spChg chg="mod">
          <ac:chgData name="欣捷" userId="b965477fa0aef5e6" providerId="LiveId" clId="{356D9961-BC09-49D6-86FD-C4775367FC47}" dt="2021-03-03T09:19:33.340" v="2080" actId="207"/>
          <ac:spMkLst>
            <pc:docMk/>
            <pc:sldMk cId="0" sldId="352"/>
            <ac:spMk id="35843" creationId="{66B1BF48-9A0D-4A94-80D3-AC5C7459C76E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21:24.970" v="2137" actId="2711"/>
        <pc:sldMkLst>
          <pc:docMk/>
          <pc:sldMk cId="0" sldId="353"/>
        </pc:sldMkLst>
        <pc:spChg chg="add mod ord">
          <ac:chgData name="欣捷" userId="b965477fa0aef5e6" providerId="LiveId" clId="{356D9961-BC09-49D6-86FD-C4775367FC47}" dt="2021-03-03T09:21:24.970" v="2137" actId="2711"/>
          <ac:spMkLst>
            <pc:docMk/>
            <pc:sldMk cId="0" sldId="353"/>
            <ac:spMk id="2" creationId="{43F25B62-3956-4FBC-8ECB-2F9FB319DDB3}"/>
          </ac:spMkLst>
        </pc:spChg>
        <pc:spChg chg="mod ord">
          <ac:chgData name="欣捷" userId="b965477fa0aef5e6" providerId="LiveId" clId="{356D9961-BC09-49D6-86FD-C4775367FC47}" dt="2021-03-03T03:25:39.215" v="218" actId="700"/>
          <ac:spMkLst>
            <pc:docMk/>
            <pc:sldMk cId="0" sldId="353"/>
            <ac:spMk id="37890" creationId="{0C7CACF2-BD06-4334-87F7-E543B56E6F64}"/>
          </ac:spMkLst>
        </pc:spChg>
        <pc:spChg chg="del mod">
          <ac:chgData name="欣捷" userId="b965477fa0aef5e6" providerId="LiveId" clId="{356D9961-BC09-49D6-86FD-C4775367FC47}" dt="2021-03-03T03:25:34.555" v="217" actId="478"/>
          <ac:spMkLst>
            <pc:docMk/>
            <pc:sldMk cId="0" sldId="353"/>
            <ac:spMk id="37891" creationId="{7CA507DC-6D30-4739-A35F-20C0BFFF61FB}"/>
          </ac:spMkLst>
        </pc:spChg>
      </pc:sldChg>
      <pc:sldChg chg="modSp add mod">
        <pc:chgData name="欣捷" userId="b965477fa0aef5e6" providerId="LiveId" clId="{356D9961-BC09-49D6-86FD-C4775367FC47}" dt="2021-03-03T09:25:36.472" v="2345" actId="20577"/>
        <pc:sldMkLst>
          <pc:docMk/>
          <pc:sldMk cId="0" sldId="354"/>
        </pc:sldMkLst>
        <pc:spChg chg="mod">
          <ac:chgData name="欣捷" userId="b965477fa0aef5e6" providerId="LiveId" clId="{356D9961-BC09-49D6-86FD-C4775367FC47}" dt="2021-03-03T03:58:53.943" v="616" actId="20577"/>
          <ac:spMkLst>
            <pc:docMk/>
            <pc:sldMk cId="0" sldId="354"/>
            <ac:spMk id="38914" creationId="{260099B4-BBC4-48E6-894B-8F6D4A774F32}"/>
          </ac:spMkLst>
        </pc:spChg>
        <pc:spChg chg="mod">
          <ac:chgData name="欣捷" userId="b965477fa0aef5e6" providerId="LiveId" clId="{356D9961-BC09-49D6-86FD-C4775367FC47}" dt="2021-03-03T09:25:36.472" v="2345" actId="20577"/>
          <ac:spMkLst>
            <pc:docMk/>
            <pc:sldMk cId="0" sldId="354"/>
            <ac:spMk id="38915" creationId="{ACD47F46-D9A5-450E-80CA-E7AC0B7DA3AC}"/>
          </ac:spMkLst>
        </pc:spChg>
      </pc:sldChg>
      <pc:sldChg chg="modSp add mod">
        <pc:chgData name="欣捷" userId="b965477fa0aef5e6" providerId="LiveId" clId="{356D9961-BC09-49D6-86FD-C4775367FC47}" dt="2021-03-03T10:09:59.093" v="2820" actId="207"/>
        <pc:sldMkLst>
          <pc:docMk/>
          <pc:sldMk cId="0" sldId="355"/>
        </pc:sldMkLst>
        <pc:spChg chg="mod">
          <ac:chgData name="欣捷" userId="b965477fa0aef5e6" providerId="LiveId" clId="{356D9961-BC09-49D6-86FD-C4775367FC47}" dt="2021-03-03T03:58:56.215" v="617" actId="20577"/>
          <ac:spMkLst>
            <pc:docMk/>
            <pc:sldMk cId="0" sldId="355"/>
            <ac:spMk id="39938" creationId="{482B894D-295F-4482-93F0-F3AC36BA5123}"/>
          </ac:spMkLst>
        </pc:spChg>
        <pc:spChg chg="mod">
          <ac:chgData name="欣捷" userId="b965477fa0aef5e6" providerId="LiveId" clId="{356D9961-BC09-49D6-86FD-C4775367FC47}" dt="2021-03-03T10:09:59.093" v="2820" actId="207"/>
          <ac:spMkLst>
            <pc:docMk/>
            <pc:sldMk cId="0" sldId="355"/>
            <ac:spMk id="39939" creationId="{CC6E6673-B103-4B4D-BBB7-DBE5A09EA693}"/>
          </ac:spMkLst>
        </pc:spChg>
      </pc:sldChg>
      <pc:sldChg chg="modSp add mod">
        <pc:chgData name="欣捷" userId="b965477fa0aef5e6" providerId="LiveId" clId="{356D9961-BC09-49D6-86FD-C4775367FC47}" dt="2021-03-03T03:58:58.606" v="618" actId="20577"/>
        <pc:sldMkLst>
          <pc:docMk/>
          <pc:sldMk cId="0" sldId="356"/>
        </pc:sldMkLst>
        <pc:spChg chg="mod">
          <ac:chgData name="欣捷" userId="b965477fa0aef5e6" providerId="LiveId" clId="{356D9961-BC09-49D6-86FD-C4775367FC47}" dt="2021-03-03T03:58:58.606" v="618" actId="20577"/>
          <ac:spMkLst>
            <pc:docMk/>
            <pc:sldMk cId="0" sldId="356"/>
            <ac:spMk id="40962" creationId="{EAC324D5-88F2-4609-B942-4861F6596172}"/>
          </ac:spMkLst>
        </pc:spChg>
      </pc:sldChg>
      <pc:sldChg chg="modSp add mod">
        <pc:chgData name="欣捷" userId="b965477fa0aef5e6" providerId="LiveId" clId="{356D9961-BC09-49D6-86FD-C4775367FC47}" dt="2021-03-03T03:59:37.893" v="625" actId="207"/>
        <pc:sldMkLst>
          <pc:docMk/>
          <pc:sldMk cId="0" sldId="357"/>
        </pc:sldMkLst>
        <pc:spChg chg="mod">
          <ac:chgData name="欣捷" userId="b965477fa0aef5e6" providerId="LiveId" clId="{356D9961-BC09-49D6-86FD-C4775367FC47}" dt="2021-03-03T02:28:55.176" v="32" actId="27636"/>
          <ac:spMkLst>
            <pc:docMk/>
            <pc:sldMk cId="0" sldId="357"/>
            <ac:spMk id="41986" creationId="{1D62663F-A010-4204-96C8-85AAB96DF02A}"/>
          </ac:spMkLst>
        </pc:spChg>
        <pc:spChg chg="mod">
          <ac:chgData name="欣捷" userId="b965477fa0aef5e6" providerId="LiveId" clId="{356D9961-BC09-49D6-86FD-C4775367FC47}" dt="2021-03-03T03:59:37.893" v="625" actId="207"/>
          <ac:spMkLst>
            <pc:docMk/>
            <pc:sldMk cId="0" sldId="357"/>
            <ac:spMk id="41987" creationId="{BBC89334-A7EC-4391-92B5-45FE10957F3F}"/>
          </ac:spMkLst>
        </pc:spChg>
      </pc:sldChg>
      <pc:sldChg chg="modSp add mod">
        <pc:chgData name="欣捷" userId="b965477fa0aef5e6" providerId="LiveId" clId="{356D9961-BC09-49D6-86FD-C4775367FC47}" dt="2021-03-03T03:59:03.883" v="620" actId="20577"/>
        <pc:sldMkLst>
          <pc:docMk/>
          <pc:sldMk cId="0" sldId="358"/>
        </pc:sldMkLst>
        <pc:spChg chg="mod">
          <ac:chgData name="欣捷" userId="b965477fa0aef5e6" providerId="LiveId" clId="{356D9961-BC09-49D6-86FD-C4775367FC47}" dt="2021-03-03T03:59:03.883" v="620" actId="20577"/>
          <ac:spMkLst>
            <pc:docMk/>
            <pc:sldMk cId="0" sldId="358"/>
            <ac:spMk id="44034" creationId="{10BB3CD2-FBC1-4DD3-A501-211BBA37D7BF}"/>
          </ac:spMkLst>
        </pc:spChg>
      </pc:sldChg>
      <pc:sldChg chg="modSp add mod">
        <pc:chgData name="欣捷" userId="b965477fa0aef5e6" providerId="LiveId" clId="{356D9961-BC09-49D6-86FD-C4775367FC47}" dt="2021-03-03T03:59:06.395" v="621" actId="20577"/>
        <pc:sldMkLst>
          <pc:docMk/>
          <pc:sldMk cId="0" sldId="359"/>
        </pc:sldMkLst>
        <pc:spChg chg="mod">
          <ac:chgData name="欣捷" userId="b965477fa0aef5e6" providerId="LiveId" clId="{356D9961-BC09-49D6-86FD-C4775367FC47}" dt="2021-03-03T03:59:06.395" v="621" actId="20577"/>
          <ac:spMkLst>
            <pc:docMk/>
            <pc:sldMk cId="0" sldId="359"/>
            <ac:spMk id="45058" creationId="{54FA84FA-CF32-4C66-BA8E-3AABEA840465}"/>
          </ac:spMkLst>
        </pc:spChg>
      </pc:sldChg>
      <pc:sldChg chg="modSp add mod">
        <pc:chgData name="欣捷" userId="b965477fa0aef5e6" providerId="LiveId" clId="{356D9961-BC09-49D6-86FD-C4775367FC47}" dt="2021-03-03T03:59:08.999" v="622" actId="20577"/>
        <pc:sldMkLst>
          <pc:docMk/>
          <pc:sldMk cId="0" sldId="360"/>
        </pc:sldMkLst>
        <pc:spChg chg="mod">
          <ac:chgData name="欣捷" userId="b965477fa0aef5e6" providerId="LiveId" clId="{356D9961-BC09-49D6-86FD-C4775367FC47}" dt="2021-03-03T03:59:08.999" v="622" actId="20577"/>
          <ac:spMkLst>
            <pc:docMk/>
            <pc:sldMk cId="0" sldId="360"/>
            <ac:spMk id="46082" creationId="{1144928B-10AF-45A6-BA1D-A09C45D81564}"/>
          </ac:spMkLst>
        </pc:spChg>
      </pc:sldChg>
      <pc:sldChg chg="modSp add mod">
        <pc:chgData name="欣捷" userId="b965477fa0aef5e6" providerId="LiveId" clId="{356D9961-BC09-49D6-86FD-C4775367FC47}" dt="2021-03-03T09:26:24.736" v="2347" actId="6549"/>
        <pc:sldMkLst>
          <pc:docMk/>
          <pc:sldMk cId="0" sldId="361"/>
        </pc:sldMkLst>
        <pc:spChg chg="mod">
          <ac:chgData name="欣捷" userId="b965477fa0aef5e6" providerId="LiveId" clId="{356D9961-BC09-49D6-86FD-C4775367FC47}" dt="2021-03-03T09:26:24.736" v="2347" actId="6549"/>
          <ac:spMkLst>
            <pc:docMk/>
            <pc:sldMk cId="0" sldId="361"/>
            <ac:spMk id="47106" creationId="{B64E21BA-487E-415F-B985-E42EDF4D669A}"/>
          </ac:spMkLst>
        </pc:spChg>
        <pc:spChg chg="mod">
          <ac:chgData name="欣捷" userId="b965477fa0aef5e6" providerId="LiveId" clId="{356D9961-BC09-49D6-86FD-C4775367FC47}" dt="2021-03-03T02:28:55.208" v="37" actId="27636"/>
          <ac:spMkLst>
            <pc:docMk/>
            <pc:sldMk cId="0" sldId="361"/>
            <ac:spMk id="47107" creationId="{ECE85CF2-318F-4E85-8D1C-ADC56316A6D1}"/>
          </ac:spMkLst>
        </pc:spChg>
      </pc:sldChg>
      <pc:sldChg chg="modSp add mod">
        <pc:chgData name="欣捷" userId="b965477fa0aef5e6" providerId="LiveId" clId="{356D9961-BC09-49D6-86FD-C4775367FC47}" dt="2021-03-03T03:59:15.677" v="623" actId="20577"/>
        <pc:sldMkLst>
          <pc:docMk/>
          <pc:sldMk cId="0" sldId="362"/>
        </pc:sldMkLst>
        <pc:spChg chg="mod">
          <ac:chgData name="欣捷" userId="b965477fa0aef5e6" providerId="LiveId" clId="{356D9961-BC09-49D6-86FD-C4775367FC47}" dt="2021-03-03T03:59:15.677" v="623" actId="20577"/>
          <ac:spMkLst>
            <pc:docMk/>
            <pc:sldMk cId="0" sldId="362"/>
            <ac:spMk id="48130" creationId="{6EBD64B9-4D0B-4533-86C3-F73BB39BE67E}"/>
          </ac:spMkLst>
        </pc:spChg>
      </pc:sldChg>
      <pc:sldChg chg="modSp add mod">
        <pc:chgData name="欣捷" userId="b965477fa0aef5e6" providerId="LiveId" clId="{356D9961-BC09-49D6-86FD-C4775367FC47}" dt="2021-03-03T03:59:17.429" v="624" actId="20577"/>
        <pc:sldMkLst>
          <pc:docMk/>
          <pc:sldMk cId="0" sldId="363"/>
        </pc:sldMkLst>
        <pc:spChg chg="mod">
          <ac:chgData name="欣捷" userId="b965477fa0aef5e6" providerId="LiveId" clId="{356D9961-BC09-49D6-86FD-C4775367FC47}" dt="2021-03-03T03:59:17.429" v="624" actId="20577"/>
          <ac:spMkLst>
            <pc:docMk/>
            <pc:sldMk cId="0" sldId="363"/>
            <ac:spMk id="49154" creationId="{D297D0C9-AF1A-4839-9C8A-3442BD6EE7DA}"/>
          </ac:spMkLst>
        </pc:spChg>
      </pc:sldChg>
      <pc:sldChg chg="modSp add del mod">
        <pc:chgData name="欣捷" userId="b965477fa0aef5e6" providerId="LiveId" clId="{356D9961-BC09-49D6-86FD-C4775367FC47}" dt="2021-03-03T08:25:04.325" v="941" actId="47"/>
        <pc:sldMkLst>
          <pc:docMk/>
          <pc:sldMk cId="0" sldId="364"/>
        </pc:sldMkLst>
        <pc:spChg chg="mod">
          <ac:chgData name="欣捷" userId="b965477fa0aef5e6" providerId="LiveId" clId="{356D9961-BC09-49D6-86FD-C4775367FC47}" dt="2021-03-03T08:24:40.612" v="940" actId="1076"/>
          <ac:spMkLst>
            <pc:docMk/>
            <pc:sldMk cId="0" sldId="364"/>
            <ac:spMk id="3" creationId="{04BE90C3-25BF-4285-8DA8-4E63420312E0}"/>
          </ac:spMkLst>
        </pc:spChg>
        <pc:spChg chg="mod">
          <ac:chgData name="欣捷" userId="b965477fa0aef5e6" providerId="LiveId" clId="{356D9961-BC09-49D6-86FD-C4775367FC47}" dt="2021-03-03T02:28:55.067" v="13" actId="27636"/>
          <ac:spMkLst>
            <pc:docMk/>
            <pc:sldMk cId="0" sldId="364"/>
            <ac:spMk id="18434" creationId="{519F869F-6DB7-47D2-8F5D-19DF9FCF1D74}"/>
          </ac:spMkLst>
        </pc:spChg>
      </pc:sldChg>
      <pc:sldChg chg="modSp add mod">
        <pc:chgData name="欣捷" userId="b965477fa0aef5e6" providerId="LiveId" clId="{356D9961-BC09-49D6-86FD-C4775367FC47}" dt="2021-03-03T02:28:55.145" v="27" actId="27636"/>
        <pc:sldMkLst>
          <pc:docMk/>
          <pc:sldMk cId="0" sldId="365"/>
        </pc:sldMkLst>
        <pc:spChg chg="mod">
          <ac:chgData name="欣捷" userId="b965477fa0aef5e6" providerId="LiveId" clId="{356D9961-BC09-49D6-86FD-C4775367FC47}" dt="2021-03-03T02:28:55.145" v="27" actId="27636"/>
          <ac:spMkLst>
            <pc:docMk/>
            <pc:sldMk cId="0" sldId="365"/>
            <ac:spMk id="36866" creationId="{81CBD367-BB33-44BF-A027-A419AAEF2BCA}"/>
          </ac:spMkLst>
        </pc:spChg>
      </pc:sldChg>
      <pc:sldChg chg="modSp add mod">
        <pc:chgData name="欣捷" userId="b965477fa0aef5e6" providerId="LiveId" clId="{356D9961-BC09-49D6-86FD-C4775367FC47}" dt="2021-03-03T03:59:01.721" v="619" actId="20577"/>
        <pc:sldMkLst>
          <pc:docMk/>
          <pc:sldMk cId="0" sldId="367"/>
        </pc:sldMkLst>
        <pc:spChg chg="mod">
          <ac:chgData name="欣捷" userId="b965477fa0aef5e6" providerId="LiveId" clId="{356D9961-BC09-49D6-86FD-C4775367FC47}" dt="2021-03-03T03:59:01.721" v="619" actId="20577"/>
          <ac:spMkLst>
            <pc:docMk/>
            <pc:sldMk cId="0" sldId="367"/>
            <ac:spMk id="43010" creationId="{E64DD941-5753-4578-B8CC-BBBED867EB38}"/>
          </ac:spMkLst>
        </pc:spChg>
      </pc:sldChg>
      <pc:sldChg chg="modSp add mod">
        <pc:chgData name="欣捷" userId="b965477fa0aef5e6" providerId="LiveId" clId="{356D9961-BC09-49D6-86FD-C4775367FC47}" dt="2021-03-03T02:28:55.223" v="41" actId="27636"/>
        <pc:sldMkLst>
          <pc:docMk/>
          <pc:sldMk cId="0" sldId="368"/>
        </pc:sldMkLst>
        <pc:spChg chg="mod">
          <ac:chgData name="欣捷" userId="b965477fa0aef5e6" providerId="LiveId" clId="{356D9961-BC09-49D6-86FD-C4775367FC47}" dt="2021-03-03T02:28:55.223" v="41" actId="27636"/>
          <ac:spMkLst>
            <pc:docMk/>
            <pc:sldMk cId="0" sldId="368"/>
            <ac:spMk id="51202" creationId="{414A75FE-4280-406F-AABF-53A182C34CE8}"/>
          </ac:spMkLst>
        </pc:spChg>
      </pc:sldChg>
      <pc:sldChg chg="modSp add mod">
        <pc:chgData name="欣捷" userId="b965477fa0aef5e6" providerId="LiveId" clId="{356D9961-BC09-49D6-86FD-C4775367FC47}" dt="2021-03-03T09:26:30.357" v="2348" actId="20577"/>
        <pc:sldMkLst>
          <pc:docMk/>
          <pc:sldMk cId="0" sldId="369"/>
        </pc:sldMkLst>
        <pc:spChg chg="mod">
          <ac:chgData name="欣捷" userId="b965477fa0aef5e6" providerId="LiveId" clId="{356D9961-BC09-49D6-86FD-C4775367FC47}" dt="2021-03-03T09:26:30.357" v="2348" actId="20577"/>
          <ac:spMkLst>
            <pc:docMk/>
            <pc:sldMk cId="0" sldId="369"/>
            <ac:spMk id="52226" creationId="{1965AF1D-22DD-48FB-9D4D-B66C68DF0220}"/>
          </ac:spMkLst>
        </pc:spChg>
      </pc:sldChg>
      <pc:sldChg chg="modSp add mod">
        <pc:chgData name="欣捷" userId="b965477fa0aef5e6" providerId="LiveId" clId="{356D9961-BC09-49D6-86FD-C4775367FC47}" dt="2021-03-03T09:26:32.115" v="2349" actId="20577"/>
        <pc:sldMkLst>
          <pc:docMk/>
          <pc:sldMk cId="0" sldId="370"/>
        </pc:sldMkLst>
        <pc:spChg chg="mod">
          <ac:chgData name="欣捷" userId="b965477fa0aef5e6" providerId="LiveId" clId="{356D9961-BC09-49D6-86FD-C4775367FC47}" dt="2021-03-03T09:26:32.115" v="2349" actId="20577"/>
          <ac:spMkLst>
            <pc:docMk/>
            <pc:sldMk cId="0" sldId="370"/>
            <ac:spMk id="53250" creationId="{1C832218-E820-4AFE-89D8-F516D40A4AB1}"/>
          </ac:spMkLst>
        </pc:spChg>
      </pc:sldChg>
      <pc:sldChg chg="modSp add mod">
        <pc:chgData name="欣捷" userId="b965477fa0aef5e6" providerId="LiveId" clId="{356D9961-BC09-49D6-86FD-C4775367FC47}" dt="2021-03-03T09:26:34.291" v="2350" actId="20577"/>
        <pc:sldMkLst>
          <pc:docMk/>
          <pc:sldMk cId="0" sldId="371"/>
        </pc:sldMkLst>
        <pc:spChg chg="mod">
          <ac:chgData name="欣捷" userId="b965477fa0aef5e6" providerId="LiveId" clId="{356D9961-BC09-49D6-86FD-C4775367FC47}" dt="2021-03-03T09:26:34.291" v="2350" actId="20577"/>
          <ac:spMkLst>
            <pc:docMk/>
            <pc:sldMk cId="0" sldId="371"/>
            <ac:spMk id="54274" creationId="{51094040-CA85-4561-B8F7-F7156D6A4C8A}"/>
          </ac:spMkLst>
        </pc:spChg>
      </pc:sldChg>
      <pc:sldChg chg="modSp add mod">
        <pc:chgData name="欣捷" userId="b965477fa0aef5e6" providerId="LiveId" clId="{356D9961-BC09-49D6-86FD-C4775367FC47}" dt="2021-03-03T09:26:36.341" v="2351" actId="20577"/>
        <pc:sldMkLst>
          <pc:docMk/>
          <pc:sldMk cId="0" sldId="372"/>
        </pc:sldMkLst>
        <pc:spChg chg="mod">
          <ac:chgData name="欣捷" userId="b965477fa0aef5e6" providerId="LiveId" clId="{356D9961-BC09-49D6-86FD-C4775367FC47}" dt="2021-03-03T09:26:36.341" v="2351" actId="20577"/>
          <ac:spMkLst>
            <pc:docMk/>
            <pc:sldMk cId="0" sldId="372"/>
            <ac:spMk id="56322" creationId="{D1802F6D-08E1-41EB-B9B4-23764127EB3A}"/>
          </ac:spMkLst>
        </pc:spChg>
      </pc:sldChg>
      <pc:sldChg chg="modSp add mod">
        <pc:chgData name="欣捷" userId="b965477fa0aef5e6" providerId="LiveId" clId="{356D9961-BC09-49D6-86FD-C4775367FC47}" dt="2021-03-03T10:14:52.725" v="2821" actId="207"/>
        <pc:sldMkLst>
          <pc:docMk/>
          <pc:sldMk cId="0" sldId="373"/>
        </pc:sldMkLst>
        <pc:spChg chg="mod">
          <ac:chgData name="欣捷" userId="b965477fa0aef5e6" providerId="LiveId" clId="{356D9961-BC09-49D6-86FD-C4775367FC47}" dt="2021-03-03T02:28:55.255" v="46" actId="27636"/>
          <ac:spMkLst>
            <pc:docMk/>
            <pc:sldMk cId="0" sldId="373"/>
            <ac:spMk id="57346" creationId="{DD660286-E7B3-480C-AAF7-413BF5011A62}"/>
          </ac:spMkLst>
        </pc:spChg>
        <pc:spChg chg="mod">
          <ac:chgData name="欣捷" userId="b965477fa0aef5e6" providerId="LiveId" clId="{356D9961-BC09-49D6-86FD-C4775367FC47}" dt="2021-03-03T10:14:52.725" v="2821" actId="207"/>
          <ac:spMkLst>
            <pc:docMk/>
            <pc:sldMk cId="0" sldId="373"/>
            <ac:spMk id="57347" creationId="{F851B7F2-A5FC-4B5F-89B9-D6DE0F8D3F8C}"/>
          </ac:spMkLst>
        </pc:spChg>
      </pc:sldChg>
      <pc:sldChg chg="modSp add mod">
        <pc:chgData name="欣捷" userId="b965477fa0aef5e6" providerId="LiveId" clId="{356D9961-BC09-49D6-86FD-C4775367FC47}" dt="2021-03-03T09:26:39.223" v="2352" actId="20577"/>
        <pc:sldMkLst>
          <pc:docMk/>
          <pc:sldMk cId="0" sldId="374"/>
        </pc:sldMkLst>
        <pc:spChg chg="mod">
          <ac:chgData name="欣捷" userId="b965477fa0aef5e6" providerId="LiveId" clId="{356D9961-BC09-49D6-86FD-C4775367FC47}" dt="2021-03-03T09:26:39.223" v="2352" actId="20577"/>
          <ac:spMkLst>
            <pc:docMk/>
            <pc:sldMk cId="0" sldId="374"/>
            <ac:spMk id="58370" creationId="{8591CA58-B046-4D9B-97DC-35BE322F2B5A}"/>
          </ac:spMkLst>
        </pc:spChg>
        <pc:spChg chg="mod">
          <ac:chgData name="欣捷" userId="b965477fa0aef5e6" providerId="LiveId" clId="{356D9961-BC09-49D6-86FD-C4775367FC47}" dt="2021-03-03T06:33:38.888" v="626" actId="207"/>
          <ac:spMkLst>
            <pc:docMk/>
            <pc:sldMk cId="0" sldId="374"/>
            <ac:spMk id="58371" creationId="{1B04B1B4-C070-47E4-BB77-E60463763E31}"/>
          </ac:spMkLst>
        </pc:spChg>
      </pc:sldChg>
      <pc:sldChg chg="modSp add mod">
        <pc:chgData name="欣捷" userId="b965477fa0aef5e6" providerId="LiveId" clId="{356D9961-BC09-49D6-86FD-C4775367FC47}" dt="2021-03-03T09:26:41.360" v="2353" actId="20577"/>
        <pc:sldMkLst>
          <pc:docMk/>
          <pc:sldMk cId="0" sldId="375"/>
        </pc:sldMkLst>
        <pc:spChg chg="mod">
          <ac:chgData name="欣捷" userId="b965477fa0aef5e6" providerId="LiveId" clId="{356D9961-BC09-49D6-86FD-C4775367FC47}" dt="2021-03-03T09:26:41.360" v="2353" actId="20577"/>
          <ac:spMkLst>
            <pc:docMk/>
            <pc:sldMk cId="0" sldId="375"/>
            <ac:spMk id="59394" creationId="{D37A82FC-F2BA-48CD-870F-3F73CDC7DF49}"/>
          </ac:spMkLst>
        </pc:spChg>
        <pc:spChg chg="mod">
          <ac:chgData name="欣捷" userId="b965477fa0aef5e6" providerId="LiveId" clId="{356D9961-BC09-49D6-86FD-C4775367FC47}" dt="2021-03-03T02:28:55.270" v="48" actId="27636"/>
          <ac:spMkLst>
            <pc:docMk/>
            <pc:sldMk cId="0" sldId="375"/>
            <ac:spMk id="59395" creationId="{BF4445B4-E3FE-4D9C-8CBE-258CD7CDD096}"/>
          </ac:spMkLst>
        </pc:spChg>
      </pc:sldChg>
      <pc:sldChg chg="modSp add mod">
        <pc:chgData name="欣捷" userId="b965477fa0aef5e6" providerId="LiveId" clId="{356D9961-BC09-49D6-86FD-C4775367FC47}" dt="2021-03-03T09:26:43.347" v="2354" actId="20577"/>
        <pc:sldMkLst>
          <pc:docMk/>
          <pc:sldMk cId="0" sldId="376"/>
        </pc:sldMkLst>
        <pc:spChg chg="mod">
          <ac:chgData name="欣捷" userId="b965477fa0aef5e6" providerId="LiveId" clId="{356D9961-BC09-49D6-86FD-C4775367FC47}" dt="2021-03-03T09:26:43.347" v="2354" actId="20577"/>
          <ac:spMkLst>
            <pc:docMk/>
            <pc:sldMk cId="0" sldId="376"/>
            <ac:spMk id="61442" creationId="{EE2DE5F2-4C47-4D56-9448-90B9E8554A20}"/>
          </ac:spMkLst>
        </pc:spChg>
      </pc:sldChg>
      <pc:sldChg chg="modSp add mod">
        <pc:chgData name="欣捷" userId="b965477fa0aef5e6" providerId="LiveId" clId="{356D9961-BC09-49D6-86FD-C4775367FC47}" dt="2021-03-03T09:26:45.471" v="2355" actId="20577"/>
        <pc:sldMkLst>
          <pc:docMk/>
          <pc:sldMk cId="0" sldId="377"/>
        </pc:sldMkLst>
        <pc:spChg chg="mod">
          <ac:chgData name="欣捷" userId="b965477fa0aef5e6" providerId="LiveId" clId="{356D9961-BC09-49D6-86FD-C4775367FC47}" dt="2021-03-03T09:26:45.471" v="2355" actId="20577"/>
          <ac:spMkLst>
            <pc:docMk/>
            <pc:sldMk cId="0" sldId="377"/>
            <ac:spMk id="62466" creationId="{0390FEB0-86BD-42CE-AC36-55009CF47C34}"/>
          </ac:spMkLst>
        </pc:spChg>
      </pc:sldChg>
      <pc:sldChg chg="modSp add mod">
        <pc:chgData name="欣捷" userId="b965477fa0aef5e6" providerId="LiveId" clId="{356D9961-BC09-49D6-86FD-C4775367FC47}" dt="2021-03-03T09:26:48.628" v="2356" actId="20577"/>
        <pc:sldMkLst>
          <pc:docMk/>
          <pc:sldMk cId="0" sldId="378"/>
        </pc:sldMkLst>
        <pc:spChg chg="mod">
          <ac:chgData name="欣捷" userId="b965477fa0aef5e6" providerId="LiveId" clId="{356D9961-BC09-49D6-86FD-C4775367FC47}" dt="2021-03-03T09:26:48.628" v="2356" actId="20577"/>
          <ac:spMkLst>
            <pc:docMk/>
            <pc:sldMk cId="0" sldId="378"/>
            <ac:spMk id="63490" creationId="{37BBEED6-13D4-41FB-99EE-8D7C4DD17DAA}"/>
          </ac:spMkLst>
        </pc:spChg>
      </pc:sldChg>
      <pc:sldChg chg="modSp add mod">
        <pc:chgData name="欣捷" userId="b965477fa0aef5e6" providerId="LiveId" clId="{356D9961-BC09-49D6-86FD-C4775367FC47}" dt="2021-03-03T09:26:50.837" v="2357" actId="20577"/>
        <pc:sldMkLst>
          <pc:docMk/>
          <pc:sldMk cId="0" sldId="379"/>
        </pc:sldMkLst>
        <pc:spChg chg="mod">
          <ac:chgData name="欣捷" userId="b965477fa0aef5e6" providerId="LiveId" clId="{356D9961-BC09-49D6-86FD-C4775367FC47}" dt="2021-03-03T09:26:50.837" v="2357" actId="20577"/>
          <ac:spMkLst>
            <pc:docMk/>
            <pc:sldMk cId="0" sldId="379"/>
            <ac:spMk id="65538" creationId="{AF554D7E-2BC8-43A8-8087-E6B323F33971}"/>
          </ac:spMkLst>
        </pc:spChg>
      </pc:sldChg>
      <pc:sldChg chg="modSp add mod">
        <pc:chgData name="欣捷" userId="b965477fa0aef5e6" providerId="LiveId" clId="{356D9961-BC09-49D6-86FD-C4775367FC47}" dt="2021-03-03T09:26:52.804" v="2358" actId="20577"/>
        <pc:sldMkLst>
          <pc:docMk/>
          <pc:sldMk cId="0" sldId="380"/>
        </pc:sldMkLst>
        <pc:spChg chg="mod">
          <ac:chgData name="欣捷" userId="b965477fa0aef5e6" providerId="LiveId" clId="{356D9961-BC09-49D6-86FD-C4775367FC47}" dt="2021-03-03T09:26:52.804" v="2358" actId="20577"/>
          <ac:spMkLst>
            <pc:docMk/>
            <pc:sldMk cId="0" sldId="380"/>
            <ac:spMk id="66562" creationId="{B65D07EE-F6B3-40FB-92F9-CEAFF0FBD548}"/>
          </ac:spMkLst>
        </pc:spChg>
      </pc:sldChg>
      <pc:sldChg chg="modSp add mod">
        <pc:chgData name="欣捷" userId="b965477fa0aef5e6" providerId="LiveId" clId="{356D9961-BC09-49D6-86FD-C4775367FC47}" dt="2021-03-03T09:26:54.933" v="2359" actId="20577"/>
        <pc:sldMkLst>
          <pc:docMk/>
          <pc:sldMk cId="0" sldId="381"/>
        </pc:sldMkLst>
        <pc:spChg chg="mod">
          <ac:chgData name="欣捷" userId="b965477fa0aef5e6" providerId="LiveId" clId="{356D9961-BC09-49D6-86FD-C4775367FC47}" dt="2021-03-03T09:26:54.933" v="2359" actId="20577"/>
          <ac:spMkLst>
            <pc:docMk/>
            <pc:sldMk cId="0" sldId="381"/>
            <ac:spMk id="67586" creationId="{9C442327-7428-45B6-BF6F-21A35C7BF5AF}"/>
          </ac:spMkLst>
        </pc:spChg>
      </pc:sldChg>
      <pc:sldChg chg="modSp add mod">
        <pc:chgData name="欣捷" userId="b965477fa0aef5e6" providerId="LiveId" clId="{356D9961-BC09-49D6-86FD-C4775367FC47}" dt="2021-03-03T09:47:04" v="2487" actId="3626"/>
        <pc:sldMkLst>
          <pc:docMk/>
          <pc:sldMk cId="0" sldId="382"/>
        </pc:sldMkLst>
        <pc:spChg chg="mod">
          <ac:chgData name="欣捷" userId="b965477fa0aef5e6" providerId="LiveId" clId="{356D9961-BC09-49D6-86FD-C4775367FC47}" dt="2021-03-03T09:26:57.348" v="2360" actId="20577"/>
          <ac:spMkLst>
            <pc:docMk/>
            <pc:sldMk cId="0" sldId="382"/>
            <ac:spMk id="68610" creationId="{4799E3D1-9EF9-4CBA-B257-AB22F46D3F11}"/>
          </ac:spMkLst>
        </pc:spChg>
        <pc:spChg chg="mod">
          <ac:chgData name="欣捷" userId="b965477fa0aef5e6" providerId="LiveId" clId="{356D9961-BC09-49D6-86FD-C4775367FC47}" dt="2021-03-03T09:47:04" v="2487" actId="3626"/>
          <ac:spMkLst>
            <pc:docMk/>
            <pc:sldMk cId="0" sldId="382"/>
            <ac:spMk id="68611" creationId="{EBCCD790-27F7-4284-8C13-4A9B0F105886}"/>
          </ac:spMkLst>
        </pc:spChg>
      </pc:sldChg>
      <pc:sldChg chg="modSp add del mod">
        <pc:chgData name="欣捷" userId="b965477fa0aef5e6" providerId="LiveId" clId="{356D9961-BC09-49D6-86FD-C4775367FC47}" dt="2021-03-03T09:27:23.308" v="2361" actId="47"/>
        <pc:sldMkLst>
          <pc:docMk/>
          <pc:sldMk cId="0" sldId="384"/>
        </pc:sldMkLst>
        <pc:spChg chg="mod">
          <ac:chgData name="欣捷" userId="b965477fa0aef5e6" providerId="LiveId" clId="{356D9961-BC09-49D6-86FD-C4775367FC47}" dt="2021-03-03T02:28:55.317" v="58" actId="27636"/>
          <ac:spMkLst>
            <pc:docMk/>
            <pc:sldMk cId="0" sldId="384"/>
            <ac:spMk id="71682" creationId="{0606B498-A371-44D5-A8E0-03A4154257D8}"/>
          </ac:spMkLst>
        </pc:spChg>
      </pc:sldChg>
      <pc:sldChg chg="modSp add del mod">
        <pc:chgData name="欣捷" userId="b965477fa0aef5e6" providerId="LiveId" clId="{356D9961-BC09-49D6-86FD-C4775367FC47}" dt="2021-03-03T09:27:24.198" v="2362" actId="47"/>
        <pc:sldMkLst>
          <pc:docMk/>
          <pc:sldMk cId="0" sldId="385"/>
        </pc:sldMkLst>
        <pc:spChg chg="mod">
          <ac:chgData name="欣捷" userId="b965477fa0aef5e6" providerId="LiveId" clId="{356D9961-BC09-49D6-86FD-C4775367FC47}" dt="2021-03-03T02:28:55.333" v="59" actId="27636"/>
          <ac:spMkLst>
            <pc:docMk/>
            <pc:sldMk cId="0" sldId="385"/>
            <ac:spMk id="72706" creationId="{ACA94022-5879-4B5C-A115-D3C94CC40A44}"/>
          </ac:spMkLst>
        </pc:spChg>
      </pc:sldChg>
      <pc:sldChg chg="addSp delSp modSp add mod ord">
        <pc:chgData name="欣捷" userId="b965477fa0aef5e6" providerId="LiveId" clId="{356D9961-BC09-49D6-86FD-C4775367FC47}" dt="2021-03-03T09:47:46.428" v="2494" actId="478"/>
        <pc:sldMkLst>
          <pc:docMk/>
          <pc:sldMk cId="0" sldId="386"/>
        </pc:sldMkLst>
        <pc:spChg chg="mod">
          <ac:chgData name="欣捷" userId="b965477fa0aef5e6" providerId="LiveId" clId="{356D9961-BC09-49D6-86FD-C4775367FC47}" dt="2021-03-03T02:28:55.348" v="60" actId="27636"/>
          <ac:spMkLst>
            <pc:docMk/>
            <pc:sldMk cId="0" sldId="386"/>
            <ac:spMk id="73730" creationId="{7B68C95B-415D-493D-B34C-E5746503E773}"/>
          </ac:spMkLst>
        </pc:spChg>
        <pc:spChg chg="add del mod">
          <ac:chgData name="欣捷" userId="b965477fa0aef5e6" providerId="LiveId" clId="{356D9961-BC09-49D6-86FD-C4775367FC47}" dt="2021-03-03T09:47:46.428" v="2494" actId="478"/>
          <ac:spMkLst>
            <pc:docMk/>
            <pc:sldMk cId="0" sldId="386"/>
            <ac:spMk id="73731" creationId="{B9FC27BA-16AE-4CD1-984F-AD7A9DB84064}"/>
          </ac:spMkLst>
        </pc:spChg>
        <pc:spChg chg="add del">
          <ac:chgData name="欣捷" userId="b965477fa0aef5e6" providerId="LiveId" clId="{356D9961-BC09-49D6-86FD-C4775367FC47}" dt="2021-03-03T09:47:34.307" v="2492" actId="478"/>
          <ac:spMkLst>
            <pc:docMk/>
            <pc:sldMk cId="0" sldId="386"/>
            <ac:spMk id="73732" creationId="{2F48963A-B2FE-41BC-A467-AB83AD289B14}"/>
          </ac:spMkLst>
        </pc:sp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573905351" sldId="440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614319838" sldId="441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108796343" sldId="442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366645283" sldId="443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858793652" sldId="444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381592031" sldId="445"/>
        </pc:sldMkLst>
      </pc:sldChg>
      <pc:sldChg chg="modSp add del mod">
        <pc:chgData name="欣捷" userId="b965477fa0aef5e6" providerId="LiveId" clId="{356D9961-BC09-49D6-86FD-C4775367FC47}" dt="2021-03-03T09:33:13.910" v="2454" actId="47"/>
        <pc:sldMkLst>
          <pc:docMk/>
          <pc:sldMk cId="0" sldId="488"/>
        </pc:sldMkLst>
        <pc:spChg chg="mod">
          <ac:chgData name="欣捷" userId="b965477fa0aef5e6" providerId="LiveId" clId="{356D9961-BC09-49D6-86FD-C4775367FC47}" dt="2021-03-03T02:33:19.813" v="147" actId="27636"/>
          <ac:spMkLst>
            <pc:docMk/>
            <pc:sldMk cId="0" sldId="488"/>
            <ac:spMk id="22530" creationId="{0C178A97-6EA3-4BB2-A61E-E801078E5F68}"/>
          </ac:spMkLst>
        </pc:spChg>
      </pc:sldChg>
      <pc:sldChg chg="add del">
        <pc:chgData name="欣捷" userId="b965477fa0aef5e6" providerId="LiveId" clId="{356D9961-BC09-49D6-86FD-C4775367FC47}" dt="2021-03-03T09:27:58.729" v="2369" actId="47"/>
        <pc:sldMkLst>
          <pc:docMk/>
          <pc:sldMk cId="0" sldId="511"/>
        </pc:sldMkLst>
      </pc:sldChg>
      <pc:sldChg chg="add del">
        <pc:chgData name="欣捷" userId="b965477fa0aef5e6" providerId="LiveId" clId="{356D9961-BC09-49D6-86FD-C4775367FC47}" dt="2021-03-03T09:27:59.741" v="2370" actId="47"/>
        <pc:sldMkLst>
          <pc:docMk/>
          <pc:sldMk cId="0" sldId="512"/>
        </pc:sldMkLst>
      </pc:sldChg>
      <pc:sldChg chg="modSp add del mod">
        <pc:chgData name="欣捷" userId="b965477fa0aef5e6" providerId="LiveId" clId="{356D9961-BC09-49D6-86FD-C4775367FC47}" dt="2021-03-03T09:33:07.293" v="2450" actId="47"/>
        <pc:sldMkLst>
          <pc:docMk/>
          <pc:sldMk cId="0" sldId="515"/>
        </pc:sldMkLst>
        <pc:spChg chg="mod">
          <ac:chgData name="欣捷" userId="b965477fa0aef5e6" providerId="LiveId" clId="{356D9961-BC09-49D6-86FD-C4775367FC47}" dt="2021-03-03T02:33:19.798" v="143" actId="27636"/>
          <ac:spMkLst>
            <pc:docMk/>
            <pc:sldMk cId="0" sldId="515"/>
            <ac:spMk id="18434" creationId="{71C71926-A5D7-4025-A3DD-49663E3157F1}"/>
          </ac:spMkLst>
        </pc:spChg>
      </pc:sldChg>
      <pc:sldChg chg="modSp add mod">
        <pc:chgData name="欣捷" userId="b965477fa0aef5e6" providerId="LiveId" clId="{356D9961-BC09-49D6-86FD-C4775367FC47}" dt="2021-03-03T02:33:19.829" v="148" actId="27636"/>
        <pc:sldMkLst>
          <pc:docMk/>
          <pc:sldMk cId="0" sldId="533"/>
        </pc:sldMkLst>
        <pc:spChg chg="mod">
          <ac:chgData name="欣捷" userId="b965477fa0aef5e6" providerId="LiveId" clId="{356D9961-BC09-49D6-86FD-C4775367FC47}" dt="2021-03-03T02:33:19.829" v="148" actId="27636"/>
          <ac:spMkLst>
            <pc:docMk/>
            <pc:sldMk cId="0" sldId="533"/>
            <ac:spMk id="23554" creationId="{B2972927-2DC4-4D0D-BBEB-9C329705426F}"/>
          </ac:spMkLst>
        </pc:spChg>
      </pc:sldChg>
      <pc:sldChg chg="modSp add mod">
        <pc:chgData name="欣捷" userId="b965477fa0aef5e6" providerId="LiveId" clId="{356D9961-BC09-49D6-86FD-C4775367FC47}" dt="2021-03-03T09:56:37.475" v="2642" actId="20577"/>
        <pc:sldMkLst>
          <pc:docMk/>
          <pc:sldMk cId="0" sldId="534"/>
        </pc:sldMkLst>
        <pc:spChg chg="mod">
          <ac:chgData name="欣捷" userId="b965477fa0aef5e6" providerId="LiveId" clId="{356D9961-BC09-49D6-86FD-C4775367FC47}" dt="2021-03-03T09:56:37.475" v="2642" actId="20577"/>
          <ac:spMkLst>
            <pc:docMk/>
            <pc:sldMk cId="0" sldId="534"/>
            <ac:spMk id="24578" creationId="{FD133E6B-FD67-4729-B65B-222CC399EC28}"/>
          </ac:spMkLst>
        </pc:spChg>
      </pc:sldChg>
      <pc:sldChg chg="modSp add mod">
        <pc:chgData name="欣捷" userId="b965477fa0aef5e6" providerId="LiveId" clId="{356D9961-BC09-49D6-86FD-C4775367FC47}" dt="2021-03-03T09:56:39.572" v="2643" actId="20577"/>
        <pc:sldMkLst>
          <pc:docMk/>
          <pc:sldMk cId="0" sldId="535"/>
        </pc:sldMkLst>
        <pc:spChg chg="mod">
          <ac:chgData name="欣捷" userId="b965477fa0aef5e6" providerId="LiveId" clId="{356D9961-BC09-49D6-86FD-C4775367FC47}" dt="2021-03-03T09:56:39.572" v="2643" actId="20577"/>
          <ac:spMkLst>
            <pc:docMk/>
            <pc:sldMk cId="0" sldId="535"/>
            <ac:spMk id="25602" creationId="{F66C5EA4-C65F-4FC7-9C93-312DC4DDBF1F}"/>
          </ac:spMkLst>
        </pc:spChg>
      </pc:sldChg>
      <pc:sldChg chg="modSp add mod">
        <pc:chgData name="欣捷" userId="b965477fa0aef5e6" providerId="LiveId" clId="{356D9961-BC09-49D6-86FD-C4775367FC47}" dt="2021-03-03T09:56:41.894" v="2644" actId="20577"/>
        <pc:sldMkLst>
          <pc:docMk/>
          <pc:sldMk cId="0" sldId="536"/>
        </pc:sldMkLst>
        <pc:spChg chg="mod">
          <ac:chgData name="欣捷" userId="b965477fa0aef5e6" providerId="LiveId" clId="{356D9961-BC09-49D6-86FD-C4775367FC47}" dt="2021-03-03T09:56:41.894" v="2644" actId="20577"/>
          <ac:spMkLst>
            <pc:docMk/>
            <pc:sldMk cId="0" sldId="536"/>
            <ac:spMk id="26626" creationId="{B28373C1-3C59-4C4C-93C3-38799262F500}"/>
          </ac:spMkLst>
        </pc:spChg>
      </pc:sldChg>
      <pc:sldChg chg="modSp add mod">
        <pc:chgData name="欣捷" userId="b965477fa0aef5e6" providerId="LiveId" clId="{356D9961-BC09-49D6-86FD-C4775367FC47}" dt="2021-03-03T09:56:44.304" v="2645" actId="20577"/>
        <pc:sldMkLst>
          <pc:docMk/>
          <pc:sldMk cId="0" sldId="537"/>
        </pc:sldMkLst>
        <pc:spChg chg="mod">
          <ac:chgData name="欣捷" userId="b965477fa0aef5e6" providerId="LiveId" clId="{356D9961-BC09-49D6-86FD-C4775367FC47}" dt="2021-03-03T09:56:44.304" v="2645" actId="20577"/>
          <ac:spMkLst>
            <pc:docMk/>
            <pc:sldMk cId="0" sldId="537"/>
            <ac:spMk id="27650" creationId="{F68176BB-EEB0-448B-AD52-7265293AAD64}"/>
          </ac:spMkLst>
        </pc:spChg>
      </pc:sldChg>
      <pc:sldChg chg="modSp add mod">
        <pc:chgData name="欣捷" userId="b965477fa0aef5e6" providerId="LiveId" clId="{356D9961-BC09-49D6-86FD-C4775367FC47}" dt="2021-03-03T09:56:46.422" v="2646" actId="20577"/>
        <pc:sldMkLst>
          <pc:docMk/>
          <pc:sldMk cId="0" sldId="538"/>
        </pc:sldMkLst>
        <pc:spChg chg="mod">
          <ac:chgData name="欣捷" userId="b965477fa0aef5e6" providerId="LiveId" clId="{356D9961-BC09-49D6-86FD-C4775367FC47}" dt="2021-03-03T09:56:46.422" v="2646" actId="20577"/>
          <ac:spMkLst>
            <pc:docMk/>
            <pc:sldMk cId="0" sldId="538"/>
            <ac:spMk id="28674" creationId="{9CDEF8C5-CB01-45F7-A3E4-73E6D8228965}"/>
          </ac:spMkLst>
        </pc:spChg>
        <pc:spChg chg="mod">
          <ac:chgData name="欣捷" userId="b965477fa0aef5e6" providerId="LiveId" clId="{356D9961-BC09-49D6-86FD-C4775367FC47}" dt="2021-03-03T02:33:19.860" v="154" actId="27636"/>
          <ac:spMkLst>
            <pc:docMk/>
            <pc:sldMk cId="0" sldId="538"/>
            <ac:spMk id="28675" creationId="{BCCA4432-B7CE-4C85-8CED-8EB278287738}"/>
          </ac:spMkLst>
        </pc:spChg>
      </pc:sldChg>
      <pc:sldChg chg="delSp modSp add mod modClrScheme chgLayout">
        <pc:chgData name="欣捷" userId="b965477fa0aef5e6" providerId="LiveId" clId="{356D9961-BC09-49D6-86FD-C4775367FC47}" dt="2021-03-03T09:30:49.633" v="2408" actId="700"/>
        <pc:sldMkLst>
          <pc:docMk/>
          <pc:sldMk cId="0" sldId="539"/>
        </pc:sldMkLst>
        <pc:spChg chg="mod ord">
          <ac:chgData name="欣捷" userId="b965477fa0aef5e6" providerId="LiveId" clId="{356D9961-BC09-49D6-86FD-C4775367FC47}" dt="2021-03-03T09:30:49.633" v="2408" actId="700"/>
          <ac:spMkLst>
            <pc:docMk/>
            <pc:sldMk cId="0" sldId="539"/>
            <ac:spMk id="11266" creationId="{070A2E11-D20F-4B19-8D21-3F80F2FC0B2C}"/>
          </ac:spMkLst>
        </pc:spChg>
        <pc:spChg chg="del">
          <ac:chgData name="欣捷" userId="b965477fa0aef5e6" providerId="LiveId" clId="{356D9961-BC09-49D6-86FD-C4775367FC47}" dt="2021-03-03T09:30:49.633" v="2408" actId="700"/>
          <ac:spMkLst>
            <pc:docMk/>
            <pc:sldMk cId="0" sldId="539"/>
            <ac:spMk id="11267" creationId="{9FCE17E5-0976-44E7-BB98-9E7B1E6C62FE}"/>
          </ac:spMkLst>
        </pc:spChg>
      </pc:sldChg>
      <pc:sldChg chg="modSp add mod">
        <pc:chgData name="欣捷" userId="b965477fa0aef5e6" providerId="LiveId" clId="{356D9961-BC09-49D6-86FD-C4775367FC47}" dt="2021-03-03T09:54:57.616" v="2598" actId="20577"/>
        <pc:sldMkLst>
          <pc:docMk/>
          <pc:sldMk cId="0" sldId="540"/>
        </pc:sldMkLst>
        <pc:spChg chg="mod">
          <ac:chgData name="欣捷" userId="b965477fa0aef5e6" providerId="LiveId" clId="{356D9961-BC09-49D6-86FD-C4775367FC47}" dt="2021-03-03T09:54:57.616" v="2598" actId="20577"/>
          <ac:spMkLst>
            <pc:docMk/>
            <pc:sldMk cId="0" sldId="540"/>
            <ac:spMk id="12290" creationId="{0DAA62A9-02FF-4F33-96DB-65DF1F89EC2B}"/>
          </ac:spMkLst>
        </pc:spChg>
      </pc:sldChg>
      <pc:sldChg chg="modSp add mod">
        <pc:chgData name="欣捷" userId="b965477fa0aef5e6" providerId="LiveId" clId="{356D9961-BC09-49D6-86FD-C4775367FC47}" dt="2021-03-03T09:55:01.136" v="2599" actId="20577"/>
        <pc:sldMkLst>
          <pc:docMk/>
          <pc:sldMk cId="0" sldId="541"/>
        </pc:sldMkLst>
        <pc:spChg chg="mod">
          <ac:chgData name="欣捷" userId="b965477fa0aef5e6" providerId="LiveId" clId="{356D9961-BC09-49D6-86FD-C4775367FC47}" dt="2021-03-03T09:55:01.136" v="2599" actId="20577"/>
          <ac:spMkLst>
            <pc:docMk/>
            <pc:sldMk cId="0" sldId="541"/>
            <ac:spMk id="13314" creationId="{BB3F8398-D61E-4A63-A151-B8D95340495C}"/>
          </ac:spMkLst>
        </pc:spChg>
      </pc:sldChg>
      <pc:sldChg chg="modSp add mod">
        <pc:chgData name="欣捷" userId="b965477fa0aef5e6" providerId="LiveId" clId="{356D9961-BC09-49D6-86FD-C4775367FC47}" dt="2021-03-03T09:30:52.943" v="2409" actId="20577"/>
        <pc:sldMkLst>
          <pc:docMk/>
          <pc:sldMk cId="0" sldId="542"/>
        </pc:sldMkLst>
        <pc:spChg chg="mod">
          <ac:chgData name="欣捷" userId="b965477fa0aef5e6" providerId="LiveId" clId="{356D9961-BC09-49D6-86FD-C4775367FC47}" dt="2021-03-03T09:30:52.943" v="2409" actId="20577"/>
          <ac:spMkLst>
            <pc:docMk/>
            <pc:sldMk cId="0" sldId="542"/>
            <ac:spMk id="15362" creationId="{3FB02E34-C2CF-44B5-9126-F52697A50FE9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56:11.216" v="2641" actId="700"/>
        <pc:sldMkLst>
          <pc:docMk/>
          <pc:sldMk cId="0" sldId="543"/>
        </pc:sldMkLst>
        <pc:spChg chg="mod ord">
          <ac:chgData name="欣捷" userId="b965477fa0aef5e6" providerId="LiveId" clId="{356D9961-BC09-49D6-86FD-C4775367FC47}" dt="2021-03-03T09:56:11.216" v="2641" actId="700"/>
          <ac:spMkLst>
            <pc:docMk/>
            <pc:sldMk cId="0" sldId="543"/>
            <ac:spMk id="16386" creationId="{F636CC28-A773-4840-A737-2D13B28B8F9F}"/>
          </ac:spMkLst>
        </pc:spChg>
        <pc:spChg chg="add del mod ord">
          <ac:chgData name="欣捷" userId="b965477fa0aef5e6" providerId="LiveId" clId="{356D9961-BC09-49D6-86FD-C4775367FC47}" dt="2021-03-03T09:56:11.216" v="2641" actId="700"/>
          <ac:spMkLst>
            <pc:docMk/>
            <pc:sldMk cId="0" sldId="543"/>
            <ac:spMk id="16387" creationId="{1A6EDEEB-6331-435C-9098-613862CFC83E}"/>
          </ac:spMkLst>
        </pc:spChg>
        <pc:graphicFrameChg chg="mod ord modGraphic">
          <ac:chgData name="欣捷" userId="b965477fa0aef5e6" providerId="LiveId" clId="{356D9961-BC09-49D6-86FD-C4775367FC47}" dt="2021-03-03T09:56:11.216" v="2641" actId="700"/>
          <ac:graphicFrameMkLst>
            <pc:docMk/>
            <pc:sldMk cId="0" sldId="543"/>
            <ac:graphicFrameMk id="160772" creationId="{13FFD10C-C702-43CE-8AE3-F9519360C194}"/>
          </ac:graphicFrameMkLst>
        </pc:graphicFrameChg>
      </pc:sldChg>
      <pc:sldChg chg="modSp add mod">
        <pc:chgData name="欣捷" userId="b965477fa0aef5e6" providerId="LiveId" clId="{356D9961-BC09-49D6-86FD-C4775367FC47}" dt="2021-03-03T09:30:57.383" v="2411" actId="20577"/>
        <pc:sldMkLst>
          <pc:docMk/>
          <pc:sldMk cId="0" sldId="544"/>
        </pc:sldMkLst>
        <pc:spChg chg="mod">
          <ac:chgData name="欣捷" userId="b965477fa0aef5e6" providerId="LiveId" clId="{356D9961-BC09-49D6-86FD-C4775367FC47}" dt="2021-03-03T09:30:57.383" v="2411" actId="20577"/>
          <ac:spMkLst>
            <pc:docMk/>
            <pc:sldMk cId="0" sldId="544"/>
            <ac:spMk id="17410" creationId="{F7A6D323-0AAF-49B2-B02B-F9DD3C3823E4}"/>
          </ac:spMkLst>
        </pc:spChg>
      </pc:sldChg>
      <pc:sldChg chg="modSp add mod">
        <pc:chgData name="欣捷" userId="b965477fa0aef5e6" providerId="LiveId" clId="{356D9961-BC09-49D6-86FD-C4775367FC47}" dt="2021-03-03T09:30:59.299" v="2412" actId="20577"/>
        <pc:sldMkLst>
          <pc:docMk/>
          <pc:sldMk cId="0" sldId="545"/>
        </pc:sldMkLst>
        <pc:spChg chg="mod">
          <ac:chgData name="欣捷" userId="b965477fa0aef5e6" providerId="LiveId" clId="{356D9961-BC09-49D6-86FD-C4775367FC47}" dt="2021-03-03T09:30:59.299" v="2412" actId="20577"/>
          <ac:spMkLst>
            <pc:docMk/>
            <pc:sldMk cId="0" sldId="545"/>
            <ac:spMk id="18434" creationId="{2BD67168-35C9-4A0A-9FDA-8DAE5876FCE6}"/>
          </ac:spMkLst>
        </pc:spChg>
      </pc:sldChg>
      <pc:sldChg chg="modSp add mod chgLayout">
        <pc:chgData name="欣捷" userId="b965477fa0aef5e6" providerId="LiveId" clId="{356D9961-BC09-49D6-86FD-C4775367FC47}" dt="2021-03-03T09:55:46.566" v="2629" actId="700"/>
        <pc:sldMkLst>
          <pc:docMk/>
          <pc:sldMk cId="0" sldId="546"/>
        </pc:sldMkLst>
        <pc:spChg chg="mod ord">
          <ac:chgData name="欣捷" userId="b965477fa0aef5e6" providerId="LiveId" clId="{356D9961-BC09-49D6-86FD-C4775367FC47}" dt="2021-03-03T09:55:46.566" v="2629" actId="700"/>
          <ac:spMkLst>
            <pc:docMk/>
            <pc:sldMk cId="0" sldId="546"/>
            <ac:spMk id="19458" creationId="{8A1466CF-A6B3-411A-8B79-FE726C0B77B9}"/>
          </ac:spMkLst>
        </pc:spChg>
        <pc:spChg chg="mod ord">
          <ac:chgData name="欣捷" userId="b965477fa0aef5e6" providerId="LiveId" clId="{356D9961-BC09-49D6-86FD-C4775367FC47}" dt="2021-03-03T09:55:46.566" v="2629" actId="700"/>
          <ac:spMkLst>
            <pc:docMk/>
            <pc:sldMk cId="0" sldId="546"/>
            <ac:spMk id="19459" creationId="{75A04DF6-76E8-4BB6-BE3A-E57921DE927D}"/>
          </ac:spMkLst>
        </pc:spChg>
      </pc:sldChg>
      <pc:sldChg chg="modSp add mod modClrScheme chgLayout">
        <pc:chgData name="欣捷" userId="b965477fa0aef5e6" providerId="LiveId" clId="{356D9961-BC09-49D6-86FD-C4775367FC47}" dt="2021-03-03T09:55:39.641" v="2617" actId="27636"/>
        <pc:sldMkLst>
          <pc:docMk/>
          <pc:sldMk cId="0" sldId="547"/>
        </pc:sldMkLst>
        <pc:spChg chg="mod ord">
          <ac:chgData name="欣捷" userId="b965477fa0aef5e6" providerId="LiveId" clId="{356D9961-BC09-49D6-86FD-C4775367FC47}" dt="2021-03-03T09:55:39.641" v="2617" actId="27636"/>
          <ac:spMkLst>
            <pc:docMk/>
            <pc:sldMk cId="0" sldId="547"/>
            <ac:spMk id="20482" creationId="{2BB9EDB5-D160-4F2A-B704-20754CE43410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47"/>
            <ac:graphicFrameMk id="163843" creationId="{E3AD4A2D-295A-4FF9-9956-E509F9454B4E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646" v="2618" actId="27636"/>
        <pc:sldMkLst>
          <pc:docMk/>
          <pc:sldMk cId="0" sldId="548"/>
        </pc:sldMkLst>
        <pc:spChg chg="mod ord">
          <ac:chgData name="欣捷" userId="b965477fa0aef5e6" providerId="LiveId" clId="{356D9961-BC09-49D6-86FD-C4775367FC47}" dt="2021-03-03T09:55:39.646" v="2618" actId="27636"/>
          <ac:spMkLst>
            <pc:docMk/>
            <pc:sldMk cId="0" sldId="548"/>
            <ac:spMk id="21506" creationId="{C1E2D64A-CC86-4A35-9F40-0E6C86B69A1D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48"/>
            <ac:graphicFrameMk id="164867" creationId="{5CB61D60-3BAE-40EA-B95B-5CA3678D6632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654" v="2619" actId="27636"/>
        <pc:sldMkLst>
          <pc:docMk/>
          <pc:sldMk cId="0" sldId="549"/>
        </pc:sldMkLst>
        <pc:spChg chg="mod ord">
          <ac:chgData name="欣捷" userId="b965477fa0aef5e6" providerId="LiveId" clId="{356D9961-BC09-49D6-86FD-C4775367FC47}" dt="2021-03-03T09:55:39.654" v="2619" actId="27636"/>
          <ac:spMkLst>
            <pc:docMk/>
            <pc:sldMk cId="0" sldId="549"/>
            <ac:spMk id="22530" creationId="{311F534B-E943-4CE5-B34A-C2D9588F9E4B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49"/>
            <ac:graphicFrameMk id="165891" creationId="{4136CE30-C78F-4CC3-AA74-B7685C1B9954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662" v="2620" actId="27636"/>
        <pc:sldMkLst>
          <pc:docMk/>
          <pc:sldMk cId="0" sldId="550"/>
        </pc:sldMkLst>
        <pc:spChg chg="mod ord">
          <ac:chgData name="欣捷" userId="b965477fa0aef5e6" providerId="LiveId" clId="{356D9961-BC09-49D6-86FD-C4775367FC47}" dt="2021-03-03T09:55:39.662" v="2620" actId="27636"/>
          <ac:spMkLst>
            <pc:docMk/>
            <pc:sldMk cId="0" sldId="550"/>
            <ac:spMk id="23554" creationId="{0EDE3DF7-21C3-4955-B25B-83683C3CD96B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0"/>
            <ac:graphicFrameMk id="166915" creationId="{EA992E65-89CB-4506-9666-6554E6179A75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668" v="2621" actId="27636"/>
        <pc:sldMkLst>
          <pc:docMk/>
          <pc:sldMk cId="0" sldId="551"/>
        </pc:sldMkLst>
        <pc:spChg chg="mod ord">
          <ac:chgData name="欣捷" userId="b965477fa0aef5e6" providerId="LiveId" clId="{356D9961-BC09-49D6-86FD-C4775367FC47}" dt="2021-03-03T09:55:39.668" v="2621" actId="27636"/>
          <ac:spMkLst>
            <pc:docMk/>
            <pc:sldMk cId="0" sldId="551"/>
            <ac:spMk id="24578" creationId="{7DD10577-68A5-454A-88CC-7C3B42389C90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1"/>
            <ac:graphicFrameMk id="167939" creationId="{3A58DA2A-3EE9-43E8-929A-1DB536C0C3EB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676" v="2622" actId="27636"/>
        <pc:sldMkLst>
          <pc:docMk/>
          <pc:sldMk cId="0" sldId="552"/>
        </pc:sldMkLst>
        <pc:spChg chg="mod ord">
          <ac:chgData name="欣捷" userId="b965477fa0aef5e6" providerId="LiveId" clId="{356D9961-BC09-49D6-86FD-C4775367FC47}" dt="2021-03-03T09:55:39.676" v="2622" actId="27636"/>
          <ac:spMkLst>
            <pc:docMk/>
            <pc:sldMk cId="0" sldId="552"/>
            <ac:spMk id="25602" creationId="{F7D29510-CA30-4B1E-BCEE-B21B90EC4DC6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2"/>
            <ac:graphicFrameMk id="168963" creationId="{FD27D36A-7B40-460C-942A-88BAA744CA2F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684" v="2623" actId="27636"/>
        <pc:sldMkLst>
          <pc:docMk/>
          <pc:sldMk cId="0" sldId="553"/>
        </pc:sldMkLst>
        <pc:spChg chg="mod ord">
          <ac:chgData name="欣捷" userId="b965477fa0aef5e6" providerId="LiveId" clId="{356D9961-BC09-49D6-86FD-C4775367FC47}" dt="2021-03-03T09:55:39.684" v="2623" actId="27636"/>
          <ac:spMkLst>
            <pc:docMk/>
            <pc:sldMk cId="0" sldId="553"/>
            <ac:spMk id="26626" creationId="{CD389771-7D83-4C6D-883A-7BA5D91D589F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3"/>
            <ac:graphicFrameMk id="169987" creationId="{672AF4D1-186A-4E2B-86B9-56FF93CE1974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692" v="2624" actId="27636"/>
        <pc:sldMkLst>
          <pc:docMk/>
          <pc:sldMk cId="0" sldId="554"/>
        </pc:sldMkLst>
        <pc:spChg chg="mod ord">
          <ac:chgData name="欣捷" userId="b965477fa0aef5e6" providerId="LiveId" clId="{356D9961-BC09-49D6-86FD-C4775367FC47}" dt="2021-03-03T09:55:39.692" v="2624" actId="27636"/>
          <ac:spMkLst>
            <pc:docMk/>
            <pc:sldMk cId="0" sldId="554"/>
            <ac:spMk id="27650" creationId="{CBFA3608-46CA-4A57-8095-C1D2C6069328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4"/>
            <ac:graphicFrameMk id="171011" creationId="{12BC4E29-8D45-4156-8D75-39632F918193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697" v="2625" actId="27636"/>
        <pc:sldMkLst>
          <pc:docMk/>
          <pc:sldMk cId="0" sldId="555"/>
        </pc:sldMkLst>
        <pc:spChg chg="mod ord">
          <ac:chgData name="欣捷" userId="b965477fa0aef5e6" providerId="LiveId" clId="{356D9961-BC09-49D6-86FD-C4775367FC47}" dt="2021-03-03T09:55:39.697" v="2625" actId="27636"/>
          <ac:spMkLst>
            <pc:docMk/>
            <pc:sldMk cId="0" sldId="555"/>
            <ac:spMk id="28674" creationId="{C23DC477-32E3-4C24-B771-51745DAF41F2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5"/>
            <ac:graphicFrameMk id="172035" creationId="{05B10EB1-A0E5-4A2B-9627-15589B22ED66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707" v="2626" actId="27636"/>
        <pc:sldMkLst>
          <pc:docMk/>
          <pc:sldMk cId="0" sldId="556"/>
        </pc:sldMkLst>
        <pc:spChg chg="mod ord">
          <ac:chgData name="欣捷" userId="b965477fa0aef5e6" providerId="LiveId" clId="{356D9961-BC09-49D6-86FD-C4775367FC47}" dt="2021-03-03T09:55:39.707" v="2626" actId="27636"/>
          <ac:spMkLst>
            <pc:docMk/>
            <pc:sldMk cId="0" sldId="556"/>
            <ac:spMk id="29698" creationId="{91BF0A34-A610-4BFE-97F7-55090B41CC07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6"/>
            <ac:graphicFrameMk id="173059" creationId="{7EE1DB1C-4A05-49BE-8B43-8D18A6A8A686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713" v="2627" actId="27636"/>
        <pc:sldMkLst>
          <pc:docMk/>
          <pc:sldMk cId="0" sldId="557"/>
        </pc:sldMkLst>
        <pc:spChg chg="mod ord">
          <ac:chgData name="欣捷" userId="b965477fa0aef5e6" providerId="LiveId" clId="{356D9961-BC09-49D6-86FD-C4775367FC47}" dt="2021-03-03T09:55:39.713" v="2627" actId="27636"/>
          <ac:spMkLst>
            <pc:docMk/>
            <pc:sldMk cId="0" sldId="557"/>
            <ac:spMk id="30722" creationId="{F6B9712F-510E-4186-89D5-F8B9F427C957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7"/>
            <ac:graphicFrameMk id="174083" creationId="{BA1694B2-E6C1-4ED9-BE23-58605931E9F8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723" v="2628" actId="27636"/>
        <pc:sldMkLst>
          <pc:docMk/>
          <pc:sldMk cId="0" sldId="558"/>
        </pc:sldMkLst>
        <pc:spChg chg="mod ord">
          <ac:chgData name="欣捷" userId="b965477fa0aef5e6" providerId="LiveId" clId="{356D9961-BC09-49D6-86FD-C4775367FC47}" dt="2021-03-03T09:55:39.723" v="2628" actId="27636"/>
          <ac:spMkLst>
            <pc:docMk/>
            <pc:sldMk cId="0" sldId="558"/>
            <ac:spMk id="31746" creationId="{D602CD9E-E885-44EB-9ADC-4078806779A7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8"/>
            <ac:graphicFrameMk id="175107" creationId="{537627CA-179A-4320-9394-A13299A10DE5}"/>
          </ac:graphicFrameMkLst>
        </pc:graphicFrameChg>
      </pc:sldChg>
      <pc:sldChg chg="addSp delSp modSp add mod modClrScheme chgLayout">
        <pc:chgData name="欣捷" userId="b965477fa0aef5e6" providerId="LiveId" clId="{356D9961-BC09-49D6-86FD-C4775367FC47}" dt="2021-03-03T09:55:39.620" v="2616" actId="27636"/>
        <pc:sldMkLst>
          <pc:docMk/>
          <pc:sldMk cId="0" sldId="559"/>
        </pc:sldMkLst>
        <pc:spChg chg="add del mod ord">
          <ac:chgData name="欣捷" userId="b965477fa0aef5e6" providerId="LiveId" clId="{356D9961-BC09-49D6-86FD-C4775367FC47}" dt="2021-03-03T09:55:16.727" v="2614" actId="700"/>
          <ac:spMkLst>
            <pc:docMk/>
            <pc:sldMk cId="0" sldId="559"/>
            <ac:spMk id="2" creationId="{10F8D893-2D8A-44AB-B166-149C704B387E}"/>
          </ac:spMkLst>
        </pc:spChg>
        <pc:spChg chg="mod ord">
          <ac:chgData name="欣捷" userId="b965477fa0aef5e6" providerId="LiveId" clId="{356D9961-BC09-49D6-86FD-C4775367FC47}" dt="2021-03-03T09:55:39.620" v="2616" actId="27636"/>
          <ac:spMkLst>
            <pc:docMk/>
            <pc:sldMk cId="0" sldId="559"/>
            <ac:spMk id="32770" creationId="{16A170B0-27D6-4898-9B2E-FCEAAD6D65A7}"/>
          </ac:spMkLst>
        </pc:spChg>
        <pc:spChg chg="add del mod ord">
          <ac:chgData name="欣捷" userId="b965477fa0aef5e6" providerId="LiveId" clId="{356D9961-BC09-49D6-86FD-C4775367FC47}" dt="2021-03-03T09:55:39.565" v="2615" actId="700"/>
          <ac:spMkLst>
            <pc:docMk/>
            <pc:sldMk cId="0" sldId="559"/>
            <ac:spMk id="32771" creationId="{10EC9A04-74E0-4818-948D-744369E2C335}"/>
          </ac:spMkLst>
        </pc:spChg>
      </pc:sldChg>
      <pc:sldChg chg="modSp add mod">
        <pc:chgData name="欣捷" userId="b965477fa0aef5e6" providerId="LiveId" clId="{356D9961-BC09-49D6-86FD-C4775367FC47}" dt="2021-03-03T09:31:32.001" v="2427" actId="20577"/>
        <pc:sldMkLst>
          <pc:docMk/>
          <pc:sldMk cId="0" sldId="560"/>
        </pc:sldMkLst>
        <pc:spChg chg="mod">
          <ac:chgData name="欣捷" userId="b965477fa0aef5e6" providerId="LiveId" clId="{356D9961-BC09-49D6-86FD-C4775367FC47}" dt="2021-03-03T09:31:32.001" v="2427" actId="20577"/>
          <ac:spMkLst>
            <pc:docMk/>
            <pc:sldMk cId="0" sldId="560"/>
            <ac:spMk id="33794" creationId="{8AC33BDB-7ABF-456F-AEEA-30BDE6C4EF5F}"/>
          </ac:spMkLst>
        </pc:spChg>
      </pc:sldChg>
      <pc:sldChg chg="modSp add del mod">
        <pc:chgData name="欣捷" userId="b965477fa0aef5e6" providerId="LiveId" clId="{356D9961-BC09-49D6-86FD-C4775367FC47}" dt="2021-03-03T09:33:08.934" v="2451" actId="47"/>
        <pc:sldMkLst>
          <pc:docMk/>
          <pc:sldMk cId="0" sldId="561"/>
        </pc:sldMkLst>
        <pc:spChg chg="mod">
          <ac:chgData name="欣捷" userId="b965477fa0aef5e6" providerId="LiveId" clId="{356D9961-BC09-49D6-86FD-C4775367FC47}" dt="2021-03-03T02:33:19.798" v="144" actId="27636"/>
          <ac:spMkLst>
            <pc:docMk/>
            <pc:sldMk cId="0" sldId="561"/>
            <ac:spMk id="19458" creationId="{CD9CE234-CEDD-45FF-AD3F-85FFC6F47E62}"/>
          </ac:spMkLst>
        </pc:spChg>
      </pc:sldChg>
      <pc:sldChg chg="modSp add del mod">
        <pc:chgData name="欣捷" userId="b965477fa0aef5e6" providerId="LiveId" clId="{356D9961-BC09-49D6-86FD-C4775367FC47}" dt="2021-03-03T09:33:09.693" v="2452" actId="47"/>
        <pc:sldMkLst>
          <pc:docMk/>
          <pc:sldMk cId="0" sldId="562"/>
        </pc:sldMkLst>
        <pc:spChg chg="mod">
          <ac:chgData name="欣捷" userId="b965477fa0aef5e6" providerId="LiveId" clId="{356D9961-BC09-49D6-86FD-C4775367FC47}" dt="2021-03-03T02:33:19.798" v="145" actId="27636"/>
          <ac:spMkLst>
            <pc:docMk/>
            <pc:sldMk cId="0" sldId="562"/>
            <ac:spMk id="20482" creationId="{2D0716EF-7335-4818-8583-1981CBAF2876}"/>
          </ac:spMkLst>
        </pc:spChg>
      </pc:sldChg>
      <pc:sldChg chg="modSp add del mod">
        <pc:chgData name="欣捷" userId="b965477fa0aef5e6" providerId="LiveId" clId="{356D9961-BC09-49D6-86FD-C4775367FC47}" dt="2021-03-03T09:33:10.554" v="2453" actId="47"/>
        <pc:sldMkLst>
          <pc:docMk/>
          <pc:sldMk cId="0" sldId="563"/>
        </pc:sldMkLst>
        <pc:spChg chg="mod">
          <ac:chgData name="欣捷" userId="b965477fa0aef5e6" providerId="LiveId" clId="{356D9961-BC09-49D6-86FD-C4775367FC47}" dt="2021-03-03T02:33:19.813" v="146" actId="27636"/>
          <ac:spMkLst>
            <pc:docMk/>
            <pc:sldMk cId="0" sldId="563"/>
            <ac:spMk id="21506" creationId="{8A3D240B-BBB8-4349-B45F-DFD032F9C0D1}"/>
          </ac:spMkLst>
        </pc:spChg>
      </pc:sldChg>
      <pc:sldChg chg="modSp add mod">
        <pc:chgData name="欣捷" userId="b965477fa0aef5e6" providerId="LiveId" clId="{356D9961-BC09-49D6-86FD-C4775367FC47}" dt="2021-03-03T09:56:57.985" v="2652" actId="20577"/>
        <pc:sldMkLst>
          <pc:docMk/>
          <pc:sldMk cId="0" sldId="564"/>
        </pc:sldMkLst>
        <pc:spChg chg="mod">
          <ac:chgData name="欣捷" userId="b965477fa0aef5e6" providerId="LiveId" clId="{356D9961-BC09-49D6-86FD-C4775367FC47}" dt="2021-03-03T09:56:57.985" v="2652" actId="20577"/>
          <ac:spMkLst>
            <pc:docMk/>
            <pc:sldMk cId="0" sldId="564"/>
            <ac:spMk id="34818" creationId="{2D914524-C6B9-4283-9558-9DE8C47502F5}"/>
          </ac:spMkLst>
        </pc:spChg>
      </pc:sldChg>
      <pc:sldChg chg="modSp add mod">
        <pc:chgData name="欣捷" userId="b965477fa0aef5e6" providerId="LiveId" clId="{356D9961-BC09-49D6-86FD-C4775367FC47}" dt="2021-03-03T09:57:00.145" v="2653" actId="20577"/>
        <pc:sldMkLst>
          <pc:docMk/>
          <pc:sldMk cId="0" sldId="565"/>
        </pc:sldMkLst>
        <pc:spChg chg="mod">
          <ac:chgData name="欣捷" userId="b965477fa0aef5e6" providerId="LiveId" clId="{356D9961-BC09-49D6-86FD-C4775367FC47}" dt="2021-03-03T09:57:00.145" v="2653" actId="20577"/>
          <ac:spMkLst>
            <pc:docMk/>
            <pc:sldMk cId="0" sldId="565"/>
            <ac:spMk id="35842" creationId="{D1E2007A-D615-4A9D-B73A-B770CFD90209}"/>
          </ac:spMkLst>
        </pc:spChg>
      </pc:sldChg>
      <pc:sldChg chg="modSp add mod">
        <pc:chgData name="欣捷" userId="b965477fa0aef5e6" providerId="LiveId" clId="{356D9961-BC09-49D6-86FD-C4775367FC47}" dt="2021-03-03T09:57:02.405" v="2654" actId="20577"/>
        <pc:sldMkLst>
          <pc:docMk/>
          <pc:sldMk cId="0" sldId="566"/>
        </pc:sldMkLst>
        <pc:spChg chg="mod">
          <ac:chgData name="欣捷" userId="b965477fa0aef5e6" providerId="LiveId" clId="{356D9961-BC09-49D6-86FD-C4775367FC47}" dt="2021-03-03T09:57:02.405" v="2654" actId="20577"/>
          <ac:spMkLst>
            <pc:docMk/>
            <pc:sldMk cId="0" sldId="566"/>
            <ac:spMk id="36866" creationId="{D0090296-3D5B-4E97-BBA5-385D49582EFA}"/>
          </ac:spMkLst>
        </pc:spChg>
      </pc:sldChg>
      <pc:sldChg chg="modSp add mod">
        <pc:chgData name="欣捷" userId="b965477fa0aef5e6" providerId="LiveId" clId="{356D9961-BC09-49D6-86FD-C4775367FC47}" dt="2021-03-03T09:57:04.216" v="2655" actId="20577"/>
        <pc:sldMkLst>
          <pc:docMk/>
          <pc:sldMk cId="0" sldId="567"/>
        </pc:sldMkLst>
        <pc:spChg chg="mod">
          <ac:chgData name="欣捷" userId="b965477fa0aef5e6" providerId="LiveId" clId="{356D9961-BC09-49D6-86FD-C4775367FC47}" dt="2021-03-03T09:57:04.216" v="2655" actId="20577"/>
          <ac:spMkLst>
            <pc:docMk/>
            <pc:sldMk cId="0" sldId="567"/>
            <ac:spMk id="37890" creationId="{BF91E06E-C22C-4D37-BEB4-8096AA94E7DC}"/>
          </ac:spMkLst>
        </pc:spChg>
      </pc:sldChg>
      <pc:sldChg chg="modSp add mod">
        <pc:chgData name="欣捷" userId="b965477fa0aef5e6" providerId="LiveId" clId="{356D9961-BC09-49D6-86FD-C4775367FC47}" dt="2021-03-03T09:57:06.413" v="2656" actId="20577"/>
        <pc:sldMkLst>
          <pc:docMk/>
          <pc:sldMk cId="0" sldId="568"/>
        </pc:sldMkLst>
        <pc:spChg chg="mod">
          <ac:chgData name="欣捷" userId="b965477fa0aef5e6" providerId="LiveId" clId="{356D9961-BC09-49D6-86FD-C4775367FC47}" dt="2021-03-03T09:57:06.413" v="2656" actId="20577"/>
          <ac:spMkLst>
            <pc:docMk/>
            <pc:sldMk cId="0" sldId="568"/>
            <ac:spMk id="38914" creationId="{87BD1474-3F84-42CB-B4BB-B9C8CF397646}"/>
          </ac:spMkLst>
        </pc:spChg>
        <pc:spChg chg="mod">
          <ac:chgData name="欣捷" userId="b965477fa0aef5e6" providerId="LiveId" clId="{356D9961-BC09-49D6-86FD-C4775367FC47}" dt="2021-03-03T09:16:56.378" v="2049" actId="313"/>
          <ac:spMkLst>
            <pc:docMk/>
            <pc:sldMk cId="0" sldId="568"/>
            <ac:spMk id="38915" creationId="{647C0448-FFEC-4C7D-8575-C5CAD3FC03FB}"/>
          </ac:spMkLst>
        </pc:spChg>
      </pc:sldChg>
      <pc:sldChg chg="modSp add mod">
        <pc:chgData name="欣捷" userId="b965477fa0aef5e6" providerId="LiveId" clId="{356D9961-BC09-49D6-86FD-C4775367FC47}" dt="2021-03-03T09:57:08.641" v="2657" actId="20577"/>
        <pc:sldMkLst>
          <pc:docMk/>
          <pc:sldMk cId="0" sldId="569"/>
        </pc:sldMkLst>
        <pc:spChg chg="mod">
          <ac:chgData name="欣捷" userId="b965477fa0aef5e6" providerId="LiveId" clId="{356D9961-BC09-49D6-86FD-C4775367FC47}" dt="2021-03-03T09:57:08.641" v="2657" actId="20577"/>
          <ac:spMkLst>
            <pc:docMk/>
            <pc:sldMk cId="0" sldId="569"/>
            <ac:spMk id="39938" creationId="{20209341-ECF1-4850-A741-8F1A68020121}"/>
          </ac:spMkLst>
        </pc:spChg>
      </pc:sldChg>
      <pc:sldChg chg="modSp add mod">
        <pc:chgData name="欣捷" userId="b965477fa0aef5e6" providerId="LiveId" clId="{356D9961-BC09-49D6-86FD-C4775367FC47}" dt="2021-03-03T09:57:10.497" v="2658" actId="20577"/>
        <pc:sldMkLst>
          <pc:docMk/>
          <pc:sldMk cId="0" sldId="570"/>
        </pc:sldMkLst>
        <pc:spChg chg="mod">
          <ac:chgData name="欣捷" userId="b965477fa0aef5e6" providerId="LiveId" clId="{356D9961-BC09-49D6-86FD-C4775367FC47}" dt="2021-03-03T09:57:10.497" v="2658" actId="20577"/>
          <ac:spMkLst>
            <pc:docMk/>
            <pc:sldMk cId="0" sldId="570"/>
            <ac:spMk id="40962" creationId="{7B317E27-687A-44AC-98C7-ADBF7FF41633}"/>
          </ac:spMkLst>
        </pc:spChg>
      </pc:sldChg>
      <pc:sldChg chg="modSp add mod">
        <pc:chgData name="欣捷" userId="b965477fa0aef5e6" providerId="LiveId" clId="{356D9961-BC09-49D6-86FD-C4775367FC47}" dt="2021-03-03T09:57:12.337" v="2659" actId="20577"/>
        <pc:sldMkLst>
          <pc:docMk/>
          <pc:sldMk cId="0" sldId="571"/>
        </pc:sldMkLst>
        <pc:spChg chg="mod">
          <ac:chgData name="欣捷" userId="b965477fa0aef5e6" providerId="LiveId" clId="{356D9961-BC09-49D6-86FD-C4775367FC47}" dt="2021-03-03T09:57:12.337" v="2659" actId="20577"/>
          <ac:spMkLst>
            <pc:docMk/>
            <pc:sldMk cId="0" sldId="571"/>
            <ac:spMk id="41986" creationId="{8B7B078E-FAFB-4C7C-A2A7-876CE748E2C5}"/>
          </ac:spMkLst>
        </pc:spChg>
      </pc:sldChg>
      <pc:sldChg chg="modSp add mod">
        <pc:chgData name="欣捷" userId="b965477fa0aef5e6" providerId="LiveId" clId="{356D9961-BC09-49D6-86FD-C4775367FC47}" dt="2021-03-03T09:57:14.478" v="2660" actId="20577"/>
        <pc:sldMkLst>
          <pc:docMk/>
          <pc:sldMk cId="0" sldId="572"/>
        </pc:sldMkLst>
        <pc:spChg chg="mod">
          <ac:chgData name="欣捷" userId="b965477fa0aef5e6" providerId="LiveId" clId="{356D9961-BC09-49D6-86FD-C4775367FC47}" dt="2021-03-03T09:57:14.478" v="2660" actId="20577"/>
          <ac:spMkLst>
            <pc:docMk/>
            <pc:sldMk cId="0" sldId="572"/>
            <ac:spMk id="43010" creationId="{3A80E73C-F8D7-47C4-9932-FFC549039F6B}"/>
          </ac:spMkLst>
        </pc:spChg>
      </pc:sldChg>
      <pc:sldChg chg="modSp add mod">
        <pc:chgData name="欣捷" userId="b965477fa0aef5e6" providerId="LiveId" clId="{356D9961-BC09-49D6-86FD-C4775367FC47}" dt="2021-03-03T02:32:48.841" v="109" actId="27636"/>
        <pc:sldMkLst>
          <pc:docMk/>
          <pc:sldMk cId="0" sldId="573"/>
        </pc:sldMkLst>
        <pc:spChg chg="mod">
          <ac:chgData name="欣捷" userId="b965477fa0aef5e6" providerId="LiveId" clId="{356D9961-BC09-49D6-86FD-C4775367FC47}" dt="2021-03-03T02:32:48.841" v="109" actId="27636"/>
          <ac:spMkLst>
            <pc:docMk/>
            <pc:sldMk cId="0" sldId="573"/>
            <ac:spMk id="49154" creationId="{9C31D561-B059-425A-B630-09355A196CC0}"/>
          </ac:spMkLst>
        </pc:spChg>
      </pc:sldChg>
      <pc:sldChg chg="modSp add del mod">
        <pc:chgData name="欣捷" userId="b965477fa0aef5e6" providerId="LiveId" clId="{356D9961-BC09-49D6-86FD-C4775367FC47}" dt="2021-03-03T09:29:39.990" v="2401" actId="47"/>
        <pc:sldMkLst>
          <pc:docMk/>
          <pc:sldMk cId="0" sldId="574"/>
        </pc:sldMkLst>
        <pc:spChg chg="mod">
          <ac:chgData name="欣捷" userId="b965477fa0aef5e6" providerId="LiveId" clId="{356D9961-BC09-49D6-86FD-C4775367FC47}" dt="2021-03-03T02:32:48.841" v="110" actId="27636"/>
          <ac:spMkLst>
            <pc:docMk/>
            <pc:sldMk cId="0" sldId="574"/>
            <ac:spMk id="50178" creationId="{86207455-179F-483F-B951-3406A2C19604}"/>
          </ac:spMkLst>
        </pc:spChg>
      </pc:sldChg>
      <pc:sldChg chg="modSp add mod">
        <pc:chgData name="欣捷" userId="b965477fa0aef5e6" providerId="LiveId" clId="{356D9961-BC09-49D6-86FD-C4775367FC47}" dt="2021-03-03T02:32:48.841" v="111" actId="27636"/>
        <pc:sldMkLst>
          <pc:docMk/>
          <pc:sldMk cId="0" sldId="575"/>
        </pc:sldMkLst>
        <pc:spChg chg="mod">
          <ac:chgData name="欣捷" userId="b965477fa0aef5e6" providerId="LiveId" clId="{356D9961-BC09-49D6-86FD-C4775367FC47}" dt="2021-03-03T02:32:48.841" v="111" actId="27636"/>
          <ac:spMkLst>
            <pc:docMk/>
            <pc:sldMk cId="0" sldId="575"/>
            <ac:spMk id="51202" creationId="{B136070B-9C92-4CC0-A7B6-A3CC60CC208E}"/>
          </ac:spMkLst>
        </pc:spChg>
      </pc:sldChg>
      <pc:sldChg chg="add">
        <pc:chgData name="欣捷" userId="b965477fa0aef5e6" providerId="LiveId" clId="{356D9961-BC09-49D6-86FD-C4775367FC47}" dt="2021-03-03T02:33:06.006" v="112"/>
        <pc:sldMkLst>
          <pc:docMk/>
          <pc:sldMk cId="0" sldId="576"/>
        </pc:sldMkLst>
      </pc:sldChg>
      <pc:sldChg chg="modSp add mod">
        <pc:chgData name="欣捷" userId="b965477fa0aef5e6" providerId="LiveId" clId="{356D9961-BC09-49D6-86FD-C4775367FC47}" dt="2021-03-03T02:33:19.954" v="173" actId="27636"/>
        <pc:sldMkLst>
          <pc:docMk/>
          <pc:sldMk cId="0" sldId="577"/>
        </pc:sldMkLst>
        <pc:spChg chg="mod">
          <ac:chgData name="欣捷" userId="b965477fa0aef5e6" providerId="LiveId" clId="{356D9961-BC09-49D6-86FD-C4775367FC47}" dt="2021-03-03T02:33:19.954" v="173" actId="27636"/>
          <ac:spMkLst>
            <pc:docMk/>
            <pc:sldMk cId="0" sldId="577"/>
            <ac:spMk id="48130" creationId="{B1F46243-C36C-409F-93B7-14AD0CDD00A6}"/>
          </ac:spMkLst>
        </pc:spChg>
      </pc:sldChg>
      <pc:sldChg chg="modSp add mod">
        <pc:chgData name="欣捷" userId="b965477fa0aef5e6" providerId="LiveId" clId="{356D9961-BC09-49D6-86FD-C4775367FC47}" dt="2021-03-03T02:33:19.970" v="174" actId="27636"/>
        <pc:sldMkLst>
          <pc:docMk/>
          <pc:sldMk cId="0" sldId="578"/>
        </pc:sldMkLst>
        <pc:spChg chg="mod">
          <ac:chgData name="欣捷" userId="b965477fa0aef5e6" providerId="LiveId" clId="{356D9961-BC09-49D6-86FD-C4775367FC47}" dt="2021-03-03T02:33:19.970" v="174" actId="27636"/>
          <ac:spMkLst>
            <pc:docMk/>
            <pc:sldMk cId="0" sldId="578"/>
            <ac:spMk id="49154" creationId="{2ADBCC56-7242-4123-94D2-7F480A6DD37B}"/>
          </ac:spMkLst>
        </pc:spChg>
      </pc:sldChg>
      <pc:sldChg chg="modSp add mod">
        <pc:chgData name="欣捷" userId="b965477fa0aef5e6" providerId="LiveId" clId="{356D9961-BC09-49D6-86FD-C4775367FC47}" dt="2021-03-03T02:33:19.970" v="175" actId="27636"/>
        <pc:sldMkLst>
          <pc:docMk/>
          <pc:sldMk cId="0" sldId="579"/>
        </pc:sldMkLst>
        <pc:spChg chg="mod">
          <ac:chgData name="欣捷" userId="b965477fa0aef5e6" providerId="LiveId" clId="{356D9961-BC09-49D6-86FD-C4775367FC47}" dt="2021-03-03T02:33:19.970" v="175" actId="27636"/>
          <ac:spMkLst>
            <pc:docMk/>
            <pc:sldMk cId="0" sldId="579"/>
            <ac:spMk id="50178" creationId="{36D20D51-B278-4C5C-AE53-412C3AFCEA8E}"/>
          </ac:spMkLst>
        </pc:spChg>
      </pc:sldChg>
      <pc:sldChg chg="modSp add mod">
        <pc:chgData name="欣捷" userId="b965477fa0aef5e6" providerId="LiveId" clId="{356D9961-BC09-49D6-86FD-C4775367FC47}" dt="2021-03-03T02:33:19.970" v="176" actId="27636"/>
        <pc:sldMkLst>
          <pc:docMk/>
          <pc:sldMk cId="0" sldId="580"/>
        </pc:sldMkLst>
        <pc:spChg chg="mod">
          <ac:chgData name="欣捷" userId="b965477fa0aef5e6" providerId="LiveId" clId="{356D9961-BC09-49D6-86FD-C4775367FC47}" dt="2021-03-03T02:33:19.970" v="176" actId="27636"/>
          <ac:spMkLst>
            <pc:docMk/>
            <pc:sldMk cId="0" sldId="580"/>
            <ac:spMk id="51202" creationId="{2DB68155-F22D-4D31-BF18-EF882FFD9418}"/>
          </ac:spMkLst>
        </pc:spChg>
      </pc:sldChg>
      <pc:sldChg chg="modSp add mod">
        <pc:chgData name="欣捷" userId="b965477fa0aef5e6" providerId="LiveId" clId="{356D9961-BC09-49D6-86FD-C4775367FC47}" dt="2021-03-03T02:33:19.985" v="177" actId="27636"/>
        <pc:sldMkLst>
          <pc:docMk/>
          <pc:sldMk cId="0" sldId="581"/>
        </pc:sldMkLst>
        <pc:spChg chg="mod">
          <ac:chgData name="欣捷" userId="b965477fa0aef5e6" providerId="LiveId" clId="{356D9961-BC09-49D6-86FD-C4775367FC47}" dt="2021-03-03T02:33:19.985" v="177" actId="27636"/>
          <ac:spMkLst>
            <pc:docMk/>
            <pc:sldMk cId="0" sldId="581"/>
            <ac:spMk id="52226" creationId="{6E42ED2B-437B-47C9-AB2E-DC4C98F527D4}"/>
          </ac:spMkLst>
        </pc:spChg>
      </pc:sldChg>
      <pc:sldChg chg="modSp add mod modClrScheme chgLayout">
        <pc:chgData name="欣捷" userId="b965477fa0aef5e6" providerId="LiveId" clId="{356D9961-BC09-49D6-86FD-C4775367FC47}" dt="2021-03-03T09:46:23.839" v="2485" actId="113"/>
        <pc:sldMkLst>
          <pc:docMk/>
          <pc:sldMk cId="0" sldId="582"/>
        </pc:sldMkLst>
        <pc:spChg chg="mod ord">
          <ac:chgData name="欣捷" userId="b965477fa0aef5e6" providerId="LiveId" clId="{356D9961-BC09-49D6-86FD-C4775367FC47}" dt="2021-03-03T09:46:06.673" v="2471" actId="27636"/>
          <ac:spMkLst>
            <pc:docMk/>
            <pc:sldMk cId="0" sldId="582"/>
            <ac:spMk id="18434" creationId="{A34D61B7-E4B5-4AC0-8778-C8F524C54B83}"/>
          </ac:spMkLst>
        </pc:spChg>
        <pc:spChg chg="mod ord">
          <ac:chgData name="欣捷" userId="b965477fa0aef5e6" providerId="LiveId" clId="{356D9961-BC09-49D6-86FD-C4775367FC47}" dt="2021-03-03T09:46:23.839" v="2485" actId="113"/>
          <ac:spMkLst>
            <pc:docMk/>
            <pc:sldMk cId="0" sldId="582"/>
            <ac:spMk id="18435" creationId="{C943FA8C-112F-4961-8721-83371C067885}"/>
          </ac:spMkLst>
        </pc:spChg>
      </pc:sldChg>
      <pc:sldChg chg="modSp add del mod modClrScheme chgLayout">
        <pc:chgData name="欣捷" userId="b965477fa0aef5e6" providerId="LiveId" clId="{356D9961-BC09-49D6-86FD-C4775367FC47}" dt="2021-03-03T09:51:58.751" v="2578" actId="2696"/>
        <pc:sldMkLst>
          <pc:docMk/>
          <pc:sldMk cId="1063881780" sldId="583"/>
        </pc:sldMkLst>
        <pc:spChg chg="mod ord">
          <ac:chgData name="欣捷" userId="b965477fa0aef5e6" providerId="LiveId" clId="{356D9961-BC09-49D6-86FD-C4775367FC47}" dt="2021-03-03T09:51:14.387" v="2576" actId="20577"/>
          <ac:spMkLst>
            <pc:docMk/>
            <pc:sldMk cId="1063881780" sldId="583"/>
            <ac:spMk id="24578" creationId="{2B8EA20B-CBF7-4E6B-89D7-BA803DF6337A}"/>
          </ac:spMkLst>
        </pc:spChg>
        <pc:spChg chg="mod ord">
          <ac:chgData name="欣捷" userId="b965477fa0aef5e6" providerId="LiveId" clId="{356D9961-BC09-49D6-86FD-C4775367FC47}" dt="2021-03-03T09:51:20.862" v="2577" actId="207"/>
          <ac:spMkLst>
            <pc:docMk/>
            <pc:sldMk cId="1063881780" sldId="583"/>
            <ac:spMk id="24579" creationId="{1128D1C6-93A5-4E74-B6F7-45A8646F8E41}"/>
          </ac:spMkLst>
        </pc:spChg>
      </pc:sldChg>
      <pc:sldChg chg="modSp add del mod modClrScheme chgLayout">
        <pc:chgData name="欣捷" userId="b965477fa0aef5e6" providerId="LiveId" clId="{356D9961-BC09-49D6-86FD-C4775367FC47}" dt="2021-03-03T09:51:58.751" v="2578" actId="2696"/>
        <pc:sldMkLst>
          <pc:docMk/>
          <pc:sldMk cId="1776697496" sldId="584"/>
        </pc:sldMkLst>
        <pc:spChg chg="mod ord">
          <ac:chgData name="欣捷" userId="b965477fa0aef5e6" providerId="LiveId" clId="{356D9961-BC09-49D6-86FD-C4775367FC47}" dt="2021-03-03T09:46:06.717" v="2478" actId="27636"/>
          <ac:spMkLst>
            <pc:docMk/>
            <pc:sldMk cId="1776697496" sldId="584"/>
            <ac:spMk id="26626" creationId="{9BA94527-5AAE-4DE3-B625-40AF8EEB472C}"/>
          </ac:spMkLst>
        </pc:spChg>
        <pc:spChg chg="mod ord">
          <ac:chgData name="欣捷" userId="b965477fa0aef5e6" providerId="LiveId" clId="{356D9961-BC09-49D6-86FD-C4775367FC47}" dt="2021-03-03T09:46:06.646" v="2470" actId="700"/>
          <ac:spMkLst>
            <pc:docMk/>
            <pc:sldMk cId="1776697496" sldId="584"/>
            <ac:spMk id="26627" creationId="{ADD0FEBE-E252-492B-8CCC-F260274530FE}"/>
          </ac:spMkLst>
        </pc:spChg>
      </pc:sldChg>
      <pc:sldChg chg="addSp delSp modSp add mod">
        <pc:chgData name="欣捷" userId="b965477fa0aef5e6" providerId="LiveId" clId="{356D9961-BC09-49D6-86FD-C4775367FC47}" dt="2021-03-03T09:53:09.740" v="2587" actId="20577"/>
        <pc:sldMkLst>
          <pc:docMk/>
          <pc:sldMk cId="4228961026" sldId="585"/>
        </pc:sldMkLst>
        <pc:spChg chg="add mod ord">
          <ac:chgData name="欣捷" userId="b965477fa0aef5e6" providerId="LiveId" clId="{356D9961-BC09-49D6-86FD-C4775367FC47}" dt="2021-03-03T09:53:04.632" v="2586" actId="167"/>
          <ac:spMkLst>
            <pc:docMk/>
            <pc:sldMk cId="4228961026" sldId="585"/>
            <ac:spMk id="3" creationId="{AE0E61F7-DD2B-4042-80D3-7701BACFD48B}"/>
          </ac:spMkLst>
        </pc:spChg>
        <pc:spChg chg="mod">
          <ac:chgData name="欣捷" userId="b965477fa0aef5e6" providerId="LiveId" clId="{356D9961-BC09-49D6-86FD-C4775367FC47}" dt="2021-03-03T09:53:09.740" v="2587" actId="20577"/>
          <ac:spMkLst>
            <pc:docMk/>
            <pc:sldMk cId="4228961026" sldId="585"/>
            <ac:spMk id="27650" creationId="{77A5A039-1FC8-4039-BA1F-6137A0664841}"/>
          </ac:spMkLst>
        </pc:spChg>
        <pc:spChg chg="del">
          <ac:chgData name="欣捷" userId="b965477fa0aef5e6" providerId="LiveId" clId="{356D9961-BC09-49D6-86FD-C4775367FC47}" dt="2021-03-03T09:52:57.004" v="2585" actId="478"/>
          <ac:spMkLst>
            <pc:docMk/>
            <pc:sldMk cId="4228961026" sldId="585"/>
            <ac:spMk id="27651" creationId="{B6548624-B605-400E-B71B-58E28FEB4F54}"/>
          </ac:spMkLst>
        </pc:spChg>
        <pc:graphicFrameChg chg="del">
          <ac:chgData name="欣捷" userId="b965477fa0aef5e6" providerId="LiveId" clId="{356D9961-BC09-49D6-86FD-C4775367FC47}" dt="2021-03-03T09:52:52.336" v="2584" actId="478"/>
          <ac:graphicFrameMkLst>
            <pc:docMk/>
            <pc:sldMk cId="4228961026" sldId="585"/>
            <ac:graphicFrameMk id="253956" creationId="{0852CD4B-5D03-4FF8-9F31-1B72C93E7A4A}"/>
          </ac:graphicFrameMkLst>
        </pc:graphicFrameChg>
      </pc:sldChg>
      <pc:sldChg chg="modSp add del mod modClrScheme chgLayout">
        <pc:chgData name="欣捷" userId="b965477fa0aef5e6" providerId="LiveId" clId="{356D9961-BC09-49D6-86FD-C4775367FC47}" dt="2021-03-03T09:51:58.751" v="2578" actId="2696"/>
        <pc:sldMkLst>
          <pc:docMk/>
          <pc:sldMk cId="219220242" sldId="586"/>
        </pc:sldMkLst>
        <pc:spChg chg="mod ord">
          <ac:chgData name="欣捷" userId="b965477fa0aef5e6" providerId="LiveId" clId="{356D9961-BC09-49D6-86FD-C4775367FC47}" dt="2021-03-03T09:46:06.730" v="2480" actId="27636"/>
          <ac:spMkLst>
            <pc:docMk/>
            <pc:sldMk cId="219220242" sldId="586"/>
            <ac:spMk id="28674" creationId="{C34BA862-1081-4213-87F8-2C7318FA7B37}"/>
          </ac:spMkLst>
        </pc:spChg>
        <pc:spChg chg="mod ord">
          <ac:chgData name="欣捷" userId="b965477fa0aef5e6" providerId="LiveId" clId="{356D9961-BC09-49D6-86FD-C4775367FC47}" dt="2021-03-03T09:46:06.646" v="2470" actId="700"/>
          <ac:spMkLst>
            <pc:docMk/>
            <pc:sldMk cId="219220242" sldId="586"/>
            <ac:spMk id="28675" creationId="{32011691-6680-466F-B225-E59074F39117}"/>
          </ac:spMkLst>
        </pc:spChg>
      </pc:sldChg>
      <pc:sldChg chg="modSp add mod">
        <pc:chgData name="欣捷" userId="b965477fa0aef5e6" providerId="LiveId" clId="{356D9961-BC09-49D6-86FD-C4775367FC47}" dt="2021-03-03T09:52:34.561" v="2580" actId="20577"/>
        <pc:sldMkLst>
          <pc:docMk/>
          <pc:sldMk cId="3932353002" sldId="587"/>
        </pc:sldMkLst>
        <pc:spChg chg="mod">
          <ac:chgData name="欣捷" userId="b965477fa0aef5e6" providerId="LiveId" clId="{356D9961-BC09-49D6-86FD-C4775367FC47}" dt="2021-03-03T09:52:34.561" v="2580" actId="20577"/>
          <ac:spMkLst>
            <pc:docMk/>
            <pc:sldMk cId="3932353002" sldId="587"/>
            <ac:spMk id="29698" creationId="{87C5146B-D4E3-49AD-8B47-73AADF524999}"/>
          </ac:spMkLst>
        </pc:spChg>
        <pc:spChg chg="mod ord">
          <ac:chgData name="欣捷" userId="b965477fa0aef5e6" providerId="LiveId" clId="{356D9961-BC09-49D6-86FD-C4775367FC47}" dt="2021-03-03T09:46:06.646" v="2470" actId="700"/>
          <ac:spMkLst>
            <pc:docMk/>
            <pc:sldMk cId="3932353002" sldId="587"/>
            <ac:spMk id="29699" creationId="{C39753A1-719B-47F2-9EB9-C176EC1D3DB8}"/>
          </ac:spMkLst>
        </pc:spChg>
      </pc:sldChg>
      <pc:sldChg chg="modSp add mod modClrScheme chgLayout">
        <pc:chgData name="欣捷" userId="b965477fa0aef5e6" providerId="LiveId" clId="{356D9961-BC09-49D6-86FD-C4775367FC47}" dt="2021-03-03T09:46:32.571" v="2486" actId="207"/>
        <pc:sldMkLst>
          <pc:docMk/>
          <pc:sldMk cId="0" sldId="588"/>
        </pc:sldMkLst>
        <pc:spChg chg="mod ord">
          <ac:chgData name="欣捷" userId="b965477fa0aef5e6" providerId="LiveId" clId="{356D9961-BC09-49D6-86FD-C4775367FC47}" dt="2021-03-03T09:46:06.682" v="2472" actId="27636"/>
          <ac:spMkLst>
            <pc:docMk/>
            <pc:sldMk cId="0" sldId="588"/>
            <ac:spMk id="19458" creationId="{85A7B3A8-3AF4-4011-8246-0EEF18D14DEE}"/>
          </ac:spMkLst>
        </pc:spChg>
        <pc:spChg chg="mod ord">
          <ac:chgData name="欣捷" userId="b965477fa0aef5e6" providerId="LiveId" clId="{356D9961-BC09-49D6-86FD-C4775367FC47}" dt="2021-03-03T09:46:32.571" v="2486" actId="207"/>
          <ac:spMkLst>
            <pc:docMk/>
            <pc:sldMk cId="0" sldId="588"/>
            <ac:spMk id="19459" creationId="{602B76C8-B0F1-43D3-9D72-302CB03FCAEF}"/>
          </ac:spMkLst>
        </pc:spChg>
      </pc:sldChg>
      <pc:sldChg chg="add">
        <pc:chgData name="欣捷" userId="b965477fa0aef5e6" providerId="LiveId" clId="{356D9961-BC09-49D6-86FD-C4775367FC47}" dt="2021-03-03T02:33:06.006" v="112"/>
        <pc:sldMkLst>
          <pc:docMk/>
          <pc:sldMk cId="0" sldId="589"/>
        </pc:sldMkLst>
      </pc:sldChg>
      <pc:sldChg chg="modSp add mod">
        <pc:chgData name="欣捷" userId="b965477fa0aef5e6" providerId="LiveId" clId="{356D9961-BC09-49D6-86FD-C4775367FC47}" dt="2021-03-03T02:33:06.256" v="138" actId="27636"/>
        <pc:sldMkLst>
          <pc:docMk/>
          <pc:sldMk cId="0" sldId="590"/>
        </pc:sldMkLst>
        <pc:spChg chg="mod">
          <ac:chgData name="欣捷" userId="b965477fa0aef5e6" providerId="LiveId" clId="{356D9961-BC09-49D6-86FD-C4775367FC47}" dt="2021-03-03T02:33:06.256" v="138" actId="27636"/>
          <ac:spMkLst>
            <pc:docMk/>
            <pc:sldMk cId="0" sldId="590"/>
            <ac:spMk id="52227" creationId="{BC679DB6-0A14-41DF-90C7-A4BAAF650D4D}"/>
          </ac:spMkLst>
        </pc:spChg>
      </pc:sldChg>
      <pc:sldChg chg="modSp add mod">
        <pc:chgData name="欣捷" userId="b965477fa0aef5e6" providerId="LiveId" clId="{356D9961-BC09-49D6-86FD-C4775367FC47}" dt="2021-03-03T09:32:26.595" v="2446" actId="20577"/>
        <pc:sldMkLst>
          <pc:docMk/>
          <pc:sldMk cId="0" sldId="591"/>
        </pc:sldMkLst>
        <pc:spChg chg="mod">
          <ac:chgData name="欣捷" userId="b965477fa0aef5e6" providerId="LiveId" clId="{356D9961-BC09-49D6-86FD-C4775367FC47}" dt="2021-03-03T09:32:26.595" v="2446" actId="20577"/>
          <ac:spMkLst>
            <pc:docMk/>
            <pc:sldMk cId="0" sldId="591"/>
            <ac:spMk id="50178" creationId="{924C2E36-7D74-4303-941E-DF7D13DD5624}"/>
          </ac:spMkLst>
        </pc:spChg>
      </pc:sldChg>
      <pc:sldChg chg="modSp add mod modClrScheme chgLayout">
        <pc:chgData name="欣捷" userId="b965477fa0aef5e6" providerId="LiveId" clId="{356D9961-BC09-49D6-86FD-C4775367FC47}" dt="2021-03-03T09:49:19.613" v="2561" actId="20577"/>
        <pc:sldMkLst>
          <pc:docMk/>
          <pc:sldMk cId="3223842112" sldId="592"/>
        </pc:sldMkLst>
        <pc:spChg chg="mod ord">
          <ac:chgData name="欣捷" userId="b965477fa0aef5e6" providerId="LiveId" clId="{356D9961-BC09-49D6-86FD-C4775367FC47}" dt="2021-03-03T09:48:06.578" v="2496" actId="20577"/>
          <ac:spMkLst>
            <pc:docMk/>
            <pc:sldMk cId="3223842112" sldId="592"/>
            <ac:spMk id="21506" creationId="{96667A45-ED6F-432F-AD87-546DF336126A}"/>
          </ac:spMkLst>
        </pc:spChg>
        <pc:spChg chg="mod ord">
          <ac:chgData name="欣捷" userId="b965477fa0aef5e6" providerId="LiveId" clId="{356D9961-BC09-49D6-86FD-C4775367FC47}" dt="2021-03-03T09:49:19.613" v="2561" actId="20577"/>
          <ac:spMkLst>
            <pc:docMk/>
            <pc:sldMk cId="3223842112" sldId="592"/>
            <ac:spMk id="21507" creationId="{E07C83D7-613F-4ABA-A653-D9161043F253}"/>
          </ac:spMkLst>
        </pc:spChg>
        <pc:spChg chg="mod">
          <ac:chgData name="欣捷" userId="b965477fa0aef5e6" providerId="LiveId" clId="{356D9961-BC09-49D6-86FD-C4775367FC47}" dt="2021-03-03T09:49:12.095" v="2554" actId="1036"/>
          <ac:spMkLst>
            <pc:docMk/>
            <pc:sldMk cId="3223842112" sldId="592"/>
            <ac:spMk id="21510" creationId="{A57F4DD1-15CB-4F04-8D8B-97CF3ACE5C65}"/>
          </ac:spMkLst>
        </pc:spChg>
        <pc:spChg chg="mod">
          <ac:chgData name="欣捷" userId="b965477fa0aef5e6" providerId="LiveId" clId="{356D9961-BC09-49D6-86FD-C4775367FC47}" dt="2021-03-03T09:49:12.095" v="2554" actId="1036"/>
          <ac:spMkLst>
            <pc:docMk/>
            <pc:sldMk cId="3223842112" sldId="592"/>
            <ac:spMk id="21511" creationId="{5F42453A-E2EF-4366-BD54-BDDFE5A0AA26}"/>
          </ac:spMkLst>
        </pc:spChg>
        <pc:spChg chg="mod">
          <ac:chgData name="欣捷" userId="b965477fa0aef5e6" providerId="LiveId" clId="{356D9961-BC09-49D6-86FD-C4775367FC47}" dt="2021-03-03T09:49:12.095" v="2554" actId="1036"/>
          <ac:spMkLst>
            <pc:docMk/>
            <pc:sldMk cId="3223842112" sldId="592"/>
            <ac:spMk id="21512" creationId="{C7A23193-D0B4-4859-89B2-128644480D9A}"/>
          </ac:spMkLst>
        </pc:spChg>
        <pc:spChg chg="mod">
          <ac:chgData name="欣捷" userId="b965477fa0aef5e6" providerId="LiveId" clId="{356D9961-BC09-49D6-86FD-C4775367FC47}" dt="2021-03-03T09:49:12.095" v="2554" actId="1036"/>
          <ac:spMkLst>
            <pc:docMk/>
            <pc:sldMk cId="3223842112" sldId="592"/>
            <ac:spMk id="21513" creationId="{806819E5-F757-4EDA-9F88-EEC4A4529A2E}"/>
          </ac:spMkLst>
        </pc:spChg>
        <pc:spChg chg="mod">
          <ac:chgData name="欣捷" userId="b965477fa0aef5e6" providerId="LiveId" clId="{356D9961-BC09-49D6-86FD-C4775367FC47}" dt="2021-03-03T09:49:12.095" v="2554" actId="1036"/>
          <ac:spMkLst>
            <pc:docMk/>
            <pc:sldMk cId="3223842112" sldId="592"/>
            <ac:spMk id="21514" creationId="{AA3084B9-36B8-468B-B9F6-FC985B8E3DD6}"/>
          </ac:spMkLst>
        </pc:spChg>
        <pc:spChg chg="mod">
          <ac:chgData name="欣捷" userId="b965477fa0aef5e6" providerId="LiveId" clId="{356D9961-BC09-49D6-86FD-C4775367FC47}" dt="2021-03-03T09:49:12.095" v="2554" actId="1036"/>
          <ac:spMkLst>
            <pc:docMk/>
            <pc:sldMk cId="3223842112" sldId="592"/>
            <ac:spMk id="21515" creationId="{06484FF4-5A1A-441B-978E-C9057D68F67E}"/>
          </ac:spMkLst>
        </pc:spChg>
        <pc:spChg chg="mod">
          <ac:chgData name="欣捷" userId="b965477fa0aef5e6" providerId="LiveId" clId="{356D9961-BC09-49D6-86FD-C4775367FC47}" dt="2021-03-03T09:49:12.095" v="2554" actId="1036"/>
          <ac:spMkLst>
            <pc:docMk/>
            <pc:sldMk cId="3223842112" sldId="592"/>
            <ac:spMk id="21516" creationId="{0218CFF8-5BB4-4A17-97DD-DFD861B36DCC}"/>
          </ac:spMkLst>
        </pc:spChg>
        <pc:spChg chg="mod">
          <ac:chgData name="欣捷" userId="b965477fa0aef5e6" providerId="LiveId" clId="{356D9961-BC09-49D6-86FD-C4775367FC47}" dt="2021-03-03T09:49:12.095" v="2554" actId="1036"/>
          <ac:spMkLst>
            <pc:docMk/>
            <pc:sldMk cId="3223842112" sldId="592"/>
            <ac:spMk id="21517" creationId="{F6B7C638-4691-4540-B4B3-125F9107B249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18" creationId="{AE7E2C5A-1919-458F-B8E2-AB8866B2C34A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20" creationId="{5761CBFB-7CFB-45B4-B644-1755D7D24102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21" creationId="{C4810CC9-DE42-44D0-8A7F-E32D17A9984B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22" creationId="{BE170E63-197F-4705-8B6F-028A631391EF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23" creationId="{DBF7E84D-6D4E-4D85-8939-026ADBFA77F2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24" creationId="{4E208606-F88E-477A-912D-E6282B6E0560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25" creationId="{0DD5A29C-F9D7-43B2-B5C7-D5B8864D98A0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26" creationId="{9DCA543E-0560-4D87-8877-F58470390FBD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27" creationId="{76FA3909-07DA-47B9-91DD-B93D6E355762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28" creationId="{05D1FBF2-E3E0-4909-9398-6DD4F8C8AE3D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29" creationId="{5317D0B6-01AF-4222-8C2A-376CCF4343A8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30" creationId="{12A3F97C-B30E-4369-B1AF-B8A7848E6495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31" creationId="{22B8F6CC-A909-4DC4-A40C-CA7FFA9678D8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32" creationId="{B632F196-1C2D-44DC-9E7E-2D1CEF3915BE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33" creationId="{87D94103-8791-4C23-A383-CA156205ABBB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34" creationId="{B4CECF63-D865-4D40-935A-A3A25AE570DD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35" creationId="{FC4CBF67-CB03-40FE-9F77-8488C777FFF3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3223842112" sldId="592"/>
            <ac:spMk id="21536" creationId="{7FCDA111-52F2-42B2-A265-90DE19129B18}"/>
          </ac:spMkLst>
        </pc:spChg>
        <pc:grpChg chg="mod">
          <ac:chgData name="欣捷" userId="b965477fa0aef5e6" providerId="LiveId" clId="{356D9961-BC09-49D6-86FD-C4775367FC47}" dt="2021-03-03T09:48:44.728" v="2500" actId="1076"/>
          <ac:grpSpMkLst>
            <pc:docMk/>
            <pc:sldMk cId="3223842112" sldId="592"/>
            <ac:grpSpMk id="21508" creationId="{DF04201C-E5FD-4DC6-A942-42C2AEFC40B9}"/>
          </ac:grpSpMkLst>
        </pc:grpChg>
        <pc:grpChg chg="mod">
          <ac:chgData name="欣捷" userId="b965477fa0aef5e6" providerId="LiveId" clId="{356D9961-BC09-49D6-86FD-C4775367FC47}" dt="2021-03-03T09:49:12.095" v="2554" actId="1036"/>
          <ac:grpSpMkLst>
            <pc:docMk/>
            <pc:sldMk cId="3223842112" sldId="592"/>
            <ac:grpSpMk id="21509" creationId="{6012FEC7-075C-420C-97C2-99CD48A9A669}"/>
          </ac:grpSpMkLst>
        </pc:grpChg>
        <pc:grpChg chg="mod">
          <ac:chgData name="欣捷" userId="b965477fa0aef5e6" providerId="LiveId" clId="{356D9961-BC09-49D6-86FD-C4775367FC47}" dt="2021-03-03T09:48:44.728" v="2500" actId="1076"/>
          <ac:grpSpMkLst>
            <pc:docMk/>
            <pc:sldMk cId="3223842112" sldId="592"/>
            <ac:grpSpMk id="21519" creationId="{C5ED2FAE-A8D6-485E-B2E8-00065F2114B2}"/>
          </ac:grpSpMkLst>
        </pc:grpChg>
      </pc:sldChg>
      <pc:sldChg chg="modSp add mod">
        <pc:chgData name="欣捷" userId="b965477fa0aef5e6" providerId="LiveId" clId="{356D9961-BC09-49D6-86FD-C4775367FC47}" dt="2021-03-03T02:33:20.032" v="186" actId="27636"/>
        <pc:sldMkLst>
          <pc:docMk/>
          <pc:sldMk cId="3373545711" sldId="593"/>
        </pc:sldMkLst>
        <pc:spChg chg="mod">
          <ac:chgData name="欣捷" userId="b965477fa0aef5e6" providerId="LiveId" clId="{356D9961-BC09-49D6-86FD-C4775367FC47}" dt="2021-03-03T02:33:20.032" v="186" actId="27636"/>
          <ac:spMkLst>
            <pc:docMk/>
            <pc:sldMk cId="3373545711" sldId="593"/>
            <ac:spMk id="61442" creationId="{F3A0C5E3-BF61-4231-B3A4-42EDA6315FC9}"/>
          </ac:spMkLst>
        </pc:spChg>
      </pc:sldChg>
      <pc:sldChg chg="modSp add mod modClrScheme chgLayout">
        <pc:chgData name="欣捷" userId="b965477fa0aef5e6" providerId="LiveId" clId="{356D9961-BC09-49D6-86FD-C4775367FC47}" dt="2021-03-03T09:45:21.522" v="2462" actId="207"/>
        <pc:sldMkLst>
          <pc:docMk/>
          <pc:sldMk cId="2648371721" sldId="596"/>
        </pc:sldMkLst>
        <pc:spChg chg="mod ord">
          <ac:chgData name="欣捷" userId="b965477fa0aef5e6" providerId="LiveId" clId="{356D9961-BC09-49D6-86FD-C4775367FC47}" dt="2021-03-03T09:45:04.386" v="2458" actId="27636"/>
          <ac:spMkLst>
            <pc:docMk/>
            <pc:sldMk cId="2648371721" sldId="596"/>
            <ac:spMk id="13314" creationId="{A9FC874A-C63D-4C28-872C-748C4775089F}"/>
          </ac:spMkLst>
        </pc:spChg>
        <pc:spChg chg="mod ord">
          <ac:chgData name="欣捷" userId="b965477fa0aef5e6" providerId="LiveId" clId="{356D9961-BC09-49D6-86FD-C4775367FC47}" dt="2021-03-03T09:45:21.522" v="2462" actId="207"/>
          <ac:spMkLst>
            <pc:docMk/>
            <pc:sldMk cId="2648371721" sldId="596"/>
            <ac:spMk id="13315" creationId="{0ADE85BE-6AF5-40AB-BE1E-FDFAF37F1DF4}"/>
          </ac:spMkLst>
        </pc:spChg>
      </pc:sldChg>
      <pc:sldChg chg="modSp add mod modClrScheme chgLayout">
        <pc:chgData name="欣捷" userId="b965477fa0aef5e6" providerId="LiveId" clId="{356D9961-BC09-49D6-86FD-C4775367FC47}" dt="2021-03-03T09:45:51.864" v="2469" actId="207"/>
        <pc:sldMkLst>
          <pc:docMk/>
          <pc:sldMk cId="0" sldId="597"/>
        </pc:sldMkLst>
        <pc:spChg chg="mod ord">
          <ac:chgData name="欣捷" userId="b965477fa0aef5e6" providerId="LiveId" clId="{356D9961-BC09-49D6-86FD-C4775367FC47}" dt="2021-03-03T09:45:48.395" v="2468" actId="27636"/>
          <ac:spMkLst>
            <pc:docMk/>
            <pc:sldMk cId="0" sldId="597"/>
            <ac:spMk id="16386" creationId="{E9B751CE-675A-47C2-A8F8-5A40CC864583}"/>
          </ac:spMkLst>
        </pc:spChg>
        <pc:spChg chg="mod ord">
          <ac:chgData name="欣捷" userId="b965477fa0aef5e6" providerId="LiveId" clId="{356D9961-BC09-49D6-86FD-C4775367FC47}" dt="2021-03-03T09:45:51.864" v="2469" actId="207"/>
          <ac:spMkLst>
            <pc:docMk/>
            <pc:sldMk cId="0" sldId="597"/>
            <ac:spMk id="16387" creationId="{1670681D-B028-4948-993C-DC6F1CBB1B39}"/>
          </ac:spMkLst>
        </pc:spChg>
      </pc:sldChg>
      <pc:sldChg chg="modSp add mod ord modClrScheme chgLayout">
        <pc:chgData name="欣捷" userId="b965477fa0aef5e6" providerId="LiveId" clId="{356D9961-BC09-49D6-86FD-C4775367FC47}" dt="2021-03-03T09:53:37.690" v="2589"/>
        <pc:sldMkLst>
          <pc:docMk/>
          <pc:sldMk cId="3595551225" sldId="599"/>
        </pc:sldMkLst>
        <pc:spChg chg="mod ord">
          <ac:chgData name="欣捷" userId="b965477fa0aef5e6" providerId="LiveId" clId="{356D9961-BC09-49D6-86FD-C4775367FC47}" dt="2021-03-03T09:46:06.739" v="2482" actId="27636"/>
          <ac:spMkLst>
            <pc:docMk/>
            <pc:sldMk cId="3595551225" sldId="599"/>
            <ac:spMk id="30722" creationId="{69F1DA85-864A-482C-99F3-F072E3C0ACD1}"/>
          </ac:spMkLst>
        </pc:spChg>
        <pc:spChg chg="mod ord">
          <ac:chgData name="欣捷" userId="b965477fa0aef5e6" providerId="LiveId" clId="{356D9961-BC09-49D6-86FD-C4775367FC47}" dt="2021-03-03T09:46:06.646" v="2470" actId="700"/>
          <ac:spMkLst>
            <pc:docMk/>
            <pc:sldMk cId="3595551225" sldId="599"/>
            <ac:spMk id="30723" creationId="{50864BD0-83AE-4321-98BC-695E01E9B490}"/>
          </ac:spMkLst>
        </pc:spChg>
      </pc:sldChg>
      <pc:sldChg chg="modSp add mod modClrScheme chgLayout">
        <pc:chgData name="欣捷" userId="b965477fa0aef5e6" providerId="LiveId" clId="{356D9961-BC09-49D6-86FD-C4775367FC47}" dt="2021-03-03T09:45:44.558" v="2466" actId="207"/>
        <pc:sldMkLst>
          <pc:docMk/>
          <pc:sldMk cId="0" sldId="600"/>
        </pc:sldMkLst>
        <pc:spChg chg="mod ord">
          <ac:chgData name="欣捷" userId="b965477fa0aef5e6" providerId="LiveId" clId="{356D9961-BC09-49D6-86FD-C4775367FC47}" dt="2021-03-03T09:45:26.051" v="2464" actId="27636"/>
          <ac:spMkLst>
            <pc:docMk/>
            <pc:sldMk cId="0" sldId="600"/>
            <ac:spMk id="14338" creationId="{4C70C662-8EDB-4941-A1BF-CA952FBE6E63}"/>
          </ac:spMkLst>
        </pc:spChg>
        <pc:spChg chg="mod ord">
          <ac:chgData name="欣捷" userId="b965477fa0aef5e6" providerId="LiveId" clId="{356D9961-BC09-49D6-86FD-C4775367FC47}" dt="2021-03-03T09:45:44.558" v="2466" actId="207"/>
          <ac:spMkLst>
            <pc:docMk/>
            <pc:sldMk cId="0" sldId="600"/>
            <ac:spMk id="14339" creationId="{CF0FFF3B-42A1-478C-A17D-56C58D241753}"/>
          </ac:spMkLst>
        </pc:spChg>
      </pc:sldChg>
      <pc:sldChg chg="modSp add del mod modClrScheme chgLayout">
        <pc:chgData name="欣捷" userId="b965477fa0aef5e6" providerId="LiveId" clId="{356D9961-BC09-49D6-86FD-C4775367FC47}" dt="2021-03-03T09:51:58.751" v="2578" actId="2696"/>
        <pc:sldMkLst>
          <pc:docMk/>
          <pc:sldMk cId="767671858" sldId="601"/>
        </pc:sldMkLst>
        <pc:spChg chg="mod ord">
          <ac:chgData name="欣捷" userId="b965477fa0aef5e6" providerId="LiveId" clId="{356D9961-BC09-49D6-86FD-C4775367FC47}" dt="2021-03-03T09:46:06.713" v="2477" actId="27636"/>
          <ac:spMkLst>
            <pc:docMk/>
            <pc:sldMk cId="767671858" sldId="601"/>
            <ac:spMk id="25602" creationId="{B6254481-736E-4E5E-92CE-E56D69CDDD98}"/>
          </ac:spMkLst>
        </pc:spChg>
        <pc:spChg chg="mod ord">
          <ac:chgData name="欣捷" userId="b965477fa0aef5e6" providerId="LiveId" clId="{356D9961-BC09-49D6-86FD-C4775367FC47}" dt="2021-03-03T09:46:06.646" v="2470" actId="700"/>
          <ac:spMkLst>
            <pc:docMk/>
            <pc:sldMk cId="767671858" sldId="601"/>
            <ac:spMk id="25603" creationId="{58EA3BC5-40EA-4C25-BCEF-5ACB3AE27062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50:42.399" v="2575" actId="5793"/>
        <pc:sldMkLst>
          <pc:docMk/>
          <pc:sldMk cId="2288268727" sldId="603"/>
        </pc:sldMkLst>
        <pc:spChg chg="add mod">
          <ac:chgData name="欣捷" userId="b965477fa0aef5e6" providerId="LiveId" clId="{356D9961-BC09-49D6-86FD-C4775367FC47}" dt="2021-03-03T09:50:42.399" v="2575" actId="5793"/>
          <ac:spMkLst>
            <pc:docMk/>
            <pc:sldMk cId="2288268727" sldId="603"/>
            <ac:spMk id="3" creationId="{8D6607DE-EA8B-469A-98C1-FF1899803A25}"/>
          </ac:spMkLst>
        </pc:spChg>
        <pc:spChg chg="mod ord">
          <ac:chgData name="欣捷" userId="b965477fa0aef5e6" providerId="LiveId" clId="{356D9961-BC09-49D6-86FD-C4775367FC47}" dt="2021-03-03T09:50:08.464" v="2568" actId="700"/>
          <ac:spMkLst>
            <pc:docMk/>
            <pc:sldMk cId="2288268727" sldId="603"/>
            <ac:spMk id="23554" creationId="{EA3A7526-D02F-43A4-9EDE-E4F82D63F121}"/>
          </ac:spMkLst>
        </pc:spChg>
        <pc:spChg chg="del mod ord">
          <ac:chgData name="欣捷" userId="b965477fa0aef5e6" providerId="LiveId" clId="{356D9961-BC09-49D6-86FD-C4775367FC47}" dt="2021-03-03T09:50:25.043" v="2571" actId="478"/>
          <ac:spMkLst>
            <pc:docMk/>
            <pc:sldMk cId="2288268727" sldId="603"/>
            <ac:spMk id="25603" creationId="{83093833-506F-4318-B767-655541621F23}"/>
          </ac:spMkLst>
        </pc:spChg>
        <pc:graphicFrameChg chg="del mod ord modGraphic">
          <ac:chgData name="欣捷" userId="b965477fa0aef5e6" providerId="LiveId" clId="{356D9961-BC09-49D6-86FD-C4775367FC47}" dt="2021-03-03T09:50:32.234" v="2572" actId="478"/>
          <ac:graphicFrameMkLst>
            <pc:docMk/>
            <pc:sldMk cId="2288268727" sldId="603"/>
            <ac:graphicFrameMk id="253956" creationId="{5ABD5FC2-C93C-4A18-89C3-2330624E7AA9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49:37.368" v="2564" actId="207"/>
        <pc:sldMkLst>
          <pc:docMk/>
          <pc:sldMk cId="1770605767" sldId="605"/>
        </pc:sldMkLst>
        <pc:spChg chg="mod ord">
          <ac:chgData name="欣捷" userId="b965477fa0aef5e6" providerId="LiveId" clId="{356D9961-BC09-49D6-86FD-C4775367FC47}" dt="2021-03-03T09:49:30.900" v="2562" actId="20577"/>
          <ac:spMkLst>
            <pc:docMk/>
            <pc:sldMk cId="1770605767" sldId="605"/>
            <ac:spMk id="22530" creationId="{84D99480-B626-4863-9FA3-25249848846C}"/>
          </ac:spMkLst>
        </pc:spChg>
        <pc:spChg chg="mod ord">
          <ac:chgData name="欣捷" userId="b965477fa0aef5e6" providerId="LiveId" clId="{356D9961-BC09-49D6-86FD-C4775367FC47}" dt="2021-03-03T09:49:37.368" v="2564" actId="207"/>
          <ac:spMkLst>
            <pc:docMk/>
            <pc:sldMk cId="1770605767" sldId="605"/>
            <ac:spMk id="22531" creationId="{1735A55B-F303-43CB-99EF-8731F13EF362}"/>
          </ac:spMkLst>
        </pc:spChg>
      </pc:sldChg>
      <pc:sldChg chg="delSp modSp add mod modClrScheme chgLayout">
        <pc:chgData name="欣捷" userId="b965477fa0aef5e6" providerId="LiveId" clId="{356D9961-BC09-49D6-86FD-C4775367FC47}" dt="2021-03-03T09:28:14.088" v="2371" actId="700"/>
        <pc:sldMkLst>
          <pc:docMk/>
          <pc:sldMk cId="2811404745" sldId="606"/>
        </pc:sldMkLst>
        <pc:spChg chg="mod ord">
          <ac:chgData name="欣捷" userId="b965477fa0aef5e6" providerId="LiveId" clId="{356D9961-BC09-49D6-86FD-C4775367FC47}" dt="2021-03-03T09:28:14.088" v="2371" actId="700"/>
          <ac:spMkLst>
            <pc:docMk/>
            <pc:sldMk cId="2811404745" sldId="606"/>
            <ac:spMk id="31746" creationId="{548E7541-8C74-4229-BFBF-D06A2283835A}"/>
          </ac:spMkLst>
        </pc:spChg>
        <pc:spChg chg="del">
          <ac:chgData name="欣捷" userId="b965477fa0aef5e6" providerId="LiveId" clId="{356D9961-BC09-49D6-86FD-C4775367FC47}" dt="2021-03-03T09:28:14.088" v="2371" actId="700"/>
          <ac:spMkLst>
            <pc:docMk/>
            <pc:sldMk cId="2811404745" sldId="606"/>
            <ac:spMk id="31747" creationId="{B3E703D2-61C1-4249-A12A-FC380C2FDAE9}"/>
          </ac:spMkLst>
        </pc:spChg>
      </pc:sldChg>
      <pc:sldChg chg="modSp add mod">
        <pc:chgData name="欣捷" userId="b965477fa0aef5e6" providerId="LiveId" clId="{356D9961-BC09-49D6-86FD-C4775367FC47}" dt="2021-03-03T09:28:19.516" v="2372" actId="207"/>
        <pc:sldMkLst>
          <pc:docMk/>
          <pc:sldMk cId="4037531196" sldId="607"/>
        </pc:sldMkLst>
        <pc:spChg chg="mod">
          <ac:chgData name="欣捷" userId="b965477fa0aef5e6" providerId="LiveId" clId="{356D9961-BC09-49D6-86FD-C4775367FC47}" dt="2021-03-03T02:32:48.747" v="93" actId="27636"/>
          <ac:spMkLst>
            <pc:docMk/>
            <pc:sldMk cId="4037531196" sldId="607"/>
            <ac:spMk id="32770" creationId="{5D8AF6D5-B54C-4670-B063-BDB16146A8C4}"/>
          </ac:spMkLst>
        </pc:spChg>
        <pc:spChg chg="mod">
          <ac:chgData name="欣捷" userId="b965477fa0aef5e6" providerId="LiveId" clId="{356D9961-BC09-49D6-86FD-C4775367FC47}" dt="2021-03-03T09:28:19.516" v="2372" actId="207"/>
          <ac:spMkLst>
            <pc:docMk/>
            <pc:sldMk cId="4037531196" sldId="607"/>
            <ac:spMk id="232451" creationId="{11E9D8B0-A3BC-4E18-8B82-53999F85751F}"/>
          </ac:spMkLst>
        </pc:spChg>
      </pc:sldChg>
      <pc:sldChg chg="modSp add mod">
        <pc:chgData name="欣捷" userId="b965477fa0aef5e6" providerId="LiveId" clId="{356D9961-BC09-49D6-86FD-C4775367FC47}" dt="2021-03-03T09:28:25.828" v="2373" actId="20577"/>
        <pc:sldMkLst>
          <pc:docMk/>
          <pc:sldMk cId="3461942536" sldId="608"/>
        </pc:sldMkLst>
        <pc:spChg chg="mod">
          <ac:chgData name="欣捷" userId="b965477fa0aef5e6" providerId="LiveId" clId="{356D9961-BC09-49D6-86FD-C4775367FC47}" dt="2021-03-03T09:28:25.828" v="2373" actId="20577"/>
          <ac:spMkLst>
            <pc:docMk/>
            <pc:sldMk cId="3461942536" sldId="608"/>
            <ac:spMk id="33794" creationId="{32173160-6474-4266-9732-19102029B43C}"/>
          </ac:spMkLst>
        </pc:spChg>
      </pc:sldChg>
      <pc:sldChg chg="modSp add mod">
        <pc:chgData name="欣捷" userId="b965477fa0aef5e6" providerId="LiveId" clId="{356D9961-BC09-49D6-86FD-C4775367FC47}" dt="2021-03-03T09:28:28.644" v="2374" actId="20577"/>
        <pc:sldMkLst>
          <pc:docMk/>
          <pc:sldMk cId="3824114824" sldId="609"/>
        </pc:sldMkLst>
        <pc:spChg chg="mod">
          <ac:chgData name="欣捷" userId="b965477fa0aef5e6" providerId="LiveId" clId="{356D9961-BC09-49D6-86FD-C4775367FC47}" dt="2021-03-03T09:28:28.644" v="2374" actId="20577"/>
          <ac:spMkLst>
            <pc:docMk/>
            <pc:sldMk cId="3824114824" sldId="609"/>
            <ac:spMk id="34818" creationId="{A7487A2D-6CC3-4945-98AF-9FF7FD1D5F0E}"/>
          </ac:spMkLst>
        </pc:spChg>
      </pc:sldChg>
      <pc:sldChg chg="modSp add mod">
        <pc:chgData name="欣捷" userId="b965477fa0aef5e6" providerId="LiveId" clId="{356D9961-BC09-49D6-86FD-C4775367FC47}" dt="2021-03-03T09:28:33.432" v="2375" actId="20577"/>
        <pc:sldMkLst>
          <pc:docMk/>
          <pc:sldMk cId="4013665732" sldId="610"/>
        </pc:sldMkLst>
        <pc:spChg chg="mod">
          <ac:chgData name="欣捷" userId="b965477fa0aef5e6" providerId="LiveId" clId="{356D9961-BC09-49D6-86FD-C4775367FC47}" dt="2021-03-03T09:28:33.432" v="2375" actId="20577"/>
          <ac:spMkLst>
            <pc:docMk/>
            <pc:sldMk cId="4013665732" sldId="610"/>
            <ac:spMk id="35842" creationId="{7570E0DD-6B16-4C24-8F29-91BEAC485607}"/>
          </ac:spMkLst>
        </pc:spChg>
      </pc:sldChg>
      <pc:sldChg chg="modSp add mod">
        <pc:chgData name="欣捷" userId="b965477fa0aef5e6" providerId="LiveId" clId="{356D9961-BC09-49D6-86FD-C4775367FC47}" dt="2021-03-03T09:28:35.779" v="2376" actId="20577"/>
        <pc:sldMkLst>
          <pc:docMk/>
          <pc:sldMk cId="737213922" sldId="611"/>
        </pc:sldMkLst>
        <pc:spChg chg="mod">
          <ac:chgData name="欣捷" userId="b965477fa0aef5e6" providerId="LiveId" clId="{356D9961-BC09-49D6-86FD-C4775367FC47}" dt="2021-03-03T09:28:35.779" v="2376" actId="20577"/>
          <ac:spMkLst>
            <pc:docMk/>
            <pc:sldMk cId="737213922" sldId="611"/>
            <ac:spMk id="36866" creationId="{38803B50-3F67-43E9-B090-651E700D1C65}"/>
          </ac:spMkLst>
        </pc:spChg>
      </pc:sldChg>
      <pc:sldChg chg="modSp add mod">
        <pc:chgData name="欣捷" userId="b965477fa0aef5e6" providerId="LiveId" clId="{356D9961-BC09-49D6-86FD-C4775367FC47}" dt="2021-03-03T09:53:55.120" v="2590" actId="20577"/>
        <pc:sldMkLst>
          <pc:docMk/>
          <pc:sldMk cId="3941736076" sldId="612"/>
        </pc:sldMkLst>
        <pc:spChg chg="mod">
          <ac:chgData name="欣捷" userId="b965477fa0aef5e6" providerId="LiveId" clId="{356D9961-BC09-49D6-86FD-C4775367FC47}" dt="2021-03-03T09:53:55.120" v="2590" actId="20577"/>
          <ac:spMkLst>
            <pc:docMk/>
            <pc:sldMk cId="3941736076" sldId="612"/>
            <ac:spMk id="37890" creationId="{433C0016-A8A3-4447-B0AC-AB4CD3ED77B7}"/>
          </ac:spMkLst>
        </pc:spChg>
      </pc:sldChg>
      <pc:sldChg chg="modSp add mod">
        <pc:chgData name="欣捷" userId="b965477fa0aef5e6" providerId="LiveId" clId="{356D9961-BC09-49D6-86FD-C4775367FC47}" dt="2021-03-03T09:28:39.236" v="2377" actId="20577"/>
        <pc:sldMkLst>
          <pc:docMk/>
          <pc:sldMk cId="2601132720" sldId="613"/>
        </pc:sldMkLst>
        <pc:spChg chg="mod">
          <ac:chgData name="欣捷" userId="b965477fa0aef5e6" providerId="LiveId" clId="{356D9961-BC09-49D6-86FD-C4775367FC47}" dt="2021-03-03T09:28:39.236" v="2377" actId="20577"/>
          <ac:spMkLst>
            <pc:docMk/>
            <pc:sldMk cId="2601132720" sldId="613"/>
            <ac:spMk id="38914" creationId="{685DCD15-B1A6-4CFC-96B5-57DE9C81A6B6}"/>
          </ac:spMkLst>
        </pc:spChg>
      </pc:sldChg>
      <pc:sldChg chg="delSp modSp add mod modClrScheme chgLayout">
        <pc:chgData name="欣捷" userId="b965477fa0aef5e6" providerId="LiveId" clId="{356D9961-BC09-49D6-86FD-C4775367FC47}" dt="2021-03-03T09:28:58.563" v="2383" actId="1076"/>
        <pc:sldMkLst>
          <pc:docMk/>
          <pc:sldMk cId="218164050" sldId="614"/>
        </pc:sldMkLst>
        <pc:spChg chg="mod ord">
          <ac:chgData name="欣捷" userId="b965477fa0aef5e6" providerId="LiveId" clId="{356D9961-BC09-49D6-86FD-C4775367FC47}" dt="2021-03-03T09:28:44.396" v="2379" actId="700"/>
          <ac:spMkLst>
            <pc:docMk/>
            <pc:sldMk cId="218164050" sldId="614"/>
            <ac:spMk id="39938" creationId="{D5562AFD-4B11-4860-B062-29D5F0D36FC9}"/>
          </ac:spMkLst>
        </pc:spChg>
        <pc:spChg chg="del">
          <ac:chgData name="欣捷" userId="b965477fa0aef5e6" providerId="LiveId" clId="{356D9961-BC09-49D6-86FD-C4775367FC47}" dt="2021-03-03T09:28:44.396" v="2379" actId="700"/>
          <ac:spMkLst>
            <pc:docMk/>
            <pc:sldMk cId="218164050" sldId="614"/>
            <ac:spMk id="39939" creationId="{DB57C9DC-B52E-4B95-87A8-07C10F38F837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42" creationId="{21263573-D6EB-4019-8C94-C580D30E77A2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43" creationId="{0213B6F5-0881-4FEF-B2E5-1E4914DB2A15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44" creationId="{F10DB92F-8D1E-4EA3-8E34-2C218B66078F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45" creationId="{137D4B47-856A-4886-ABE2-D9EFA5459264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46" creationId="{655DA15A-435C-4614-ADFD-AD4AB5808462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47" creationId="{733581A4-7FE2-4D8E-BCC0-66D9273382AE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48" creationId="{88AD3B7C-39A1-421D-9391-061A3F5C411C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49" creationId="{11CB307E-ACE9-4253-ACB7-57AC2284CBF2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50" creationId="{C1A5B623-B9A1-4882-8502-70BDB027D057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51" creationId="{4E1DB22C-B7F5-49D3-995C-400599D3A3C9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52" creationId="{848F76DD-DCA6-4556-959A-F3815E293DDF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53" creationId="{741392B0-9B8F-4FB2-9954-3CA8811490DB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54" creationId="{230B1325-1CB2-434B-93D1-E977BAA6EAB3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55" creationId="{ABDFDE87-7997-479C-A6A7-0E1AA7412358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56" creationId="{921C68A8-BD60-426B-95EC-3157EBE27F1B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57" creationId="{47FCB9E0-609A-4571-84E5-D69C58DE64A1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58" creationId="{6D87D6F8-6AE4-4B0E-BA47-03233DB802D7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59" creationId="{4E139FC3-346C-4E6C-94C0-ADDE8CBD9BF9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60" creationId="{E7855AA4-2100-4B5F-9527-4E31CEB25742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61" creationId="{DCD04527-6B89-475D-95A3-4FC79D3A4CBA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62" creationId="{46F6A412-0110-499E-8703-C6EDFD2E18CD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63" creationId="{17491E17-B6E6-4044-99CF-CF9B544F3DCE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64" creationId="{EDF6C4C8-AD23-4895-9D65-BCCB732C26BE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65" creationId="{F8A17C8A-0A46-47EA-B0EB-014FE074C1EF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66" creationId="{EE8D11E7-A054-447A-98AA-2716DC80CB95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67" creationId="{57578C04-0FAF-4B90-8B06-CDC5ED25EE11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68" creationId="{54FB4ABA-9542-4640-BE31-BF5E7CA4CA17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69" creationId="{AEDC5653-D7ED-4C35-B9EB-C9238FCFA080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70" creationId="{40A3FEBB-540A-4296-A2CB-912FEF244063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71" creationId="{2FDEDFBD-7D70-463F-917F-0896EF3F5A02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72" creationId="{745D82DE-A502-4C3C-AC49-1519857D6447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73" creationId="{6127186D-E337-46CF-A15C-43AF06F7E304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74" creationId="{4C18F5D4-64F0-4A25-BCEF-C78E72CF0EFB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218164050" sldId="614"/>
            <ac:spMk id="39975" creationId="{33750D17-B886-4500-AE67-6A1C66D1CB0A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39976" creationId="{91E4E455-D3A9-478E-B810-90552307D89A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39978" creationId="{F5B02EB2-A58C-4E08-9350-3389536FD587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39979" creationId="{27551AC8-B926-4193-B195-2B2797E82480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39980" creationId="{7414D044-DEB1-48CB-A577-0D3E75E48B17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39981" creationId="{C85C0EEB-2D90-4681-B87B-63087A95F245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39982" creationId="{F14C0256-7C4E-49A7-8D42-A121B0FE579F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39983" creationId="{D23D38F2-9649-4F7E-AFFD-534D4503F3AE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39984" creationId="{0315971E-8BBE-415B-B506-F65283D74E40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39985" creationId="{69FEC64C-1C7A-4806-A878-B1021480367D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39986" creationId="{5D041E6B-95DC-4CE7-9B44-E40BA930F36D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39987" creationId="{DC63CD59-E766-49DA-99DE-2B94FB319B6D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39988" creationId="{5449410B-61DE-4D76-84DB-0B243B21BAEB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39989" creationId="{30C6B6F0-0B28-4789-84FD-EC21920A5BDC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39990" creationId="{2E541192-1989-4A39-ABC8-6FC9EBA2D444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39991" creationId="{4545C965-05FA-4964-91B2-55F1C31F6CBC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39992" creationId="{381C1681-EC68-402B-AE90-0C300C2EA8B6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39993" creationId="{72507EF6-F247-4F35-BDE6-D6114D915E2F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39994" creationId="{2E46FFD5-40AC-4379-B551-A43959BD61A0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39995" creationId="{E3CE913A-6935-4C2E-9984-5546FE268F60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39996" creationId="{2607BE73-B10C-464D-B09C-983AC3E2BA39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39997" creationId="{00BBC7BD-EAD5-4758-B76E-606442B95689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39998" creationId="{51148460-CF5A-4A5A-B6F7-E14AFEFFFD13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39999" creationId="{37712503-DE5A-4BC8-9F65-274032F22F95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40000" creationId="{38AB50B4-7C58-4C99-8AEA-1FE0DEDBA36F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40001" creationId="{8B867D4D-9940-4552-9CB8-D90E4CFCA066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40002" creationId="{4850BE59-836D-42B6-8FC5-1EE4390147D0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40003" creationId="{A49379AC-DE45-4E74-8C35-4B3B687D690F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40004" creationId="{9BB1111B-CC9E-4A12-A1F4-27527B61963A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40005" creationId="{A9B86880-6F18-43E4-BD71-713425EED3AD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40006" creationId="{69BCC648-6A1F-4FF2-9C09-3058B67B0B42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40007" creationId="{B80E23EB-7516-4C69-8C04-89C2CED16E57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40008" creationId="{9F05292C-B479-4165-AC62-2D150CE9E816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40009" creationId="{FFA7E094-951A-468D-9131-53D52DF60335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40010" creationId="{999C9403-F65F-4A75-958B-F8FAB7CEF20B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40011" creationId="{A1B2DCD2-2A73-4EA5-BD30-7B45CCE31E73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40012" creationId="{A4ADF773-BE74-4DD1-A100-A21E67D9F07B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218164050" sldId="614"/>
            <ac:spMk id="40013" creationId="{FBEEFB26-F7C3-4E2D-ADE2-FF4EA3782881}"/>
          </ac:spMkLst>
        </pc:spChg>
        <pc:grpChg chg="mod">
          <ac:chgData name="欣捷" userId="b965477fa0aef5e6" providerId="LiveId" clId="{356D9961-BC09-49D6-86FD-C4775367FC47}" dt="2021-03-03T09:28:58.179" v="2382" actId="1076"/>
          <ac:grpSpMkLst>
            <pc:docMk/>
            <pc:sldMk cId="218164050" sldId="614"/>
            <ac:grpSpMk id="2" creationId="{FB8AF54C-E474-4D99-89E6-40C28C46F0E4}"/>
          </ac:grpSpMkLst>
        </pc:grpChg>
        <pc:grpChg chg="mod">
          <ac:chgData name="欣捷" userId="b965477fa0aef5e6" providerId="LiveId" clId="{356D9961-BC09-49D6-86FD-C4775367FC47}" dt="2021-03-03T09:28:58.563" v="2383" actId="1076"/>
          <ac:grpSpMkLst>
            <pc:docMk/>
            <pc:sldMk cId="218164050" sldId="614"/>
            <ac:grpSpMk id="39941" creationId="{7BABB87B-3E61-4AF0-A93B-DEF1D87B7DC2}"/>
          </ac:grpSpMkLst>
        </pc:grpChg>
        <pc:grpChg chg="mod">
          <ac:chgData name="欣捷" userId="b965477fa0aef5e6" providerId="LiveId" clId="{356D9961-BC09-49D6-86FD-C4775367FC47}" dt="2021-03-03T09:28:58.179" v="2382" actId="1076"/>
          <ac:grpSpMkLst>
            <pc:docMk/>
            <pc:sldMk cId="218164050" sldId="614"/>
            <ac:grpSpMk id="39977" creationId="{7DB0B4AF-AAED-41AF-ADC0-28D17E2BDDD8}"/>
          </ac:grpSpMkLst>
        </pc:grpChg>
      </pc:sldChg>
      <pc:sldChg chg="addSp delSp modSp add mod modClrScheme chgLayout">
        <pc:chgData name="欣捷" userId="b965477fa0aef5e6" providerId="LiveId" clId="{356D9961-BC09-49D6-86FD-C4775367FC47}" dt="2021-03-03T09:29:33.580" v="2400" actId="20577"/>
        <pc:sldMkLst>
          <pc:docMk/>
          <pc:sldMk cId="1181176227" sldId="615"/>
        </pc:sldMkLst>
        <pc:spChg chg="add del mod ord">
          <ac:chgData name="欣捷" userId="b965477fa0aef5e6" providerId="LiveId" clId="{356D9961-BC09-49D6-86FD-C4775367FC47}" dt="2021-03-03T09:29:12.924" v="2392" actId="700"/>
          <ac:spMkLst>
            <pc:docMk/>
            <pc:sldMk cId="1181176227" sldId="615"/>
            <ac:spMk id="2" creationId="{B40BF252-D7FB-4C85-8A51-D1BE5854EDDA}"/>
          </ac:spMkLst>
        </pc:spChg>
        <pc:spChg chg="mod ord">
          <ac:chgData name="欣捷" userId="b965477fa0aef5e6" providerId="LiveId" clId="{356D9961-BC09-49D6-86FD-C4775367FC47}" dt="2021-03-03T09:29:33.580" v="2400" actId="20577"/>
          <ac:spMkLst>
            <pc:docMk/>
            <pc:sldMk cId="1181176227" sldId="615"/>
            <ac:spMk id="40962" creationId="{EF186FD4-B4B3-46D8-9692-D7484F6B8127}"/>
          </ac:spMkLst>
        </pc:spChg>
        <pc:spChg chg="add del mod ord">
          <ac:chgData name="欣捷" userId="b965477fa0aef5e6" providerId="LiveId" clId="{356D9961-BC09-49D6-86FD-C4775367FC47}" dt="2021-03-03T09:29:14.268" v="2393" actId="700"/>
          <ac:spMkLst>
            <pc:docMk/>
            <pc:sldMk cId="1181176227" sldId="615"/>
            <ac:spMk id="40963" creationId="{33457EF4-4C97-44BD-A46C-E4058EAF3F8F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29:14.268" v="2393" actId="700"/>
        <pc:sldMkLst>
          <pc:docMk/>
          <pc:sldMk cId="4222643375" sldId="616"/>
        </pc:sldMkLst>
        <pc:spChg chg="add del mod ord">
          <ac:chgData name="欣捷" userId="b965477fa0aef5e6" providerId="LiveId" clId="{356D9961-BC09-49D6-86FD-C4775367FC47}" dt="2021-03-03T09:29:12.924" v="2392" actId="700"/>
          <ac:spMkLst>
            <pc:docMk/>
            <pc:sldMk cId="4222643375" sldId="616"/>
            <ac:spMk id="2" creationId="{952A0E86-EB24-4C7D-A49E-C14896D4D34E}"/>
          </ac:spMkLst>
        </pc:spChg>
        <pc:spChg chg="mod ord">
          <ac:chgData name="欣捷" userId="b965477fa0aef5e6" providerId="LiveId" clId="{356D9961-BC09-49D6-86FD-C4775367FC47}" dt="2021-03-03T09:29:14.268" v="2393" actId="700"/>
          <ac:spMkLst>
            <pc:docMk/>
            <pc:sldMk cId="4222643375" sldId="616"/>
            <ac:spMk id="41986" creationId="{E250AA40-E560-4FD7-8BBD-42BB1E40C524}"/>
          </ac:spMkLst>
        </pc:spChg>
        <pc:spChg chg="add del mod ord">
          <ac:chgData name="欣捷" userId="b965477fa0aef5e6" providerId="LiveId" clId="{356D9961-BC09-49D6-86FD-C4775367FC47}" dt="2021-03-03T09:29:14.268" v="2393" actId="700"/>
          <ac:spMkLst>
            <pc:docMk/>
            <pc:sldMk cId="4222643375" sldId="616"/>
            <ac:spMk id="41987" creationId="{A9F579ED-3F1A-4D49-9B15-FEA36C6FD10B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29:31.268" v="2399" actId="20577"/>
        <pc:sldMkLst>
          <pc:docMk/>
          <pc:sldMk cId="2351614367" sldId="617"/>
        </pc:sldMkLst>
        <pc:spChg chg="add del mod ord">
          <ac:chgData name="欣捷" userId="b965477fa0aef5e6" providerId="LiveId" clId="{356D9961-BC09-49D6-86FD-C4775367FC47}" dt="2021-03-03T09:29:12.924" v="2392" actId="700"/>
          <ac:spMkLst>
            <pc:docMk/>
            <pc:sldMk cId="2351614367" sldId="617"/>
            <ac:spMk id="2" creationId="{8AE9312A-3B67-4D4A-91A2-87CB4D1DAD44}"/>
          </ac:spMkLst>
        </pc:spChg>
        <pc:spChg chg="mod ord">
          <ac:chgData name="欣捷" userId="b965477fa0aef5e6" providerId="LiveId" clId="{356D9961-BC09-49D6-86FD-C4775367FC47}" dt="2021-03-03T09:29:31.268" v="2399" actId="20577"/>
          <ac:spMkLst>
            <pc:docMk/>
            <pc:sldMk cId="2351614367" sldId="617"/>
            <ac:spMk id="43010" creationId="{8319C8C4-172D-4F50-8AC3-63E0E912B79E}"/>
          </ac:spMkLst>
        </pc:spChg>
        <pc:spChg chg="add del mod ord">
          <ac:chgData name="欣捷" userId="b965477fa0aef5e6" providerId="LiveId" clId="{356D9961-BC09-49D6-86FD-C4775367FC47}" dt="2021-03-03T09:29:14.268" v="2393" actId="700"/>
          <ac:spMkLst>
            <pc:docMk/>
            <pc:sldMk cId="2351614367" sldId="617"/>
            <ac:spMk id="43011" creationId="{5E04A586-44B3-4385-B9D8-39995FC0F4E7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29:29.058" v="2398" actId="20577"/>
        <pc:sldMkLst>
          <pc:docMk/>
          <pc:sldMk cId="0" sldId="618"/>
        </pc:sldMkLst>
        <pc:spChg chg="add del mod ord">
          <ac:chgData name="欣捷" userId="b965477fa0aef5e6" providerId="LiveId" clId="{356D9961-BC09-49D6-86FD-C4775367FC47}" dt="2021-03-03T09:29:12.924" v="2392" actId="700"/>
          <ac:spMkLst>
            <pc:docMk/>
            <pc:sldMk cId="0" sldId="618"/>
            <ac:spMk id="2" creationId="{35E3FD56-EC4D-4B04-8E4F-C6D99A8F7353}"/>
          </ac:spMkLst>
        </pc:spChg>
        <pc:spChg chg="mod ord">
          <ac:chgData name="欣捷" userId="b965477fa0aef5e6" providerId="LiveId" clId="{356D9961-BC09-49D6-86FD-C4775367FC47}" dt="2021-03-03T09:29:29.058" v="2398" actId="20577"/>
          <ac:spMkLst>
            <pc:docMk/>
            <pc:sldMk cId="0" sldId="618"/>
            <ac:spMk id="44034" creationId="{B04CA088-C73F-4B57-AC15-B4DD0565042E}"/>
          </ac:spMkLst>
        </pc:spChg>
        <pc:spChg chg="add del mod ord">
          <ac:chgData name="欣捷" userId="b965477fa0aef5e6" providerId="LiveId" clId="{356D9961-BC09-49D6-86FD-C4775367FC47}" dt="2021-03-03T09:29:14.268" v="2393" actId="700"/>
          <ac:spMkLst>
            <pc:docMk/>
            <pc:sldMk cId="0" sldId="618"/>
            <ac:spMk id="44035" creationId="{6A49D9BC-4991-45B5-BAD8-F18A413ABCA9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29:27.172" v="2397" actId="20577"/>
        <pc:sldMkLst>
          <pc:docMk/>
          <pc:sldMk cId="3374728749" sldId="619"/>
        </pc:sldMkLst>
        <pc:spChg chg="add del mod ord">
          <ac:chgData name="欣捷" userId="b965477fa0aef5e6" providerId="LiveId" clId="{356D9961-BC09-49D6-86FD-C4775367FC47}" dt="2021-03-03T09:29:12.924" v="2392" actId="700"/>
          <ac:spMkLst>
            <pc:docMk/>
            <pc:sldMk cId="3374728749" sldId="619"/>
            <ac:spMk id="2" creationId="{4DAD4E96-1CA0-4313-BFF4-D525DF192F9B}"/>
          </ac:spMkLst>
        </pc:spChg>
        <pc:spChg chg="mod ord">
          <ac:chgData name="欣捷" userId="b965477fa0aef5e6" providerId="LiveId" clId="{356D9961-BC09-49D6-86FD-C4775367FC47}" dt="2021-03-03T09:29:27.172" v="2397" actId="20577"/>
          <ac:spMkLst>
            <pc:docMk/>
            <pc:sldMk cId="3374728749" sldId="619"/>
            <ac:spMk id="45058" creationId="{E5FC464F-1956-44F5-9A57-31C0E6768367}"/>
          </ac:spMkLst>
        </pc:spChg>
        <pc:spChg chg="add del mod ord">
          <ac:chgData name="欣捷" userId="b965477fa0aef5e6" providerId="LiveId" clId="{356D9961-BC09-49D6-86FD-C4775367FC47}" dt="2021-03-03T09:29:14.268" v="2393" actId="700"/>
          <ac:spMkLst>
            <pc:docMk/>
            <pc:sldMk cId="3374728749" sldId="619"/>
            <ac:spMk id="45059" creationId="{72CF7A1F-0DCA-42FF-8038-A05CFBE91589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29:23.507" v="2395" actId="20577"/>
        <pc:sldMkLst>
          <pc:docMk/>
          <pc:sldMk cId="644326985" sldId="620"/>
        </pc:sldMkLst>
        <pc:spChg chg="add del mod ord">
          <ac:chgData name="欣捷" userId="b965477fa0aef5e6" providerId="LiveId" clId="{356D9961-BC09-49D6-86FD-C4775367FC47}" dt="2021-03-03T09:29:12.924" v="2392" actId="700"/>
          <ac:spMkLst>
            <pc:docMk/>
            <pc:sldMk cId="644326985" sldId="620"/>
            <ac:spMk id="2" creationId="{E2146D11-3647-4470-8C6A-E60C5D752DEA}"/>
          </ac:spMkLst>
        </pc:spChg>
        <pc:spChg chg="mod ord">
          <ac:chgData name="欣捷" userId="b965477fa0aef5e6" providerId="LiveId" clId="{356D9961-BC09-49D6-86FD-C4775367FC47}" dt="2021-03-03T09:29:23.507" v="2395" actId="20577"/>
          <ac:spMkLst>
            <pc:docMk/>
            <pc:sldMk cId="644326985" sldId="620"/>
            <ac:spMk id="46082" creationId="{8DE557F5-B78D-48A8-B64B-DDF3EC146FA3}"/>
          </ac:spMkLst>
        </pc:spChg>
        <pc:spChg chg="add del mod ord">
          <ac:chgData name="欣捷" userId="b965477fa0aef5e6" providerId="LiveId" clId="{356D9961-BC09-49D6-86FD-C4775367FC47}" dt="2021-03-03T09:29:14.268" v="2393" actId="700"/>
          <ac:spMkLst>
            <pc:docMk/>
            <pc:sldMk cId="644326985" sldId="620"/>
            <ac:spMk id="46083" creationId="{88E42961-9F70-4E3F-86B1-7CD271ACC1C8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54:45.700" v="2597" actId="165"/>
        <pc:sldMkLst>
          <pc:docMk/>
          <pc:sldMk cId="2938736793" sldId="621"/>
        </pc:sldMkLst>
        <pc:spChg chg="mod ord">
          <ac:chgData name="欣捷" userId="b965477fa0aef5e6" providerId="LiveId" clId="{356D9961-BC09-49D6-86FD-C4775367FC47}" dt="2021-03-03T09:29:25.170" v="2396" actId="20577"/>
          <ac:spMkLst>
            <pc:docMk/>
            <pc:sldMk cId="2938736793" sldId="621"/>
            <ac:spMk id="47106" creationId="{6184F275-BE0E-4931-B850-84B498FDA1C8}"/>
          </ac:spMkLst>
        </pc:spChg>
        <pc:spChg chg="mod ord">
          <ac:chgData name="欣捷" userId="b965477fa0aef5e6" providerId="LiveId" clId="{356D9961-BC09-49D6-86FD-C4775367FC47}" dt="2021-03-03T09:29:14.268" v="2393" actId="700"/>
          <ac:spMkLst>
            <pc:docMk/>
            <pc:sldMk cId="2938736793" sldId="621"/>
            <ac:spMk id="47107" creationId="{389FBC40-9422-470C-B699-30688D5C86DB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12" creationId="{334386A4-DC0C-4736-ABF5-25AD015D4413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14" creationId="{94F6E1D2-62CD-440A-867A-D5E91DC12ED4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15" creationId="{ECC256AE-263F-4230-BD06-66A3C24B6699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16" creationId="{84B9068C-121A-4B93-933C-4B54D86EA17E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17" creationId="{2A660C7B-B6D8-4972-B425-0F230E1B4761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18" creationId="{206A8A44-C3E7-47C5-9999-3DF09527F7D9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19" creationId="{9B114256-0823-4DE3-8069-19AE0E3B86D9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20" creationId="{96E60C18-368F-4DBD-9D37-490DDD1D535D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21" creationId="{E66552C1-5310-4F1E-8977-E097595DD1D2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22" creationId="{E91221B4-CB6C-45A2-AA1F-320A93894F37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23" creationId="{2ADB9FCA-2F25-49F0-A630-D23F3F6A99DE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24" creationId="{E96A0D7A-E277-4B3A-84F8-3260D326F729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25" creationId="{41794D22-16D6-4803-A98E-3A8B93655E5E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26" creationId="{960A2516-90B7-4AA8-9CB8-C860FEDADC1F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27" creationId="{86C6A8B2-4F77-4DFF-88BB-19D8FF93EF3C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28" creationId="{72BBDF70-64F7-49AE-833A-1113E1BA6D40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29" creationId="{4E27BF64-95FB-4148-859A-C773802A8363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30" creationId="{CC850883-DF87-446B-AA97-4C44BEA4FBAE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31" creationId="{B97A338C-AA91-43AF-8254-380AB8941C9A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32" creationId="{536170B8-D6F3-4BD4-B6D5-588E2C749D3D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33" creationId="{6E483DC2-686E-44D2-89F1-99BA73346A4E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34" creationId="{D0AF44A9-CB52-4908-B574-5A3CCAC359DA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35" creationId="{FD336B3D-275C-496F-9183-49560CEB4D49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36" creationId="{0841BA73-27B3-4D89-917B-8C223A9633A6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37" creationId="{971B5447-E52A-4644-A720-CA3891CE2DAC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38" creationId="{EE13D19B-EEE1-4637-94FE-B98AF7F755B8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39" creationId="{47FA2874-F586-4222-BFC5-F62783989A29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40" creationId="{98B206DE-5CA1-4EDD-A285-4342D325950F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41" creationId="{4C248EE3-B9D4-4872-9D46-E938A2573854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42" creationId="{9CE6E57A-EEC6-43D8-A8BF-15636C72A105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43" creationId="{888D7AF6-EF85-410C-B07F-D104FB07F61D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44" creationId="{3C0EAA50-563B-40F2-A0E5-982D434AF2EE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45" creationId="{2D18757B-CBF4-49CF-8821-FD61F5136E64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46" creationId="{B5D0355C-5673-4431-B242-3A82BD94BE8A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47" creationId="{75B5EBC7-A5A5-4C66-B8E5-686F191E9A87}"/>
          </ac:spMkLst>
        </pc:spChg>
        <pc:spChg chg="mod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48" creationId="{6495166C-27CE-4775-BAE9-E442FDB667E3}"/>
          </ac:spMkLst>
        </pc:spChg>
        <pc:spChg chg="mod">
          <ac:chgData name="欣捷" userId="b965477fa0aef5e6" providerId="LiveId" clId="{356D9961-BC09-49D6-86FD-C4775367FC47}" dt="2021-03-03T09:54:45.700" v="2597" actId="165"/>
          <ac:spMkLst>
            <pc:docMk/>
            <pc:sldMk cId="2938736793" sldId="621"/>
            <ac:spMk id="47149" creationId="{2D330C44-6681-4150-9DCD-006EF4ECB5BB}"/>
          </ac:spMkLst>
        </pc:spChg>
        <pc:grpChg chg="add del mod">
          <ac:chgData name="欣捷" userId="b965477fa0aef5e6" providerId="LiveId" clId="{356D9961-BC09-49D6-86FD-C4775367FC47}" dt="2021-03-03T09:54:45.700" v="2597" actId="165"/>
          <ac:grpSpMkLst>
            <pc:docMk/>
            <pc:sldMk cId="2938736793" sldId="621"/>
            <ac:grpSpMk id="47109" creationId="{C64648D9-290C-4A90-8780-1B0EEAE30146}"/>
          </ac:grpSpMkLst>
        </pc:grpChg>
        <pc:grpChg chg="mod topLvl">
          <ac:chgData name="欣捷" userId="b965477fa0aef5e6" providerId="LiveId" clId="{356D9961-BC09-49D6-86FD-C4775367FC47}" dt="2021-03-03T09:54:45.700" v="2597" actId="165"/>
          <ac:grpSpMkLst>
            <pc:docMk/>
            <pc:sldMk cId="2938736793" sldId="621"/>
            <ac:grpSpMk id="47113" creationId="{DE75DFD8-A064-4F9C-954B-184B61593092}"/>
          </ac:grpSpMkLst>
        </pc:grpChg>
      </pc:sldChg>
      <pc:sldChg chg="modSp add mod">
        <pc:chgData name="欣捷" userId="b965477fa0aef5e6" providerId="LiveId" clId="{356D9961-BC09-49D6-86FD-C4775367FC47}" dt="2021-03-03T09:29:20.895" v="2394" actId="20577"/>
        <pc:sldMkLst>
          <pc:docMk/>
          <pc:sldMk cId="3459768315" sldId="622"/>
        </pc:sldMkLst>
        <pc:spChg chg="mod">
          <ac:chgData name="欣捷" userId="b965477fa0aef5e6" providerId="LiveId" clId="{356D9961-BC09-49D6-86FD-C4775367FC47}" dt="2021-03-03T09:29:20.895" v="2394" actId="20577"/>
          <ac:spMkLst>
            <pc:docMk/>
            <pc:sldMk cId="3459768315" sldId="622"/>
            <ac:spMk id="48130" creationId="{B22E8719-4716-4913-903F-0E9A2A9F14E2}"/>
          </ac:spMkLst>
        </pc:spChg>
      </pc:sldChg>
      <pc:sldChg chg="delSp modSp add mod modClrScheme chgLayout">
        <pc:chgData name="欣捷" userId="b965477fa0aef5e6" providerId="LiveId" clId="{356D9961-BC09-49D6-86FD-C4775367FC47}" dt="2021-03-03T09:31:35.657" v="2428" actId="700"/>
        <pc:sldMkLst>
          <pc:docMk/>
          <pc:sldMk cId="1435269741" sldId="623"/>
        </pc:sldMkLst>
        <pc:spChg chg="mod ord">
          <ac:chgData name="欣捷" userId="b965477fa0aef5e6" providerId="LiveId" clId="{356D9961-BC09-49D6-86FD-C4775367FC47}" dt="2021-03-03T09:31:35.657" v="2428" actId="700"/>
          <ac:spMkLst>
            <pc:docMk/>
            <pc:sldMk cId="1435269741" sldId="623"/>
            <ac:spMk id="35842" creationId="{314FF315-46FE-4C7B-8268-E185BC19747D}"/>
          </ac:spMkLst>
        </pc:spChg>
        <pc:spChg chg="del">
          <ac:chgData name="欣捷" userId="b965477fa0aef5e6" providerId="LiveId" clId="{356D9961-BC09-49D6-86FD-C4775367FC47}" dt="2021-03-03T09:31:35.657" v="2428" actId="700"/>
          <ac:spMkLst>
            <pc:docMk/>
            <pc:sldMk cId="1435269741" sldId="623"/>
            <ac:spMk id="35843" creationId="{27760DD8-63A0-423D-992F-83196CD0DCDD}"/>
          </ac:spMkLst>
        </pc:spChg>
      </pc:sldChg>
      <pc:sldChg chg="modSp add mod">
        <pc:chgData name="欣捷" userId="b965477fa0aef5e6" providerId="LiveId" clId="{356D9961-BC09-49D6-86FD-C4775367FC47}" dt="2021-03-03T09:31:49.791" v="2429" actId="20577"/>
        <pc:sldMkLst>
          <pc:docMk/>
          <pc:sldMk cId="3964233089" sldId="624"/>
        </pc:sldMkLst>
        <pc:spChg chg="mod">
          <ac:chgData name="欣捷" userId="b965477fa0aef5e6" providerId="LiveId" clId="{356D9961-BC09-49D6-86FD-C4775367FC47}" dt="2021-03-03T09:31:49.791" v="2429" actId="20577"/>
          <ac:spMkLst>
            <pc:docMk/>
            <pc:sldMk cId="3964233089" sldId="624"/>
            <ac:spMk id="36866" creationId="{7AE864F8-E896-40A5-ACBD-5206BD8A225C}"/>
          </ac:spMkLst>
        </pc:spChg>
      </pc:sldChg>
      <pc:sldChg chg="modSp add mod">
        <pc:chgData name="欣捷" userId="b965477fa0aef5e6" providerId="LiveId" clId="{356D9961-BC09-49D6-86FD-C4775367FC47}" dt="2021-03-03T09:31:51.299" v="2430" actId="20577"/>
        <pc:sldMkLst>
          <pc:docMk/>
          <pc:sldMk cId="3141188727" sldId="625"/>
        </pc:sldMkLst>
        <pc:spChg chg="mod">
          <ac:chgData name="欣捷" userId="b965477fa0aef5e6" providerId="LiveId" clId="{356D9961-BC09-49D6-86FD-C4775367FC47}" dt="2021-03-03T09:31:51.299" v="2430" actId="20577"/>
          <ac:spMkLst>
            <pc:docMk/>
            <pc:sldMk cId="3141188727" sldId="625"/>
            <ac:spMk id="37890" creationId="{9F1BC85E-DE07-4930-826E-97D5BD0C0219}"/>
          </ac:spMkLst>
        </pc:spChg>
      </pc:sldChg>
      <pc:sldChg chg="modSp add mod">
        <pc:chgData name="欣捷" userId="b965477fa0aef5e6" providerId="LiveId" clId="{356D9961-BC09-49D6-86FD-C4775367FC47}" dt="2021-03-03T09:31:52.949" v="2431" actId="20577"/>
        <pc:sldMkLst>
          <pc:docMk/>
          <pc:sldMk cId="482839774" sldId="626"/>
        </pc:sldMkLst>
        <pc:spChg chg="mod">
          <ac:chgData name="欣捷" userId="b965477fa0aef5e6" providerId="LiveId" clId="{356D9961-BC09-49D6-86FD-C4775367FC47}" dt="2021-03-03T09:31:52.949" v="2431" actId="20577"/>
          <ac:spMkLst>
            <pc:docMk/>
            <pc:sldMk cId="482839774" sldId="626"/>
            <ac:spMk id="39938" creationId="{BD592D65-DC33-4416-BDE5-B41FA191F27C}"/>
          </ac:spMkLst>
        </pc:spChg>
      </pc:sldChg>
      <pc:sldChg chg="modSp add mod">
        <pc:chgData name="欣捷" userId="b965477fa0aef5e6" providerId="LiveId" clId="{356D9961-BC09-49D6-86FD-C4775367FC47}" dt="2021-03-03T09:31:55.729" v="2432" actId="20577"/>
        <pc:sldMkLst>
          <pc:docMk/>
          <pc:sldMk cId="3461942536" sldId="627"/>
        </pc:sldMkLst>
        <pc:spChg chg="mod">
          <ac:chgData name="欣捷" userId="b965477fa0aef5e6" providerId="LiveId" clId="{356D9961-BC09-49D6-86FD-C4775367FC47}" dt="2021-03-03T09:31:55.729" v="2432" actId="20577"/>
          <ac:spMkLst>
            <pc:docMk/>
            <pc:sldMk cId="3461942536" sldId="627"/>
            <ac:spMk id="40962" creationId="{359BFB07-A038-4D0E-8893-6727C8C42DFA}"/>
          </ac:spMkLst>
        </pc:spChg>
      </pc:sldChg>
      <pc:sldChg chg="modSp add mod">
        <pc:chgData name="欣捷" userId="b965477fa0aef5e6" providerId="LiveId" clId="{356D9961-BC09-49D6-86FD-C4775367FC47}" dt="2021-03-03T09:31:58.084" v="2433" actId="20577"/>
        <pc:sldMkLst>
          <pc:docMk/>
          <pc:sldMk cId="3824114824" sldId="628"/>
        </pc:sldMkLst>
        <pc:spChg chg="mod">
          <ac:chgData name="欣捷" userId="b965477fa0aef5e6" providerId="LiveId" clId="{356D9961-BC09-49D6-86FD-C4775367FC47}" dt="2021-03-03T09:31:58.084" v="2433" actId="20577"/>
          <ac:spMkLst>
            <pc:docMk/>
            <pc:sldMk cId="3824114824" sldId="628"/>
            <ac:spMk id="41986" creationId="{92AD7DB6-520F-4578-AB18-EE08F7C69838}"/>
          </ac:spMkLst>
        </pc:spChg>
      </pc:sldChg>
      <pc:sldChg chg="modSp add mod">
        <pc:chgData name="欣捷" userId="b965477fa0aef5e6" providerId="LiveId" clId="{356D9961-BC09-49D6-86FD-C4775367FC47}" dt="2021-03-03T09:31:59.954" v="2434" actId="20577"/>
        <pc:sldMkLst>
          <pc:docMk/>
          <pc:sldMk cId="0" sldId="629"/>
        </pc:sldMkLst>
        <pc:spChg chg="mod">
          <ac:chgData name="欣捷" userId="b965477fa0aef5e6" providerId="LiveId" clId="{356D9961-BC09-49D6-86FD-C4775367FC47}" dt="2021-03-03T09:31:59.954" v="2434" actId="20577"/>
          <ac:spMkLst>
            <pc:docMk/>
            <pc:sldMk cId="0" sldId="629"/>
            <ac:spMk id="43010" creationId="{E6528E2D-852C-4627-B5DB-34B69C1BEAED}"/>
          </ac:spMkLst>
        </pc:spChg>
      </pc:sldChg>
      <pc:sldChg chg="modSp add mod">
        <pc:chgData name="欣捷" userId="b965477fa0aef5e6" providerId="LiveId" clId="{356D9961-BC09-49D6-86FD-C4775367FC47}" dt="2021-03-03T09:32:07.285" v="2438" actId="20577"/>
        <pc:sldMkLst>
          <pc:docMk/>
          <pc:sldMk cId="0" sldId="630"/>
        </pc:sldMkLst>
        <pc:spChg chg="mod">
          <ac:chgData name="欣捷" userId="b965477fa0aef5e6" providerId="LiveId" clId="{356D9961-BC09-49D6-86FD-C4775367FC47}" dt="2021-03-03T09:32:02.318" v="2435" actId="20577"/>
          <ac:spMkLst>
            <pc:docMk/>
            <pc:sldMk cId="0" sldId="630"/>
            <ac:spMk id="44034" creationId="{A28071D3-105A-4E8E-9902-8E353AC989D8}"/>
          </ac:spMkLst>
        </pc:spChg>
        <pc:spChg chg="mod">
          <ac:chgData name="欣捷" userId="b965477fa0aef5e6" providerId="LiveId" clId="{356D9961-BC09-49D6-86FD-C4775367FC47}" dt="2021-03-03T09:32:07.285" v="2438" actId="20577"/>
          <ac:spMkLst>
            <pc:docMk/>
            <pc:sldMk cId="0" sldId="630"/>
            <ac:spMk id="44035" creationId="{A77C64AC-7C4B-4853-859D-68031B7FFE8F}"/>
          </ac:spMkLst>
        </pc:spChg>
      </pc:sldChg>
      <pc:sldChg chg="modSp add mod">
        <pc:chgData name="欣捷" userId="b965477fa0aef5e6" providerId="LiveId" clId="{356D9961-BC09-49D6-86FD-C4775367FC47}" dt="2021-03-03T09:32:13.827" v="2441" actId="20577"/>
        <pc:sldMkLst>
          <pc:docMk/>
          <pc:sldMk cId="4013665732" sldId="631"/>
        </pc:sldMkLst>
        <pc:spChg chg="mod">
          <ac:chgData name="欣捷" userId="b965477fa0aef5e6" providerId="LiveId" clId="{356D9961-BC09-49D6-86FD-C4775367FC47}" dt="2021-03-03T09:32:11.858" v="2439" actId="20577"/>
          <ac:spMkLst>
            <pc:docMk/>
            <pc:sldMk cId="4013665732" sldId="631"/>
            <ac:spMk id="45058" creationId="{9D114B1D-9475-4187-A5D4-BF243A282323}"/>
          </ac:spMkLst>
        </pc:spChg>
        <pc:spChg chg="mod">
          <ac:chgData name="欣捷" userId="b965477fa0aef5e6" providerId="LiveId" clId="{356D9961-BC09-49D6-86FD-C4775367FC47}" dt="2021-03-03T09:32:13.827" v="2441" actId="20577"/>
          <ac:spMkLst>
            <pc:docMk/>
            <pc:sldMk cId="4013665732" sldId="631"/>
            <ac:spMk id="45059" creationId="{9C04B89C-2CC4-47EE-BB08-D1C9904EF7FC}"/>
          </ac:spMkLst>
        </pc:spChg>
      </pc:sldChg>
      <pc:sldChg chg="delSp modSp add mod modClrScheme chgLayout">
        <pc:chgData name="欣捷" userId="b965477fa0aef5e6" providerId="LiveId" clId="{356D9961-BC09-49D6-86FD-C4775367FC47}" dt="2021-03-03T09:32:18.657" v="2443" actId="700"/>
        <pc:sldMkLst>
          <pc:docMk/>
          <pc:sldMk cId="0" sldId="632"/>
        </pc:sldMkLst>
        <pc:spChg chg="mod ord">
          <ac:chgData name="欣捷" userId="b965477fa0aef5e6" providerId="LiveId" clId="{356D9961-BC09-49D6-86FD-C4775367FC47}" dt="2021-03-03T09:32:18.657" v="2443" actId="700"/>
          <ac:spMkLst>
            <pc:docMk/>
            <pc:sldMk cId="0" sldId="632"/>
            <ac:spMk id="46082" creationId="{10D30C34-FF62-4ADA-9567-C12E77860D98}"/>
          </ac:spMkLst>
        </pc:spChg>
        <pc:spChg chg="del">
          <ac:chgData name="欣捷" userId="b965477fa0aef5e6" providerId="LiveId" clId="{356D9961-BC09-49D6-86FD-C4775367FC47}" dt="2021-03-03T09:32:18.657" v="2443" actId="700"/>
          <ac:spMkLst>
            <pc:docMk/>
            <pc:sldMk cId="0" sldId="632"/>
            <ac:spMk id="46083" creationId="{D2076A40-A351-4F0D-B687-75514EAFAAB8}"/>
          </ac:spMkLst>
        </pc:spChg>
      </pc:sldChg>
      <pc:sldChg chg="modSp add mod">
        <pc:chgData name="欣捷" userId="b965477fa0aef5e6" providerId="LiveId" clId="{356D9961-BC09-49D6-86FD-C4775367FC47}" dt="2021-03-03T09:32:22.370" v="2444" actId="20577"/>
        <pc:sldMkLst>
          <pc:docMk/>
          <pc:sldMk cId="1557003979" sldId="633"/>
        </pc:sldMkLst>
        <pc:spChg chg="mod">
          <ac:chgData name="欣捷" userId="b965477fa0aef5e6" providerId="LiveId" clId="{356D9961-BC09-49D6-86FD-C4775367FC47}" dt="2021-03-03T09:32:22.370" v="2444" actId="20577"/>
          <ac:spMkLst>
            <pc:docMk/>
            <pc:sldMk cId="1557003979" sldId="633"/>
            <ac:spMk id="47106" creationId="{F9B5578D-7F0F-43B6-A09E-D431D0F973B3}"/>
          </ac:spMkLst>
        </pc:spChg>
      </pc:sldChg>
      <pc:sldChg chg="modSp add mod">
        <pc:chgData name="欣捷" userId="b965477fa0aef5e6" providerId="LiveId" clId="{356D9961-BC09-49D6-86FD-C4775367FC47}" dt="2021-03-03T09:32:24.681" v="2445" actId="20577"/>
        <pc:sldMkLst>
          <pc:docMk/>
          <pc:sldMk cId="905681131" sldId="634"/>
        </pc:sldMkLst>
        <pc:spChg chg="mod">
          <ac:chgData name="欣捷" userId="b965477fa0aef5e6" providerId="LiveId" clId="{356D9961-BC09-49D6-86FD-C4775367FC47}" dt="2021-03-03T09:32:24.681" v="2445" actId="20577"/>
          <ac:spMkLst>
            <pc:docMk/>
            <pc:sldMk cId="905681131" sldId="634"/>
            <ac:spMk id="48130" creationId="{35495881-98CA-4AB9-AFEF-5AF6A0C3961C}"/>
          </ac:spMkLst>
        </pc:spChg>
      </pc:sldChg>
      <pc:sldChg chg="add">
        <pc:chgData name="欣捷" userId="b965477fa0aef5e6" providerId="LiveId" clId="{356D9961-BC09-49D6-86FD-C4775367FC47}" dt="2021-03-03T02:33:06.006" v="112"/>
        <pc:sldMkLst>
          <pc:docMk/>
          <pc:sldMk cId="1018950190" sldId="635"/>
        </pc:sldMkLst>
      </pc:sldChg>
      <pc:sldChg chg="add">
        <pc:chgData name="欣捷" userId="b965477fa0aef5e6" providerId="LiveId" clId="{356D9961-BC09-49D6-86FD-C4775367FC47}" dt="2021-03-03T02:33:06.006" v="112"/>
        <pc:sldMkLst>
          <pc:docMk/>
          <pc:sldMk cId="1238539197" sldId="636"/>
        </pc:sldMkLst>
      </pc:sldChg>
      <pc:sldChg chg="add">
        <pc:chgData name="欣捷" userId="b965477fa0aef5e6" providerId="LiveId" clId="{356D9961-BC09-49D6-86FD-C4775367FC47}" dt="2021-03-03T02:33:06.006" v="112"/>
        <pc:sldMkLst>
          <pc:docMk/>
          <pc:sldMk cId="189011746" sldId="637"/>
        </pc:sldMkLst>
      </pc:sldChg>
      <pc:sldChg chg="modSp add mod">
        <pc:chgData name="欣捷" userId="b965477fa0aef5e6" providerId="LiveId" clId="{356D9961-BC09-49D6-86FD-C4775367FC47}" dt="2021-03-03T09:32:33.295" v="2447" actId="20577"/>
        <pc:sldMkLst>
          <pc:docMk/>
          <pc:sldMk cId="0" sldId="638"/>
        </pc:sldMkLst>
        <pc:spChg chg="mod">
          <ac:chgData name="欣捷" userId="b965477fa0aef5e6" providerId="LiveId" clId="{356D9961-BC09-49D6-86FD-C4775367FC47}" dt="2021-03-03T09:32:33.295" v="2447" actId="20577"/>
          <ac:spMkLst>
            <pc:docMk/>
            <pc:sldMk cId="0" sldId="638"/>
            <ac:spMk id="53250" creationId="{34EB9D0A-A275-4071-8F94-2A3627798350}"/>
          </ac:spMkLst>
        </pc:spChg>
      </pc:sldChg>
      <pc:sldChg chg="modSp add del mod">
        <pc:chgData name="欣捷" userId="b965477fa0aef5e6" providerId="LiveId" clId="{356D9961-BC09-49D6-86FD-C4775367FC47}" dt="2021-03-03T09:27:54.279" v="2365" actId="47"/>
        <pc:sldMkLst>
          <pc:docMk/>
          <pc:sldMk cId="0" sldId="639"/>
        </pc:sldMkLst>
        <pc:spChg chg="mod">
          <ac:chgData name="欣捷" userId="b965477fa0aef5e6" providerId="LiveId" clId="{356D9961-BC09-49D6-86FD-C4775367FC47}" dt="2021-03-03T02:32:48.669" v="87" actId="27636"/>
          <ac:spMkLst>
            <pc:docMk/>
            <pc:sldMk cId="0" sldId="639"/>
            <ac:spMk id="5122" creationId="{59BE0CE0-16F5-45AC-B782-625E38C3A9D9}"/>
          </ac:spMkLst>
        </pc:spChg>
        <pc:spChg chg="mod">
          <ac:chgData name="欣捷" userId="b965477fa0aef5e6" providerId="LiveId" clId="{356D9961-BC09-49D6-86FD-C4775367FC47}" dt="2021-03-03T09:16:51.416" v="2044" actId="313"/>
          <ac:spMkLst>
            <pc:docMk/>
            <pc:sldMk cId="0" sldId="639"/>
            <ac:spMk id="5123" creationId="{3C049937-FB7E-4357-8002-4F08E4AE2F24}"/>
          </ac:spMkLst>
        </pc:spChg>
      </pc:sldChg>
      <pc:sldChg chg="modSp add del mod">
        <pc:chgData name="欣捷" userId="b965477fa0aef5e6" providerId="LiveId" clId="{356D9961-BC09-49D6-86FD-C4775367FC47}" dt="2021-03-03T09:27:55.199" v="2366" actId="47"/>
        <pc:sldMkLst>
          <pc:docMk/>
          <pc:sldMk cId="0" sldId="640"/>
        </pc:sldMkLst>
        <pc:spChg chg="mod">
          <ac:chgData name="欣捷" userId="b965477fa0aef5e6" providerId="LiveId" clId="{356D9961-BC09-49D6-86FD-C4775367FC47}" dt="2021-03-03T02:32:48.685" v="88" actId="27636"/>
          <ac:spMkLst>
            <pc:docMk/>
            <pc:sldMk cId="0" sldId="640"/>
            <ac:spMk id="6146" creationId="{00DC2DB5-869C-4927-8541-F94F2903D1E2}"/>
          </ac:spMkLst>
        </pc:spChg>
      </pc:sldChg>
      <pc:sldChg chg="modSp add del mod">
        <pc:chgData name="欣捷" userId="b965477fa0aef5e6" providerId="LiveId" clId="{356D9961-BC09-49D6-86FD-C4775367FC47}" dt="2021-03-03T09:27:56.025" v="2367" actId="47"/>
        <pc:sldMkLst>
          <pc:docMk/>
          <pc:sldMk cId="0" sldId="641"/>
        </pc:sldMkLst>
        <pc:spChg chg="mod">
          <ac:chgData name="欣捷" userId="b965477fa0aef5e6" providerId="LiveId" clId="{356D9961-BC09-49D6-86FD-C4775367FC47}" dt="2021-03-03T02:32:48.685" v="89" actId="27636"/>
          <ac:spMkLst>
            <pc:docMk/>
            <pc:sldMk cId="0" sldId="641"/>
            <ac:spMk id="7170" creationId="{746E89D9-D1EA-4E9E-803D-F5ED6CAAE7DF}"/>
          </ac:spMkLst>
        </pc:spChg>
      </pc:sldChg>
      <pc:sldChg chg="modSp add del mod">
        <pc:chgData name="欣捷" userId="b965477fa0aef5e6" providerId="LiveId" clId="{356D9961-BC09-49D6-86FD-C4775367FC47}" dt="2021-03-03T09:27:57.480" v="2368" actId="47"/>
        <pc:sldMkLst>
          <pc:docMk/>
          <pc:sldMk cId="0" sldId="642"/>
        </pc:sldMkLst>
        <pc:spChg chg="mod">
          <ac:chgData name="欣捷" userId="b965477fa0aef5e6" providerId="LiveId" clId="{356D9961-BC09-49D6-86FD-C4775367FC47}" dt="2021-03-03T02:32:48.701" v="90" actId="27636"/>
          <ac:spMkLst>
            <pc:docMk/>
            <pc:sldMk cId="0" sldId="642"/>
            <ac:spMk id="9218" creationId="{A6055841-9591-4E87-92D2-7DB2C9600F1B}"/>
          </ac:spMkLst>
        </pc:spChg>
      </pc:sldChg>
      <pc:sldChg chg="modSp add del mod">
        <pc:chgData name="欣捷" userId="b965477fa0aef5e6" providerId="LiveId" clId="{356D9961-BC09-49D6-86FD-C4775367FC47}" dt="2021-03-03T09:29:47.990" v="2402" actId="47"/>
        <pc:sldMkLst>
          <pc:docMk/>
          <pc:sldMk cId="0" sldId="643"/>
        </pc:sldMkLst>
        <pc:spChg chg="mod">
          <ac:chgData name="欣捷" userId="b965477fa0aef5e6" providerId="LiveId" clId="{356D9961-BC09-49D6-86FD-C4775367FC47}" dt="2021-03-03T02:33:06.069" v="113" actId="27636"/>
          <ac:spMkLst>
            <pc:docMk/>
            <pc:sldMk cId="0" sldId="643"/>
            <ac:spMk id="5122" creationId="{49583CEA-4F8A-4DDF-A260-4A37A4473343}"/>
          </ac:spMkLst>
        </pc:spChg>
      </pc:sldChg>
      <pc:sldChg chg="modSp add del mod">
        <pc:chgData name="欣捷" userId="b965477fa0aef5e6" providerId="LiveId" clId="{356D9961-BC09-49D6-86FD-C4775367FC47}" dt="2021-03-03T09:30:18.190" v="2403" actId="47"/>
        <pc:sldMkLst>
          <pc:docMk/>
          <pc:sldMk cId="0" sldId="644"/>
        </pc:sldMkLst>
        <pc:spChg chg="mod">
          <ac:chgData name="欣捷" userId="b965477fa0aef5e6" providerId="LiveId" clId="{356D9961-BC09-49D6-86FD-C4775367FC47}" dt="2021-03-03T02:33:06.084" v="114" actId="27636"/>
          <ac:spMkLst>
            <pc:docMk/>
            <pc:sldMk cId="0" sldId="644"/>
            <ac:spMk id="6146" creationId="{F0BCF4BD-79FA-4E1D-956A-EDBB5BCB524D}"/>
          </ac:spMkLst>
        </pc:spChg>
      </pc:sldChg>
      <pc:sldChg chg="modSp add del mod">
        <pc:chgData name="欣捷" userId="b965477fa0aef5e6" providerId="LiveId" clId="{356D9961-BC09-49D6-86FD-C4775367FC47}" dt="2021-03-03T09:30:19.081" v="2404" actId="47"/>
        <pc:sldMkLst>
          <pc:docMk/>
          <pc:sldMk cId="0" sldId="645"/>
        </pc:sldMkLst>
        <pc:spChg chg="mod">
          <ac:chgData name="欣捷" userId="b965477fa0aef5e6" providerId="LiveId" clId="{356D9961-BC09-49D6-86FD-C4775367FC47}" dt="2021-03-03T02:33:06.084" v="115" actId="27636"/>
          <ac:spMkLst>
            <pc:docMk/>
            <pc:sldMk cId="0" sldId="645"/>
            <ac:spMk id="7170" creationId="{0227B182-1272-4D87-B570-0EA159623452}"/>
          </ac:spMkLst>
        </pc:spChg>
      </pc:sldChg>
      <pc:sldChg chg="modSp add del mod">
        <pc:chgData name="欣捷" userId="b965477fa0aef5e6" providerId="LiveId" clId="{356D9961-BC09-49D6-86FD-C4775367FC47}" dt="2021-03-03T09:30:20.496" v="2405" actId="47"/>
        <pc:sldMkLst>
          <pc:docMk/>
          <pc:sldMk cId="0" sldId="646"/>
        </pc:sldMkLst>
        <pc:spChg chg="mod">
          <ac:chgData name="欣捷" userId="b965477fa0aef5e6" providerId="LiveId" clId="{356D9961-BC09-49D6-86FD-C4775367FC47}" dt="2021-03-03T02:33:06.100" v="116" actId="27636"/>
          <ac:spMkLst>
            <pc:docMk/>
            <pc:sldMk cId="0" sldId="646"/>
            <ac:spMk id="8194" creationId="{F1BB6BB1-A24A-4F80-A522-987FFF95F59F}"/>
          </ac:spMkLst>
        </pc:spChg>
      </pc:sldChg>
      <pc:sldChg chg="modSp add del mod">
        <pc:chgData name="欣捷" userId="b965477fa0aef5e6" providerId="LiveId" clId="{356D9961-BC09-49D6-86FD-C4775367FC47}" dt="2021-03-03T09:30:21.416" v="2406" actId="47"/>
        <pc:sldMkLst>
          <pc:docMk/>
          <pc:sldMk cId="0" sldId="647"/>
        </pc:sldMkLst>
        <pc:spChg chg="mod">
          <ac:chgData name="欣捷" userId="b965477fa0aef5e6" providerId="LiveId" clId="{356D9961-BC09-49D6-86FD-C4775367FC47}" dt="2021-03-03T02:33:06.100" v="117" actId="27636"/>
          <ac:spMkLst>
            <pc:docMk/>
            <pc:sldMk cId="0" sldId="647"/>
            <ac:spMk id="9218" creationId="{221B9AA6-81CE-4D44-BD8A-200FED1F995C}"/>
          </ac:spMkLst>
        </pc:spChg>
      </pc:sldChg>
      <pc:sldChg chg="modSp add del mod">
        <pc:chgData name="欣捷" userId="b965477fa0aef5e6" providerId="LiveId" clId="{356D9961-BC09-49D6-86FD-C4775367FC47}" dt="2021-03-03T09:30:22.009" v="2407" actId="47"/>
        <pc:sldMkLst>
          <pc:docMk/>
          <pc:sldMk cId="0" sldId="648"/>
        </pc:sldMkLst>
        <pc:spChg chg="mod">
          <ac:chgData name="欣捷" userId="b965477fa0aef5e6" providerId="LiveId" clId="{356D9961-BC09-49D6-86FD-C4775367FC47}" dt="2021-03-03T02:33:06.116" v="118" actId="27636"/>
          <ac:spMkLst>
            <pc:docMk/>
            <pc:sldMk cId="0" sldId="648"/>
            <ac:spMk id="10242" creationId="{24A07D73-845B-4E0A-A88C-B2FFA9CD96A0}"/>
          </ac:spMkLst>
        </pc:spChg>
      </pc:sldChg>
      <pc:sldChg chg="modSp add mod">
        <pc:chgData name="欣捷" userId="b965477fa0aef5e6" providerId="LiveId" clId="{356D9961-BC09-49D6-86FD-C4775367FC47}" dt="2021-03-03T02:33:06.256" v="139" actId="27636"/>
        <pc:sldMkLst>
          <pc:docMk/>
          <pc:sldMk cId="0" sldId="649"/>
        </pc:sldMkLst>
        <pc:spChg chg="mod">
          <ac:chgData name="欣捷" userId="b965477fa0aef5e6" providerId="LiveId" clId="{356D9961-BC09-49D6-86FD-C4775367FC47}" dt="2021-03-03T02:33:06.256" v="139" actId="27636"/>
          <ac:spMkLst>
            <pc:docMk/>
            <pc:sldMk cId="0" sldId="649"/>
            <ac:spMk id="57346" creationId="{6792844F-ED08-41D8-B778-5CF3664A686A}"/>
          </ac:spMkLst>
        </pc:spChg>
      </pc:sldChg>
      <pc:sldChg chg="modSp add del mod">
        <pc:chgData name="欣捷" userId="b965477fa0aef5e6" providerId="LiveId" clId="{356D9961-BC09-49D6-86FD-C4775367FC47}" dt="2021-03-03T09:32:46.696" v="2448" actId="47"/>
        <pc:sldMkLst>
          <pc:docMk/>
          <pc:sldMk cId="0" sldId="650"/>
        </pc:sldMkLst>
        <pc:spChg chg="mod">
          <ac:chgData name="欣捷" userId="b965477fa0aef5e6" providerId="LiveId" clId="{356D9961-BC09-49D6-86FD-C4775367FC47}" dt="2021-03-03T02:33:06.272" v="140" actId="27636"/>
          <ac:spMkLst>
            <pc:docMk/>
            <pc:sldMk cId="0" sldId="650"/>
            <ac:spMk id="58370" creationId="{40BF7082-459B-4522-9305-1DBA86ABE80B}"/>
          </ac:spMkLst>
        </pc:spChg>
      </pc:sldChg>
      <pc:sldChg chg="modSp add del mod">
        <pc:chgData name="欣捷" userId="b965477fa0aef5e6" providerId="LiveId" clId="{356D9961-BC09-49D6-86FD-C4775367FC47}" dt="2021-03-03T09:33:06.678" v="2449" actId="47"/>
        <pc:sldMkLst>
          <pc:docMk/>
          <pc:sldMk cId="0" sldId="651"/>
        </pc:sldMkLst>
        <pc:spChg chg="mod">
          <ac:chgData name="欣捷" userId="b965477fa0aef5e6" providerId="LiveId" clId="{356D9961-BC09-49D6-86FD-C4775367FC47}" dt="2021-03-03T02:33:19.782" v="142" actId="27636"/>
          <ac:spMkLst>
            <pc:docMk/>
            <pc:sldMk cId="0" sldId="651"/>
            <ac:spMk id="17410" creationId="{209A44FC-3077-47D8-B98C-90E4497D4BF4}"/>
          </ac:spMkLst>
        </pc:spChg>
      </pc:sldChg>
      <pc:sldChg chg="modSp add mod">
        <pc:chgData name="欣捷" userId="b965477fa0aef5e6" providerId="LiveId" clId="{356D9961-BC09-49D6-86FD-C4775367FC47}" dt="2021-03-03T09:56:48.085" v="2647" actId="20577"/>
        <pc:sldMkLst>
          <pc:docMk/>
          <pc:sldMk cId="0" sldId="652"/>
        </pc:sldMkLst>
        <pc:spChg chg="mod">
          <ac:chgData name="欣捷" userId="b965477fa0aef5e6" providerId="LiveId" clId="{356D9961-BC09-49D6-86FD-C4775367FC47}" dt="2021-03-03T09:56:48.085" v="2647" actId="20577"/>
          <ac:spMkLst>
            <pc:docMk/>
            <pc:sldMk cId="0" sldId="652"/>
            <ac:spMk id="29698" creationId="{3B0439FC-B0D6-4F2A-B254-D32642C18576}"/>
          </ac:spMkLst>
        </pc:spChg>
      </pc:sldChg>
      <pc:sldChg chg="modSp add mod">
        <pc:chgData name="欣捷" userId="b965477fa0aef5e6" providerId="LiveId" clId="{356D9961-BC09-49D6-86FD-C4775367FC47}" dt="2021-03-03T09:56:50.197" v="2648" actId="20577"/>
        <pc:sldMkLst>
          <pc:docMk/>
          <pc:sldMk cId="0" sldId="653"/>
        </pc:sldMkLst>
        <pc:spChg chg="mod">
          <ac:chgData name="欣捷" userId="b965477fa0aef5e6" providerId="LiveId" clId="{356D9961-BC09-49D6-86FD-C4775367FC47}" dt="2021-03-03T09:56:50.197" v="2648" actId="20577"/>
          <ac:spMkLst>
            <pc:docMk/>
            <pc:sldMk cId="0" sldId="653"/>
            <ac:spMk id="30722" creationId="{4C8D3611-FFE3-43B0-BEA3-AA1497BB131E}"/>
          </ac:spMkLst>
        </pc:spChg>
      </pc:sldChg>
      <pc:sldChg chg="modSp add mod">
        <pc:chgData name="欣捷" userId="b965477fa0aef5e6" providerId="LiveId" clId="{356D9961-BC09-49D6-86FD-C4775367FC47}" dt="2021-03-03T09:56:51.906" v="2649" actId="20577"/>
        <pc:sldMkLst>
          <pc:docMk/>
          <pc:sldMk cId="0" sldId="654"/>
        </pc:sldMkLst>
        <pc:spChg chg="mod">
          <ac:chgData name="欣捷" userId="b965477fa0aef5e6" providerId="LiveId" clId="{356D9961-BC09-49D6-86FD-C4775367FC47}" dt="2021-03-03T09:56:51.906" v="2649" actId="20577"/>
          <ac:spMkLst>
            <pc:docMk/>
            <pc:sldMk cId="0" sldId="654"/>
            <ac:spMk id="31746" creationId="{25CA835D-6438-4CDD-BFBF-4588954EC897}"/>
          </ac:spMkLst>
        </pc:spChg>
      </pc:sldChg>
      <pc:sldChg chg="modSp add mod">
        <pc:chgData name="欣捷" userId="b965477fa0aef5e6" providerId="LiveId" clId="{356D9961-BC09-49D6-86FD-C4775367FC47}" dt="2021-03-03T09:56:53.785" v="2650" actId="20577"/>
        <pc:sldMkLst>
          <pc:docMk/>
          <pc:sldMk cId="0" sldId="655"/>
        </pc:sldMkLst>
        <pc:spChg chg="mod">
          <ac:chgData name="欣捷" userId="b965477fa0aef5e6" providerId="LiveId" clId="{356D9961-BC09-49D6-86FD-C4775367FC47}" dt="2021-03-03T09:56:53.785" v="2650" actId="20577"/>
          <ac:spMkLst>
            <pc:docMk/>
            <pc:sldMk cId="0" sldId="655"/>
            <ac:spMk id="32770" creationId="{D5436B50-1A6B-4C69-9AF3-0D956728B139}"/>
          </ac:spMkLst>
        </pc:spChg>
      </pc:sldChg>
      <pc:sldChg chg="modSp add mod">
        <pc:chgData name="欣捷" userId="b965477fa0aef5e6" providerId="LiveId" clId="{356D9961-BC09-49D6-86FD-C4775367FC47}" dt="2021-03-03T09:56:55.844" v="2651" actId="20577"/>
        <pc:sldMkLst>
          <pc:docMk/>
          <pc:sldMk cId="0" sldId="656"/>
        </pc:sldMkLst>
        <pc:spChg chg="mod">
          <ac:chgData name="欣捷" userId="b965477fa0aef5e6" providerId="LiveId" clId="{356D9961-BC09-49D6-86FD-C4775367FC47}" dt="2021-03-03T09:56:55.844" v="2651" actId="20577"/>
          <ac:spMkLst>
            <pc:docMk/>
            <pc:sldMk cId="0" sldId="656"/>
            <ac:spMk id="33794" creationId="{D96BA590-0EC2-4F0E-9DB1-EAFDBD7C4EF9}"/>
          </ac:spMkLst>
        </pc:spChg>
        <pc:spChg chg="mod">
          <ac:chgData name="欣捷" userId="b965477fa0aef5e6" providerId="LiveId" clId="{356D9961-BC09-49D6-86FD-C4775367FC47}" dt="2021-03-03T09:16:54.674" v="2047" actId="313"/>
          <ac:spMkLst>
            <pc:docMk/>
            <pc:sldMk cId="0" sldId="656"/>
            <ac:spMk id="33795" creationId="{7D1CF20E-C8BD-4E59-9C37-FBC7780ED829}"/>
          </ac:spMkLst>
        </pc:spChg>
      </pc:sldChg>
      <pc:sldChg chg="modSp add mod">
        <pc:chgData name="欣捷" userId="b965477fa0aef5e6" providerId="LiveId" clId="{356D9961-BC09-49D6-86FD-C4775367FC47}" dt="2021-03-03T09:57:17.173" v="2661" actId="20577"/>
        <pc:sldMkLst>
          <pc:docMk/>
          <pc:sldMk cId="0" sldId="657"/>
        </pc:sldMkLst>
        <pc:spChg chg="mod">
          <ac:chgData name="欣捷" userId="b965477fa0aef5e6" providerId="LiveId" clId="{356D9961-BC09-49D6-86FD-C4775367FC47}" dt="2021-03-03T09:57:17.173" v="2661" actId="20577"/>
          <ac:spMkLst>
            <pc:docMk/>
            <pc:sldMk cId="0" sldId="657"/>
            <ac:spMk id="44034" creationId="{0A0E9E7B-B5DB-47F8-B1A3-6E97F21B99EF}"/>
          </ac:spMkLst>
        </pc:spChg>
      </pc:sldChg>
      <pc:sldChg chg="modSp add mod">
        <pc:chgData name="欣捷" userId="b965477fa0aef5e6" providerId="LiveId" clId="{356D9961-BC09-49D6-86FD-C4775367FC47}" dt="2021-03-03T09:57:25.866" v="2664" actId="21"/>
        <pc:sldMkLst>
          <pc:docMk/>
          <pc:sldMk cId="0" sldId="658"/>
        </pc:sldMkLst>
        <pc:spChg chg="mod">
          <ac:chgData name="欣捷" userId="b965477fa0aef5e6" providerId="LiveId" clId="{356D9961-BC09-49D6-86FD-C4775367FC47}" dt="2021-03-03T09:57:25.866" v="2664" actId="21"/>
          <ac:spMkLst>
            <pc:docMk/>
            <pc:sldMk cId="0" sldId="658"/>
            <ac:spMk id="45058" creationId="{C7335296-A4A6-4F9A-A952-C7B6D4D24084}"/>
          </ac:spMkLst>
        </pc:spChg>
      </pc:sldChg>
      <pc:sldChg chg="modSp add mod">
        <pc:chgData name="欣捷" userId="b965477fa0aef5e6" providerId="LiveId" clId="{356D9961-BC09-49D6-86FD-C4775367FC47}" dt="2021-03-03T02:33:19.954" v="171" actId="27636"/>
        <pc:sldMkLst>
          <pc:docMk/>
          <pc:sldMk cId="0" sldId="659"/>
        </pc:sldMkLst>
        <pc:spChg chg="mod">
          <ac:chgData name="欣捷" userId="b965477fa0aef5e6" providerId="LiveId" clId="{356D9961-BC09-49D6-86FD-C4775367FC47}" dt="2021-03-03T02:33:19.954" v="171" actId="27636"/>
          <ac:spMkLst>
            <pc:docMk/>
            <pc:sldMk cId="0" sldId="659"/>
            <ac:spMk id="46082" creationId="{E949F1EF-C88A-4026-983E-2F7CEF287658}"/>
          </ac:spMkLst>
        </pc:spChg>
      </pc:sldChg>
      <pc:sldChg chg="modSp add mod">
        <pc:chgData name="欣捷" userId="b965477fa0aef5e6" providerId="LiveId" clId="{356D9961-BC09-49D6-86FD-C4775367FC47}" dt="2021-03-03T02:33:19.954" v="172" actId="27636"/>
        <pc:sldMkLst>
          <pc:docMk/>
          <pc:sldMk cId="0" sldId="660"/>
        </pc:sldMkLst>
        <pc:spChg chg="mod">
          <ac:chgData name="欣捷" userId="b965477fa0aef5e6" providerId="LiveId" clId="{356D9961-BC09-49D6-86FD-C4775367FC47}" dt="2021-03-03T02:33:19.954" v="172" actId="27636"/>
          <ac:spMkLst>
            <pc:docMk/>
            <pc:sldMk cId="0" sldId="660"/>
            <ac:spMk id="47106" creationId="{41D5726E-C7FB-44A8-A26E-1E7C5D1F2E81}"/>
          </ac:spMkLst>
        </pc:spChg>
      </pc:sldChg>
      <pc:sldChg chg="modSp add mod">
        <pc:chgData name="欣捷" userId="b965477fa0aef5e6" providerId="LiveId" clId="{356D9961-BC09-49D6-86FD-C4775367FC47}" dt="2021-03-03T02:33:19.985" v="178" actId="27636"/>
        <pc:sldMkLst>
          <pc:docMk/>
          <pc:sldMk cId="0" sldId="661"/>
        </pc:sldMkLst>
        <pc:spChg chg="mod">
          <ac:chgData name="欣捷" userId="b965477fa0aef5e6" providerId="LiveId" clId="{356D9961-BC09-49D6-86FD-C4775367FC47}" dt="2021-03-03T02:33:19.985" v="178" actId="27636"/>
          <ac:spMkLst>
            <pc:docMk/>
            <pc:sldMk cId="0" sldId="661"/>
            <ac:spMk id="53250" creationId="{7E8D8B28-C029-483E-A58A-0F69350EC690}"/>
          </ac:spMkLst>
        </pc:spChg>
      </pc:sldChg>
      <pc:sldChg chg="modSp add mod">
        <pc:chgData name="欣捷" userId="b965477fa0aef5e6" providerId="LiveId" clId="{356D9961-BC09-49D6-86FD-C4775367FC47}" dt="2021-03-03T02:33:19.985" v="179" actId="27636"/>
        <pc:sldMkLst>
          <pc:docMk/>
          <pc:sldMk cId="0" sldId="662"/>
        </pc:sldMkLst>
        <pc:spChg chg="mod">
          <ac:chgData name="欣捷" userId="b965477fa0aef5e6" providerId="LiveId" clId="{356D9961-BC09-49D6-86FD-C4775367FC47}" dt="2021-03-03T02:33:19.985" v="179" actId="27636"/>
          <ac:spMkLst>
            <pc:docMk/>
            <pc:sldMk cId="0" sldId="662"/>
            <ac:spMk id="54274" creationId="{0E3E85B4-5F47-46AF-B018-6CD3D83E3F0D}"/>
          </ac:spMkLst>
        </pc:spChg>
      </pc:sldChg>
      <pc:sldChg chg="modSp add mod">
        <pc:chgData name="欣捷" userId="b965477fa0aef5e6" providerId="LiveId" clId="{356D9961-BC09-49D6-86FD-C4775367FC47}" dt="2021-03-03T02:33:20.001" v="180" actId="27636"/>
        <pc:sldMkLst>
          <pc:docMk/>
          <pc:sldMk cId="0" sldId="663"/>
        </pc:sldMkLst>
        <pc:spChg chg="mod">
          <ac:chgData name="欣捷" userId="b965477fa0aef5e6" providerId="LiveId" clId="{356D9961-BC09-49D6-86FD-C4775367FC47}" dt="2021-03-03T02:33:20.001" v="180" actId="27636"/>
          <ac:spMkLst>
            <pc:docMk/>
            <pc:sldMk cId="0" sldId="663"/>
            <ac:spMk id="55298" creationId="{EE28C3F0-AE21-4227-B286-9C038BDFB24B}"/>
          </ac:spMkLst>
        </pc:spChg>
      </pc:sldChg>
      <pc:sldChg chg="modSp add mod">
        <pc:chgData name="欣捷" userId="b965477fa0aef5e6" providerId="LiveId" clId="{356D9961-BC09-49D6-86FD-C4775367FC47}" dt="2021-03-03T02:33:20.001" v="181" actId="27636"/>
        <pc:sldMkLst>
          <pc:docMk/>
          <pc:sldMk cId="0" sldId="664"/>
        </pc:sldMkLst>
        <pc:spChg chg="mod">
          <ac:chgData name="欣捷" userId="b965477fa0aef5e6" providerId="LiveId" clId="{356D9961-BC09-49D6-86FD-C4775367FC47}" dt="2021-03-03T02:33:20.001" v="181" actId="27636"/>
          <ac:spMkLst>
            <pc:docMk/>
            <pc:sldMk cId="0" sldId="664"/>
            <ac:spMk id="56322" creationId="{927DFDC5-8D6D-449F-960B-779533C00398}"/>
          </ac:spMkLst>
        </pc:spChg>
      </pc:sldChg>
      <pc:sldChg chg="modSp add mod">
        <pc:chgData name="欣捷" userId="b965477fa0aef5e6" providerId="LiveId" clId="{356D9961-BC09-49D6-86FD-C4775367FC47}" dt="2021-03-03T10:02:23.370" v="2668" actId="1076"/>
        <pc:sldMkLst>
          <pc:docMk/>
          <pc:sldMk cId="0" sldId="665"/>
        </pc:sldMkLst>
        <pc:spChg chg="mod">
          <ac:chgData name="欣捷" userId="b965477fa0aef5e6" providerId="LiveId" clId="{356D9961-BC09-49D6-86FD-C4775367FC47}" dt="2021-03-03T02:33:20.001" v="182" actId="27636"/>
          <ac:spMkLst>
            <pc:docMk/>
            <pc:sldMk cId="0" sldId="665"/>
            <ac:spMk id="57346" creationId="{814F1818-D1DD-4BB5-9CC3-D1EB4166F2C5}"/>
          </ac:spMkLst>
        </pc:spChg>
        <pc:picChg chg="mod">
          <ac:chgData name="欣捷" userId="b965477fa0aef5e6" providerId="LiveId" clId="{356D9961-BC09-49D6-86FD-C4775367FC47}" dt="2021-03-03T10:02:23.370" v="2668" actId="1076"/>
          <ac:picMkLst>
            <pc:docMk/>
            <pc:sldMk cId="0" sldId="665"/>
            <ac:picMk id="57347" creationId="{9979E201-A2F4-4A7A-ABEC-576895DD2BD8}"/>
          </ac:picMkLst>
        </pc:picChg>
      </pc:sldChg>
      <pc:sldChg chg="modSp add mod">
        <pc:chgData name="欣捷" userId="b965477fa0aef5e6" providerId="LiveId" clId="{356D9961-BC09-49D6-86FD-C4775367FC47}" dt="2021-03-03T02:33:20.017" v="183" actId="27636"/>
        <pc:sldMkLst>
          <pc:docMk/>
          <pc:sldMk cId="0" sldId="666"/>
        </pc:sldMkLst>
        <pc:spChg chg="mod">
          <ac:chgData name="欣捷" userId="b965477fa0aef5e6" providerId="LiveId" clId="{356D9961-BC09-49D6-86FD-C4775367FC47}" dt="2021-03-03T02:33:20.017" v="183" actId="27636"/>
          <ac:spMkLst>
            <pc:docMk/>
            <pc:sldMk cId="0" sldId="666"/>
            <ac:spMk id="58370" creationId="{CC6B0FA4-3DDC-44BB-9C3F-CAF050513F6C}"/>
          </ac:spMkLst>
        </pc:spChg>
      </pc:sldChg>
      <pc:sldChg chg="modSp add mod">
        <pc:chgData name="欣捷" userId="b965477fa0aef5e6" providerId="LiveId" clId="{356D9961-BC09-49D6-86FD-C4775367FC47}" dt="2021-03-03T09:16:57.282" v="2050" actId="313"/>
        <pc:sldMkLst>
          <pc:docMk/>
          <pc:sldMk cId="0" sldId="667"/>
        </pc:sldMkLst>
        <pc:spChg chg="mod">
          <ac:chgData name="欣捷" userId="b965477fa0aef5e6" providerId="LiveId" clId="{356D9961-BC09-49D6-86FD-C4775367FC47}" dt="2021-03-03T02:33:20.017" v="184" actId="27636"/>
          <ac:spMkLst>
            <pc:docMk/>
            <pc:sldMk cId="0" sldId="667"/>
            <ac:spMk id="59394" creationId="{71274AA2-7FE2-4395-8483-43F23DD4F39E}"/>
          </ac:spMkLst>
        </pc:spChg>
        <pc:spChg chg="mod">
          <ac:chgData name="欣捷" userId="b965477fa0aef5e6" providerId="LiveId" clId="{356D9961-BC09-49D6-86FD-C4775367FC47}" dt="2021-03-03T09:16:57.282" v="2050" actId="313"/>
          <ac:spMkLst>
            <pc:docMk/>
            <pc:sldMk cId="0" sldId="667"/>
            <ac:spMk id="59395" creationId="{CF42D7E0-2CF3-46B9-8EC4-0D9AA2BD094B}"/>
          </ac:spMkLst>
        </pc:spChg>
      </pc:sldChg>
      <pc:sldChg chg="modSp add mod">
        <pc:chgData name="欣捷" userId="b965477fa0aef5e6" providerId="LiveId" clId="{356D9961-BC09-49D6-86FD-C4775367FC47}" dt="2021-03-03T02:33:20.017" v="185" actId="27636"/>
        <pc:sldMkLst>
          <pc:docMk/>
          <pc:sldMk cId="0" sldId="668"/>
        </pc:sldMkLst>
        <pc:spChg chg="mod">
          <ac:chgData name="欣捷" userId="b965477fa0aef5e6" providerId="LiveId" clId="{356D9961-BC09-49D6-86FD-C4775367FC47}" dt="2021-03-03T02:33:20.017" v="185" actId="27636"/>
          <ac:spMkLst>
            <pc:docMk/>
            <pc:sldMk cId="0" sldId="668"/>
            <ac:spMk id="60418" creationId="{7C374AE4-C65A-494E-88F3-697C9F3DBEB3}"/>
          </ac:spMkLst>
        </pc:spChg>
      </pc:sldChg>
      <pc:sldChg chg="modSp add mod ord">
        <pc:chgData name="欣捷" userId="b965477fa0aef5e6" providerId="LiveId" clId="{356D9961-BC09-49D6-86FD-C4775367FC47}" dt="2021-03-03T02:50:56.731" v="198"/>
        <pc:sldMkLst>
          <pc:docMk/>
          <pc:sldMk cId="3112916636" sldId="669"/>
        </pc:sldMkLst>
        <pc:spChg chg="mod">
          <ac:chgData name="欣捷" userId="b965477fa0aef5e6" providerId="LiveId" clId="{356D9961-BC09-49D6-86FD-C4775367FC47}" dt="2021-03-03T02:50:56.731" v="198"/>
          <ac:spMkLst>
            <pc:docMk/>
            <pc:sldMk cId="3112916636" sldId="669"/>
            <ac:spMk id="11267" creationId="{64408F86-25A7-4B58-AE93-46711A32DAED}"/>
          </ac:spMkLst>
        </pc:spChg>
      </pc:sldChg>
      <pc:sldChg chg="addSp delSp modSp new mod modClrScheme chgLayout">
        <pc:chgData name="欣捷" userId="b965477fa0aef5e6" providerId="LiveId" clId="{356D9961-BC09-49D6-86FD-C4775367FC47}" dt="2021-03-03T03:06:28.018" v="207"/>
        <pc:sldMkLst>
          <pc:docMk/>
          <pc:sldMk cId="2074267517" sldId="670"/>
        </pc:sldMkLst>
        <pc:spChg chg="del mod ord">
          <ac:chgData name="欣捷" userId="b965477fa0aef5e6" providerId="LiveId" clId="{356D9961-BC09-49D6-86FD-C4775367FC47}" dt="2021-03-03T03:06:21.862" v="201" actId="700"/>
          <ac:spMkLst>
            <pc:docMk/>
            <pc:sldMk cId="2074267517" sldId="670"/>
            <ac:spMk id="2" creationId="{AF051D76-F456-4D81-B5A4-D8EEE7407E86}"/>
          </ac:spMkLst>
        </pc:spChg>
        <pc:spChg chg="del">
          <ac:chgData name="欣捷" userId="b965477fa0aef5e6" providerId="LiveId" clId="{356D9961-BC09-49D6-86FD-C4775367FC47}" dt="2021-03-03T03:06:21.862" v="201" actId="700"/>
          <ac:spMkLst>
            <pc:docMk/>
            <pc:sldMk cId="2074267517" sldId="670"/>
            <ac:spMk id="3" creationId="{29102A00-F500-4990-98FE-2AD154BDD0C9}"/>
          </ac:spMkLst>
        </pc:spChg>
        <pc:spChg chg="add mod ord">
          <ac:chgData name="欣捷" userId="b965477fa0aef5e6" providerId="LiveId" clId="{356D9961-BC09-49D6-86FD-C4775367FC47}" dt="2021-03-03T03:06:28.018" v="207"/>
          <ac:spMkLst>
            <pc:docMk/>
            <pc:sldMk cId="2074267517" sldId="670"/>
            <ac:spMk id="4" creationId="{AB28B2E8-4D6F-4BB0-BB8B-A5B37C137D06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7" creationId="{A4A69BDB-984C-4118-BF20-8DD8CA91F589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9" creationId="{4C939E90-9EB5-450A-8975-5489DD4C2301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10" creationId="{12B04424-78B7-41ED-ADBE-922F763F0700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11" creationId="{6738A657-4F1D-4706-96A7-8BEAD1F54A32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12" creationId="{EC0AC95C-5650-4D19-8F0C-55948D150ED5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14" creationId="{02981333-A483-48A8-A8E6-ABBB53177B45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16" creationId="{831C9A82-AF8E-4F0B-AB58-5F53D9B0AC5D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18" creationId="{A7131447-06DD-44F2-83AF-CD68466BFCC9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20" creationId="{E41B69F9-038B-4DBF-A88B-9CDBC3B0F6D6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22" creationId="{A5E851DF-9C12-4F35-AF3A-46F577D5EDAE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24" creationId="{1F291F6C-0DE2-435C-BBF4-6C6858B82F2D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26" creationId="{70A2963A-9718-4E1D-BB2D-BA0F200E898D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28" creationId="{D2AD462B-B1BF-4EB7-BE43-D51B013FFF57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30" creationId="{4539032D-BFF1-4A9F-A3DE-0CE3B5126BEC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32" creationId="{C4C48F61-459F-4FE4-BF1C-105F8EEAEB79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34" creationId="{66E2167A-D075-45B6-B4BD-0921040B6DF8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36" creationId="{691026C7-DBBA-4B2A-A0F9-12F42BF0D4E2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38" creationId="{D89DB659-316D-4CEF-B01D-1E22D788D97E}"/>
          </ac:spMkLst>
        </pc:spChg>
        <pc:grpChg chg="add mod">
          <ac:chgData name="欣捷" userId="b965477fa0aef5e6" providerId="LiveId" clId="{356D9961-BC09-49D6-86FD-C4775367FC47}" dt="2021-03-03T03:06:22.243" v="203"/>
          <ac:grpSpMkLst>
            <pc:docMk/>
            <pc:sldMk cId="2074267517" sldId="670"/>
            <ac:grpSpMk id="5" creationId="{3DA6927E-BCEF-445F-8E48-5866D395D76C}"/>
          </ac:grpSpMkLst>
        </pc:grpChg>
        <pc:grpChg chg="mod">
          <ac:chgData name="欣捷" userId="b965477fa0aef5e6" providerId="LiveId" clId="{356D9961-BC09-49D6-86FD-C4775367FC47}" dt="2021-03-03T03:06:22.243" v="203"/>
          <ac:grpSpMkLst>
            <pc:docMk/>
            <pc:sldMk cId="2074267517" sldId="670"/>
            <ac:grpSpMk id="6" creationId="{DF6A2100-F3B9-4407-8361-288617336806}"/>
          </ac:grpSpMkLst>
        </pc:grpChg>
        <pc:grpChg chg="mod">
          <ac:chgData name="欣捷" userId="b965477fa0aef5e6" providerId="LiveId" clId="{356D9961-BC09-49D6-86FD-C4775367FC47}" dt="2021-03-03T03:06:22.243" v="203"/>
          <ac:grpSpMkLst>
            <pc:docMk/>
            <pc:sldMk cId="2074267517" sldId="670"/>
            <ac:grpSpMk id="8" creationId="{7E5EF4E2-D9FF-488F-9343-F0FCE8586F8C}"/>
          </ac:grpSpMkLst>
        </pc:grp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13" creationId="{770DB5B5-0C42-4087-AF77-F66E10488B6B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15" creationId="{B8887315-B43A-46A8-8168-DB3BB61EDADB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17" creationId="{4BC28FBE-D9D2-4369-9B3B-8EBCD7DEC766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19" creationId="{07D787BD-84A6-415B-9866-28238E737D55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21" creationId="{C68FB094-E818-4D91-AABF-C73E70CE6753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23" creationId="{2A28925A-01E8-4D37-A3DD-B11EDF57959B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25" creationId="{D20F1D2A-FE99-4B02-8E20-DBF149C0B400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27" creationId="{B502BCE3-1DFD-4094-BF7F-7C634B1AC808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29" creationId="{CB916101-45E2-4A48-94AA-C6FB29ECF9F8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31" creationId="{CEF5F2C6-ACAE-40E4-B788-36CE4A7E403F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33" creationId="{469BE760-97AF-4FF9-A595-76869FB5C360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35" creationId="{4E644B16-C9DF-4247-96CB-E0BB23E683C2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37" creationId="{49F42448-ECFA-4898-AFDD-1E082443E2B2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39" creationId="{A9380DBF-7946-42A2-8C55-04B5B3F3F75B}"/>
          </ac:cxnSpMkLst>
        </pc:cxnChg>
      </pc:sldChg>
      <pc:sldChg chg="modSp add mod">
        <pc:chgData name="欣捷" userId="b965477fa0aef5e6" providerId="LiveId" clId="{356D9961-BC09-49D6-86FD-C4775367FC47}" dt="2021-03-03T08:48:42.145" v="1326" actId="20577"/>
        <pc:sldMkLst>
          <pc:docMk/>
          <pc:sldMk cId="3882278320" sldId="671"/>
        </pc:sldMkLst>
        <pc:spChg chg="mod">
          <ac:chgData name="欣捷" userId="b965477fa0aef5e6" providerId="LiveId" clId="{356D9961-BC09-49D6-86FD-C4775367FC47}" dt="2021-03-03T08:48:42.145" v="1326" actId="20577"/>
          <ac:spMkLst>
            <pc:docMk/>
            <pc:sldMk cId="3882278320" sldId="671"/>
            <ac:spMk id="31747" creationId="{AB06C436-A8E7-4DC3-9E75-6A0641393BD5}"/>
          </ac:spMkLst>
        </pc:spChg>
      </pc:sldChg>
    </pc:docChg>
  </pc:docChgLst>
  <pc:docChgLst>
    <pc:chgData name="欣捷 王" userId="b965477fa0aef5e6" providerId="LiveId" clId="{C4B178CC-1A6B-486C-9D1C-B6BCA69857CD}"/>
    <pc:docChg chg="modSld">
      <pc:chgData name="欣捷 王" userId="b965477fa0aef5e6" providerId="LiveId" clId="{C4B178CC-1A6B-486C-9D1C-B6BCA69857CD}" dt="2024-03-22T01:47:00.130" v="41" actId="20577"/>
      <pc:docMkLst>
        <pc:docMk/>
      </pc:docMkLst>
      <pc:sldChg chg="modSp modAnim">
        <pc:chgData name="欣捷 王" userId="b965477fa0aef5e6" providerId="LiveId" clId="{C4B178CC-1A6B-486C-9D1C-B6BCA69857CD}" dt="2024-03-22T01:47:00.130" v="41" actId="20577"/>
        <pc:sldMkLst>
          <pc:docMk/>
          <pc:sldMk cId="0" sldId="592"/>
        </pc:sldMkLst>
        <pc:spChg chg="mod">
          <ac:chgData name="欣捷 王" userId="b965477fa0aef5e6" providerId="LiveId" clId="{C4B178CC-1A6B-486C-9D1C-B6BCA69857CD}" dt="2024-03-22T01:47:00.130" v="41" actId="20577"/>
          <ac:spMkLst>
            <pc:docMk/>
            <pc:sldMk cId="0" sldId="592"/>
            <ac:spMk id="466947" creationId="{6F7D09BE-4544-4D8A-8290-EFDA478C39B0}"/>
          </ac:spMkLst>
        </pc:spChg>
      </pc:sldChg>
      <pc:sldChg chg="modAnim">
        <pc:chgData name="欣捷 王" userId="b965477fa0aef5e6" providerId="LiveId" clId="{C4B178CC-1A6B-486C-9D1C-B6BCA69857CD}" dt="2024-03-22T01:40:20.751" v="0"/>
        <pc:sldMkLst>
          <pc:docMk/>
          <pc:sldMk cId="2351614367" sldId="617"/>
        </pc:sldMkLst>
      </pc:sldChg>
    </pc:docChg>
  </pc:docChgLst>
  <pc:docChgLst>
    <pc:chgData name="欣捷" userId="b965477fa0aef5e6" providerId="LiveId" clId="{B96993C2-64E3-4163-92D9-A214359176AB}"/>
    <pc:docChg chg="undo redo custSel addSld delSld modSld sldOrd">
      <pc:chgData name="欣捷" userId="b965477fa0aef5e6" providerId="LiveId" clId="{B96993C2-64E3-4163-92D9-A214359176AB}" dt="2021-03-15T05:03:16.509" v="3905" actId="20577"/>
      <pc:docMkLst>
        <pc:docMk/>
      </pc:docMkLst>
      <pc:sldChg chg="modSp add mod">
        <pc:chgData name="欣捷" userId="b965477fa0aef5e6" providerId="LiveId" clId="{B96993C2-64E3-4163-92D9-A214359176AB}" dt="2021-03-14T09:20:59.142" v="156"/>
        <pc:sldMkLst>
          <pc:docMk/>
          <pc:sldMk cId="0" sldId="355"/>
        </pc:sldMkLst>
        <pc:spChg chg="mod">
          <ac:chgData name="欣捷" userId="b965477fa0aef5e6" providerId="LiveId" clId="{B96993C2-64E3-4163-92D9-A214359176AB}" dt="2021-03-14T09:19:04.163" v="120" actId="207"/>
          <ac:spMkLst>
            <pc:docMk/>
            <pc:sldMk cId="0" sldId="355"/>
            <ac:spMk id="2" creationId="{5B53EF1D-EEC7-4FE8-89F4-CD2E3A105F4E}"/>
          </ac:spMkLst>
        </pc:spChg>
        <pc:spChg chg="mod">
          <ac:chgData name="欣捷" userId="b965477fa0aef5e6" providerId="LiveId" clId="{B96993C2-64E3-4163-92D9-A214359176AB}" dt="2021-03-14T09:20:59.142" v="156"/>
          <ac:spMkLst>
            <pc:docMk/>
            <pc:sldMk cId="0" sldId="355"/>
            <ac:spMk id="39938" creationId="{482B894D-295F-4482-93F0-F3AC36BA5123}"/>
          </ac:spMkLst>
        </pc:spChg>
        <pc:spChg chg="mod">
          <ac:chgData name="欣捷" userId="b965477fa0aef5e6" providerId="LiveId" clId="{B96993C2-64E3-4163-92D9-A214359176AB}" dt="2021-03-14T09:19:11.592" v="121" actId="207"/>
          <ac:spMkLst>
            <pc:docMk/>
            <pc:sldMk cId="0" sldId="355"/>
            <ac:spMk id="39939" creationId="{CC6E6673-B103-4B4D-BBB7-DBE5A09EA693}"/>
          </ac:spMkLst>
        </pc:spChg>
      </pc:sldChg>
      <pc:sldChg chg="modSp mod modNotesTx">
        <pc:chgData name="欣捷" userId="b965477fa0aef5e6" providerId="LiveId" clId="{B96993C2-64E3-4163-92D9-A214359176AB}" dt="2021-03-15T04:06:21.095" v="3397" actId="20577"/>
        <pc:sldMkLst>
          <pc:docMk/>
          <pc:sldMk cId="0" sldId="426"/>
        </pc:sldMkLst>
        <pc:spChg chg="mod">
          <ac:chgData name="欣捷" userId="b965477fa0aef5e6" providerId="LiveId" clId="{B96993C2-64E3-4163-92D9-A214359176AB}" dt="2021-03-15T04:00:01.310" v="3124" actId="20577"/>
          <ac:spMkLst>
            <pc:docMk/>
            <pc:sldMk cId="0" sldId="426"/>
            <ac:spMk id="13315" creationId="{B66D64E1-49B4-4904-8609-66FA215FE031}"/>
          </ac:spMkLst>
        </pc:spChg>
      </pc:sldChg>
      <pc:sldChg chg="modSp mod">
        <pc:chgData name="欣捷" userId="b965477fa0aef5e6" providerId="LiveId" clId="{B96993C2-64E3-4163-92D9-A214359176AB}" dt="2021-03-14T10:07:54.144" v="452" actId="20577"/>
        <pc:sldMkLst>
          <pc:docMk/>
          <pc:sldMk cId="0" sldId="427"/>
        </pc:sldMkLst>
        <pc:spChg chg="mod">
          <ac:chgData name="欣捷" userId="b965477fa0aef5e6" providerId="LiveId" clId="{B96993C2-64E3-4163-92D9-A214359176AB}" dt="2021-03-14T10:07:54.144" v="452" actId="20577"/>
          <ac:spMkLst>
            <pc:docMk/>
            <pc:sldMk cId="0" sldId="427"/>
            <ac:spMk id="17411" creationId="{EE2CC223-EEB1-4EFC-86D9-84AEC6522DA0}"/>
          </ac:spMkLst>
        </pc:spChg>
      </pc:sldChg>
      <pc:sldChg chg="modSp mod">
        <pc:chgData name="欣捷" userId="b965477fa0aef5e6" providerId="LiveId" clId="{B96993C2-64E3-4163-92D9-A214359176AB}" dt="2021-03-14T12:53:13.027" v="2391" actId="20577"/>
        <pc:sldMkLst>
          <pc:docMk/>
          <pc:sldMk cId="0" sldId="428"/>
        </pc:sldMkLst>
        <pc:spChg chg="mod">
          <ac:chgData name="欣捷" userId="b965477fa0aef5e6" providerId="LiveId" clId="{B96993C2-64E3-4163-92D9-A214359176AB}" dt="2021-03-14T12:53:13.027" v="2391" actId="20577"/>
          <ac:spMkLst>
            <pc:docMk/>
            <pc:sldMk cId="0" sldId="428"/>
            <ac:spMk id="21507" creationId="{6E08A70E-4213-4A97-971E-241854F66260}"/>
          </ac:spMkLst>
        </pc:spChg>
      </pc:sldChg>
      <pc:sldChg chg="addSp delSp modSp mod delAnim modAnim">
        <pc:chgData name="欣捷" userId="b965477fa0aef5e6" providerId="LiveId" clId="{B96993C2-64E3-4163-92D9-A214359176AB}" dt="2021-03-14T10:42:05.236" v="925"/>
        <pc:sldMkLst>
          <pc:docMk/>
          <pc:sldMk cId="0" sldId="429"/>
        </pc:sldMkLst>
        <pc:spChg chg="add del mod">
          <ac:chgData name="欣捷" userId="b965477fa0aef5e6" providerId="LiveId" clId="{B96993C2-64E3-4163-92D9-A214359176AB}" dt="2021-03-14T10:34:58.370" v="781" actId="478"/>
          <ac:spMkLst>
            <pc:docMk/>
            <pc:sldMk cId="0" sldId="429"/>
            <ac:spMk id="2" creationId="{8DC3454A-A179-4586-A15D-4218B887D2DC}"/>
          </ac:spMkLst>
        </pc:spChg>
        <pc:spChg chg="add del mod">
          <ac:chgData name="欣捷" userId="b965477fa0aef5e6" providerId="LiveId" clId="{B96993C2-64E3-4163-92D9-A214359176AB}" dt="2021-03-14T10:26:22.526" v="668" actId="478"/>
          <ac:spMkLst>
            <pc:docMk/>
            <pc:sldMk cId="0" sldId="429"/>
            <ac:spMk id="6" creationId="{EF426AF4-4181-4AC2-85AD-8369776F63A9}"/>
          </ac:spMkLst>
        </pc:spChg>
        <pc:spChg chg="mod">
          <ac:chgData name="欣捷" userId="b965477fa0aef5e6" providerId="LiveId" clId="{B96993C2-64E3-4163-92D9-A214359176AB}" dt="2021-03-14T10:25:56.240" v="642" actId="1076"/>
          <ac:spMkLst>
            <pc:docMk/>
            <pc:sldMk cId="0" sldId="429"/>
            <ac:spMk id="217092" creationId="{87A05E32-56FE-4821-AFC8-990E2C8DD5C1}"/>
          </ac:spMkLst>
        </pc:spChg>
        <pc:spChg chg="mod">
          <ac:chgData name="欣捷" userId="b965477fa0aef5e6" providerId="LiveId" clId="{B96993C2-64E3-4163-92D9-A214359176AB}" dt="2021-03-14T10:42:05.236" v="925"/>
          <ac:spMkLst>
            <pc:docMk/>
            <pc:sldMk cId="0" sldId="429"/>
            <ac:spMk id="217093" creationId="{69F1C703-083D-4714-8882-18290BFE8111}"/>
          </ac:spMkLst>
        </pc:spChg>
      </pc:sldChg>
      <pc:sldChg chg="modSp mod">
        <pc:chgData name="欣捷" userId="b965477fa0aef5e6" providerId="LiveId" clId="{B96993C2-64E3-4163-92D9-A214359176AB}" dt="2021-03-14T13:04:19.418" v="2481" actId="207"/>
        <pc:sldMkLst>
          <pc:docMk/>
          <pc:sldMk cId="0" sldId="430"/>
        </pc:sldMkLst>
        <pc:spChg chg="mod">
          <ac:chgData name="欣捷" userId="b965477fa0aef5e6" providerId="LiveId" clId="{B96993C2-64E3-4163-92D9-A214359176AB}" dt="2021-03-14T13:04:19.418" v="2481" actId="207"/>
          <ac:spMkLst>
            <pc:docMk/>
            <pc:sldMk cId="0" sldId="430"/>
            <ac:spMk id="23555" creationId="{8D3784EB-B069-4820-9873-D715C4882CB5}"/>
          </ac:spMkLst>
        </pc:spChg>
      </pc:sldChg>
      <pc:sldChg chg="modSp mod">
        <pc:chgData name="欣捷" userId="b965477fa0aef5e6" providerId="LiveId" clId="{B96993C2-64E3-4163-92D9-A214359176AB}" dt="2021-03-14T13:06:09.049" v="2495" actId="207"/>
        <pc:sldMkLst>
          <pc:docMk/>
          <pc:sldMk cId="0" sldId="431"/>
        </pc:sldMkLst>
        <pc:spChg chg="mod">
          <ac:chgData name="欣捷" userId="b965477fa0aef5e6" providerId="LiveId" clId="{B96993C2-64E3-4163-92D9-A214359176AB}" dt="2021-03-14T13:06:09.049" v="2495" actId="207"/>
          <ac:spMkLst>
            <pc:docMk/>
            <pc:sldMk cId="0" sldId="431"/>
            <ac:spMk id="24579" creationId="{563602A6-CF4D-48BC-80C4-6E5EA311EED9}"/>
          </ac:spMkLst>
        </pc:spChg>
      </pc:sldChg>
      <pc:sldChg chg="modSp mod">
        <pc:chgData name="欣捷" userId="b965477fa0aef5e6" providerId="LiveId" clId="{B96993C2-64E3-4163-92D9-A214359176AB}" dt="2021-03-14T11:22:06.697" v="1864" actId="20577"/>
        <pc:sldMkLst>
          <pc:docMk/>
          <pc:sldMk cId="0" sldId="432"/>
        </pc:sldMkLst>
        <pc:spChg chg="mod">
          <ac:chgData name="欣捷" userId="b965477fa0aef5e6" providerId="LiveId" clId="{B96993C2-64E3-4163-92D9-A214359176AB}" dt="2021-03-14T11:22:06.697" v="1864" actId="20577"/>
          <ac:spMkLst>
            <pc:docMk/>
            <pc:sldMk cId="0" sldId="432"/>
            <ac:spMk id="25603" creationId="{46C461B4-7B5E-4710-A4A4-FA405E70B9EB}"/>
          </ac:spMkLst>
        </pc:spChg>
      </pc:sldChg>
      <pc:sldChg chg="modSp mod">
        <pc:chgData name="欣捷" userId="b965477fa0aef5e6" providerId="LiveId" clId="{B96993C2-64E3-4163-92D9-A214359176AB}" dt="2021-03-14T09:21:48.087" v="162" actId="403"/>
        <pc:sldMkLst>
          <pc:docMk/>
          <pc:sldMk cId="0" sldId="452"/>
        </pc:sldMkLst>
        <pc:spChg chg="mod">
          <ac:chgData name="欣捷" userId="b965477fa0aef5e6" providerId="LiveId" clId="{B96993C2-64E3-4163-92D9-A214359176AB}" dt="2021-03-14T09:21:48.087" v="162" actId="403"/>
          <ac:spMkLst>
            <pc:docMk/>
            <pc:sldMk cId="0" sldId="452"/>
            <ac:spMk id="18435" creationId="{0691137F-C89C-4328-9EFA-CF207120492B}"/>
          </ac:spMkLst>
        </pc:spChg>
      </pc:sldChg>
      <pc:sldChg chg="addSp delSp modSp mod">
        <pc:chgData name="欣捷" userId="b965477fa0aef5e6" providerId="LiveId" clId="{B96993C2-64E3-4163-92D9-A214359176AB}" dt="2021-03-14T09:17:48.031" v="99" actId="1076"/>
        <pc:sldMkLst>
          <pc:docMk/>
          <pc:sldMk cId="0" sldId="466"/>
        </pc:sldMkLst>
        <pc:spChg chg="add del mod">
          <ac:chgData name="欣捷" userId="b965477fa0aef5e6" providerId="LiveId" clId="{B96993C2-64E3-4163-92D9-A214359176AB}" dt="2021-03-14T09:14:13.923" v="52" actId="478"/>
          <ac:spMkLst>
            <pc:docMk/>
            <pc:sldMk cId="0" sldId="466"/>
            <ac:spMk id="2" creationId="{66F2B75C-11DC-4FA4-A1BC-F16C78828FB1}"/>
          </ac:spMkLst>
        </pc:spChg>
        <pc:spChg chg="add mod">
          <ac:chgData name="欣捷" userId="b965477fa0aef5e6" providerId="LiveId" clId="{B96993C2-64E3-4163-92D9-A214359176AB}" dt="2021-03-14T09:17:48.031" v="99" actId="1076"/>
          <ac:spMkLst>
            <pc:docMk/>
            <pc:sldMk cId="0" sldId="466"/>
            <ac:spMk id="3" creationId="{D259ED18-E297-47FC-A74C-693B876884EC}"/>
          </ac:spMkLst>
        </pc:spChg>
        <pc:spChg chg="mod">
          <ac:chgData name="欣捷" userId="b965477fa0aef5e6" providerId="LiveId" clId="{B96993C2-64E3-4163-92D9-A214359176AB}" dt="2021-03-14T09:15:56.838" v="74" actId="20577"/>
          <ac:spMkLst>
            <pc:docMk/>
            <pc:sldMk cId="0" sldId="466"/>
            <ac:spMk id="14339" creationId="{B5FEA635-4AAB-43EC-894B-F35BB2CB79F6}"/>
          </ac:spMkLst>
        </pc:spChg>
      </pc:sldChg>
      <pc:sldChg chg="modSp mod">
        <pc:chgData name="欣捷" userId="b965477fa0aef5e6" providerId="LiveId" clId="{B96993C2-64E3-4163-92D9-A214359176AB}" dt="2021-03-15T05:03:16.509" v="3905" actId="20577"/>
        <pc:sldMkLst>
          <pc:docMk/>
          <pc:sldMk cId="0" sldId="510"/>
        </pc:sldMkLst>
        <pc:spChg chg="mod">
          <ac:chgData name="欣捷" userId="b965477fa0aef5e6" providerId="LiveId" clId="{B96993C2-64E3-4163-92D9-A214359176AB}" dt="2021-03-15T05:03:16.509" v="3905" actId="20577"/>
          <ac:spMkLst>
            <pc:docMk/>
            <pc:sldMk cId="0" sldId="510"/>
            <ac:spMk id="61443" creationId="{7020876E-E8E4-4B6E-8ED2-C3CF006C1DEF}"/>
          </ac:spMkLst>
        </pc:spChg>
      </pc:sldChg>
      <pc:sldChg chg="delSp modSp mod">
        <pc:chgData name="欣捷" userId="b965477fa0aef5e6" providerId="LiveId" clId="{B96993C2-64E3-4163-92D9-A214359176AB}" dt="2021-03-14T11:37:59.051" v="2126" actId="207"/>
        <pc:sldMkLst>
          <pc:docMk/>
          <pc:sldMk cId="0" sldId="511"/>
        </pc:sldMkLst>
        <pc:spChg chg="mod">
          <ac:chgData name="欣捷" userId="b965477fa0aef5e6" providerId="LiveId" clId="{B96993C2-64E3-4163-92D9-A214359176AB}" dt="2021-03-14T11:37:59.051" v="2126" actId="207"/>
          <ac:spMkLst>
            <pc:docMk/>
            <pc:sldMk cId="0" sldId="511"/>
            <ac:spMk id="26627" creationId="{BD5122D6-A751-4203-AAC5-D7D9A6C17801}"/>
          </ac:spMkLst>
        </pc:spChg>
        <pc:spChg chg="del">
          <ac:chgData name="欣捷" userId="b965477fa0aef5e6" providerId="LiveId" clId="{B96993C2-64E3-4163-92D9-A214359176AB}" dt="2021-03-14T11:28:27.421" v="1886" actId="478"/>
          <ac:spMkLst>
            <pc:docMk/>
            <pc:sldMk cId="0" sldId="511"/>
            <ac:spMk id="26628" creationId="{F152508E-07AD-4D5F-BE86-CDB7AC0706FD}"/>
          </ac:spMkLst>
        </pc:spChg>
      </pc:sldChg>
      <pc:sldChg chg="modSp mod">
        <pc:chgData name="欣捷" userId="b965477fa0aef5e6" providerId="LiveId" clId="{B96993C2-64E3-4163-92D9-A214359176AB}" dt="2021-03-14T12:38:51.035" v="2336" actId="2711"/>
        <pc:sldMkLst>
          <pc:docMk/>
          <pc:sldMk cId="0" sldId="512"/>
        </pc:sldMkLst>
        <pc:spChg chg="mod">
          <ac:chgData name="欣捷" userId="b965477fa0aef5e6" providerId="LiveId" clId="{B96993C2-64E3-4163-92D9-A214359176AB}" dt="2021-03-14T12:38:51.035" v="2336" actId="2711"/>
          <ac:spMkLst>
            <pc:docMk/>
            <pc:sldMk cId="0" sldId="512"/>
            <ac:spMk id="28675" creationId="{8EE927BC-FFC9-43C8-8257-03C91B161DC8}"/>
          </ac:spMkLst>
        </pc:spChg>
      </pc:sldChg>
      <pc:sldChg chg="modSp mod">
        <pc:chgData name="欣捷" userId="b965477fa0aef5e6" providerId="LiveId" clId="{B96993C2-64E3-4163-92D9-A214359176AB}" dt="2021-03-14T11:46:56.760" v="2240" actId="207"/>
        <pc:sldMkLst>
          <pc:docMk/>
          <pc:sldMk cId="0" sldId="513"/>
        </pc:sldMkLst>
        <pc:spChg chg="mod">
          <ac:chgData name="欣捷" userId="b965477fa0aef5e6" providerId="LiveId" clId="{B96993C2-64E3-4163-92D9-A214359176AB}" dt="2021-03-14T11:46:56.760" v="2240" actId="207"/>
          <ac:spMkLst>
            <pc:docMk/>
            <pc:sldMk cId="0" sldId="513"/>
            <ac:spMk id="29699" creationId="{4979CB5E-D4CE-4E93-876F-5B5FFE141823}"/>
          </ac:spMkLst>
        </pc:spChg>
      </pc:sldChg>
      <pc:sldChg chg="modSp mod">
        <pc:chgData name="欣捷" userId="b965477fa0aef5e6" providerId="LiveId" clId="{B96993C2-64E3-4163-92D9-A214359176AB}" dt="2021-03-14T13:28:36.945" v="2793" actId="207"/>
        <pc:sldMkLst>
          <pc:docMk/>
          <pc:sldMk cId="0" sldId="514"/>
        </pc:sldMkLst>
        <pc:spChg chg="mod">
          <ac:chgData name="欣捷" userId="b965477fa0aef5e6" providerId="LiveId" clId="{B96993C2-64E3-4163-92D9-A214359176AB}" dt="2021-03-14T13:28:36.945" v="2793" actId="207"/>
          <ac:spMkLst>
            <pc:docMk/>
            <pc:sldMk cId="0" sldId="514"/>
            <ac:spMk id="30723" creationId="{E0A3FAB9-9E3F-4E10-BFE0-DEB1C03F6DA3}"/>
          </ac:spMkLst>
        </pc:spChg>
      </pc:sldChg>
      <pc:sldChg chg="modSp mod">
        <pc:chgData name="欣捷" userId="b965477fa0aef5e6" providerId="LiveId" clId="{B96993C2-64E3-4163-92D9-A214359176AB}" dt="2021-03-15T04:28:29.015" v="3568" actId="14100"/>
        <pc:sldMkLst>
          <pc:docMk/>
          <pc:sldMk cId="0" sldId="516"/>
        </pc:sldMkLst>
        <pc:spChg chg="mod">
          <ac:chgData name="欣捷" userId="b965477fa0aef5e6" providerId="LiveId" clId="{B96993C2-64E3-4163-92D9-A214359176AB}" dt="2021-03-15T04:28:29.015" v="3568" actId="14100"/>
          <ac:spMkLst>
            <pc:docMk/>
            <pc:sldMk cId="0" sldId="516"/>
            <ac:spMk id="87" creationId="{07FEDA85-3D98-4F6B-B57A-C2078B78FAF1}"/>
          </ac:spMkLst>
        </pc:spChg>
      </pc:sldChg>
      <pc:sldChg chg="modSp mod addAnim delAnim modAnim">
        <pc:chgData name="欣捷" userId="b965477fa0aef5e6" providerId="LiveId" clId="{B96993C2-64E3-4163-92D9-A214359176AB}" dt="2021-03-14T13:38:01.396" v="2802" actId="20577"/>
        <pc:sldMkLst>
          <pc:docMk/>
          <pc:sldMk cId="0" sldId="519"/>
        </pc:sldMkLst>
        <pc:spChg chg="mod">
          <ac:chgData name="欣捷" userId="b965477fa0aef5e6" providerId="LiveId" clId="{B96993C2-64E3-4163-92D9-A214359176AB}" dt="2021-03-14T13:38:01.396" v="2802" actId="20577"/>
          <ac:spMkLst>
            <pc:docMk/>
            <pc:sldMk cId="0" sldId="519"/>
            <ac:spMk id="245763" creationId="{66491404-240A-4DB5-9AC0-2227631596F4}"/>
          </ac:spMkLst>
        </pc:spChg>
      </pc:sldChg>
      <pc:sldChg chg="modSp">
        <pc:chgData name="欣捷" userId="b965477fa0aef5e6" providerId="LiveId" clId="{B96993C2-64E3-4163-92D9-A214359176AB}" dt="2021-03-14T11:49:12.458" v="2242" actId="2710"/>
        <pc:sldMkLst>
          <pc:docMk/>
          <pc:sldMk cId="0" sldId="521"/>
        </pc:sldMkLst>
        <pc:spChg chg="mod">
          <ac:chgData name="欣捷" userId="b965477fa0aef5e6" providerId="LiveId" clId="{B96993C2-64E3-4163-92D9-A214359176AB}" dt="2021-03-14T11:49:12.458" v="2242" actId="2710"/>
          <ac:spMkLst>
            <pc:docMk/>
            <pc:sldMk cId="0" sldId="521"/>
            <ac:spMk id="247811" creationId="{964E39BE-D00A-4350-A7D5-7468CF189704}"/>
          </ac:spMkLst>
        </pc:spChg>
      </pc:sldChg>
      <pc:sldChg chg="modSp">
        <pc:chgData name="欣捷" userId="b965477fa0aef5e6" providerId="LiveId" clId="{B96993C2-64E3-4163-92D9-A214359176AB}" dt="2021-03-14T11:49:07.489" v="2241" actId="2710"/>
        <pc:sldMkLst>
          <pc:docMk/>
          <pc:sldMk cId="0" sldId="522"/>
        </pc:sldMkLst>
        <pc:spChg chg="mod">
          <ac:chgData name="欣捷" userId="b965477fa0aef5e6" providerId="LiveId" clId="{B96993C2-64E3-4163-92D9-A214359176AB}" dt="2021-03-14T11:49:07.489" v="2241" actId="2710"/>
          <ac:spMkLst>
            <pc:docMk/>
            <pc:sldMk cId="0" sldId="522"/>
            <ac:spMk id="248835" creationId="{F1A0254C-A25D-4C9B-B1A8-853852748C91}"/>
          </ac:spMkLst>
        </pc:spChg>
      </pc:sldChg>
      <pc:sldChg chg="addSp delSp modSp mod modClrScheme modAnim chgLayout">
        <pc:chgData name="欣捷" userId="b965477fa0aef5e6" providerId="LiveId" clId="{B96993C2-64E3-4163-92D9-A214359176AB}" dt="2021-03-15T04:25:26.550" v="3486"/>
        <pc:sldMkLst>
          <pc:docMk/>
          <pc:sldMk cId="0" sldId="523"/>
        </pc:sldMkLst>
        <pc:spChg chg="add mod ord">
          <ac:chgData name="欣捷" userId="b965477fa0aef5e6" providerId="LiveId" clId="{B96993C2-64E3-4163-92D9-A214359176AB}" dt="2021-03-15T04:25:26.550" v="3486"/>
          <ac:spMkLst>
            <pc:docMk/>
            <pc:sldMk cId="0" sldId="523"/>
            <ac:spMk id="2" creationId="{EAB2D161-2223-4CDC-9396-94D832EB1F41}"/>
          </ac:spMkLst>
        </pc:spChg>
        <pc:spChg chg="mod ord">
          <ac:chgData name="欣捷" userId="b965477fa0aef5e6" providerId="LiveId" clId="{B96993C2-64E3-4163-92D9-A214359176AB}" dt="2021-03-15T04:24:40.142" v="3400" actId="700"/>
          <ac:spMkLst>
            <pc:docMk/>
            <pc:sldMk cId="0" sldId="523"/>
            <ac:spMk id="41986" creationId="{0A421F92-FF47-48EC-AFDB-6D9CE992760C}"/>
          </ac:spMkLst>
        </pc:spChg>
        <pc:spChg chg="del mod ord">
          <ac:chgData name="欣捷" userId="b965477fa0aef5e6" providerId="LiveId" clId="{B96993C2-64E3-4163-92D9-A214359176AB}" dt="2021-03-15T04:24:40.142" v="3400" actId="700"/>
          <ac:spMkLst>
            <pc:docMk/>
            <pc:sldMk cId="0" sldId="523"/>
            <ac:spMk id="249859" creationId="{5625A8C0-D3DF-4FDD-BA16-70B37A5C8CC0}"/>
          </ac:spMkLst>
        </pc:spChg>
      </pc:sldChg>
      <pc:sldChg chg="addSp modSp mod modAnim modNotesTx">
        <pc:chgData name="欣捷" userId="b965477fa0aef5e6" providerId="LiveId" clId="{B96993C2-64E3-4163-92D9-A214359176AB}" dt="2021-03-15T05:02:05.522" v="3851" actId="113"/>
        <pc:sldMkLst>
          <pc:docMk/>
          <pc:sldMk cId="0" sldId="524"/>
        </pc:sldMkLst>
        <pc:spChg chg="add mod">
          <ac:chgData name="欣捷" userId="b965477fa0aef5e6" providerId="LiveId" clId="{B96993C2-64E3-4163-92D9-A214359176AB}" dt="2021-03-15T04:49:20.207" v="3596" actId="20577"/>
          <ac:spMkLst>
            <pc:docMk/>
            <pc:sldMk cId="0" sldId="524"/>
            <ac:spMk id="4" creationId="{9F5D7022-61A8-47F2-8D82-A616CC849C8F}"/>
          </ac:spMkLst>
        </pc:spChg>
        <pc:spChg chg="mod">
          <ac:chgData name="欣捷" userId="b965477fa0aef5e6" providerId="LiveId" clId="{B96993C2-64E3-4163-92D9-A214359176AB}" dt="2021-03-15T04:29:45.910" v="3584" actId="27636"/>
          <ac:spMkLst>
            <pc:docMk/>
            <pc:sldMk cId="0" sldId="524"/>
            <ac:spMk id="250883" creationId="{A7F51CB9-F153-4898-9A2E-954362086310}"/>
          </ac:spMkLst>
        </pc:spChg>
      </pc:sldChg>
      <pc:sldChg chg="new del">
        <pc:chgData name="欣捷" userId="b965477fa0aef5e6" providerId="LiveId" clId="{B96993C2-64E3-4163-92D9-A214359176AB}" dt="2021-03-14T09:18:08.008" v="104" actId="47"/>
        <pc:sldMkLst>
          <pc:docMk/>
          <pc:sldMk cId="2367558950" sldId="669"/>
        </pc:sldMkLst>
      </pc:sldChg>
      <pc:sldChg chg="modSp add mod">
        <pc:chgData name="欣捷" userId="b965477fa0aef5e6" providerId="LiveId" clId="{B96993C2-64E3-4163-92D9-A214359176AB}" dt="2021-03-14T09:18:22.644" v="110"/>
        <pc:sldMkLst>
          <pc:docMk/>
          <pc:sldMk cId="776371190" sldId="674"/>
        </pc:sldMkLst>
        <pc:spChg chg="mod">
          <ac:chgData name="欣捷" userId="b965477fa0aef5e6" providerId="LiveId" clId="{B96993C2-64E3-4163-92D9-A214359176AB}" dt="2021-03-14T09:18:15.655" v="109" actId="27636"/>
          <ac:spMkLst>
            <pc:docMk/>
            <pc:sldMk cId="776371190" sldId="674"/>
            <ac:spMk id="2" creationId="{43F25B62-3956-4FBC-8ECB-2F9FB319DDB3}"/>
          </ac:spMkLst>
        </pc:spChg>
        <pc:spChg chg="mod">
          <ac:chgData name="欣捷" userId="b965477fa0aef5e6" providerId="LiveId" clId="{B96993C2-64E3-4163-92D9-A214359176AB}" dt="2021-03-14T09:18:22.644" v="110"/>
          <ac:spMkLst>
            <pc:docMk/>
            <pc:sldMk cId="776371190" sldId="674"/>
            <ac:spMk id="37890" creationId="{0C7CACF2-BD06-4334-87F7-E543B56E6F64}"/>
          </ac:spMkLst>
        </pc:spChg>
      </pc:sldChg>
      <pc:sldChg chg="modSp add mod">
        <pc:chgData name="欣捷" userId="b965477fa0aef5e6" providerId="LiveId" clId="{B96993C2-64E3-4163-92D9-A214359176AB}" dt="2021-03-14T09:21:07.574" v="160"/>
        <pc:sldMkLst>
          <pc:docMk/>
          <pc:sldMk cId="3883850044" sldId="676"/>
        </pc:sldMkLst>
        <pc:spChg chg="mod">
          <ac:chgData name="欣捷" userId="b965477fa0aef5e6" providerId="LiveId" clId="{B96993C2-64E3-4163-92D9-A214359176AB}" dt="2021-03-14T09:20:42.819" v="155" actId="1036"/>
          <ac:spMkLst>
            <pc:docMk/>
            <pc:sldMk cId="3883850044" sldId="676"/>
            <ac:spMk id="4" creationId="{223EF12D-B2EA-4239-9929-EA08B5861EA8}"/>
          </ac:spMkLst>
        </pc:spChg>
        <pc:spChg chg="mod">
          <ac:chgData name="欣捷" userId="b965477fa0aef5e6" providerId="LiveId" clId="{B96993C2-64E3-4163-92D9-A214359176AB}" dt="2021-03-14T09:21:07.574" v="160"/>
          <ac:spMkLst>
            <pc:docMk/>
            <pc:sldMk cId="3883850044" sldId="676"/>
            <ac:spMk id="39938" creationId="{482B894D-295F-4482-93F0-F3AC36BA5123}"/>
          </ac:spMkLst>
        </pc:spChg>
        <pc:spChg chg="mod">
          <ac:chgData name="欣捷" userId="b965477fa0aef5e6" providerId="LiveId" clId="{B96993C2-64E3-4163-92D9-A214359176AB}" dt="2021-03-14T09:20:24.572" v="145" actId="207"/>
          <ac:spMkLst>
            <pc:docMk/>
            <pc:sldMk cId="3883850044" sldId="676"/>
            <ac:spMk id="39939" creationId="{CC6E6673-B103-4B4D-BBB7-DBE5A09EA693}"/>
          </ac:spMkLst>
        </pc:spChg>
      </pc:sldChg>
      <pc:sldChg chg="modSp add mod">
        <pc:chgData name="欣捷" userId="b965477fa0aef5e6" providerId="LiveId" clId="{B96993C2-64E3-4163-92D9-A214359176AB}" dt="2021-03-14T09:21:00.952" v="157"/>
        <pc:sldMkLst>
          <pc:docMk/>
          <pc:sldMk cId="550670068" sldId="677"/>
        </pc:sldMkLst>
        <pc:spChg chg="mod">
          <ac:chgData name="欣捷" userId="b965477fa0aef5e6" providerId="LiveId" clId="{B96993C2-64E3-4163-92D9-A214359176AB}" dt="2021-03-14T09:20:33.519" v="146" actId="108"/>
          <ac:spMkLst>
            <pc:docMk/>
            <pc:sldMk cId="550670068" sldId="677"/>
            <ac:spMk id="5" creationId="{5DCADCB8-01A2-4C07-99FE-29DB7D03DCC3}"/>
          </ac:spMkLst>
        </pc:spChg>
        <pc:spChg chg="mod">
          <ac:chgData name="欣捷" userId="b965477fa0aef5e6" providerId="LiveId" clId="{B96993C2-64E3-4163-92D9-A214359176AB}" dt="2021-03-14T09:21:00.952" v="157"/>
          <ac:spMkLst>
            <pc:docMk/>
            <pc:sldMk cId="550670068" sldId="677"/>
            <ac:spMk id="39938" creationId="{482B894D-295F-4482-93F0-F3AC36BA5123}"/>
          </ac:spMkLst>
        </pc:spChg>
        <pc:spChg chg="mod">
          <ac:chgData name="欣捷" userId="b965477fa0aef5e6" providerId="LiveId" clId="{B96993C2-64E3-4163-92D9-A214359176AB}" dt="2021-03-14T09:19:30.202" v="124" actId="207"/>
          <ac:spMkLst>
            <pc:docMk/>
            <pc:sldMk cId="550670068" sldId="677"/>
            <ac:spMk id="39939" creationId="{CC6E6673-B103-4B4D-BBB7-DBE5A09EA693}"/>
          </ac:spMkLst>
        </pc:spChg>
      </pc:sldChg>
      <pc:sldChg chg="modSp add mod">
        <pc:chgData name="欣捷" userId="b965477fa0aef5e6" providerId="LiveId" clId="{B96993C2-64E3-4163-92D9-A214359176AB}" dt="2021-03-14T09:21:03.253" v="158"/>
        <pc:sldMkLst>
          <pc:docMk/>
          <pc:sldMk cId="1058712284" sldId="678"/>
        </pc:sldMkLst>
        <pc:spChg chg="mod">
          <ac:chgData name="欣捷" userId="b965477fa0aef5e6" providerId="LiveId" clId="{B96993C2-64E3-4163-92D9-A214359176AB}" dt="2021-03-14T09:20:35.397" v="147" actId="108"/>
          <ac:spMkLst>
            <pc:docMk/>
            <pc:sldMk cId="1058712284" sldId="678"/>
            <ac:spMk id="6" creationId="{EE08B1C3-567E-4481-8BC6-1ECD486A7733}"/>
          </ac:spMkLst>
        </pc:spChg>
        <pc:spChg chg="mod">
          <ac:chgData name="欣捷" userId="b965477fa0aef5e6" providerId="LiveId" clId="{B96993C2-64E3-4163-92D9-A214359176AB}" dt="2021-03-14T09:21:03.253" v="158"/>
          <ac:spMkLst>
            <pc:docMk/>
            <pc:sldMk cId="1058712284" sldId="678"/>
            <ac:spMk id="39938" creationId="{482B894D-295F-4482-93F0-F3AC36BA5123}"/>
          </ac:spMkLst>
        </pc:spChg>
        <pc:spChg chg="mod">
          <ac:chgData name="欣捷" userId="b965477fa0aef5e6" providerId="LiveId" clId="{B96993C2-64E3-4163-92D9-A214359176AB}" dt="2021-03-14T09:19:48.822" v="130" actId="207"/>
          <ac:spMkLst>
            <pc:docMk/>
            <pc:sldMk cId="1058712284" sldId="678"/>
            <ac:spMk id="39939" creationId="{CC6E6673-B103-4B4D-BBB7-DBE5A09EA693}"/>
          </ac:spMkLst>
        </pc:spChg>
      </pc:sldChg>
      <pc:sldChg chg="modSp add mod">
        <pc:chgData name="欣捷" userId="b965477fa0aef5e6" providerId="LiveId" clId="{B96993C2-64E3-4163-92D9-A214359176AB}" dt="2021-03-14T09:21:05.318" v="159"/>
        <pc:sldMkLst>
          <pc:docMk/>
          <pc:sldMk cId="2929340413" sldId="679"/>
        </pc:sldMkLst>
        <pc:spChg chg="mod">
          <ac:chgData name="欣捷" userId="b965477fa0aef5e6" providerId="LiveId" clId="{B96993C2-64E3-4163-92D9-A214359176AB}" dt="2021-03-14T09:20:37.072" v="148" actId="108"/>
          <ac:spMkLst>
            <pc:docMk/>
            <pc:sldMk cId="2929340413" sldId="679"/>
            <ac:spMk id="5" creationId="{F0D80C0F-1BA4-444B-B442-7CF1D2EC2FB0}"/>
          </ac:spMkLst>
        </pc:spChg>
        <pc:spChg chg="mod">
          <ac:chgData name="欣捷" userId="b965477fa0aef5e6" providerId="LiveId" clId="{B96993C2-64E3-4163-92D9-A214359176AB}" dt="2021-03-14T09:21:05.318" v="159"/>
          <ac:spMkLst>
            <pc:docMk/>
            <pc:sldMk cId="2929340413" sldId="679"/>
            <ac:spMk id="39938" creationId="{482B894D-295F-4482-93F0-F3AC36BA5123}"/>
          </ac:spMkLst>
        </pc:spChg>
        <pc:spChg chg="mod">
          <ac:chgData name="欣捷" userId="b965477fa0aef5e6" providerId="LiveId" clId="{B96993C2-64E3-4163-92D9-A214359176AB}" dt="2021-03-14T09:20:01.626" v="136" actId="207"/>
          <ac:spMkLst>
            <pc:docMk/>
            <pc:sldMk cId="2929340413" sldId="679"/>
            <ac:spMk id="39939" creationId="{CC6E6673-B103-4B4D-BBB7-DBE5A09EA693}"/>
          </ac:spMkLst>
        </pc:spChg>
      </pc:sldChg>
      <pc:sldChg chg="addSp modSp new mod modAnim">
        <pc:chgData name="欣捷" userId="b965477fa0aef5e6" providerId="LiveId" clId="{B96993C2-64E3-4163-92D9-A214359176AB}" dt="2021-03-14T10:20:54.782" v="641" actId="14100"/>
        <pc:sldMkLst>
          <pc:docMk/>
          <pc:sldMk cId="1259140683" sldId="680"/>
        </pc:sldMkLst>
        <pc:spChg chg="mod">
          <ac:chgData name="欣捷" userId="b965477fa0aef5e6" providerId="LiveId" clId="{B96993C2-64E3-4163-92D9-A214359176AB}" dt="2021-03-14T10:09:34.442" v="454"/>
          <ac:spMkLst>
            <pc:docMk/>
            <pc:sldMk cId="1259140683" sldId="680"/>
            <ac:spMk id="2" creationId="{768C0DF6-5450-487E-B087-0950D1F1C751}"/>
          </ac:spMkLst>
        </pc:spChg>
        <pc:spChg chg="mod">
          <ac:chgData name="欣捷" userId="b965477fa0aef5e6" providerId="LiveId" clId="{B96993C2-64E3-4163-92D9-A214359176AB}" dt="2021-03-14T10:19:20.414" v="533" actId="404"/>
          <ac:spMkLst>
            <pc:docMk/>
            <pc:sldMk cId="1259140683" sldId="680"/>
            <ac:spMk id="3" creationId="{2D393DEE-2848-41A6-8CFC-2FE3141128C8}"/>
          </ac:spMkLst>
        </pc:spChg>
        <pc:spChg chg="add mod">
          <ac:chgData name="欣捷" userId="b965477fa0aef5e6" providerId="LiveId" clId="{B96993C2-64E3-4163-92D9-A214359176AB}" dt="2021-03-14T10:20:54.782" v="641" actId="14100"/>
          <ac:spMkLst>
            <pc:docMk/>
            <pc:sldMk cId="1259140683" sldId="680"/>
            <ac:spMk id="4" creationId="{B31B9CF5-67D8-4B21-9340-AC5D75CC70F1}"/>
          </ac:spMkLst>
        </pc:spChg>
      </pc:sldChg>
      <pc:sldChg chg="modSp new del mod">
        <pc:chgData name="欣捷" userId="b965477fa0aef5e6" providerId="LiveId" clId="{B96993C2-64E3-4163-92D9-A214359176AB}" dt="2021-03-14T10:03:48.196" v="356" actId="47"/>
        <pc:sldMkLst>
          <pc:docMk/>
          <pc:sldMk cId="1318513065" sldId="680"/>
        </pc:sldMkLst>
        <pc:spChg chg="mod">
          <ac:chgData name="欣捷" userId="b965477fa0aef5e6" providerId="LiveId" clId="{B96993C2-64E3-4163-92D9-A214359176AB}" dt="2021-03-14T09:25:46.711" v="164"/>
          <ac:spMkLst>
            <pc:docMk/>
            <pc:sldMk cId="1318513065" sldId="680"/>
            <ac:spMk id="2" creationId="{5EDCBF16-7C17-45F1-BC07-F5584C232052}"/>
          </ac:spMkLst>
        </pc:spChg>
        <pc:spChg chg="mod">
          <ac:chgData name="欣捷" userId="b965477fa0aef5e6" providerId="LiveId" clId="{B96993C2-64E3-4163-92D9-A214359176AB}" dt="2021-03-14T09:31:12.600" v="355"/>
          <ac:spMkLst>
            <pc:docMk/>
            <pc:sldMk cId="1318513065" sldId="680"/>
            <ac:spMk id="3" creationId="{6131DF1C-D6DA-4B9A-B1D9-C882F01216F9}"/>
          </ac:spMkLst>
        </pc:spChg>
      </pc:sldChg>
      <pc:sldChg chg="addSp delSp modSp add mod delAnim modAnim">
        <pc:chgData name="欣捷" userId="b965477fa0aef5e6" providerId="LiveId" clId="{B96993C2-64E3-4163-92D9-A214359176AB}" dt="2021-03-14T10:40:12.501" v="873" actId="20577"/>
        <pc:sldMkLst>
          <pc:docMk/>
          <pc:sldMk cId="287539924" sldId="681"/>
        </pc:sldMkLst>
        <pc:spChg chg="del">
          <ac:chgData name="欣捷" userId="b965477fa0aef5e6" providerId="LiveId" clId="{B96993C2-64E3-4163-92D9-A214359176AB}" dt="2021-03-14T10:38:30.482" v="835" actId="478"/>
          <ac:spMkLst>
            <pc:docMk/>
            <pc:sldMk cId="287539924" sldId="681"/>
            <ac:spMk id="2" creationId="{8DC3454A-A179-4586-A15D-4218B887D2DC}"/>
          </ac:spMkLst>
        </pc:spChg>
        <pc:spChg chg="add mod">
          <ac:chgData name="欣捷" userId="b965477fa0aef5e6" providerId="LiveId" clId="{B96993C2-64E3-4163-92D9-A214359176AB}" dt="2021-03-14T10:39:30.660" v="855" actId="20577"/>
          <ac:spMkLst>
            <pc:docMk/>
            <pc:sldMk cId="287539924" sldId="681"/>
            <ac:spMk id="7" creationId="{72B637F4-F274-4C29-8E75-A4B97CBA8866}"/>
          </ac:spMkLst>
        </pc:spChg>
        <pc:spChg chg="add mod">
          <ac:chgData name="欣捷" userId="b965477fa0aef5e6" providerId="LiveId" clId="{B96993C2-64E3-4163-92D9-A214359176AB}" dt="2021-03-14T10:37:02.694" v="815"/>
          <ac:spMkLst>
            <pc:docMk/>
            <pc:sldMk cId="287539924" sldId="681"/>
            <ac:spMk id="8" creationId="{794704CC-8352-41EA-B5F3-3D8340E228E3}"/>
          </ac:spMkLst>
        </pc:spChg>
        <pc:spChg chg="add mod">
          <ac:chgData name="欣捷" userId="b965477fa0aef5e6" providerId="LiveId" clId="{B96993C2-64E3-4163-92D9-A214359176AB}" dt="2021-03-14T10:40:12.501" v="873" actId="20577"/>
          <ac:spMkLst>
            <pc:docMk/>
            <pc:sldMk cId="287539924" sldId="681"/>
            <ac:spMk id="9" creationId="{6D93CE5B-F37D-4811-B6BC-E0F1C59BC7BB}"/>
          </ac:spMkLst>
        </pc:spChg>
        <pc:spChg chg="del">
          <ac:chgData name="欣捷" userId="b965477fa0aef5e6" providerId="LiveId" clId="{B96993C2-64E3-4163-92D9-A214359176AB}" dt="2021-03-14T10:35:03.954" v="782" actId="478"/>
          <ac:spMkLst>
            <pc:docMk/>
            <pc:sldMk cId="287539924" sldId="681"/>
            <ac:spMk id="217092" creationId="{87A05E32-56FE-4821-AFC8-990E2C8DD5C1}"/>
          </ac:spMkLst>
        </pc:spChg>
        <pc:spChg chg="del">
          <ac:chgData name="欣捷" userId="b965477fa0aef5e6" providerId="LiveId" clId="{B96993C2-64E3-4163-92D9-A214359176AB}" dt="2021-03-14T10:35:10.351" v="783" actId="478"/>
          <ac:spMkLst>
            <pc:docMk/>
            <pc:sldMk cId="287539924" sldId="681"/>
            <ac:spMk id="217093" creationId="{69F1C703-083D-4714-8882-18290BFE8111}"/>
          </ac:spMkLst>
        </pc:spChg>
      </pc:sldChg>
      <pc:sldChg chg="add del ord">
        <pc:chgData name="欣捷" userId="b965477fa0aef5e6" providerId="LiveId" clId="{B96993C2-64E3-4163-92D9-A214359176AB}" dt="2021-03-14T10:33:39.215" v="779" actId="47"/>
        <pc:sldMkLst>
          <pc:docMk/>
          <pc:sldMk cId="2880557801" sldId="681"/>
        </pc:sldMkLst>
      </pc:sldChg>
      <pc:sldChg chg="delSp modSp add mod delAnim modAnim">
        <pc:chgData name="欣捷" userId="b965477fa0aef5e6" providerId="LiveId" clId="{B96993C2-64E3-4163-92D9-A214359176AB}" dt="2021-03-14T10:38:25.757" v="833"/>
        <pc:sldMkLst>
          <pc:docMk/>
          <pc:sldMk cId="2847054240" sldId="682"/>
        </pc:sldMkLst>
        <pc:spChg chg="mod">
          <ac:chgData name="欣捷" userId="b965477fa0aef5e6" providerId="LiveId" clId="{B96993C2-64E3-4163-92D9-A214359176AB}" dt="2021-03-14T10:38:21.716" v="832" actId="1076"/>
          <ac:spMkLst>
            <pc:docMk/>
            <pc:sldMk cId="2847054240" sldId="682"/>
            <ac:spMk id="2" creationId="{8DC3454A-A179-4586-A15D-4218B887D2DC}"/>
          </ac:spMkLst>
        </pc:spChg>
        <pc:spChg chg="del">
          <ac:chgData name="欣捷" userId="b965477fa0aef5e6" providerId="LiveId" clId="{B96993C2-64E3-4163-92D9-A214359176AB}" dt="2021-03-14T10:38:14.168" v="831" actId="478"/>
          <ac:spMkLst>
            <pc:docMk/>
            <pc:sldMk cId="2847054240" sldId="682"/>
            <ac:spMk id="7" creationId="{72B637F4-F274-4C29-8E75-A4B97CBA8866}"/>
          </ac:spMkLst>
        </pc:spChg>
        <pc:spChg chg="del">
          <ac:chgData name="欣捷" userId="b965477fa0aef5e6" providerId="LiveId" clId="{B96993C2-64E3-4163-92D9-A214359176AB}" dt="2021-03-14T10:38:12.242" v="830" actId="478"/>
          <ac:spMkLst>
            <pc:docMk/>
            <pc:sldMk cId="2847054240" sldId="682"/>
            <ac:spMk id="8" creationId="{794704CC-8352-41EA-B5F3-3D8340E228E3}"/>
          </ac:spMkLst>
        </pc:spChg>
      </pc:sldChg>
      <pc:sldChg chg="modSp add mod">
        <pc:chgData name="欣捷" userId="b965477fa0aef5e6" providerId="LiveId" clId="{B96993C2-64E3-4163-92D9-A214359176AB}" dt="2021-03-14T13:04:48.273" v="2485" actId="207"/>
        <pc:sldMkLst>
          <pc:docMk/>
          <pc:sldMk cId="290685608" sldId="683"/>
        </pc:sldMkLst>
        <pc:spChg chg="mod">
          <ac:chgData name="欣捷" userId="b965477fa0aef5e6" providerId="LiveId" clId="{B96993C2-64E3-4163-92D9-A214359176AB}" dt="2021-03-14T13:04:48.273" v="2485" actId="207"/>
          <ac:spMkLst>
            <pc:docMk/>
            <pc:sldMk cId="290685608" sldId="683"/>
            <ac:spMk id="23555" creationId="{8D3784EB-B069-4820-9873-D715C4882CB5}"/>
          </ac:spMkLst>
        </pc:spChg>
      </pc:sldChg>
      <pc:sldChg chg="modSp new mod">
        <pc:chgData name="欣捷" userId="b965477fa0aef5e6" providerId="LiveId" clId="{B96993C2-64E3-4163-92D9-A214359176AB}" dt="2021-03-14T11:18:10.602" v="1807" actId="20577"/>
        <pc:sldMkLst>
          <pc:docMk/>
          <pc:sldMk cId="2304705803" sldId="684"/>
        </pc:sldMkLst>
        <pc:spChg chg="mod">
          <ac:chgData name="欣捷" userId="b965477fa0aef5e6" providerId="LiveId" clId="{B96993C2-64E3-4163-92D9-A214359176AB}" dt="2021-03-14T11:07:53.742" v="1564"/>
          <ac:spMkLst>
            <pc:docMk/>
            <pc:sldMk cId="2304705803" sldId="684"/>
            <ac:spMk id="2" creationId="{E9315216-ADFD-4884-811A-194B7042F9F3}"/>
          </ac:spMkLst>
        </pc:spChg>
        <pc:spChg chg="mod">
          <ac:chgData name="欣捷" userId="b965477fa0aef5e6" providerId="LiveId" clId="{B96993C2-64E3-4163-92D9-A214359176AB}" dt="2021-03-14T11:18:10.602" v="1807" actId="20577"/>
          <ac:spMkLst>
            <pc:docMk/>
            <pc:sldMk cId="2304705803" sldId="684"/>
            <ac:spMk id="3" creationId="{988E9A3A-E5FB-420E-B787-7A418CBB5A06}"/>
          </ac:spMkLst>
        </pc:spChg>
      </pc:sldChg>
      <pc:sldChg chg="addSp modSp new mod">
        <pc:chgData name="欣捷" userId="b965477fa0aef5e6" providerId="LiveId" clId="{B96993C2-64E3-4163-92D9-A214359176AB}" dt="2021-03-14T12:07:34.012" v="2312"/>
        <pc:sldMkLst>
          <pc:docMk/>
          <pc:sldMk cId="284524760" sldId="685"/>
        </pc:sldMkLst>
        <pc:spChg chg="mod">
          <ac:chgData name="欣捷" userId="b965477fa0aef5e6" providerId="LiveId" clId="{B96993C2-64E3-4163-92D9-A214359176AB}" dt="2021-03-14T12:07:15.126" v="2308" actId="20577"/>
          <ac:spMkLst>
            <pc:docMk/>
            <pc:sldMk cId="284524760" sldId="685"/>
            <ac:spMk id="2" creationId="{7C3FE6A8-953B-407E-91A9-685E83F51BD3}"/>
          </ac:spMkLst>
        </pc:spChg>
        <pc:spChg chg="mod">
          <ac:chgData name="欣捷" userId="b965477fa0aef5e6" providerId="LiveId" clId="{B96993C2-64E3-4163-92D9-A214359176AB}" dt="2021-03-14T12:07:34.012" v="2312"/>
          <ac:spMkLst>
            <pc:docMk/>
            <pc:sldMk cId="284524760" sldId="685"/>
            <ac:spMk id="3" creationId="{50091C52-AC35-4AED-8BCC-B281209C939E}"/>
          </ac:spMkLst>
        </pc:spChg>
        <pc:picChg chg="add mod ord">
          <ac:chgData name="欣捷" userId="b965477fa0aef5e6" providerId="LiveId" clId="{B96993C2-64E3-4163-92D9-A214359176AB}" dt="2021-03-14T11:20:07.068" v="1845" actId="1076"/>
          <ac:picMkLst>
            <pc:docMk/>
            <pc:sldMk cId="284524760" sldId="685"/>
            <ac:picMk id="5" creationId="{10C8F794-A34C-47D9-99AF-15F84DA3E4E4}"/>
          </ac:picMkLst>
        </pc:picChg>
      </pc:sldChg>
      <pc:sldChg chg="delSp modSp add mod">
        <pc:chgData name="欣捷" userId="b965477fa0aef5e6" providerId="LiveId" clId="{B96993C2-64E3-4163-92D9-A214359176AB}" dt="2021-03-15T03:37:40.562" v="3084" actId="20577"/>
        <pc:sldMkLst>
          <pc:docMk/>
          <pc:sldMk cId="2277536708" sldId="686"/>
        </pc:sldMkLst>
        <pc:spChg chg="mod">
          <ac:chgData name="欣捷" userId="b965477fa0aef5e6" providerId="LiveId" clId="{B96993C2-64E3-4163-92D9-A214359176AB}" dt="2021-03-14T12:07:17.978" v="2310" actId="20577"/>
          <ac:spMkLst>
            <pc:docMk/>
            <pc:sldMk cId="2277536708" sldId="686"/>
            <ac:spMk id="2" creationId="{7C3FE6A8-953B-407E-91A9-685E83F51BD3}"/>
          </ac:spMkLst>
        </pc:spChg>
        <pc:spChg chg="mod">
          <ac:chgData name="欣捷" userId="b965477fa0aef5e6" providerId="LiveId" clId="{B96993C2-64E3-4163-92D9-A214359176AB}" dt="2021-03-15T03:37:40.562" v="3084" actId="20577"/>
          <ac:spMkLst>
            <pc:docMk/>
            <pc:sldMk cId="2277536708" sldId="686"/>
            <ac:spMk id="3" creationId="{50091C52-AC35-4AED-8BCC-B281209C939E}"/>
          </ac:spMkLst>
        </pc:spChg>
        <pc:picChg chg="del">
          <ac:chgData name="欣捷" userId="b965477fa0aef5e6" providerId="LiveId" clId="{B96993C2-64E3-4163-92D9-A214359176AB}" dt="2021-03-14T11:17:37.091" v="1771" actId="478"/>
          <ac:picMkLst>
            <pc:docMk/>
            <pc:sldMk cId="2277536708" sldId="686"/>
            <ac:picMk id="5" creationId="{10C8F794-A34C-47D9-99AF-15F84DA3E4E4}"/>
          </ac:picMkLst>
        </pc:picChg>
      </pc:sldChg>
      <pc:sldChg chg="delSp modSp del mod">
        <pc:chgData name="欣捷" userId="b965477fa0aef5e6" providerId="LiveId" clId="{B96993C2-64E3-4163-92D9-A214359176AB}" dt="2021-03-14T11:37:40.200" v="2124" actId="47"/>
        <pc:sldMkLst>
          <pc:docMk/>
          <pc:sldMk cId="3675271058" sldId="687"/>
        </pc:sldMkLst>
        <pc:spChg chg="mod">
          <ac:chgData name="欣捷" userId="b965477fa0aef5e6" providerId="LiveId" clId="{B96993C2-64E3-4163-92D9-A214359176AB}" dt="2021-03-14T11:37:23.965" v="2115" actId="21"/>
          <ac:spMkLst>
            <pc:docMk/>
            <pc:sldMk cId="3675271058" sldId="687"/>
            <ac:spMk id="26627" creationId="{BD5122D6-A751-4203-AAC5-D7D9A6C17801}"/>
          </ac:spMkLst>
        </pc:spChg>
        <pc:spChg chg="del">
          <ac:chgData name="欣捷" userId="b965477fa0aef5e6" providerId="LiveId" clId="{B96993C2-64E3-4163-92D9-A214359176AB}" dt="2021-03-14T11:37:32.074" v="2121" actId="21"/>
          <ac:spMkLst>
            <pc:docMk/>
            <pc:sldMk cId="3675271058" sldId="687"/>
            <ac:spMk id="26628" creationId="{F152508E-07AD-4D5F-BE86-CDB7AC0706FD}"/>
          </ac:spMkLst>
        </pc:spChg>
      </pc:sldChg>
      <pc:sldChg chg="addSp modSp add mod modNotesTx">
        <pc:chgData name="欣捷" userId="b965477fa0aef5e6" providerId="LiveId" clId="{B96993C2-64E3-4163-92D9-A214359176AB}" dt="2021-03-14T11:44:01.993" v="2232"/>
        <pc:sldMkLst>
          <pc:docMk/>
          <pc:sldMk cId="2160281606" sldId="688"/>
        </pc:sldMkLst>
        <pc:spChg chg="add mod">
          <ac:chgData name="欣捷" userId="b965477fa0aef5e6" providerId="LiveId" clId="{B96993C2-64E3-4163-92D9-A214359176AB}" dt="2021-03-14T11:43:36.108" v="2211" actId="1076"/>
          <ac:spMkLst>
            <pc:docMk/>
            <pc:sldMk cId="2160281606" sldId="688"/>
            <ac:spMk id="4" creationId="{B615213C-43EA-4885-BAB5-3C648EBD807F}"/>
          </ac:spMkLst>
        </pc:spChg>
        <pc:spChg chg="mod">
          <ac:chgData name="欣捷" userId="b965477fa0aef5e6" providerId="LiveId" clId="{B96993C2-64E3-4163-92D9-A214359176AB}" dt="2021-03-14T11:44:01.993" v="2232"/>
          <ac:spMkLst>
            <pc:docMk/>
            <pc:sldMk cId="2160281606" sldId="688"/>
            <ac:spMk id="26627" creationId="{BD5122D6-A751-4203-AAC5-D7D9A6C17801}"/>
          </ac:spMkLst>
        </pc:spChg>
      </pc:sldChg>
      <pc:sldChg chg="modSp new mod">
        <pc:chgData name="欣捷" userId="b965477fa0aef5e6" providerId="LiveId" clId="{B96993C2-64E3-4163-92D9-A214359176AB}" dt="2021-03-14T12:51:53.209" v="2372"/>
        <pc:sldMkLst>
          <pc:docMk/>
          <pc:sldMk cId="1641143844" sldId="689"/>
        </pc:sldMkLst>
        <pc:spChg chg="mod">
          <ac:chgData name="欣捷" userId="b965477fa0aef5e6" providerId="LiveId" clId="{B96993C2-64E3-4163-92D9-A214359176AB}" dt="2021-03-14T12:51:53.209" v="2372"/>
          <ac:spMkLst>
            <pc:docMk/>
            <pc:sldMk cId="1641143844" sldId="689"/>
            <ac:spMk id="2" creationId="{CFA2606C-F168-40F0-8149-06086D102FA8}"/>
          </ac:spMkLst>
        </pc:spChg>
        <pc:spChg chg="mod">
          <ac:chgData name="欣捷" userId="b965477fa0aef5e6" providerId="LiveId" clId="{B96993C2-64E3-4163-92D9-A214359176AB}" dt="2021-03-14T12:51:37.205" v="2371" actId="20577"/>
          <ac:spMkLst>
            <pc:docMk/>
            <pc:sldMk cId="1641143844" sldId="689"/>
            <ac:spMk id="3" creationId="{8585D645-F397-414F-AA9D-182AC77EA9EF}"/>
          </ac:spMkLst>
        </pc:spChg>
      </pc:sldChg>
      <pc:sldChg chg="modSp add mod">
        <pc:chgData name="欣捷" userId="b965477fa0aef5e6" providerId="LiveId" clId="{B96993C2-64E3-4163-92D9-A214359176AB}" dt="2021-03-14T13:02:11.365" v="2471"/>
        <pc:sldMkLst>
          <pc:docMk/>
          <pc:sldMk cId="2591651197" sldId="690"/>
        </pc:sldMkLst>
        <pc:spChg chg="mod">
          <ac:chgData name="欣捷" userId="b965477fa0aef5e6" providerId="LiveId" clId="{B96993C2-64E3-4163-92D9-A214359176AB}" dt="2021-03-14T13:02:11.365" v="2471"/>
          <ac:spMkLst>
            <pc:docMk/>
            <pc:sldMk cId="2591651197" sldId="690"/>
            <ac:spMk id="2" creationId="{8DC3454A-A179-4586-A15D-4218B887D2DC}"/>
          </ac:spMkLst>
        </pc:spChg>
      </pc:sldChg>
      <pc:sldChg chg="addSp modSp add mod">
        <pc:chgData name="欣捷" userId="b965477fa0aef5e6" providerId="LiveId" clId="{B96993C2-64E3-4163-92D9-A214359176AB}" dt="2021-03-14T13:23:32.786" v="2715" actId="1076"/>
        <pc:sldMkLst>
          <pc:docMk/>
          <pc:sldMk cId="539638726" sldId="691"/>
        </pc:sldMkLst>
        <pc:spChg chg="add mod">
          <ac:chgData name="欣捷" userId="b965477fa0aef5e6" providerId="LiveId" clId="{B96993C2-64E3-4163-92D9-A214359176AB}" dt="2021-03-14T13:22:32.376" v="2684" actId="1076"/>
          <ac:spMkLst>
            <pc:docMk/>
            <pc:sldMk cId="539638726" sldId="691"/>
            <ac:spMk id="2" creationId="{528263A1-6FF2-4037-97C3-DB63D5B5940F}"/>
          </ac:spMkLst>
        </pc:spChg>
        <pc:spChg chg="add mod">
          <ac:chgData name="欣捷" userId="b965477fa0aef5e6" providerId="LiveId" clId="{B96993C2-64E3-4163-92D9-A214359176AB}" dt="2021-03-14T13:23:32.786" v="2715" actId="1076"/>
          <ac:spMkLst>
            <pc:docMk/>
            <pc:sldMk cId="539638726" sldId="691"/>
            <ac:spMk id="3" creationId="{E0FF129F-C0C6-406A-AA61-709137DE71EE}"/>
          </ac:spMkLst>
        </pc:spChg>
        <pc:spChg chg="add mod">
          <ac:chgData name="欣捷" userId="b965477fa0aef5e6" providerId="LiveId" clId="{B96993C2-64E3-4163-92D9-A214359176AB}" dt="2021-03-14T13:22:39.870" v="2687" actId="1076"/>
          <ac:spMkLst>
            <pc:docMk/>
            <pc:sldMk cId="539638726" sldId="691"/>
            <ac:spMk id="5" creationId="{41BD4995-3F13-4BCD-AFFC-9F209E9F43BD}"/>
          </ac:spMkLst>
        </pc:spChg>
        <pc:spChg chg="add mod">
          <ac:chgData name="欣捷" userId="b965477fa0aef5e6" providerId="LiveId" clId="{B96993C2-64E3-4163-92D9-A214359176AB}" dt="2021-03-14T13:23:22.890" v="2713" actId="1076"/>
          <ac:spMkLst>
            <pc:docMk/>
            <pc:sldMk cId="539638726" sldId="691"/>
            <ac:spMk id="7" creationId="{33DD1565-67B6-4A21-BD7A-72A7944D8AC2}"/>
          </ac:spMkLst>
        </pc:spChg>
        <pc:spChg chg="mod">
          <ac:chgData name="欣捷" userId="b965477fa0aef5e6" providerId="LiveId" clId="{B96993C2-64E3-4163-92D9-A214359176AB}" dt="2021-03-14T13:22:16.752" v="2681" actId="20577"/>
          <ac:spMkLst>
            <pc:docMk/>
            <pc:sldMk cId="539638726" sldId="691"/>
            <ac:spMk id="30723" creationId="{E0A3FAB9-9E3F-4E10-BFE0-DEB1C03F6DA3}"/>
          </ac:spMkLst>
        </pc:spChg>
      </pc:sldChg>
      <pc:sldChg chg="addSp delSp modSp new del mod modClrScheme chgLayout">
        <pc:chgData name="欣捷" userId="b965477fa0aef5e6" providerId="LiveId" clId="{B96993C2-64E3-4163-92D9-A214359176AB}" dt="2021-03-14T13:20:49.636" v="2613" actId="47"/>
        <pc:sldMkLst>
          <pc:docMk/>
          <pc:sldMk cId="1726247899" sldId="691"/>
        </pc:sldMkLst>
        <pc:spChg chg="add del mod ord">
          <ac:chgData name="欣捷" userId="b965477fa0aef5e6" providerId="LiveId" clId="{B96993C2-64E3-4163-92D9-A214359176AB}" dt="2021-03-14T13:16:34.232" v="2498" actId="700"/>
          <ac:spMkLst>
            <pc:docMk/>
            <pc:sldMk cId="1726247899" sldId="691"/>
            <ac:spMk id="2" creationId="{718C4962-EAFA-4B70-A4D3-8042F5F4F6DA}"/>
          </ac:spMkLst>
        </pc:spChg>
        <pc:spChg chg="add del mod">
          <ac:chgData name="欣捷" userId="b965477fa0aef5e6" providerId="LiveId" clId="{B96993C2-64E3-4163-92D9-A214359176AB}" dt="2021-03-14T13:16:34.232" v="2498" actId="700"/>
          <ac:spMkLst>
            <pc:docMk/>
            <pc:sldMk cId="1726247899" sldId="691"/>
            <ac:spMk id="3" creationId="{F9B00CB5-C0BF-4CA2-91B0-6C5D52434225}"/>
          </ac:spMkLst>
        </pc:spChg>
        <pc:spChg chg="add del mod ord">
          <ac:chgData name="欣捷" userId="b965477fa0aef5e6" providerId="LiveId" clId="{B96993C2-64E3-4163-92D9-A214359176AB}" dt="2021-03-14T13:16:34.232" v="2498" actId="700"/>
          <ac:spMkLst>
            <pc:docMk/>
            <pc:sldMk cId="1726247899" sldId="691"/>
            <ac:spMk id="4" creationId="{68E5A15E-6E81-4F7F-B5CB-2601DB4C9F03}"/>
          </ac:spMkLst>
        </pc:spChg>
        <pc:spChg chg="add del mod">
          <ac:chgData name="欣捷" userId="b965477fa0aef5e6" providerId="LiveId" clId="{B96993C2-64E3-4163-92D9-A214359176AB}" dt="2021-03-14T13:16:34.232" v="2498" actId="700"/>
          <ac:spMkLst>
            <pc:docMk/>
            <pc:sldMk cId="1726247899" sldId="691"/>
            <ac:spMk id="5" creationId="{ECFB0EF8-7FC6-4EE9-94A5-2E31413261EA}"/>
          </ac:spMkLst>
        </pc:spChg>
        <pc:spChg chg="add del mod ord">
          <ac:chgData name="欣捷" userId="b965477fa0aef5e6" providerId="LiveId" clId="{B96993C2-64E3-4163-92D9-A214359176AB}" dt="2021-03-14T13:16:34.232" v="2498" actId="700"/>
          <ac:spMkLst>
            <pc:docMk/>
            <pc:sldMk cId="1726247899" sldId="691"/>
            <ac:spMk id="6" creationId="{C7912872-6E54-4643-BE58-861474E27D52}"/>
          </ac:spMkLst>
        </pc:spChg>
        <pc:spChg chg="add mod ord">
          <ac:chgData name="欣捷" userId="b965477fa0aef5e6" providerId="LiveId" clId="{B96993C2-64E3-4163-92D9-A214359176AB}" dt="2021-03-14T13:17:59.721" v="2530"/>
          <ac:spMkLst>
            <pc:docMk/>
            <pc:sldMk cId="1726247899" sldId="691"/>
            <ac:spMk id="7" creationId="{2B2A16D6-5A4F-44FC-938A-97846BBD0CB3}"/>
          </ac:spMkLst>
        </pc:spChg>
        <pc:spChg chg="add mod ord">
          <ac:chgData name="欣捷" userId="b965477fa0aef5e6" providerId="LiveId" clId="{B96993C2-64E3-4163-92D9-A214359176AB}" dt="2021-03-14T13:18:06.661" v="2537"/>
          <ac:spMkLst>
            <pc:docMk/>
            <pc:sldMk cId="1726247899" sldId="691"/>
            <ac:spMk id="8" creationId="{47CB126D-613B-4D82-8FB9-9D75C64B7D07}"/>
          </ac:spMkLst>
        </pc:spChg>
        <pc:spChg chg="add mod ord">
          <ac:chgData name="欣捷" userId="b965477fa0aef5e6" providerId="LiveId" clId="{B96993C2-64E3-4163-92D9-A214359176AB}" dt="2021-03-14T13:20:32.418" v="2612"/>
          <ac:spMkLst>
            <pc:docMk/>
            <pc:sldMk cId="1726247899" sldId="691"/>
            <ac:spMk id="9" creationId="{ECE7AB0B-E51D-44D0-A75A-83709BE7482C}"/>
          </ac:spMkLst>
        </pc:spChg>
      </pc:sldChg>
      <pc:sldChg chg="modSp add modAnim">
        <pc:chgData name="欣捷" userId="b965477fa0aef5e6" providerId="LiveId" clId="{B96993C2-64E3-4163-92D9-A214359176AB}" dt="2021-03-14T13:38:47.003" v="2878" actId="207"/>
        <pc:sldMkLst>
          <pc:docMk/>
          <pc:sldMk cId="10875615" sldId="692"/>
        </pc:sldMkLst>
        <pc:spChg chg="mod">
          <ac:chgData name="欣捷" userId="b965477fa0aef5e6" providerId="LiveId" clId="{B96993C2-64E3-4163-92D9-A214359176AB}" dt="2021-03-14T13:38:47.003" v="2878" actId="207"/>
          <ac:spMkLst>
            <pc:docMk/>
            <pc:sldMk cId="10875615" sldId="692"/>
            <ac:spMk id="245763" creationId="{66491404-240A-4DB5-9AC0-2227631596F4}"/>
          </ac:spMkLst>
        </pc:spChg>
      </pc:sldChg>
      <pc:sldChg chg="addSp delSp modSp new mod modClrScheme chgLayout">
        <pc:chgData name="欣捷" userId="b965477fa0aef5e6" providerId="LiveId" clId="{B96993C2-64E3-4163-92D9-A214359176AB}" dt="2021-03-14T13:50:14.949" v="3048" actId="20577"/>
        <pc:sldMkLst>
          <pc:docMk/>
          <pc:sldMk cId="10502981" sldId="693"/>
        </pc:sldMkLst>
        <pc:spChg chg="add mod">
          <ac:chgData name="欣捷" userId="b965477fa0aef5e6" providerId="LiveId" clId="{B96993C2-64E3-4163-92D9-A214359176AB}" dt="2021-03-14T13:47:01.666" v="2882"/>
          <ac:spMkLst>
            <pc:docMk/>
            <pc:sldMk cId="10502981" sldId="693"/>
            <ac:spMk id="2" creationId="{2B1920EC-71C1-465F-9362-A2BAFE0C6A30}"/>
          </ac:spMkLst>
        </pc:spChg>
        <pc:spChg chg="add del mod">
          <ac:chgData name="欣捷" userId="b965477fa0aef5e6" providerId="LiveId" clId="{B96993C2-64E3-4163-92D9-A214359176AB}" dt="2021-03-14T13:50:14.949" v="3048" actId="20577"/>
          <ac:spMkLst>
            <pc:docMk/>
            <pc:sldMk cId="10502981" sldId="693"/>
            <ac:spMk id="3" creationId="{96592E50-9497-4A58-B678-EC795CAF8D34}"/>
          </ac:spMkLst>
        </pc:spChg>
        <pc:spChg chg="add del mod">
          <ac:chgData name="欣捷" userId="b965477fa0aef5e6" providerId="LiveId" clId="{B96993C2-64E3-4163-92D9-A214359176AB}" dt="2021-03-14T13:47:04.599" v="2884"/>
          <ac:spMkLst>
            <pc:docMk/>
            <pc:sldMk cId="10502981" sldId="693"/>
            <ac:spMk id="4" creationId="{14C5C251-0B61-4C8E-AA3A-C527920E3477}"/>
          </ac:spMkLst>
        </pc:spChg>
      </pc:sldChg>
      <pc:sldChg chg="modSp add modAnim">
        <pc:chgData name="欣捷" userId="b965477fa0aef5e6" providerId="LiveId" clId="{B96993C2-64E3-4163-92D9-A214359176AB}" dt="2021-03-15T04:27:33.522" v="3554" actId="20577"/>
        <pc:sldMkLst>
          <pc:docMk/>
          <pc:sldMk cId="677758098" sldId="694"/>
        </pc:sldMkLst>
        <pc:spChg chg="mod">
          <ac:chgData name="欣捷" userId="b965477fa0aef5e6" providerId="LiveId" clId="{B96993C2-64E3-4163-92D9-A214359176AB}" dt="2021-03-15T04:27:33.522" v="3554" actId="20577"/>
          <ac:spMkLst>
            <pc:docMk/>
            <pc:sldMk cId="677758098" sldId="694"/>
            <ac:spMk id="249859" creationId="{5625A8C0-D3DF-4FDD-BA16-70B37A5C8CC0}"/>
          </ac:spMkLst>
        </pc:spChg>
      </pc:sldChg>
      <pc:sldChg chg="addSp modSp add mod modAnim modNotesTx">
        <pc:chgData name="欣捷" userId="b965477fa0aef5e6" providerId="LiveId" clId="{B96993C2-64E3-4163-92D9-A214359176AB}" dt="2021-03-15T04:54:21.418" v="3655"/>
        <pc:sldMkLst>
          <pc:docMk/>
          <pc:sldMk cId="2589128610" sldId="695"/>
        </pc:sldMkLst>
        <pc:spChg chg="add mod">
          <ac:chgData name="欣捷" userId="b965477fa0aef5e6" providerId="LiveId" clId="{B96993C2-64E3-4163-92D9-A214359176AB}" dt="2021-03-15T04:49:16.047" v="3595" actId="6549"/>
          <ac:spMkLst>
            <pc:docMk/>
            <pc:sldMk cId="2589128610" sldId="695"/>
            <ac:spMk id="4" creationId="{043C4871-45CD-4952-B7EA-84B50D04824B}"/>
          </ac:spMkLst>
        </pc:spChg>
        <pc:spChg chg="mod">
          <ac:chgData name="欣捷" userId="b965477fa0aef5e6" providerId="LiveId" clId="{B96993C2-64E3-4163-92D9-A214359176AB}" dt="2021-03-15T04:28:56.268" v="3571" actId="21"/>
          <ac:spMkLst>
            <pc:docMk/>
            <pc:sldMk cId="2589128610" sldId="695"/>
            <ac:spMk id="249859" creationId="{5625A8C0-D3DF-4FDD-BA16-70B37A5C8CC0}"/>
          </ac:spMkLst>
        </pc:spChg>
      </pc:sldChg>
    </pc:docChg>
  </pc:docChgLst>
  <pc:docChgLst>
    <pc:chgData name="欣捷 王" userId="b965477fa0aef5e6" providerId="LiveId" clId="{75D78664-CF90-4420-A099-FC661718F715}"/>
    <pc:docChg chg="undo custSel addSld delSld modSld sldOrd">
      <pc:chgData name="欣捷 王" userId="b965477fa0aef5e6" providerId="LiveId" clId="{75D78664-CF90-4420-A099-FC661718F715}" dt="2024-03-12T15:59:09.429" v="148" actId="729"/>
      <pc:docMkLst>
        <pc:docMk/>
      </pc:docMkLst>
      <pc:sldChg chg="modSp mod">
        <pc:chgData name="欣捷 王" userId="b965477fa0aef5e6" providerId="LiveId" clId="{75D78664-CF90-4420-A099-FC661718F715}" dt="2024-03-12T15:43:13.587" v="4" actId="20577"/>
        <pc:sldMkLst>
          <pc:docMk/>
          <pc:sldMk cId="0" sldId="580"/>
        </pc:sldMkLst>
        <pc:spChg chg="mod">
          <ac:chgData name="欣捷 王" userId="b965477fa0aef5e6" providerId="LiveId" clId="{75D78664-CF90-4420-A099-FC661718F715}" dt="2024-03-12T15:43:13.587" v="4" actId="20577"/>
          <ac:spMkLst>
            <pc:docMk/>
            <pc:sldMk cId="0" sldId="580"/>
            <ac:spMk id="14339" creationId="{601F629B-64AE-4EFA-82CB-9B0DFFA8D49D}"/>
          </ac:spMkLst>
        </pc:spChg>
      </pc:sldChg>
      <pc:sldChg chg="add mod modShow">
        <pc:chgData name="欣捷 王" userId="b965477fa0aef5e6" providerId="LiveId" clId="{75D78664-CF90-4420-A099-FC661718F715}" dt="2024-03-12T15:54:01.819" v="48" actId="729"/>
        <pc:sldMkLst>
          <pc:docMk/>
          <pc:sldMk cId="0" sldId="581"/>
        </pc:sldMkLst>
      </pc:sldChg>
      <pc:sldChg chg="add mod modShow">
        <pc:chgData name="欣捷 王" userId="b965477fa0aef5e6" providerId="LiveId" clId="{75D78664-CF90-4420-A099-FC661718F715}" dt="2024-03-12T15:52:09.001" v="29" actId="729"/>
        <pc:sldMkLst>
          <pc:docMk/>
          <pc:sldMk cId="0" sldId="582"/>
        </pc:sldMkLst>
      </pc:sldChg>
      <pc:sldChg chg="add mod modShow">
        <pc:chgData name="欣捷 王" userId="b965477fa0aef5e6" providerId="LiveId" clId="{75D78664-CF90-4420-A099-FC661718F715}" dt="2024-03-12T15:52:09.001" v="29" actId="729"/>
        <pc:sldMkLst>
          <pc:docMk/>
          <pc:sldMk cId="0" sldId="583"/>
        </pc:sldMkLst>
      </pc:sldChg>
      <pc:sldChg chg="addSp modSp add">
        <pc:chgData name="欣捷 王" userId="b965477fa0aef5e6" providerId="LiveId" clId="{75D78664-CF90-4420-A099-FC661718F715}" dt="2024-03-12T15:58:21.357" v="147"/>
        <pc:sldMkLst>
          <pc:docMk/>
          <pc:sldMk cId="0" sldId="585"/>
        </pc:sldMkLst>
        <pc:picChg chg="add mod">
          <ac:chgData name="欣捷 王" userId="b965477fa0aef5e6" providerId="LiveId" clId="{75D78664-CF90-4420-A099-FC661718F715}" dt="2024-03-12T15:58:21.357" v="147"/>
          <ac:picMkLst>
            <pc:docMk/>
            <pc:sldMk cId="0" sldId="585"/>
            <ac:picMk id="5" creationId="{E8F2E132-A845-1223-C1E8-4817DEF6FE8D}"/>
          </ac:picMkLst>
        </pc:picChg>
      </pc:sldChg>
      <pc:sldChg chg="ord">
        <pc:chgData name="欣捷 王" userId="b965477fa0aef5e6" providerId="LiveId" clId="{75D78664-CF90-4420-A099-FC661718F715}" dt="2024-03-12T15:44:16.104" v="28" actId="20578"/>
        <pc:sldMkLst>
          <pc:docMk/>
          <pc:sldMk cId="0" sldId="587"/>
        </pc:sldMkLst>
      </pc:sldChg>
      <pc:sldChg chg="add del">
        <pc:chgData name="欣捷 王" userId="b965477fa0aef5e6" providerId="LiveId" clId="{75D78664-CF90-4420-A099-FC661718F715}" dt="2024-03-12T15:42:58.939" v="1"/>
        <pc:sldMkLst>
          <pc:docMk/>
          <pc:sldMk cId="0" sldId="588"/>
        </pc:sldMkLst>
      </pc:sldChg>
      <pc:sldChg chg="modSp mod chgLayout">
        <pc:chgData name="欣捷 王" userId="b965477fa0aef5e6" providerId="LiveId" clId="{75D78664-CF90-4420-A099-FC661718F715}" dt="2024-03-12T15:43:59.842" v="25" actId="108"/>
        <pc:sldMkLst>
          <pc:docMk/>
          <pc:sldMk cId="0" sldId="589"/>
        </pc:sldMkLst>
        <pc:spChg chg="mod ord">
          <ac:chgData name="欣捷 王" userId="b965477fa0aef5e6" providerId="LiveId" clId="{75D78664-CF90-4420-A099-FC661718F715}" dt="2024-03-12T15:43:44.239" v="19" actId="700"/>
          <ac:spMkLst>
            <pc:docMk/>
            <pc:sldMk cId="0" sldId="589"/>
            <ac:spMk id="2" creationId="{37F7751F-EECA-2144-BE15-41C509AED9A3}"/>
          </ac:spMkLst>
        </pc:spChg>
        <pc:spChg chg="mod ord">
          <ac:chgData name="欣捷 王" userId="b965477fa0aef5e6" providerId="LiveId" clId="{75D78664-CF90-4420-A099-FC661718F715}" dt="2024-03-12T15:43:44.239" v="19" actId="700"/>
          <ac:spMkLst>
            <pc:docMk/>
            <pc:sldMk cId="0" sldId="589"/>
            <ac:spMk id="3" creationId="{4EFAC976-E79A-292B-CEBD-9F0ED0812BD7}"/>
          </ac:spMkLst>
        </pc:spChg>
        <pc:spChg chg="mod ord">
          <ac:chgData name="欣捷 王" userId="b965477fa0aef5e6" providerId="LiveId" clId="{75D78664-CF90-4420-A099-FC661718F715}" dt="2024-03-12T15:43:44.239" v="19" actId="700"/>
          <ac:spMkLst>
            <pc:docMk/>
            <pc:sldMk cId="0" sldId="589"/>
            <ac:spMk id="4" creationId="{CA83BF14-55BB-9C6D-3A16-EC405D0405AF}"/>
          </ac:spMkLst>
        </pc:spChg>
        <pc:spChg chg="mod ord">
          <ac:chgData name="欣捷 王" userId="b965477fa0aef5e6" providerId="LiveId" clId="{75D78664-CF90-4420-A099-FC661718F715}" dt="2024-03-12T15:43:44.239" v="19" actId="700"/>
          <ac:spMkLst>
            <pc:docMk/>
            <pc:sldMk cId="0" sldId="589"/>
            <ac:spMk id="10242" creationId="{3765C6FC-37EF-4FB9-994C-1DBA56368816}"/>
          </ac:spMkLst>
        </pc:spChg>
        <pc:spChg chg="mod ord">
          <ac:chgData name="欣捷 王" userId="b965477fa0aef5e6" providerId="LiveId" clId="{75D78664-CF90-4420-A099-FC661718F715}" dt="2024-03-12T15:43:59.842" v="25" actId="108"/>
          <ac:spMkLst>
            <pc:docMk/>
            <pc:sldMk cId="0" sldId="589"/>
            <ac:spMk id="10243" creationId="{56E44FF7-EF1B-413E-8955-F3BB80E5D465}"/>
          </ac:spMkLst>
        </pc:spChg>
      </pc:sldChg>
      <pc:sldChg chg="add">
        <pc:chgData name="欣捷 王" userId="b965477fa0aef5e6" providerId="LiveId" clId="{75D78664-CF90-4420-A099-FC661718F715}" dt="2024-03-12T15:42:58.939" v="1"/>
        <pc:sldMkLst>
          <pc:docMk/>
          <pc:sldMk cId="0" sldId="590"/>
        </pc:sldMkLst>
      </pc:sldChg>
      <pc:sldChg chg="addSp delSp modSp add mod">
        <pc:chgData name="欣捷 王" userId="b965477fa0aef5e6" providerId="LiveId" clId="{75D78664-CF90-4420-A099-FC661718F715}" dt="2024-03-12T15:57:48.051" v="146" actId="20577"/>
        <pc:sldMkLst>
          <pc:docMk/>
          <pc:sldMk cId="3461942536" sldId="627"/>
        </pc:sldMkLst>
        <pc:spChg chg="add del">
          <ac:chgData name="欣捷 王" userId="b965477fa0aef5e6" providerId="LiveId" clId="{75D78664-CF90-4420-A099-FC661718F715}" dt="2024-03-12T15:52:40.277" v="31" actId="22"/>
          <ac:spMkLst>
            <pc:docMk/>
            <pc:sldMk cId="3461942536" sldId="627"/>
            <ac:spMk id="6" creationId="{4436ABFB-7E65-E250-EA93-3329FC155544}"/>
          </ac:spMkLst>
        </pc:spChg>
        <pc:spChg chg="mod">
          <ac:chgData name="欣捷 王" userId="b965477fa0aef5e6" providerId="LiveId" clId="{75D78664-CF90-4420-A099-FC661718F715}" dt="2024-03-12T15:56:35.526" v="142"/>
          <ac:spMkLst>
            <pc:docMk/>
            <pc:sldMk cId="3461942536" sldId="627"/>
            <ac:spMk id="23" creationId="{EDBCE7EE-DA82-42E1-909E-042BB9A5A8A2}"/>
          </ac:spMkLst>
        </pc:spChg>
        <pc:spChg chg="mod">
          <ac:chgData name="欣捷 王" userId="b965477fa0aef5e6" providerId="LiveId" clId="{75D78664-CF90-4420-A099-FC661718F715}" dt="2024-03-12T15:57:48.051" v="146" actId="20577"/>
          <ac:spMkLst>
            <pc:docMk/>
            <pc:sldMk cId="3461942536" sldId="627"/>
            <ac:spMk id="39939" creationId="{E9A62539-1E63-459B-84A3-EDB550E08395}"/>
          </ac:spMkLst>
        </pc:spChg>
      </pc:sldChg>
      <pc:sldChg chg="add">
        <pc:chgData name="欣捷 王" userId="b965477fa0aef5e6" providerId="LiveId" clId="{75D78664-CF90-4420-A099-FC661718F715}" dt="2024-03-12T15:42:58.939" v="1"/>
        <pc:sldMkLst>
          <pc:docMk/>
          <pc:sldMk cId="3824114824" sldId="628"/>
        </pc:sldMkLst>
      </pc:sldChg>
      <pc:sldChg chg="add">
        <pc:chgData name="欣捷 王" userId="b965477fa0aef5e6" providerId="LiveId" clId="{75D78664-CF90-4420-A099-FC661718F715}" dt="2024-03-12T15:42:58.939" v="1"/>
        <pc:sldMkLst>
          <pc:docMk/>
          <pc:sldMk cId="0" sldId="629"/>
        </pc:sldMkLst>
      </pc:sldChg>
      <pc:sldChg chg="add">
        <pc:chgData name="欣捷 王" userId="b965477fa0aef5e6" providerId="LiveId" clId="{75D78664-CF90-4420-A099-FC661718F715}" dt="2024-03-12T15:42:58.939" v="1"/>
        <pc:sldMkLst>
          <pc:docMk/>
          <pc:sldMk cId="0" sldId="630"/>
        </pc:sldMkLst>
      </pc:sldChg>
      <pc:sldChg chg="add">
        <pc:chgData name="欣捷 王" userId="b965477fa0aef5e6" providerId="LiveId" clId="{75D78664-CF90-4420-A099-FC661718F715}" dt="2024-03-12T15:42:58.939" v="1"/>
        <pc:sldMkLst>
          <pc:docMk/>
          <pc:sldMk cId="4013665732" sldId="631"/>
        </pc:sldMkLst>
      </pc:sldChg>
      <pc:sldChg chg="add mod modShow">
        <pc:chgData name="欣捷 王" userId="b965477fa0aef5e6" providerId="LiveId" clId="{75D78664-CF90-4420-A099-FC661718F715}" dt="2024-03-12T15:59:09.429" v="148" actId="729"/>
        <pc:sldMkLst>
          <pc:docMk/>
          <pc:sldMk cId="0" sldId="632"/>
        </pc:sldMkLst>
      </pc:sldChg>
      <pc:sldChg chg="add">
        <pc:chgData name="欣捷 王" userId="b965477fa0aef5e6" providerId="LiveId" clId="{75D78664-CF90-4420-A099-FC661718F715}" dt="2024-03-12T15:42:58.939" v="1"/>
        <pc:sldMkLst>
          <pc:docMk/>
          <pc:sldMk cId="1557003979" sldId="633"/>
        </pc:sldMkLst>
      </pc:sldChg>
      <pc:sldChg chg="add">
        <pc:chgData name="欣捷 王" userId="b965477fa0aef5e6" providerId="LiveId" clId="{75D78664-CF90-4420-A099-FC661718F715}" dt="2024-03-12T15:42:58.939" v="1"/>
        <pc:sldMkLst>
          <pc:docMk/>
          <pc:sldMk cId="905681131" sldId="634"/>
        </pc:sldMkLst>
      </pc:sldChg>
    </pc:docChg>
  </pc:docChgLst>
  <pc:docChgLst>
    <pc:chgData name="欣捷" userId="b965477fa0aef5e6" providerId="LiveId" clId="{A02CB00A-AB47-4946-9C37-A4454BFC01D9}"/>
    <pc:docChg chg="modSld">
      <pc:chgData name="欣捷" userId="b965477fa0aef5e6" providerId="LiveId" clId="{A02CB00A-AB47-4946-9C37-A4454BFC01D9}" dt="2021-02-19T06:28:22.753" v="32" actId="255"/>
      <pc:docMkLst>
        <pc:docMk/>
      </pc:docMkLst>
      <pc:sldChg chg="modSp mod">
        <pc:chgData name="欣捷" userId="b965477fa0aef5e6" providerId="LiveId" clId="{A02CB00A-AB47-4946-9C37-A4454BFC01D9}" dt="2021-02-19T06:28:22.753" v="32" actId="255"/>
        <pc:sldMkLst>
          <pc:docMk/>
          <pc:sldMk cId="2470898374" sldId="256"/>
        </pc:sldMkLst>
        <pc:spChg chg="mod">
          <ac:chgData name="欣捷" userId="b965477fa0aef5e6" providerId="LiveId" clId="{A02CB00A-AB47-4946-9C37-A4454BFC01D9}" dt="2021-02-19T06:28:22.753" v="32" actId="255"/>
          <ac:spMkLst>
            <pc:docMk/>
            <pc:sldMk cId="2470898374" sldId="256"/>
            <ac:spMk id="2" creationId="{E7DC3515-54D4-4A44-A409-1AD3C10C63ED}"/>
          </ac:spMkLst>
        </pc:spChg>
      </pc:sldChg>
    </pc:docChg>
  </pc:docChgLst>
  <pc:docChgLst>
    <pc:chgData name="王 欣捷" userId="b965477fa0aef5e6" providerId="LiveId" clId="{D4E18A6A-E269-4338-9693-4539742B1CEB}"/>
    <pc:docChg chg="undo redo custSel addSld delSld modSld sldOrd">
      <pc:chgData name="王 欣捷" userId="b965477fa0aef5e6" providerId="LiveId" clId="{D4E18A6A-E269-4338-9693-4539742B1CEB}" dt="2021-03-17T15:28:23.094" v="4161" actId="2710"/>
      <pc:docMkLst>
        <pc:docMk/>
      </pc:docMkLst>
      <pc:sldChg chg="modSp mod">
        <pc:chgData name="王 欣捷" userId="b965477fa0aef5e6" providerId="LiveId" clId="{D4E18A6A-E269-4338-9693-4539742B1CEB}" dt="2021-03-17T11:24:01.639" v="818" actId="207"/>
        <pc:sldMkLst>
          <pc:docMk/>
          <pc:sldMk cId="2470898374" sldId="256"/>
        </pc:sldMkLst>
        <pc:spChg chg="mod">
          <ac:chgData name="王 欣捷" userId="b965477fa0aef5e6" providerId="LiveId" clId="{D4E18A6A-E269-4338-9693-4539742B1CEB}" dt="2021-03-17T11:24:01.639" v="818" actId="207"/>
          <ac:spMkLst>
            <pc:docMk/>
            <pc:sldMk cId="2470898374" sldId="256"/>
            <ac:spMk id="2" creationId="{E7DC3515-54D4-4A44-A409-1AD3C10C63ED}"/>
          </ac:spMkLst>
        </pc:spChg>
      </pc:sldChg>
      <pc:sldChg chg="modSp mod">
        <pc:chgData name="王 欣捷" userId="b965477fa0aef5e6" providerId="LiveId" clId="{D4E18A6A-E269-4338-9693-4539742B1CEB}" dt="2021-03-17T09:43:20.986" v="0"/>
        <pc:sldMkLst>
          <pc:docMk/>
          <pc:sldMk cId="0" sldId="510"/>
        </pc:sldMkLst>
        <pc:spChg chg="mod">
          <ac:chgData name="王 欣捷" userId="b965477fa0aef5e6" providerId="LiveId" clId="{D4E18A6A-E269-4338-9693-4539742B1CEB}" dt="2021-03-17T09:43:20.986" v="0"/>
          <ac:spMkLst>
            <pc:docMk/>
            <pc:sldMk cId="0" sldId="510"/>
            <ac:spMk id="45058" creationId="{9BF5FE2D-46CF-4D58-86D5-14ACBD829498}"/>
          </ac:spMkLst>
        </pc:spChg>
      </pc:sldChg>
      <pc:sldChg chg="addSp modSp add mod ord">
        <pc:chgData name="王 欣捷" userId="b965477fa0aef5e6" providerId="LiveId" clId="{D4E18A6A-E269-4338-9693-4539742B1CEB}" dt="2021-03-17T10:15:43.669" v="136"/>
        <pc:sldMkLst>
          <pc:docMk/>
          <pc:sldMk cId="0" sldId="517"/>
        </pc:sldMkLst>
        <pc:spChg chg="add mod">
          <ac:chgData name="王 欣捷" userId="b965477fa0aef5e6" providerId="LiveId" clId="{D4E18A6A-E269-4338-9693-4539742B1CEB}" dt="2021-03-17T10:15:03.155" v="131" actId="14100"/>
          <ac:spMkLst>
            <pc:docMk/>
            <pc:sldMk cId="0" sldId="517"/>
            <ac:spMk id="43" creationId="{2D65ED25-32AB-4D54-BFA2-B6F90728BA71}"/>
          </ac:spMkLst>
        </pc:spChg>
        <pc:spChg chg="mod">
          <ac:chgData name="王 欣捷" userId="b965477fa0aef5e6" providerId="LiveId" clId="{D4E18A6A-E269-4338-9693-4539742B1CEB}" dt="2021-03-17T10:15:43.669" v="136"/>
          <ac:spMkLst>
            <pc:docMk/>
            <pc:sldMk cId="0" sldId="517"/>
            <ac:spMk id="35842" creationId="{ACFF13E1-D749-4DB0-85F4-9CE4E84C2EAA}"/>
          </ac:spMkLst>
        </pc:spChg>
      </pc:sldChg>
      <pc:sldChg chg="addSp delSp modSp mod modClrScheme modAnim chgLayout">
        <pc:chgData name="王 欣捷" userId="b965477fa0aef5e6" providerId="LiveId" clId="{D4E18A6A-E269-4338-9693-4539742B1CEB}" dt="2021-03-17T12:05:07.620" v="1652" actId="113"/>
        <pc:sldMkLst>
          <pc:docMk/>
          <pc:sldMk cId="0" sldId="525"/>
        </pc:sldMkLst>
        <pc:spChg chg="add mod ord">
          <ac:chgData name="王 欣捷" userId="b965477fa0aef5e6" providerId="LiveId" clId="{D4E18A6A-E269-4338-9693-4539742B1CEB}" dt="2021-03-17T12:05:07.620" v="1652" actId="113"/>
          <ac:spMkLst>
            <pc:docMk/>
            <pc:sldMk cId="0" sldId="525"/>
            <ac:spMk id="2" creationId="{C71269B1-BADE-47D5-9439-66A904CBCD2E}"/>
          </ac:spMkLst>
        </pc:spChg>
        <pc:spChg chg="mod ord">
          <ac:chgData name="王 欣捷" userId="b965477fa0aef5e6" providerId="LiveId" clId="{D4E18A6A-E269-4338-9693-4539742B1CEB}" dt="2021-03-17T11:30:11.067" v="848" actId="700"/>
          <ac:spMkLst>
            <pc:docMk/>
            <pc:sldMk cId="0" sldId="525"/>
            <ac:spMk id="16386" creationId="{64FA121B-2F03-4453-A513-F43272BEF633}"/>
          </ac:spMkLst>
        </pc:spChg>
        <pc:spChg chg="del mod ord">
          <ac:chgData name="王 欣捷" userId="b965477fa0aef5e6" providerId="LiveId" clId="{D4E18A6A-E269-4338-9693-4539742B1CEB}" dt="2021-03-17T11:30:11.067" v="848" actId="700"/>
          <ac:spMkLst>
            <pc:docMk/>
            <pc:sldMk cId="0" sldId="525"/>
            <ac:spMk id="251907" creationId="{1A7FDCAA-7A66-4377-8DA0-6039520053CB}"/>
          </ac:spMkLst>
        </pc:spChg>
        <pc:spChg chg="del">
          <ac:chgData name="王 欣捷" userId="b965477fa0aef5e6" providerId="LiveId" clId="{D4E18A6A-E269-4338-9693-4539742B1CEB}" dt="2021-03-17T11:30:08.538" v="847" actId="478"/>
          <ac:spMkLst>
            <pc:docMk/>
            <pc:sldMk cId="0" sldId="525"/>
            <ac:spMk id="251908" creationId="{2913C016-9801-4292-999A-A52ECC476C14}"/>
          </ac:spMkLst>
        </pc:spChg>
      </pc:sldChg>
      <pc:sldChg chg="modSp mod modClrScheme chgLayout">
        <pc:chgData name="王 欣捷" userId="b965477fa0aef5e6" providerId="LiveId" clId="{D4E18A6A-E269-4338-9693-4539742B1CEB}" dt="2021-03-17T12:38:18.493" v="2026" actId="1076"/>
        <pc:sldMkLst>
          <pc:docMk/>
          <pc:sldMk cId="0" sldId="526"/>
        </pc:sldMkLst>
        <pc:spChg chg="mod ord">
          <ac:chgData name="王 欣捷" userId="b965477fa0aef5e6" providerId="LiveId" clId="{D4E18A6A-E269-4338-9693-4539742B1CEB}" dt="2021-03-17T12:33:55.078" v="1989" actId="700"/>
          <ac:spMkLst>
            <pc:docMk/>
            <pc:sldMk cId="0" sldId="526"/>
            <ac:spMk id="17410" creationId="{F37BEC2B-93F3-4710-B5C2-D2AB94191232}"/>
          </ac:spMkLst>
        </pc:spChg>
        <pc:spChg chg="mod ord">
          <ac:chgData name="王 欣捷" userId="b965477fa0aef5e6" providerId="LiveId" clId="{D4E18A6A-E269-4338-9693-4539742B1CEB}" dt="2021-03-17T12:33:55.078" v="1989" actId="700"/>
          <ac:spMkLst>
            <pc:docMk/>
            <pc:sldMk cId="0" sldId="526"/>
            <ac:spMk id="17411" creationId="{F81AEB97-C897-462D-B4B5-2F1931270AE4}"/>
          </ac:spMkLst>
        </pc:spChg>
        <pc:spChg chg="mod">
          <ac:chgData name="王 欣捷" userId="b965477fa0aef5e6" providerId="LiveId" clId="{D4E18A6A-E269-4338-9693-4539742B1CEB}" dt="2021-03-17T12:38:18.493" v="2026" actId="1076"/>
          <ac:spMkLst>
            <pc:docMk/>
            <pc:sldMk cId="0" sldId="526"/>
            <ac:spMk id="17413" creationId="{1ADD891D-9E85-4ED3-AD66-DF4889F74F92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15" creationId="{BAA8101C-EF43-4A9F-AA2C-5802DCDE7366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18" creationId="{E6F65693-AD4B-489A-ADE7-E28555394B3F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19" creationId="{A76A1F7E-D197-4F51-8DC9-CB98E73E75B7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20" creationId="{0608BC71-A513-4021-8540-B010F3DA6DC3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21" creationId="{2DD02E4D-19D8-4B72-A172-DEEC0BA45FCF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22" creationId="{F162C1CC-DEC9-41D8-8555-2CAB2E42EBF8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23" creationId="{8DAD3615-7F1F-4132-A909-746E99CB14D3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24" creationId="{FF98E2F5-3EB1-4FA6-8C45-1F08B16A999D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25" creationId="{13F2F00F-3C1F-4FE1-A719-04E1418C119A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26" creationId="{8861536A-B47D-4BBA-9E95-FEB14D4F6576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27" creationId="{BAA7A9A2-531F-4EB7-93B1-405A53017CDE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28" creationId="{52054EFF-A7C1-4C71-89DD-31195AA3158F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29" creationId="{4E3ACF11-D573-4E5E-BDE4-17CA430F29B3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30" creationId="{1EABABE3-25D0-4226-B747-41BA76311283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31" creationId="{82D7967F-03C2-40C7-85EF-67D2589D9151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32" creationId="{6DDCF14E-918B-4573-B50C-403E19F7C955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33" creationId="{0D85F580-0978-42D5-8561-751388B7F43E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34" creationId="{2F8AF5A9-55C4-413F-9B2E-E1F6A7648A21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35" creationId="{504345A2-4E1B-4BAB-8A7A-FA2F966B1965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36" creationId="{0A3E2075-9D78-4D56-900F-77ADCDCDF545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37" creationId="{A9D79890-87F3-458A-9F67-B223D16ED5AE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38" creationId="{78AC1A79-0EDC-49B1-8513-35EE04E70351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39" creationId="{FE5CC273-D2FF-41E7-80AC-0E0EAE84162C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40" creationId="{99C58D06-0DA3-446B-871E-27DC895382EF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41" creationId="{2957E246-F471-4B32-9C3C-A7B4B3569610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42" creationId="{F449BB75-C202-47E9-A207-BC9272F904FC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43" creationId="{48188A5A-76B5-4187-90CE-DAEF1BBBA092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44" creationId="{3C8D53C6-AF01-406D-97BB-55EA41E152B9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45" creationId="{1E09CC56-33F6-431B-9A06-2EBD99470CFC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46" creationId="{869CF8F3-24C9-4179-B11E-16CEB2C1EE91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47" creationId="{BF55A498-688F-4912-A341-2CC75F539E58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48" creationId="{69BEB049-EF2F-4599-94AB-2B1BD78F1E5F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49" creationId="{8F44EFA3-46DC-4AAD-BE87-DED4EE4D45E2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50" creationId="{D9D3B6F0-5046-4300-B4B9-4A809CA09ACC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51" creationId="{3A3A98AB-5DAF-4D39-A9D2-BAC6E3CE0516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52" creationId="{7106BC8E-C540-4AE3-8C1A-25DEC02A3127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53" creationId="{90ADE139-4CD0-4D44-ACDC-9D6BA2C2AF67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54" creationId="{FD5DBD05-1B22-4E53-B698-07B21259FDDE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55" creationId="{F98DCE37-00B4-42B9-92B7-CE9CD21319E1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56" creationId="{96875F58-930F-433D-9D6C-8A3C95F7B7C8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57" creationId="{BFC7B0AD-EF5A-43BC-931B-B685CE952147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58" creationId="{C18AA4A0-A917-4504-B208-3C7746FC9E0D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59" creationId="{95D35AB0-3526-4415-84EA-2A2D3FB14102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60" creationId="{025426A2-4B68-4B68-842B-23C8722A7F5D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61" creationId="{CEF2016A-12EA-4F1D-A07A-C6C3122385E8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62" creationId="{8E5F5AB9-5BF1-4BA6-81B9-B86B18D68CE7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63" creationId="{3B986159-BB3B-4D00-8271-99F64D604B48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64" creationId="{5745A84A-CD5A-41D7-B67D-86A0AFE37B13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65" creationId="{2D7E5690-642A-44A7-817C-C390C592BF21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66" creationId="{F31F748F-C5B0-4628-B273-391266DD87C1}"/>
          </ac:spMkLst>
        </pc:spChg>
        <pc:spChg chg="mod">
          <ac:chgData name="王 欣捷" userId="b965477fa0aef5e6" providerId="LiveId" clId="{D4E18A6A-E269-4338-9693-4539742B1CEB}" dt="2021-03-17T12:34:11.417" v="1993" actId="1076"/>
          <ac:spMkLst>
            <pc:docMk/>
            <pc:sldMk cId="0" sldId="526"/>
            <ac:spMk id="17467" creationId="{409B5E52-42F8-4438-AD83-88A4F7B5999B}"/>
          </ac:spMkLst>
        </pc:spChg>
        <pc:grpChg chg="mod">
          <ac:chgData name="王 欣捷" userId="b965477fa0aef5e6" providerId="LiveId" clId="{D4E18A6A-E269-4338-9693-4539742B1CEB}" dt="2021-03-17T12:34:11.417" v="1993" actId="1076"/>
          <ac:grpSpMkLst>
            <pc:docMk/>
            <pc:sldMk cId="0" sldId="526"/>
            <ac:grpSpMk id="2" creationId="{DE497764-4AF1-482F-868F-7D3A3F0BC2FB}"/>
          </ac:grpSpMkLst>
        </pc:grpChg>
        <pc:grpChg chg="mod">
          <ac:chgData name="王 欣捷" userId="b965477fa0aef5e6" providerId="LiveId" clId="{D4E18A6A-E269-4338-9693-4539742B1CEB}" dt="2021-03-17T12:34:11.417" v="1993" actId="1076"/>
          <ac:grpSpMkLst>
            <pc:docMk/>
            <pc:sldMk cId="0" sldId="526"/>
            <ac:grpSpMk id="17414" creationId="{9CB08CAC-7673-4BB6-8FF4-A8C385879047}"/>
          </ac:grpSpMkLst>
        </pc:grpChg>
        <pc:grpChg chg="mod">
          <ac:chgData name="王 欣捷" userId="b965477fa0aef5e6" providerId="LiveId" clId="{D4E18A6A-E269-4338-9693-4539742B1CEB}" dt="2021-03-17T12:34:11.417" v="1993" actId="1076"/>
          <ac:grpSpMkLst>
            <pc:docMk/>
            <pc:sldMk cId="0" sldId="526"/>
            <ac:grpSpMk id="17416" creationId="{08685720-08F0-44D0-8539-7D2F19E99758}"/>
          </ac:grpSpMkLst>
        </pc:grpChg>
        <pc:grpChg chg="mod">
          <ac:chgData name="王 欣捷" userId="b965477fa0aef5e6" providerId="LiveId" clId="{D4E18A6A-E269-4338-9693-4539742B1CEB}" dt="2021-03-17T12:34:11.417" v="1993" actId="1076"/>
          <ac:grpSpMkLst>
            <pc:docMk/>
            <pc:sldMk cId="0" sldId="526"/>
            <ac:grpSpMk id="17417" creationId="{7CCAC9EC-C2AE-41B5-9296-64DB84659030}"/>
          </ac:grpSpMkLst>
        </pc:grpChg>
      </pc:sldChg>
      <pc:sldChg chg="modSp mod modClrScheme chgLayout">
        <pc:chgData name="王 欣捷" userId="b965477fa0aef5e6" providerId="LiveId" clId="{D4E18A6A-E269-4338-9693-4539742B1CEB}" dt="2021-03-17T12:38:21.449" v="2028" actId="122"/>
        <pc:sldMkLst>
          <pc:docMk/>
          <pc:sldMk cId="0" sldId="527"/>
        </pc:sldMkLst>
        <pc:spChg chg="mod ord">
          <ac:chgData name="王 欣捷" userId="b965477fa0aef5e6" providerId="LiveId" clId="{D4E18A6A-E269-4338-9693-4539742B1CEB}" dt="2021-03-17T12:35:24.943" v="1995"/>
          <ac:spMkLst>
            <pc:docMk/>
            <pc:sldMk cId="0" sldId="527"/>
            <ac:spMk id="18434" creationId="{A4FC0DD6-253B-4848-9BD3-72F4FE60F11B}"/>
          </ac:spMkLst>
        </pc:spChg>
        <pc:spChg chg="mod ord">
          <ac:chgData name="王 欣捷" userId="b965477fa0aef5e6" providerId="LiveId" clId="{D4E18A6A-E269-4338-9693-4539742B1CEB}" dt="2021-03-17T12:36:47.318" v="2020"/>
          <ac:spMkLst>
            <pc:docMk/>
            <pc:sldMk cId="0" sldId="527"/>
            <ac:spMk id="18435" creationId="{84D09377-FD5E-41D1-B4F8-EEEDC826869B}"/>
          </ac:spMkLst>
        </pc:spChg>
        <pc:spChg chg="mod">
          <ac:chgData name="王 欣捷" userId="b965477fa0aef5e6" providerId="LiveId" clId="{D4E18A6A-E269-4338-9693-4539742B1CEB}" dt="2021-03-17T12:38:21.449" v="2028" actId="122"/>
          <ac:spMkLst>
            <pc:docMk/>
            <pc:sldMk cId="0" sldId="527"/>
            <ac:spMk id="18439" creationId="{755930BB-9EB6-4680-86DC-95F8E7AC7800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42" creationId="{998C1F33-F373-4268-B936-BE23BC3C4FE7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43" creationId="{14EED01B-F419-4428-B4C8-E0BDBA720F7F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44" creationId="{A7B973E0-7247-4128-9279-6D5DBED9AF0C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45" creationId="{4C917008-ACD5-404A-93AE-B2CE20642E6C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46" creationId="{3F6DC38A-2A6E-4DC5-B35A-D1A861E2DE40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47" creationId="{14ED9ACB-81E5-4C38-A675-44A7E00E4E76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48" creationId="{BA24EA6B-1D19-419C-89D7-990A62567C34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49" creationId="{24902546-D869-45A3-89C8-2E2762468802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52" creationId="{76F51842-ED6B-45A2-8D88-5FB13C82F8AD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53" creationId="{BF9FC7C1-B01E-40E3-B33E-3B2C9575DDC5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54" creationId="{58513313-503E-43A0-9515-9C2C61999961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55" creationId="{DD21D232-468E-4C2A-A994-B1F2F0B3BCA6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56" creationId="{8A16A238-32CF-48AA-A126-E4C269C7A0C2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59" creationId="{7DBB82A2-79F1-4136-853F-B1AE24DCD10A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60" creationId="{65EF41E6-4DCD-4C54-A77F-D25C9D8D05A3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61" creationId="{50019238-3E8B-4795-B5B1-9A7C9B64F31E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62" creationId="{E12A954B-8862-4AEC-B605-9C3257C52987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63" creationId="{FD8D5FB3-43ED-4867-9D2B-2F818BDAB378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64" creationId="{72D7BCB2-FBCD-4624-822D-DA2CE0DCF993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65" creationId="{71D25111-B246-4303-8B51-D6C9F220AF93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66" creationId="{F9DE6785-5167-40A9-B14A-0CD9D33223DB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67" creationId="{77E16DB3-84F0-4987-A84A-024213D55448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68" creationId="{1848F381-6847-4005-A3CC-605FF783AE4D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69" creationId="{74C60A85-7D69-4F76-90EA-6AB3DBE0C1AD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70" creationId="{3C889DC5-023A-48C0-9AE0-C32406B9BED4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71" creationId="{BD5D0BBE-E676-4F2F-8A1D-EE4F35DC381F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72" creationId="{F9089C17-0646-436E-878D-2E15E2EDB781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74" creationId="{FACF2E48-18BF-46D6-B1A0-1CD8211A891A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75" creationId="{DFA82CF6-90D1-4B22-B8D9-106A47B71D2D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76" creationId="{A232EA39-8247-4A5E-A7B1-CE846748C72C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77" creationId="{85658454-5457-4002-A9AA-6AEABD4763D9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79" creationId="{A457AA1C-5C33-42E0-9C73-0B2357D3179E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80" creationId="{1078C754-6DF6-46C9-B438-F7B5BBEFF473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82" creationId="{25AE116F-F482-464F-8717-E294E85DF59C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83" creationId="{C9FD1805-1FB5-4A0F-9F5A-2BF97DEE19A5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84" creationId="{EAE0A26F-503A-467A-A9B1-3F5432B3256E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85" creationId="{6F6B8651-1A26-4C00-83BF-EBE0D1F8D876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86" creationId="{97A4EEC1-45F0-4E64-9765-C1787D6ACB72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89" creationId="{B0A4A2B5-A251-4DD7-8237-58EF3D217672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90" creationId="{E4627454-0D70-4094-BE52-F2C6234B44D5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91" creationId="{1BD32E74-3846-4478-AD42-A11FF662EC9D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92" creationId="{51EDD911-35F8-4110-BBD7-8D702F3A424B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93" creationId="{E92994D3-8E96-49A8-A9A8-66ECBEF73F88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94" creationId="{511A7A71-5305-4DA8-AB7B-FEA87AC719FE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95" creationId="{2A4E4BEC-241C-445A-A7D5-FD64E17D92F9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96" creationId="{D1869960-678E-4A8D-BBB1-BAE40DEE7ACA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97" creationId="{42EA5E19-A0C9-4AC3-8438-346FD2309F29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98" creationId="{A94D799F-DF37-4D41-8085-C8736DC3035D}"/>
          </ac:spMkLst>
        </pc:spChg>
        <pc:spChg chg="mod">
          <ac:chgData name="王 欣捷" userId="b965477fa0aef5e6" providerId="LiveId" clId="{D4E18A6A-E269-4338-9693-4539742B1CEB}" dt="2021-03-17T12:36:37.586" v="2019" actId="1076"/>
          <ac:spMkLst>
            <pc:docMk/>
            <pc:sldMk cId="0" sldId="527"/>
            <ac:spMk id="18499" creationId="{69D8ED8C-B366-4C37-8F09-8BCCA9A71420}"/>
          </ac:spMkLst>
        </pc:spChg>
        <pc:grpChg chg="mod">
          <ac:chgData name="王 欣捷" userId="b965477fa0aef5e6" providerId="LiveId" clId="{D4E18A6A-E269-4338-9693-4539742B1CEB}" dt="2021-03-17T12:36:37.586" v="2019" actId="1076"/>
          <ac:grpSpMkLst>
            <pc:docMk/>
            <pc:sldMk cId="0" sldId="527"/>
            <ac:grpSpMk id="2" creationId="{183A3823-5A9D-4C7E-AFA3-050A5BA9819C}"/>
          </ac:grpSpMkLst>
        </pc:grpChg>
        <pc:grpChg chg="mod">
          <ac:chgData name="王 欣捷" userId="b965477fa0aef5e6" providerId="LiveId" clId="{D4E18A6A-E269-4338-9693-4539742B1CEB}" dt="2021-03-17T12:36:37.586" v="2019" actId="1076"/>
          <ac:grpSpMkLst>
            <pc:docMk/>
            <pc:sldMk cId="0" sldId="527"/>
            <ac:grpSpMk id="18440" creationId="{CD57DF2A-1C06-4F0C-8420-264DE4B59868}"/>
          </ac:grpSpMkLst>
        </pc:grpChg>
        <pc:grpChg chg="mod">
          <ac:chgData name="王 欣捷" userId="b965477fa0aef5e6" providerId="LiveId" clId="{D4E18A6A-E269-4338-9693-4539742B1CEB}" dt="2021-03-17T12:36:37.586" v="2019" actId="1076"/>
          <ac:grpSpMkLst>
            <pc:docMk/>
            <pc:sldMk cId="0" sldId="527"/>
            <ac:grpSpMk id="18441" creationId="{1B07D1BD-2A71-49B0-B594-6DAD1FA280B0}"/>
          </ac:grpSpMkLst>
        </pc:grpChg>
        <pc:grpChg chg="mod">
          <ac:chgData name="王 欣捷" userId="b965477fa0aef5e6" providerId="LiveId" clId="{D4E18A6A-E269-4338-9693-4539742B1CEB}" dt="2021-03-17T12:36:37.586" v="2019" actId="1076"/>
          <ac:grpSpMkLst>
            <pc:docMk/>
            <pc:sldMk cId="0" sldId="527"/>
            <ac:grpSpMk id="18450" creationId="{97789BE4-BBEB-4A53-A5A8-BF53BC473926}"/>
          </ac:grpSpMkLst>
        </pc:grpChg>
        <pc:grpChg chg="mod">
          <ac:chgData name="王 欣捷" userId="b965477fa0aef5e6" providerId="LiveId" clId="{D4E18A6A-E269-4338-9693-4539742B1CEB}" dt="2021-03-17T12:36:37.586" v="2019" actId="1076"/>
          <ac:grpSpMkLst>
            <pc:docMk/>
            <pc:sldMk cId="0" sldId="527"/>
            <ac:grpSpMk id="18451" creationId="{7263126A-4995-4650-8DC5-99AFF3674072}"/>
          </ac:grpSpMkLst>
        </pc:grpChg>
        <pc:grpChg chg="mod">
          <ac:chgData name="王 欣捷" userId="b965477fa0aef5e6" providerId="LiveId" clId="{D4E18A6A-E269-4338-9693-4539742B1CEB}" dt="2021-03-17T12:36:37.586" v="2019" actId="1076"/>
          <ac:grpSpMkLst>
            <pc:docMk/>
            <pc:sldMk cId="0" sldId="527"/>
            <ac:grpSpMk id="18457" creationId="{1C77074D-3DF1-4A3D-82A8-6FC62EEFCD53}"/>
          </ac:grpSpMkLst>
        </pc:grpChg>
        <pc:grpChg chg="mod">
          <ac:chgData name="王 欣捷" userId="b965477fa0aef5e6" providerId="LiveId" clId="{D4E18A6A-E269-4338-9693-4539742B1CEB}" dt="2021-03-17T12:36:37.586" v="2019" actId="1076"/>
          <ac:grpSpMkLst>
            <pc:docMk/>
            <pc:sldMk cId="0" sldId="527"/>
            <ac:grpSpMk id="18458" creationId="{0B76898A-1EDC-4192-B816-32C81613E77F}"/>
          </ac:grpSpMkLst>
        </pc:grpChg>
        <pc:grpChg chg="mod">
          <ac:chgData name="王 欣捷" userId="b965477fa0aef5e6" providerId="LiveId" clId="{D4E18A6A-E269-4338-9693-4539742B1CEB}" dt="2021-03-17T12:36:37.586" v="2019" actId="1076"/>
          <ac:grpSpMkLst>
            <pc:docMk/>
            <pc:sldMk cId="0" sldId="527"/>
            <ac:grpSpMk id="18473" creationId="{435E7BC5-3F96-4C95-90EE-0DFE12BA8A2C}"/>
          </ac:grpSpMkLst>
        </pc:grpChg>
        <pc:grpChg chg="mod">
          <ac:chgData name="王 欣捷" userId="b965477fa0aef5e6" providerId="LiveId" clId="{D4E18A6A-E269-4338-9693-4539742B1CEB}" dt="2021-03-17T12:36:37.586" v="2019" actId="1076"/>
          <ac:grpSpMkLst>
            <pc:docMk/>
            <pc:sldMk cId="0" sldId="527"/>
            <ac:grpSpMk id="18478" creationId="{F7B4763A-A720-4A90-9200-9FA919C78421}"/>
          </ac:grpSpMkLst>
        </pc:grpChg>
        <pc:grpChg chg="mod">
          <ac:chgData name="王 欣捷" userId="b965477fa0aef5e6" providerId="LiveId" clId="{D4E18A6A-E269-4338-9693-4539742B1CEB}" dt="2021-03-17T12:36:37.586" v="2019" actId="1076"/>
          <ac:grpSpMkLst>
            <pc:docMk/>
            <pc:sldMk cId="0" sldId="527"/>
            <ac:grpSpMk id="18481" creationId="{E9856DA1-53E2-4265-9FD1-F71016437C53}"/>
          </ac:grpSpMkLst>
        </pc:grpChg>
        <pc:grpChg chg="mod">
          <ac:chgData name="王 欣捷" userId="b965477fa0aef5e6" providerId="LiveId" clId="{D4E18A6A-E269-4338-9693-4539742B1CEB}" dt="2021-03-17T12:36:37.586" v="2019" actId="1076"/>
          <ac:grpSpMkLst>
            <pc:docMk/>
            <pc:sldMk cId="0" sldId="527"/>
            <ac:grpSpMk id="18487" creationId="{449A6E47-D42E-4D3B-9C47-4FA165BE9B26}"/>
          </ac:grpSpMkLst>
        </pc:grpChg>
        <pc:grpChg chg="mod">
          <ac:chgData name="王 欣捷" userId="b965477fa0aef5e6" providerId="LiveId" clId="{D4E18A6A-E269-4338-9693-4539742B1CEB}" dt="2021-03-17T12:36:37.586" v="2019" actId="1076"/>
          <ac:grpSpMkLst>
            <pc:docMk/>
            <pc:sldMk cId="0" sldId="527"/>
            <ac:grpSpMk id="18488" creationId="{018C7514-60EF-4DD3-A53E-1D079927CAF8}"/>
          </ac:grpSpMkLst>
        </pc:grpChg>
      </pc:sldChg>
      <pc:sldChg chg="modSp del mod modClrScheme chgLayout">
        <pc:chgData name="王 欣捷" userId="b965477fa0aef5e6" providerId="LiveId" clId="{D4E18A6A-E269-4338-9693-4539742B1CEB}" dt="2021-03-17T13:32:20.568" v="2574" actId="47"/>
        <pc:sldMkLst>
          <pc:docMk/>
          <pc:sldMk cId="0" sldId="528"/>
        </pc:sldMkLst>
        <pc:spChg chg="mod ord">
          <ac:chgData name="王 欣捷" userId="b965477fa0aef5e6" providerId="LiveId" clId="{D4E18A6A-E269-4338-9693-4539742B1CEB}" dt="2021-03-17T12:40:06.478" v="2029"/>
          <ac:spMkLst>
            <pc:docMk/>
            <pc:sldMk cId="0" sldId="528"/>
            <ac:spMk id="19458" creationId="{0B170B9C-4A07-4D85-BA70-146569E3C8E2}"/>
          </ac:spMkLst>
        </pc:spChg>
        <pc:spChg chg="mod ord">
          <ac:chgData name="王 欣捷" userId="b965477fa0aef5e6" providerId="LiveId" clId="{D4E18A6A-E269-4338-9693-4539742B1CEB}" dt="2021-03-17T12:45:55.379" v="2073" actId="114"/>
          <ac:spMkLst>
            <pc:docMk/>
            <pc:sldMk cId="0" sldId="528"/>
            <ac:spMk id="19459" creationId="{1C349962-8474-4E57-8498-5320E9E9659C}"/>
          </ac:spMkLst>
        </pc:spChg>
      </pc:sldChg>
      <pc:sldChg chg="modSp mod modAnim">
        <pc:chgData name="王 欣捷" userId="b965477fa0aef5e6" providerId="LiveId" clId="{D4E18A6A-E269-4338-9693-4539742B1CEB}" dt="2021-03-17T13:35:02.923" v="2660"/>
        <pc:sldMkLst>
          <pc:docMk/>
          <pc:sldMk cId="0" sldId="529"/>
        </pc:sldMkLst>
        <pc:spChg chg="mod">
          <ac:chgData name="王 欣捷" userId="b965477fa0aef5e6" providerId="LiveId" clId="{D4E18A6A-E269-4338-9693-4539742B1CEB}" dt="2021-03-17T12:41:17.663" v="2030"/>
          <ac:spMkLst>
            <pc:docMk/>
            <pc:sldMk cId="0" sldId="529"/>
            <ac:spMk id="20482" creationId="{8A012B60-102C-4578-A07F-319C02113452}"/>
          </ac:spMkLst>
        </pc:spChg>
        <pc:spChg chg="mod">
          <ac:chgData name="王 欣捷" userId="b965477fa0aef5e6" providerId="LiveId" clId="{D4E18A6A-E269-4338-9693-4539742B1CEB}" dt="2021-03-17T13:35:02.923" v="2660"/>
          <ac:spMkLst>
            <pc:docMk/>
            <pc:sldMk cId="0" sldId="529"/>
            <ac:spMk id="20483" creationId="{8A29B052-B00D-4F4F-ABAD-E572FDFD609D}"/>
          </ac:spMkLst>
        </pc:spChg>
      </pc:sldChg>
      <pc:sldChg chg="modSp del mod">
        <pc:chgData name="王 欣捷" userId="b965477fa0aef5e6" providerId="LiveId" clId="{D4E18A6A-E269-4338-9693-4539742B1CEB}" dt="2021-03-17T12:47:10.834" v="2090" actId="47"/>
        <pc:sldMkLst>
          <pc:docMk/>
          <pc:sldMk cId="0" sldId="530"/>
        </pc:sldMkLst>
        <pc:spChg chg="mod">
          <ac:chgData name="王 欣捷" userId="b965477fa0aef5e6" providerId="LiveId" clId="{D4E18A6A-E269-4338-9693-4539742B1CEB}" dt="2021-03-17T12:41:19.414" v="2031"/>
          <ac:spMkLst>
            <pc:docMk/>
            <pc:sldMk cId="0" sldId="530"/>
            <ac:spMk id="21506" creationId="{2309A6BB-412F-40BD-8900-59343C66C641}"/>
          </ac:spMkLst>
        </pc:spChg>
      </pc:sldChg>
      <pc:sldChg chg="addSp delSp modSp mod modAnim chgLayout">
        <pc:chgData name="王 欣捷" userId="b965477fa0aef5e6" providerId="LiveId" clId="{D4E18A6A-E269-4338-9693-4539742B1CEB}" dt="2021-03-17T13:05:58.998" v="2225" actId="20577"/>
        <pc:sldMkLst>
          <pc:docMk/>
          <pc:sldMk cId="0" sldId="532"/>
        </pc:sldMkLst>
        <pc:spChg chg="add del mod">
          <ac:chgData name="王 欣捷" userId="b965477fa0aef5e6" providerId="LiveId" clId="{D4E18A6A-E269-4338-9693-4539742B1CEB}" dt="2021-03-17T12:50:15.065" v="2159"/>
          <ac:spMkLst>
            <pc:docMk/>
            <pc:sldMk cId="0" sldId="532"/>
            <ac:spMk id="5" creationId="{55937578-451B-43EE-943E-FEA016D0583D}"/>
          </ac:spMkLst>
        </pc:spChg>
        <pc:spChg chg="mod ord">
          <ac:chgData name="王 欣捷" userId="b965477fa0aef5e6" providerId="LiveId" clId="{D4E18A6A-E269-4338-9693-4539742B1CEB}" dt="2021-03-17T12:48:21.458" v="2116" actId="700"/>
          <ac:spMkLst>
            <pc:docMk/>
            <pc:sldMk cId="0" sldId="532"/>
            <ac:spMk id="22530" creationId="{A85184C9-C757-4A64-8ABD-053CEB671EAC}"/>
          </ac:spMkLst>
        </pc:spChg>
        <pc:spChg chg="mod ord">
          <ac:chgData name="王 欣捷" userId="b965477fa0aef5e6" providerId="LiveId" clId="{D4E18A6A-E269-4338-9693-4539742B1CEB}" dt="2021-03-17T13:05:57.606" v="2224" actId="20577"/>
          <ac:spMkLst>
            <pc:docMk/>
            <pc:sldMk cId="0" sldId="532"/>
            <ac:spMk id="260099" creationId="{B7CD0D70-16FB-45B9-A89E-1FD5B7EFD515}"/>
          </ac:spMkLst>
        </pc:spChg>
        <pc:spChg chg="del">
          <ac:chgData name="王 欣捷" userId="b965477fa0aef5e6" providerId="LiveId" clId="{D4E18A6A-E269-4338-9693-4539742B1CEB}" dt="2021-03-17T12:53:30.162" v="2186" actId="478"/>
          <ac:spMkLst>
            <pc:docMk/>
            <pc:sldMk cId="0" sldId="532"/>
            <ac:spMk id="260100" creationId="{B1562B26-171D-4957-A242-4D9C75AD5782}"/>
          </ac:spMkLst>
        </pc:spChg>
      </pc:sldChg>
      <pc:sldChg chg="delSp modSp mod modAnim">
        <pc:chgData name="王 欣捷" userId="b965477fa0aef5e6" providerId="LiveId" clId="{D4E18A6A-E269-4338-9693-4539742B1CEB}" dt="2021-03-17T15:26:50.668" v="4156"/>
        <pc:sldMkLst>
          <pc:docMk/>
          <pc:sldMk cId="0" sldId="533"/>
        </pc:sldMkLst>
        <pc:spChg chg="mod">
          <ac:chgData name="王 欣捷" userId="b965477fa0aef5e6" providerId="LiveId" clId="{D4E18A6A-E269-4338-9693-4539742B1CEB}" dt="2021-03-17T12:41:24.454" v="2033"/>
          <ac:spMkLst>
            <pc:docMk/>
            <pc:sldMk cId="0" sldId="533"/>
            <ac:spMk id="23554" creationId="{0158ABD1-938B-47F0-BB35-CA8FAAAAA592}"/>
          </ac:spMkLst>
        </pc:spChg>
        <pc:spChg chg="del mod">
          <ac:chgData name="王 欣捷" userId="b965477fa0aef5e6" providerId="LiveId" clId="{D4E18A6A-E269-4338-9693-4539742B1CEB}" dt="2021-03-17T13:12:19.542" v="2417" actId="478"/>
          <ac:spMkLst>
            <pc:docMk/>
            <pc:sldMk cId="0" sldId="533"/>
            <ac:spMk id="23556" creationId="{719F35FB-2795-4BAB-A402-373051218C97}"/>
          </ac:spMkLst>
        </pc:spChg>
        <pc:spChg chg="mod">
          <ac:chgData name="王 欣捷" userId="b965477fa0aef5e6" providerId="LiveId" clId="{D4E18A6A-E269-4338-9693-4539742B1CEB}" dt="2021-03-17T13:15:35.745" v="2516"/>
          <ac:spMkLst>
            <pc:docMk/>
            <pc:sldMk cId="0" sldId="533"/>
            <ac:spMk id="261123" creationId="{476F027B-B889-4412-A43B-0A025AAE369A}"/>
          </ac:spMkLst>
        </pc:spChg>
      </pc:sldChg>
      <pc:sldChg chg="modSp mod modAnim">
        <pc:chgData name="王 欣捷" userId="b965477fa0aef5e6" providerId="LiveId" clId="{D4E18A6A-E269-4338-9693-4539742B1CEB}" dt="2021-03-17T13:42:35.441" v="2773" actId="20577"/>
        <pc:sldMkLst>
          <pc:docMk/>
          <pc:sldMk cId="0" sldId="534"/>
        </pc:sldMkLst>
        <pc:spChg chg="mod">
          <ac:chgData name="王 欣捷" userId="b965477fa0aef5e6" providerId="LiveId" clId="{D4E18A6A-E269-4338-9693-4539742B1CEB}" dt="2021-03-17T12:41:27.661" v="2034"/>
          <ac:spMkLst>
            <pc:docMk/>
            <pc:sldMk cId="0" sldId="534"/>
            <ac:spMk id="24578" creationId="{228E8BF5-D06B-4539-B9F5-28EB3548446C}"/>
          </ac:spMkLst>
        </pc:spChg>
        <pc:spChg chg="mod">
          <ac:chgData name="王 欣捷" userId="b965477fa0aef5e6" providerId="LiveId" clId="{D4E18A6A-E269-4338-9693-4539742B1CEB}" dt="2021-03-17T13:42:35.441" v="2773" actId="20577"/>
          <ac:spMkLst>
            <pc:docMk/>
            <pc:sldMk cId="0" sldId="534"/>
            <ac:spMk id="262147" creationId="{4BDC293F-4589-49F1-8754-4C9788657646}"/>
          </ac:spMkLst>
        </pc:spChg>
      </pc:sldChg>
      <pc:sldChg chg="modSp mod">
        <pc:chgData name="王 欣捷" userId="b965477fa0aef5e6" providerId="LiveId" clId="{D4E18A6A-E269-4338-9693-4539742B1CEB}" dt="2021-03-17T15:27:33.413" v="4160"/>
        <pc:sldMkLst>
          <pc:docMk/>
          <pc:sldMk cId="0" sldId="535"/>
        </pc:sldMkLst>
        <pc:spChg chg="mod">
          <ac:chgData name="王 欣捷" userId="b965477fa0aef5e6" providerId="LiveId" clId="{D4E18A6A-E269-4338-9693-4539742B1CEB}" dt="2021-03-17T12:41:30.151" v="2035"/>
          <ac:spMkLst>
            <pc:docMk/>
            <pc:sldMk cId="0" sldId="535"/>
            <ac:spMk id="25602" creationId="{96940300-665B-4288-BE30-F53E57F5317E}"/>
          </ac:spMkLst>
        </pc:spChg>
        <pc:spChg chg="mod">
          <ac:chgData name="王 欣捷" userId="b965477fa0aef5e6" providerId="LiveId" clId="{D4E18A6A-E269-4338-9693-4539742B1CEB}" dt="2021-03-17T15:27:33.413" v="4160"/>
          <ac:spMkLst>
            <pc:docMk/>
            <pc:sldMk cId="0" sldId="535"/>
            <ac:spMk id="25603" creationId="{75B80866-EE5F-4476-83F8-9E9EB3641FBF}"/>
          </ac:spMkLst>
        </pc:spChg>
      </pc:sldChg>
      <pc:sldChg chg="addSp modSp mod modAnim">
        <pc:chgData name="王 欣捷" userId="b965477fa0aef5e6" providerId="LiveId" clId="{D4E18A6A-E269-4338-9693-4539742B1CEB}" dt="2021-03-17T13:54:29.831" v="2960" actId="1076"/>
        <pc:sldMkLst>
          <pc:docMk/>
          <pc:sldMk cId="0" sldId="536"/>
        </pc:sldMkLst>
        <pc:spChg chg="add mod">
          <ac:chgData name="王 欣捷" userId="b965477fa0aef5e6" providerId="LiveId" clId="{D4E18A6A-E269-4338-9693-4539742B1CEB}" dt="2021-03-17T13:54:29.831" v="2960" actId="1076"/>
          <ac:spMkLst>
            <pc:docMk/>
            <pc:sldMk cId="0" sldId="536"/>
            <ac:spMk id="3" creationId="{360291C1-B363-4AF4-A91E-0C2E2BEF1055}"/>
          </ac:spMkLst>
        </pc:spChg>
        <pc:spChg chg="add mod">
          <ac:chgData name="王 欣捷" userId="b965477fa0aef5e6" providerId="LiveId" clId="{D4E18A6A-E269-4338-9693-4539742B1CEB}" dt="2021-03-17T13:52:24.556" v="2936" actId="20577"/>
          <ac:spMkLst>
            <pc:docMk/>
            <pc:sldMk cId="0" sldId="536"/>
            <ac:spMk id="5" creationId="{57EA75D3-63B3-4B4F-AA32-EC179D605FFF}"/>
          </ac:spMkLst>
        </pc:spChg>
        <pc:spChg chg="add mod">
          <ac:chgData name="王 欣捷" userId="b965477fa0aef5e6" providerId="LiveId" clId="{D4E18A6A-E269-4338-9693-4539742B1CEB}" dt="2021-03-17T13:52:29.702" v="2937" actId="1076"/>
          <ac:spMkLst>
            <pc:docMk/>
            <pc:sldMk cId="0" sldId="536"/>
            <ac:spMk id="6" creationId="{17B1B071-18A3-456E-9058-98ACDB07E4A5}"/>
          </ac:spMkLst>
        </pc:spChg>
        <pc:spChg chg="mod">
          <ac:chgData name="王 欣捷" userId="b965477fa0aef5e6" providerId="LiveId" clId="{D4E18A6A-E269-4338-9693-4539742B1CEB}" dt="2021-03-17T13:45:59.335" v="2849" actId="207"/>
          <ac:spMkLst>
            <pc:docMk/>
            <pc:sldMk cId="0" sldId="536"/>
            <ac:spMk id="454659" creationId="{11ECC654-99F6-40B6-A35E-3E6500B4B1C8}"/>
          </ac:spMkLst>
        </pc:spChg>
      </pc:sldChg>
      <pc:sldChg chg="addSp delSp modSp mod addAnim delAnim modAnim">
        <pc:chgData name="王 欣捷" userId="b965477fa0aef5e6" providerId="LiveId" clId="{D4E18A6A-E269-4338-9693-4539742B1CEB}" dt="2021-03-17T14:06:42.322" v="3033" actId="1076"/>
        <pc:sldMkLst>
          <pc:docMk/>
          <pc:sldMk cId="0" sldId="537"/>
        </pc:sldMkLst>
        <pc:spChg chg="add del">
          <ac:chgData name="王 欣捷" userId="b965477fa0aef5e6" providerId="LiveId" clId="{D4E18A6A-E269-4338-9693-4539742B1CEB}" dt="2021-03-17T13:56:18.114" v="2963" actId="22"/>
          <ac:spMkLst>
            <pc:docMk/>
            <pc:sldMk cId="0" sldId="537"/>
            <ac:spMk id="5" creationId="{B401FEE9-2985-4F08-ADD6-6A4F76E90AFE}"/>
          </ac:spMkLst>
        </pc:spChg>
        <pc:spChg chg="add mod">
          <ac:chgData name="王 欣捷" userId="b965477fa0aef5e6" providerId="LiveId" clId="{D4E18A6A-E269-4338-9693-4539742B1CEB}" dt="2021-03-17T14:06:42.322" v="3033" actId="1076"/>
          <ac:spMkLst>
            <pc:docMk/>
            <pc:sldMk cId="0" sldId="537"/>
            <ac:spMk id="6" creationId="{F08F6B13-9F76-41C7-A2B1-6B443E11B7B8}"/>
          </ac:spMkLst>
        </pc:spChg>
        <pc:spChg chg="add mod">
          <ac:chgData name="王 欣捷" userId="b965477fa0aef5e6" providerId="LiveId" clId="{D4E18A6A-E269-4338-9693-4539742B1CEB}" dt="2021-03-17T13:58:09.638" v="3010" actId="1076"/>
          <ac:spMkLst>
            <pc:docMk/>
            <pc:sldMk cId="0" sldId="537"/>
            <ac:spMk id="7" creationId="{2C29F8E7-CB99-4C84-885A-C47609C484DA}"/>
          </ac:spMkLst>
        </pc:spChg>
        <pc:spChg chg="mod">
          <ac:chgData name="王 欣捷" userId="b965477fa0aef5e6" providerId="LiveId" clId="{D4E18A6A-E269-4338-9693-4539742B1CEB}" dt="2021-03-17T13:57:56.402" v="3007" actId="20577"/>
          <ac:spMkLst>
            <pc:docMk/>
            <pc:sldMk cId="0" sldId="537"/>
            <ac:spMk id="455683" creationId="{A56B3F69-3618-49EC-B5D2-E3B06CE5576B}"/>
          </ac:spMkLst>
        </pc:spChg>
      </pc:sldChg>
      <pc:sldChg chg="addSp modSp mod modAnim">
        <pc:chgData name="王 欣捷" userId="b965477fa0aef5e6" providerId="LiveId" clId="{D4E18A6A-E269-4338-9693-4539742B1CEB}" dt="2021-03-17T14:08:18.003" v="3061"/>
        <pc:sldMkLst>
          <pc:docMk/>
          <pc:sldMk cId="0" sldId="538"/>
        </pc:sldMkLst>
        <pc:spChg chg="add mod">
          <ac:chgData name="王 欣捷" userId="b965477fa0aef5e6" providerId="LiveId" clId="{D4E18A6A-E269-4338-9693-4539742B1CEB}" dt="2021-03-17T14:08:12.283" v="3060" actId="1076"/>
          <ac:spMkLst>
            <pc:docMk/>
            <pc:sldMk cId="0" sldId="538"/>
            <ac:spMk id="4" creationId="{5C27C600-ED82-4DD7-87A5-F74545F255FC}"/>
          </ac:spMkLst>
        </pc:spChg>
        <pc:spChg chg="mod">
          <ac:chgData name="王 欣捷" userId="b965477fa0aef5e6" providerId="LiveId" clId="{D4E18A6A-E269-4338-9693-4539742B1CEB}" dt="2021-03-17T14:07:12.470" v="3045" actId="20577"/>
          <ac:spMkLst>
            <pc:docMk/>
            <pc:sldMk cId="0" sldId="538"/>
            <ac:spMk id="456707" creationId="{DE6B961F-70A2-4CD3-8E9B-8F48D4D4629E}"/>
          </ac:spMkLst>
        </pc:spChg>
      </pc:sldChg>
      <pc:sldChg chg="modSp mod">
        <pc:chgData name="王 欣捷" userId="b965477fa0aef5e6" providerId="LiveId" clId="{D4E18A6A-E269-4338-9693-4539742B1CEB}" dt="2021-03-17T14:09:52.577" v="3064" actId="27636"/>
        <pc:sldMkLst>
          <pc:docMk/>
          <pc:sldMk cId="0" sldId="539"/>
        </pc:sldMkLst>
        <pc:spChg chg="mod">
          <ac:chgData name="王 欣捷" userId="b965477fa0aef5e6" providerId="LiveId" clId="{D4E18A6A-E269-4338-9693-4539742B1CEB}" dt="2021-03-17T14:09:52.577" v="3064" actId="27636"/>
          <ac:spMkLst>
            <pc:docMk/>
            <pc:sldMk cId="0" sldId="539"/>
            <ac:spMk id="457731" creationId="{3B59DA3E-7E3A-4D4C-9915-DE22A6449410}"/>
          </ac:spMkLst>
        </pc:spChg>
      </pc:sldChg>
      <pc:sldChg chg="modSp mod">
        <pc:chgData name="王 欣捷" userId="b965477fa0aef5e6" providerId="LiveId" clId="{D4E18A6A-E269-4338-9693-4539742B1CEB}" dt="2021-03-17T14:26:47.189" v="3077" actId="207"/>
        <pc:sldMkLst>
          <pc:docMk/>
          <pc:sldMk cId="0" sldId="541"/>
        </pc:sldMkLst>
        <pc:spChg chg="mod">
          <ac:chgData name="王 欣捷" userId="b965477fa0aef5e6" providerId="LiveId" clId="{D4E18A6A-E269-4338-9693-4539742B1CEB}" dt="2021-03-17T14:26:47.189" v="3077" actId="207"/>
          <ac:spMkLst>
            <pc:docMk/>
            <pc:sldMk cId="0" sldId="541"/>
            <ac:spMk id="31747" creationId="{5357AC81-2657-4007-833F-1787EB46E855}"/>
          </ac:spMkLst>
        </pc:spChg>
      </pc:sldChg>
      <pc:sldChg chg="modSp">
        <pc:chgData name="王 欣捷" userId="b965477fa0aef5e6" providerId="LiveId" clId="{D4E18A6A-E269-4338-9693-4539742B1CEB}" dt="2021-03-17T15:28:23.094" v="4161" actId="2710"/>
        <pc:sldMkLst>
          <pc:docMk/>
          <pc:sldMk cId="0" sldId="543"/>
        </pc:sldMkLst>
        <pc:spChg chg="mod">
          <ac:chgData name="王 欣捷" userId="b965477fa0aef5e6" providerId="LiveId" clId="{D4E18A6A-E269-4338-9693-4539742B1CEB}" dt="2021-03-17T15:28:23.094" v="4161" actId="2710"/>
          <ac:spMkLst>
            <pc:docMk/>
            <pc:sldMk cId="0" sldId="543"/>
            <ac:spMk id="461827" creationId="{91AB2C96-9233-42CA-83D9-7E3A94CA58E2}"/>
          </ac:spMkLst>
        </pc:spChg>
      </pc:sldChg>
      <pc:sldChg chg="addSp delSp modSp mod">
        <pc:chgData name="王 欣捷" userId="b965477fa0aef5e6" providerId="LiveId" clId="{D4E18A6A-E269-4338-9693-4539742B1CEB}" dt="2021-03-17T10:12:05.436" v="95" actId="478"/>
        <pc:sldMkLst>
          <pc:docMk/>
          <pc:sldMk cId="0" sldId="544"/>
        </pc:sldMkLst>
        <pc:spChg chg="add del">
          <ac:chgData name="王 欣捷" userId="b965477fa0aef5e6" providerId="LiveId" clId="{D4E18A6A-E269-4338-9693-4539742B1CEB}" dt="2021-03-17T09:52:54.427" v="48" actId="22"/>
          <ac:spMkLst>
            <pc:docMk/>
            <pc:sldMk cId="0" sldId="544"/>
            <ac:spMk id="5" creationId="{4B4BFC14-52AB-4595-9C96-4E71D8D3E9E3}"/>
          </ac:spMkLst>
        </pc:spChg>
        <pc:spChg chg="add del mod ord">
          <ac:chgData name="王 欣捷" userId="b965477fa0aef5e6" providerId="LiveId" clId="{D4E18A6A-E269-4338-9693-4539742B1CEB}" dt="2021-03-17T10:12:05.436" v="95" actId="478"/>
          <ac:spMkLst>
            <pc:docMk/>
            <pc:sldMk cId="0" sldId="544"/>
            <ac:spMk id="6" creationId="{8945A61C-D625-4CD3-AF0E-2D7967DE7DA4}"/>
          </ac:spMkLst>
        </pc:spChg>
        <pc:spChg chg="add del">
          <ac:chgData name="王 欣捷" userId="b965477fa0aef5e6" providerId="LiveId" clId="{D4E18A6A-E269-4338-9693-4539742B1CEB}" dt="2021-03-17T09:52:55.914" v="50" actId="22"/>
          <ac:spMkLst>
            <pc:docMk/>
            <pc:sldMk cId="0" sldId="544"/>
            <ac:spMk id="7" creationId="{35FCD94C-82FF-45A7-8897-5DCF3E04078C}"/>
          </ac:spMkLst>
        </pc:spChg>
        <pc:spChg chg="add del mod">
          <ac:chgData name="王 欣捷" userId="b965477fa0aef5e6" providerId="LiveId" clId="{D4E18A6A-E269-4338-9693-4539742B1CEB}" dt="2021-03-17T10:12:05.436" v="95" actId="478"/>
          <ac:spMkLst>
            <pc:docMk/>
            <pc:sldMk cId="0" sldId="544"/>
            <ac:spMk id="9" creationId="{C144E67B-2BF5-4E38-B205-23CD261B265F}"/>
          </ac:spMkLst>
        </pc:spChg>
        <pc:spChg chg="add del mod">
          <ac:chgData name="王 欣捷" userId="b965477fa0aef5e6" providerId="LiveId" clId="{D4E18A6A-E269-4338-9693-4539742B1CEB}" dt="2021-03-17T10:12:05.436" v="95" actId="478"/>
          <ac:spMkLst>
            <pc:docMk/>
            <pc:sldMk cId="0" sldId="544"/>
            <ac:spMk id="12" creationId="{C58A3CD4-F490-4056-A079-E48F5B0DF368}"/>
          </ac:spMkLst>
        </pc:spChg>
        <pc:spChg chg="mod">
          <ac:chgData name="王 欣捷" userId="b965477fa0aef5e6" providerId="LiveId" clId="{D4E18A6A-E269-4338-9693-4539742B1CEB}" dt="2021-03-17T09:52:19.516" v="46"/>
          <ac:spMkLst>
            <pc:docMk/>
            <pc:sldMk cId="0" sldId="544"/>
            <ac:spMk id="7171" creationId="{9DD38DE1-F14D-4778-8FDC-9AB0BF740820}"/>
          </ac:spMkLst>
        </pc:spChg>
      </pc:sldChg>
      <pc:sldChg chg="modSp mod">
        <pc:chgData name="王 欣捷" userId="b965477fa0aef5e6" providerId="LiveId" clId="{D4E18A6A-E269-4338-9693-4539742B1CEB}" dt="2021-03-17T10:12:31.145" v="105" actId="20577"/>
        <pc:sldMkLst>
          <pc:docMk/>
          <pc:sldMk cId="0" sldId="546"/>
        </pc:sldMkLst>
        <pc:spChg chg="mod">
          <ac:chgData name="王 欣捷" userId="b965477fa0aef5e6" providerId="LiveId" clId="{D4E18A6A-E269-4338-9693-4539742B1CEB}" dt="2021-03-17T10:12:31.145" v="105" actId="20577"/>
          <ac:spMkLst>
            <pc:docMk/>
            <pc:sldMk cId="0" sldId="546"/>
            <ac:spMk id="9219" creationId="{6AA51883-40F9-478A-9A1A-81A5D38634B7}"/>
          </ac:spMkLst>
        </pc:spChg>
      </pc:sldChg>
      <pc:sldChg chg="addSp modSp mod">
        <pc:chgData name="王 欣捷" userId="b965477fa0aef5e6" providerId="LiveId" clId="{D4E18A6A-E269-4338-9693-4539742B1CEB}" dt="2021-03-17T10:15:13.109" v="133" actId="20577"/>
        <pc:sldMkLst>
          <pc:docMk/>
          <pc:sldMk cId="0" sldId="547"/>
        </pc:sldMkLst>
        <pc:spChg chg="add mod">
          <ac:chgData name="王 欣捷" userId="b965477fa0aef5e6" providerId="LiveId" clId="{D4E18A6A-E269-4338-9693-4539742B1CEB}" dt="2021-03-17T10:15:13.109" v="133" actId="20577"/>
          <ac:spMkLst>
            <pc:docMk/>
            <pc:sldMk cId="0" sldId="547"/>
            <ac:spMk id="4" creationId="{4BCA7CE4-8DFA-4109-BE38-2AAC6347FB4B}"/>
          </ac:spMkLst>
        </pc:spChg>
        <pc:spChg chg="mod">
          <ac:chgData name="王 欣捷" userId="b965477fa0aef5e6" providerId="LiveId" clId="{D4E18A6A-E269-4338-9693-4539742B1CEB}" dt="2021-03-17T10:13:30.159" v="109" actId="20577"/>
          <ac:spMkLst>
            <pc:docMk/>
            <pc:sldMk cId="0" sldId="547"/>
            <ac:spMk id="10243" creationId="{28F50CA1-F17F-47BD-8664-4393AD1DEB3C}"/>
          </ac:spMkLst>
        </pc:spChg>
      </pc:sldChg>
      <pc:sldChg chg="addSp delSp modSp mod modClrScheme chgLayout">
        <pc:chgData name="王 欣捷" userId="b965477fa0aef5e6" providerId="LiveId" clId="{D4E18A6A-E269-4338-9693-4539742B1CEB}" dt="2021-03-17T11:11:01.068" v="553" actId="164"/>
        <pc:sldMkLst>
          <pc:docMk/>
          <pc:sldMk cId="0" sldId="548"/>
        </pc:sldMkLst>
        <pc:spChg chg="add mod">
          <ac:chgData name="王 欣捷" userId="b965477fa0aef5e6" providerId="LiveId" clId="{D4E18A6A-E269-4338-9693-4539742B1CEB}" dt="2021-03-17T10:15:18.311" v="135" actId="20577"/>
          <ac:spMkLst>
            <pc:docMk/>
            <pc:sldMk cId="0" sldId="548"/>
            <ac:spMk id="85" creationId="{1DD73AF0-90D7-4EE3-8197-2B23B7407801}"/>
          </ac:spMkLst>
        </pc:spChg>
        <pc:spChg chg="mod ord">
          <ac:chgData name="王 欣捷" userId="b965477fa0aef5e6" providerId="LiveId" clId="{D4E18A6A-E269-4338-9693-4539742B1CEB}" dt="2021-03-17T10:14:19.690" v="123" actId="700"/>
          <ac:spMkLst>
            <pc:docMk/>
            <pc:sldMk cId="0" sldId="548"/>
            <ac:spMk id="11266" creationId="{0276078A-F862-41E1-8182-09951ABFD5FC}"/>
          </ac:spMkLst>
        </pc:spChg>
        <pc:spChg chg="del">
          <ac:chgData name="王 欣捷" userId="b965477fa0aef5e6" providerId="LiveId" clId="{D4E18A6A-E269-4338-9693-4539742B1CEB}" dt="2021-03-17T10:14:17.590" v="122" actId="700"/>
          <ac:spMkLst>
            <pc:docMk/>
            <pc:sldMk cId="0" sldId="548"/>
            <ac:spMk id="11267" creationId="{1377D5FC-14F6-414D-8751-AD8C17E7A571}"/>
          </ac:spMkLst>
        </pc:spChg>
        <pc:spChg chg="del">
          <ac:chgData name="王 欣捷" userId="b965477fa0aef5e6" providerId="LiveId" clId="{D4E18A6A-E269-4338-9693-4539742B1CEB}" dt="2021-03-17T10:14:10.400" v="121" actId="478"/>
          <ac:spMkLst>
            <pc:docMk/>
            <pc:sldMk cId="0" sldId="548"/>
            <ac:spMk id="11269" creationId="{060C9098-B0B5-4230-8EA7-C5C96AC2D027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70" creationId="{9FB50F77-FAC0-47E5-81B1-90C2B59F7F34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71" creationId="{5FCF3508-29F9-433F-85BC-61ADC01B9EA3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72" creationId="{2815AE4D-4AE3-4347-99D4-36C718C93ADE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73" creationId="{B043CE16-79AE-4D8C-AF56-7B1757AF67C5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74" creationId="{EE7BC7AA-3FAB-46C1-AFBA-408AE8D19FD9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75" creationId="{D8A304C6-39B6-482B-8799-46032F4D0576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76" creationId="{149C1688-F8E5-4502-ADA3-B306FC82026F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77" creationId="{29EB477B-EB64-4410-8B50-B9F55F88065E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78" creationId="{7479F94C-CF87-4484-A487-DDDED31677D8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79" creationId="{663FB0E1-A667-489F-8CC8-BE46D72FBC79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80" creationId="{DC94B005-95A3-4123-9FFE-74C5DEE85AD2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81" creationId="{E32A6872-770B-4AC7-A336-1240A9C7AF5A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82" creationId="{287A7661-6F36-4BEB-AF67-81B5210548FE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83" creationId="{67ED2EF8-9F87-4570-97E1-81EFDC9A4AD4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84" creationId="{5EA5450A-3826-4499-816B-5D474FC4E708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85" creationId="{5B5270BB-DD0E-4AB7-B02D-75673D93FC0C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86" creationId="{691C2CE6-B662-44CD-92B0-FA4B018D00DA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87" creationId="{F2AE3862-DD33-4D04-82B1-3A0D3CEF405B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88" creationId="{F9E6C30E-F0B0-45AD-B47D-339B57E64D73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89" creationId="{A8BF3F46-15A2-408D-BAB1-50B898A306BA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90" creationId="{EEFAB932-F3DE-4ADF-ACE1-D03608F21BE4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91" creationId="{AFAC1774-99DA-42A8-8876-3CD482C2A88A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92" creationId="{43C3B8C7-7926-47EB-B73A-69C159C28FDA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93" creationId="{C82EE1E6-3849-4AEE-99DA-775E83DAFD9E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94" creationId="{E48B004D-3CA7-4B20-85E6-1A4BCEBC49E6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95" creationId="{ED59C033-F56D-4F8B-8E48-93AE7C242EC7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96" creationId="{E8712546-A319-41ED-AD82-6A79BEE538C1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97" creationId="{3134DA9E-4CAF-4F35-A89A-DECE9C9C0B7E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98" creationId="{9A79927A-AE76-4941-A084-6DD5F3D45BFB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299" creationId="{9C22196B-6528-44C7-BAE9-9A60986D8498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00" creationId="{A7831F9B-B7AE-4B6F-8705-150F5127920F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01" creationId="{FEE1EE64-E4C0-474E-A154-58099E4E4336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02" creationId="{1C8D9341-1EEF-4FAE-8128-59F954EBBDED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03" creationId="{01E84E91-3076-498C-825F-A4FE7B04055F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04" creationId="{92CD31F9-0611-40F0-9AF2-3F2BA1165D86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05" creationId="{63E578FD-AF12-453A-B6B5-F3C9B989ED6B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06" creationId="{6618FED2-D7E6-4E4F-8F77-4C6C02B3254F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07" creationId="{981BE47A-5D98-4113-A577-D73171F9E356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08" creationId="{3620544D-677E-463E-83CE-47B9C4804EE3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09" creationId="{05425CB1-39C3-46BC-B2E7-9F41795101A0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10" creationId="{964DB022-59E5-4FF0-AA7F-5B533979690B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11" creationId="{741A1BC0-5754-449A-9416-A10682E60684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12" creationId="{0E8318B7-0BB7-458F-8CA1-16D341D9AF35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13" creationId="{5FBE38FC-C925-4B98-9AA8-F69437564DE2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14" creationId="{963384CA-1118-48B6-82B8-653F01EBB492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15" creationId="{918D959D-F48E-4CB1-B604-7FA0D3B3765A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16" creationId="{5A6F9D89-FB78-430D-B96E-A47DF3EDEF03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17" creationId="{708DF492-95DA-42A7-A6BE-66F591677DA6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18" creationId="{CD09F915-00B7-4F0D-9E20-C5CCA4F1C749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19" creationId="{497D19F1-6345-457C-9D47-7780F6C2E897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20" creationId="{73EAD9DF-5BA5-46E3-8440-D1D806E79149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21" creationId="{C61767F2-D9D1-48C0-B326-9898EBF5578A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22" creationId="{17F38F49-E902-4E06-8B18-A7557CA4A388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23" creationId="{EAB68AB1-FDEF-4F34-A065-789BF434AD61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24" creationId="{7304EC23-7D89-4834-8B0F-FD2F879DE075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25" creationId="{84880506-6AFA-4B18-87C6-0512C93AC25F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26" creationId="{E3EA4429-7C34-425C-8E61-91B751A079B2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27" creationId="{EF5ADA1D-04C1-40D3-ABFA-FA3BDA083DC1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28" creationId="{1DD8DF13-19B4-4AD9-B60D-1D85C3A79A74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29" creationId="{B07C4F65-139F-40B1-9F94-7E6D3071D0E1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30" creationId="{52FD2D8C-7530-4623-B794-0E1E8F658E2E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31" creationId="{9425D7FB-8DEE-4B5B-A9A6-D36106769665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32" creationId="{C7861590-70ED-4519-BF66-2034E8D5DDC0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33" creationId="{13D20E1B-45AC-4108-B7AD-15CB115E4422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34" creationId="{14444878-7612-4764-8C15-1E9008D0606A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35" creationId="{22E9A205-F0B8-4EEA-8D50-1A38AA707A8D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36" creationId="{80C1A3AA-F167-4F8D-AE47-3AE2ACCA713F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37" creationId="{E1CABF2E-0F98-46EC-AB01-83A0323D7A39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38" creationId="{98C00A94-53DD-4CEF-B210-FB0AF80C303B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39" creationId="{38D35309-F277-442A-9C85-F3CD5BC25167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40" creationId="{832E9C41-C899-4CF1-B16B-185715208936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41" creationId="{26244083-E395-4303-A391-99BE80BD2D9E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42" creationId="{C57110DB-B7D2-40BE-A679-EFBF353717B3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43" creationId="{3B0A1082-1C31-42D7-A24A-52DB01FF8C3A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44" creationId="{8A8353EC-FB72-4896-A01B-1D7EFA6E1998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45" creationId="{7ABD11E8-C816-4B04-931A-AEEB204BDC6A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46" creationId="{1AAA932B-5C45-4200-958C-486248C647A6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47" creationId="{8532BF2E-B19F-47C3-B659-E7540E6F3CAA}"/>
          </ac:spMkLst>
        </pc:spChg>
        <pc:spChg chg="mod topLvl">
          <ac:chgData name="王 欣捷" userId="b965477fa0aef5e6" providerId="LiveId" clId="{D4E18A6A-E269-4338-9693-4539742B1CEB}" dt="2021-03-17T11:11:01.068" v="553" actId="164"/>
          <ac:spMkLst>
            <pc:docMk/>
            <pc:sldMk cId="0" sldId="548"/>
            <ac:spMk id="11348" creationId="{DA0677E5-D28B-45C4-8A88-5E9EA120905E}"/>
          </ac:spMkLst>
        </pc:spChg>
        <pc:grpChg chg="add mod">
          <ac:chgData name="王 欣捷" userId="b965477fa0aef5e6" providerId="LiveId" clId="{D4E18A6A-E269-4338-9693-4539742B1CEB}" dt="2021-03-17T11:11:01.068" v="553" actId="164"/>
          <ac:grpSpMkLst>
            <pc:docMk/>
            <pc:sldMk cId="0" sldId="548"/>
            <ac:grpSpMk id="2" creationId="{00365E32-43C2-4B3D-BBDC-B53C3CF60B78}"/>
          </ac:grpSpMkLst>
        </pc:grpChg>
        <pc:grpChg chg="del mod">
          <ac:chgData name="王 欣捷" userId="b965477fa0aef5e6" providerId="LiveId" clId="{D4E18A6A-E269-4338-9693-4539742B1CEB}" dt="2021-03-17T11:10:53.950" v="552" actId="165"/>
          <ac:grpSpMkLst>
            <pc:docMk/>
            <pc:sldMk cId="0" sldId="548"/>
            <ac:grpSpMk id="11268" creationId="{D986B191-AFB9-43CE-8DB9-4731B50D30F9}"/>
          </ac:grpSpMkLst>
        </pc:grpChg>
      </pc:sldChg>
      <pc:sldChg chg="modAnim">
        <pc:chgData name="王 欣捷" userId="b965477fa0aef5e6" providerId="LiveId" clId="{D4E18A6A-E269-4338-9693-4539742B1CEB}" dt="2021-03-17T11:16:56.585" v="638"/>
        <pc:sldMkLst>
          <pc:docMk/>
          <pc:sldMk cId="0" sldId="549"/>
        </pc:sldMkLst>
      </pc:sldChg>
      <pc:sldChg chg="modSp mod">
        <pc:chgData name="王 欣捷" userId="b965477fa0aef5e6" providerId="LiveId" clId="{D4E18A6A-E269-4338-9693-4539742B1CEB}" dt="2021-03-17T11:03:53.593" v="417" actId="20577"/>
        <pc:sldMkLst>
          <pc:docMk/>
          <pc:sldMk cId="0" sldId="550"/>
        </pc:sldMkLst>
        <pc:spChg chg="mod">
          <ac:chgData name="王 欣捷" userId="b965477fa0aef5e6" providerId="LiveId" clId="{D4E18A6A-E269-4338-9693-4539742B1CEB}" dt="2021-03-17T11:03:53.593" v="417" actId="20577"/>
          <ac:spMkLst>
            <pc:docMk/>
            <pc:sldMk cId="0" sldId="550"/>
            <ac:spMk id="13315" creationId="{8A60AE76-0A90-4F07-B68F-8EC9DB75BA20}"/>
          </ac:spMkLst>
        </pc:spChg>
      </pc:sldChg>
      <pc:sldChg chg="addSp delSp modSp del mod modAnim chgLayout">
        <pc:chgData name="王 欣捷" userId="b965477fa0aef5e6" providerId="LiveId" clId="{D4E18A6A-E269-4338-9693-4539742B1CEB}" dt="2021-03-17T14:45:55.220" v="3283" actId="47"/>
        <pc:sldMkLst>
          <pc:docMk/>
          <pc:sldMk cId="0" sldId="564"/>
        </pc:sldMkLst>
        <pc:spChg chg="add del">
          <ac:chgData name="王 欣捷" userId="b965477fa0aef5e6" providerId="LiveId" clId="{D4E18A6A-E269-4338-9693-4539742B1CEB}" dt="2021-03-17T14:39:28.221" v="3133"/>
          <ac:spMkLst>
            <pc:docMk/>
            <pc:sldMk cId="0" sldId="564"/>
            <ac:spMk id="2" creationId="{17BCD509-CFD9-40BD-906E-8767AF32AF14}"/>
          </ac:spMkLst>
        </pc:spChg>
        <pc:spChg chg="add del">
          <ac:chgData name="王 欣捷" userId="b965477fa0aef5e6" providerId="LiveId" clId="{D4E18A6A-E269-4338-9693-4539742B1CEB}" dt="2021-03-17T14:39:29.933" v="3135"/>
          <ac:spMkLst>
            <pc:docMk/>
            <pc:sldMk cId="0" sldId="564"/>
            <ac:spMk id="3" creationId="{463333B8-54D4-46AE-9718-5A88C9A37327}"/>
          </ac:spMkLst>
        </pc:spChg>
        <pc:spChg chg="mod ord">
          <ac:chgData name="王 欣捷" userId="b965477fa0aef5e6" providerId="LiveId" clId="{D4E18A6A-E269-4338-9693-4539742B1CEB}" dt="2021-03-17T14:37:10.224" v="3083" actId="700"/>
          <ac:spMkLst>
            <pc:docMk/>
            <pc:sldMk cId="0" sldId="564"/>
            <ac:spMk id="34818" creationId="{CD34816F-5B11-41AA-8A0C-2C81390F874B}"/>
          </ac:spMkLst>
        </pc:spChg>
        <pc:spChg chg="mod ord">
          <ac:chgData name="王 欣捷" userId="b965477fa0aef5e6" providerId="LiveId" clId="{D4E18A6A-E269-4338-9693-4539742B1CEB}" dt="2021-03-17T14:42:22.523" v="3229" actId="27636"/>
          <ac:spMkLst>
            <pc:docMk/>
            <pc:sldMk cId="0" sldId="564"/>
            <ac:spMk id="34819" creationId="{1A4E1331-5706-4F06-82FC-B314333AE6E0}"/>
          </ac:spMkLst>
        </pc:spChg>
      </pc:sldChg>
      <pc:sldChg chg="modSp mod modAnim">
        <pc:chgData name="王 欣捷" userId="b965477fa0aef5e6" providerId="LiveId" clId="{D4E18A6A-E269-4338-9693-4539742B1CEB}" dt="2021-03-17T14:51:14.627" v="3500"/>
        <pc:sldMkLst>
          <pc:docMk/>
          <pc:sldMk cId="0" sldId="565"/>
        </pc:sldMkLst>
        <pc:spChg chg="mod">
          <ac:chgData name="王 欣捷" userId="b965477fa0aef5e6" providerId="LiveId" clId="{D4E18A6A-E269-4338-9693-4539742B1CEB}" dt="2021-03-17T14:51:14.627" v="3500"/>
          <ac:spMkLst>
            <pc:docMk/>
            <pc:sldMk cId="0" sldId="565"/>
            <ac:spMk id="462851" creationId="{5DA57DC5-04F0-4F98-86C5-E2C00A955A1E}"/>
          </ac:spMkLst>
        </pc:spChg>
      </pc:sldChg>
      <pc:sldChg chg="modSp mod">
        <pc:chgData name="王 欣捷" userId="b965477fa0aef5e6" providerId="LiveId" clId="{D4E18A6A-E269-4338-9693-4539742B1CEB}" dt="2021-03-17T14:52:22.948" v="3509" actId="20577"/>
        <pc:sldMkLst>
          <pc:docMk/>
          <pc:sldMk cId="0" sldId="566"/>
        </pc:sldMkLst>
        <pc:spChg chg="mod">
          <ac:chgData name="王 欣捷" userId="b965477fa0aef5e6" providerId="LiveId" clId="{D4E18A6A-E269-4338-9693-4539742B1CEB}" dt="2021-03-17T14:52:22.948" v="3509" actId="20577"/>
          <ac:spMkLst>
            <pc:docMk/>
            <pc:sldMk cId="0" sldId="566"/>
            <ac:spMk id="36867" creationId="{EB041BB5-575D-4F0A-85B9-77310EB1A091}"/>
          </ac:spMkLst>
        </pc:spChg>
      </pc:sldChg>
      <pc:sldChg chg="del">
        <pc:chgData name="王 欣捷" userId="b965477fa0aef5e6" providerId="LiveId" clId="{D4E18A6A-E269-4338-9693-4539742B1CEB}" dt="2021-03-17T11:28:11.540" v="838" actId="47"/>
        <pc:sldMkLst>
          <pc:docMk/>
          <pc:sldMk cId="0" sldId="578"/>
        </pc:sldMkLst>
      </pc:sldChg>
      <pc:sldChg chg="modSp mod">
        <pc:chgData name="王 欣捷" userId="b965477fa0aef5e6" providerId="LiveId" clId="{D4E18A6A-E269-4338-9693-4539742B1CEB}" dt="2021-03-17T11:23:05.888" v="813" actId="20577"/>
        <pc:sldMkLst>
          <pc:docMk/>
          <pc:sldMk cId="0" sldId="579"/>
        </pc:sldMkLst>
        <pc:spChg chg="mod">
          <ac:chgData name="王 欣捷" userId="b965477fa0aef5e6" providerId="LiveId" clId="{D4E18A6A-E269-4338-9693-4539742B1CEB}" dt="2021-03-17T11:23:05.888" v="813" actId="20577"/>
          <ac:spMkLst>
            <pc:docMk/>
            <pc:sldMk cId="0" sldId="579"/>
            <ac:spMk id="51203" creationId="{F72D9FFB-7632-416C-AFEF-8054FEB31B47}"/>
          </ac:spMkLst>
        </pc:spChg>
      </pc:sldChg>
      <pc:sldChg chg="addSp modSp mod">
        <pc:chgData name="王 欣捷" userId="b965477fa0aef5e6" providerId="LiveId" clId="{D4E18A6A-E269-4338-9693-4539742B1CEB}" dt="2021-03-17T11:27:55.193" v="836" actId="1076"/>
        <pc:sldMkLst>
          <pc:docMk/>
          <pc:sldMk cId="0" sldId="580"/>
        </pc:sldMkLst>
        <pc:spChg chg="add mod">
          <ac:chgData name="王 欣捷" userId="b965477fa0aef5e6" providerId="LiveId" clId="{D4E18A6A-E269-4338-9693-4539742B1CEB}" dt="2021-03-17T11:27:55.193" v="836" actId="1076"/>
          <ac:spMkLst>
            <pc:docMk/>
            <pc:sldMk cId="0" sldId="580"/>
            <ac:spMk id="2" creationId="{EAB5F3A6-0EBA-4A82-886A-604F27743E01}"/>
          </ac:spMkLst>
        </pc:spChg>
        <pc:spChg chg="add mod">
          <ac:chgData name="王 欣捷" userId="b965477fa0aef5e6" providerId="LiveId" clId="{D4E18A6A-E269-4338-9693-4539742B1CEB}" dt="2021-03-17T11:27:52.870" v="835" actId="1076"/>
          <ac:spMkLst>
            <pc:docMk/>
            <pc:sldMk cId="0" sldId="580"/>
            <ac:spMk id="6" creationId="{C2FB1297-E3B9-4E7D-A3F6-E44EEE42EBB2}"/>
          </ac:spMkLst>
        </pc:spChg>
        <pc:spChg chg="mod">
          <ac:chgData name="王 欣捷" userId="b965477fa0aef5e6" providerId="LiveId" clId="{D4E18A6A-E269-4338-9693-4539742B1CEB}" dt="2021-03-17T11:27:50.228" v="834" actId="20577"/>
          <ac:spMkLst>
            <pc:docMk/>
            <pc:sldMk cId="0" sldId="580"/>
            <ac:spMk id="14339" creationId="{601F629B-64AE-4EFA-82CB-9B0DFFA8D49D}"/>
          </ac:spMkLst>
        </pc:spChg>
      </pc:sldChg>
      <pc:sldChg chg="modSp mod modAnim">
        <pc:chgData name="王 欣捷" userId="b965477fa0aef5e6" providerId="LiveId" clId="{D4E18A6A-E269-4338-9693-4539742B1CEB}" dt="2021-03-17T14:58:01.296" v="3635" actId="27636"/>
        <pc:sldMkLst>
          <pc:docMk/>
          <pc:sldMk cId="0" sldId="581"/>
        </pc:sldMkLst>
        <pc:spChg chg="mod">
          <ac:chgData name="王 欣捷" userId="b965477fa0aef5e6" providerId="LiveId" clId="{D4E18A6A-E269-4338-9693-4539742B1CEB}" dt="2021-03-17T14:58:01.296" v="3635" actId="27636"/>
          <ac:spMkLst>
            <pc:docMk/>
            <pc:sldMk cId="0" sldId="581"/>
            <ac:spMk id="147459" creationId="{9846D3D1-3A18-4A43-8770-CEB6F96BBEBB}"/>
          </ac:spMkLst>
        </pc:spChg>
      </pc:sldChg>
      <pc:sldChg chg="modSp">
        <pc:chgData name="王 欣捷" userId="b965477fa0aef5e6" providerId="LiveId" clId="{D4E18A6A-E269-4338-9693-4539742B1CEB}" dt="2021-03-17T14:58:22.905" v="3639" actId="207"/>
        <pc:sldMkLst>
          <pc:docMk/>
          <pc:sldMk cId="0" sldId="582"/>
        </pc:sldMkLst>
        <pc:spChg chg="mod">
          <ac:chgData name="王 欣捷" userId="b965477fa0aef5e6" providerId="LiveId" clId="{D4E18A6A-E269-4338-9693-4539742B1CEB}" dt="2021-03-17T14:58:22.905" v="3639" actId="207"/>
          <ac:spMkLst>
            <pc:docMk/>
            <pc:sldMk cId="0" sldId="582"/>
            <ac:spMk id="148483" creationId="{F028ACE4-E868-457E-9EB0-25AB298501BF}"/>
          </ac:spMkLst>
        </pc:spChg>
      </pc:sldChg>
      <pc:sldChg chg="addSp modSp mod">
        <pc:chgData name="王 欣捷" userId="b965477fa0aef5e6" providerId="LiveId" clId="{D4E18A6A-E269-4338-9693-4539742B1CEB}" dt="2021-03-17T14:59:46.858" v="3648" actId="1076"/>
        <pc:sldMkLst>
          <pc:docMk/>
          <pc:sldMk cId="0" sldId="583"/>
        </pc:sldMkLst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5" creationId="{EAB33811-17F2-46C9-A74B-FD9109C641CE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6" creationId="{9843D04A-FEBF-4662-AB89-A50DA6F8C655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7" creationId="{B7A5BBDF-28E7-48C6-AF8C-FB3C3498F920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8" creationId="{E0EBDE37-CFB0-4E2E-94C2-B0F8002BAC0B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10" creationId="{940D1D76-CEB9-45E0-BC75-02DDA6352058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11" creationId="{79178F44-D470-4EC0-A0F7-96A2CB6686DE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12" creationId="{CAB4F673-733B-4F8F-A287-538FDF2B1219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13" creationId="{B91C6D6D-BD4E-46C1-87BA-F505DBABCB6E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14" creationId="{16C35E1E-0140-44BF-9496-2A4BD691808F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15" creationId="{2274903C-4625-420F-B53E-DE0B8FE8F30A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16" creationId="{0A1B43D7-B306-45D5-AF68-73F8F5F7DFEC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17" creationId="{38A71048-0F6B-4132-8C00-25734C07A422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18" creationId="{B2266DE3-8621-4314-9A34-66C19230DDFB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19" creationId="{D19E6F5B-89E9-4B18-949A-956022B8AFF0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20" creationId="{B769AEC2-B53D-4A92-BC9A-F96D7F1C907C}"/>
          </ac:spMkLst>
        </pc:spChg>
        <pc:spChg chg="mod">
          <ac:chgData name="王 欣捷" userId="b965477fa0aef5e6" providerId="LiveId" clId="{D4E18A6A-E269-4338-9693-4539742B1CEB}" dt="2021-03-17T14:59:46.858" v="3648" actId="1076"/>
          <ac:spMkLst>
            <pc:docMk/>
            <pc:sldMk cId="0" sldId="583"/>
            <ac:spMk id="21" creationId="{FC51E69D-F872-4AB7-9587-E06FABCFDE00}"/>
          </ac:spMkLst>
        </pc:spChg>
        <pc:spChg chg="mod">
          <ac:chgData name="王 欣捷" userId="b965477fa0aef5e6" providerId="LiveId" clId="{D4E18A6A-E269-4338-9693-4539742B1CEB}" dt="2021-03-17T14:59:36.078" v="3647" actId="2710"/>
          <ac:spMkLst>
            <pc:docMk/>
            <pc:sldMk cId="0" sldId="583"/>
            <ac:spMk id="39939" creationId="{E9A62539-1E63-459B-84A3-EDB550E08395}"/>
          </ac:spMkLst>
        </pc:spChg>
        <pc:grpChg chg="add mod">
          <ac:chgData name="王 欣捷" userId="b965477fa0aef5e6" providerId="LiveId" clId="{D4E18A6A-E269-4338-9693-4539742B1CEB}" dt="2021-03-17T14:59:46.858" v="3648" actId="1076"/>
          <ac:grpSpMkLst>
            <pc:docMk/>
            <pc:sldMk cId="0" sldId="583"/>
            <ac:grpSpMk id="4" creationId="{FB0FC1C5-0DBB-4D28-A967-855B1361C046}"/>
          </ac:grpSpMkLst>
        </pc:grpChg>
        <pc:grpChg chg="mod">
          <ac:chgData name="王 欣捷" userId="b965477fa0aef5e6" providerId="LiveId" clId="{D4E18A6A-E269-4338-9693-4539742B1CEB}" dt="2021-03-17T14:59:46.858" v="3648" actId="1076"/>
          <ac:grpSpMkLst>
            <pc:docMk/>
            <pc:sldMk cId="0" sldId="583"/>
            <ac:grpSpMk id="9" creationId="{A92BE49E-AE4B-4255-8A54-9CD6E7C97364}"/>
          </ac:grpSpMkLst>
        </pc:grpChg>
      </pc:sldChg>
      <pc:sldChg chg="delSp del">
        <pc:chgData name="王 欣捷" userId="b965477fa0aef5e6" providerId="LiveId" clId="{D4E18A6A-E269-4338-9693-4539742B1CEB}" dt="2021-03-17T14:58:50.030" v="3644" actId="47"/>
        <pc:sldMkLst>
          <pc:docMk/>
          <pc:sldMk cId="0" sldId="584"/>
        </pc:sldMkLst>
        <pc:grpChg chg="del">
          <ac:chgData name="王 欣捷" userId="b965477fa0aef5e6" providerId="LiveId" clId="{D4E18A6A-E269-4338-9693-4539742B1CEB}" dt="2021-03-17T14:58:44.964" v="3641" actId="21"/>
          <ac:grpSpMkLst>
            <pc:docMk/>
            <pc:sldMk cId="0" sldId="584"/>
            <ac:grpSpMk id="40964" creationId="{A91E4823-26C8-4B4E-82A8-21EAC5748C86}"/>
          </ac:grpSpMkLst>
        </pc:grpChg>
      </pc:sldChg>
      <pc:sldChg chg="modSp mod modAnim">
        <pc:chgData name="王 欣捷" userId="b965477fa0aef5e6" providerId="LiveId" clId="{D4E18A6A-E269-4338-9693-4539742B1CEB}" dt="2021-03-17T15:03:23.856" v="3849" actId="403"/>
        <pc:sldMkLst>
          <pc:docMk/>
          <pc:sldMk cId="0" sldId="585"/>
        </pc:sldMkLst>
        <pc:spChg chg="mod">
          <ac:chgData name="王 欣捷" userId="b965477fa0aef5e6" providerId="LiveId" clId="{D4E18A6A-E269-4338-9693-4539742B1CEB}" dt="2021-03-17T15:03:23.856" v="3849" actId="403"/>
          <ac:spMkLst>
            <pc:docMk/>
            <pc:sldMk cId="0" sldId="585"/>
            <ac:spMk id="41987" creationId="{1B8500A6-733A-458D-ADF7-1A4E25359C5A}"/>
          </ac:spMkLst>
        </pc:spChg>
      </pc:sldChg>
      <pc:sldChg chg="modSp mod">
        <pc:chgData name="王 欣捷" userId="b965477fa0aef5e6" providerId="LiveId" clId="{D4E18A6A-E269-4338-9693-4539742B1CEB}" dt="2021-03-17T15:07:05.965" v="3886" actId="20577"/>
        <pc:sldMkLst>
          <pc:docMk/>
          <pc:sldMk cId="0" sldId="586"/>
        </pc:sldMkLst>
        <pc:spChg chg="mod">
          <ac:chgData name="王 欣捷" userId="b965477fa0aef5e6" providerId="LiveId" clId="{D4E18A6A-E269-4338-9693-4539742B1CEB}" dt="2021-03-17T15:07:05.965" v="3886" actId="20577"/>
          <ac:spMkLst>
            <pc:docMk/>
            <pc:sldMk cId="0" sldId="586"/>
            <ac:spMk id="44035" creationId="{37F4E376-F576-4A6B-917C-55D543C857CD}"/>
          </ac:spMkLst>
        </pc:spChg>
      </pc:sldChg>
      <pc:sldChg chg="modSp mod modClrScheme chgLayout">
        <pc:chgData name="王 欣捷" userId="b965477fa0aef5e6" providerId="LiveId" clId="{D4E18A6A-E269-4338-9693-4539742B1CEB}" dt="2021-03-17T15:08:06.323" v="3892" actId="14100"/>
        <pc:sldMkLst>
          <pc:docMk/>
          <pc:sldMk cId="0" sldId="588"/>
        </pc:sldMkLst>
        <pc:spChg chg="mod ord">
          <ac:chgData name="王 欣捷" userId="b965477fa0aef5e6" providerId="LiveId" clId="{D4E18A6A-E269-4338-9693-4539742B1CEB}" dt="2021-03-17T15:07:34.456" v="3887" actId="700"/>
          <ac:spMkLst>
            <pc:docMk/>
            <pc:sldMk cId="0" sldId="588"/>
            <ac:spMk id="46082" creationId="{32A67090-0433-4F9B-A24F-8B84F50EA995}"/>
          </ac:spMkLst>
        </pc:spChg>
        <pc:spChg chg="mod ord">
          <ac:chgData name="王 欣捷" userId="b965477fa0aef5e6" providerId="LiveId" clId="{D4E18A6A-E269-4338-9693-4539742B1CEB}" dt="2021-03-17T15:07:34.456" v="3887" actId="700"/>
          <ac:spMkLst>
            <pc:docMk/>
            <pc:sldMk cId="0" sldId="588"/>
            <ac:spMk id="46083" creationId="{6AB14745-F29B-4D33-A23B-B0D37E2F30F3}"/>
          </ac:spMkLst>
        </pc:spChg>
        <pc:spChg chg="mod">
          <ac:chgData name="王 欣捷" userId="b965477fa0aef5e6" providerId="LiveId" clId="{D4E18A6A-E269-4338-9693-4539742B1CEB}" dt="2021-03-17T15:07:59.961" v="3890" actId="1076"/>
          <ac:spMkLst>
            <pc:docMk/>
            <pc:sldMk cId="0" sldId="588"/>
            <ac:spMk id="340996" creationId="{B5DFF0B8-16E4-4A79-89F9-1512C4C4A9A6}"/>
          </ac:spMkLst>
        </pc:spChg>
        <pc:spChg chg="mod">
          <ac:chgData name="王 欣捷" userId="b965477fa0aef5e6" providerId="LiveId" clId="{D4E18A6A-E269-4338-9693-4539742B1CEB}" dt="2021-03-17T15:08:06.323" v="3892" actId="14100"/>
          <ac:spMkLst>
            <pc:docMk/>
            <pc:sldMk cId="0" sldId="588"/>
            <ac:spMk id="340997" creationId="{37A338D7-75A7-4E1E-BFE8-EC9677CD0719}"/>
          </ac:spMkLst>
        </pc:spChg>
      </pc:sldChg>
      <pc:sldChg chg="del">
        <pc:chgData name="王 欣捷" userId="b965477fa0aef5e6" providerId="LiveId" clId="{D4E18A6A-E269-4338-9693-4539742B1CEB}" dt="2021-03-17T15:09:08.982" v="3893" actId="47"/>
        <pc:sldMkLst>
          <pc:docMk/>
          <pc:sldMk cId="0" sldId="589"/>
        </pc:sldMkLst>
      </pc:sldChg>
      <pc:sldChg chg="addSp modSp mod modAnim">
        <pc:chgData name="王 欣捷" userId="b965477fa0aef5e6" providerId="LiveId" clId="{D4E18A6A-E269-4338-9693-4539742B1CEB}" dt="2021-03-17T15:14:11.363" v="4006"/>
        <pc:sldMkLst>
          <pc:docMk/>
          <pc:sldMk cId="0" sldId="590"/>
        </pc:sldMkLst>
        <pc:spChg chg="add mod">
          <ac:chgData name="王 欣捷" userId="b965477fa0aef5e6" providerId="LiveId" clId="{D4E18A6A-E269-4338-9693-4539742B1CEB}" dt="2021-03-17T15:13:59.999" v="4004" actId="164"/>
          <ac:spMkLst>
            <pc:docMk/>
            <pc:sldMk cId="0" sldId="590"/>
            <ac:spMk id="2" creationId="{44B8FEEF-84F4-47F8-9065-E42A771CB7D9}"/>
          </ac:spMkLst>
        </pc:spChg>
        <pc:spChg chg="add mod">
          <ac:chgData name="王 欣捷" userId="b965477fa0aef5e6" providerId="LiveId" clId="{D4E18A6A-E269-4338-9693-4539742B1CEB}" dt="2021-03-17T15:13:59.999" v="4004" actId="164"/>
          <ac:spMkLst>
            <pc:docMk/>
            <pc:sldMk cId="0" sldId="590"/>
            <ac:spMk id="6" creationId="{7DE55402-47A8-4793-AA06-C876AA76B79F}"/>
          </ac:spMkLst>
        </pc:spChg>
        <pc:spChg chg="add mod">
          <ac:chgData name="王 欣捷" userId="b965477fa0aef5e6" providerId="LiveId" clId="{D4E18A6A-E269-4338-9693-4539742B1CEB}" dt="2021-03-17T15:13:59.999" v="4004" actId="164"/>
          <ac:spMkLst>
            <pc:docMk/>
            <pc:sldMk cId="0" sldId="590"/>
            <ac:spMk id="7" creationId="{DD163301-A1A9-47A6-8CE8-4CA29A1D1B9D}"/>
          </ac:spMkLst>
        </pc:spChg>
        <pc:spChg chg="add mod">
          <ac:chgData name="王 欣捷" userId="b965477fa0aef5e6" providerId="LiveId" clId="{D4E18A6A-E269-4338-9693-4539742B1CEB}" dt="2021-03-17T15:13:59.999" v="4004" actId="164"/>
          <ac:spMkLst>
            <pc:docMk/>
            <pc:sldMk cId="0" sldId="590"/>
            <ac:spMk id="8" creationId="{BE0047A3-852B-4F63-8EFB-BBE08D398B3D}"/>
          </ac:spMkLst>
        </pc:spChg>
        <pc:spChg chg="add mod">
          <ac:chgData name="王 欣捷" userId="b965477fa0aef5e6" providerId="LiveId" clId="{D4E18A6A-E269-4338-9693-4539742B1CEB}" dt="2021-03-17T15:13:59.999" v="4004" actId="164"/>
          <ac:spMkLst>
            <pc:docMk/>
            <pc:sldMk cId="0" sldId="590"/>
            <ac:spMk id="9" creationId="{8D9BB855-7768-4FD9-A668-88932381D234}"/>
          </ac:spMkLst>
        </pc:spChg>
        <pc:spChg chg="add mod">
          <ac:chgData name="王 欣捷" userId="b965477fa0aef5e6" providerId="LiveId" clId="{D4E18A6A-E269-4338-9693-4539742B1CEB}" dt="2021-03-17T15:13:59.999" v="4004" actId="164"/>
          <ac:spMkLst>
            <pc:docMk/>
            <pc:sldMk cId="0" sldId="590"/>
            <ac:spMk id="10" creationId="{6ED4B5DF-A825-4148-A701-102D5925FB88}"/>
          </ac:spMkLst>
        </pc:spChg>
        <pc:spChg chg="add mod">
          <ac:chgData name="王 欣捷" userId="b965477fa0aef5e6" providerId="LiveId" clId="{D4E18A6A-E269-4338-9693-4539742B1CEB}" dt="2021-03-17T15:13:59.999" v="4004" actId="164"/>
          <ac:spMkLst>
            <pc:docMk/>
            <pc:sldMk cId="0" sldId="590"/>
            <ac:spMk id="11" creationId="{5479F810-3C97-4484-BD14-36B4F466AB89}"/>
          </ac:spMkLst>
        </pc:spChg>
        <pc:spChg chg="add mod">
          <ac:chgData name="王 欣捷" userId="b965477fa0aef5e6" providerId="LiveId" clId="{D4E18A6A-E269-4338-9693-4539742B1CEB}" dt="2021-03-17T15:13:59.999" v="4004" actId="164"/>
          <ac:spMkLst>
            <pc:docMk/>
            <pc:sldMk cId="0" sldId="590"/>
            <ac:spMk id="12" creationId="{46D7EA67-9229-43C5-BEAF-7B2C4425A388}"/>
          </ac:spMkLst>
        </pc:spChg>
        <pc:spChg chg="mod">
          <ac:chgData name="王 欣捷" userId="b965477fa0aef5e6" providerId="LiveId" clId="{D4E18A6A-E269-4338-9693-4539742B1CEB}" dt="2021-03-17T15:09:35.987" v="3896" actId="20577"/>
          <ac:spMkLst>
            <pc:docMk/>
            <pc:sldMk cId="0" sldId="590"/>
            <ac:spMk id="48130" creationId="{CF7BCA2C-0CFB-4440-868B-DF0BE1832D8B}"/>
          </ac:spMkLst>
        </pc:spChg>
        <pc:spChg chg="mod">
          <ac:chgData name="王 欣捷" userId="b965477fa0aef5e6" providerId="LiveId" clId="{D4E18A6A-E269-4338-9693-4539742B1CEB}" dt="2021-03-17T15:12:00.871" v="3954"/>
          <ac:spMkLst>
            <pc:docMk/>
            <pc:sldMk cId="0" sldId="590"/>
            <ac:spMk id="48131" creationId="{576E9DE1-E5A1-4823-A7F4-DE2EC1ADE759}"/>
          </ac:spMkLst>
        </pc:spChg>
        <pc:grpChg chg="add mod">
          <ac:chgData name="王 欣捷" userId="b965477fa0aef5e6" providerId="LiveId" clId="{D4E18A6A-E269-4338-9693-4539742B1CEB}" dt="2021-03-17T15:13:59.999" v="4004" actId="164"/>
          <ac:grpSpMkLst>
            <pc:docMk/>
            <pc:sldMk cId="0" sldId="590"/>
            <ac:grpSpMk id="4" creationId="{95A5C76E-1358-481D-B81C-5B109D338BBC}"/>
          </ac:grpSpMkLst>
        </pc:grpChg>
      </pc:sldChg>
      <pc:sldChg chg="modSp">
        <pc:chgData name="王 欣捷" userId="b965477fa0aef5e6" providerId="LiveId" clId="{D4E18A6A-E269-4338-9693-4539742B1CEB}" dt="2021-03-17T15:14:55.264" v="4008" actId="403"/>
        <pc:sldMkLst>
          <pc:docMk/>
          <pc:sldMk cId="0" sldId="591"/>
        </pc:sldMkLst>
        <pc:spChg chg="mod">
          <ac:chgData name="王 欣捷" userId="b965477fa0aef5e6" providerId="LiveId" clId="{D4E18A6A-E269-4338-9693-4539742B1CEB}" dt="2021-03-17T15:14:55.264" v="4008" actId="403"/>
          <ac:spMkLst>
            <pc:docMk/>
            <pc:sldMk cId="0" sldId="591"/>
            <ac:spMk id="152579" creationId="{7BF78A94-14D1-48FB-BB91-1EC73D1F0203}"/>
          </ac:spMkLst>
        </pc:spChg>
      </pc:sldChg>
      <pc:sldChg chg="addSp modSp new mod modClrScheme chgLayout">
        <pc:chgData name="王 欣捷" userId="b965477fa0aef5e6" providerId="LiveId" clId="{D4E18A6A-E269-4338-9693-4539742B1CEB}" dt="2021-03-17T10:25:02.581" v="217"/>
        <pc:sldMkLst>
          <pc:docMk/>
          <pc:sldMk cId="3223842112" sldId="592"/>
        </pc:sldMkLst>
        <pc:spChg chg="mod ord">
          <ac:chgData name="王 欣捷" userId="b965477fa0aef5e6" providerId="LiveId" clId="{D4E18A6A-E269-4338-9693-4539742B1CEB}" dt="2021-03-17T10:16:03.167" v="142" actId="700"/>
          <ac:spMkLst>
            <pc:docMk/>
            <pc:sldMk cId="3223842112" sldId="592"/>
            <ac:spMk id="2" creationId="{F1378DFC-6C84-45D7-A6D0-E6B9427E9D09}"/>
          </ac:spMkLst>
        </pc:spChg>
        <pc:spChg chg="add mod ord">
          <ac:chgData name="王 欣捷" userId="b965477fa0aef5e6" providerId="LiveId" clId="{D4E18A6A-E269-4338-9693-4539742B1CEB}" dt="2021-03-17T10:25:02.581" v="217"/>
          <ac:spMkLst>
            <pc:docMk/>
            <pc:sldMk cId="3223842112" sldId="592"/>
            <ac:spMk id="3" creationId="{8084102E-EA3C-4272-BE62-6FB1293865FA}"/>
          </ac:spMkLst>
        </pc:spChg>
      </pc:sldChg>
      <pc:sldChg chg="modSp add mod ord">
        <pc:chgData name="王 欣捷" userId="b965477fa0aef5e6" providerId="LiveId" clId="{D4E18A6A-E269-4338-9693-4539742B1CEB}" dt="2021-03-17T10:25:15.246" v="229"/>
        <pc:sldMkLst>
          <pc:docMk/>
          <pc:sldMk cId="3373545711" sldId="593"/>
        </pc:sldMkLst>
        <pc:spChg chg="mod">
          <ac:chgData name="王 欣捷" userId="b965477fa0aef5e6" providerId="LiveId" clId="{D4E18A6A-E269-4338-9693-4539742B1CEB}" dt="2021-03-17T10:25:15.246" v="229"/>
          <ac:spMkLst>
            <pc:docMk/>
            <pc:sldMk cId="3373545711" sldId="593"/>
            <ac:spMk id="3" creationId="{8084102E-EA3C-4272-BE62-6FB1293865FA}"/>
          </ac:spMkLst>
        </pc:spChg>
      </pc:sldChg>
      <pc:sldChg chg="modSp new mod">
        <pc:chgData name="王 欣捷" userId="b965477fa0aef5e6" providerId="LiveId" clId="{D4E18A6A-E269-4338-9693-4539742B1CEB}" dt="2021-03-17T10:30:34.035" v="405"/>
        <pc:sldMkLst>
          <pc:docMk/>
          <pc:sldMk cId="66058480" sldId="594"/>
        </pc:sldMkLst>
        <pc:spChg chg="mod">
          <ac:chgData name="王 欣捷" userId="b965477fa0aef5e6" providerId="LiveId" clId="{D4E18A6A-E269-4338-9693-4539742B1CEB}" dt="2021-03-17T10:25:21.595" v="234"/>
          <ac:spMkLst>
            <pc:docMk/>
            <pc:sldMk cId="66058480" sldId="594"/>
            <ac:spMk id="2" creationId="{471119A4-DAAE-4066-B1AB-CC255B25D78D}"/>
          </ac:spMkLst>
        </pc:spChg>
        <pc:spChg chg="mod">
          <ac:chgData name="王 欣捷" userId="b965477fa0aef5e6" providerId="LiveId" clId="{D4E18A6A-E269-4338-9693-4539742B1CEB}" dt="2021-03-17T10:30:34.035" v="405"/>
          <ac:spMkLst>
            <pc:docMk/>
            <pc:sldMk cId="66058480" sldId="594"/>
            <ac:spMk id="3" creationId="{3F154D45-45B5-40AC-8AC1-FECF42FE6EFC}"/>
          </ac:spMkLst>
        </pc:spChg>
      </pc:sldChg>
      <pc:sldChg chg="addSp delSp modSp new mod modClrScheme modAnim chgLayout">
        <pc:chgData name="王 欣捷" userId="b965477fa0aef5e6" providerId="LiveId" clId="{D4E18A6A-E269-4338-9693-4539742B1CEB}" dt="2021-03-17T11:16:21.311" v="636"/>
        <pc:sldMkLst>
          <pc:docMk/>
          <pc:sldMk cId="4033957640" sldId="595"/>
        </pc:sldMkLst>
        <pc:spChg chg="mod ord">
          <ac:chgData name="王 欣捷" userId="b965477fa0aef5e6" providerId="LiveId" clId="{D4E18A6A-E269-4338-9693-4539742B1CEB}" dt="2021-03-17T11:05:30.277" v="422" actId="700"/>
          <ac:spMkLst>
            <pc:docMk/>
            <pc:sldMk cId="4033957640" sldId="595"/>
            <ac:spMk id="2" creationId="{8224E6ED-616D-4FBB-BB09-6250BD61ACBB}"/>
          </ac:spMkLst>
        </pc:spChg>
        <pc:spChg chg="add mod ord">
          <ac:chgData name="王 欣捷" userId="b965477fa0aef5e6" providerId="LiveId" clId="{D4E18A6A-E269-4338-9693-4539742B1CEB}" dt="2021-03-17T11:10:31.488" v="551"/>
          <ac:spMkLst>
            <pc:docMk/>
            <pc:sldMk cId="4033957640" sldId="595"/>
            <ac:spMk id="3" creationId="{589A9F89-CE36-48D3-8B18-08FA5FC6D07C}"/>
          </ac:spMkLst>
        </pc:spChg>
        <pc:spChg chg="add mod">
          <ac:chgData name="王 欣捷" userId="b965477fa0aef5e6" providerId="LiveId" clId="{D4E18A6A-E269-4338-9693-4539742B1CEB}" dt="2021-03-17T11:05:55.035" v="428"/>
          <ac:spMkLst>
            <pc:docMk/>
            <pc:sldMk cId="4033957640" sldId="595"/>
            <ac:spMk id="4" creationId="{9EDB14B0-C3C0-44EC-989D-AA8DC6E0C8C8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5" creationId="{88729628-B867-4A2C-8897-A5CA397B35CE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6" creationId="{0F05C20C-0528-4C89-B999-433FD845B465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7" creationId="{20E2EB44-2567-4385-A1A4-2F6D5247B28D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8" creationId="{42418006-0624-4E28-A0E0-B40D42FCA627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9" creationId="{B2648D0F-1DA3-45A8-B349-9B79B0259A18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10" creationId="{6D073759-8137-4CA5-A7DD-D983F4FF3121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11" creationId="{EF21A215-A998-4E38-BC44-ECF9F92B3A92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12" creationId="{76D8BB08-6D53-4A4C-BE1A-69E5FFC49DD2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13" creationId="{4C38AC13-D429-4AA8-B85B-A7D4A80CC673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14" creationId="{42978268-A20B-4A31-8BA0-3FB88CB6A312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15" creationId="{A3FECAFD-6EAC-4824-99F2-C45FA1B079AA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16" creationId="{50939278-38B6-4000-802E-60D892A032D5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17" creationId="{3CF6E3DD-2BFE-4738-93B5-D64DB3CF0B9A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18" creationId="{6CDD1C7B-46F4-46C5-9C02-891DD1BD2523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19" creationId="{C47D9D27-5DCD-489E-80ED-6ACC96CE36C2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20" creationId="{895CDA74-9840-4D67-B048-EB9E672B821C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21" creationId="{ACF2D2C6-8ABB-48E4-81A5-554DCD82F1AE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22" creationId="{5E4777BF-3C70-4C4F-9540-1FA9DBC04A5A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23" creationId="{BBA0A771-24B3-46D4-89E5-68E3F273ED1E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24" creationId="{9C72127C-B738-4F9B-A68D-A64257CA34C7}"/>
          </ac:spMkLst>
        </pc:spChg>
        <pc:spChg chg="add del mod">
          <ac:chgData name="王 欣捷" userId="b965477fa0aef5e6" providerId="LiveId" clId="{D4E18A6A-E269-4338-9693-4539742B1CEB}" dt="2021-03-17T11:14:22.710" v="601" actId="478"/>
          <ac:spMkLst>
            <pc:docMk/>
            <pc:sldMk cId="4033957640" sldId="595"/>
            <ac:spMk id="25" creationId="{8C8B56A7-9306-425D-9D89-19C6AFAC34D2}"/>
          </ac:spMkLst>
        </pc:spChg>
        <pc:spChg chg="add del mod ord">
          <ac:chgData name="王 欣捷" userId="b965477fa0aef5e6" providerId="LiveId" clId="{D4E18A6A-E269-4338-9693-4539742B1CEB}" dt="2021-03-17T11:16:14.515" v="635" actId="478"/>
          <ac:spMkLst>
            <pc:docMk/>
            <pc:sldMk cId="4033957640" sldId="595"/>
            <ac:spMk id="26" creationId="{02681628-5C26-4D86-9C0E-5A353D938863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27" creationId="{7276F96D-268E-41DA-821B-8BC9509A1349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28" creationId="{B3A6F740-F7EF-4BE9-B24A-750144F8560B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29" creationId="{2405A4F9-6515-4260-8AF0-B3B7CF27617D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30" creationId="{3D029CD3-0A6D-43F9-B0D4-A80034A3CA2D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31" creationId="{29A2CC6A-5495-48D7-B956-B3EB45003CAB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32" creationId="{5FEE38A3-C3FB-4AD4-AB8B-7339A69E7ABF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33" creationId="{2E5C02D0-9D6C-47FD-8B6C-335DC9DB68F0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34" creationId="{5FA8EFFF-956F-49A8-BC25-883F521897D5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35" creationId="{BB53743D-E9E6-4706-9C4B-F30C9B96A618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36" creationId="{EDF2A7B4-3C2E-432F-8762-3B22C2980456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37" creationId="{FDAC8DAD-96D7-47AC-A355-BCD909D250F4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38" creationId="{4060B7DC-CBFE-4A43-826E-B8E440360A37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39" creationId="{F77750C5-CC5F-491A-B6EC-DF358A0381BB}"/>
          </ac:spMkLst>
        </pc:spChg>
        <pc:spChg chg="add mod">
          <ac:chgData name="王 欣捷" userId="b965477fa0aef5e6" providerId="LiveId" clId="{D4E18A6A-E269-4338-9693-4539742B1CEB}" dt="2021-03-17T11:15:48.909" v="630" actId="1076"/>
          <ac:spMkLst>
            <pc:docMk/>
            <pc:sldMk cId="4033957640" sldId="595"/>
            <ac:spMk id="40" creationId="{07213B36-5333-476E-A17B-749ACC6D20DE}"/>
          </ac:spMkLst>
        </pc:spChg>
        <pc:grpChg chg="add mod">
          <ac:chgData name="王 欣捷" userId="b965477fa0aef5e6" providerId="LiveId" clId="{D4E18A6A-E269-4338-9693-4539742B1CEB}" dt="2021-03-17T11:15:48.909" v="630" actId="1076"/>
          <ac:grpSpMkLst>
            <pc:docMk/>
            <pc:sldMk cId="4033957640" sldId="595"/>
            <ac:grpSpMk id="41" creationId="{59AD194A-E354-4C03-9FE3-B07C103F8133}"/>
          </ac:grpSpMkLst>
        </pc:grpChg>
      </pc:sldChg>
      <pc:sldChg chg="addSp delSp modSp add mod ord">
        <pc:chgData name="王 欣捷" userId="b965477fa0aef5e6" providerId="LiveId" clId="{D4E18A6A-E269-4338-9693-4539742B1CEB}" dt="2021-03-17T11:28:29.609" v="843"/>
        <pc:sldMkLst>
          <pc:docMk/>
          <pc:sldMk cId="2648371721" sldId="596"/>
        </pc:sldMkLst>
        <pc:spChg chg="del">
          <ac:chgData name="王 欣捷" userId="b965477fa0aef5e6" providerId="LiveId" clId="{D4E18A6A-E269-4338-9693-4539742B1CEB}" dt="2021-03-17T11:28:20.469" v="842" actId="478"/>
          <ac:spMkLst>
            <pc:docMk/>
            <pc:sldMk cId="2648371721" sldId="596"/>
            <ac:spMk id="2" creationId="{EAB5F3A6-0EBA-4A82-886A-604F27743E01}"/>
          </ac:spMkLst>
        </pc:spChg>
        <pc:spChg chg="del">
          <ac:chgData name="王 欣捷" userId="b965477fa0aef5e6" providerId="LiveId" clId="{D4E18A6A-E269-4338-9693-4539742B1CEB}" dt="2021-03-17T11:28:20.469" v="842" actId="478"/>
          <ac:spMkLst>
            <pc:docMk/>
            <pc:sldMk cId="2648371721" sldId="596"/>
            <ac:spMk id="6" creationId="{C2FB1297-E3B9-4E7D-A3F6-E44EEE42EBB2}"/>
          </ac:spMkLst>
        </pc:spChg>
        <pc:spChg chg="add mod">
          <ac:chgData name="王 欣捷" userId="b965477fa0aef5e6" providerId="LiveId" clId="{D4E18A6A-E269-4338-9693-4539742B1CEB}" dt="2021-03-17T11:28:29.609" v="843"/>
          <ac:spMkLst>
            <pc:docMk/>
            <pc:sldMk cId="2648371721" sldId="596"/>
            <ac:spMk id="7" creationId="{59098403-F86E-4A32-9F1B-6AE0EAA8DA7E}"/>
          </ac:spMkLst>
        </pc:spChg>
        <pc:spChg chg="add mod">
          <ac:chgData name="王 欣捷" userId="b965477fa0aef5e6" providerId="LiveId" clId="{D4E18A6A-E269-4338-9693-4539742B1CEB}" dt="2021-03-17T11:28:29.609" v="843"/>
          <ac:spMkLst>
            <pc:docMk/>
            <pc:sldMk cId="2648371721" sldId="596"/>
            <ac:spMk id="8" creationId="{6C861720-9A49-413D-A07F-FC7F624077E5}"/>
          </ac:spMkLst>
        </pc:spChg>
        <pc:spChg chg="mod">
          <ac:chgData name="王 欣捷" userId="b965477fa0aef5e6" providerId="LiveId" clId="{D4E18A6A-E269-4338-9693-4539742B1CEB}" dt="2021-03-17T11:23:38.762" v="817"/>
          <ac:spMkLst>
            <pc:docMk/>
            <pc:sldMk cId="2648371721" sldId="596"/>
            <ac:spMk id="14338" creationId="{7F0DE04D-C995-4C85-969C-21A2CF4FFE43}"/>
          </ac:spMkLst>
        </pc:spChg>
        <pc:spChg chg="mod">
          <ac:chgData name="王 欣捷" userId="b965477fa0aef5e6" providerId="LiveId" clId="{D4E18A6A-E269-4338-9693-4539742B1CEB}" dt="2021-03-17T11:28:16.597" v="841" actId="20577"/>
          <ac:spMkLst>
            <pc:docMk/>
            <pc:sldMk cId="2648371721" sldId="596"/>
            <ac:spMk id="14339" creationId="{601F629B-64AE-4EFA-82CB-9B0DFFA8D49D}"/>
          </ac:spMkLst>
        </pc:spChg>
      </pc:sldChg>
      <pc:sldChg chg="addSp delSp modSp add del mod addAnim delAnim modAnim">
        <pc:chgData name="王 欣捷" userId="b965477fa0aef5e6" providerId="LiveId" clId="{D4E18A6A-E269-4338-9693-4539742B1CEB}" dt="2021-03-17T15:25:33.362" v="4154" actId="47"/>
        <pc:sldMkLst>
          <pc:docMk/>
          <pc:sldMk cId="4234803571" sldId="597"/>
        </pc:sldMkLst>
        <pc:spChg chg="add mod">
          <ac:chgData name="王 欣捷" userId="b965477fa0aef5e6" providerId="LiveId" clId="{D4E18A6A-E269-4338-9693-4539742B1CEB}" dt="2021-03-17T12:20:51.464" v="1806" actId="1076"/>
          <ac:spMkLst>
            <pc:docMk/>
            <pc:sldMk cId="4234803571" sldId="597"/>
            <ac:spMk id="5" creationId="{6441E191-D0AA-4FDE-BE3F-24117D5861AD}"/>
          </ac:spMkLst>
        </pc:spChg>
        <pc:spChg chg="mod">
          <ac:chgData name="王 欣捷" userId="b965477fa0aef5e6" providerId="LiveId" clId="{D4E18A6A-E269-4338-9693-4539742B1CEB}" dt="2021-03-17T12:20:49.148" v="1805" actId="113"/>
          <ac:spMkLst>
            <pc:docMk/>
            <pc:sldMk cId="4234803571" sldId="597"/>
            <ac:spMk id="251907" creationId="{1A7FDCAA-7A66-4377-8DA0-6039520053CB}"/>
          </ac:spMkLst>
        </pc:spChg>
        <pc:spChg chg="del mod">
          <ac:chgData name="王 欣捷" userId="b965477fa0aef5e6" providerId="LiveId" clId="{D4E18A6A-E269-4338-9693-4539742B1CEB}" dt="2021-03-17T12:05:42.072" v="1668" actId="478"/>
          <ac:spMkLst>
            <pc:docMk/>
            <pc:sldMk cId="4234803571" sldId="597"/>
            <ac:spMk id="251908" creationId="{2913C016-9801-4292-999A-A52ECC476C14}"/>
          </ac:spMkLst>
        </pc:spChg>
      </pc:sldChg>
      <pc:sldChg chg="addSp delSp modSp add mod modAnim">
        <pc:chgData name="王 欣捷" userId="b965477fa0aef5e6" providerId="LiveId" clId="{D4E18A6A-E269-4338-9693-4539742B1CEB}" dt="2021-03-17T11:39:13.788" v="1102" actId="478"/>
        <pc:sldMkLst>
          <pc:docMk/>
          <pc:sldMk cId="4198321135" sldId="598"/>
        </pc:sldMkLst>
        <pc:spChg chg="mod">
          <ac:chgData name="王 欣捷" userId="b965477fa0aef5e6" providerId="LiveId" clId="{D4E18A6A-E269-4338-9693-4539742B1CEB}" dt="2021-03-17T11:36:40.990" v="1050"/>
          <ac:spMkLst>
            <pc:docMk/>
            <pc:sldMk cId="4198321135" sldId="598"/>
            <ac:spMk id="2" creationId="{C71269B1-BADE-47D5-9439-66A904CBCD2E}"/>
          </ac:spMkLst>
        </pc:spChg>
        <pc:spChg chg="add del mod">
          <ac:chgData name="王 欣捷" userId="b965477fa0aef5e6" providerId="LiveId" clId="{D4E18A6A-E269-4338-9693-4539742B1CEB}" dt="2021-03-17T11:39:13.788" v="1102" actId="478"/>
          <ac:spMkLst>
            <pc:docMk/>
            <pc:sldMk cId="4198321135" sldId="598"/>
            <ac:spMk id="3" creationId="{28730A5E-8924-4B0D-B4EF-203BAF73F808}"/>
          </ac:spMkLst>
        </pc:spChg>
        <pc:spChg chg="add mod">
          <ac:chgData name="王 欣捷" userId="b965477fa0aef5e6" providerId="LiveId" clId="{D4E18A6A-E269-4338-9693-4539742B1CEB}" dt="2021-03-17T11:38:34.892" v="1096" actId="1035"/>
          <ac:spMkLst>
            <pc:docMk/>
            <pc:sldMk cId="4198321135" sldId="598"/>
            <ac:spMk id="5" creationId="{647A7E9F-70A0-4A66-A849-957DDB9ABA6C}"/>
          </ac:spMkLst>
        </pc:spChg>
      </pc:sldChg>
      <pc:sldChg chg="modSp new mod">
        <pc:chgData name="王 欣捷" userId="b965477fa0aef5e6" providerId="LiveId" clId="{D4E18A6A-E269-4338-9693-4539742B1CEB}" dt="2021-03-17T12:05:14.116" v="1655" actId="113"/>
        <pc:sldMkLst>
          <pc:docMk/>
          <pc:sldMk cId="3595551225" sldId="599"/>
        </pc:sldMkLst>
        <pc:spChg chg="mod">
          <ac:chgData name="王 欣捷" userId="b965477fa0aef5e6" providerId="LiveId" clId="{D4E18A6A-E269-4338-9693-4539742B1CEB}" dt="2021-03-17T11:41:44.433" v="1124"/>
          <ac:spMkLst>
            <pc:docMk/>
            <pc:sldMk cId="3595551225" sldId="599"/>
            <ac:spMk id="2" creationId="{9EF61061-365E-47D3-AE64-AF48313A3145}"/>
          </ac:spMkLst>
        </pc:spChg>
        <pc:spChg chg="mod">
          <ac:chgData name="王 欣捷" userId="b965477fa0aef5e6" providerId="LiveId" clId="{D4E18A6A-E269-4338-9693-4539742B1CEB}" dt="2021-03-17T12:05:14.116" v="1655" actId="113"/>
          <ac:spMkLst>
            <pc:docMk/>
            <pc:sldMk cId="3595551225" sldId="599"/>
            <ac:spMk id="3" creationId="{B7D7DA90-BB31-4B70-B656-89FCA0342EA6}"/>
          </ac:spMkLst>
        </pc:spChg>
      </pc:sldChg>
      <pc:sldChg chg="addSp modSp new del mod modClrScheme chgLayout">
        <pc:chgData name="王 欣捷" userId="b965477fa0aef5e6" providerId="LiveId" clId="{D4E18A6A-E269-4338-9693-4539742B1CEB}" dt="2021-03-17T12:30:31.685" v="1915" actId="47"/>
        <pc:sldMkLst>
          <pc:docMk/>
          <pc:sldMk cId="2091775331" sldId="600"/>
        </pc:sldMkLst>
        <pc:spChg chg="add mod">
          <ac:chgData name="王 欣捷" userId="b965477fa0aef5e6" providerId="LiveId" clId="{D4E18A6A-E269-4338-9693-4539742B1CEB}" dt="2021-03-17T12:20:56.239" v="1808" actId="700"/>
          <ac:spMkLst>
            <pc:docMk/>
            <pc:sldMk cId="2091775331" sldId="600"/>
            <ac:spMk id="2" creationId="{A99BD01B-20CC-41A4-9B10-C452B7825782}"/>
          </ac:spMkLst>
        </pc:spChg>
        <pc:spChg chg="add mod">
          <ac:chgData name="王 欣捷" userId="b965477fa0aef5e6" providerId="LiveId" clId="{D4E18A6A-E269-4338-9693-4539742B1CEB}" dt="2021-03-17T12:20:58.905" v="1811"/>
          <ac:spMkLst>
            <pc:docMk/>
            <pc:sldMk cId="2091775331" sldId="600"/>
            <ac:spMk id="3" creationId="{FAEF31D2-432E-4AF3-ABDD-A6D8ED030196}"/>
          </ac:spMkLst>
        </pc:spChg>
      </pc:sldChg>
      <pc:sldChg chg="addSp delSp modSp add mod modAnim">
        <pc:chgData name="王 欣捷" userId="b965477fa0aef5e6" providerId="LiveId" clId="{D4E18A6A-E269-4338-9693-4539742B1CEB}" dt="2021-03-17T12:33:26.208" v="1977" actId="403"/>
        <pc:sldMkLst>
          <pc:docMk/>
          <pc:sldMk cId="1466705747" sldId="601"/>
        </pc:sldMkLst>
        <pc:spChg chg="mod">
          <ac:chgData name="王 欣捷" userId="b965477fa0aef5e6" providerId="LiveId" clId="{D4E18A6A-E269-4338-9693-4539742B1CEB}" dt="2021-03-17T12:31:37.814" v="1950" actId="1076"/>
          <ac:spMkLst>
            <pc:docMk/>
            <pc:sldMk cId="1466705747" sldId="601"/>
            <ac:spMk id="5" creationId="{6441E191-D0AA-4FDE-BE3F-24117D5861AD}"/>
          </ac:spMkLst>
        </pc:spChg>
        <pc:spChg chg="add del mod">
          <ac:chgData name="王 欣捷" userId="b965477fa0aef5e6" providerId="LiveId" clId="{D4E18A6A-E269-4338-9693-4539742B1CEB}" dt="2021-03-17T12:27:53.734" v="1899" actId="478"/>
          <ac:spMkLst>
            <pc:docMk/>
            <pc:sldMk cId="1466705747" sldId="601"/>
            <ac:spMk id="9" creationId="{5315AA2D-C286-4DEA-AC5F-DDD6A9381194}"/>
          </ac:spMkLst>
        </pc:spChg>
        <pc:spChg chg="add mod">
          <ac:chgData name="王 欣捷" userId="b965477fa0aef5e6" providerId="LiveId" clId="{D4E18A6A-E269-4338-9693-4539742B1CEB}" dt="2021-03-17T12:33:26.208" v="1977" actId="403"/>
          <ac:spMkLst>
            <pc:docMk/>
            <pc:sldMk cId="1466705747" sldId="601"/>
            <ac:spMk id="11" creationId="{2DEE9D7C-62A6-4B4F-8F69-24E86EC6A43B}"/>
          </ac:spMkLst>
        </pc:spChg>
        <pc:spChg chg="add mod ord">
          <ac:chgData name="王 欣捷" userId="b965477fa0aef5e6" providerId="LiveId" clId="{D4E18A6A-E269-4338-9693-4539742B1CEB}" dt="2021-03-17T12:33:01.752" v="1966" actId="14100"/>
          <ac:spMkLst>
            <pc:docMk/>
            <pc:sldMk cId="1466705747" sldId="601"/>
            <ac:spMk id="12" creationId="{2C1E26E9-5526-4DFA-8791-CFFF5746DF19}"/>
          </ac:spMkLst>
        </pc:spChg>
        <pc:spChg chg="mod">
          <ac:chgData name="王 欣捷" userId="b965477fa0aef5e6" providerId="LiveId" clId="{D4E18A6A-E269-4338-9693-4539742B1CEB}" dt="2021-03-17T12:32:47.685" v="1965" actId="255"/>
          <ac:spMkLst>
            <pc:docMk/>
            <pc:sldMk cId="1466705747" sldId="601"/>
            <ac:spMk id="251907" creationId="{1A7FDCAA-7A66-4377-8DA0-6039520053CB}"/>
          </ac:spMkLst>
        </pc:spChg>
        <pc:cxnChg chg="add mod">
          <ac:chgData name="王 欣捷" userId="b965477fa0aef5e6" providerId="LiveId" clId="{D4E18A6A-E269-4338-9693-4539742B1CEB}" dt="2021-03-17T12:33:16.641" v="1970" actId="1076"/>
          <ac:cxnSpMkLst>
            <pc:docMk/>
            <pc:sldMk cId="1466705747" sldId="601"/>
            <ac:cxnSpMk id="3" creationId="{056A41CA-208C-432E-BE22-EA710053DA5F}"/>
          </ac:cxnSpMkLst>
        </pc:cxnChg>
        <pc:cxnChg chg="add mod">
          <ac:chgData name="王 欣捷" userId="b965477fa0aef5e6" providerId="LiveId" clId="{D4E18A6A-E269-4338-9693-4539742B1CEB}" dt="2021-03-17T12:33:18.632" v="1971" actId="1076"/>
          <ac:cxnSpMkLst>
            <pc:docMk/>
            <pc:sldMk cId="1466705747" sldId="601"/>
            <ac:cxnSpMk id="8" creationId="{8D20B9CA-4863-4B03-9062-06DB02B0974F}"/>
          </ac:cxnSpMkLst>
        </pc:cxnChg>
      </pc:sldChg>
      <pc:sldChg chg="delSp modSp add del modAnim">
        <pc:chgData name="王 欣捷" userId="b965477fa0aef5e6" providerId="LiveId" clId="{D4E18A6A-E269-4338-9693-4539742B1CEB}" dt="2021-03-17T13:03:46.876" v="2212" actId="47"/>
        <pc:sldMkLst>
          <pc:docMk/>
          <pc:sldMk cId="2152636593" sldId="602"/>
        </pc:sldMkLst>
        <pc:spChg chg="mod">
          <ac:chgData name="王 欣捷" userId="b965477fa0aef5e6" providerId="LiveId" clId="{D4E18A6A-E269-4338-9693-4539742B1CEB}" dt="2021-03-17T12:53:08.172" v="2185" actId="20577"/>
          <ac:spMkLst>
            <pc:docMk/>
            <pc:sldMk cId="2152636593" sldId="602"/>
            <ac:spMk id="260099" creationId="{B7CD0D70-16FB-45B9-A89E-1FD5B7EFD515}"/>
          </ac:spMkLst>
        </pc:spChg>
        <pc:spChg chg="del">
          <ac:chgData name="王 欣捷" userId="b965477fa0aef5e6" providerId="LiveId" clId="{D4E18A6A-E269-4338-9693-4539742B1CEB}" dt="2021-03-17T12:50:20.137" v="2161" actId="478"/>
          <ac:spMkLst>
            <pc:docMk/>
            <pc:sldMk cId="2152636593" sldId="602"/>
            <ac:spMk id="260100" creationId="{B1562B26-171D-4957-A242-4D9C75AD5782}"/>
          </ac:spMkLst>
        </pc:spChg>
      </pc:sldChg>
      <pc:sldChg chg="modSp add mod">
        <pc:chgData name="王 欣捷" userId="b965477fa0aef5e6" providerId="LiveId" clId="{D4E18A6A-E269-4338-9693-4539742B1CEB}" dt="2021-03-17T13:20:07.647" v="2525" actId="20577"/>
        <pc:sldMkLst>
          <pc:docMk/>
          <pc:sldMk cId="2288268727" sldId="603"/>
        </pc:sldMkLst>
        <pc:spChg chg="mod">
          <ac:chgData name="王 欣捷" userId="b965477fa0aef5e6" providerId="LiveId" clId="{D4E18A6A-E269-4338-9693-4539742B1CEB}" dt="2021-03-17T13:20:07.647" v="2525" actId="20577"/>
          <ac:spMkLst>
            <pc:docMk/>
            <pc:sldMk cId="2288268727" sldId="603"/>
            <ac:spMk id="260099" creationId="{B7CD0D70-16FB-45B9-A89E-1FD5B7EFD515}"/>
          </ac:spMkLst>
        </pc:spChg>
      </pc:sldChg>
      <pc:sldChg chg="addSp delSp modSp add mod modAnim">
        <pc:chgData name="王 欣捷" userId="b965477fa0aef5e6" providerId="LiveId" clId="{D4E18A6A-E269-4338-9693-4539742B1CEB}" dt="2021-03-17T13:43:17.719" v="2791" actId="1038"/>
        <pc:sldMkLst>
          <pc:docMk/>
          <pc:sldMk cId="2463578272" sldId="604"/>
        </pc:sldMkLst>
        <pc:spChg chg="add mod ord">
          <ac:chgData name="王 欣捷" userId="b965477fa0aef5e6" providerId="LiveId" clId="{D4E18A6A-E269-4338-9693-4539742B1CEB}" dt="2021-03-17T13:43:12.053" v="2789" actId="1038"/>
          <ac:spMkLst>
            <pc:docMk/>
            <pc:sldMk cId="2463578272" sldId="604"/>
            <ac:spMk id="4" creationId="{572FCD23-7AD5-4E45-B21C-EB8A0F5787EC}"/>
          </ac:spMkLst>
        </pc:spChg>
        <pc:spChg chg="add mod ord">
          <ac:chgData name="王 欣捷" userId="b965477fa0aef5e6" providerId="LiveId" clId="{D4E18A6A-E269-4338-9693-4539742B1CEB}" dt="2021-03-17T13:43:17.719" v="2791" actId="1038"/>
          <ac:spMkLst>
            <pc:docMk/>
            <pc:sldMk cId="2463578272" sldId="604"/>
            <ac:spMk id="8" creationId="{9FA5E41C-C348-4A5B-9387-CB5ABE96FA68}"/>
          </ac:spMkLst>
        </pc:spChg>
        <pc:spChg chg="add mod">
          <ac:chgData name="王 欣捷" userId="b965477fa0aef5e6" providerId="LiveId" clId="{D4E18A6A-E269-4338-9693-4539742B1CEB}" dt="2021-03-17T13:38:26.665" v="2711" actId="1076"/>
          <ac:spMkLst>
            <pc:docMk/>
            <pc:sldMk cId="2463578272" sldId="604"/>
            <ac:spMk id="9" creationId="{0435E669-6695-4CD9-98EB-CA8C8301F1EB}"/>
          </ac:spMkLst>
        </pc:spChg>
        <pc:spChg chg="del">
          <ac:chgData name="王 欣捷" userId="b965477fa0aef5e6" providerId="LiveId" clId="{D4E18A6A-E269-4338-9693-4539742B1CEB}" dt="2021-03-17T13:12:25.590" v="2418" actId="478"/>
          <ac:spMkLst>
            <pc:docMk/>
            <pc:sldMk cId="2463578272" sldId="604"/>
            <ac:spMk id="23556" creationId="{719F35FB-2795-4BAB-A402-373051218C97}"/>
          </ac:spMkLst>
        </pc:spChg>
        <pc:spChg chg="mod ord">
          <ac:chgData name="王 欣捷" userId="b965477fa0aef5e6" providerId="LiveId" clId="{D4E18A6A-E269-4338-9693-4539742B1CEB}" dt="2021-03-17T13:39:23.700" v="2719" actId="20577"/>
          <ac:spMkLst>
            <pc:docMk/>
            <pc:sldMk cId="2463578272" sldId="604"/>
            <ac:spMk id="261123" creationId="{476F027B-B889-4412-A43B-0A025AAE369A}"/>
          </ac:spMkLst>
        </pc:spChg>
        <pc:cxnChg chg="add del">
          <ac:chgData name="王 欣捷" userId="b965477fa0aef5e6" providerId="LiveId" clId="{D4E18A6A-E269-4338-9693-4539742B1CEB}" dt="2021-03-17T13:35:58.230" v="2670" actId="11529"/>
          <ac:cxnSpMkLst>
            <pc:docMk/>
            <pc:sldMk cId="2463578272" sldId="604"/>
            <ac:cxnSpMk id="3" creationId="{0D3E5A43-E2A4-46D7-A911-A3C98EE7244B}"/>
          </ac:cxnSpMkLst>
        </pc:cxnChg>
      </pc:sldChg>
      <pc:sldChg chg="modSp add mod ord modAnim">
        <pc:chgData name="王 欣捷" userId="b965477fa0aef5e6" providerId="LiveId" clId="{D4E18A6A-E269-4338-9693-4539742B1CEB}" dt="2021-03-17T13:35:20.403" v="2667" actId="2710"/>
        <pc:sldMkLst>
          <pc:docMk/>
          <pc:sldMk cId="1770605767" sldId="605"/>
        </pc:sldMkLst>
        <pc:spChg chg="mod">
          <ac:chgData name="王 欣捷" userId="b965477fa0aef5e6" providerId="LiveId" clId="{D4E18A6A-E269-4338-9693-4539742B1CEB}" dt="2021-03-17T13:35:20.403" v="2667" actId="2710"/>
          <ac:spMkLst>
            <pc:docMk/>
            <pc:sldMk cId="1770605767" sldId="605"/>
            <ac:spMk id="19459" creationId="{1C349962-8474-4E57-8498-5320E9E9659C}"/>
          </ac:spMkLst>
        </pc:spChg>
      </pc:sldChg>
      <pc:sldChg chg="add del">
        <pc:chgData name="王 欣捷" userId="b965477fa0aef5e6" providerId="LiveId" clId="{D4E18A6A-E269-4338-9693-4539742B1CEB}" dt="2021-03-17T13:35:34.775" v="2668" actId="47"/>
        <pc:sldMkLst>
          <pc:docMk/>
          <pc:sldMk cId="2681028743" sldId="606"/>
        </pc:sldMkLst>
      </pc:sldChg>
      <pc:sldChg chg="modSp add mod modAnim">
        <pc:chgData name="王 欣捷" userId="b965477fa0aef5e6" providerId="LiveId" clId="{D4E18A6A-E269-4338-9693-4539742B1CEB}" dt="2021-03-17T14:45:45.194" v="3281"/>
        <pc:sldMkLst>
          <pc:docMk/>
          <pc:sldMk cId="2811404745" sldId="606"/>
        </pc:sldMkLst>
        <pc:spChg chg="mod">
          <ac:chgData name="王 欣捷" userId="b965477fa0aef5e6" providerId="LiveId" clId="{D4E18A6A-E269-4338-9693-4539742B1CEB}" dt="2021-03-17T14:45:45.194" v="3281"/>
          <ac:spMkLst>
            <pc:docMk/>
            <pc:sldMk cId="2811404745" sldId="606"/>
            <ac:spMk id="34818" creationId="{CD34816F-5B11-41AA-8A0C-2C81390F874B}"/>
          </ac:spMkLst>
        </pc:spChg>
        <pc:spChg chg="mod">
          <ac:chgData name="王 欣捷" userId="b965477fa0aef5e6" providerId="LiveId" clId="{D4E18A6A-E269-4338-9693-4539742B1CEB}" dt="2021-03-17T14:45:27.658" v="3271" actId="27636"/>
          <ac:spMkLst>
            <pc:docMk/>
            <pc:sldMk cId="2811404745" sldId="606"/>
            <ac:spMk id="34819" creationId="{1A4E1331-5706-4F06-82FC-B314333AE6E0}"/>
          </ac:spMkLst>
        </pc:spChg>
      </pc:sldChg>
      <pc:sldChg chg="addSp delSp modSp new mod modAnim">
        <pc:chgData name="王 欣捷" userId="b965477fa0aef5e6" providerId="LiveId" clId="{D4E18A6A-E269-4338-9693-4539742B1CEB}" dt="2021-03-17T14:48:22.432" v="3363"/>
        <pc:sldMkLst>
          <pc:docMk/>
          <pc:sldMk cId="4037531196" sldId="607"/>
        </pc:sldMkLst>
        <pc:spChg chg="mod">
          <ac:chgData name="王 欣捷" userId="b965477fa0aef5e6" providerId="LiveId" clId="{D4E18A6A-E269-4338-9693-4539742B1CEB}" dt="2021-03-17T14:45:48.866" v="3282"/>
          <ac:spMkLst>
            <pc:docMk/>
            <pc:sldMk cId="4037531196" sldId="607"/>
            <ac:spMk id="2" creationId="{8A81932E-DF41-45B4-AACD-DFC0A63194D3}"/>
          </ac:spMkLst>
        </pc:spChg>
        <pc:spChg chg="mod">
          <ac:chgData name="王 欣捷" userId="b965477fa0aef5e6" providerId="LiveId" clId="{D4E18A6A-E269-4338-9693-4539742B1CEB}" dt="2021-03-17T14:47:34.459" v="3346"/>
          <ac:spMkLst>
            <pc:docMk/>
            <pc:sldMk cId="4037531196" sldId="607"/>
            <ac:spMk id="3" creationId="{B804C768-A423-4AB9-8E35-1105B5060971}"/>
          </ac:spMkLst>
        </pc:spChg>
        <pc:spChg chg="add mod">
          <ac:chgData name="王 欣捷" userId="b965477fa0aef5e6" providerId="LiveId" clId="{D4E18A6A-E269-4338-9693-4539742B1CEB}" dt="2021-03-17T14:47:01.508" v="3342" actId="1076"/>
          <ac:spMkLst>
            <pc:docMk/>
            <pc:sldMk cId="4037531196" sldId="607"/>
            <ac:spMk id="4" creationId="{717BB37D-A88D-4AD0-903C-E4947F4FB872}"/>
          </ac:spMkLst>
        </pc:spChg>
        <pc:spChg chg="add del">
          <ac:chgData name="王 欣捷" userId="b965477fa0aef5e6" providerId="LiveId" clId="{D4E18A6A-E269-4338-9693-4539742B1CEB}" dt="2021-03-17T14:47:33.955" v="3345" actId="11529"/>
          <ac:spMkLst>
            <pc:docMk/>
            <pc:sldMk cId="4037531196" sldId="607"/>
            <ac:spMk id="5" creationId="{55D2362B-7C50-41D0-BFF5-92D19908FEEC}"/>
          </ac:spMkLst>
        </pc:spChg>
        <pc:spChg chg="add mod">
          <ac:chgData name="王 欣捷" userId="b965477fa0aef5e6" providerId="LiveId" clId="{D4E18A6A-E269-4338-9693-4539742B1CEB}" dt="2021-03-17T14:48:09.021" v="3361" actId="1076"/>
          <ac:spMkLst>
            <pc:docMk/>
            <pc:sldMk cId="4037531196" sldId="607"/>
            <ac:spMk id="7" creationId="{262214F4-3AC9-44B3-927E-0B5B3BFF528A}"/>
          </ac:spMkLst>
        </pc:spChg>
      </pc:sldChg>
      <pc:sldChg chg="addSp delSp modSp add mod modAnim">
        <pc:chgData name="王 欣捷" userId="b965477fa0aef5e6" providerId="LiveId" clId="{D4E18A6A-E269-4338-9693-4539742B1CEB}" dt="2021-03-17T15:02:24.547" v="3799"/>
        <pc:sldMkLst>
          <pc:docMk/>
          <pc:sldMk cId="3461942536" sldId="608"/>
        </pc:sldMkLst>
        <pc:spChg chg="add mod">
          <ac:chgData name="王 欣捷" userId="b965477fa0aef5e6" providerId="LiveId" clId="{D4E18A6A-E269-4338-9693-4539742B1CEB}" dt="2021-03-17T15:02:22.291" v="3798" actId="1076"/>
          <ac:spMkLst>
            <pc:docMk/>
            <pc:sldMk cId="3461942536" sldId="608"/>
            <ac:spMk id="23" creationId="{EDBCE7EE-DA82-42E1-909E-042BB9A5A8A2}"/>
          </ac:spMkLst>
        </pc:spChg>
        <pc:spChg chg="mod">
          <ac:chgData name="王 欣捷" userId="b965477fa0aef5e6" providerId="LiveId" clId="{D4E18A6A-E269-4338-9693-4539742B1CEB}" dt="2021-03-17T15:01:47.533" v="3780" actId="21"/>
          <ac:spMkLst>
            <pc:docMk/>
            <pc:sldMk cId="3461942536" sldId="608"/>
            <ac:spMk id="39939" creationId="{E9A62539-1E63-459B-84A3-EDB550E08395}"/>
          </ac:spMkLst>
        </pc:spChg>
        <pc:grpChg chg="del">
          <ac:chgData name="王 欣捷" userId="b965477fa0aef5e6" providerId="LiveId" clId="{D4E18A6A-E269-4338-9693-4539742B1CEB}" dt="2021-03-17T14:59:31.176" v="3646" actId="478"/>
          <ac:grpSpMkLst>
            <pc:docMk/>
            <pc:sldMk cId="3461942536" sldId="608"/>
            <ac:grpSpMk id="4" creationId="{FB0FC1C5-0DBB-4D28-A967-855B1361C046}"/>
          </ac:grpSpMkLst>
        </pc:grpChg>
      </pc:sldChg>
      <pc:sldChg chg="modSp add mod">
        <pc:chgData name="王 欣捷" userId="b965477fa0aef5e6" providerId="LiveId" clId="{D4E18A6A-E269-4338-9693-4539742B1CEB}" dt="2021-03-17T15:06:44.539" v="3876" actId="20577"/>
        <pc:sldMkLst>
          <pc:docMk/>
          <pc:sldMk cId="3824114824" sldId="609"/>
        </pc:sldMkLst>
        <pc:spChg chg="mod">
          <ac:chgData name="王 欣捷" userId="b965477fa0aef5e6" providerId="LiveId" clId="{D4E18A6A-E269-4338-9693-4539742B1CEB}" dt="2021-03-17T15:06:44.539" v="3876" actId="20577"/>
          <ac:spMkLst>
            <pc:docMk/>
            <pc:sldMk cId="3824114824" sldId="609"/>
            <ac:spMk id="41987" creationId="{1B8500A6-733A-458D-ADF7-1A4E25359C5A}"/>
          </ac:spMkLst>
        </pc:spChg>
      </pc:sldChg>
      <pc:sldChg chg="modSp add del mod">
        <pc:chgData name="王 欣捷" userId="b965477fa0aef5e6" providerId="LiveId" clId="{D4E18A6A-E269-4338-9693-4539742B1CEB}" dt="2021-03-17T15:05:10.686" v="3855" actId="47"/>
        <pc:sldMkLst>
          <pc:docMk/>
          <pc:sldMk cId="3373240930" sldId="610"/>
        </pc:sldMkLst>
        <pc:spChg chg="mod">
          <ac:chgData name="王 欣捷" userId="b965477fa0aef5e6" providerId="LiveId" clId="{D4E18A6A-E269-4338-9693-4539742B1CEB}" dt="2021-03-17T15:05:00.361" v="3854" actId="20577"/>
          <ac:spMkLst>
            <pc:docMk/>
            <pc:sldMk cId="3373240930" sldId="610"/>
            <ac:spMk id="41987" creationId="{1B8500A6-733A-458D-ADF7-1A4E25359C5A}"/>
          </ac:spMkLst>
        </pc:spChg>
      </pc:sldChg>
      <pc:sldChg chg="modSp add">
        <pc:chgData name="王 欣捷" userId="b965477fa0aef5e6" providerId="LiveId" clId="{D4E18A6A-E269-4338-9693-4539742B1CEB}" dt="2021-03-17T15:14:33.636" v="4007" actId="20577"/>
        <pc:sldMkLst>
          <pc:docMk/>
          <pc:sldMk cId="4013665732" sldId="610"/>
        </pc:sldMkLst>
        <pc:spChg chg="mod">
          <ac:chgData name="王 欣捷" userId="b965477fa0aef5e6" providerId="LiveId" clId="{D4E18A6A-E269-4338-9693-4539742B1CEB}" dt="2021-03-17T15:14:33.636" v="4007" actId="20577"/>
          <ac:spMkLst>
            <pc:docMk/>
            <pc:sldMk cId="4013665732" sldId="610"/>
            <ac:spMk id="48131" creationId="{576E9DE1-E5A1-4823-A7F4-DE2EC1ADE759}"/>
          </ac:spMkLst>
        </pc:spChg>
      </pc:sldChg>
      <pc:sldChg chg="modSp new mod modAnim">
        <pc:chgData name="王 欣捷" userId="b965477fa0aef5e6" providerId="LiveId" clId="{D4E18A6A-E269-4338-9693-4539742B1CEB}" dt="2021-03-17T15:22:00.024" v="4153"/>
        <pc:sldMkLst>
          <pc:docMk/>
          <pc:sldMk cId="737213922" sldId="611"/>
        </pc:sldMkLst>
        <pc:spChg chg="mod">
          <ac:chgData name="王 欣捷" userId="b965477fa0aef5e6" providerId="LiveId" clId="{D4E18A6A-E269-4338-9693-4539742B1CEB}" dt="2021-03-17T15:19:24.648" v="4020"/>
          <ac:spMkLst>
            <pc:docMk/>
            <pc:sldMk cId="737213922" sldId="611"/>
            <ac:spMk id="2" creationId="{A546093C-B264-4844-8283-4222BF4E322D}"/>
          </ac:spMkLst>
        </pc:spChg>
        <pc:spChg chg="mod">
          <ac:chgData name="王 欣捷" userId="b965477fa0aef5e6" providerId="LiveId" clId="{D4E18A6A-E269-4338-9693-4539742B1CEB}" dt="2021-03-17T15:21:37.116" v="4152" actId="20577"/>
          <ac:spMkLst>
            <pc:docMk/>
            <pc:sldMk cId="737213922" sldId="611"/>
            <ac:spMk id="3" creationId="{4E52A0E3-A944-40F3-B0F1-F3DF62669BCD}"/>
          </ac:spMkLst>
        </pc:spChg>
      </pc:sldChg>
    </pc:docChg>
  </pc:docChgLst>
  <pc:docChgLst>
    <pc:chgData name="欣捷" userId="b965477fa0aef5e6" providerId="LiveId" clId="{C2DCAFB5-4EBA-4040-8001-CB04A75CB29E}"/>
    <pc:docChg chg="undo custSel addSld modSld modMainMaster modNotesMaster">
      <pc:chgData name="欣捷" userId="b965477fa0aef5e6" providerId="LiveId" clId="{C2DCAFB5-4EBA-4040-8001-CB04A75CB29E}" dt="2021-03-09T08:29:43.246" v="264" actId="1076"/>
      <pc:docMkLst>
        <pc:docMk/>
      </pc:docMkLst>
      <pc:sldChg chg="modSp">
        <pc:chgData name="欣捷" userId="b965477fa0aef5e6" providerId="LiveId" clId="{C2DCAFB5-4EBA-4040-8001-CB04A75CB29E}" dt="2021-03-09T03:01:47.294" v="62"/>
        <pc:sldMkLst>
          <pc:docMk/>
          <pc:sldMk cId="2470898374" sldId="256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2470898374" sldId="256"/>
            <ac:spMk id="2" creationId="{E7DC3515-54D4-4A44-A409-1AD3C10C63E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2470898374" sldId="256"/>
            <ac:spMk id="3" creationId="{B9F7C19A-4716-4FDA-9AAE-2A3CD35E521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2470898374" sldId="256"/>
            <ac:spMk id="4" creationId="{CB9EEABF-8F2E-4A8A-9369-F41B0C31DBC7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33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33"/>
            <ac:spMk id="23554" creationId="{B2972927-2DC4-4D0D-BBEB-9C329705426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33"/>
            <ac:spMk id="23555" creationId="{168F3977-E23E-4FF9-A7B4-9AF63674870B}"/>
          </ac:spMkLst>
        </pc:spChg>
      </pc:sldChg>
      <pc:sldChg chg="modSp mod">
        <pc:chgData name="欣捷" userId="b965477fa0aef5e6" providerId="LiveId" clId="{C2DCAFB5-4EBA-4040-8001-CB04A75CB29E}" dt="2021-03-09T08:22:54.553" v="128" actId="20577"/>
        <pc:sldMkLst>
          <pc:docMk/>
          <pc:sldMk cId="0" sldId="534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34"/>
            <ac:spMk id="24578" creationId="{FD133E6B-FD67-4729-B65B-222CC399EC28}"/>
          </ac:spMkLst>
        </pc:spChg>
        <pc:spChg chg="mod">
          <ac:chgData name="欣捷" userId="b965477fa0aef5e6" providerId="LiveId" clId="{C2DCAFB5-4EBA-4040-8001-CB04A75CB29E}" dt="2021-03-09T08:22:54.553" v="128" actId="20577"/>
          <ac:spMkLst>
            <pc:docMk/>
            <pc:sldMk cId="0" sldId="534"/>
            <ac:spMk id="266243" creationId="{4795355A-4835-4956-A11E-61FC85A81988}"/>
          </ac:spMkLst>
        </pc:spChg>
      </pc:sldChg>
      <pc:sldChg chg="modSp mod">
        <pc:chgData name="欣捷" userId="b965477fa0aef5e6" providerId="LiveId" clId="{C2DCAFB5-4EBA-4040-8001-CB04A75CB29E}" dt="2021-03-09T08:23:04.015" v="130" actId="207"/>
        <pc:sldMkLst>
          <pc:docMk/>
          <pc:sldMk cId="0" sldId="535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35"/>
            <ac:spMk id="25602" creationId="{F66C5EA4-C65F-4FC7-9C93-312DC4DDBF1F}"/>
          </ac:spMkLst>
        </pc:spChg>
        <pc:spChg chg="mod">
          <ac:chgData name="欣捷" userId="b965477fa0aef5e6" providerId="LiveId" clId="{C2DCAFB5-4EBA-4040-8001-CB04A75CB29E}" dt="2021-03-09T08:23:04.015" v="130" actId="207"/>
          <ac:spMkLst>
            <pc:docMk/>
            <pc:sldMk cId="0" sldId="535"/>
            <ac:spMk id="267267" creationId="{B7CC3E9A-2A56-4AE8-AEAF-96CE26CF90EB}"/>
          </ac:spMkLst>
        </pc:spChg>
      </pc:sldChg>
      <pc:sldChg chg="modSp mod setBg">
        <pc:chgData name="欣捷" userId="b965477fa0aef5e6" providerId="LiveId" clId="{C2DCAFB5-4EBA-4040-8001-CB04A75CB29E}" dt="2021-03-09T08:24:26.473" v="151"/>
        <pc:sldMkLst>
          <pc:docMk/>
          <pc:sldMk cId="0" sldId="536"/>
        </pc:sldMkLst>
        <pc:spChg chg="mod">
          <ac:chgData name="欣捷" userId="b965477fa0aef5e6" providerId="LiveId" clId="{C2DCAFB5-4EBA-4040-8001-CB04A75CB29E}" dt="2021-03-09T08:24:26.473" v="151"/>
          <ac:spMkLst>
            <pc:docMk/>
            <pc:sldMk cId="0" sldId="536"/>
            <ac:spMk id="26626" creationId="{B28373C1-3C59-4C4C-93C3-38799262F500}"/>
          </ac:spMkLst>
        </pc:spChg>
        <pc:spChg chg="mod">
          <ac:chgData name="欣捷" userId="b965477fa0aef5e6" providerId="LiveId" clId="{C2DCAFB5-4EBA-4040-8001-CB04A75CB29E}" dt="2021-03-09T08:24:26.473" v="151"/>
          <ac:spMkLst>
            <pc:docMk/>
            <pc:sldMk cId="0" sldId="536"/>
            <ac:spMk id="26627" creationId="{882B1F4E-D967-4DFB-8521-75598ACDA7A6}"/>
          </ac:spMkLst>
        </pc:spChg>
        <pc:spChg chg="mod">
          <ac:chgData name="欣捷" userId="b965477fa0aef5e6" providerId="LiveId" clId="{C2DCAFB5-4EBA-4040-8001-CB04A75CB29E}" dt="2021-03-09T08:24:24.194" v="150" actId="404"/>
          <ac:spMkLst>
            <pc:docMk/>
            <pc:sldMk cId="0" sldId="536"/>
            <ac:spMk id="26630" creationId="{0C1A2F0A-61DC-41DA-AB42-A86DEDB72E9B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1" creationId="{066C0765-B861-4231-B9AF-F9BCE2DE63B8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2" creationId="{4797FF4E-8EA0-490C-B697-81E1AC90513E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3" creationId="{35C8E1FA-9DBE-43D6-B376-1E55E5F7C039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4" creationId="{AED1B54A-D259-4A47-BEE8-A67EA5AF8B3C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5" creationId="{175685DB-6D50-4176-93C1-2F43BD737575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6" creationId="{BD992933-A564-4FB4-8D8E-F86A35EF1820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7" creationId="{3D46F35F-6261-4693-9F9B-9F953CB93694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8" creationId="{9F47C6FC-30F7-4AC1-B5FD-A48A2ADC34A4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9" creationId="{0058D4A7-CA56-433F-A8B3-74A6A73239B9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40" creationId="{5A965E84-3D85-4579-A942-86EC652F69DB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41" creationId="{D89118BE-B26D-4C0D-9C79-2901A45DDCA9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42" creationId="{58DBCC22-710B-4985-B72A-29626067BA29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43" creationId="{8410B125-2E82-4985-942E-32CD1F816C8A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44" creationId="{A2B83337-FC0B-43D6-B29A-569045019F8A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45" creationId="{15B9A678-5C4C-4E29-8899-602DC84EF6E5}"/>
          </ac:spMkLst>
        </pc:spChg>
        <pc:spChg chg="mod">
          <ac:chgData name="欣捷" userId="b965477fa0aef5e6" providerId="LiveId" clId="{C2DCAFB5-4EBA-4040-8001-CB04A75CB29E}" dt="2021-03-09T08:24:21.534" v="149" actId="14100"/>
          <ac:spMkLst>
            <pc:docMk/>
            <pc:sldMk cId="0" sldId="536"/>
            <ac:spMk id="268308" creationId="{E07EC612-5D59-4599-97B8-84B3C06AF801}"/>
          </ac:spMkLst>
        </pc:spChg>
        <pc:grpChg chg="mod">
          <ac:chgData name="欣捷" userId="b965477fa0aef5e6" providerId="LiveId" clId="{C2DCAFB5-4EBA-4040-8001-CB04A75CB29E}" dt="2021-03-09T08:23:11.799" v="131" actId="1076"/>
          <ac:grpSpMkLst>
            <pc:docMk/>
            <pc:sldMk cId="0" sldId="536"/>
            <ac:grpSpMk id="26628" creationId="{850D429B-2910-40AD-8387-9751FF5E858B}"/>
          </ac:grpSpMkLst>
        </pc:grpChg>
      </pc:sldChg>
      <pc:sldChg chg="modSp mod">
        <pc:chgData name="欣捷" userId="b965477fa0aef5e6" providerId="LiveId" clId="{C2DCAFB5-4EBA-4040-8001-CB04A75CB29E}" dt="2021-03-09T08:24:32.480" v="152" actId="1076"/>
        <pc:sldMkLst>
          <pc:docMk/>
          <pc:sldMk cId="0" sldId="537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37"/>
            <ac:spMk id="27650" creationId="{F68176BB-EEB0-448B-AD52-7265293AAD6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37"/>
            <ac:spMk id="27651" creationId="{7AF84324-71C4-4DAA-A9FD-9AB4BF375D1A}"/>
          </ac:spMkLst>
        </pc:spChg>
        <pc:spChg chg="mod">
          <ac:chgData name="欣捷" userId="b965477fa0aef5e6" providerId="LiveId" clId="{C2DCAFB5-4EBA-4040-8001-CB04A75CB29E}" dt="2021-03-09T08:24:32.480" v="152" actId="1076"/>
          <ac:spMkLst>
            <pc:docMk/>
            <pc:sldMk cId="0" sldId="537"/>
            <ac:spMk id="27652" creationId="{9ACD53E4-DE63-42EA-BE0E-2B9A00CB1079}"/>
          </ac:spMkLst>
        </pc:spChg>
      </pc:sldChg>
      <pc:sldChg chg="modSp mod chgLayout">
        <pc:chgData name="欣捷" userId="b965477fa0aef5e6" providerId="LiveId" clId="{C2DCAFB5-4EBA-4040-8001-CB04A75CB29E}" dt="2021-03-09T08:26:07.860" v="203" actId="12"/>
        <pc:sldMkLst>
          <pc:docMk/>
          <pc:sldMk cId="0" sldId="538"/>
        </pc:sldMkLst>
        <pc:spChg chg="mod ord">
          <ac:chgData name="欣捷" userId="b965477fa0aef5e6" providerId="LiveId" clId="{C2DCAFB5-4EBA-4040-8001-CB04A75CB29E}" dt="2021-03-09T08:23:35.154" v="134" actId="700"/>
          <ac:spMkLst>
            <pc:docMk/>
            <pc:sldMk cId="0" sldId="538"/>
            <ac:spMk id="28674" creationId="{9CDEF8C5-CB01-45F7-A3E4-73E6D8228965}"/>
          </ac:spMkLst>
        </pc:spChg>
        <pc:spChg chg="mod ord">
          <ac:chgData name="欣捷" userId="b965477fa0aef5e6" providerId="LiveId" clId="{C2DCAFB5-4EBA-4040-8001-CB04A75CB29E}" dt="2021-03-09T08:23:35.193" v="135" actId="27636"/>
          <ac:spMkLst>
            <pc:docMk/>
            <pc:sldMk cId="0" sldId="538"/>
            <ac:spMk id="28675" creationId="{BCCA4432-B7CE-4C85-8CED-8EB278287738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38"/>
            <ac:spMk id="28676" creationId="{4501DCA9-E274-4990-B697-3F7E4DB9D505}"/>
          </ac:spMkLst>
        </pc:spChg>
        <pc:spChg chg="mod">
          <ac:chgData name="欣捷" userId="b965477fa0aef5e6" providerId="LiveId" clId="{C2DCAFB5-4EBA-4040-8001-CB04A75CB29E}" dt="2021-03-09T08:26:07.860" v="203" actId="12"/>
          <ac:spMkLst>
            <pc:docMk/>
            <pc:sldMk cId="0" sldId="538"/>
            <ac:spMk id="28677" creationId="{0E32A656-4E39-40C3-A8B6-A1B7A41D68A5}"/>
          </ac:spMkLst>
        </pc:spChg>
      </pc:sldChg>
      <pc:sldChg chg="modSp mod">
        <pc:chgData name="欣捷" userId="b965477fa0aef5e6" providerId="LiveId" clId="{C2DCAFB5-4EBA-4040-8001-CB04A75CB29E}" dt="2021-03-09T08:27:11.570" v="228" actId="207"/>
        <pc:sldMkLst>
          <pc:docMk/>
          <pc:sldMk cId="0" sldId="564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4"/>
            <ac:spMk id="34818" creationId="{2D914524-C6B9-4283-9558-9DE8C47502F5}"/>
          </ac:spMkLst>
        </pc:spChg>
        <pc:spChg chg="mod">
          <ac:chgData name="欣捷" userId="b965477fa0aef5e6" providerId="LiveId" clId="{C2DCAFB5-4EBA-4040-8001-CB04A75CB29E}" dt="2021-03-09T08:27:11.570" v="228" actId="207"/>
          <ac:spMkLst>
            <pc:docMk/>
            <pc:sldMk cId="0" sldId="564"/>
            <ac:spMk id="34819" creationId="{0DF84400-CC16-43F1-8FF7-C659C66BD1D0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65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5"/>
            <ac:spMk id="35842" creationId="{D1E2007A-D615-4A9D-B73A-B770CFD90209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5"/>
            <ac:spMk id="35843" creationId="{3BEB63BF-5485-4879-8150-B23DD01A9436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66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6"/>
            <ac:spMk id="36866" creationId="{D0090296-3D5B-4E97-BBA5-385D49582EF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6"/>
            <ac:spMk id="36867" creationId="{1B04F8D2-EE18-4DB8-B855-6F704623FC78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67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7"/>
            <ac:spMk id="37890" creationId="{BF91E06E-C22C-4D37-BEB4-8096AA94E7D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7"/>
            <ac:spMk id="37891" creationId="{8EEBA2E3-1A9A-4B62-9340-11225E187CCF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68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8"/>
            <ac:spMk id="38914" creationId="{87BD1474-3F84-42CB-B4BB-B9C8CF397646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8"/>
            <ac:spMk id="38915" creationId="{647C0448-FFEC-4C7D-8575-C5CAD3FC03FB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69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9"/>
            <ac:spMk id="39938" creationId="{20209341-ECF1-4850-A741-8F1A6802012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9"/>
            <ac:spMk id="39939" creationId="{54FC707B-E5BC-4AD4-B595-86C81570ACCE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70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70"/>
            <ac:spMk id="40962" creationId="{7B317E27-687A-44AC-98C7-ADBF7FF4163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70"/>
            <ac:spMk id="40963" creationId="{F6070BA1-EFF7-43D5-A981-FB137D57F810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71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71"/>
            <ac:spMk id="41986" creationId="{8B7B078E-FAFB-4C7C-A2A7-876CE748E2C5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71"/>
            <ac:spMk id="41987" creationId="{0F7F0EC5-A56E-4215-AE08-04D1FC62041D}"/>
          </ac:spMkLst>
        </pc:spChg>
      </pc:sldChg>
      <pc:sldChg chg="modSp mod">
        <pc:chgData name="欣捷" userId="b965477fa0aef5e6" providerId="LiveId" clId="{C2DCAFB5-4EBA-4040-8001-CB04A75CB29E}" dt="2021-03-09T08:27:21.244" v="229" actId="207"/>
        <pc:sldMkLst>
          <pc:docMk/>
          <pc:sldMk cId="0" sldId="572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72"/>
            <ac:spMk id="43010" creationId="{3A80E73C-F8D7-47C4-9932-FFC549039F6B}"/>
          </ac:spMkLst>
        </pc:spChg>
        <pc:spChg chg="mod">
          <ac:chgData name="欣捷" userId="b965477fa0aef5e6" providerId="LiveId" clId="{C2DCAFB5-4EBA-4040-8001-CB04A75CB29E}" dt="2021-03-09T08:27:21.244" v="229" actId="207"/>
          <ac:spMkLst>
            <pc:docMk/>
            <pc:sldMk cId="0" sldId="572"/>
            <ac:spMk id="43011" creationId="{EA287DAE-87E5-4713-AA15-1F177D49B046}"/>
          </ac:spMkLst>
        </pc:spChg>
      </pc:sldChg>
      <pc:sldChg chg="modSp mod">
        <pc:chgData name="欣捷" userId="b965477fa0aef5e6" providerId="LiveId" clId="{C2DCAFB5-4EBA-4040-8001-CB04A75CB29E}" dt="2021-03-09T08:28:25.449" v="254" actId="1076"/>
        <pc:sldMkLst>
          <pc:docMk/>
          <pc:sldMk cId="0" sldId="577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77"/>
            <ac:spMk id="48130" creationId="{B1F46243-C36C-409F-93B7-14AD0CDD00A6}"/>
          </ac:spMkLst>
        </pc:spChg>
        <pc:picChg chg="mod">
          <ac:chgData name="欣捷" userId="b965477fa0aef5e6" providerId="LiveId" clId="{C2DCAFB5-4EBA-4040-8001-CB04A75CB29E}" dt="2021-03-09T08:28:25.449" v="254" actId="1076"/>
          <ac:picMkLst>
            <pc:docMk/>
            <pc:sldMk cId="0" sldId="577"/>
            <ac:picMk id="48131" creationId="{D4E242F5-1CBF-4DD0-B6A1-569F65ACBB60}"/>
          </ac:picMkLst>
        </pc:picChg>
      </pc:sldChg>
      <pc:sldChg chg="modSp mod">
        <pc:chgData name="欣捷" userId="b965477fa0aef5e6" providerId="LiveId" clId="{C2DCAFB5-4EBA-4040-8001-CB04A75CB29E}" dt="2021-03-09T08:28:25.208" v="253" actId="1076"/>
        <pc:sldMkLst>
          <pc:docMk/>
          <pc:sldMk cId="0" sldId="578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78"/>
            <ac:spMk id="49154" creationId="{2ADBCC56-7242-4123-94D2-7F480A6DD37B}"/>
          </ac:spMkLst>
        </pc:spChg>
        <pc:picChg chg="mod">
          <ac:chgData name="欣捷" userId="b965477fa0aef5e6" providerId="LiveId" clId="{C2DCAFB5-4EBA-4040-8001-CB04A75CB29E}" dt="2021-03-09T08:28:25.208" v="253" actId="1076"/>
          <ac:picMkLst>
            <pc:docMk/>
            <pc:sldMk cId="0" sldId="578"/>
            <ac:picMk id="49155" creationId="{32764058-B265-4F86-A265-75EA35C44378}"/>
          </ac:picMkLst>
        </pc:picChg>
      </pc:sldChg>
      <pc:sldChg chg="modSp mod">
        <pc:chgData name="欣捷" userId="b965477fa0aef5e6" providerId="LiveId" clId="{C2DCAFB5-4EBA-4040-8001-CB04A75CB29E}" dt="2021-03-09T08:28:24.980" v="252" actId="1076"/>
        <pc:sldMkLst>
          <pc:docMk/>
          <pc:sldMk cId="0" sldId="579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79"/>
            <ac:spMk id="50178" creationId="{36D20D51-B278-4C5C-AE53-412C3AFCEA8E}"/>
          </ac:spMkLst>
        </pc:spChg>
        <pc:picChg chg="mod">
          <ac:chgData name="欣捷" userId="b965477fa0aef5e6" providerId="LiveId" clId="{C2DCAFB5-4EBA-4040-8001-CB04A75CB29E}" dt="2021-03-09T08:28:24.980" v="252" actId="1076"/>
          <ac:picMkLst>
            <pc:docMk/>
            <pc:sldMk cId="0" sldId="579"/>
            <ac:picMk id="50179" creationId="{F128958A-5335-4F0F-B093-EDB51040020F}"/>
          </ac:picMkLst>
        </pc:picChg>
      </pc:sldChg>
      <pc:sldChg chg="modSp mod">
        <pc:chgData name="欣捷" userId="b965477fa0aef5e6" providerId="LiveId" clId="{C2DCAFB5-4EBA-4040-8001-CB04A75CB29E}" dt="2021-03-09T08:28:24.743" v="251" actId="1076"/>
        <pc:sldMkLst>
          <pc:docMk/>
          <pc:sldMk cId="0" sldId="580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80"/>
            <ac:spMk id="51202" creationId="{2DB68155-F22D-4D31-BF18-EF882FFD9418}"/>
          </ac:spMkLst>
        </pc:spChg>
        <pc:picChg chg="mod">
          <ac:chgData name="欣捷" userId="b965477fa0aef5e6" providerId="LiveId" clId="{C2DCAFB5-4EBA-4040-8001-CB04A75CB29E}" dt="2021-03-09T08:28:24.743" v="251" actId="1076"/>
          <ac:picMkLst>
            <pc:docMk/>
            <pc:sldMk cId="0" sldId="580"/>
            <ac:picMk id="51203" creationId="{FA2125BA-E1B0-45C7-81B8-843313F9C44A}"/>
          </ac:picMkLst>
        </pc:picChg>
      </pc:sldChg>
      <pc:sldChg chg="modSp mod">
        <pc:chgData name="欣捷" userId="b965477fa0aef5e6" providerId="LiveId" clId="{C2DCAFB5-4EBA-4040-8001-CB04A75CB29E}" dt="2021-03-09T08:28:24.280" v="249" actId="1076"/>
        <pc:sldMkLst>
          <pc:docMk/>
          <pc:sldMk cId="0" sldId="581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81"/>
            <ac:spMk id="52226" creationId="{6E42ED2B-437B-47C9-AB2E-DC4C98F527D4}"/>
          </ac:spMkLst>
        </pc:spChg>
        <pc:picChg chg="mod">
          <ac:chgData name="欣捷" userId="b965477fa0aef5e6" providerId="LiveId" clId="{C2DCAFB5-4EBA-4040-8001-CB04A75CB29E}" dt="2021-03-09T08:28:24.280" v="249" actId="1076"/>
          <ac:picMkLst>
            <pc:docMk/>
            <pc:sldMk cId="0" sldId="581"/>
            <ac:picMk id="52227" creationId="{4729AA17-E5E4-4895-A9A7-0B8ECDDE3C62}"/>
          </ac:picMkLst>
        </pc:picChg>
      </pc:sldChg>
      <pc:sldChg chg="modSp add mod">
        <pc:chgData name="欣捷" userId="b965477fa0aef5e6" providerId="LiveId" clId="{C2DCAFB5-4EBA-4040-8001-CB04A75CB29E}" dt="2021-03-09T08:29:37.632" v="263" actId="207"/>
        <pc:sldMkLst>
          <pc:docMk/>
          <pc:sldMk cId="0" sldId="587"/>
        </pc:sldMkLst>
        <pc:spChg chg="mod">
          <ac:chgData name="欣捷" userId="b965477fa0aef5e6" providerId="LiveId" clId="{C2DCAFB5-4EBA-4040-8001-CB04A75CB29E}" dt="2021-03-09T08:29:37.632" v="263" actId="207"/>
          <ac:spMkLst>
            <pc:docMk/>
            <pc:sldMk cId="0" sldId="587"/>
            <ac:spMk id="61443" creationId="{C47877C6-160B-4C5B-8E93-92114F540A86}"/>
          </ac:spMkLst>
        </pc:spChg>
      </pc:sldChg>
      <pc:sldChg chg="addSp delSp modSp add mod modClrScheme modAnim chgLayout">
        <pc:chgData name="欣捷" userId="b965477fa0aef5e6" providerId="LiveId" clId="{C2DCAFB5-4EBA-4040-8001-CB04A75CB29E}" dt="2021-03-09T08:29:31.071" v="262" actId="1076"/>
        <pc:sldMkLst>
          <pc:docMk/>
          <pc:sldMk cId="0" sldId="588"/>
        </pc:sldMkLst>
        <pc:spChg chg="mod ord">
          <ac:chgData name="欣捷" userId="b965477fa0aef5e6" providerId="LiveId" clId="{C2DCAFB5-4EBA-4040-8001-CB04A75CB29E}" dt="2021-03-09T08:29:22.989" v="260" actId="700"/>
          <ac:spMkLst>
            <pc:docMk/>
            <pc:sldMk cId="0" sldId="588"/>
            <ac:spMk id="62466" creationId="{6B7F9051-EE7D-4DAB-AB83-C69D42AD5BC2}"/>
          </ac:spMkLst>
        </pc:spChg>
        <pc:spChg chg="add del">
          <ac:chgData name="欣捷" userId="b965477fa0aef5e6" providerId="LiveId" clId="{C2DCAFB5-4EBA-4040-8001-CB04A75CB29E}" dt="2021-03-09T08:29:22.989" v="260" actId="700"/>
          <ac:spMkLst>
            <pc:docMk/>
            <pc:sldMk cId="0" sldId="588"/>
            <ac:spMk id="62467" creationId="{28542995-635A-4AF0-9E16-4A9BC6E32ACC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68" creationId="{476B4613-149C-4AB1-84A1-6F0A619C3866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69" creationId="{F82DEAE9-3C11-4590-BC49-228113BA9FF1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70" creationId="{F211EF3D-46E5-4218-99B0-11B5A3435C7E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71" creationId="{9312465D-F2BF-4350-B2F2-9FB0636AD6F8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72" creationId="{41E49F15-F79D-4A2D-A8E9-BB53204603AE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73" creationId="{EA4234E2-01B1-4793-9207-39695DA15F81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74" creationId="{D596224E-0FC7-4BA1-9184-418244331DF8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85" creationId="{C39AAA05-61C6-4854-9647-B8A870405A6D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86" creationId="{818F6A9B-3756-41DD-8E41-06F477EF32DB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87" creationId="{B40F560F-A3F3-4630-89B0-BD8D3C2848A1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88" creationId="{262D89B8-7BC7-4BDA-85EA-1B0CA2A98D50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89" creationId="{244C8FFC-29B1-4D74-9D0B-49B0A797935E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90" creationId="{269744B5-129A-4AA0-895D-E11433189152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91" creationId="{45077EE6-8FC9-45FA-89F2-5BEC00C0D50A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92" creationId="{660294B7-7D0E-474D-B6FB-609A30C0DFD0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93" creationId="{F682EBF7-12BE-4438-90EF-E40C835FBCEE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94" creationId="{0306696B-ED45-4338-933F-85C8A7CC6D86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95" creationId="{2B5B23EE-399B-4F76-A022-FC3100076CFF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96" creationId="{778DAF29-E6E0-4290-9B4B-B147CBA7B224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97" creationId="{4BFF83CB-87A6-4692-AF31-0996C673D7D2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98" creationId="{B6C80487-8E93-4CA5-ABA6-01A9B3D74AA6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499" creationId="{A2C62A41-57B0-4483-AD20-D1AB1F8A79DA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500" creationId="{E88AA7D0-5BE0-44ED-996D-435156D9BBEE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501" creationId="{B6AB1614-9BFF-4D20-A7AB-800E6D0397D7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502" creationId="{BC2EDFD8-4317-4E64-AEFE-01C27862C00D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503" creationId="{14EABCE5-AC60-4065-859F-8C1E94F120E5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504" creationId="{9AFC02D6-0CC3-430E-AB97-D13BFD0DCDBD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0" sldId="588"/>
            <ac:spMk id="62505" creationId="{BABA0CAF-F71A-4075-AF91-DFED49062EB1}"/>
          </ac:spMkLst>
        </pc:s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0" sldId="588"/>
            <ac:grpSpMk id="2" creationId="{CF9D929A-B7DD-46EF-AAFB-288E02D08EE6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0" sldId="588"/>
            <ac:grpSpMk id="3" creationId="{D8C787E0-901C-4867-A4F0-A0D984C181DF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0" sldId="588"/>
            <ac:grpSpMk id="4" creationId="{0330F777-DF4E-40E4-BE71-79BD74691D6F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0" sldId="588"/>
            <ac:grpSpMk id="5" creationId="{27AF785D-5337-4A30-8BE8-D03CA5839814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0" sldId="588"/>
            <ac:grpSpMk id="6" creationId="{D154F17F-51AB-4B87-92B8-5F3458F695BE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0" sldId="588"/>
            <ac:grpSpMk id="7" creationId="{911A5E65-30E4-4234-B74A-84B7263C4066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0" sldId="588"/>
            <ac:grpSpMk id="8" creationId="{A1C23FE5-4F6C-4388-9D02-1DCEC6F95663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0" sldId="588"/>
            <ac:grpSpMk id="9" creationId="{2DD71B1F-9C2C-49D5-A68C-33E6E9D72701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0" sldId="588"/>
            <ac:grpSpMk id="10" creationId="{19B39C6E-2088-469C-B381-DAE7F9705C6D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0" sldId="588"/>
            <ac:grpSpMk id="11" creationId="{3E4C6AD7-A55B-4251-A09D-82D19ACF485A}"/>
          </ac:grpSpMkLst>
        </pc:grpChg>
        <pc:grpChg chg="add mod">
          <ac:chgData name="欣捷" userId="b965477fa0aef5e6" providerId="LiveId" clId="{C2DCAFB5-4EBA-4040-8001-CB04A75CB29E}" dt="2021-03-09T08:29:31.071" v="262" actId="1076"/>
          <ac:grpSpMkLst>
            <pc:docMk/>
            <pc:sldMk cId="0" sldId="588"/>
            <ac:grpSpMk id="12" creationId="{379AA06E-FF60-4A06-9013-39A8DFA5F550}"/>
          </ac:grpSpMkLst>
        </pc:grpChg>
      </pc:sldChg>
      <pc:sldChg chg="modSp mod">
        <pc:chgData name="欣捷" userId="b965477fa0aef5e6" providerId="LiveId" clId="{C2DCAFB5-4EBA-4040-8001-CB04A75CB29E}" dt="2021-03-09T08:20:38.819" v="97" actId="2710"/>
        <pc:sldMkLst>
          <pc:docMk/>
          <pc:sldMk cId="0" sldId="589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89"/>
            <ac:spMk id="51202" creationId="{43853F12-AC47-42CA-BF22-7740D958945A}"/>
          </ac:spMkLst>
        </pc:spChg>
        <pc:spChg chg="mod">
          <ac:chgData name="欣捷" userId="b965477fa0aef5e6" providerId="LiveId" clId="{C2DCAFB5-4EBA-4040-8001-CB04A75CB29E}" dt="2021-03-09T08:20:38.819" v="97" actId="2710"/>
          <ac:spMkLst>
            <pc:docMk/>
            <pc:sldMk cId="0" sldId="589"/>
            <ac:spMk id="51203" creationId="{0C273200-6980-4CFB-8E40-32762569E739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90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0"/>
            <ac:spMk id="52226" creationId="{60B92EC8-1280-4EE7-BAF0-8EC09DE9632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0"/>
            <ac:spMk id="52227" creationId="{BC679DB6-0A14-41DF-90C7-A4BAAF650D4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0"/>
            <ac:spMk id="52228" creationId="{CDAF3060-178E-4ED3-9A18-B95E8F58CFAB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91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1"/>
            <ac:spMk id="50178" creationId="{924C2E36-7D74-4303-941E-DF7D13DD562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1"/>
            <ac:spMk id="50179" creationId="{5E4AD9F1-C0DA-4045-84F4-BAD9B94250E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1"/>
            <ac:spMk id="50181" creationId="{F788690E-77B5-4B24-9CD2-A1010C40724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1"/>
            <ac:spMk id="50182" creationId="{AE526CA8-18B9-40EE-973D-61D033042B9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1"/>
            <ac:spMk id="50183" creationId="{2F3CEC51-D5BE-415C-92B3-48D16A0BE2D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1"/>
            <ac:spMk id="50184" creationId="{864334E7-233F-423F-B39D-FB32339FFEE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1"/>
            <ac:spMk id="50185" creationId="{505E6828-4D82-493F-B23E-CBA726873972}"/>
          </ac:spMkLst>
        </pc:spChg>
        <pc:grpChg chg="mod">
          <ac:chgData name="欣捷" userId="b965477fa0aef5e6" providerId="LiveId" clId="{C2DCAFB5-4EBA-4040-8001-CB04A75CB29E}" dt="2021-03-09T03:01:47.294" v="62"/>
          <ac:grpSpMkLst>
            <pc:docMk/>
            <pc:sldMk cId="0" sldId="591"/>
            <ac:grpSpMk id="50180" creationId="{D59C02AD-9E83-434C-AFAD-C5502331CA63}"/>
          </ac:grpSpMkLst>
        </pc:gr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3373545711" sldId="593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3373545711" sldId="593"/>
            <ac:spMk id="61442" creationId="{F3A0C5E3-BF61-4231-B3A4-42EDA6315FC9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373545711" sldId="593"/>
            <ac:spMk id="61443" creationId="{52618716-150C-4225-BFF6-1D3A4CE6A986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1435269741" sldId="623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1435269741" sldId="623"/>
            <ac:spMk id="35842" creationId="{314FF315-46FE-4C7B-8268-E185BC19747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435269741" sldId="623"/>
            <ac:spMk id="35845" creationId="{395474E5-9AE2-49BE-9872-080A4A88EFA8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435269741" sldId="623"/>
            <ac:spMk id="35846" creationId="{F3EBF026-054D-4A9F-9D77-BA155113233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435269741" sldId="623"/>
            <ac:spMk id="35847" creationId="{3C7BDAB6-FC38-465B-B0AF-58208FEFD422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435269741" sldId="623"/>
            <ac:spMk id="35848" creationId="{40077CA4-6949-4D83-AE9C-A3217D5D792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435269741" sldId="623"/>
            <ac:spMk id="35849" creationId="{679A449F-4EED-42E7-AE45-509D5A9BCE2B}"/>
          </ac:spMkLst>
        </pc:spChg>
        <pc:grpChg chg="mod">
          <ac:chgData name="欣捷" userId="b965477fa0aef5e6" providerId="LiveId" clId="{C2DCAFB5-4EBA-4040-8001-CB04A75CB29E}" dt="2021-03-09T03:01:47.294" v="62"/>
          <ac:grpSpMkLst>
            <pc:docMk/>
            <pc:sldMk cId="1435269741" sldId="623"/>
            <ac:grpSpMk id="35844" creationId="{C45804C7-20BC-4E9F-8C4D-09699362347A}"/>
          </ac:grpSpMkLst>
        </pc:gr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3964233089" sldId="624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3964233089" sldId="624"/>
            <ac:spMk id="36866" creationId="{7AE864F8-E896-40A5-ACBD-5206BD8A225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964233089" sldId="624"/>
            <ac:spMk id="36867" creationId="{E2D89EFF-EA75-484B-9A61-E8A196C06592}"/>
          </ac:spMkLst>
        </pc:spChg>
      </pc:sldChg>
      <pc:sldChg chg="modSp mod modNotes">
        <pc:chgData name="欣捷" userId="b965477fa0aef5e6" providerId="LiveId" clId="{C2DCAFB5-4EBA-4040-8001-CB04A75CB29E}" dt="2021-03-09T03:01:47.294" v="62"/>
        <pc:sldMkLst>
          <pc:docMk/>
          <pc:sldMk cId="3141188727" sldId="625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3141188727" sldId="625"/>
            <ac:spMk id="37890" creationId="{9F1BC85E-DE07-4930-826E-97D5BD0C0219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141188727" sldId="625"/>
            <ac:spMk id="37891" creationId="{16C6DA9B-B9CF-4798-A00D-41201F95D804}"/>
          </ac:spMkLst>
        </pc:spChg>
      </pc:sldChg>
      <pc:sldChg chg="modSp mod">
        <pc:chgData name="欣捷" userId="b965477fa0aef5e6" providerId="LiveId" clId="{C2DCAFB5-4EBA-4040-8001-CB04A75CB29E}" dt="2021-03-09T07:13:26.491" v="66"/>
        <pc:sldMkLst>
          <pc:docMk/>
          <pc:sldMk cId="482839774" sldId="626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38" creationId="{BD592D65-DC33-4416-BDE5-B41FA191F27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39" creationId="{C1FAD58A-AFB1-466D-B7FF-3D8DAC9EC7E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42" creationId="{90814B2A-8E37-447F-81B1-ABD2812FEB5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44" creationId="{48482BCF-82BD-460B-8A76-EEF7852441A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45" creationId="{3A29310F-E7DF-4AC7-AE46-59E1626E1BB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46" creationId="{3382C4D5-8076-495F-8000-472786338A3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47" creationId="{ABB987BE-74D4-4FEB-829B-DEAE4AD9B20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48" creationId="{A30310C5-A5E0-4C93-A845-19D167EB3E09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49" creationId="{F28BFCD9-165C-4036-B64C-F9782BC6858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50" creationId="{96762FAE-0C73-448C-AC43-DA555B2EDFE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51" creationId="{C2A8EAB7-8975-458D-9477-44338D7FB86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52" creationId="{F3DB2229-D994-4051-8BD0-28648778681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53" creationId="{7F2AE91A-5B77-4840-85B7-2C4781B65B2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54" creationId="{42B1C884-11D1-413D-A902-03EB1124271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55" creationId="{0E7298EA-CBB6-4016-812F-EEBBA229AFD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56" creationId="{2D5CDDC9-3B4E-41C2-B663-EF956604150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57" creationId="{E615116D-B4EE-4202-9523-35F4D7037C92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58" creationId="{931AFF97-3073-45B0-97ED-8EDE20CAB9E5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59" creationId="{3E95EDE8-9DB5-4910-A5E6-3E18391D4D4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60" creationId="{DE33B3C4-697D-436F-9DC0-609BD915690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61" creationId="{6E8C7AAA-988E-4DEE-B7D9-91FE10B3B2C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62" creationId="{640C7D7A-6FEE-4B54-8798-C0AD3605546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63" creationId="{523F2982-B5AB-41A2-B1B6-C7DBCB17E78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64" creationId="{98BDEFB0-0AF8-4239-9473-9A105D20161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65" creationId="{06F37993-D497-41B9-9547-5927E44E2798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66" creationId="{F8F4B4B0-672F-4F0C-908E-EFD2B2067E2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68" creationId="{52491430-96F4-40D9-889D-00B589AC941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69" creationId="{36F533C4-7978-4F00-87CD-0DC15C41635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70" creationId="{50F39B49-71F7-44D2-AC96-DA8B3483EDB6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71" creationId="{561D6FF9-F5AE-44C4-8C38-5E3F67C3F86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72" creationId="{B054EA78-7680-4D2A-AEFA-36BAE33B8679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73" creationId="{723CEA20-BC71-4A66-A96D-1FF8824E167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74" creationId="{BD3B6F76-5E85-4559-BD4C-468C64718B1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75" creationId="{0C973FD1-192F-40EE-8A98-A232A3621F2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76" creationId="{E6EA8887-6994-4FDD-820B-9D379C69EC2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77" creationId="{1A7AC02A-71FE-4896-9DA1-FE15764B294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78" creationId="{DF903C21-C8AB-4F18-9D81-F9981CDCF972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79" creationId="{38490DF9-354D-4567-B6C5-BE479FD80BA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80" creationId="{6F8EB9E7-7666-4AF3-9059-5A2E462C6A79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81" creationId="{E1A3E0AC-33A9-4148-A621-3BB530C29EB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82" creationId="{5B73A884-8863-45E6-B056-B89B99DEAF12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83" creationId="{BBDB6D5E-8279-42B3-B26A-82FC5AB3199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84" creationId="{62BB04E1-6B7F-4246-B255-99BD21B00B4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85" creationId="{9FDA61D7-E157-4475-A670-053D0412C556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86" creationId="{FD67A61B-749B-437A-BD83-B277951B7596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87" creationId="{93AEE2EE-FC22-4A0C-90A0-DD46A35B5D1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88" creationId="{920EDD90-548F-44BE-9AF5-F989926E96A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89" creationId="{182F73A0-A131-403F-B8E7-C73488AC2FF5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90" creationId="{E4E184F5-0B43-424A-BB84-8A3817F5CE3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91" creationId="{733AD41B-2DE4-4D9F-9D45-1FF457B183E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482839774" sldId="626"/>
            <ac:spMk id="39992" creationId="{8695BAE8-6ABE-47F1-A6E4-E58A0D574CD5}"/>
          </ac:spMkLst>
        </pc:spChg>
        <pc:grpChg chg="mod">
          <ac:chgData name="欣捷" userId="b965477fa0aef5e6" providerId="LiveId" clId="{C2DCAFB5-4EBA-4040-8001-CB04A75CB29E}" dt="2021-03-09T07:13:26.491" v="66"/>
          <ac:grpSpMkLst>
            <pc:docMk/>
            <pc:sldMk cId="482839774" sldId="626"/>
            <ac:grpSpMk id="39940" creationId="{B603C35F-AEDB-4650-8C5A-1E47A17B280D}"/>
          </ac:grpSpMkLst>
        </pc:grpChg>
        <pc:grpChg chg="mod">
          <ac:chgData name="欣捷" userId="b965477fa0aef5e6" providerId="LiveId" clId="{C2DCAFB5-4EBA-4040-8001-CB04A75CB29E}" dt="2021-03-09T07:13:18.796" v="64"/>
          <ac:grpSpMkLst>
            <pc:docMk/>
            <pc:sldMk cId="482839774" sldId="626"/>
            <ac:grpSpMk id="39941" creationId="{A717510F-38D8-42AD-9023-79B0C830DA98}"/>
          </ac:grpSpMkLst>
        </pc:grpChg>
        <pc:grpChg chg="mod">
          <ac:chgData name="欣捷" userId="b965477fa0aef5e6" providerId="LiveId" clId="{C2DCAFB5-4EBA-4040-8001-CB04A75CB29E}" dt="2021-03-09T03:01:47.294" v="62"/>
          <ac:grpSpMkLst>
            <pc:docMk/>
            <pc:sldMk cId="482839774" sldId="626"/>
            <ac:grpSpMk id="39943" creationId="{8FA85E8E-5AA0-43D4-9483-D29D930EA7D9}"/>
          </ac:grpSpMkLst>
        </pc:grpChg>
        <pc:grpChg chg="mod">
          <ac:chgData name="欣捷" userId="b965477fa0aef5e6" providerId="LiveId" clId="{C2DCAFB5-4EBA-4040-8001-CB04A75CB29E}" dt="2021-03-09T03:01:47.294" v="62"/>
          <ac:grpSpMkLst>
            <pc:docMk/>
            <pc:sldMk cId="482839774" sldId="626"/>
            <ac:grpSpMk id="39967" creationId="{B1F25AFE-8832-4242-89A2-246953D9D3E8}"/>
          </ac:grpSpMkLst>
        </pc:grpChg>
      </pc:sldChg>
      <pc:sldChg chg="modSp mod modAnim">
        <pc:chgData name="欣捷" userId="b965477fa0aef5e6" providerId="LiveId" clId="{C2DCAFB5-4EBA-4040-8001-CB04A75CB29E}" dt="2021-03-09T07:25:58.323" v="70"/>
        <pc:sldMkLst>
          <pc:docMk/>
          <pc:sldMk cId="3461942536" sldId="627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3461942536" sldId="627"/>
            <ac:spMk id="40962" creationId="{359BFB07-A038-4D0E-8893-6727C8C42DF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461942536" sldId="627"/>
            <ac:spMk id="40963" creationId="{D68492F8-0C9E-472A-8909-92743AB04392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461942536" sldId="627"/>
            <ac:spMk id="40966" creationId="{2805AC9A-CE25-477F-80A2-A2EC778A675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461942536" sldId="627"/>
            <ac:spMk id="40968" creationId="{787D02FF-A0B8-4074-82BE-7ECA8D3F0DB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461942536" sldId="627"/>
            <ac:spMk id="40969" creationId="{51065862-07F4-497F-9595-AEBD66F8D52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461942536" sldId="627"/>
            <ac:spMk id="40970" creationId="{5E8E0F41-D87B-4C87-898F-307CC27BE21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461942536" sldId="627"/>
            <ac:spMk id="40971" creationId="{F0910991-4578-4481-987D-5526135E16C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461942536" sldId="627"/>
            <ac:spMk id="40972" creationId="{BD24EB0C-B464-49B2-A24B-C6BB792EF41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461942536" sldId="627"/>
            <ac:spMk id="40973" creationId="{D821C664-5A18-499A-A079-24FC4C6459E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461942536" sldId="627"/>
            <ac:spMk id="40974" creationId="{1194C150-966F-4E7A-B6DF-FEA8E3B6E90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461942536" sldId="627"/>
            <ac:spMk id="40975" creationId="{314E7E7A-5088-4ADC-B844-54CCCFB9E828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461942536" sldId="627"/>
            <ac:spMk id="40976" creationId="{5E0BB45E-D7C7-45D3-B11F-2557FFB7D5C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461942536" sldId="627"/>
            <ac:spMk id="40977" creationId="{9F08E7DF-35C6-4471-A83D-9651E611959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461942536" sldId="627"/>
            <ac:spMk id="40978" creationId="{A34DA97E-3A82-4FD9-B9C6-4C592153D60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461942536" sldId="627"/>
            <ac:spMk id="40979" creationId="{FBB8F337-0E5E-46BF-B633-3A307C75CD6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461942536" sldId="627"/>
            <ac:spMk id="40980" creationId="{5116E4D6-6B28-4175-A133-7F67FC253DA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461942536" sldId="627"/>
            <ac:spMk id="40981" creationId="{D4FC7A76-0E02-40BD-8F37-B62FA7CF45D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461942536" sldId="627"/>
            <ac:spMk id="40982" creationId="{7B4090B6-0FAA-41F3-BE78-6B6C383EF2D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461942536" sldId="627"/>
            <ac:spMk id="40983" creationId="{E770A411-2923-498A-BEF2-3B403E918A92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461942536" sldId="627"/>
            <ac:spMk id="40984" creationId="{7AF8FB03-5924-4ECB-BDD9-1FC8DA536F8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461942536" sldId="627"/>
            <ac:spMk id="40985" creationId="{483EABDB-3D49-4AF2-BED5-D938F1174BB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461942536" sldId="627"/>
            <ac:spMk id="40986" creationId="{F7E82B3E-F392-4793-AA53-9B907C47877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461942536" sldId="627"/>
            <ac:spMk id="40987" creationId="{69EE8916-B838-481C-9716-2287A4FA13D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461942536" sldId="627"/>
            <ac:spMk id="40988" creationId="{1675697A-13CF-4F0A-A5BC-FB3E79A5A7A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461942536" sldId="627"/>
            <ac:spMk id="40989" creationId="{88D6C8BA-F557-4BF8-9830-ED4D7A310482}"/>
          </ac:spMkLst>
        </pc:spChg>
        <pc:spChg chg="mod">
          <ac:chgData name="欣捷" userId="b965477fa0aef5e6" providerId="LiveId" clId="{C2DCAFB5-4EBA-4040-8001-CB04A75CB29E}" dt="2021-03-09T07:25:39.960" v="67" actId="1076"/>
          <ac:spMkLst>
            <pc:docMk/>
            <pc:sldMk cId="3461942536" sldId="627"/>
            <ac:spMk id="179229" creationId="{CF77134F-0075-4A37-B851-C912C7A3ABEA}"/>
          </ac:spMkLst>
        </pc:spChg>
        <pc:grpChg chg="mod">
          <ac:chgData name="欣捷" userId="b965477fa0aef5e6" providerId="LiveId" clId="{C2DCAFB5-4EBA-4040-8001-CB04A75CB29E}" dt="2021-03-09T07:25:58.323" v="70"/>
          <ac:grpSpMkLst>
            <pc:docMk/>
            <pc:sldMk cId="3461942536" sldId="627"/>
            <ac:grpSpMk id="40964" creationId="{84B9A661-B1EC-4FF6-A872-877028C6E883}"/>
          </ac:grpSpMkLst>
        </pc:grpChg>
        <pc:grpChg chg="mod">
          <ac:chgData name="欣捷" userId="b965477fa0aef5e6" providerId="LiveId" clId="{C2DCAFB5-4EBA-4040-8001-CB04A75CB29E}" dt="2021-03-09T03:01:47.294" v="62"/>
          <ac:grpSpMkLst>
            <pc:docMk/>
            <pc:sldMk cId="3461942536" sldId="627"/>
            <ac:grpSpMk id="40967" creationId="{D925062D-5EE7-4A48-941C-6E7EC8BFC992}"/>
          </ac:grpSpMkLst>
        </pc:gr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3824114824" sldId="628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3824114824" sldId="628"/>
            <ac:spMk id="41986" creationId="{92AD7DB6-520F-4578-AB18-EE08F7C69838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3824114824" sldId="628"/>
            <ac:spMk id="41987" creationId="{D196C8C2-D528-4427-A07A-E29FABE75C0C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29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9"/>
            <ac:spMk id="43010" creationId="{E6528E2D-852C-4627-B5DB-34B69C1BEAE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9"/>
            <ac:spMk id="43011" creationId="{C908A308-5318-40EE-A9CC-D0D79D3B5B53}"/>
          </ac:spMkLst>
        </pc:spChg>
      </pc:sldChg>
      <pc:sldChg chg="modSp mod">
        <pc:chgData name="欣捷" userId="b965477fa0aef5e6" providerId="LiveId" clId="{C2DCAFB5-4EBA-4040-8001-CB04A75CB29E}" dt="2021-03-09T07:29:23.386" v="76" actId="2710"/>
        <pc:sldMkLst>
          <pc:docMk/>
          <pc:sldMk cId="0" sldId="630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0"/>
            <ac:spMk id="44034" creationId="{A28071D3-105A-4E8E-9902-8E353AC989D8}"/>
          </ac:spMkLst>
        </pc:spChg>
        <pc:spChg chg="mod">
          <ac:chgData name="欣捷" userId="b965477fa0aef5e6" providerId="LiveId" clId="{C2DCAFB5-4EBA-4040-8001-CB04A75CB29E}" dt="2021-03-09T07:29:23.386" v="76" actId="2710"/>
          <ac:spMkLst>
            <pc:docMk/>
            <pc:sldMk cId="0" sldId="630"/>
            <ac:spMk id="44035" creationId="{A77C64AC-7C4B-4853-859D-68031B7FFE8F}"/>
          </ac:spMkLst>
        </pc:spChg>
      </pc:sldChg>
      <pc:sldChg chg="modSp mod">
        <pc:chgData name="欣捷" userId="b965477fa0aef5e6" providerId="LiveId" clId="{C2DCAFB5-4EBA-4040-8001-CB04A75CB29E}" dt="2021-03-09T07:28:10.767" v="71" actId="2710"/>
        <pc:sldMkLst>
          <pc:docMk/>
          <pc:sldMk cId="4013665732" sldId="631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4013665732" sldId="631"/>
            <ac:spMk id="45058" creationId="{9D114B1D-9475-4187-A5D4-BF243A282323}"/>
          </ac:spMkLst>
        </pc:spChg>
        <pc:spChg chg="mod">
          <ac:chgData name="欣捷" userId="b965477fa0aef5e6" providerId="LiveId" clId="{C2DCAFB5-4EBA-4040-8001-CB04A75CB29E}" dt="2021-03-09T07:28:10.767" v="71" actId="2710"/>
          <ac:spMkLst>
            <pc:docMk/>
            <pc:sldMk cId="4013665732" sldId="631"/>
            <ac:spMk id="45059" creationId="{9C04B89C-2CC4-47EE-BB08-D1C9904EF7FC}"/>
          </ac:spMkLst>
        </pc:spChg>
      </pc:sldChg>
      <pc:sldChg chg="modSp mod">
        <pc:chgData name="欣捷" userId="b965477fa0aef5e6" providerId="LiveId" clId="{C2DCAFB5-4EBA-4040-8001-CB04A75CB29E}" dt="2021-03-09T08:18:47.919" v="81" actId="1076"/>
        <pc:sldMkLst>
          <pc:docMk/>
          <pc:sldMk cId="0" sldId="632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2"/>
            <ac:spMk id="46082" creationId="{10D30C34-FF62-4ADA-9567-C12E77860D98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2"/>
            <ac:spMk id="46084" creationId="{88481425-BFDA-43F4-94B8-530455B887F5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88" creationId="{7A36B0B4-20FA-424C-BF3F-9D770EEFEE37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0" creationId="{83028EBA-FF69-446B-9BB1-DB37D8C515C7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1" creationId="{21AA2D1E-5FBC-4B56-9ABD-4885F2AF987D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2" creationId="{CB79BA96-627D-4E23-AD83-6CB82123E774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3" creationId="{DBED2B40-158F-4FFD-8FAF-5ABA98B5AE48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4" creationId="{7A4DD71C-B01A-4127-B7E3-792BFC99CEDA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5" creationId="{B0B50612-275B-4D18-B35C-A7DA1022BEB7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6" creationId="{8E76314B-9009-488B-9C67-EA384C9ED1E3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7" creationId="{82BC4FB2-24A0-4576-9770-03E1CB5862B5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8" creationId="{0794CC75-8A99-4B74-85C7-171E96BABF5D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9" creationId="{FE413D0E-46C5-47FD-97F7-F0FD628E54A1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0" creationId="{54B37356-B3DF-4F80-B6A3-7E5E287F38B2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1" creationId="{B7DFECC0-612C-45A5-A623-99DB025A63A3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2" creationId="{4C1ABA1D-F07F-411F-AD8E-2E5A2DA51687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3" creationId="{690688E1-4EFA-4386-8114-471C9699FD33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4" creationId="{FD8D3371-5C6B-4B6B-AEB4-726BD999E193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5" creationId="{69C4802C-6CF8-449B-9E4C-81CC845437F9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6" creationId="{A6FD6593-29B9-4F41-99EE-66032381D184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7" creationId="{83D12FE7-226E-4310-9DEF-6DC849998459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8" creationId="{6A0CAB6F-5CFA-4740-81BE-A475D5F15F43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9" creationId="{00B3622C-4F63-4E2D-B05F-85B66289687E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10" creationId="{652A3DA4-08E5-46D4-84A3-0EC08179034F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11" creationId="{75C18E08-7651-4F04-86BE-962391F7EE00}"/>
          </ac:spMkLst>
        </pc:spChg>
        <pc:spChg chg="mod">
          <ac:chgData name="欣捷" userId="b965477fa0aef5e6" providerId="LiveId" clId="{C2DCAFB5-4EBA-4040-8001-CB04A75CB29E}" dt="2021-03-09T07:28:47.091" v="72" actId="1076"/>
          <ac:spMkLst>
            <pc:docMk/>
            <pc:sldMk cId="0" sldId="632"/>
            <ac:spMk id="181278" creationId="{D44F4F88-06AC-4EBD-85D8-55A78BC4B9C9}"/>
          </ac:spMkLst>
        </pc:spChg>
        <pc:spChg chg="mod">
          <ac:chgData name="欣捷" userId="b965477fa0aef5e6" providerId="LiveId" clId="{C2DCAFB5-4EBA-4040-8001-CB04A75CB29E}" dt="2021-03-09T08:18:47.919" v="81" actId="1076"/>
          <ac:spMkLst>
            <pc:docMk/>
            <pc:sldMk cId="0" sldId="632"/>
            <ac:spMk id="181279" creationId="{47107C11-AB3A-47AA-9218-CD28C96B3E28}"/>
          </ac:spMkLst>
        </pc:spChg>
        <pc:grpChg chg="mod">
          <ac:chgData name="欣捷" userId="b965477fa0aef5e6" providerId="LiveId" clId="{C2DCAFB5-4EBA-4040-8001-CB04A75CB29E}" dt="2021-03-09T07:45:52.077" v="79" actId="1076"/>
          <ac:grpSpMkLst>
            <pc:docMk/>
            <pc:sldMk cId="0" sldId="632"/>
            <ac:grpSpMk id="46085" creationId="{15947A6B-1DE5-48D2-B3B8-6752BAA103D0}"/>
          </ac:grpSpMkLst>
        </pc:grpChg>
        <pc:grpChg chg="mod">
          <ac:chgData name="欣捷" userId="b965477fa0aef5e6" providerId="LiveId" clId="{C2DCAFB5-4EBA-4040-8001-CB04A75CB29E}" dt="2021-03-09T07:45:52.077" v="79" actId="1076"/>
          <ac:grpSpMkLst>
            <pc:docMk/>
            <pc:sldMk cId="0" sldId="632"/>
            <ac:grpSpMk id="46089" creationId="{438BEAD7-DDFB-4735-9FA1-CB99BEB71B9F}"/>
          </ac:grpSpMkLst>
        </pc:grpChg>
      </pc:sldChg>
      <pc:sldChg chg="modSp mod">
        <pc:chgData name="欣捷" userId="b965477fa0aef5e6" providerId="LiveId" clId="{C2DCAFB5-4EBA-4040-8001-CB04A75CB29E}" dt="2021-03-09T08:19:47.245" v="86" actId="242"/>
        <pc:sldMkLst>
          <pc:docMk/>
          <pc:sldMk cId="1557003979" sldId="633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06" creationId="{F9B5578D-7F0F-43B6-A09E-D431D0F973B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07" creationId="{99C04D71-4D4D-46B7-B3D3-E5B4DB52B40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34" creationId="{01808BD4-A7A1-49A4-854D-A776C9CBD42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36" creationId="{D2A25959-083E-4280-8EAD-CB8098C6FE4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37" creationId="{82D743AA-2C5A-4717-B5F6-B11DE55652E6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38" creationId="{9232B225-0FE2-4DB6-9C2D-270591FB56B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39" creationId="{5C67B741-AB9A-4424-9191-44C0F6CBB30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40" creationId="{EE861631-4E4E-4B1F-9236-6AA5F57A9BE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41" creationId="{A2A40CF5-8DD2-4F8B-A985-A7FDC49D428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42" creationId="{1B746B6C-D3DE-4FEA-A03A-67B3EB79EFA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43" creationId="{2822B93B-A1B4-4908-B8B2-89E9DAEB9F3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44" creationId="{D174873C-D7F7-45D2-AF7C-77C423AEA94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45" creationId="{8C7B46CF-2D26-465C-AA30-4C63804CF8C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46" creationId="{F46E259A-07C2-4713-9211-17FD8A9418F5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47" creationId="{B933993E-BBF8-4DDF-8A11-5F5F66D3B5C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48" creationId="{4ED45062-D26E-4363-92FC-ABF5790F6B8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49" creationId="{04161BFC-A58B-4274-9A98-99B0DD39CF08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50" creationId="{23712F36-E63E-4914-B17D-BE351E0C7F1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51" creationId="{D7535C4B-5CC4-4A8B-8FB6-2523F80C91C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52" creationId="{2F28FC83-4313-42EF-8BBD-51DBBF88075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53" creationId="{3F339293-82E0-4C70-A65B-A9861DE3D19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55" creationId="{D56E0B09-E9BA-4D1D-9F43-8F0811C50CB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56" creationId="{DCEA9605-98A9-4BC8-9EE3-0D8804AF126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57" creationId="{497A63AE-4D64-4292-AE06-950C7620281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58" creationId="{074334A0-D5DC-446F-A438-C1D9571E8FF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59" creationId="{21F090CF-036F-462F-BFE0-155EF721129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60" creationId="{D62B6B23-9CEF-4C60-B9DF-2610ECCF1142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61" creationId="{2915ABEE-3EAB-46CD-9AAF-3B85355412E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62" creationId="{1187842F-0D0B-42F2-8055-F6252C59DFE6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63" creationId="{8DA4049B-F0D1-498E-908C-A7F4183755F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64" creationId="{2BA52BCE-87A4-4CCA-9E2D-5758CB303F7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65" creationId="{C09DC978-BFAA-488D-B7C7-4FE5537BF286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66" creationId="{F6403260-8FCE-4EA0-B6E5-5499F3813BA2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67" creationId="{C70D3F35-42FA-436C-B5DD-8C7B848007F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68" creationId="{7F7A5B57-0D0A-45C7-AC23-90E518F9268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69" creationId="{BD96FAAF-5F55-49D4-8ACF-C97DCA18A908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70" creationId="{9DA087AD-785C-4F55-94A1-0EB2FB2057C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71" creationId="{EF157EE8-1B7E-491B-93D9-AA05CB5A2925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72" creationId="{6C337FA0-6655-4188-874B-5EAB217C97D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73" creationId="{080EE3CC-14B0-44F4-AABB-71276308DAE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74" creationId="{14D0E0D4-50F0-4C12-94D2-E5147987C98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75" creationId="{06A06517-6568-4CEE-B4BE-82F3EA5DE1F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557003979" sldId="633"/>
            <ac:spMk id="47176" creationId="{9694BAD2-1D2F-4776-9313-7B18A5D5AE78}"/>
          </ac:spMkLst>
        </pc:spChg>
        <pc:grpChg chg="mod">
          <ac:chgData name="欣捷" userId="b965477fa0aef5e6" providerId="LiveId" clId="{C2DCAFB5-4EBA-4040-8001-CB04A75CB29E}" dt="2021-03-09T03:01:47.294" v="62"/>
          <ac:grpSpMkLst>
            <pc:docMk/>
            <pc:sldMk cId="1557003979" sldId="633"/>
            <ac:grpSpMk id="4" creationId="{7D67E030-C900-4372-937D-E6AB1C9F4F1F}"/>
          </ac:grpSpMkLst>
        </pc:grpChg>
        <pc:grpChg chg="mod">
          <ac:chgData name="欣捷" userId="b965477fa0aef5e6" providerId="LiveId" clId="{C2DCAFB5-4EBA-4040-8001-CB04A75CB29E}" dt="2021-03-09T03:01:47.294" v="62"/>
          <ac:grpSpMkLst>
            <pc:docMk/>
            <pc:sldMk cId="1557003979" sldId="633"/>
            <ac:grpSpMk id="47132" creationId="{E85AE6A6-0B5B-4D90-89A4-AF9F0F696E9C}"/>
          </ac:grpSpMkLst>
        </pc:grpChg>
        <pc:grpChg chg="mod">
          <ac:chgData name="欣捷" userId="b965477fa0aef5e6" providerId="LiveId" clId="{C2DCAFB5-4EBA-4040-8001-CB04A75CB29E}" dt="2021-03-09T03:01:47.294" v="62"/>
          <ac:grpSpMkLst>
            <pc:docMk/>
            <pc:sldMk cId="1557003979" sldId="633"/>
            <ac:grpSpMk id="47135" creationId="{35439CC8-429F-4582-8B27-832FD363D153}"/>
          </ac:grpSpMkLst>
        </pc:grpChg>
        <pc:grpChg chg="mod">
          <ac:chgData name="欣捷" userId="b965477fa0aef5e6" providerId="LiveId" clId="{C2DCAFB5-4EBA-4040-8001-CB04A75CB29E}" dt="2021-03-09T03:01:47.294" v="62"/>
          <ac:grpSpMkLst>
            <pc:docMk/>
            <pc:sldMk cId="1557003979" sldId="633"/>
            <ac:grpSpMk id="47154" creationId="{1A963C9B-E912-4C62-8190-5E2B3862F2B2}"/>
          </ac:grpSpMkLst>
        </pc:grpChg>
        <pc:graphicFrameChg chg="mod modGraphic">
          <ac:chgData name="欣捷" userId="b965477fa0aef5e6" providerId="LiveId" clId="{C2DCAFB5-4EBA-4040-8001-CB04A75CB29E}" dt="2021-03-09T08:19:47.245" v="86" actId="242"/>
          <ac:graphicFrameMkLst>
            <pc:docMk/>
            <pc:sldMk cId="1557003979" sldId="633"/>
            <ac:graphicFrameMk id="182301" creationId="{14EEBBA1-7147-480E-BD34-7E96F243E853}"/>
          </ac:graphicFrameMkLst>
        </pc:graphicFrameChg>
      </pc:sldChg>
      <pc:sldChg chg="modSp mod modNotes">
        <pc:chgData name="欣捷" userId="b965477fa0aef5e6" providerId="LiveId" clId="{C2DCAFB5-4EBA-4040-8001-CB04A75CB29E}" dt="2021-03-09T08:20:31.284" v="96" actId="12385"/>
        <pc:sldMkLst>
          <pc:docMk/>
          <pc:sldMk cId="905681131" sldId="634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905681131" sldId="634"/>
            <ac:spMk id="48130" creationId="{35495881-98CA-4AB9-AFEF-5AF6A0C3961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905681131" sldId="634"/>
            <ac:spMk id="48131" creationId="{9D43D3D4-B971-4364-B2BF-D34029774EEB}"/>
          </ac:spMkLst>
        </pc:spChg>
        <pc:graphicFrameChg chg="mod modGraphic">
          <ac:chgData name="欣捷" userId="b965477fa0aef5e6" providerId="LiveId" clId="{C2DCAFB5-4EBA-4040-8001-CB04A75CB29E}" dt="2021-03-09T08:20:31.284" v="96" actId="12385"/>
          <ac:graphicFrameMkLst>
            <pc:docMk/>
            <pc:sldMk cId="905681131" sldId="634"/>
            <ac:graphicFrameMk id="4" creationId="{92165648-76D4-4804-829A-9E1824B39D1F}"/>
          </ac:graphicFrameMkLst>
        </pc:graphicFrameChg>
      </pc:sldChg>
      <pc:sldChg chg="modSp mod">
        <pc:chgData name="欣捷" userId="b965477fa0aef5e6" providerId="LiveId" clId="{C2DCAFB5-4EBA-4040-8001-CB04A75CB29E}" dt="2021-03-09T08:22:22.219" v="118" actId="207"/>
        <pc:sldMkLst>
          <pc:docMk/>
          <pc:sldMk cId="1018950190" sldId="635"/>
        </pc:sldMkLst>
        <pc:spChg chg="mod">
          <ac:chgData name="欣捷" userId="b965477fa0aef5e6" providerId="LiveId" clId="{C2DCAFB5-4EBA-4040-8001-CB04A75CB29E}" dt="2021-03-09T08:22:09.555" v="114" actId="207"/>
          <ac:spMkLst>
            <pc:docMk/>
            <pc:sldMk cId="1018950190" sldId="635"/>
            <ac:spMk id="8" creationId="{A06A1C82-E44B-4A8C-AE33-E5610A09ED17}"/>
          </ac:spMkLst>
        </pc:spChg>
        <pc:spChg chg="mod">
          <ac:chgData name="欣捷" userId="b965477fa0aef5e6" providerId="LiveId" clId="{C2DCAFB5-4EBA-4040-8001-CB04A75CB29E}" dt="2021-03-09T08:22:14.789" v="117" actId="207"/>
          <ac:spMkLst>
            <pc:docMk/>
            <pc:sldMk cId="1018950190" sldId="635"/>
            <ac:spMk id="11" creationId="{C21A69A3-C41F-414F-8B09-448A9B299F3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018950190" sldId="635"/>
            <ac:spMk id="55298" creationId="{B92F7F6B-2890-4A51-8E94-2A70E8F46441}"/>
          </ac:spMkLst>
        </pc:spChg>
        <pc:spChg chg="mod">
          <ac:chgData name="欣捷" userId="b965477fa0aef5e6" providerId="LiveId" clId="{C2DCAFB5-4EBA-4040-8001-CB04A75CB29E}" dt="2021-03-09T08:22:22.219" v="118" actId="207"/>
          <ac:spMkLst>
            <pc:docMk/>
            <pc:sldMk cId="1018950190" sldId="635"/>
            <ac:spMk id="92163" creationId="{CB62F73F-A959-44EA-9B55-491AF3B66C8B}"/>
          </ac:spMkLst>
        </pc:spChg>
        <pc:cxnChg chg="mod">
          <ac:chgData name="欣捷" userId="b965477fa0aef5e6" providerId="LiveId" clId="{C2DCAFB5-4EBA-4040-8001-CB04A75CB29E}" dt="2021-03-09T08:21:28.296" v="102" actId="1076"/>
          <ac:cxnSpMkLst>
            <pc:docMk/>
            <pc:sldMk cId="1018950190" sldId="635"/>
            <ac:cxnSpMk id="55300" creationId="{E7C544F8-21EB-44C8-A2F0-6B059BA1D261}"/>
          </ac:cxnSpMkLst>
        </pc:cxnChg>
        <pc:cxnChg chg="mod">
          <ac:chgData name="欣捷" userId="b965477fa0aef5e6" providerId="LiveId" clId="{C2DCAFB5-4EBA-4040-8001-CB04A75CB29E}" dt="2021-03-09T08:21:28.296" v="102" actId="1076"/>
          <ac:cxnSpMkLst>
            <pc:docMk/>
            <pc:sldMk cId="1018950190" sldId="635"/>
            <ac:cxnSpMk id="55301" creationId="{6D8EE5AE-0ECF-44E1-B87D-164D0A3C7BD9}"/>
          </ac:cxnSpMkLst>
        </pc:cxnChg>
        <pc:cxnChg chg="mod">
          <ac:chgData name="欣捷" userId="b965477fa0aef5e6" providerId="LiveId" clId="{C2DCAFB5-4EBA-4040-8001-CB04A75CB29E}" dt="2021-03-09T08:21:28.296" v="102" actId="1076"/>
          <ac:cxnSpMkLst>
            <pc:docMk/>
            <pc:sldMk cId="1018950190" sldId="635"/>
            <ac:cxnSpMk id="55302" creationId="{CE8A5A1B-50BB-439A-85E8-9B49BD113FEA}"/>
          </ac:cxnSpMkLst>
        </pc:cxn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1238539197" sldId="636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1238539197" sldId="636"/>
            <ac:spMk id="54274" creationId="{3D8AFB8F-3444-4F22-A621-87433116A88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238539197" sldId="636"/>
            <ac:spMk id="54275" creationId="{4B40678D-08F0-4A49-B845-FA3C754C28C1}"/>
          </ac:spMkLst>
        </pc:spChg>
      </pc:sldChg>
      <pc:sldChg chg="modSp mod">
        <pc:chgData name="欣捷" userId="b965477fa0aef5e6" providerId="LiveId" clId="{C2DCAFB5-4EBA-4040-8001-CB04A75CB29E}" dt="2021-03-09T08:22:43.118" v="123" actId="1076"/>
        <pc:sldMkLst>
          <pc:docMk/>
          <pc:sldMk cId="189011746" sldId="637"/>
        </pc:sldMkLst>
        <pc:spChg chg="mod">
          <ac:chgData name="欣捷" userId="b965477fa0aef5e6" providerId="LiveId" clId="{C2DCAFB5-4EBA-4040-8001-CB04A75CB29E}" dt="2021-03-09T08:22:43.118" v="123" actId="1076"/>
          <ac:spMkLst>
            <pc:docMk/>
            <pc:sldMk cId="189011746" sldId="637"/>
            <ac:spMk id="9" creationId="{6B45588E-F896-40B9-BC9C-BB91BD4B646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89011746" sldId="637"/>
            <ac:spMk id="56322" creationId="{7E94B5E9-1D17-49CC-BB46-FF77B2F106B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189011746" sldId="637"/>
            <ac:spMk id="92163" creationId="{7AA4731D-F0AD-46E8-86C2-55845EC62670}"/>
          </ac:spMkLst>
        </pc:spChg>
      </pc:sldChg>
      <pc:sldChg chg="addSp delSp modSp mod">
        <pc:chgData name="欣捷" userId="b965477fa0aef5e6" providerId="LiveId" clId="{C2DCAFB5-4EBA-4040-8001-CB04A75CB29E}" dt="2021-03-09T08:21:12.912" v="100" actId="1076"/>
        <pc:sldMkLst>
          <pc:docMk/>
          <pc:sldMk cId="0" sldId="638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8"/>
            <ac:spMk id="53250" creationId="{34EB9D0A-A275-4071-8F94-2A362779835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8"/>
            <ac:spMk id="53251" creationId="{348E0A02-CC41-443A-8082-FAE257173F0F}"/>
          </ac:spMkLst>
        </pc:spChg>
        <pc:graphicFrameChg chg="add mod">
          <ac:chgData name="欣捷" userId="b965477fa0aef5e6" providerId="LiveId" clId="{C2DCAFB5-4EBA-4040-8001-CB04A75CB29E}" dt="2021-03-09T08:21:12.912" v="100" actId="1076"/>
          <ac:graphicFrameMkLst>
            <pc:docMk/>
            <pc:sldMk cId="0" sldId="638"/>
            <ac:graphicFrameMk id="5" creationId="{4523AE49-81EA-4B0B-AD09-1912533F3B0C}"/>
          </ac:graphicFrameMkLst>
        </pc:graphicFrameChg>
        <pc:picChg chg="del mod">
          <ac:chgData name="欣捷" userId="b965477fa0aef5e6" providerId="LiveId" clId="{C2DCAFB5-4EBA-4040-8001-CB04A75CB29E}" dt="2021-03-09T08:21:08.909" v="98" actId="478"/>
          <ac:picMkLst>
            <pc:docMk/>
            <pc:sldMk cId="0" sldId="638"/>
            <ac:picMk id="53252" creationId="{ED094411-9196-4293-8949-2D2AC7A0BE0A}"/>
          </ac:picMkLst>
        </pc:pic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49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49"/>
            <ac:spMk id="57346" creationId="{6792844F-ED08-41D8-B778-5CF3664A686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49"/>
            <ac:spMk id="57347" creationId="{C7C29E4E-C5D1-47E7-B133-FDBD7FCFCE2C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52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2"/>
            <ac:spMk id="29698" creationId="{3B0439FC-B0D6-4F2A-B254-D32642C18576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2"/>
            <ac:spMk id="29699" creationId="{6838F45E-2C54-4898-AC38-77A534B7FB52}"/>
          </ac:spMkLst>
        </pc:spChg>
      </pc:sldChg>
      <pc:sldChg chg="modSp mod">
        <pc:chgData name="欣捷" userId="b965477fa0aef5e6" providerId="LiveId" clId="{C2DCAFB5-4EBA-4040-8001-CB04A75CB29E}" dt="2021-03-09T08:26:54.743" v="224" actId="1076"/>
        <pc:sldMkLst>
          <pc:docMk/>
          <pc:sldMk cId="0" sldId="653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3"/>
            <ac:spMk id="30722" creationId="{4C8D3611-FFE3-43B0-BEA3-AA1497BB131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3"/>
            <ac:spMk id="30723" creationId="{C4463CC2-62A6-4BC9-80DF-669CD98AB6AD}"/>
          </ac:spMkLst>
        </pc:spChg>
        <pc:spChg chg="mod">
          <ac:chgData name="欣捷" userId="b965477fa0aef5e6" providerId="LiveId" clId="{C2DCAFB5-4EBA-4040-8001-CB04A75CB29E}" dt="2021-03-09T08:26:54.743" v="224" actId="1076"/>
          <ac:spMkLst>
            <pc:docMk/>
            <pc:sldMk cId="0" sldId="653"/>
            <ac:spMk id="30724" creationId="{470F09AF-220C-478C-983B-C77FF7C0D889}"/>
          </ac:spMkLst>
        </pc:spChg>
      </pc:sldChg>
      <pc:sldChg chg="modSp mod chgLayout">
        <pc:chgData name="欣捷" userId="b965477fa0aef5e6" providerId="LiveId" clId="{C2DCAFB5-4EBA-4040-8001-CB04A75CB29E}" dt="2021-03-09T08:26:58.867" v="225" actId="700"/>
        <pc:sldMkLst>
          <pc:docMk/>
          <pc:sldMk cId="0" sldId="654"/>
        </pc:sldMkLst>
        <pc:spChg chg="mod ord">
          <ac:chgData name="欣捷" userId="b965477fa0aef5e6" providerId="LiveId" clId="{C2DCAFB5-4EBA-4040-8001-CB04A75CB29E}" dt="2021-03-09T08:26:58.867" v="225" actId="700"/>
          <ac:spMkLst>
            <pc:docMk/>
            <pc:sldMk cId="0" sldId="654"/>
            <ac:spMk id="31746" creationId="{25CA835D-6438-4CDD-BFBF-4588954EC897}"/>
          </ac:spMkLst>
        </pc:spChg>
        <pc:spChg chg="mod ord">
          <ac:chgData name="欣捷" userId="b965477fa0aef5e6" providerId="LiveId" clId="{C2DCAFB5-4EBA-4040-8001-CB04A75CB29E}" dt="2021-03-09T08:26:58.867" v="225" actId="700"/>
          <ac:spMkLst>
            <pc:docMk/>
            <pc:sldMk cId="0" sldId="654"/>
            <ac:spMk id="31747" creationId="{ECC45053-74E7-4D94-9508-8D0BF5317DC5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55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5"/>
            <ac:spMk id="32770" creationId="{D5436B50-1A6B-4C69-9AF3-0D956728B139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5"/>
            <ac:spMk id="32771" creationId="{F719F276-8921-4E5A-8DA4-03D344C6BE2F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56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6"/>
            <ac:spMk id="33794" creationId="{D96BA590-0EC2-4F0E-9DB1-EAFDBD7C4EF9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6"/>
            <ac:spMk id="33795" creationId="{7D1CF20E-C8BD-4E59-9C37-FBC7780ED829}"/>
          </ac:spMkLst>
        </pc:spChg>
      </pc:sldChg>
      <pc:sldChg chg="modSp mod">
        <pc:chgData name="欣捷" userId="b965477fa0aef5e6" providerId="LiveId" clId="{C2DCAFB5-4EBA-4040-8001-CB04A75CB29E}" dt="2021-03-09T08:27:30.814" v="233" actId="207"/>
        <pc:sldMkLst>
          <pc:docMk/>
          <pc:sldMk cId="0" sldId="657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7"/>
            <ac:spMk id="44034" creationId="{0A0E9E7B-B5DB-47F8-B1A3-6E97F21B99EF}"/>
          </ac:spMkLst>
        </pc:spChg>
        <pc:spChg chg="mod">
          <ac:chgData name="欣捷" userId="b965477fa0aef5e6" providerId="LiveId" clId="{C2DCAFB5-4EBA-4040-8001-CB04A75CB29E}" dt="2021-03-09T08:27:30.814" v="233" actId="207"/>
          <ac:spMkLst>
            <pc:docMk/>
            <pc:sldMk cId="0" sldId="657"/>
            <ac:spMk id="44035" creationId="{FCFAC5B3-E5A7-4C1B-AF19-B6B4D902BBB6}"/>
          </ac:spMkLst>
        </pc:spChg>
      </pc:sldChg>
      <pc:sldChg chg="modSp mod">
        <pc:chgData name="欣捷" userId="b965477fa0aef5e6" providerId="LiveId" clId="{C2DCAFB5-4EBA-4040-8001-CB04A75CB29E}" dt="2021-03-09T08:27:34.446" v="234" actId="1076"/>
        <pc:sldMkLst>
          <pc:docMk/>
          <pc:sldMk cId="0" sldId="658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8"/>
            <ac:spMk id="45058" creationId="{C7335296-A4A6-4F9A-A952-C7B6D4D2408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8"/>
            <ac:spMk id="45059" creationId="{1DD1911B-6BD9-4B53-A689-D5AE39217811}"/>
          </ac:spMkLst>
        </pc:spChg>
        <pc:graphicFrameChg chg="mod">
          <ac:chgData name="欣捷" userId="b965477fa0aef5e6" providerId="LiveId" clId="{C2DCAFB5-4EBA-4040-8001-CB04A75CB29E}" dt="2021-03-09T08:27:34.446" v="234" actId="1076"/>
          <ac:graphicFrameMkLst>
            <pc:docMk/>
            <pc:sldMk cId="0" sldId="658"/>
            <ac:graphicFrameMk id="4" creationId="{F1D32D7B-53F2-4634-8ED9-B8D575618814}"/>
          </ac:graphicFrameMkLst>
        </pc:graphicFrameChg>
      </pc:sldChg>
      <pc:sldChg chg="modSp mod">
        <pc:chgData name="欣捷" userId="b965477fa0aef5e6" providerId="LiveId" clId="{C2DCAFB5-4EBA-4040-8001-CB04A75CB29E}" dt="2021-03-09T08:28:26.200" v="256" actId="1076"/>
        <pc:sldMkLst>
          <pc:docMk/>
          <pc:sldMk cId="0" sldId="659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9"/>
            <ac:spMk id="46082" creationId="{E949F1EF-C88A-4026-983E-2F7CEF287658}"/>
          </ac:spMkLst>
        </pc:spChg>
        <pc:picChg chg="mod">
          <ac:chgData name="欣捷" userId="b965477fa0aef5e6" providerId="LiveId" clId="{C2DCAFB5-4EBA-4040-8001-CB04A75CB29E}" dt="2021-03-09T08:28:26.200" v="256" actId="1076"/>
          <ac:picMkLst>
            <pc:docMk/>
            <pc:sldMk cId="0" sldId="659"/>
            <ac:picMk id="46083" creationId="{483C7E32-E8B3-4CC3-9AEE-513AF2374C69}"/>
          </ac:picMkLst>
        </pc:picChg>
      </pc:sldChg>
      <pc:sldChg chg="modSp mod">
        <pc:chgData name="欣捷" userId="b965477fa0aef5e6" providerId="LiveId" clId="{C2DCAFB5-4EBA-4040-8001-CB04A75CB29E}" dt="2021-03-09T08:28:25.690" v="255" actId="1076"/>
        <pc:sldMkLst>
          <pc:docMk/>
          <pc:sldMk cId="0" sldId="660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0"/>
            <ac:spMk id="47106" creationId="{41D5726E-C7FB-44A8-A26E-1E7C5D1F2E81}"/>
          </ac:spMkLst>
        </pc:spChg>
        <pc:picChg chg="mod">
          <ac:chgData name="欣捷" userId="b965477fa0aef5e6" providerId="LiveId" clId="{C2DCAFB5-4EBA-4040-8001-CB04A75CB29E}" dt="2021-03-09T08:28:25.690" v="255" actId="1076"/>
          <ac:picMkLst>
            <pc:docMk/>
            <pc:sldMk cId="0" sldId="660"/>
            <ac:picMk id="47107" creationId="{F012918C-485A-445F-B4DE-0988DF0C34DC}"/>
          </ac:picMkLst>
        </pc:pic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61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1"/>
            <ac:spMk id="53250" creationId="{7E8D8B28-C029-483E-A58A-0F69350EC690}"/>
          </ac:spMkLst>
        </pc:spChg>
        <pc:picChg chg="mod">
          <ac:chgData name="欣捷" userId="b965477fa0aef5e6" providerId="LiveId" clId="{C2DCAFB5-4EBA-4040-8001-CB04A75CB29E}" dt="2021-03-09T03:01:47.294" v="62"/>
          <ac:picMkLst>
            <pc:docMk/>
            <pc:sldMk cId="0" sldId="661"/>
            <ac:picMk id="53251" creationId="{3D844942-6A23-40C8-9632-CEA9F1721044}"/>
          </ac:picMkLst>
        </pc:picChg>
      </pc:sldChg>
      <pc:sldChg chg="modSp mod">
        <pc:chgData name="欣捷" userId="b965477fa0aef5e6" providerId="LiveId" clId="{C2DCAFB5-4EBA-4040-8001-CB04A75CB29E}" dt="2021-03-09T08:28:24.058" v="248" actId="1076"/>
        <pc:sldMkLst>
          <pc:docMk/>
          <pc:sldMk cId="0" sldId="662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2"/>
            <ac:spMk id="54274" creationId="{0E3E85B4-5F47-46AF-B018-6CD3D83E3F0D}"/>
          </ac:spMkLst>
        </pc:spChg>
        <pc:picChg chg="mod">
          <ac:chgData name="欣捷" userId="b965477fa0aef5e6" providerId="LiveId" clId="{C2DCAFB5-4EBA-4040-8001-CB04A75CB29E}" dt="2021-03-09T08:28:24.058" v="248" actId="1076"/>
          <ac:picMkLst>
            <pc:docMk/>
            <pc:sldMk cId="0" sldId="662"/>
            <ac:picMk id="54275" creationId="{0AF2C0BA-6D83-4026-9E6D-0DB8D2397907}"/>
          </ac:picMkLst>
        </pc:picChg>
      </pc:sldChg>
      <pc:sldChg chg="modSp mod">
        <pc:chgData name="欣捷" userId="b965477fa0aef5e6" providerId="LiveId" clId="{C2DCAFB5-4EBA-4040-8001-CB04A75CB29E}" dt="2021-03-09T08:28:23.800" v="247" actId="1076"/>
        <pc:sldMkLst>
          <pc:docMk/>
          <pc:sldMk cId="0" sldId="663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3"/>
            <ac:spMk id="55298" creationId="{EE28C3F0-AE21-4227-B286-9C038BDFB24B}"/>
          </ac:spMkLst>
        </pc:spChg>
        <pc:picChg chg="mod">
          <ac:chgData name="欣捷" userId="b965477fa0aef5e6" providerId="LiveId" clId="{C2DCAFB5-4EBA-4040-8001-CB04A75CB29E}" dt="2021-03-09T08:28:23.800" v="247" actId="1076"/>
          <ac:picMkLst>
            <pc:docMk/>
            <pc:sldMk cId="0" sldId="663"/>
            <ac:picMk id="55299" creationId="{545677B8-06F6-4213-854C-315434F62AB5}"/>
          </ac:picMkLst>
        </pc:picChg>
      </pc:sldChg>
      <pc:sldChg chg="modSp mod">
        <pc:chgData name="欣捷" userId="b965477fa0aef5e6" providerId="LiveId" clId="{C2DCAFB5-4EBA-4040-8001-CB04A75CB29E}" dt="2021-03-09T08:28:23.504" v="246" actId="1076"/>
        <pc:sldMkLst>
          <pc:docMk/>
          <pc:sldMk cId="0" sldId="664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4"/>
            <ac:spMk id="56322" creationId="{927DFDC5-8D6D-449F-960B-779533C00398}"/>
          </ac:spMkLst>
        </pc:spChg>
        <pc:picChg chg="mod">
          <ac:chgData name="欣捷" userId="b965477fa0aef5e6" providerId="LiveId" clId="{C2DCAFB5-4EBA-4040-8001-CB04A75CB29E}" dt="2021-03-09T08:28:23.504" v="246" actId="1076"/>
          <ac:picMkLst>
            <pc:docMk/>
            <pc:sldMk cId="0" sldId="664"/>
            <ac:picMk id="56323" creationId="{566CAD9E-22F5-4C71-86CE-07132367AF3A}"/>
          </ac:picMkLst>
        </pc:picChg>
      </pc:sldChg>
      <pc:sldChg chg="modSp mod modNotes">
        <pc:chgData name="欣捷" userId="b965477fa0aef5e6" providerId="LiveId" clId="{C2DCAFB5-4EBA-4040-8001-CB04A75CB29E}" dt="2021-03-09T03:01:47.294" v="62"/>
        <pc:sldMkLst>
          <pc:docMk/>
          <pc:sldMk cId="0" sldId="665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5"/>
            <ac:spMk id="57346" creationId="{814F1818-D1DD-4BB5-9CC3-D1EB4166F2C5}"/>
          </ac:spMkLst>
        </pc:spChg>
        <pc:picChg chg="mod">
          <ac:chgData name="欣捷" userId="b965477fa0aef5e6" providerId="LiveId" clId="{C2DCAFB5-4EBA-4040-8001-CB04A75CB29E}" dt="2021-03-09T03:01:47.294" v="62"/>
          <ac:picMkLst>
            <pc:docMk/>
            <pc:sldMk cId="0" sldId="665"/>
            <ac:picMk id="57347" creationId="{9979E201-A2F4-4A7A-ABEC-576895DD2BD8}"/>
          </ac:picMkLst>
        </pc:pic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66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6"/>
            <ac:spMk id="58370" creationId="{CC6B0FA4-3DDC-44BB-9C3F-CAF050513F6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6"/>
            <ac:spMk id="58371" creationId="{9560AE1D-03DC-4612-904E-8AC879740D00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67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7"/>
            <ac:spMk id="59394" creationId="{71274AA2-7FE2-4395-8483-43F23DD4F39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7"/>
            <ac:spMk id="59395" creationId="{CF42D7E0-2CF3-46B9-8EC4-0D9AA2BD094B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68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8"/>
            <ac:spMk id="60418" creationId="{7C374AE4-C65A-494E-88F3-697C9F3DBEB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8"/>
            <ac:spMk id="60419" creationId="{0FAB5C03-F9C0-4780-9E8F-013C3A99CF81}"/>
          </ac:spMkLst>
        </pc:spChg>
      </pc:sldChg>
      <pc:sldChg chg="modSp add">
        <pc:chgData name="欣捷" userId="b965477fa0aef5e6" providerId="LiveId" clId="{C2DCAFB5-4EBA-4040-8001-CB04A75CB29E}" dt="2021-03-09T08:29:43.246" v="264" actId="1076"/>
        <pc:sldMkLst>
          <pc:docMk/>
          <pc:sldMk cId="1641143844" sldId="689"/>
        </pc:sldMkLst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494" creationId="{ED52E089-7E56-4A0A-BF5E-5986A030C935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495" creationId="{2D6C90C5-35AA-42D4-9A62-089F7360B687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496" creationId="{B98D9398-4F3D-4575-BBE5-258AB0402363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497" creationId="{7F57B516-D508-4ADF-BB40-21B710A5587D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498" creationId="{F090B44C-8666-4626-86A1-593B3ABF2694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499" creationId="{A85CBBC5-BB43-4001-B341-3D6AA1EA8EC0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00" creationId="{518B316D-9373-41FD-A555-ACF8A9786CD1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01" creationId="{3089618C-32AC-468B-98C5-1939BE5B5EFC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02" creationId="{1025300A-9FAA-4FBE-823A-E435B7D473CE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03" creationId="{82AC451C-6368-414C-946F-17D336621625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04" creationId="{FC45DA37-FC3B-49F8-AAD1-DBBE621FB86B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05" creationId="{D5C92896-1755-44E2-906E-837F60ED3A5B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06" creationId="{AD68AA57-29C1-480C-8752-96CF22966282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07" creationId="{6A93445E-1399-415B-B696-58BA306E8CAF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08" creationId="{7B4F8FA0-23DE-4F9D-9C41-443EB28E1D9E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09" creationId="{ED00EAB3-7174-4D1A-B08B-F49A18B2CE1F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10" creationId="{525E26D2-1B5B-477B-BD8F-99143740C1E0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11" creationId="{77559013-E369-4AF7-BCDC-132C8FAEF3E4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12" creationId="{5BA8467D-B5E2-49EC-B4B1-D80D3C099A8B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13" creationId="{45DBA661-6598-4ECF-B9C5-D5B74919C0FD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14" creationId="{25D9A3DD-F1A1-4D90-B5C6-4DF66BE3A6C1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15" creationId="{869D7CF3-A575-4A4E-A8BF-FA2764353AC6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16" creationId="{704CC09C-450E-4462-8B25-8534F0455D70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17" creationId="{F7A615AC-9342-4321-8212-39F6B2EB1773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18" creationId="{830DEFB2-F667-4485-B2F5-B20E3008EA46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19" creationId="{A30BE7DC-FBB3-4AA8-B5A9-B707727818B4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1641143844" sldId="689"/>
            <ac:spMk id="63520" creationId="{43660FF1-E3CC-4FA5-A4B8-C26932B4FF04}"/>
          </ac:spMkLst>
        </pc:spChg>
        <pc:grpChg chg="mod">
          <ac:chgData name="欣捷" userId="b965477fa0aef5e6" providerId="LiveId" clId="{C2DCAFB5-4EBA-4040-8001-CB04A75CB29E}" dt="2021-03-09T08:29:43.246" v="264" actId="1076"/>
          <ac:grpSpMkLst>
            <pc:docMk/>
            <pc:sldMk cId="1641143844" sldId="689"/>
            <ac:grpSpMk id="2" creationId="{974970A6-F608-4759-8C5C-3782A5C9DD2B}"/>
          </ac:grpSpMkLst>
        </pc:grpChg>
        <pc:grpChg chg="mod">
          <ac:chgData name="欣捷" userId="b965477fa0aef5e6" providerId="LiveId" clId="{C2DCAFB5-4EBA-4040-8001-CB04A75CB29E}" dt="2021-03-09T08:29:43.246" v="264" actId="1076"/>
          <ac:grpSpMkLst>
            <pc:docMk/>
            <pc:sldMk cId="1641143844" sldId="689"/>
            <ac:grpSpMk id="63493" creationId="{7893BE0D-B8FC-441E-8B2B-32803369EC2C}"/>
          </ac:grpSpMkLst>
        </pc:grpChg>
      </pc:sldChg>
      <pc:sldMasterChg chg="modSp modSldLayout">
        <pc:chgData name="欣捷" userId="b965477fa0aef5e6" providerId="LiveId" clId="{C2DCAFB5-4EBA-4040-8001-CB04A75CB29E}" dt="2021-03-09T03:01:47.294" v="62"/>
        <pc:sldMasterMkLst>
          <pc:docMk/>
          <pc:sldMasterMk cId="2112128366" sldId="2147483648"/>
        </pc:sldMasterMkLst>
        <pc:spChg chg="mod">
          <ac:chgData name="欣捷" userId="b965477fa0aef5e6" providerId="LiveId" clId="{C2DCAFB5-4EBA-4040-8001-CB04A75CB29E}" dt="2021-03-09T03:01:47.294" v="62"/>
          <ac:spMkLst>
            <pc:docMk/>
            <pc:sldMasterMk cId="2112128366" sldId="2147483648"/>
            <ac:spMk id="2" creationId="{B58B70B3-EC28-4598-AE41-2C305DF8100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asterMk cId="2112128366" sldId="2147483648"/>
            <ac:spMk id="3" creationId="{3FDCDE90-F43D-4369-AD29-CF580FA8FEC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asterMk cId="2112128366" sldId="2147483648"/>
            <ac:spMk id="4" creationId="{29A4D3F5-6CED-43E3-806E-C0166BD7586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asterMk cId="2112128366" sldId="2147483648"/>
            <ac:spMk id="5" creationId="{E986801C-3BD9-4085-A54B-9D1567D250A5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asterMk cId="2112128366" sldId="2147483648"/>
            <ac:spMk id="6" creationId="{90A21B81-8A94-4816-891B-83C14979429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asterMk cId="2112128366" sldId="2147483648"/>
            <ac:spMk id="9" creationId="{AF595CB2-4081-473A-9E1A-9DBA41E04D82}"/>
          </ac:spMkLst>
        </pc:sp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1276965503" sldId="2147483649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276965503" sldId="2147483649"/>
              <ac:spMk id="2" creationId="{7DBB8268-422D-4307-8369-DF84BA77476B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276965503" sldId="2147483649"/>
              <ac:spMk id="3" creationId="{8D3A0284-A5AC-46D9-8C5B-3F0428FCFF64}"/>
            </ac:spMkLst>
          </pc:spChg>
          <pc:picChg chg="mod">
            <ac:chgData name="欣捷" userId="b965477fa0aef5e6" providerId="LiveId" clId="{C2DCAFB5-4EBA-4040-8001-CB04A75CB29E}" dt="2021-03-09T03:01:47.294" v="62"/>
            <ac:picMkLst>
              <pc:docMk/>
              <pc:sldMasterMk cId="2112128366" sldId="2147483648"/>
              <pc:sldLayoutMk cId="1276965503" sldId="2147483649"/>
              <ac:picMk id="8" creationId="{2302524C-C204-47A8-A386-2CA1940ADE70}"/>
            </ac:picMkLst>
          </pc:picChg>
        </pc:sldLayout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2488446812" sldId="2147483651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2488446812" sldId="2147483651"/>
              <ac:spMk id="2" creationId="{19DF987E-0DB7-4E90-BEDD-C5A512493F86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2488446812" sldId="2147483651"/>
              <ac:spMk id="3" creationId="{32DDF364-2685-47D3-9983-7149CCAFA945}"/>
            </ac:spMkLst>
          </pc:spChg>
        </pc:sldLayout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1312264031" sldId="2147483652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312264031" sldId="2147483652"/>
              <ac:spMk id="3" creationId="{421480F1-C8B6-4D8D-80C6-909B003E804C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312264031" sldId="2147483652"/>
              <ac:spMk id="4" creationId="{32790CD7-0643-4DB0-8EA1-CD53E169B569}"/>
            </ac:spMkLst>
          </pc:spChg>
        </pc:sldLayout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4092700787" sldId="2147483653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4092700787" sldId="2147483653"/>
              <ac:spMk id="2" creationId="{AE4656A9-190E-423A-B333-8EE3866D525A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4092700787" sldId="2147483653"/>
              <ac:spMk id="3" creationId="{11F9B012-D079-4D3B-BAC0-AE43C3785448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4092700787" sldId="2147483653"/>
              <ac:spMk id="4" creationId="{E739B9EA-0633-412F-9749-4707B8B02020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4092700787" sldId="2147483653"/>
              <ac:spMk id="5" creationId="{B26D81A0-5DEA-49B4-9F96-EAF67A206E9C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4092700787" sldId="2147483653"/>
              <ac:spMk id="6" creationId="{D30B3ED2-54DD-4C2A-9289-B43EFEED76A6}"/>
            </ac:spMkLst>
          </pc:spChg>
        </pc:sldLayout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227503494" sldId="2147483656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227503494" sldId="2147483656"/>
              <ac:spMk id="2" creationId="{F8A116DE-EA78-41D3-805B-A753F2BAC7CE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227503494" sldId="2147483656"/>
              <ac:spMk id="3" creationId="{61E73AE0-9C8E-4AA8-9617-F6250ACFF7BD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227503494" sldId="2147483656"/>
              <ac:spMk id="4" creationId="{A1145341-57F2-4BB8-8C34-EF2A49A47808}"/>
            </ac:spMkLst>
          </pc:spChg>
        </pc:sldLayout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1594338404" sldId="2147483657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594338404" sldId="2147483657"/>
              <ac:spMk id="2" creationId="{882F7BBD-39E1-4786-861E-FE5C9EAC4F5A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594338404" sldId="2147483657"/>
              <ac:spMk id="3" creationId="{02F030E6-0E50-4602-9262-79C9ECC4368E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594338404" sldId="2147483657"/>
              <ac:spMk id="4" creationId="{417A8E29-135B-461C-BE87-C5A4C36E8B22}"/>
            </ac:spMkLst>
          </pc:spChg>
        </pc:sldLayout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1557244139" sldId="2147483659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557244139" sldId="2147483659"/>
              <ac:spMk id="2" creationId="{401F4854-E1BC-4C31-9103-B5D7E85C5D76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557244139" sldId="2147483659"/>
              <ac:spMk id="3" creationId="{2F5DFDEF-094B-4000-B6A3-BCFB470243EC}"/>
            </ac:spMkLst>
          </pc:spChg>
        </pc:sldLayout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210032530" sldId="2147483660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210032530" sldId="2147483660"/>
              <ac:spMk id="2" creationId="{00000000-0000-0000-0000-000000000000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210032530" sldId="2147483660"/>
              <ac:spMk id="3" creationId="{00000000-0000-0000-0000-000000000000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210032530" sldId="2147483660"/>
              <ac:spMk id="4" creationId="{00000000-0000-0000-0000-000000000000}"/>
            </ac:spMkLst>
          </pc:spChg>
        </pc:sldLayout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3390946276" sldId="2147483661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3390946276" sldId="2147483661"/>
              <ac:spMk id="2" creationId="{00000000-0000-0000-0000-000000000000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3390946276" sldId="2147483661"/>
              <ac:spMk id="3" creationId="{00000000-0000-0000-0000-000000000000}"/>
            </ac:spMkLst>
          </pc:spChg>
        </pc:sldLayoutChg>
      </pc:sldMasterChg>
      <pc:sldMasterChg chg="addSp modSldLayout">
        <pc:chgData name="欣捷" userId="b965477fa0aef5e6" providerId="LiveId" clId="{C2DCAFB5-4EBA-4040-8001-CB04A75CB29E}" dt="2021-03-09T03:01:37.866" v="0"/>
        <pc:sldMasterMkLst>
          <pc:docMk/>
          <pc:sldMasterMk cId="657220364" sldId="2147483662"/>
        </pc:sldMasterMkLst>
        <pc:spChg chg="add">
          <ac:chgData name="欣捷" userId="b965477fa0aef5e6" providerId="LiveId" clId="{C2DCAFB5-4EBA-4040-8001-CB04A75CB29E}" dt="2021-03-09T03:01:37.866" v="0"/>
          <ac:spMkLst>
            <pc:docMk/>
            <pc:sldMasterMk cId="657220364" sldId="2147483662"/>
            <ac:spMk id="7" creationId="{653B003B-70B6-47B3-AF87-EBC890622DEE}"/>
          </ac:spMkLst>
        </pc:spChg>
        <pc:sldLayoutChg chg="addSp">
          <pc:chgData name="欣捷" userId="b965477fa0aef5e6" providerId="LiveId" clId="{C2DCAFB5-4EBA-4040-8001-CB04A75CB29E}" dt="2021-03-09T03:01:37.866" v="0"/>
          <pc:sldLayoutMkLst>
            <pc:docMk/>
            <pc:sldMasterMk cId="657220364" sldId="2147483662"/>
            <pc:sldLayoutMk cId="3980061921" sldId="2147483663"/>
          </pc:sldLayoutMkLst>
          <pc:picChg chg="add">
            <ac:chgData name="欣捷" userId="b965477fa0aef5e6" providerId="LiveId" clId="{C2DCAFB5-4EBA-4040-8001-CB04A75CB29E}" dt="2021-03-09T03:01:37.866" v="0"/>
            <ac:picMkLst>
              <pc:docMk/>
              <pc:sldMasterMk cId="657220364" sldId="2147483662"/>
              <pc:sldLayoutMk cId="3980061921" sldId="2147483663"/>
              <ac:picMk id="7" creationId="{B04A931F-59A3-4D42-A4C0-CCFCAB0291C3}"/>
            </ac:picMkLst>
          </pc:picChg>
        </pc:sldLayoutChg>
      </pc:sldMasterChg>
    </pc:docChg>
  </pc:docChgLst>
  <pc:docChgLst>
    <pc:chgData name="欣捷" userId="b965477fa0aef5e6" providerId="LiveId" clId="{25F668FE-69C5-44A6-834F-292203931D69}"/>
    <pc:docChg chg="undo custSel modSld">
      <pc:chgData name="欣捷" userId="b965477fa0aef5e6" providerId="LiveId" clId="{25F668FE-69C5-44A6-834F-292203931D69}" dt="2021-03-22T04:37:37.778" v="91"/>
      <pc:docMkLst>
        <pc:docMk/>
      </pc:docMkLst>
      <pc:sldChg chg="addSp modSp mod modAnim">
        <pc:chgData name="欣捷" userId="b965477fa0aef5e6" providerId="LiveId" clId="{25F668FE-69C5-44A6-834F-292203931D69}" dt="2021-03-22T04:16:06.338" v="16" actId="1076"/>
        <pc:sldMkLst>
          <pc:docMk/>
          <pc:sldMk cId="0" sldId="586"/>
        </pc:sldMkLst>
        <pc:spChg chg="add mod">
          <ac:chgData name="欣捷" userId="b965477fa0aef5e6" providerId="LiveId" clId="{25F668FE-69C5-44A6-834F-292203931D69}" dt="2021-03-22T04:16:06.338" v="16" actId="1076"/>
          <ac:spMkLst>
            <pc:docMk/>
            <pc:sldMk cId="0" sldId="586"/>
            <ac:spMk id="4" creationId="{2F1BA84C-CE5B-4A2C-8244-0A4856F0BB48}"/>
          </ac:spMkLst>
        </pc:spChg>
        <pc:spChg chg="mod">
          <ac:chgData name="欣捷" userId="b965477fa0aef5e6" providerId="LiveId" clId="{25F668FE-69C5-44A6-834F-292203931D69}" dt="2021-03-22T04:16:01.725" v="15" actId="20577"/>
          <ac:spMkLst>
            <pc:docMk/>
            <pc:sldMk cId="0" sldId="586"/>
            <ac:spMk id="7171" creationId="{643A8BB8-1F7F-49D3-AFE6-11732119F31F}"/>
          </ac:spMkLst>
        </pc:spChg>
      </pc:sldChg>
      <pc:sldChg chg="modSp mod">
        <pc:chgData name="欣捷" userId="b965477fa0aef5e6" providerId="LiveId" clId="{25F668FE-69C5-44A6-834F-292203931D69}" dt="2021-03-22T04:19:57.409" v="74" actId="27636"/>
        <pc:sldMkLst>
          <pc:docMk/>
          <pc:sldMk cId="0" sldId="587"/>
        </pc:sldMkLst>
        <pc:spChg chg="mod">
          <ac:chgData name="欣捷" userId="b965477fa0aef5e6" providerId="LiveId" clId="{25F668FE-69C5-44A6-834F-292203931D69}" dt="2021-03-22T04:19:57.409" v="74" actId="27636"/>
          <ac:spMkLst>
            <pc:docMk/>
            <pc:sldMk cId="0" sldId="587"/>
            <ac:spMk id="8195" creationId="{D536DB87-B5E6-4325-A51B-5A8EED7E8650}"/>
          </ac:spMkLst>
        </pc:spChg>
      </pc:sldChg>
      <pc:sldChg chg="modSp mod">
        <pc:chgData name="欣捷" userId="b965477fa0aef5e6" providerId="LiveId" clId="{25F668FE-69C5-44A6-834F-292203931D69}" dt="2021-03-22T04:20:49.208" v="87" actId="404"/>
        <pc:sldMkLst>
          <pc:docMk/>
          <pc:sldMk cId="0" sldId="589"/>
        </pc:sldMkLst>
        <pc:spChg chg="mod">
          <ac:chgData name="欣捷" userId="b965477fa0aef5e6" providerId="LiveId" clId="{25F668FE-69C5-44A6-834F-292203931D69}" dt="2021-03-22T04:20:49.208" v="87" actId="404"/>
          <ac:spMkLst>
            <pc:docMk/>
            <pc:sldMk cId="0" sldId="589"/>
            <ac:spMk id="10243" creationId="{56E44FF7-EF1B-413E-8955-F3BB80E5D465}"/>
          </ac:spMkLst>
        </pc:spChg>
      </pc:sldChg>
      <pc:sldChg chg="modSp mod">
        <pc:chgData name="欣捷" userId="b965477fa0aef5e6" providerId="LiveId" clId="{25F668FE-69C5-44A6-834F-292203931D69}" dt="2021-03-22T04:20:57.986" v="88"/>
        <pc:sldMkLst>
          <pc:docMk/>
          <pc:sldMk cId="0" sldId="603"/>
        </pc:sldMkLst>
        <pc:spChg chg="mod">
          <ac:chgData name="欣捷" userId="b965477fa0aef5e6" providerId="LiveId" clId="{25F668FE-69C5-44A6-834F-292203931D69}" dt="2021-03-22T04:20:57.986" v="88"/>
          <ac:spMkLst>
            <pc:docMk/>
            <pc:sldMk cId="0" sldId="603"/>
            <ac:spMk id="33795" creationId="{609FA8B0-1F8D-454B-98EB-8FCE0BE47D94}"/>
          </ac:spMkLst>
        </pc:spChg>
      </pc:sldChg>
      <pc:sldChg chg="modSp">
        <pc:chgData name="欣捷" userId="b965477fa0aef5e6" providerId="LiveId" clId="{25F668FE-69C5-44A6-834F-292203931D69}" dt="2021-03-22T04:25:22.779" v="89" actId="207"/>
        <pc:sldMkLst>
          <pc:docMk/>
          <pc:sldMk cId="2601132720" sldId="613"/>
        </pc:sldMkLst>
        <pc:spChg chg="mod">
          <ac:chgData name="欣捷" userId="b965477fa0aef5e6" providerId="LiveId" clId="{25F668FE-69C5-44A6-834F-292203931D69}" dt="2021-03-22T04:25:22.779" v="89" actId="207"/>
          <ac:spMkLst>
            <pc:docMk/>
            <pc:sldMk cId="2601132720" sldId="613"/>
            <ac:spMk id="467971" creationId="{D040A2E9-D314-44AA-AAE6-645DF741B727}"/>
          </ac:spMkLst>
        </pc:spChg>
      </pc:sldChg>
      <pc:sldChg chg="addSp modSp modAnim">
        <pc:chgData name="欣捷" userId="b965477fa0aef5e6" providerId="LiveId" clId="{25F668FE-69C5-44A6-834F-292203931D69}" dt="2021-03-22T04:37:37.778" v="91"/>
        <pc:sldMkLst>
          <pc:docMk/>
          <pc:sldMk cId="3964233089" sldId="624"/>
        </pc:sldMkLst>
        <pc:spChg chg="add mod">
          <ac:chgData name="欣捷" userId="b965477fa0aef5e6" providerId="LiveId" clId="{25F668FE-69C5-44A6-834F-292203931D69}" dt="2021-03-22T04:37:33.186" v="90"/>
          <ac:spMkLst>
            <pc:docMk/>
            <pc:sldMk cId="3964233089" sldId="624"/>
            <ac:spMk id="5" creationId="{C0309B25-88D4-43D7-B034-F889609E36DC}"/>
          </ac:spMkLst>
        </pc:spChg>
      </pc:sldChg>
    </pc:docChg>
  </pc:docChgLst>
  <pc:docChgLst>
    <pc:chgData name="欣捷" userId="b965477fa0aef5e6" providerId="LiveId" clId="{5CC18C36-0D9A-4357-BA6A-03D3B064A856}"/>
    <pc:docChg chg="undo custSel addSld delSld modSld">
      <pc:chgData name="欣捷" userId="b965477fa0aef5e6" providerId="LiveId" clId="{5CC18C36-0D9A-4357-BA6A-03D3B064A856}" dt="2021-03-01T04:02:08.193" v="52" actId="20577"/>
      <pc:docMkLst>
        <pc:docMk/>
      </pc:docMkLst>
      <pc:sldChg chg="addSp delSp modSp mod">
        <pc:chgData name="欣捷" userId="b965477fa0aef5e6" providerId="LiveId" clId="{5CC18C36-0D9A-4357-BA6A-03D3B064A856}" dt="2021-03-01T03:55:02.817" v="3" actId="478"/>
        <pc:sldMkLst>
          <pc:docMk/>
          <pc:sldMk cId="1681828657" sldId="263"/>
        </pc:sldMkLst>
        <pc:spChg chg="add del mod">
          <ac:chgData name="欣捷" userId="b965477fa0aef5e6" providerId="LiveId" clId="{5CC18C36-0D9A-4357-BA6A-03D3B064A856}" dt="2021-03-01T03:55:02.817" v="3" actId="478"/>
          <ac:spMkLst>
            <pc:docMk/>
            <pc:sldMk cId="1681828657" sldId="263"/>
            <ac:spMk id="4" creationId="{DE3ACBD8-732F-450A-8BDB-3D82FDFA768D}"/>
          </ac:spMkLst>
        </pc:spChg>
        <pc:spChg chg="del">
          <ac:chgData name="欣捷" userId="b965477fa0aef5e6" providerId="LiveId" clId="{5CC18C36-0D9A-4357-BA6A-03D3B064A856}" dt="2021-03-01T03:55:01.617" v="2" actId="478"/>
          <ac:spMkLst>
            <pc:docMk/>
            <pc:sldMk cId="1681828657" sldId="263"/>
            <ac:spMk id="20" creationId="{8FA4ADF5-FA27-4A30-93FA-75322BBE5959}"/>
          </ac:spMkLst>
        </pc:spChg>
        <pc:picChg chg="del">
          <ac:chgData name="欣捷" userId="b965477fa0aef5e6" providerId="LiveId" clId="{5CC18C36-0D9A-4357-BA6A-03D3B064A856}" dt="2021-03-01T03:55:00.594" v="1" actId="478"/>
          <ac:picMkLst>
            <pc:docMk/>
            <pc:sldMk cId="1681828657" sldId="263"/>
            <ac:picMk id="19" creationId="{AE7B9D32-BBB5-4907-9209-A86B02AC32F6}"/>
          </ac:picMkLst>
        </pc:picChg>
      </pc:sldChg>
      <pc:sldChg chg="del">
        <pc:chgData name="欣捷" userId="b965477fa0aef5e6" providerId="LiveId" clId="{5CC18C36-0D9A-4357-BA6A-03D3B064A856}" dt="2021-03-01T03:54:55.061" v="0" actId="47"/>
        <pc:sldMkLst>
          <pc:docMk/>
          <pc:sldMk cId="3669132527" sldId="264"/>
        </pc:sldMkLst>
      </pc:sldChg>
      <pc:sldChg chg="modSp new mod">
        <pc:chgData name="欣捷" userId="b965477fa0aef5e6" providerId="LiveId" clId="{5CC18C36-0D9A-4357-BA6A-03D3B064A856}" dt="2021-03-01T04:02:08.193" v="52" actId="20577"/>
        <pc:sldMkLst>
          <pc:docMk/>
          <pc:sldMk cId="2381592031" sldId="445"/>
        </pc:sldMkLst>
        <pc:spChg chg="mod">
          <ac:chgData name="欣捷" userId="b965477fa0aef5e6" providerId="LiveId" clId="{5CC18C36-0D9A-4357-BA6A-03D3B064A856}" dt="2021-03-01T04:00:14.245" v="20"/>
          <ac:spMkLst>
            <pc:docMk/>
            <pc:sldMk cId="2381592031" sldId="445"/>
            <ac:spMk id="2" creationId="{E846F6E8-AE4E-4B29-9CC7-8C7680380459}"/>
          </ac:spMkLst>
        </pc:spChg>
        <pc:spChg chg="mod">
          <ac:chgData name="欣捷" userId="b965477fa0aef5e6" providerId="LiveId" clId="{5CC18C36-0D9A-4357-BA6A-03D3B064A856}" dt="2021-03-01T04:02:08.193" v="52" actId="20577"/>
          <ac:spMkLst>
            <pc:docMk/>
            <pc:sldMk cId="2381592031" sldId="445"/>
            <ac:spMk id="3" creationId="{605EAFC1-D5FE-483A-83F7-0EB3DBAED142}"/>
          </ac:spMkLst>
        </pc:spChg>
      </pc:sldChg>
    </pc:docChg>
  </pc:docChgLst>
  <pc:docChgLst>
    <pc:chgData name="王 欣捷" userId="b965477fa0aef5e6" providerId="LiveId" clId="{2B0FDB0B-89C3-479F-AB9D-D58F11732152}"/>
    <pc:docChg chg="undo redo custSel addSld delSld modSld sldOrd modMainMaster modNotesMaster">
      <pc:chgData name="王 欣捷" userId="b965477fa0aef5e6" providerId="LiveId" clId="{2B0FDB0B-89C3-479F-AB9D-D58F11732152}" dt="2021-03-07T15:19:16.640" v="2314" actId="47"/>
      <pc:docMkLst>
        <pc:docMk/>
      </pc:docMkLst>
      <pc:sldChg chg="modSp">
        <pc:chgData name="王 欣捷" userId="b965477fa0aef5e6" providerId="LiveId" clId="{2B0FDB0B-89C3-479F-AB9D-D58F11732152}" dt="2021-03-07T10:06:53.834" v="265"/>
        <pc:sldMkLst>
          <pc:docMk/>
          <pc:sldMk cId="2470898374" sldId="25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2470898374" sldId="256"/>
            <ac:spMk id="2" creationId="{E7DC3515-54D4-4A44-A409-1AD3C10C63E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470898374" sldId="256"/>
            <ac:spMk id="3" creationId="{B9F7C19A-4716-4FDA-9AAE-2A3CD35E521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470898374" sldId="256"/>
            <ac:spMk id="4" creationId="{CB9EEABF-8F2E-4A8A-9369-F41B0C31DBC7}"/>
          </ac:spMkLst>
        </pc:spChg>
      </pc:sldChg>
      <pc:sldChg chg="addSp delSp modSp mod modAnim modNotes">
        <pc:chgData name="王 欣捷" userId="b965477fa0aef5e6" providerId="LiveId" clId="{2B0FDB0B-89C3-479F-AB9D-D58F11732152}" dt="2021-03-07T11:47:47.231" v="754"/>
        <pc:sldMkLst>
          <pc:docMk/>
          <pc:sldMk cId="0" sldId="511"/>
        </pc:sldMkLst>
        <pc:spChg chg="add del mod">
          <ac:chgData name="王 欣捷" userId="b965477fa0aef5e6" providerId="LiveId" clId="{2B0FDB0B-89C3-479F-AB9D-D58F11732152}" dt="2021-03-07T11:40:52.640" v="655" actId="478"/>
          <ac:spMkLst>
            <pc:docMk/>
            <pc:sldMk cId="0" sldId="511"/>
            <ac:spMk id="2" creationId="{E89FD0C6-11F5-4711-9CB3-25AF57C00732}"/>
          </ac:spMkLst>
        </pc:spChg>
        <pc:spChg chg="add mod">
          <ac:chgData name="王 欣捷" userId="b965477fa0aef5e6" providerId="LiveId" clId="{2B0FDB0B-89C3-479F-AB9D-D58F11732152}" dt="2021-03-07T11:41:19.824" v="673"/>
          <ac:spMkLst>
            <pc:docMk/>
            <pc:sldMk cId="0" sldId="511"/>
            <ac:spMk id="5" creationId="{62BD5E16-1BC9-46F9-AEFA-AD5C47A9769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11"/>
            <ac:spMk id="10242" creationId="{7F0EBF11-D8D1-4982-ABC1-A1961E27413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11"/>
            <ac:spMk id="19459" creationId="{206AF554-1117-433E-A7D2-507B79ED8584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1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12"/>
            <ac:spMk id="12290" creationId="{25E5BF82-5A01-4ED4-8331-544E7C69E02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12"/>
            <ac:spMk id="12291" creationId="{14E70364-1089-4B15-BCBE-B21507BF0558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3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3"/>
            <ac:spMk id="23554" creationId="{B2972927-2DC4-4D0D-BBEB-9C329705426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3"/>
            <ac:spMk id="23555" creationId="{168F3977-E23E-4FF9-A7B4-9AF63674870B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3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4"/>
            <ac:spMk id="24578" creationId="{FD133E6B-FD67-4729-B65B-222CC399EC2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4"/>
            <ac:spMk id="266243" creationId="{4795355A-4835-4956-A11E-61FC85A81988}"/>
          </ac:spMkLst>
        </pc:spChg>
      </pc:sldChg>
      <pc:sldChg chg="modSp mod chgLayout">
        <pc:chgData name="王 欣捷" userId="b965477fa0aef5e6" providerId="LiveId" clId="{2B0FDB0B-89C3-479F-AB9D-D58F11732152}" dt="2021-03-07T15:01:29.471" v="2182" actId="2710"/>
        <pc:sldMkLst>
          <pc:docMk/>
          <pc:sldMk cId="0" sldId="535"/>
        </pc:sldMkLst>
        <pc:spChg chg="mod ord">
          <ac:chgData name="王 欣捷" userId="b965477fa0aef5e6" providerId="LiveId" clId="{2B0FDB0B-89C3-479F-AB9D-D58F11732152}" dt="2021-03-07T15:01:22.094" v="2180" actId="700"/>
          <ac:spMkLst>
            <pc:docMk/>
            <pc:sldMk cId="0" sldId="535"/>
            <ac:spMk id="25602" creationId="{F66C5EA4-C65F-4FC7-9C93-312DC4DDBF1F}"/>
          </ac:spMkLst>
        </pc:spChg>
        <pc:spChg chg="mod ord">
          <ac:chgData name="王 欣捷" userId="b965477fa0aef5e6" providerId="LiveId" clId="{2B0FDB0B-89C3-479F-AB9D-D58F11732152}" dt="2021-03-07T15:01:29.471" v="2182" actId="2710"/>
          <ac:spMkLst>
            <pc:docMk/>
            <pc:sldMk cId="0" sldId="535"/>
            <ac:spMk id="267267" creationId="{B7CC3E9A-2A56-4AE8-AEAF-96CE26CF90EB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3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26" creationId="{B28373C1-3C59-4C4C-93C3-38799262F50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27" creationId="{882B1F4E-D967-4DFB-8521-75598ACDA7A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0" creationId="{0C1A2F0A-61DC-41DA-AB42-A86DEDB72E9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1" creationId="{066C0765-B861-4231-B9AF-F9BCE2DE63B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2" creationId="{4797FF4E-8EA0-490C-B697-81E1AC90513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3" creationId="{35C8E1FA-9DBE-43D6-B376-1E55E5F7C03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4" creationId="{AED1B54A-D259-4A47-BEE8-A67EA5AF8B3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5" creationId="{175685DB-6D50-4176-93C1-2F43BD73757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6" creationId="{BD992933-A564-4FB4-8D8E-F86A35EF182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7" creationId="{3D46F35F-6261-4693-9F9B-9F953CB9369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8" creationId="{9F47C6FC-30F7-4AC1-B5FD-A48A2ADC34A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9" creationId="{0058D4A7-CA56-433F-A8B3-74A6A73239B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40" creationId="{5A965E84-3D85-4579-A942-86EC652F69D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41" creationId="{D89118BE-B26D-4C0D-9C79-2901A45DDCA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42" creationId="{58DBCC22-710B-4985-B72A-29626067BA2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43" creationId="{8410B125-2E82-4985-942E-32CD1F816C8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44" creationId="{A2B83337-FC0B-43D6-B29A-569045019F8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45" creationId="{15B9A678-5C4C-4E29-8899-602DC84EF6E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8308" creationId="{E07EC612-5D59-4599-97B8-84B3C06AF801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36"/>
            <ac:grpSpMk id="26628" creationId="{850D429B-2910-40AD-8387-9751FF5E858B}"/>
          </ac:grpSpMkLst>
        </pc:gr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3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7"/>
            <ac:spMk id="27650" creationId="{F68176BB-EEB0-448B-AD52-7265293AAD6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7"/>
            <ac:spMk id="27651" creationId="{7AF84324-71C4-4DAA-A9FD-9AB4BF375D1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7"/>
            <ac:spMk id="27652" creationId="{9ACD53E4-DE63-42EA-BE0E-2B9A00CB1079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3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8"/>
            <ac:spMk id="28674" creationId="{9CDEF8C5-CB01-45F7-A3E4-73E6D822896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8"/>
            <ac:spMk id="28675" creationId="{BCCA4432-B7CE-4C85-8CED-8EB27828773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8"/>
            <ac:spMk id="28676" creationId="{4501DCA9-E274-4990-B697-3F7E4DB9D50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8"/>
            <ac:spMk id="28677" creationId="{0E32A656-4E39-40C3-A8B6-A1B7A41D68A5}"/>
          </ac:spMkLst>
        </pc:spChg>
      </pc:sldChg>
      <pc:sldChg chg="modSp mod">
        <pc:chgData name="王 欣捷" userId="b965477fa0aef5e6" providerId="LiveId" clId="{2B0FDB0B-89C3-479F-AB9D-D58F11732152}" dt="2021-03-07T12:38:01.635" v="1380" actId="207"/>
        <pc:sldMkLst>
          <pc:docMk/>
          <pc:sldMk cId="0" sldId="53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9"/>
            <ac:spMk id="11266" creationId="{070A2E11-D20F-4B19-8D21-3F80F2FC0B2C}"/>
          </ac:spMkLst>
        </pc:spChg>
        <pc:spChg chg="mod">
          <ac:chgData name="王 欣捷" userId="b965477fa0aef5e6" providerId="LiveId" clId="{2B0FDB0B-89C3-479F-AB9D-D58F11732152}" dt="2021-03-07T12:37:49.679" v="1378" actId="1076"/>
          <ac:spMkLst>
            <pc:docMk/>
            <pc:sldMk cId="0" sldId="539"/>
            <ac:spMk id="11269" creationId="{B7A335AB-94BE-476A-92A1-5686A6CF21C5}"/>
          </ac:spMkLst>
        </pc:spChg>
        <pc:spChg chg="mod">
          <ac:chgData name="王 欣捷" userId="b965477fa0aef5e6" providerId="LiveId" clId="{2B0FDB0B-89C3-479F-AB9D-D58F11732152}" dt="2021-03-07T12:38:01.635" v="1380" actId="207"/>
          <ac:spMkLst>
            <pc:docMk/>
            <pc:sldMk cId="0" sldId="539"/>
            <ac:spMk id="11270" creationId="{50A022F8-FEE9-42FF-97E4-4E3A6A0299B6}"/>
          </ac:spMkLst>
        </pc:spChg>
        <pc:spChg chg="mod">
          <ac:chgData name="王 欣捷" userId="b965477fa0aef5e6" providerId="LiveId" clId="{2B0FDB0B-89C3-479F-AB9D-D58F11732152}" dt="2021-03-07T12:38:01.635" v="1380" actId="207"/>
          <ac:spMkLst>
            <pc:docMk/>
            <pc:sldMk cId="0" sldId="539"/>
            <ac:spMk id="11271" creationId="{2FCA3D06-4E36-47D7-B151-C47A9A056B50}"/>
          </ac:spMkLst>
        </pc:spChg>
        <pc:spChg chg="mod">
          <ac:chgData name="王 欣捷" userId="b965477fa0aef5e6" providerId="LiveId" clId="{2B0FDB0B-89C3-479F-AB9D-D58F11732152}" dt="2021-03-07T12:37:49.679" v="1378" actId="1076"/>
          <ac:spMkLst>
            <pc:docMk/>
            <pc:sldMk cId="0" sldId="539"/>
            <ac:spMk id="11272" creationId="{3962F967-D1FA-415D-8491-162EF4B8D70A}"/>
          </ac:spMkLst>
        </pc:spChg>
        <pc:spChg chg="mod">
          <ac:chgData name="王 欣捷" userId="b965477fa0aef5e6" providerId="LiveId" clId="{2B0FDB0B-89C3-479F-AB9D-D58F11732152}" dt="2021-03-07T12:37:49.679" v="1378" actId="1076"/>
          <ac:spMkLst>
            <pc:docMk/>
            <pc:sldMk cId="0" sldId="539"/>
            <ac:spMk id="11273" creationId="{F8E83D73-B072-47BA-BAD7-AA7B109923BA}"/>
          </ac:spMkLst>
        </pc:spChg>
        <pc:grpChg chg="mod">
          <ac:chgData name="王 欣捷" userId="b965477fa0aef5e6" providerId="LiveId" clId="{2B0FDB0B-89C3-479F-AB9D-D58F11732152}" dt="2021-03-07T12:37:57.660" v="1379" actId="208"/>
          <ac:grpSpMkLst>
            <pc:docMk/>
            <pc:sldMk cId="0" sldId="539"/>
            <ac:grpSpMk id="11268" creationId="{7B9F15FE-FD01-4471-90B9-162E6F6940B3}"/>
          </ac:grpSpMkLst>
        </pc:gr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4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0"/>
            <ac:spMk id="12290" creationId="{0DAA62A9-02FF-4F33-96DB-65DF1F89EC2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0"/>
            <ac:spMk id="12291" creationId="{5564DC41-C548-464E-918F-5E5B65A69B0D}"/>
          </ac:spMkLst>
        </pc:spChg>
      </pc:sldChg>
      <pc:sldChg chg="modSp del mod modNotes">
        <pc:chgData name="王 欣捷" userId="b965477fa0aef5e6" providerId="LiveId" clId="{2B0FDB0B-89C3-479F-AB9D-D58F11732152}" dt="2021-03-07T13:20:39.923" v="1439" actId="47"/>
        <pc:sldMkLst>
          <pc:docMk/>
          <pc:sldMk cId="0" sldId="541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2" creationId="{B5133379-0A3E-4D35-89DD-9A58E22C674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14" creationId="{BB3F8398-D61E-4A63-A151-B8D95340495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16" creationId="{899ADBA7-C680-45D0-AC62-59DFE1FAEC6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17" creationId="{748C4F7C-E130-42B3-AEF1-338CC308E9E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22" creationId="{32F71B13-A060-4674-8BE8-331CD031318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23" creationId="{948C12CD-8F8B-4464-BBFF-6D4DA3F4B9F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24" creationId="{2B4DA212-1F8F-452D-A972-AC19E1F2FC8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27" creationId="{68471338-6936-4AED-A7EB-64336215F23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28" creationId="{6C4743DA-D3D5-4BF2-9754-F9AA3811BFA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29" creationId="{3E0FD76F-60FD-43BA-8A2E-C5B171C68FC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0" creationId="{014E7E24-7C2A-42BB-9A57-B01508D3C61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1" creationId="{9907D337-3B41-491A-8E51-D6CBF1EAE01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2" creationId="{A7497EB0-2ED6-4810-A72A-421009EC070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3" creationId="{8E889440-B9EC-416C-9B5F-66BB500DF5A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4" creationId="{AB72D94E-81DB-400D-9703-32BA06A7412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5" creationId="{D8303A3C-72B6-43B8-9D8F-66781D77FF9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6" creationId="{F56BF088-CFA4-4345-95D2-7F3FDC21EA0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7" creationId="{67FA3E5C-12CE-48D9-A934-391CC603CD2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8" creationId="{0DE6C529-A6F9-4F02-AE78-E0E0C87102A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9" creationId="{21709CA8-DFD4-4F30-916E-9D0CCFBED6E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40" creationId="{2DA3CDA5-8FCD-40FE-83F5-5C9A2FF23E7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41" creationId="{DF842224-E0B0-4895-A70C-DCC72C8979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42" creationId="{50D217A7-815D-4613-830D-0C5E9C11312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43" creationId="{9E20F8E7-74AC-48C5-899E-696F8229C42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44" creationId="{2B4908FC-C153-4B8B-8ECA-04A1CBF1B47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45" creationId="{87509F1E-1BBC-43A2-8BF3-40BA915CBF9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46" creationId="{1B348762-070D-4AB8-B4F3-18ECECF8B93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0" creationId="{F2ADBA60-10F5-4F50-AC6F-5158ED069E7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1" creationId="{C019E48F-01B8-410D-BFA0-E185329783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2" creationId="{93EED6D2-D56B-4575-A3E0-CA42CFC2D1E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3" creationId="{E1185DE5-CC42-4A67-BF49-26D4AF1419A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4" creationId="{AEF89048-7DE0-492F-BE97-0910764B118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5" creationId="{8E675448-18E9-46B1-8A87-89388119AC7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6" creationId="{9C39FCB0-E977-4B2C-B45F-5C459BA30F3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7" creationId="{B727EFFA-582A-44F6-BFFE-428EC113587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8" creationId="{43E35CB5-6BFB-49B9-9352-9C59B5D7B40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9" creationId="{FEB3B97D-7347-4DA4-8781-4499339B3EC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0" creationId="{1669B82A-0CD3-4247-BD57-9CC8EA9ED64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1" creationId="{4AFB16B6-2202-4BFC-9B07-BEFA217BF0B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2" creationId="{BA6BF523-8666-4DB8-9A35-6141221EA60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3" creationId="{FCFDA4EE-6A5D-418D-9248-AAB0163AF47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4" creationId="{42540280-BB15-4F99-BF84-71C29587B1F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5" creationId="{0F51D8E8-71C3-4FE4-BBF5-84824B4337F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6" creationId="{852461E6-A597-40BC-B6FF-F5DF6AAC76A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7" creationId="{4AB9C8D0-7122-4E27-8D99-D58A1D950E9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8" creationId="{908869C2-8143-40C6-AB33-6A502859106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9" creationId="{FB44E08F-517E-4550-BFD9-9E80FEF26B1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70" creationId="{C4399902-8F38-4208-A2F4-1FBC0FCFC5C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71" creationId="{A770983A-F531-4BCB-9490-05AD8D18D8D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72" creationId="{87C07AAA-A74C-4AB7-BFC1-474B3DD4626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73" creationId="{75900889-6ADB-46B6-AACD-C297B27CB36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74" creationId="{5503B36B-08B9-479D-9B39-C55962D6987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75" creationId="{9EBEF3EE-7B09-4CD8-9650-7DEA72F6AF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76" creationId="{FE93102E-2355-403B-872C-AFD0D3AFC20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0" creationId="{B2A28106-C74B-4067-8F60-DF79CB226A7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1" creationId="{789E5586-127B-4748-A41D-E25BFE237EA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2" creationId="{F976014E-9B4A-48DA-A021-2718FE50DA7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3" creationId="{4A5D9675-B425-4B53-9BF9-4D7CC2B2826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4" creationId="{2175C1DC-F760-48BF-9103-7AEEA9B7058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5" creationId="{81DCAA1E-B504-4DFB-BDE0-D491C985FA8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6" creationId="{085A71D0-3EB1-473F-AB4B-24D5CE702E5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7" creationId="{C3B4A2E5-6D4B-4229-B941-318E3C31B6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8" creationId="{A9CD0D96-3A72-4547-AACC-92872E6C50C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9" creationId="{7C18922B-E09B-42E2-8084-62E054FA4B7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0" creationId="{E5C9ADBE-62F4-4C30-A99F-97B59D4E1E1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1" creationId="{1241CBC7-60D6-4CDB-A448-C16F66829E3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2" creationId="{39E1D730-C14A-4071-86C4-DD83E554D5C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3" creationId="{0B385160-6267-48D0-A4C5-E025B290582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4" creationId="{67DC1D35-F318-4874-879C-C92114C9AA3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5" creationId="{20751C8E-DD0E-446F-BF1F-64D7723BAD3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6" creationId="{B9FDC850-1088-44ED-A211-03C17E1AD52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7" creationId="{FA68A0FD-9AA5-4A71-8827-B5A55062296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8" creationId="{5D40109D-246B-490F-AB1E-DC5187FBEDCC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15" creationId="{DF30A6CA-EE62-4DBA-B560-381F249DF14A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18" creationId="{E4D959EE-F905-443B-9B30-01B4B1BAF06C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19" creationId="{7C7EAAAE-1EBD-4A50-B858-AE9BC4391805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20" creationId="{AB91187D-92C8-48CC-9BAA-D5CA3A1BA061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25" creationId="{A9938663-2EE8-42E4-8518-63910662AF6F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26" creationId="{BD678999-C63E-4444-BEE6-F6D615DDED47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47" creationId="{C5393EC8-A506-4660-9449-3DEFB4EF8A93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48" creationId="{77801668-9333-46A9-A167-9719AAFA3F46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49" creationId="{005A14A2-C9DC-46E4-84FD-E09EF16211A5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77" creationId="{B8339E31-B0BF-4A89-B805-256EE40DA38D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78" creationId="{168A491E-0CCE-48A3-87CC-BD1C8F044BBC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79" creationId="{E9BF142B-5C78-4476-9E89-132F60C0787F}"/>
          </ac:grpSpMkLst>
        </pc:grpChg>
      </pc:sldChg>
      <pc:sldChg chg="addSp delSp modSp mod ord modAnim">
        <pc:chgData name="王 欣捷" userId="b965477fa0aef5e6" providerId="LiveId" clId="{2B0FDB0B-89C3-479F-AB9D-D58F11732152}" dt="2021-03-07T13:53:11.122" v="1939" actId="1076"/>
        <pc:sldMkLst>
          <pc:docMk/>
          <pc:sldMk cId="0" sldId="542"/>
        </pc:sldMkLst>
        <pc:spChg chg="add mod">
          <ac:chgData name="王 欣捷" userId="b965477fa0aef5e6" providerId="LiveId" clId="{2B0FDB0B-89C3-479F-AB9D-D58F11732152}" dt="2021-03-07T13:51:58.298" v="1922" actId="17032"/>
          <ac:spMkLst>
            <pc:docMk/>
            <pc:sldMk cId="0" sldId="542"/>
            <ac:spMk id="11" creationId="{D48465D6-B5CE-4F74-B096-11A2606FA468}"/>
          </ac:spMkLst>
        </pc:spChg>
        <pc:spChg chg="add del mod">
          <ac:chgData name="王 欣捷" userId="b965477fa0aef5e6" providerId="LiveId" clId="{2B0FDB0B-89C3-479F-AB9D-D58F11732152}" dt="2021-03-07T13:36:39.129" v="1491"/>
          <ac:spMkLst>
            <pc:docMk/>
            <pc:sldMk cId="0" sldId="542"/>
            <ac:spMk id="49" creationId="{C76F1C6B-D54A-4982-AF46-1DFCF81272DF}"/>
          </ac:spMkLst>
        </pc:spChg>
        <pc:spChg chg="add 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50" creationId="{3D1C9671-6ECD-4B6C-9527-7EC7E5705CF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2"/>
            <ac:spMk id="15362" creationId="{3FB02E34-C2CF-44B5-9126-F52697A50FE9}"/>
          </ac:spMkLst>
        </pc:spChg>
        <pc:spChg chg="mod">
          <ac:chgData name="王 欣捷" userId="b965477fa0aef5e6" providerId="LiveId" clId="{2B0FDB0B-89C3-479F-AB9D-D58F11732152}" dt="2021-03-07T13:44:14.331" v="1784" actId="2711"/>
          <ac:spMkLst>
            <pc:docMk/>
            <pc:sldMk cId="0" sldId="542"/>
            <ac:spMk id="15363" creationId="{9256D4C4-FFCC-4034-A2BE-164D20FD9EBB}"/>
          </ac:spMkLst>
        </pc:spChg>
        <pc:spChg chg="mod">
          <ac:chgData name="王 欣捷" userId="b965477fa0aef5e6" providerId="LiveId" clId="{2B0FDB0B-89C3-479F-AB9D-D58F11732152}" dt="2021-03-07T13:53:11.122" v="1939" actId="1076"/>
          <ac:spMkLst>
            <pc:docMk/>
            <pc:sldMk cId="0" sldId="542"/>
            <ac:spMk id="15365" creationId="{724C3ED6-A2FE-4702-956E-EE3B616AD11C}"/>
          </ac:spMkLst>
        </pc:spChg>
        <pc:spChg chg="del mod">
          <ac:chgData name="王 欣捷" userId="b965477fa0aef5e6" providerId="LiveId" clId="{2B0FDB0B-89C3-479F-AB9D-D58F11732152}" dt="2021-03-07T13:22:37.616" v="1450"/>
          <ac:spMkLst>
            <pc:docMk/>
            <pc:sldMk cId="0" sldId="542"/>
            <ac:spMk id="15376" creationId="{5358F1EA-B116-4DAB-85DD-2EE05B7D0DAD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77" creationId="{D8A7F12E-73B7-49CA-A999-3A243F5CB01F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78" creationId="{A27DE04E-85B6-4C21-9E7B-9F0F5E058370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79" creationId="{FE839550-A6F6-493F-A062-9E79048A608E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0" creationId="{E0F77364-8664-4B77-AF6F-7393A4EEEB9D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1" creationId="{424547FB-B74E-4938-A60E-4ADFA7E1764B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2" creationId="{A6317213-6210-4F26-A39E-99D8B8FD8825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3" creationId="{054CF302-F3A3-4DB0-BDA9-714244B84642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4" creationId="{A80C8B16-4096-4E17-9453-5C5017540D22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5" creationId="{799357A3-8659-4900-8E59-2D03EFF130D7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6" creationId="{D2A42EBE-B0BD-4E83-93E4-D6056BD80733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7" creationId="{91935E15-1319-422D-9C26-9B36165AC3B6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8" creationId="{CDCA19DA-8779-46FB-BC72-2AF11733A475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9" creationId="{B1289898-1FB2-453D-B7BA-0C77C274C493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0" creationId="{9F808388-50CE-4BEE-9174-022ADA940D74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1" creationId="{43921A54-7DF2-46C5-9C52-E87968DB0CE9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2" creationId="{EC2E03F9-16B0-45E3-8181-0C910AE265F5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4" creationId="{393C8694-B8BC-4062-85CD-73F3A1D3490C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5" creationId="{26DF69D1-194F-4C01-953F-1FDA18AE2377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6" creationId="{5CF08AF6-E454-462F-804B-332A1775172B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7" creationId="{F3EDE161-9332-4EF7-A20A-70FA925A9F6E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8" creationId="{CA17DA2C-DD03-441A-861B-7D7A48977EA8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9" creationId="{2383E254-1024-4552-AB62-2E5F7A938E60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400" creationId="{EAF500BD-A364-48CD-8897-96B3B82C9B06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401" creationId="{826DDD7C-6873-45FC-871B-8D3B6AB154B6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402" creationId="{444ADBE5-FE09-4340-B9E2-81D57A716057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403" creationId="{3406C32D-9247-40DB-B3E5-A0013FAA5E42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404" creationId="{A1143645-CDF8-4BE1-B81B-F224272F73AA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405" creationId="{9FD7BFFF-DF47-4883-930B-FDFCA94DC47D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406" creationId="{3FE6B3F0-5AB2-45B7-A77A-F43FAFE4B16D}"/>
          </ac:spMkLst>
        </pc:spChg>
        <pc:spChg chg="mod">
          <ac:chgData name="王 欣捷" userId="b965477fa0aef5e6" providerId="LiveId" clId="{2B0FDB0B-89C3-479F-AB9D-D58F11732152}" dt="2021-03-07T13:53:04.786" v="1938" actId="207"/>
          <ac:spMkLst>
            <pc:docMk/>
            <pc:sldMk cId="0" sldId="542"/>
            <ac:spMk id="131102" creationId="{7C2C0F00-2E55-4043-BD8E-8B7DDA1F8ED8}"/>
          </ac:spMkLst>
        </pc:spChg>
        <pc:spChg chg="mod topLvl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31106" creationId="{39ECEFF4-331B-4433-B0EE-719FA7C006A9}"/>
          </ac:spMkLst>
        </pc:spChg>
        <pc:spChg chg="mod topLvl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31113" creationId="{4E9E4C9F-E391-4D30-977D-20B8F8278C1E}"/>
          </ac:spMkLst>
        </pc:spChg>
        <pc:grpChg chg="add del mod">
          <ac:chgData name="王 欣捷" userId="b965477fa0aef5e6" providerId="LiveId" clId="{2B0FDB0B-89C3-479F-AB9D-D58F11732152}" dt="2021-03-07T13:39:02.704" v="1504" actId="165"/>
          <ac:grpSpMkLst>
            <pc:docMk/>
            <pc:sldMk cId="0" sldId="542"/>
            <ac:grpSpMk id="2" creationId="{DBDE9873-FC39-4353-9CA1-E2B9AD3404AE}"/>
          </ac:grpSpMkLst>
        </pc:grpChg>
        <pc:grpChg chg="add mod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3" creationId="{EDF2BD24-CB5B-489D-AFA3-B060D56F560F}"/>
          </ac:grpSpMkLst>
        </pc:grpChg>
        <pc:grpChg chg="mod topLvl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4" creationId="{B07DF7D4-3C90-4303-ABC7-980DE4E1FD4E}"/>
          </ac:grpSpMkLst>
        </pc:grpChg>
        <pc:grpChg chg="mod topLvl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5" creationId="{01C39A1E-B8D7-4F64-B032-6DA6CC8B1C56}"/>
          </ac:grpSpMkLst>
        </pc:grpChg>
        <pc:grpChg chg="mod topLvl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6" creationId="{895D8EFB-1559-443C-9FAC-AEF2C54D071B}"/>
          </ac:grpSpMkLst>
        </pc:grpChg>
        <pc:grpChg chg="mod topLvl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7" creationId="{71C33992-A8EE-4330-B7AC-17947263F4AF}"/>
          </ac:grpSpMkLst>
        </pc:grpChg>
        <pc:grpChg chg="mod topLvl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8" creationId="{B5C0B297-0658-4F16-950D-1C3620BD1513}"/>
          </ac:grpSpMkLst>
        </pc:grpChg>
        <pc:grpChg chg="mod topLvl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9" creationId="{44B7F44E-26E8-4032-81DB-A4909CCB9D0E}"/>
          </ac:grpSpMkLst>
        </pc:grpChg>
        <pc:grpChg chg="mod topLvl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10" creationId="{278CAF94-F65C-4EE2-8312-248B396B8F0D}"/>
          </ac:grpSpMkLst>
        </pc:grpChg>
        <pc:grpChg chg="mod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15364" creationId="{ACF85D57-C2EC-419C-9394-5A2128ED467A}"/>
          </ac:grpSpMkLst>
        </pc:grpChg>
        <pc:grpChg chg="mod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15393" creationId="{CFDE0A40-CBC7-4B05-9238-5D459F0F27AF}"/>
          </ac:grpSpMkLst>
        </pc:grpChg>
        <pc:graphicFrameChg chg="add mod modGraphic">
          <ac:chgData name="王 欣捷" userId="b965477fa0aef5e6" providerId="LiveId" clId="{2B0FDB0B-89C3-479F-AB9D-D58F11732152}" dt="2021-03-07T13:44:20.794" v="1793" actId="1036"/>
          <ac:graphicFrameMkLst>
            <pc:docMk/>
            <pc:sldMk cId="0" sldId="542"/>
            <ac:graphicFrameMk id="47" creationId="{CEA77901-5EDE-4632-A431-800E428D6083}"/>
          </ac:graphicFrameMkLst>
        </pc:graphicFrameChg>
      </pc:sldChg>
      <pc:sldChg chg="addSp delSp modSp mod modClrScheme chgLayout">
        <pc:chgData name="王 欣捷" userId="b965477fa0aef5e6" providerId="LiveId" clId="{2B0FDB0B-89C3-479F-AB9D-D58F11732152}" dt="2021-03-07T14:41:56.363" v="2107" actId="14734"/>
        <pc:sldMkLst>
          <pc:docMk/>
          <pc:sldMk cId="0" sldId="543"/>
        </pc:sldMkLst>
        <pc:spChg chg="add del mod ord">
          <ac:chgData name="王 欣捷" userId="b965477fa0aef5e6" providerId="LiveId" clId="{2B0FDB0B-89C3-479F-AB9D-D58F11732152}" dt="2021-03-07T10:09:10.396" v="272" actId="700"/>
          <ac:spMkLst>
            <pc:docMk/>
            <pc:sldMk cId="0" sldId="543"/>
            <ac:spMk id="3" creationId="{99C08389-BC71-43A3-8463-1ABFA45506F3}"/>
          </ac:spMkLst>
        </pc:spChg>
        <pc:spChg chg="mod ord">
          <ac:chgData name="王 欣捷" userId="b965477fa0aef5e6" providerId="LiveId" clId="{2B0FDB0B-89C3-479F-AB9D-D58F11732152}" dt="2021-03-07T10:09:10.408" v="273" actId="27636"/>
          <ac:spMkLst>
            <pc:docMk/>
            <pc:sldMk cId="0" sldId="543"/>
            <ac:spMk id="16386" creationId="{F636CC28-A773-4840-A737-2D13B28B8F9F}"/>
          </ac:spMkLst>
        </pc:spChg>
        <pc:spChg chg="mod ord">
          <ac:chgData name="王 欣捷" userId="b965477fa0aef5e6" providerId="LiveId" clId="{2B0FDB0B-89C3-479F-AB9D-D58F11732152}" dt="2021-03-07T10:09:10.396" v="272" actId="700"/>
          <ac:spMkLst>
            <pc:docMk/>
            <pc:sldMk cId="0" sldId="543"/>
            <ac:spMk id="16387" creationId="{1A6EDEEB-6331-435C-9098-613862CFC83E}"/>
          </ac:spMkLst>
        </pc:spChg>
        <pc:graphicFrameChg chg="add mod modGraphic">
          <ac:chgData name="王 欣捷" userId="b965477fa0aef5e6" providerId="LiveId" clId="{2B0FDB0B-89C3-479F-AB9D-D58F11732152}" dt="2021-03-07T14:41:56.363" v="2107" actId="14734"/>
          <ac:graphicFrameMkLst>
            <pc:docMk/>
            <pc:sldMk cId="0" sldId="543"/>
            <ac:graphicFrameMk id="7" creationId="{396C732B-C1E9-48D2-BD40-BA213F763184}"/>
          </ac:graphicFrameMkLst>
        </pc:graphicFrameChg>
        <pc:graphicFrameChg chg="del mod">
          <ac:chgData name="王 欣捷" userId="b965477fa0aef5e6" providerId="LiveId" clId="{2B0FDB0B-89C3-479F-AB9D-D58F11732152}" dt="2021-03-07T10:09:06.192" v="271" actId="21"/>
          <ac:graphicFrameMkLst>
            <pc:docMk/>
            <pc:sldMk cId="0" sldId="543"/>
            <ac:graphicFrameMk id="160772" creationId="{13FFD10C-C702-43CE-8AE3-F9519360C194}"/>
          </ac:graphicFrameMkLst>
        </pc:graphicFrameChg>
      </pc:sldChg>
      <pc:sldChg chg="modSp mod">
        <pc:chgData name="王 欣捷" userId="b965477fa0aef5e6" providerId="LiveId" clId="{2B0FDB0B-89C3-479F-AB9D-D58F11732152}" dt="2021-03-07T14:42:55.379" v="2119" actId="1076"/>
        <pc:sldMkLst>
          <pc:docMk/>
          <pc:sldMk cId="0" sldId="54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4"/>
            <ac:spMk id="17410" creationId="{F7A6D323-0AAF-49B2-B02B-F9DD3C3823E4}"/>
          </ac:spMkLst>
        </pc:spChg>
        <pc:spChg chg="mod">
          <ac:chgData name="王 欣捷" userId="b965477fa0aef5e6" providerId="LiveId" clId="{2B0FDB0B-89C3-479F-AB9D-D58F11732152}" dt="2021-03-07T14:39:31.843" v="2032" actId="20577"/>
          <ac:spMkLst>
            <pc:docMk/>
            <pc:sldMk cId="0" sldId="544"/>
            <ac:spMk id="17411" creationId="{19539B00-7584-4C50-B993-46E11E53AF75}"/>
          </ac:spMkLst>
        </pc:spChg>
        <pc:spChg chg="mod">
          <ac:chgData name="王 欣捷" userId="b965477fa0aef5e6" providerId="LiveId" clId="{2B0FDB0B-89C3-479F-AB9D-D58F11732152}" dt="2021-03-07T14:42:55.379" v="2119" actId="1076"/>
          <ac:spMkLst>
            <pc:docMk/>
            <pc:sldMk cId="0" sldId="544"/>
            <ac:spMk id="17413" creationId="{65CABE49-72F3-49E6-A5EA-9EB030E7674B}"/>
          </ac:spMkLst>
        </pc:spChg>
        <pc:spChg chg="mod">
          <ac:chgData name="王 欣捷" userId="b965477fa0aef5e6" providerId="LiveId" clId="{2B0FDB0B-89C3-479F-AB9D-D58F11732152}" dt="2021-03-07T14:42:55.379" v="2119" actId="1076"/>
          <ac:spMkLst>
            <pc:docMk/>
            <pc:sldMk cId="0" sldId="544"/>
            <ac:spMk id="23556" creationId="{0B9F9BD6-991E-46BA-A55B-CC98700C86E7}"/>
          </ac:spMkLst>
        </pc:spChg>
      </pc:sldChg>
      <pc:sldChg chg="modSp del mod">
        <pc:chgData name="王 欣捷" userId="b965477fa0aef5e6" providerId="LiveId" clId="{2B0FDB0B-89C3-479F-AB9D-D58F11732152}" dt="2021-03-07T14:44:06.454" v="2140" actId="47"/>
        <pc:sldMkLst>
          <pc:docMk/>
          <pc:sldMk cId="0" sldId="54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5"/>
            <ac:spMk id="18434" creationId="{2BD67168-35C9-4A0A-9FDA-8DAE5876FCE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5"/>
            <ac:spMk id="18435" creationId="{A40EBBA3-5631-4A51-B727-164FA1272ACD}"/>
          </ac:spMkLst>
        </pc:spChg>
      </pc:sldChg>
      <pc:sldChg chg="addSp delSp modSp mod ord">
        <pc:chgData name="王 欣捷" userId="b965477fa0aef5e6" providerId="LiveId" clId="{2B0FDB0B-89C3-479F-AB9D-D58F11732152}" dt="2021-03-07T14:56:19.735" v="2178" actId="114"/>
        <pc:sldMkLst>
          <pc:docMk/>
          <pc:sldMk cId="0" sldId="546"/>
        </pc:sldMkLst>
        <pc:spChg chg="add mod">
          <ac:chgData name="王 欣捷" userId="b965477fa0aef5e6" providerId="LiveId" clId="{2B0FDB0B-89C3-479F-AB9D-D58F11732152}" dt="2021-03-07T14:56:19.735" v="2178" actId="114"/>
          <ac:spMkLst>
            <pc:docMk/>
            <pc:sldMk cId="0" sldId="546"/>
            <ac:spMk id="6" creationId="{78465836-7BDD-49A0-B51B-B640FE94DD7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6"/>
            <ac:spMk id="19458" creationId="{8A1466CF-A6B3-411A-8B79-FE726C0B77B9}"/>
          </ac:spMkLst>
        </pc:spChg>
        <pc:spChg chg="mod">
          <ac:chgData name="王 欣捷" userId="b965477fa0aef5e6" providerId="LiveId" clId="{2B0FDB0B-89C3-479F-AB9D-D58F11732152}" dt="2021-03-07T14:43:45.403" v="2139" actId="20577"/>
          <ac:spMkLst>
            <pc:docMk/>
            <pc:sldMk cId="0" sldId="546"/>
            <ac:spMk id="19459" creationId="{75A04DF6-76E8-4BB6-BE3A-E57921DE927D}"/>
          </ac:spMkLst>
        </pc:spChg>
        <pc:spChg chg="mod">
          <ac:chgData name="王 欣捷" userId="b965477fa0aef5e6" providerId="LiveId" clId="{2B0FDB0B-89C3-479F-AB9D-D58F11732152}" dt="2021-03-07T14:41:00.395" v="2103" actId="404"/>
          <ac:spMkLst>
            <pc:docMk/>
            <pc:sldMk cId="0" sldId="546"/>
            <ac:spMk id="19460" creationId="{02EDF2CC-423A-42B0-9A7B-F64F0478A564}"/>
          </ac:spMkLst>
        </pc:spChg>
        <pc:spChg chg="add del mod">
          <ac:chgData name="王 欣捷" userId="b965477fa0aef5e6" providerId="LiveId" clId="{2B0FDB0B-89C3-479F-AB9D-D58F11732152}" dt="2021-03-07T14:40:43.047" v="2099" actId="14100"/>
          <ac:spMkLst>
            <pc:docMk/>
            <pc:sldMk cId="0" sldId="546"/>
            <ac:spMk id="19461" creationId="{14E950E3-0A5F-4DE9-90AD-3476A7BDD40D}"/>
          </ac:spMkLst>
        </pc:spChg>
      </pc:sldChg>
      <pc:sldChg chg="modSp del mod">
        <pc:chgData name="王 欣捷" userId="b965477fa0aef5e6" providerId="LiveId" clId="{2B0FDB0B-89C3-479F-AB9D-D58F11732152}" dt="2021-03-07T15:09:05.025" v="2223" actId="47"/>
        <pc:sldMkLst>
          <pc:docMk/>
          <pc:sldMk cId="0" sldId="54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7"/>
            <ac:spMk id="20482" creationId="{2BB9EDB5-D160-4F2A-B704-20754CE43410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12" creationId="{F4D7C312-FAAE-4EA4-B134-D1EFC7D5933C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13" creationId="{089E4EE1-C984-4DA5-8523-EB6451CA48B2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15" creationId="{31F837D3-169C-4AAC-81A7-312BF9E4D9AD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16" creationId="{7A6A085D-E5B8-4621-9CAD-4F78A34A614A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17" creationId="{C3800ACE-BF70-452F-9819-7D3425546ACB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18" creationId="{95F73EF2-BBBA-4FF5-8CAA-A36B0CB85CC5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19" creationId="{C176E771-F346-4585-B292-F48862EF587C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0" creationId="{41E7F71D-B619-4980-B2B7-77F3DB2AE4D8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1" creationId="{B3F46424-215B-4061-93BD-CDC99A9026B7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2" creationId="{1F3C7451-185D-4BE0-BCFC-C2E9FA01D867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3" creationId="{DCC57055-CA64-4D6D-B6B0-68E7767FC325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4" creationId="{C191B2A3-3279-45F7-80D8-94100806A50B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5" creationId="{BB86EAEA-10FE-4A11-9C20-A0A1196A0837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6" creationId="{D94F4DFC-7442-458E-9BB4-F83A54B31195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7" creationId="{918B1CC3-7A33-4697-8703-10E5D0FCA442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8" creationId="{21035F2F-E3E1-4625-8980-4DA904390EC2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9" creationId="{24E35B11-EE52-4192-9415-6E0C2FE25BB2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0" creationId="{25EDFFE5-C4DA-480A-8345-54514535EA9A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1" creationId="{E4A34B5A-A214-401F-A5C7-DE72870D4219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2" creationId="{D4BC343B-C9DD-4AB9-9B92-ABABE15DD91C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3" creationId="{7D557885-72BA-4EDF-9876-84178772C7E3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4" creationId="{C1FDDC8E-853E-4A83-A38F-85B4D61C849B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5" creationId="{297D9A10-299B-4470-B7EB-FB2F63FE31F7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6" creationId="{215EDCEC-B244-4790-9E23-9B58546FC9FE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7" creationId="{1D3C1CCC-1864-4361-9CB9-5B4C056DFEBE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8" creationId="{CBBAB91A-EDA4-4F4B-96AF-A5CBFA9C83AC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9" creationId="{69CFA391-1D83-4786-91E8-69267D63B1FC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0" creationId="{824F5B43-3D55-4558-B377-8D6CAE8AFE17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1" creationId="{BC8165A4-0B9F-4DAB-95D3-7A573E6B4C2E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2" creationId="{05E72CF6-A41F-4858-8BCF-EA11DD16D28E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3" creationId="{0CE59BD5-5E68-4E42-8F70-7B10E44DB6A9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4" creationId="{DB2FCC4A-308D-488F-B56C-752A3F48CD46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5" creationId="{3680A5C5-8F83-4851-9094-2F114815D894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6" creationId="{6D589D65-FDCE-442E-840C-D8E49BDF55B3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7" creationId="{8D2A152C-7561-4C57-AF6A-9A0830CB87F8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8" creationId="{3CF99148-5DFD-4BA2-9345-DD794230F91C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9" creationId="{0455520D-2814-46BF-9BD4-A5FE99874388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50" creationId="{4A45D9E6-D0E4-495D-AE0E-588810470F26}"/>
          </ac:spMkLst>
        </pc:spChg>
        <pc:grpChg chg="mod">
          <ac:chgData name="王 欣捷" userId="b965477fa0aef5e6" providerId="LiveId" clId="{2B0FDB0B-89C3-479F-AB9D-D58F11732152}" dt="2021-03-07T15:07:15.873" v="2198" actId="1076"/>
          <ac:grpSpMkLst>
            <pc:docMk/>
            <pc:sldMk cId="0" sldId="547"/>
            <ac:grpSpMk id="20511" creationId="{359C6495-374A-4BB1-A1D5-F3756713A33F}"/>
          </ac:grpSpMkLst>
        </pc:grpChg>
        <pc:grpChg chg="mod">
          <ac:chgData name="王 欣捷" userId="b965477fa0aef5e6" providerId="LiveId" clId="{2B0FDB0B-89C3-479F-AB9D-D58F11732152}" dt="2021-03-07T15:07:15.873" v="2198" actId="1076"/>
          <ac:grpSpMkLst>
            <pc:docMk/>
            <pc:sldMk cId="0" sldId="547"/>
            <ac:grpSpMk id="20514" creationId="{A8892914-1251-422E-AFB8-2D9A86979142}"/>
          </ac:grpSpMkLst>
        </pc:grpChg>
        <pc:graphicFrameChg chg="mod modGraphic">
          <ac:chgData name="王 欣捷" userId="b965477fa0aef5e6" providerId="LiveId" clId="{2B0FDB0B-89C3-479F-AB9D-D58F11732152}" dt="2021-03-07T15:07:26.119" v="2199" actId="1076"/>
          <ac:graphicFrameMkLst>
            <pc:docMk/>
            <pc:sldMk cId="0" sldId="547"/>
            <ac:graphicFrameMk id="163843" creationId="{E3AD4A2D-295A-4FF9-9956-E509F9454B4E}"/>
          </ac:graphicFrameMkLst>
        </pc:graphicFrameChg>
      </pc:sldChg>
      <pc:sldChg chg="modSp del mod">
        <pc:chgData name="王 欣捷" userId="b965477fa0aef5e6" providerId="LiveId" clId="{2B0FDB0B-89C3-479F-AB9D-D58F11732152}" dt="2021-03-07T15:07:33.553" v="2200" actId="47"/>
        <pc:sldMkLst>
          <pc:docMk/>
          <pc:sldMk cId="0" sldId="54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06" creationId="{C1E2D64A-CC86-4A35-9F40-0E6C86B69A1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36" creationId="{6331D9D2-DE23-457A-AA21-454C5BDECA5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37" creationId="{75DB7F8F-B737-4103-AF1D-638434AB1CC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38" creationId="{A5D5CFBD-C6F0-47A9-8994-89CCAF10A08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0" creationId="{1ADA23B2-AE5B-4C8F-BE02-CDD032A150F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1" creationId="{043B4CCC-BDD9-40A6-B8EE-E1BA40BE253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2" creationId="{01C897BF-EC56-4F1B-85DE-7ACF7C9F6B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3" creationId="{9D12BAC7-1167-4303-A99C-6CEDC9675DB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4" creationId="{31DEE936-A35A-40FA-9B0F-3A00B65198F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5" creationId="{C2799E99-D0CD-41FB-8F54-D42FC3B1085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6" creationId="{8A8D6C4E-18CD-4718-A19A-CDD6DA3F95B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7" creationId="{E3D9B341-6380-441C-959E-9DD01CF9E11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8" creationId="{82879413-EB33-42A7-B45F-65D4BF0B26D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9" creationId="{EBC6C29D-647C-4E5A-AFFD-21C656F8336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0" creationId="{B367602C-20B5-4BAD-9249-AF16894C56D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1" creationId="{27293743-A7FD-461F-9FFE-B5B6E8F6ED4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2" creationId="{03318ED8-3C74-47CE-A1D6-0A93F87CE0B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3" creationId="{2A6B4EDF-95A3-4550-A308-85CCCB2059D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4" creationId="{011445C5-45DC-47C8-8D94-8B7F2118588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5" creationId="{FD4C050D-226D-4732-9FEB-C73224C69BE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6" creationId="{8011C188-81BB-47F1-9619-DB1F5F347EB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7" creationId="{AE2800E6-4FE8-4F32-93CF-A797BB908F6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8" creationId="{4ABC9123-301A-4593-A49D-583C73F84AC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9" creationId="{34AA38ED-10D9-4F08-A463-2478F877FB6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0" creationId="{C98177FF-A56C-4418-9F98-36857009D66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1" creationId="{C584B72F-12B8-4466-996F-CDF6121C860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2" creationId="{1D77D1C6-BB14-49A0-B513-E2C4C85C4D2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3" creationId="{DAA5E48D-2DE6-43CE-AE67-EC1E48D9DF0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4" creationId="{4FDCC551-DA9A-421A-ADC1-39F3DC66A76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5" creationId="{A10F608D-9353-47CB-A02F-0DCD646C455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6" creationId="{CF6241D6-ADDB-4F26-9C0F-1761CD048CC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7" creationId="{73712B07-7F97-482D-9FBC-96D60C58523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8" creationId="{75551F95-844A-4A7F-B813-F7905C10582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9" creationId="{C14AA9EE-229F-4809-A11C-9D44D3E3200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70" creationId="{AE76A904-51C3-4589-90D4-64DEF485793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71" creationId="{DD3CA141-BEF2-4DBF-9D5B-2CC82139981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72" creationId="{86B1DD41-E7B9-4633-B237-77DF43C660D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73" creationId="{2BBD1A7B-2353-4CDA-B63D-DE70A8A59A0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74" creationId="{C46C5260-2A1C-481D-9890-3803441BBAC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75" creationId="{18C61644-FA21-4940-835E-496A7456D233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8"/>
            <ac:grpSpMk id="21535" creationId="{4520B371-A738-4706-8B29-1B501B45A50C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8"/>
            <ac:grpSpMk id="21539" creationId="{6B775BBF-AA92-4D96-A991-42D30F7332F3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48"/>
            <ac:graphicFrameMk id="164867" creationId="{5CB61D60-3BAE-40EA-B95B-5CA3678D6632}"/>
          </ac:graphicFrameMkLst>
        </pc:graphicFrameChg>
      </pc:sldChg>
      <pc:sldChg chg="addSp delSp modSp del mod modClrScheme chgLayout">
        <pc:chgData name="王 欣捷" userId="b965477fa0aef5e6" providerId="LiveId" clId="{2B0FDB0B-89C3-479F-AB9D-D58F11732152}" dt="2021-03-07T15:07:33.970" v="2201" actId="47"/>
        <pc:sldMkLst>
          <pc:docMk/>
          <pc:sldMk cId="0" sldId="549"/>
        </pc:sldMkLst>
        <pc:spChg chg="add del mod">
          <ac:chgData name="王 欣捷" userId="b965477fa0aef5e6" providerId="LiveId" clId="{2B0FDB0B-89C3-479F-AB9D-D58F11732152}" dt="2021-03-07T11:58:37.096" v="1003" actId="478"/>
          <ac:spMkLst>
            <pc:docMk/>
            <pc:sldMk cId="0" sldId="549"/>
            <ac:spMk id="3" creationId="{A3B9330A-104D-40AC-B2D5-7BF54D1628B1}"/>
          </ac:spMkLst>
        </pc:spChg>
        <pc:spChg chg="add del mod ord">
          <ac:chgData name="王 欣捷" userId="b965477fa0aef5e6" providerId="LiveId" clId="{2B0FDB0B-89C3-479F-AB9D-D58F11732152}" dt="2021-03-07T11:59:07.691" v="1006" actId="700"/>
          <ac:spMkLst>
            <pc:docMk/>
            <pc:sldMk cId="0" sldId="549"/>
            <ac:spMk id="4" creationId="{02234833-7167-4DA8-9920-8551574A1667}"/>
          </ac:spMkLst>
        </pc:spChg>
        <pc:spChg chg="add del mod ord">
          <ac:chgData name="王 欣捷" userId="b965477fa0aef5e6" providerId="LiveId" clId="{2B0FDB0B-89C3-479F-AB9D-D58F11732152}" dt="2021-03-07T11:59:07.691" v="1006" actId="700"/>
          <ac:spMkLst>
            <pc:docMk/>
            <pc:sldMk cId="0" sldId="549"/>
            <ac:spMk id="5" creationId="{3FE97720-5841-4A5F-AD6C-03C437447235}"/>
          </ac:spMkLst>
        </pc:spChg>
        <pc:spChg chg="add del mod ord">
          <ac:chgData name="王 欣捷" userId="b965477fa0aef5e6" providerId="LiveId" clId="{2B0FDB0B-89C3-479F-AB9D-D58F11732152}" dt="2021-03-07T11:59:12.124" v="1008" actId="700"/>
          <ac:spMkLst>
            <pc:docMk/>
            <pc:sldMk cId="0" sldId="549"/>
            <ac:spMk id="6" creationId="{D3A6C74F-2936-4E3A-AE34-D5FDCB51F1DE}"/>
          </ac:spMkLst>
        </pc:spChg>
        <pc:spChg chg="add del mod ord">
          <ac:chgData name="王 欣捷" userId="b965477fa0aef5e6" providerId="LiveId" clId="{2B0FDB0B-89C3-479F-AB9D-D58F11732152}" dt="2021-03-07T11:59:12.124" v="1008" actId="700"/>
          <ac:spMkLst>
            <pc:docMk/>
            <pc:sldMk cId="0" sldId="549"/>
            <ac:spMk id="7" creationId="{5CEFB7AC-D659-46D7-BE32-6D0F2FFAA857}"/>
          </ac:spMkLst>
        </pc:spChg>
        <pc:spChg chg="mod ord">
          <ac:chgData name="王 欣捷" userId="b965477fa0aef5e6" providerId="LiveId" clId="{2B0FDB0B-89C3-479F-AB9D-D58F11732152}" dt="2021-03-07T11:59:12.170" v="1009" actId="27636"/>
          <ac:spMkLst>
            <pc:docMk/>
            <pc:sldMk cId="0" sldId="549"/>
            <ac:spMk id="22530" creationId="{311F534B-E943-4CE5-B34A-C2D9588F9E4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0" creationId="{A462F72D-679D-47EB-B697-AB093A7A314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1" creationId="{81EA661E-1A75-4F71-BF6F-6738D2E07F6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2" creationId="{999E2B55-8108-4587-8213-A9C525CEBB6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4" creationId="{A51A1EAE-9CA0-4C3D-9460-217A29023C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5" creationId="{249230DB-1ED0-4058-8590-40D28156190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6" creationId="{49CF536D-FD07-472D-A43E-32BAA894043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7" creationId="{0DDCFFA8-621F-4F05-A1A6-19DBB8DC281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8" creationId="{70DEF6F3-D053-4357-8CA4-202AC7A857F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9" creationId="{40716620-2366-43A5-9636-3385CC92314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0" creationId="{31027289-62D3-403B-AA2C-373BBD77252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1" creationId="{BD3D2A68-50EF-4CC3-ACF3-F09176BCFCB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2" creationId="{E8421DA4-1D6F-4E27-A30D-20498C4E5AF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3" creationId="{EC9C67C0-A3F0-4A0B-A8C7-3160EBFF464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4" creationId="{1D794F88-C85B-4B9B-8C54-0746EE2C422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5" creationId="{ACD605F8-93A8-4A00-820F-BB0668E75A3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6" creationId="{46F0B04D-2BAB-4CB2-8139-2B138720F77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7" creationId="{90477B28-A105-415B-BA67-21C61669320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8" creationId="{F6071385-69BD-4D40-9E89-A724434E689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9" creationId="{63018784-6FF7-4700-BE6C-337D98FF8D7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0" creationId="{8DF557F2-59A2-422C-823D-20DB7F93B0C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1" creationId="{56E0B39D-51BB-4E47-9660-ACC214418ED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2" creationId="{FF985B7C-8E6C-4BB6-84B3-9B47825DC12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3" creationId="{0DF25B38-7A3A-4C96-B9B6-D7071FC4663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4" creationId="{B03BDEE0-8F70-4D0E-AB68-3C1DA3EF890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5" creationId="{BEDAA7C2-187C-490D-8ADD-BE8F85B1C1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6" creationId="{7950D774-4DAF-42C1-99C9-359EE66EECB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7" creationId="{58F4A178-F288-4FAB-8998-C84E81F0ED5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8" creationId="{209ED6BF-2458-4436-B09C-5E84A69244D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9" creationId="{1C04A3FB-A9F4-4E2D-A6C8-33A176F0F56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0" creationId="{4E3E4F9F-A992-4114-9913-EC4E2CF2FAE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1" creationId="{76C75999-B387-4B9C-90E6-5E28FB5587F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2" creationId="{A23EF8E2-F11F-4692-8B41-D4E39C4E13D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3" creationId="{1928E8A7-D717-431C-90BE-9D2D78D61B8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4" creationId="{87D37EE2-C1F2-4B99-928C-4D91285F43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5" creationId="{1CD443F9-1459-4CA4-803F-8DD3BC6C077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6" creationId="{70F84748-BB2A-4393-893F-E753D2D606C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7" creationId="{0B279A7D-C153-4E52-8025-8D9CA4D04C0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8" creationId="{336E2698-76AC-4BE4-BAB8-97C66DF3A1B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9" creationId="{5A42EFA6-6B58-4B82-AE9C-7768454A5315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9"/>
            <ac:grpSpMk id="22559" creationId="{8F1F75CF-BE0F-4228-9696-52B8AFA295BB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9"/>
            <ac:grpSpMk id="22563" creationId="{274FDC20-F375-457E-87EE-78718B77A7A8}"/>
          </ac:grpSpMkLst>
        </pc:grpChg>
        <pc:graphicFrameChg chg="add mod">
          <ac:chgData name="王 欣捷" userId="b965477fa0aef5e6" providerId="LiveId" clId="{2B0FDB0B-89C3-479F-AB9D-D58F11732152}" dt="2021-03-07T11:58:58.091" v="1004"/>
          <ac:graphicFrameMkLst>
            <pc:docMk/>
            <pc:sldMk cId="0" sldId="549"/>
            <ac:graphicFrameMk id="47" creationId="{3B1FEE8A-39EB-44F4-8F69-B94911A3A0DF}"/>
          </ac:graphicFrameMkLst>
        </pc:graphicFrameChg>
        <pc:graphicFrameChg chg="del mod ord modGraphic">
          <ac:chgData name="王 欣捷" userId="b965477fa0aef5e6" providerId="LiveId" clId="{2B0FDB0B-89C3-479F-AB9D-D58F11732152}" dt="2021-03-07T11:58:34.007" v="1002" actId="478"/>
          <ac:graphicFrameMkLst>
            <pc:docMk/>
            <pc:sldMk cId="0" sldId="549"/>
            <ac:graphicFrameMk id="165891" creationId="{4136CE30-C78F-4CC3-AA74-B7685C1B9954}"/>
          </ac:graphicFrameMkLst>
        </pc:graphicFrameChg>
      </pc:sldChg>
      <pc:sldChg chg="modSp del mod">
        <pc:chgData name="王 欣捷" userId="b965477fa0aef5e6" providerId="LiveId" clId="{2B0FDB0B-89C3-479F-AB9D-D58F11732152}" dt="2021-03-07T15:07:34.392" v="2202" actId="47"/>
        <pc:sldMkLst>
          <pc:docMk/>
          <pc:sldMk cId="0" sldId="55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54" creationId="{0EDE3DF7-21C3-4955-B25B-83683C3CD96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84" creationId="{640B9035-CAC6-414E-B8B1-5E8FB641DED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85" creationId="{23664221-E944-487B-8375-F7167691092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86" creationId="{72EB8CB3-FC4D-40FF-915C-D922B3FB6D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88" creationId="{76CDF7B0-7849-4EB6-908B-001581C78DE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89" creationId="{E3B3DA90-14FB-4F29-83AE-345C1DF55BC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0" creationId="{ACCE51BA-D2A8-47BB-88C1-0751948FF6E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1" creationId="{5C1881BA-22F9-441C-AC44-538786B4A86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2" creationId="{ADFF85C2-0683-40B4-9E3B-F6E51CEF5AB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3" creationId="{0D1B2381-43E6-4558-BF0F-919C70849AC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4" creationId="{4D46F422-D76B-4099-B0DA-95B8EF7FB33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5" creationId="{70F74009-7341-414E-96A0-3745C44CC6C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6" creationId="{059D56D8-CDD5-4057-B68B-6AD831D1469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7" creationId="{D24A21A9-303E-4690-8F22-57C2400EDFA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8" creationId="{60D4999E-C48B-4B03-8073-F5DA7C4098E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9" creationId="{4242D186-BE6A-4185-975B-5581D1F208B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0" creationId="{78964E9F-34FC-454C-B244-E9E4638059F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1" creationId="{036F9ADD-AAE0-4252-B8E8-6DBF9DB7EA5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2" creationId="{D52DB121-68EC-422B-A47C-7806746CB92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3" creationId="{2A90577E-D480-4D25-9F99-E97C2121A7A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4" creationId="{9101602F-E0A2-48E8-9FAF-DF72A008A7F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5" creationId="{07814DE1-04C3-44DC-999B-5201F9BF3D7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6" creationId="{E2473CB7-8CAC-4C3E-9B0D-DEA88EF4FA6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7" creationId="{25D0F25D-C9B7-4648-895F-8F2AA78D99E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8" creationId="{A443FAB8-BF2E-4CA7-A8F7-5ABA7677A2B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9" creationId="{0047FA4D-76D8-4166-9B92-539155AE90D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0" creationId="{A2751E3A-B2D9-47FA-A6A8-1018A0845FC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1" creationId="{F4519751-7227-4DDB-982F-8AA801732EF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2" creationId="{713E5980-6E0F-4FBE-8650-65F8D49F531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3" creationId="{D52321C7-4E7F-4997-85A2-1C7522CD883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4" creationId="{03804899-3442-42D4-8F52-8A0E4B9B711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5" creationId="{BBD55E3D-7EA6-4462-81F5-8E68C873289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6" creationId="{71EE02B2-D22F-49B2-AB6A-7A7EC16440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7" creationId="{0B8C8B2F-22DD-43C3-8EA6-B026CB44F7E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8" creationId="{C35E6096-6E91-45C4-9736-59CB4CBE06C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9" creationId="{2998883B-C43A-44DE-98C2-307F78AA7ED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20" creationId="{77FD27FE-1AC4-401B-A5A0-CCEC527A2AB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21" creationId="{C5FDB5A7-0458-446A-82A6-A1FD70DBF4D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22" creationId="{23C9B666-2101-4D32-BABA-0AFDB7D34C3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23" creationId="{9CE90218-7F17-4B68-B024-14C8CF172569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0"/>
            <ac:grpSpMk id="23583" creationId="{AB3624B8-0C8D-4CE1-842C-5C04805F3CB6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0"/>
            <ac:grpSpMk id="23587" creationId="{B28BE827-3F0B-47FF-B972-2906DFF1F793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0"/>
            <ac:graphicFrameMk id="166915" creationId="{EA992E65-89CB-4506-9666-6554E6179A75}"/>
          </ac:graphicFrameMkLst>
        </pc:graphicFrameChg>
      </pc:sldChg>
      <pc:sldChg chg="modSp del mod">
        <pc:chgData name="王 欣捷" userId="b965477fa0aef5e6" providerId="LiveId" clId="{2B0FDB0B-89C3-479F-AB9D-D58F11732152}" dt="2021-03-07T15:07:34.794" v="2203" actId="47"/>
        <pc:sldMkLst>
          <pc:docMk/>
          <pc:sldMk cId="0" sldId="551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578" creationId="{7DD10577-68A5-454A-88CC-7C3B42389C9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08" creationId="{67808FB5-F31B-403B-B411-9F8EC8732F5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09" creationId="{E1D02BE8-E9D8-46CA-8466-6375F83ACE4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0" creationId="{EC433486-50B0-49E7-9B32-804EC642510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2" creationId="{A8B4375C-6EFF-4E5A-8167-102D405197B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3" creationId="{2F497B6B-2A02-46C0-90B4-19DE419173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4" creationId="{FE2C6B7F-874A-4F4C-9B5E-671F1FF867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5" creationId="{7D72A6E6-AB00-434E-8ABA-D089FDB3D52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6" creationId="{E874EDCF-A592-4880-A599-FD444B8C961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7" creationId="{7E7DC5F4-18FD-4DDF-A152-5ACF590FA0C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8" creationId="{267BE642-8444-4852-8C1E-923067925C3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9" creationId="{2633E56D-FD8E-4557-8589-E9EDFABA096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0" creationId="{35E4AD92-546A-4C40-8A71-4889D712FCB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1" creationId="{B80EFCC9-2455-45A1-BE0F-FD12F91D860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2" creationId="{B5543CA0-D264-40B6-95AC-E39C562E23D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3" creationId="{E25D9C2B-724A-45A0-88C2-804870E1479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4" creationId="{402E0512-34C3-4278-9B31-AB1794A758A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5" creationId="{B5E98048-B2F5-4029-AC97-5437893B788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6" creationId="{1CE75FC8-7240-486C-8734-F8E302EB4FB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7" creationId="{F97E70E2-59F9-4B32-9636-73B96831979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8" creationId="{AFB9A518-3CAD-40ED-A303-AE1097A3597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9" creationId="{294EF174-702A-4AFF-8102-2A153AA5F7C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0" creationId="{CE16B2BB-46AF-4EAF-AA86-6172076A546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1" creationId="{29875445-4E22-449C-AB5D-64A9567E570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2" creationId="{BB96D451-E64D-4D5E-97B3-5CA7BCA6EB8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3" creationId="{DDFBD4C6-B161-456A-86B8-E326A76B55D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4" creationId="{75723D81-8462-49D5-8827-49AFCB0EABC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5" creationId="{A16A998C-973F-4BB9-AB7F-74589A8D557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6" creationId="{CA9E6086-95DB-4D65-96CE-CEA74D5599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7" creationId="{B9FDAC13-D11F-4355-8C57-D5FA97C92C8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8" creationId="{255ECD05-2797-49CB-A8CA-44843BCE6AF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9" creationId="{8BB3E24C-174F-4539-B707-F579B59EDC8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40" creationId="{8AA44870-A7B5-4091-BF47-8B196887F9A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41" creationId="{3745BCF6-A96C-479F-BDA6-6B9E9014A26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42" creationId="{F7206E75-5B61-4F04-8C02-3C2446F667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43" creationId="{48A626BC-4D69-4F35-9258-3B7958F35F2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44" creationId="{F7CDA493-B578-4CEE-8615-C6AED51BD26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45" creationId="{039619C1-9AAD-4FF9-9268-8BE8E5DAA5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46" creationId="{B356355A-5189-4E09-91E4-8CC7BDB2636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47" creationId="{C84852D0-EB6F-4687-B54D-1095E8B4FCEE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1"/>
            <ac:grpSpMk id="24607" creationId="{1B2A2F9E-E8AA-43C4-AA64-8483220AE6DF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1"/>
            <ac:grpSpMk id="24611" creationId="{BDCB72F6-E16B-498E-925F-85A6FBF7B3DD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1"/>
            <ac:graphicFrameMk id="167939" creationId="{3A58DA2A-3EE9-43E8-929A-1DB536C0C3EB}"/>
          </ac:graphicFrameMkLst>
        </pc:graphicFrameChg>
      </pc:sldChg>
      <pc:sldChg chg="modSp del mod">
        <pc:chgData name="王 欣捷" userId="b965477fa0aef5e6" providerId="LiveId" clId="{2B0FDB0B-89C3-479F-AB9D-D58F11732152}" dt="2021-03-07T15:07:35.240" v="2204" actId="47"/>
        <pc:sldMkLst>
          <pc:docMk/>
          <pc:sldMk cId="0" sldId="55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02" creationId="{F7D29510-CA30-4B1E-BCEE-B21B90EC4DC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32" creationId="{51E89021-C240-4FD9-8126-A4C58A0D5ED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33" creationId="{4A84B816-E62E-4244-BEA3-0E640913C02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34" creationId="{C86D26E5-D322-4D16-9440-724091A7708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36" creationId="{545137E1-0059-4F03-A7A2-2A8A1873971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37" creationId="{A93B207F-1DAE-400B-B6D0-4D412C2D005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38" creationId="{72E90082-D998-47FA-B29E-549EBB77001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39" creationId="{AB0C5E9E-0E67-4FEE-982F-1BDAFD38F79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0" creationId="{BB547D21-8CB0-499C-B3C8-482F262379C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1" creationId="{4AB8816F-E6FB-4190-83D3-7364D1C6E4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2" creationId="{5DD7596A-9A36-4BF9-ADFE-6472F347F71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3" creationId="{BAAACF8E-AE9D-4648-A20F-48365F6CC6D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4" creationId="{39891374-5D55-438B-93E7-4D200BE2FB9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5" creationId="{DE84D478-F210-4E72-8689-A76C23F51C2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6" creationId="{78B01594-B488-45BC-934A-3C718F0DC8D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7" creationId="{4AE78F2A-C531-4888-8E4C-B9844D2321D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8" creationId="{40BFB4ED-CB4E-43CD-AA46-6F44A00A0F2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9" creationId="{9ABEF895-485F-4181-9A6B-F1C6FAEAFA1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0" creationId="{4138B777-C887-4475-BFC0-159A5124BD4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1" creationId="{1981E0F1-88D1-40D2-82C3-EBCB444305A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2" creationId="{61760E3D-F3B9-4AB6-9DAA-BEB8488F066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3" creationId="{F1A0ACE9-CA5A-42F8-8C2B-3747FC38E62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4" creationId="{57943305-8E7F-4088-A883-50F0BDA15F3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5" creationId="{4BC2200C-A755-41D3-BC05-0B33FFD2EE1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6" creationId="{DC91DB29-D725-420D-A5AF-0BA86236BED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7" creationId="{DE8B7A6E-C0A6-4804-A513-F7AD4BC15CB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8" creationId="{940E0B28-C56D-4903-8F78-F6CD4796805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9" creationId="{52546D51-04D7-416B-A394-3B465EAB9DC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0" creationId="{5BCBEE05-6A6F-46D3-A859-113CA18BE5F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1" creationId="{D36CB76E-3BFE-4004-8342-0962370D81F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2" creationId="{44EFDC15-09F4-4748-A31E-3FE3FDDEBE0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3" creationId="{B68E8DA7-04CF-48F5-9DFA-FBAF4E1E544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4" creationId="{76D909A2-758A-4B8D-832A-30BC743B144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5" creationId="{F6741B83-30AE-456A-B5F5-F858B57F1CB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6" creationId="{43011CE7-F38B-4F78-80F3-38431DDD77F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7" creationId="{E6932F33-6CAE-4E0B-8FA1-278089308CE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8" creationId="{0B499665-E10F-4194-BEC2-DE4063077A8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9" creationId="{7731363D-74A5-401A-A706-D4D9FB3E87F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70" creationId="{E886E44C-061A-492B-BCC7-90D1F7F1CB9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71" creationId="{E66A5807-DBDE-434D-B7F1-B9E4CD3C112D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2"/>
            <ac:grpSpMk id="25631" creationId="{43392A82-98EC-444B-A0A0-F516243F6EB3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2"/>
            <ac:grpSpMk id="25635" creationId="{A27C7F7C-01A8-4C3E-B7A3-21DF3FEC963B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2"/>
            <ac:graphicFrameMk id="168963" creationId="{FD27D36A-7B40-460C-942A-88BAA744CA2F}"/>
          </ac:graphicFrameMkLst>
        </pc:graphicFrameChg>
      </pc:sldChg>
      <pc:sldChg chg="modSp del mod">
        <pc:chgData name="王 欣捷" userId="b965477fa0aef5e6" providerId="LiveId" clId="{2B0FDB0B-89C3-479F-AB9D-D58F11732152}" dt="2021-03-07T15:07:35.645" v="2205" actId="47"/>
        <pc:sldMkLst>
          <pc:docMk/>
          <pc:sldMk cId="0" sldId="55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26" creationId="{CD389771-7D83-4C6D-883A-7BA5D91D589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56" creationId="{6466B4D3-07C9-499D-8A1D-2D5ECA456B5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57" creationId="{B97EB9D7-A98C-40D6-8F6A-FA00E13EB5E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58" creationId="{2FB2F31E-C7E8-492B-A3E4-C59390F5478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0" creationId="{ADAB3F28-84CF-498C-9585-E2CF16824CA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1" creationId="{060EC547-7B84-4F07-8E22-F9FB777993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2" creationId="{A1BB09EF-08DF-4345-BD99-8DA8F8B7DB7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3" creationId="{ACDD702F-1688-4BDE-96DA-41D7908B939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4" creationId="{D3E924C6-A230-4360-91A2-0BFD6928E11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5" creationId="{E8E09A09-4DBD-4BFE-ACEB-67BFD6817B8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6" creationId="{5AA228CB-C5AF-4938-B26B-B3806728005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7" creationId="{14367758-A2C2-4879-988B-0BB4A0BD193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8" creationId="{EFE470FE-4435-4F3A-8780-72EB8FD7067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9" creationId="{32EC5943-1E01-4CDB-ABC0-650DFED3F52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0" creationId="{7082F6D2-74EE-4B61-9949-93EF6D68365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1" creationId="{4C262022-115E-4CA5-B6C5-7C1DEC24394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2" creationId="{433862FD-5B22-4546-B45C-CFF0AACA188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3" creationId="{860FC173-6852-47F2-9AD1-E48B9EEF764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4" creationId="{EC9D9CB7-7D39-4EC3-8F70-82B1DFFEE0C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5" creationId="{D509D61E-5362-4B31-9336-823D168CD54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6" creationId="{63CB520C-D633-4454-8200-B9B257D34BB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7" creationId="{5CA4207B-C970-4359-BFCB-0AA413F170E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8" creationId="{2BCA6FDA-4BAC-482C-9340-75D34192842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9" creationId="{60F2935C-0D60-4EF9-8C7F-19DB821EC5E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0" creationId="{0FA55ADA-B24B-495D-854D-F5313D08EDC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1" creationId="{059A8C2E-B68E-4878-A3FC-D94DC4AF046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2" creationId="{7F6567F7-2164-45E5-A219-F9B83FCE380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3" creationId="{36C9BBF3-EEB8-44CC-8D73-1EAF876BF0A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4" creationId="{61CB7DC9-93A8-4643-A733-B427FEF04F2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5" creationId="{04B5700F-9E5C-4782-B340-06A0B46FAF8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6" creationId="{01FDA040-B643-40EE-B9C9-508A6EBC834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7" creationId="{F6E3DC5A-713C-4138-B0DE-8B67488702C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8" creationId="{EB9FAA16-EA2B-4340-9088-18ED6660975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9" creationId="{09230744-CBCE-4D87-B0E9-D6A00E51C82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90" creationId="{F2CE32C4-6884-4BC6-B856-06C25F1FA6A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91" creationId="{21EEB8C6-521F-4FEC-BD99-AAC282CD5FA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92" creationId="{23C00726-4AAB-4237-ACF9-DA2B2454D81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93" creationId="{D45D704E-946E-47EB-B0E2-F8DE22AC8D9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94" creationId="{0E1F8B2C-391E-4F93-A174-2A320B87A51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95" creationId="{2D2D84C1-14A3-4354-9ED4-38B8FE148FD9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3"/>
            <ac:grpSpMk id="26655" creationId="{3101AD88-934D-4BC1-9B71-C8DC3A0DD033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3"/>
            <ac:grpSpMk id="26659" creationId="{0D1C402A-0BFB-41F5-96E7-7488708EAEED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3"/>
            <ac:graphicFrameMk id="169987" creationId="{672AF4D1-186A-4E2B-86B9-56FF93CE1974}"/>
          </ac:graphicFrameMkLst>
        </pc:graphicFrameChg>
      </pc:sldChg>
      <pc:sldChg chg="modSp del mod">
        <pc:chgData name="王 欣捷" userId="b965477fa0aef5e6" providerId="LiveId" clId="{2B0FDB0B-89C3-479F-AB9D-D58F11732152}" dt="2021-03-07T15:07:36.170" v="2206" actId="47"/>
        <pc:sldMkLst>
          <pc:docMk/>
          <pc:sldMk cId="0" sldId="55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50" creationId="{CBFA3608-46CA-4A57-8095-C1D2C606932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0" creationId="{FEE064FA-F0C8-440E-87F1-6BB2C43272D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1" creationId="{EE32CAFF-02C0-47C7-A110-F40D474F29E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2" creationId="{41E32E4F-2036-4B9B-9111-AD3C01F015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4" creationId="{BD9A7FB1-87F2-4EF1-B2C4-A1DA79F9C93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5" creationId="{7957FE37-A70B-487D-8AC1-99087970E7F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6" creationId="{89D261BF-E41A-44A0-B2B5-06A1F296F4F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7" creationId="{3AB8A6CE-80F9-42A8-BFA5-D15104493B7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8" creationId="{8C3DEF55-88EB-4069-AC3B-04EDE063368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9" creationId="{16D26DF7-1B23-4AB2-B2E5-5B62B35B252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0" creationId="{F51083B2-1284-4F54-B741-026FEE40DB5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1" creationId="{7C1BFC75-811A-49AB-939D-53B4EED05F3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2" creationId="{D4627EAB-DDD7-4A81-8811-D359F3158AD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3" creationId="{20BBE8F3-9B5B-452C-9E7F-742EDB75A2C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4" creationId="{71BF4DD6-CDF5-41F9-B8D3-678A03C317B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5" creationId="{3B8D98D9-AF50-45D5-8154-7DC7FF80855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6" creationId="{282A913B-EEF8-4CDD-ABB3-DA4686BF457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7" creationId="{715F2FFB-C1EA-4469-B558-BCCF82FD9E6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8" creationId="{BDE3C8FE-3AAC-4210-94F0-074FDB03B56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9" creationId="{E5C450B4-3DE2-4691-93F6-DCDE008B09B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0" creationId="{547F5F26-018A-448C-A8ED-D03EE306ECD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1" creationId="{9D774DE3-7011-4282-91B7-9CCCB7DF638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2" creationId="{AD65136B-2144-45AF-81D5-BC5E08DA0B0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3" creationId="{C9BCFBD6-00BB-4549-AE5B-ABB7B3A394E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4" creationId="{A39543DF-9D4F-47A7-9569-37A82DF0C92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5" creationId="{9C3D73D7-B408-47B1-ADF8-2568548071E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6" creationId="{5592C3D0-993E-476F-9431-8D5A24F92B4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7" creationId="{CFED8484-5802-4D63-8802-C6EECF53993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8" creationId="{F7D4E889-38A8-4F16-977F-AB68929D372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9" creationId="{627DCA5F-5C8C-46C7-8E6D-5E2B541B1E7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0" creationId="{194EE2AF-FE37-444C-BE2A-39015F19B76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1" creationId="{A88CCB4C-7321-44FF-BA78-DC5460AC0B2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2" creationId="{AFB3D157-D2C3-480B-91F8-1EFAEC111E8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3" creationId="{05D16234-8BF5-4249-A057-9776FC7B0B0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4" creationId="{857C40F5-3DBD-40B6-84A9-8084FBA9DB8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5" creationId="{678B0C8B-333B-486D-B708-FCC76AE18E0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6" creationId="{963149F5-CFEE-4D6C-AF78-917C539BE0A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7" creationId="{A802333A-A08F-41B0-B10C-8ECD35E5567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8" creationId="{5A9EEAB2-6F49-4837-B1EA-51D0A205C5E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9" creationId="{1C8CC03E-744F-4E52-89E1-0C9379EFF4A0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4"/>
            <ac:grpSpMk id="27679" creationId="{7F9E221D-A3E6-42E6-B0BB-BD45799A9643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4"/>
            <ac:grpSpMk id="27683" creationId="{5F1B0821-D0A1-481A-A643-411F020EDE6C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4"/>
            <ac:graphicFrameMk id="171011" creationId="{12BC4E29-8D45-4156-8D75-39632F918193}"/>
          </ac:graphicFrameMkLst>
        </pc:graphicFrameChg>
      </pc:sldChg>
      <pc:sldChg chg="modSp del mod">
        <pc:chgData name="王 欣捷" userId="b965477fa0aef5e6" providerId="LiveId" clId="{2B0FDB0B-89C3-479F-AB9D-D58F11732152}" dt="2021-03-07T15:07:36.574" v="2207" actId="47"/>
        <pc:sldMkLst>
          <pc:docMk/>
          <pc:sldMk cId="0" sldId="55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674" creationId="{C23DC477-32E3-4C24-B771-51745DAF41F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04" creationId="{6A770201-A86A-45BB-80A6-9921DEE2BE7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05" creationId="{2CF3CED1-A638-4391-94A7-FB480B7C6DA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06" creationId="{9A0A330D-B3F4-42DD-8466-45BD05F77B9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08" creationId="{8F33A569-EB44-4F46-9BFC-96D1A05F680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09" creationId="{FC5EA088-9DD3-4F3F-8BD2-594768DF09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0" creationId="{B974BA91-CD70-490C-8D74-ECCAAC10AAC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1" creationId="{82773A64-7502-4A71-8C68-C2605D2482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2" creationId="{5B109B61-BDB1-4EE0-9208-5042C76FD45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3" creationId="{6C597663-ED12-403D-A227-FFBF6A4073E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4" creationId="{06186992-D89E-4898-A19A-127ED0029D2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5" creationId="{EF446B44-7B61-4EE0-A427-AA34631BB44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6" creationId="{D776EBC1-0A5F-4BA0-A1ED-71C3D7D5EC1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7" creationId="{16952F31-6B4D-49AB-94A1-49F794CA5DE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8" creationId="{720466C6-9038-467F-9D3A-A40F4C627F6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9" creationId="{073E3AF4-68A2-4CC4-9A7A-FF668A83994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0" creationId="{99EECD25-14FF-4CB4-9454-A0F91153BFD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1" creationId="{091C8021-0250-4086-9109-3423903AC19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2" creationId="{B5C94DBF-9CC8-4892-935E-FCB3EAEA0EB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3" creationId="{0EB11836-287B-4991-A119-6E76E3F6198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4" creationId="{10E02DAD-2296-47B4-ADB1-D4954E4D22A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5" creationId="{C5EF942D-D395-4483-AEC4-74FB9F4FA92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6" creationId="{E0406F2A-14BB-4BCF-9D69-4F8B108BD9F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7" creationId="{1C40FC1B-2342-47AA-8D98-A0AECC8059D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8" creationId="{795B6BB4-2AA7-44D2-A4FA-32078AB4452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9" creationId="{19BD20B0-A380-44DE-8A8B-BA95CE2716A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0" creationId="{18FBA1F5-98D7-4707-A000-EFA7E344D55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1" creationId="{DA793B47-90E8-481B-BE73-F5E7561FC22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2" creationId="{829ECEF7-7A12-4455-8343-98A096440BE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3" creationId="{5E168491-2B8B-4C34-BB2E-1F0DA993F2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4" creationId="{47F30868-CE26-40AD-A759-CFD4D4A0616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5" creationId="{06AC8F98-C3BC-4B11-8FC8-8EA20961C32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6" creationId="{91E4FB96-1B3B-4E90-8495-30E2E98B7DD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7" creationId="{6C8C2C69-2841-4804-9860-BEBB2101E2B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8" creationId="{04B0C466-451E-4B51-983B-60CDA44E9F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9" creationId="{9C751A92-4356-40E0-95C3-B7C6E446CE7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40" creationId="{964BCCE1-96A1-4B49-AA0C-5BAB47FF27D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41" creationId="{C3044441-27BB-45D0-BFBD-A676E2942C2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42" creationId="{52F72BC7-A03A-46C6-A3FD-C0CDD679026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43" creationId="{8FA1D45F-E38F-413F-9C2E-6DF788AD7F83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5"/>
            <ac:grpSpMk id="28703" creationId="{56C0BAE3-033E-42A8-A246-EC84397AA217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5"/>
            <ac:grpSpMk id="28707" creationId="{B7078316-517E-453B-A19A-B972F6E6A750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5"/>
            <ac:graphicFrameMk id="172035" creationId="{05B10EB1-A0E5-4A2B-9627-15589B22ED66}"/>
          </ac:graphicFrameMkLst>
        </pc:graphicFrameChg>
      </pc:sldChg>
      <pc:sldChg chg="modSp del mod">
        <pc:chgData name="王 欣捷" userId="b965477fa0aef5e6" providerId="LiveId" clId="{2B0FDB0B-89C3-479F-AB9D-D58F11732152}" dt="2021-03-07T15:07:36.970" v="2208" actId="47"/>
        <pc:sldMkLst>
          <pc:docMk/>
          <pc:sldMk cId="0" sldId="55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698" creationId="{91BF0A34-A610-4BFE-97F7-55090B41CC0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28" creationId="{973AA28F-1900-476D-9336-57F7F85C36F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29" creationId="{AE708093-89CD-45D4-8B8A-70E318814BB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0" creationId="{94833595-CE06-4C6E-BB10-E804EDD6DFA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2" creationId="{9E183158-2822-4B19-8D10-7343F710221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3" creationId="{0CB1DF18-6FF0-4C01-8EAA-104E675F53F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4" creationId="{42B99A3C-24D8-4C9A-BE79-397C8878CA3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5" creationId="{D3F36CB0-474C-43BA-9B0F-89FA05C67B9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6" creationId="{1EAA9D4B-A93A-4C4D-BFA0-11A16147B4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7" creationId="{607EA3A5-CD7D-4113-A694-992CAF53A01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8" creationId="{57B263F9-1E92-4602-9977-B1619DB83C9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9" creationId="{7A0DB823-ED93-4AAB-A095-47A73F1F6BC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0" creationId="{4A5609F2-A961-4ED7-852B-F4AA2210863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1" creationId="{1193C1CC-BF9A-4043-ACDA-5F724CA9482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2" creationId="{3C2C0528-95D7-4D58-A7B1-02A588FF31F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3" creationId="{5C72429A-52B0-43E5-81EE-C48EBDA95FE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4" creationId="{9BEEC7DF-A878-4DDC-9CA8-286962A9B30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5" creationId="{4E4DC988-88F2-4F05-A34F-DF44AA88CA1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6" creationId="{D404E8B8-62CF-4BDC-9541-2877F8E02DD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7" creationId="{E534FB0A-E983-48D6-96B0-F261B788797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8" creationId="{DC6AF1FD-9336-4CA0-B1E5-C46282AE91D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9" creationId="{9BC7A49D-FDC9-447D-8D6F-3558D5F68D0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0" creationId="{14064376-F90A-42F2-9853-B88CDD89BB3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1" creationId="{4D3132C7-AA43-49B9-B392-6045F9DE970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2" creationId="{07602934-D811-4BAE-BE74-2AA5CF641D1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3" creationId="{1DB222F7-ED3F-4B58-9E74-D31E4BC33C2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4" creationId="{590E544B-B53E-473A-A505-DC7CBD2C1B4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5" creationId="{3FD74260-D64C-4B59-BE3E-DD61D7FAE6C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6" creationId="{B11DADA0-C758-4396-A86B-7A9126543D3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7" creationId="{8A6D6771-9A41-40DA-ABC2-41EA578D418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8" creationId="{08392DD7-0ED7-4A7F-A4C0-31F10D75D6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9" creationId="{77C81F41-9FFB-496A-8228-249DBC56B17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60" creationId="{4EA110BF-5790-48AF-8C83-48F56741BDA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61" creationId="{9A851953-012D-49A7-8E33-A20A9783267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62" creationId="{13EF611E-9412-4451-A4D0-C87ED5230A1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63" creationId="{F6BC765B-055D-4771-A0BB-8995B4EB18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64" creationId="{7C754046-3BDD-42A1-A675-59795D2E635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65" creationId="{8F8293F5-551A-4AAC-9C86-30CDF3050CB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66" creationId="{C07400FC-B0FD-47FE-9437-992DA1BE052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67" creationId="{ABD71451-295D-4CFE-BE35-2896BEFB39C5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6"/>
            <ac:grpSpMk id="29727" creationId="{30D58D86-6DDB-44A1-869B-FB2006878075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6"/>
            <ac:grpSpMk id="29731" creationId="{B501095C-32B7-440D-A9F2-41A616875DA7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6"/>
            <ac:graphicFrameMk id="173059" creationId="{7EE1DB1C-4A05-49BE-8B43-8D18A6A8A686}"/>
          </ac:graphicFrameMkLst>
        </pc:graphicFrameChg>
      </pc:sldChg>
      <pc:sldChg chg="modSp del mod">
        <pc:chgData name="王 欣捷" userId="b965477fa0aef5e6" providerId="LiveId" clId="{2B0FDB0B-89C3-479F-AB9D-D58F11732152}" dt="2021-03-07T15:07:37.431" v="2209" actId="47"/>
        <pc:sldMkLst>
          <pc:docMk/>
          <pc:sldMk cId="0" sldId="55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22" creationId="{F6B9712F-510E-4186-89D5-F8B9F427C95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52" creationId="{28D6FE38-F36B-4978-8496-A195B799A94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53" creationId="{2BA00F02-5BFA-4B79-8D0F-FA3C13CB323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54" creationId="{3C62DF88-3AE1-4778-9F9F-FAC068055A9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56" creationId="{3BE2AB18-F238-4F38-950C-0B4BE9D0DFA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57" creationId="{3EEDCBEC-2BDE-4804-9367-E87511D1CCB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58" creationId="{1AF751CA-E96B-4D05-9C1F-53AB1479EE9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59" creationId="{31525E62-5330-49AE-8EB9-7056B63A3FB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0" creationId="{7EC96218-FD7D-4A9F-B068-417F2E6C407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1" creationId="{B07149A3-1701-4777-AA7B-3BB75A55735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2" creationId="{AAA62FA7-3E85-4576-9417-7A54A331B5A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3" creationId="{77082D0B-659E-4D03-BAA0-A7D4A5EA132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4" creationId="{798355B3-67FB-4ADE-9C1A-EFBED2B5326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5" creationId="{7E15CD50-89EF-4E6D-93D4-88B2E87C8C3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6" creationId="{0081E571-BB04-41D4-B270-D8A1BD7EAFB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7" creationId="{604511F2-45DC-44C8-A3E6-4880D301F87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8" creationId="{DCA16EE9-5BFC-4F78-9F1C-E295B94F8C9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9" creationId="{AE147CCE-88DB-4A24-8D48-F4F41162BA8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0" creationId="{33D779B4-2B58-4E58-B5B2-3F39898533B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1" creationId="{B20AA00B-8E13-4BF2-8480-1F0763BEEB3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2" creationId="{1E49D8CB-9B6D-41E8-9EA4-C09445A9802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3" creationId="{6C96D798-38EA-40E5-82E4-B12FA71D8AD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4" creationId="{3D058608-2812-436D-BDC2-9959F70935A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5" creationId="{5379758C-9AF9-469E-B1DF-2894AE572F6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6" creationId="{48FDE68F-48AA-423E-9120-E3FBD7CE489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7" creationId="{6F5C39AD-35F9-45FD-8437-6DBB301004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8" creationId="{AC20A378-2257-423D-BCF7-B9FFC925036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9" creationId="{8E774F55-12C0-429F-9533-B32725F40E6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0" creationId="{219B5A56-F2FE-4633-9710-63D6DC9BEF7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1" creationId="{A44047D2-97B9-4CA7-B389-3EB191DE279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2" creationId="{A04E586B-AF82-4595-9461-B6659D69543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3" creationId="{8A2F6A45-16A6-4B26-99F9-CCC6053B8ED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4" creationId="{848BB29A-115B-4D6C-B923-4D32E7CF1E0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5" creationId="{D6718913-8C13-4A4E-A519-7B4E7F7AEA0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6" creationId="{A8624D76-8250-47C7-BBD4-A701EA6D371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7" creationId="{2F171B5C-9064-4B5E-94CD-EAC5E5E9642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8" creationId="{D4B210C2-1FE3-47B6-A7B5-C52213598BC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9" creationId="{2C0F7291-97ED-4FAB-8D1C-10DA4841B3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90" creationId="{8D8ACD7E-8B64-4715-B94E-D28E81E155F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91" creationId="{072F88CD-41D9-484C-93C8-8EE27CF256F7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7"/>
            <ac:grpSpMk id="30751" creationId="{05402963-EE51-414B-9C62-240B7C65B116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7"/>
            <ac:grpSpMk id="30755" creationId="{392BFA9B-3867-4E7E-B8CF-F335352F3F0B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7"/>
            <ac:graphicFrameMk id="174083" creationId="{BA1694B2-E6C1-4ED9-BE23-58605931E9F8}"/>
          </ac:graphicFrameMkLst>
        </pc:graphicFrameChg>
      </pc:sldChg>
      <pc:sldChg chg="modSp del mod">
        <pc:chgData name="王 欣捷" userId="b965477fa0aef5e6" providerId="LiveId" clId="{2B0FDB0B-89C3-479F-AB9D-D58F11732152}" dt="2021-03-07T15:07:41.807" v="2210" actId="47"/>
        <pc:sldMkLst>
          <pc:docMk/>
          <pc:sldMk cId="0" sldId="55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46" creationId="{D602CD9E-E885-44EB-9ADC-4078806779A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76" creationId="{B4647DB3-C057-4CFA-96B2-19790B0B7D0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78" creationId="{F04A7C49-A969-42F3-B27B-4CD7F8E0262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0" creationId="{9A9881C8-815E-4CE5-B88F-94BDA804DF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1" creationId="{887C8524-BBE4-4652-A48C-5D8336225C8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2" creationId="{ECE4653A-7B37-4E01-837B-20AACF100C1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3" creationId="{FD0369C5-A678-4961-9E13-A6D141AC55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4" creationId="{A85E505E-F109-4D22-8A9F-5F08A58773A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5" creationId="{AB9DC133-1728-4C73-9053-E4D6FACB27E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6" creationId="{A2D7470E-01C3-4B4F-8648-A100D4A68C9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7" creationId="{D40AD7E9-A45A-426A-B5CD-46D01D83165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8" creationId="{AE2E77E6-9D04-40D7-963C-FA23E1CA5FB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9" creationId="{0C73B8B4-F840-4D44-BB14-8DDB27CD645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0" creationId="{8AA0D60C-F910-4FB0-AA50-3F8233DDD34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1" creationId="{ABB74EE4-0B60-4B53-A958-BAC43CFF2CF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2" creationId="{9C47BB47-FBF3-4708-A157-B9FC8FA935F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3" creationId="{57EFEB21-E7AD-4076-A939-DECA44569B9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4" creationId="{90495856-47DE-4751-8532-C5667FE6EE0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5" creationId="{5203E21F-5D0C-4EC4-85E4-6EAEC61C70A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6" creationId="{9D607F48-3F01-47C6-B6E6-024ADF7157E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7" creationId="{57D99D88-F046-4CDE-BD33-566D5333826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8" creationId="{4CCB872E-B4EE-495A-B8CE-92131E71B71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9" creationId="{2EA62DEB-5B2A-40E0-A531-626A5EE2F11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0" creationId="{43840104-0139-44C6-914B-DE9E6823DF4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1" creationId="{2BDFC26E-CAB7-4CA7-9FED-B8DA9C0B6B4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2" creationId="{2059758F-65B0-446E-8007-1925D2073AD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4" creationId="{5A651DE8-0282-49A5-8DA0-B7F79C2E9D6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5" creationId="{81619E57-46AF-4FE6-8725-39B2C557F43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6" creationId="{AA766884-4E02-41E0-AEBB-9CBD39DD702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7" creationId="{FBB077D5-1FBD-4949-AE54-B3983ADDAFD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8" creationId="{655512FD-F7E8-42A3-994B-9A29B69E2AD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9" creationId="{B6D18405-EC31-4E6F-B358-33CA44F9EA5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0" creationId="{350ABE14-C97F-432D-80D8-2D46CDA58BA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1" creationId="{2710CB0A-CB9B-4864-B92F-334F9D009F1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2" creationId="{8B4CF979-FBAE-4063-8BDC-CEA32641439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3" creationId="{D1AFB36A-8B7E-4670-ADF1-AB055460CED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4" creationId="{9E7AD85C-3F58-4B33-A226-5647DB06C00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5" creationId="{BDDBF2F5-6017-4197-8961-E07011CFACA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6" creationId="{E0EC8EB9-9DC4-4E2D-93B4-1E1B9E46743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7" creationId="{520E0BD9-02CB-4B3E-A9CE-24123D23DE1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8" creationId="{665A832C-EC42-4B6A-933F-114184EC0C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9" creationId="{F74B5352-AB4D-4B8C-AACD-AAA0A0DAC82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0" creationId="{E9C142C0-17EB-4469-8D59-97D6A96AC9C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1" creationId="{1415A000-F60B-43F4-8DA8-3EEF34876EF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2" creationId="{0F6AED6C-7ADE-4BEE-8C6D-F4532EC3C48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3" creationId="{995C4A3F-339F-4CCB-98AC-13FB672DD22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4" creationId="{00602B69-13A5-444A-9A6F-49100A84EC0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5" creationId="{7F328BFF-C19E-4605-8DDF-F8CCE85CD62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6" creationId="{23EAA466-03CA-4518-A21D-B59E2D6CC8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7" creationId="{46CD7605-1A5A-4274-ABD3-8D87687A025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8" creationId="{4CB35532-A10A-4255-AF94-82D9C595A24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9" creationId="{9CA2183A-1E4B-48EF-94E0-7385CFD8452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0" creationId="{A4DFA16B-5CB7-4AE0-8E4F-7870B1D4450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1" creationId="{5E14C5F5-833F-47C8-B985-5B43ED1C03E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2" creationId="{01152E4D-60EE-4D97-81CB-D562EA49471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3" creationId="{0B12DBE4-093A-4DF9-81CD-6081236B7B1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4" creationId="{D37B7A94-E0FC-4E80-931C-9A141D63330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5" creationId="{D356D372-0992-46FF-8137-7D39D3F1E27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6" creationId="{FDA14EA4-F464-4AE0-B333-67D6BC10D8A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7" creationId="{1E244E85-9DEA-40F2-A1A0-F51E6AD8268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8" creationId="{FAE6C8E4-D29C-46CB-9B0B-7D6A572F9C8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9" creationId="{E43AF320-D646-46A1-8D39-D3FCF744F686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8"/>
            <ac:grpSpMk id="4" creationId="{DCB71E2B-F6DD-454A-AE8D-8BE32DE246D9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8"/>
            <ac:grpSpMk id="31775" creationId="{D15BE4D3-EFF7-43A5-AB7D-17B4B18A1201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8"/>
            <ac:grpSpMk id="31779" creationId="{6D89F97E-68AE-4D15-9526-BEBB1BAEA918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8"/>
            <ac:grpSpMk id="31803" creationId="{57B2FF04-F8C2-4C0D-B77F-49B56E3AF27A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8"/>
            <ac:graphicFrameMk id="175107" creationId="{537627CA-179A-4320-9394-A13299A10DE5}"/>
          </ac:graphicFrameMkLst>
        </pc:graphicFrameChg>
      </pc:sldChg>
      <pc:sldChg chg="modSp del mod">
        <pc:chgData name="王 欣捷" userId="b965477fa0aef5e6" providerId="LiveId" clId="{2B0FDB0B-89C3-479F-AB9D-D58F11732152}" dt="2021-03-07T15:07:42.754" v="2211" actId="47"/>
        <pc:sldMkLst>
          <pc:docMk/>
          <pc:sldMk cId="0" sldId="55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70" creationId="{16A170B0-27D6-4898-9B2E-FCEAAD6D65A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73" creationId="{52B7F310-9608-4947-AB50-25F1E4308CC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77" creationId="{8D939374-586E-42B0-BF2C-50007DA228F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79" creationId="{05EFEFD0-EBE6-48C2-9070-02F330AB1F5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0" creationId="{43137DCC-2BC6-44A7-A3FA-A4F2B0257A2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1" creationId="{E87B432A-3B0C-4C42-84B1-65F8AC7B631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2" creationId="{A1571212-55CF-4C03-8AB8-D7FF3B768CB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3" creationId="{A68C7017-88C3-43E9-9873-A570F744D17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4" creationId="{EBA1FEA0-E191-4CBB-997B-46A2C5D8DA5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5" creationId="{BDCFC145-EE99-45A5-8CF6-BA6280F35DC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6" creationId="{FBFA507A-D1B4-4E9B-A40F-4850BE8DEDF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7" creationId="{1EB05C87-152A-46CE-8F94-61C08FC3994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8" creationId="{7D3679F4-0FDB-493D-B061-A9D8CC98F29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9" creationId="{D778CD96-494B-4C81-A6E6-C6E28E9A579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0" creationId="{C15EB67D-5FA9-4BB5-AC7F-2AE1E2680AE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1" creationId="{5FCC3D8F-E0E3-4683-994C-DAE35F2316F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2" creationId="{737C75C1-B649-435C-B20D-1C1FC0AB588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3" creationId="{36BCF4B0-0C01-4297-8E11-8A92745C5B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4" creationId="{ABB52EA8-D29B-476A-98E0-A7F4B19D72B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5" creationId="{2B5B2734-F144-45BB-8CF2-6F9A8D86668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6" creationId="{FF8C37A0-855B-41F6-87C8-49FC3907D59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8" creationId="{A1ECEB05-2724-4DEB-A7DA-242DEB1CEC0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9" creationId="{FA7B6F47-BD6A-481E-80BD-8B299A787E4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0" creationId="{53D33F3C-E79F-4534-BC80-9501576D31A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1" creationId="{14533985-1D50-4704-9EA7-1430B369B73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2" creationId="{4488EB00-6645-4474-9914-7100C59A8A4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3" creationId="{19BFA6C1-1F75-4A2E-8F00-81BA431E4A2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4" creationId="{A5C1701C-14B3-4DD3-898D-9992AED14E6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5" creationId="{CD5D3496-AE46-4867-BAA3-2C033F04DFD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6" creationId="{773E615A-4E03-4015-B9D4-5A7463CF0E8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7" creationId="{F6FAD0EB-B5AE-47A2-A067-B5339FE9F96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8" creationId="{D078DB73-A2B8-41BF-9D46-0E377F65462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9" creationId="{86207876-C626-4C27-8273-C394BBD923B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0" creationId="{F62996A5-F41D-4EB0-AE1E-096FFFC4E00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1" creationId="{5085CF1E-238C-467A-A630-3E5CD71C49A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2" creationId="{27C835CD-66B5-4275-951D-83FA873EF71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3" creationId="{B6C6DAE9-5ACB-4291-A7FE-780FDA781EB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4" creationId="{0AA077B0-9270-4DC8-A558-EE5AD0B8386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5" creationId="{12CB3CDA-0551-4923-913A-D90DDD84653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6" creationId="{F3F150DE-E537-4FFF-A5F8-C9434C1D2E7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7" creationId="{C26BF72E-D3B7-41DE-8C7D-1B1DDBCDA9E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8" creationId="{F7CD899E-37E6-47ED-9ED3-A0D483D60F0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9" creationId="{7DC03127-A900-404B-9E2C-BF1B7348D1A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0" creationId="{23105DAA-1036-4F45-BB5F-F4BF8FB0919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2" creationId="{CD6AD73F-1D3A-4492-9993-F53C738A71C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3" creationId="{74FF880E-FEEC-4EF5-958C-A8CAC4E27DA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4" creationId="{1B1DFACE-4F6E-40CB-8DAB-A0702451FD8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5" creationId="{160B5101-0A96-4525-BD5E-80683A61624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6" creationId="{04BBB402-5CCF-463C-865D-241C1EE9AE4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7" creationId="{BAAA3205-F1C4-495C-B6DB-8E8F624BA6C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8" creationId="{8D4E7EAC-5E89-40F8-8C45-EAA70C03A2C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9" creationId="{78732D84-6458-440A-925D-7335D5C02B1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0" creationId="{42724315-BD41-49D8-9125-56CF42C2876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1" creationId="{C59AD5C6-DB67-4EAA-B00C-D911E83582F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2" creationId="{37A25A2B-7413-4C43-9DE2-2E869B64DAC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3" creationId="{755C6E17-4F28-4981-9324-15A3FDF5C99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4" creationId="{E5B2D2D4-92E1-4E00-85AA-5E9C46404F0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5" creationId="{1719F992-A645-4C4C-B088-DAEF922EC8D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6" creationId="{2A2FBC38-90AF-42E7-8857-F700FBBA3B4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7" creationId="{CBD403DD-68A5-4389-87C9-B290364051F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8" creationId="{05BBDC43-BAEF-48FC-BA59-3D9430084BA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9" creationId="{92EB7A3C-9DCC-4A9E-9DF6-A74ED55AA64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0" creationId="{CEDE5591-910D-4FD7-9E1F-81BBDB232A3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1" creationId="{45CAA694-7033-458A-A0FE-B02A12B0ED6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2" creationId="{CE49668E-1E53-41A5-A134-8CF5ECA18C2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3" creationId="{5CCF2414-861F-42FC-8D7A-545559B1A38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4" creationId="{AE7CDBEE-9CAD-430D-801E-D2D97CBE901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5" creationId="{48870BB4-9B8C-47C7-A550-7630EFBA45F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6" creationId="{D1FCEC9F-06D4-41CB-A39F-702FEE99B5A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7" creationId="{38D2AE6A-EA1D-4A7A-A349-4695D9CB71B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8" creationId="{B1B6D6E6-A712-4038-BE08-802E819520A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9" creationId="{8E86713B-F039-4FDE-B34F-C65A87C2E4B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50" creationId="{7E4002F3-7DAA-4CE9-885A-C3E3B4332C4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51" creationId="{A43549E1-B5B1-4D41-B2B1-34EB402A2F4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52" creationId="{6DF22A33-95F6-4AEB-84FE-F6F482CCEA4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53" creationId="{BD882A42-1F5E-407A-A702-9809FB3DDFD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54" creationId="{A4BBF589-C2A0-4B8A-B789-627745F0E2B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55" creationId="{BAD19F99-E39A-4D28-A319-21BA987546E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56" creationId="{7D751DE0-E8AC-461C-9637-C39CB80EA11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57" creationId="{4E8AA5D4-0774-4A73-A2A0-FA1F9931EA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176217" creationId="{ADA57373-CACC-4A6C-B1C1-3C5626FF979A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9"/>
            <ac:grpSpMk id="6" creationId="{71AAB49C-B3C9-4869-A151-7E184700B489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9"/>
            <ac:grpSpMk id="32772" creationId="{3065A42E-A99B-4DB6-956F-1D209CEDF94C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9"/>
            <ac:grpSpMk id="32774" creationId="{F8BE2EBF-A392-4A0A-A777-2A88894D07CA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9"/>
            <ac:grpSpMk id="32778" creationId="{525AC635-1AE6-494D-9D2A-919DDD8E1320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9"/>
            <ac:grpSpMk id="32797" creationId="{F12537AF-F61C-463E-967D-0AAAB97EC944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9"/>
            <ac:grpSpMk id="32821" creationId="{EB0D5EBC-24FB-434B-8095-DFEC579A6725}"/>
          </ac:grpSpMkLst>
        </pc:grpChg>
      </pc:sldChg>
      <pc:sldChg chg="modSp mod ord modNotes">
        <pc:chgData name="王 欣捷" userId="b965477fa0aef5e6" providerId="LiveId" clId="{2B0FDB0B-89C3-479F-AB9D-D58F11732152}" dt="2021-03-07T15:08:10.671" v="2213"/>
        <pc:sldMkLst>
          <pc:docMk/>
          <pc:sldMk cId="0" sldId="56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0"/>
            <ac:spMk id="33794" creationId="{8AC33BDB-7ABF-456F-AEEA-30BDE6C4EF5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0"/>
            <ac:spMk id="33795" creationId="{2A97E382-0809-40C6-9D8D-8B9033E52F5A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797" creationId="{D6A1243B-3806-480C-AA24-0D1583C3C341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799" creationId="{D4767828-3124-4B00-AF78-E9D73C7AED50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0" creationId="{79A4286D-5705-4B15-A2B3-BDA1DEC75D8D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1" creationId="{39A42F79-6A66-4764-8A3C-45FD53D81703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2" creationId="{3B30EF81-45B9-4196-AC2C-9025D9D517AD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3" creationId="{9D8D74DD-6B54-4866-820B-ED1D77A47412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4" creationId="{577B4C49-C38B-43D3-9438-276B162DE60F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5" creationId="{0AB3EA26-B9AE-4230-A185-129E9C267BFF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6" creationId="{4DD90E00-D9B6-4EBD-A8DD-DEE54D498354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7" creationId="{B7F321DD-D066-46E0-A796-0F4363630CA8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8" creationId="{9C94DF6E-0921-4B77-8E34-8A0CC711B6EF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9" creationId="{1AB9C05F-4CDD-40EA-B79B-178F27610D96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10" creationId="{6358EE75-3794-44E6-8A28-E3A237AFF86C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11" creationId="{59341A72-2E9C-43DC-8AD1-A33AFE6A1595}"/>
          </ac:spMkLst>
        </pc:spChg>
        <pc:grpChg chg="mod">
          <ac:chgData name="王 欣捷" userId="b965477fa0aef5e6" providerId="LiveId" clId="{2B0FDB0B-89C3-479F-AB9D-D58F11732152}" dt="2021-03-07T13:27:25.428" v="1489" actId="1076"/>
          <ac:grpSpMkLst>
            <pc:docMk/>
            <pc:sldMk cId="0" sldId="560"/>
            <ac:grpSpMk id="33796" creationId="{0DF071C6-4908-4EE6-A5F3-5B9B2122012D}"/>
          </ac:grpSpMkLst>
        </pc:grpChg>
        <pc:grpChg chg="mod">
          <ac:chgData name="王 欣捷" userId="b965477fa0aef5e6" providerId="LiveId" clId="{2B0FDB0B-89C3-479F-AB9D-D58F11732152}" dt="2021-03-07T13:27:25.428" v="1489" actId="1076"/>
          <ac:grpSpMkLst>
            <pc:docMk/>
            <pc:sldMk cId="0" sldId="560"/>
            <ac:grpSpMk id="33798" creationId="{7BC6555F-7CDC-462B-AE61-2DA83669858D}"/>
          </ac:grpSpMkLst>
        </pc:grpChg>
      </pc:sldChg>
      <pc:sldChg chg="modSp mod">
        <pc:chgData name="王 欣捷" userId="b965477fa0aef5e6" providerId="LiveId" clId="{2B0FDB0B-89C3-479F-AB9D-D58F11732152}" dt="2021-03-07T15:02:18.230" v="2184" actId="207"/>
        <pc:sldMkLst>
          <pc:docMk/>
          <pc:sldMk cId="0" sldId="56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4"/>
            <ac:spMk id="34818" creationId="{2D914524-C6B9-4283-9558-9DE8C47502F5}"/>
          </ac:spMkLst>
        </pc:spChg>
        <pc:spChg chg="mod">
          <ac:chgData name="王 欣捷" userId="b965477fa0aef5e6" providerId="LiveId" clId="{2B0FDB0B-89C3-479F-AB9D-D58F11732152}" dt="2021-03-07T15:02:18.230" v="2184" actId="207"/>
          <ac:spMkLst>
            <pc:docMk/>
            <pc:sldMk cId="0" sldId="564"/>
            <ac:spMk id="34819" creationId="{0DF84400-CC16-43F1-8FF7-C659C66BD1D0}"/>
          </ac:spMkLst>
        </pc:spChg>
      </pc:sldChg>
      <pc:sldChg chg="modSp mod">
        <pc:chgData name="王 欣捷" userId="b965477fa0aef5e6" providerId="LiveId" clId="{2B0FDB0B-89C3-479F-AB9D-D58F11732152}" dt="2021-03-07T15:02:35.518" v="2188" actId="207"/>
        <pc:sldMkLst>
          <pc:docMk/>
          <pc:sldMk cId="0" sldId="56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5"/>
            <ac:spMk id="35842" creationId="{D1E2007A-D615-4A9D-B73A-B770CFD90209}"/>
          </ac:spMkLst>
        </pc:spChg>
        <pc:spChg chg="mod">
          <ac:chgData name="王 欣捷" userId="b965477fa0aef5e6" providerId="LiveId" clId="{2B0FDB0B-89C3-479F-AB9D-D58F11732152}" dt="2021-03-07T15:02:35.518" v="2188" actId="207"/>
          <ac:spMkLst>
            <pc:docMk/>
            <pc:sldMk cId="0" sldId="565"/>
            <ac:spMk id="35843" creationId="{3BEB63BF-5485-4879-8150-B23DD01A9436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6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6"/>
            <ac:spMk id="36866" creationId="{D0090296-3D5B-4E97-BBA5-385D49582E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6"/>
            <ac:spMk id="36867" creationId="{1B04F8D2-EE18-4DB8-B855-6F704623FC78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6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7"/>
            <ac:spMk id="37890" creationId="{BF91E06E-C22C-4D37-BEB4-8096AA94E7D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7"/>
            <ac:spMk id="37891" creationId="{8EEBA2E3-1A9A-4B62-9340-11225E187CCF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6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8"/>
            <ac:spMk id="38914" creationId="{87BD1474-3F84-42CB-B4BB-B9C8CF39764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8"/>
            <ac:spMk id="38915" creationId="{647C0448-FFEC-4C7D-8575-C5CAD3FC03FB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6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9"/>
            <ac:spMk id="39938" creationId="{20209341-ECF1-4850-A741-8F1A6802012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9"/>
            <ac:spMk id="39939" creationId="{54FC707B-E5BC-4AD4-B595-86C81570ACCE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7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0"/>
            <ac:spMk id="40962" creationId="{7B317E27-687A-44AC-98C7-ADBF7FF4163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0"/>
            <ac:spMk id="40963" creationId="{F6070BA1-EFF7-43D5-A981-FB137D57F810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71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1"/>
            <ac:spMk id="41986" creationId="{8B7B078E-FAFB-4C7C-A2A7-876CE748E2C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1"/>
            <ac:spMk id="41987" creationId="{0F7F0EC5-A56E-4215-AE08-04D1FC62041D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7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2"/>
            <ac:spMk id="43010" creationId="{3A80E73C-F8D7-47C4-9932-FFC549039F6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2"/>
            <ac:spMk id="43011" creationId="{EA287DAE-87E5-4713-AA15-1F177D49B046}"/>
          </ac:spMkLst>
        </pc:spChg>
      </pc:sldChg>
      <pc:sldChg chg="addSp delSp modSp del mod">
        <pc:chgData name="王 欣捷" userId="b965477fa0aef5e6" providerId="LiveId" clId="{2B0FDB0B-89C3-479F-AB9D-D58F11732152}" dt="2021-03-07T15:19:16.640" v="2314" actId="47"/>
        <pc:sldMkLst>
          <pc:docMk/>
          <pc:sldMk cId="0" sldId="573"/>
        </pc:sldMkLst>
        <pc:spChg chg="mod">
          <ac:chgData name="王 欣捷" userId="b965477fa0aef5e6" providerId="LiveId" clId="{2B0FDB0B-89C3-479F-AB9D-D58F11732152}" dt="2021-03-07T12:38:18.123" v="1381"/>
          <ac:spMkLst>
            <pc:docMk/>
            <pc:sldMk cId="0" sldId="573"/>
            <ac:spMk id="5" creationId="{AB1DC9D4-423E-4E8B-92F2-EDFCBC7445EB}"/>
          </ac:spMkLst>
        </pc:spChg>
        <pc:spChg chg="mod">
          <ac:chgData name="王 欣捷" userId="b965477fa0aef5e6" providerId="LiveId" clId="{2B0FDB0B-89C3-479F-AB9D-D58F11732152}" dt="2021-03-07T12:38:18.123" v="1381"/>
          <ac:spMkLst>
            <pc:docMk/>
            <pc:sldMk cId="0" sldId="573"/>
            <ac:spMk id="6" creationId="{703D80EB-2FF0-442A-84C6-64F97ADA7AFF}"/>
          </ac:spMkLst>
        </pc:spChg>
        <pc:spChg chg="mod">
          <ac:chgData name="王 欣捷" userId="b965477fa0aef5e6" providerId="LiveId" clId="{2B0FDB0B-89C3-479F-AB9D-D58F11732152}" dt="2021-03-07T12:38:18.123" v="1381"/>
          <ac:spMkLst>
            <pc:docMk/>
            <pc:sldMk cId="0" sldId="573"/>
            <ac:spMk id="7" creationId="{DF5AD2AD-22E9-434D-923C-31DFC80A547E}"/>
          </ac:spMkLst>
        </pc:spChg>
        <pc:spChg chg="mod">
          <ac:chgData name="王 欣捷" userId="b965477fa0aef5e6" providerId="LiveId" clId="{2B0FDB0B-89C3-479F-AB9D-D58F11732152}" dt="2021-03-07T12:38:18.123" v="1381"/>
          <ac:spMkLst>
            <pc:docMk/>
            <pc:sldMk cId="0" sldId="573"/>
            <ac:spMk id="8" creationId="{FBC9198B-F45A-4F0C-9772-6D7547FA1856}"/>
          </ac:spMkLst>
        </pc:spChg>
        <pc:spChg chg="mod">
          <ac:chgData name="王 欣捷" userId="b965477fa0aef5e6" providerId="LiveId" clId="{2B0FDB0B-89C3-479F-AB9D-D58F11732152}" dt="2021-03-07T12:38:18.123" v="1381"/>
          <ac:spMkLst>
            <pc:docMk/>
            <pc:sldMk cId="0" sldId="573"/>
            <ac:spMk id="9" creationId="{D57E158C-633B-4EA3-A9DF-FCC23F32126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3"/>
            <ac:spMk id="49154" creationId="{9C31D561-B059-425A-B630-09355A196CC0}"/>
          </ac:spMkLst>
        </pc:spChg>
        <pc:spChg chg="mod">
          <ac:chgData name="王 欣捷" userId="b965477fa0aef5e6" providerId="LiveId" clId="{2B0FDB0B-89C3-479F-AB9D-D58F11732152}" dt="2021-03-07T11:57:24.682" v="992" actId="403"/>
          <ac:spMkLst>
            <pc:docMk/>
            <pc:sldMk cId="0" sldId="573"/>
            <ac:spMk id="49155" creationId="{4774656C-8D00-497F-A123-56B552FEEE13}"/>
          </ac:spMkLst>
        </pc:spChg>
        <pc:grpChg chg="add del mod">
          <ac:chgData name="王 欣捷" userId="b965477fa0aef5e6" providerId="LiveId" clId="{2B0FDB0B-89C3-479F-AB9D-D58F11732152}" dt="2021-03-07T12:57:52.428" v="1436" actId="478"/>
          <ac:grpSpMkLst>
            <pc:docMk/>
            <pc:sldMk cId="0" sldId="573"/>
            <ac:grpSpMk id="4" creationId="{2E339F39-E4CC-4AA3-8842-2BBBB364B07B}"/>
          </ac:grpSpMkLst>
        </pc:grpChg>
      </pc:sldChg>
      <pc:sldChg chg="modSp add del mod">
        <pc:chgData name="王 欣捷" userId="b965477fa0aef5e6" providerId="LiveId" clId="{2B0FDB0B-89C3-479F-AB9D-D58F11732152}" dt="2021-03-07T12:46:44.657" v="1423" actId="47"/>
        <pc:sldMkLst>
          <pc:docMk/>
          <pc:sldMk cId="0" sldId="57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5"/>
            <ac:spMk id="51202" creationId="{B136070B-9C92-4CC0-A7B6-A3CC60CC208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5"/>
            <ac:spMk id="51203" creationId="{D0B7B62E-3FB9-4110-ACAC-5319707B5BFE}"/>
          </ac:spMkLst>
        </pc:spChg>
      </pc:sldChg>
      <pc:sldChg chg="modSp del modNotes">
        <pc:chgData name="王 欣捷" userId="b965477fa0aef5e6" providerId="LiveId" clId="{2B0FDB0B-89C3-479F-AB9D-D58F11732152}" dt="2021-03-07T12:41:39.911" v="1417" actId="2696"/>
        <pc:sldMkLst>
          <pc:docMk/>
          <pc:sldMk cId="0" sldId="57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394" creationId="{CAF9D933-147E-4B8E-8FD4-36E29AEDD42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395" creationId="{4781960A-9621-4362-A974-BDB2EE6873D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21" creationId="{12ED680F-C41E-4AB1-9479-EE6A78904D7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22" creationId="{73B49F4F-4F46-46D2-B3DD-A8917B67023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23" creationId="{70A0996D-B7AB-4D7C-BE44-C661570D68F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25" creationId="{4FCFD88F-86CF-4E3D-96F5-63F258D2D99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26" creationId="{67AB8D82-91F7-4617-B07A-E375DBD8DE8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27" creationId="{EE8A10F4-58A2-4627-A856-3537462D089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28" creationId="{DDFA7378-9C2D-4E4D-99F6-8921208C774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29" creationId="{64D92204-2D71-4370-8758-B997EADE86C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30" creationId="{06CAB493-37AA-4CFF-9076-04EBF93B091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31" creationId="{BB12740F-E8F2-47B4-9730-56117D1C1C0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32" creationId="{E63AC919-B761-4F2D-B231-B69B2045FE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33" creationId="{466CBE42-BCFC-4BF0-98F8-453EAA59D01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34" creationId="{E77142B8-97E2-4858-9ECE-4DFCB1404AC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35" creationId="{B59DBB8A-8C85-4C97-A6D7-88E95E6A216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36" creationId="{CED1073B-2B3C-4356-8675-3FC0EE93D78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37" creationId="{482D41B8-C2E4-4A07-BBD2-ACF98E08AA85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76"/>
            <ac:grpSpMk id="59420" creationId="{947F005F-DCEC-4095-A097-396F1313D2FB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76"/>
            <ac:grpSpMk id="59424" creationId="{E46B1E20-C6BC-4085-8112-826124D9B889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76"/>
            <ac:graphicFrameMk id="253956" creationId="{96DA7EDF-51F4-4C91-85BC-C56B91FD6B11}"/>
          </ac:graphicFrameMkLst>
        </pc:graphicFrameChg>
      </pc:sldChg>
      <pc:sldChg chg="add del ord">
        <pc:chgData name="王 欣捷" userId="b965477fa0aef5e6" providerId="LiveId" clId="{2B0FDB0B-89C3-479F-AB9D-D58F11732152}" dt="2021-03-07T13:26:41.776" v="1488" actId="47"/>
        <pc:sldMkLst>
          <pc:docMk/>
          <pc:sldMk cId="3595131052" sldId="576"/>
        </pc:sldMkLst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7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7"/>
            <ac:spMk id="48130" creationId="{B1F46243-C36C-409F-93B7-14AD0CDD00A6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577"/>
            <ac:picMk id="48131" creationId="{D4E242F5-1CBF-4DD0-B6A1-569F65ACBB60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7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8"/>
            <ac:spMk id="49154" creationId="{2ADBCC56-7242-4123-94D2-7F480A6DD37B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578"/>
            <ac:picMk id="49155" creationId="{32764058-B265-4F86-A265-75EA35C44378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7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9"/>
            <ac:spMk id="50178" creationId="{36D20D51-B278-4C5C-AE53-412C3AFCEA8E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579"/>
            <ac:picMk id="50179" creationId="{F128958A-5335-4F0F-B093-EDB51040020F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8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80"/>
            <ac:spMk id="51202" creationId="{2DB68155-F22D-4D31-BF18-EF882FFD9418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580"/>
            <ac:picMk id="51203" creationId="{FA2125BA-E1B0-45C7-81B8-843313F9C44A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81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81"/>
            <ac:spMk id="52226" creationId="{6E42ED2B-437B-47C9-AB2E-DC4C98F527D4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581"/>
            <ac:picMk id="52227" creationId="{4729AA17-E5E4-4895-A9A7-0B8ECDDE3C62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8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82"/>
            <ac:spMk id="18434" creationId="{A34D61B7-E4B5-4AC0-8778-C8F524C54B8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82"/>
            <ac:spMk id="18435" creationId="{C943FA8C-112F-4961-8721-83371C067885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1063881780" sldId="58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1063881780" sldId="583"/>
            <ac:spMk id="24578" creationId="{2B8EA20B-CBF7-4E6B-89D7-BA803DF6337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063881780" sldId="583"/>
            <ac:spMk id="24579" creationId="{1128D1C6-93A5-4E74-B6F7-45A8646F8E41}"/>
          </ac:spMkLst>
        </pc:spChg>
      </pc:sldChg>
      <pc:sldChg chg="modSp mod modNotes">
        <pc:chgData name="王 欣捷" userId="b965477fa0aef5e6" providerId="LiveId" clId="{2B0FDB0B-89C3-479F-AB9D-D58F11732152}" dt="2021-03-07T11:49:35.507" v="837" actId="122"/>
        <pc:sldMkLst>
          <pc:docMk/>
          <pc:sldMk cId="1776697496" sldId="58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26" creationId="{9BA94527-5AAE-4DE3-B625-40AF8EEB472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27" creationId="{ADD0FEBE-E252-492B-8CCC-F260274530F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29" creationId="{3BA9C0AE-F853-4BD2-9D15-77973CA3751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1" creationId="{A025617B-05D9-426A-A75E-51D1BEF4992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2" creationId="{2574973A-0955-4BDD-892D-C62EAF44C29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3" creationId="{0CD5CDAC-02EA-4335-81B1-79E06FD73F3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4" creationId="{692F700A-C738-47AA-B80D-14D08300D2D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5" creationId="{7F9858C5-8697-4DCC-B38F-B9800D96631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6" creationId="{0725EE2E-2B1D-429E-9650-C47E835C73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7" creationId="{8E096707-8ADB-40C5-B125-FD1A28DE108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8" creationId="{4D8EFD52-962B-4EB1-8CD3-4D44595A899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9" creationId="{3C4BC1BE-DB15-4FDE-930F-84F725EA3D8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40" creationId="{2395C083-ECFB-4AEA-B312-CDAC95B86B4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41" creationId="{E6FCC4DD-DC1B-4B3E-B2F8-D691E42FB34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42" creationId="{C49ADD0D-C81F-4B6B-A4D3-8457A617B06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43" creationId="{59C87C08-8931-40D1-98CC-5C82E518F321}"/>
          </ac:spMkLst>
        </pc:spChg>
        <pc:grpChg chg="mod">
          <ac:chgData name="王 欣捷" userId="b965477fa0aef5e6" providerId="LiveId" clId="{2B0FDB0B-89C3-479F-AB9D-D58F11732152}" dt="2021-03-07T11:49:35.507" v="837" actId="122"/>
          <ac:grpSpMkLst>
            <pc:docMk/>
            <pc:sldMk cId="1776697496" sldId="584"/>
            <ac:grpSpMk id="26628" creationId="{3591E723-291F-4795-9A73-C49D222BE67E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1776697496" sldId="584"/>
            <ac:grpSpMk id="26630" creationId="{AF55DCFF-6386-4F7A-A451-8F7E4941FD05}"/>
          </ac:grpSpMkLst>
        </pc:grpChg>
      </pc:sldChg>
      <pc:sldChg chg="addSp modSp mod modAnim">
        <pc:chgData name="王 欣捷" userId="b965477fa0aef5e6" providerId="LiveId" clId="{2B0FDB0B-89C3-479F-AB9D-D58F11732152}" dt="2021-03-07T11:54:35.192" v="876" actId="242"/>
        <pc:sldMkLst>
          <pc:docMk/>
          <pc:sldMk cId="4228961026" sldId="58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3" creationId="{AE0E61F7-DD2B-4042-80D3-7701BACFD48B}"/>
          </ac:spMkLst>
        </pc:spChg>
        <pc:spChg chg="add mod">
          <ac:chgData name="王 欣捷" userId="b965477fa0aef5e6" providerId="LiveId" clId="{2B0FDB0B-89C3-479F-AB9D-D58F11732152}" dt="2021-03-07T11:50:42.214" v="845" actId="207"/>
          <ac:spMkLst>
            <pc:docMk/>
            <pc:sldMk cId="4228961026" sldId="585"/>
            <ac:spMk id="22" creationId="{5F7FC014-4EA5-454D-8B1F-67BD9E8658B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50" creationId="{77A5A039-1FC8-4039-BA1F-6137A066484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77" creationId="{7D0A9640-F191-447B-B182-13A580E3564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78" creationId="{FC0169D3-7F03-4E6C-8A93-6C20F025998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0" creationId="{3A30EEDA-2A30-46E6-9465-62BB017FF3F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1" creationId="{D4955DD0-5122-485C-8E98-CB32DD80EFE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2" creationId="{629A58B3-BF4F-4BC9-89FE-E34FDFDBCF7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3" creationId="{0A335688-0088-47E7-96AB-2551979C484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4" creationId="{F2C8F629-94C6-43FB-A160-CF703785E0C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5" creationId="{D795F045-4CE0-4546-A86D-A136077016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6" creationId="{B8330B93-CD59-439D-9E2C-30427B64E65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7" creationId="{AEE4CBEF-BEF4-4D9E-907B-F86E7A0F9E2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8" creationId="{83A4C491-BC77-4F54-83EB-045EC0D042D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9" creationId="{B2D6156A-FEAC-419A-BB27-2A1FEB879EB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90" creationId="{9C2654AD-FA62-4BDD-BE2E-50B927DD4F1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91" creationId="{091AEF40-FCDF-4D1F-B583-A6134FC5DA3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92" creationId="{BFB2758C-E762-47E5-BD64-430294A82D1A}"/>
          </ac:spMkLst>
        </pc:spChg>
        <pc:grpChg chg="mod">
          <ac:chgData name="王 欣捷" userId="b965477fa0aef5e6" providerId="LiveId" clId="{2B0FDB0B-89C3-479F-AB9D-D58F11732152}" dt="2021-03-07T11:49:30.125" v="835"/>
          <ac:grpSpMkLst>
            <pc:docMk/>
            <pc:sldMk cId="4228961026" sldId="585"/>
            <ac:grpSpMk id="27676" creationId="{E76419E8-A054-42A4-9047-BE62CBF828E4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4228961026" sldId="585"/>
            <ac:grpSpMk id="27679" creationId="{5CBEA199-EEE6-4515-92D4-627520D0D030}"/>
          </ac:grpSpMkLst>
        </pc:grpChg>
        <pc:graphicFrameChg chg="add mod modGraphic">
          <ac:chgData name="王 欣捷" userId="b965477fa0aef5e6" providerId="LiveId" clId="{2B0FDB0B-89C3-479F-AB9D-D58F11732152}" dt="2021-03-07T11:54:35.192" v="876" actId="242"/>
          <ac:graphicFrameMkLst>
            <pc:docMk/>
            <pc:sldMk cId="4228961026" sldId="585"/>
            <ac:graphicFrameMk id="21" creationId="{95271FF4-22BB-43AC-BC32-9C22FE831D52}"/>
          </ac:graphicFrameMkLst>
        </pc:graphicFrame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219220242" sldId="58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74" creationId="{C34BA862-1081-4213-87F8-2C7318FA7B3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75" creationId="{32011691-6680-466F-B225-E59074F3911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77" creationId="{A0D4E7CC-3021-4300-AAD9-E95E2C17825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78" creationId="{E0F18737-2B95-4A1A-8AD1-AC7EBE6D973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79" creationId="{392DE869-85CA-4025-95A3-C1E83393D77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80" creationId="{CD952D16-B29E-45DB-B9ED-B6C8A39D4D5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81" creationId="{967A2A30-C406-4518-AB15-86C94DB0287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82" creationId="{F4273513-430D-4CBA-A381-700E10B48CC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83" creationId="{83346A94-012B-4EE8-B4B0-5D2AA54E07B2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219220242" sldId="586"/>
            <ac:grpSpMk id="28676" creationId="{4C2D2F75-8D0B-4B6D-96AE-9D564BC5A5F5}"/>
          </ac:grpSpMkLst>
        </pc:grpChg>
      </pc:sldChg>
      <pc:sldChg chg="modSp mod">
        <pc:chgData name="王 欣捷" userId="b965477fa0aef5e6" providerId="LiveId" clId="{2B0FDB0B-89C3-479F-AB9D-D58F11732152}" dt="2021-03-07T11:50:31.379" v="844"/>
        <pc:sldMkLst>
          <pc:docMk/>
          <pc:sldMk cId="3932353002" sldId="58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3932353002" sldId="587"/>
            <ac:spMk id="29698" creationId="{87C5146B-D4E3-49AD-8B47-73AADF52499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932353002" sldId="587"/>
            <ac:spMk id="29699" creationId="{C39753A1-719B-47F2-9EB9-C176EC1D3DB8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01" creationId="{0A8819EB-C604-44AF-9C66-5F3375B1A470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02" creationId="{3BC99408-CC32-43F6-BF32-299B511AE16F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03" creationId="{6F852349-B05B-4469-A64E-AA1A9910E4FF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06" creationId="{01282A85-FF92-4CAC-8906-B1650D0AE62E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07" creationId="{707BB5F1-0060-45F3-AEF8-2516E5D4D5BB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08" creationId="{AE398076-2BD6-486B-8530-5E0CD1BDB1B5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09" creationId="{79D0CF52-E1D1-47A1-8FD3-27AF748DABBF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0" creationId="{E0947C59-D636-4C3C-B6B2-F1B62763C915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1" creationId="{DF44D8B5-28CF-4F58-978A-8F044AE1CEE6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2" creationId="{F3C2EB09-98C8-42A7-9169-F2CA90179222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3" creationId="{0DA01481-D21D-40E0-84D4-4FB330BFDCEF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4" creationId="{C152DD93-DCCA-4D81-8730-D74B83910CB8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5" creationId="{E48CB645-0BB9-4B03-9AE2-CE4B1A1AB3BE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6" creationId="{0F592F82-EC25-48F3-B61F-469F0072B970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7" creationId="{72F2856F-4777-47B7-959D-21A734609077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8" creationId="{FF20EBA8-297A-499A-8089-5F52C00007DD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9" creationId="{D0C4C882-C5BE-419C-80C0-1A60E8D4A94C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21" creationId="{FE54BA5B-52A7-4AA2-8009-415FD30BF738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22" creationId="{B0618297-C70F-4ED4-AB47-768C1380D028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23" creationId="{36CCA90D-8E90-44B7-8E32-F9E59AF1680A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25" creationId="{675E8478-CEA1-4A9A-AD39-85BE6DD06F8D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26" creationId="{4A43F916-249D-44D5-A6CD-4F76A065E2FD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27" creationId="{5E424548-2FCB-4582-A493-52FFCBC23AED}"/>
          </ac:spMkLst>
        </pc:spChg>
        <pc:grpChg chg="mod">
          <ac:chgData name="王 欣捷" userId="b965477fa0aef5e6" providerId="LiveId" clId="{2B0FDB0B-89C3-479F-AB9D-D58F11732152}" dt="2021-03-07T11:50:31.379" v="844"/>
          <ac:grpSpMkLst>
            <pc:docMk/>
            <pc:sldMk cId="3932353002" sldId="587"/>
            <ac:grpSpMk id="29700" creationId="{9C7D3AD5-25ED-49AB-A738-8C540EB27B28}"/>
          </ac:grpSpMkLst>
        </pc:grpChg>
        <pc:grpChg chg="mod">
          <ac:chgData name="王 欣捷" userId="b965477fa0aef5e6" providerId="LiveId" clId="{2B0FDB0B-89C3-479F-AB9D-D58F11732152}" dt="2021-03-07T10:07:19.054" v="267" actId="14100"/>
          <ac:grpSpMkLst>
            <pc:docMk/>
            <pc:sldMk cId="3932353002" sldId="587"/>
            <ac:grpSpMk id="29704" creationId="{F93765AB-B4FD-4824-B02D-514701CCC660}"/>
          </ac:grpSpMkLst>
        </pc:grpChg>
        <pc:grpChg chg="mod">
          <ac:chgData name="王 欣捷" userId="b965477fa0aef5e6" providerId="LiveId" clId="{2B0FDB0B-89C3-479F-AB9D-D58F11732152}" dt="2021-03-07T10:07:19.054" v="267" actId="14100"/>
          <ac:grpSpMkLst>
            <pc:docMk/>
            <pc:sldMk cId="3932353002" sldId="587"/>
            <ac:grpSpMk id="29705" creationId="{82310C39-C2BF-47FB-99CD-8159C047949E}"/>
          </ac:grpSpMkLst>
        </pc:grpChg>
        <pc:grpChg chg="mod">
          <ac:chgData name="王 欣捷" userId="b965477fa0aef5e6" providerId="LiveId" clId="{2B0FDB0B-89C3-479F-AB9D-D58F11732152}" dt="2021-03-07T10:07:19.054" v="267" actId="14100"/>
          <ac:grpSpMkLst>
            <pc:docMk/>
            <pc:sldMk cId="3932353002" sldId="587"/>
            <ac:grpSpMk id="29720" creationId="{484C7FB2-4B30-4816-8ED7-8C8BC60FF161}"/>
          </ac:grpSpMkLst>
        </pc:grpChg>
        <pc:grpChg chg="mod">
          <ac:chgData name="王 欣捷" userId="b965477fa0aef5e6" providerId="LiveId" clId="{2B0FDB0B-89C3-479F-AB9D-D58F11732152}" dt="2021-03-07T10:07:19.054" v="267" actId="14100"/>
          <ac:grpSpMkLst>
            <pc:docMk/>
            <pc:sldMk cId="3932353002" sldId="587"/>
            <ac:grpSpMk id="29724" creationId="{1D0A1311-4DA0-4B7B-B06A-6E9CBF8328BF}"/>
          </ac:grpSpMkLst>
        </pc:grpChg>
      </pc:sldChg>
      <pc:sldChg chg="addSp delSp modSp mod modAnim modNotes">
        <pc:chgData name="王 欣捷" userId="b965477fa0aef5e6" providerId="LiveId" clId="{2B0FDB0B-89C3-479F-AB9D-D58F11732152}" dt="2021-03-07T12:23:38.429" v="1134"/>
        <pc:sldMkLst>
          <pc:docMk/>
          <pc:sldMk cId="0" sldId="588"/>
        </pc:sldMkLst>
        <pc:spChg chg="add mod">
          <ac:chgData name="王 欣捷" userId="b965477fa0aef5e6" providerId="LiveId" clId="{2B0FDB0B-89C3-479F-AB9D-D58F11732152}" dt="2021-03-07T12:18:55.599" v="1042" actId="1076"/>
          <ac:spMkLst>
            <pc:docMk/>
            <pc:sldMk cId="0" sldId="588"/>
            <ac:spMk id="5" creationId="{9A2380EF-6842-4FAC-B062-E7873F7B9B1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88"/>
            <ac:spMk id="19458" creationId="{85A7B3A8-3AF4-4011-8246-0EEF18D14DEE}"/>
          </ac:spMkLst>
        </pc:spChg>
        <pc:spChg chg="mod">
          <ac:chgData name="王 欣捷" userId="b965477fa0aef5e6" providerId="LiveId" clId="{2B0FDB0B-89C3-479F-AB9D-D58F11732152}" dt="2021-03-07T12:23:38.429" v="1134"/>
          <ac:spMkLst>
            <pc:docMk/>
            <pc:sldMk cId="0" sldId="588"/>
            <ac:spMk id="19459" creationId="{602B76C8-B0F1-43D3-9D72-302CB03FCAEF}"/>
          </ac:spMkLst>
        </pc:spChg>
        <pc:spChg chg="del mod">
          <ac:chgData name="王 欣捷" userId="b965477fa0aef5e6" providerId="LiveId" clId="{2B0FDB0B-89C3-479F-AB9D-D58F11732152}" dt="2021-03-07T11:51:05.263" v="855" actId="478"/>
          <ac:spMkLst>
            <pc:docMk/>
            <pc:sldMk cId="0" sldId="588"/>
            <ac:spMk id="92164" creationId="{7AB550B2-5B2A-4C24-9838-37CE1F396228}"/>
          </ac:spMkLst>
        </pc:spChg>
      </pc:sldChg>
      <pc:sldChg chg="modSp mod modClrScheme chgLayout">
        <pc:chgData name="王 欣捷" userId="b965477fa0aef5e6" providerId="LiveId" clId="{2B0FDB0B-89C3-479F-AB9D-D58F11732152}" dt="2021-03-07T12:39:40.438" v="1401" actId="27636"/>
        <pc:sldMkLst>
          <pc:docMk/>
          <pc:sldMk cId="0" sldId="589"/>
        </pc:sldMkLst>
        <pc:spChg chg="mod ord">
          <ac:chgData name="王 欣捷" userId="b965477fa0aef5e6" providerId="LiveId" clId="{2B0FDB0B-89C3-479F-AB9D-D58F11732152}" dt="2021-03-07T12:39:40.438" v="1401" actId="27636"/>
          <ac:spMkLst>
            <pc:docMk/>
            <pc:sldMk cId="0" sldId="589"/>
            <ac:spMk id="51202" creationId="{43853F12-AC47-42CA-BF22-7740D958945A}"/>
          </ac:spMkLst>
        </pc:spChg>
        <pc:spChg chg="mod ord">
          <ac:chgData name="王 欣捷" userId="b965477fa0aef5e6" providerId="LiveId" clId="{2B0FDB0B-89C3-479F-AB9D-D58F11732152}" dt="2021-03-07T12:39:40.384" v="1399" actId="700"/>
          <ac:spMkLst>
            <pc:docMk/>
            <pc:sldMk cId="0" sldId="589"/>
            <ac:spMk id="51203" creationId="{0C273200-6980-4CFB-8E40-32762569E739}"/>
          </ac:spMkLst>
        </pc:spChg>
      </pc:sldChg>
      <pc:sldChg chg="modSp mod modClrScheme chgLayout">
        <pc:chgData name="王 欣捷" userId="b965477fa0aef5e6" providerId="LiveId" clId="{2B0FDB0B-89C3-479F-AB9D-D58F11732152}" dt="2021-03-07T12:40:19.704" v="1415" actId="1076"/>
        <pc:sldMkLst>
          <pc:docMk/>
          <pc:sldMk cId="0" sldId="590"/>
        </pc:sldMkLst>
        <pc:spChg chg="mod ord">
          <ac:chgData name="王 欣捷" userId="b965477fa0aef5e6" providerId="LiveId" clId="{2B0FDB0B-89C3-479F-AB9D-D58F11732152}" dt="2021-03-07T12:39:40.463" v="1403" actId="27636"/>
          <ac:spMkLst>
            <pc:docMk/>
            <pc:sldMk cId="0" sldId="590"/>
            <ac:spMk id="52226" creationId="{60B92EC8-1280-4EE7-BAF0-8EC09DE96323}"/>
          </ac:spMkLst>
        </pc:spChg>
        <pc:spChg chg="mod ord">
          <ac:chgData name="王 欣捷" userId="b965477fa0aef5e6" providerId="LiveId" clId="{2B0FDB0B-89C3-479F-AB9D-D58F11732152}" dt="2021-03-07T12:39:40.462" v="1402" actId="27636"/>
          <ac:spMkLst>
            <pc:docMk/>
            <pc:sldMk cId="0" sldId="590"/>
            <ac:spMk id="52227" creationId="{BC679DB6-0A14-41DF-90C7-A4BAAF650D4D}"/>
          </ac:spMkLst>
        </pc:spChg>
        <pc:spChg chg="mod">
          <ac:chgData name="王 欣捷" userId="b965477fa0aef5e6" providerId="LiveId" clId="{2B0FDB0B-89C3-479F-AB9D-D58F11732152}" dt="2021-03-07T12:40:19.704" v="1415" actId="1076"/>
          <ac:spMkLst>
            <pc:docMk/>
            <pc:sldMk cId="0" sldId="590"/>
            <ac:spMk id="52228" creationId="{CDAF3060-178E-4ED3-9A18-B95E8F58CFAB}"/>
          </ac:spMkLst>
        </pc:spChg>
      </pc:sldChg>
      <pc:sldChg chg="modSp mod modClrScheme chgLayout">
        <pc:chgData name="王 欣捷" userId="b965477fa0aef5e6" providerId="LiveId" clId="{2B0FDB0B-89C3-479F-AB9D-D58F11732152}" dt="2021-03-07T12:40:10.667" v="1414" actId="1076"/>
        <pc:sldMkLst>
          <pc:docMk/>
          <pc:sldMk cId="0" sldId="591"/>
        </pc:sldMkLst>
        <pc:spChg chg="mod ord">
          <ac:chgData name="王 欣捷" userId="b965477fa0aef5e6" providerId="LiveId" clId="{2B0FDB0B-89C3-479F-AB9D-D58F11732152}" dt="2021-03-07T12:39:40.413" v="1400" actId="27636"/>
          <ac:spMkLst>
            <pc:docMk/>
            <pc:sldMk cId="0" sldId="591"/>
            <ac:spMk id="50178" creationId="{924C2E36-7D74-4303-941E-DF7D13DD5624}"/>
          </ac:spMkLst>
        </pc:spChg>
        <pc:spChg chg="mod ord">
          <ac:chgData name="王 欣捷" userId="b965477fa0aef5e6" providerId="LiveId" clId="{2B0FDB0B-89C3-479F-AB9D-D58F11732152}" dt="2021-03-07T12:39:40.384" v="1399" actId="700"/>
          <ac:spMkLst>
            <pc:docMk/>
            <pc:sldMk cId="0" sldId="591"/>
            <ac:spMk id="50179" creationId="{5E4AD9F1-C0DA-4045-84F4-BAD9B94250E7}"/>
          </ac:spMkLst>
        </pc:spChg>
        <pc:spChg chg="mod">
          <ac:chgData name="王 欣捷" userId="b965477fa0aef5e6" providerId="LiveId" clId="{2B0FDB0B-89C3-479F-AB9D-D58F11732152}" dt="2021-03-07T12:40:10.667" v="1414" actId="1076"/>
          <ac:spMkLst>
            <pc:docMk/>
            <pc:sldMk cId="0" sldId="591"/>
            <ac:spMk id="50181" creationId="{F788690E-77B5-4B24-9CD2-A1010C407243}"/>
          </ac:spMkLst>
        </pc:spChg>
        <pc:spChg chg="mod">
          <ac:chgData name="王 欣捷" userId="b965477fa0aef5e6" providerId="LiveId" clId="{2B0FDB0B-89C3-479F-AB9D-D58F11732152}" dt="2021-03-07T12:40:10.667" v="1414" actId="1076"/>
          <ac:spMkLst>
            <pc:docMk/>
            <pc:sldMk cId="0" sldId="591"/>
            <ac:spMk id="50182" creationId="{AE526CA8-18B9-40EE-973D-61D033042B97}"/>
          </ac:spMkLst>
        </pc:spChg>
        <pc:spChg chg="mod">
          <ac:chgData name="王 欣捷" userId="b965477fa0aef5e6" providerId="LiveId" clId="{2B0FDB0B-89C3-479F-AB9D-D58F11732152}" dt="2021-03-07T12:40:10.667" v="1414" actId="1076"/>
          <ac:spMkLst>
            <pc:docMk/>
            <pc:sldMk cId="0" sldId="591"/>
            <ac:spMk id="50183" creationId="{2F3CEC51-D5BE-415C-92B3-48D16A0BE2DC}"/>
          </ac:spMkLst>
        </pc:spChg>
        <pc:spChg chg="mod">
          <ac:chgData name="王 欣捷" userId="b965477fa0aef5e6" providerId="LiveId" clId="{2B0FDB0B-89C3-479F-AB9D-D58F11732152}" dt="2021-03-07T12:40:10.667" v="1414" actId="1076"/>
          <ac:spMkLst>
            <pc:docMk/>
            <pc:sldMk cId="0" sldId="591"/>
            <ac:spMk id="50184" creationId="{864334E7-233F-423F-B39D-FB32339FFEE1}"/>
          </ac:spMkLst>
        </pc:spChg>
        <pc:spChg chg="mod">
          <ac:chgData name="王 欣捷" userId="b965477fa0aef5e6" providerId="LiveId" clId="{2B0FDB0B-89C3-479F-AB9D-D58F11732152}" dt="2021-03-07T12:40:10.667" v="1414" actId="1076"/>
          <ac:spMkLst>
            <pc:docMk/>
            <pc:sldMk cId="0" sldId="591"/>
            <ac:spMk id="50185" creationId="{505E6828-4D82-493F-B23E-CBA726873972}"/>
          </ac:spMkLst>
        </pc:spChg>
        <pc:grpChg chg="mod">
          <ac:chgData name="王 欣捷" userId="b965477fa0aef5e6" providerId="LiveId" clId="{2B0FDB0B-89C3-479F-AB9D-D58F11732152}" dt="2021-03-07T12:40:10.667" v="1414" actId="1076"/>
          <ac:grpSpMkLst>
            <pc:docMk/>
            <pc:sldMk cId="0" sldId="591"/>
            <ac:grpSpMk id="50180" creationId="{D59C02AD-9E83-434C-AFAD-C5502331CA63}"/>
          </ac:grpSpMkLst>
        </pc:grpChg>
      </pc:sldChg>
      <pc:sldChg chg="modSp mod modNotes">
        <pc:chgData name="王 欣捷" userId="b965477fa0aef5e6" providerId="LiveId" clId="{2B0FDB0B-89C3-479F-AB9D-D58F11732152}" dt="2021-03-07T10:06:53.834" v="265"/>
        <pc:sldMkLst>
          <pc:docMk/>
          <pc:sldMk cId="3223842112" sldId="59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06" creationId="{96667A45-ED6F-432F-AD87-546DF336126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07" creationId="{E07C83D7-613F-4ABA-A653-D9161043F25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10" creationId="{A57F4DD1-15CB-4F04-8D8B-97CF3ACE5C6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11" creationId="{5F42453A-E2EF-4366-BD54-BDDFE5A0AA2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12" creationId="{C7A23193-D0B4-4859-89B2-128644480D9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13" creationId="{806819E5-F757-4EDA-9F88-EEC4A4529A2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14" creationId="{AA3084B9-36B8-468B-B9F6-FC985B8E3DD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15" creationId="{06484FF4-5A1A-441B-978E-C9057D68F67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16" creationId="{0218CFF8-5BB4-4A17-97DD-DFD861B36DC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17" creationId="{F6B7C638-4691-4540-B4B3-125F9107B24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18" creationId="{AE7E2C5A-1919-458F-B8E2-AB8866B2C34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20" creationId="{5761CBFB-7CFB-45B4-B644-1755D7D2410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21" creationId="{C4810CC9-DE42-44D0-8A7F-E32D17A9984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22" creationId="{BE170E63-197F-4705-8B6F-028A631391E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23" creationId="{DBF7E84D-6D4E-4D85-8939-026ADBFA77F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24" creationId="{4E208606-F88E-477A-912D-E6282B6E056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25" creationId="{0DD5A29C-F9D7-43B2-B5C7-D5B8864D98A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26" creationId="{9DCA543E-0560-4D87-8877-F58470390FB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27" creationId="{76FA3909-07DA-47B9-91DD-B93D6E35576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28" creationId="{05D1FBF2-E3E0-4909-9398-6DD4F8C8AE3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29" creationId="{5317D0B6-01AF-4222-8C2A-376CCF4343A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30" creationId="{12A3F97C-B30E-4369-B1AF-B8A7848E649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31" creationId="{22B8F6CC-A909-4DC4-A40C-CA7FFA9678D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32" creationId="{B632F196-1C2D-44DC-9E7E-2D1CEF3915B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33" creationId="{87D94103-8791-4C23-A383-CA156205ABB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34" creationId="{B4CECF63-D865-4D40-935A-A3A25AE570D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35" creationId="{FC4CBF67-CB03-40FE-9F77-8488C777FFF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223842112" sldId="592"/>
            <ac:spMk id="21536" creationId="{7FCDA111-52F2-42B2-A265-90DE19129B18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3223842112" sldId="592"/>
            <ac:grpSpMk id="21508" creationId="{DF04201C-E5FD-4DC6-A942-42C2AEFC40B9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3223842112" sldId="592"/>
            <ac:grpSpMk id="21509" creationId="{6012FEC7-075C-420C-97C2-99CD48A9A669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3223842112" sldId="592"/>
            <ac:grpSpMk id="21519" creationId="{C5ED2FAE-A8D6-485E-B2E8-00065F2114B2}"/>
          </ac:grpSpMkLst>
        </pc:grpChg>
      </pc:sldChg>
      <pc:sldChg chg="modSp mod">
        <pc:chgData name="王 欣捷" userId="b965477fa0aef5e6" providerId="LiveId" clId="{2B0FDB0B-89C3-479F-AB9D-D58F11732152}" dt="2021-03-07T15:03:24.413" v="2191" actId="2710"/>
        <pc:sldMkLst>
          <pc:docMk/>
          <pc:sldMk cId="3373545711" sldId="59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3373545711" sldId="593"/>
            <ac:spMk id="61442" creationId="{F3A0C5E3-BF61-4231-B3A4-42EDA6315FC9}"/>
          </ac:spMkLst>
        </pc:spChg>
        <pc:spChg chg="mod">
          <ac:chgData name="王 欣捷" userId="b965477fa0aef5e6" providerId="LiveId" clId="{2B0FDB0B-89C3-479F-AB9D-D58F11732152}" dt="2021-03-07T15:03:24.413" v="2191" actId="2710"/>
          <ac:spMkLst>
            <pc:docMk/>
            <pc:sldMk cId="3373545711" sldId="593"/>
            <ac:spMk id="61443" creationId="{52618716-150C-4225-BFF6-1D3A4CE6A986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2648371721" sldId="59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2648371721" sldId="596"/>
            <ac:spMk id="13314" creationId="{A9FC874A-C63D-4C28-872C-748C4775089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648371721" sldId="596"/>
            <ac:spMk id="13315" creationId="{0ADE85BE-6AF5-40AB-BE1E-FDFAF37F1DF4}"/>
          </ac:spMkLst>
        </pc:spChg>
      </pc:sldChg>
      <pc:sldChg chg="modSp mod modNotes">
        <pc:chgData name="王 欣捷" userId="b965477fa0aef5e6" providerId="LiveId" clId="{2B0FDB0B-89C3-479F-AB9D-D58F11732152}" dt="2021-03-07T10:06:53.834" v="265"/>
        <pc:sldMkLst>
          <pc:docMk/>
          <pc:sldMk cId="0" sldId="59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7"/>
            <ac:spMk id="16386" creationId="{E9B751CE-675A-47C2-A8F8-5A40CC86458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7"/>
            <ac:spMk id="16387" creationId="{1670681D-B028-4948-993C-DC6F1CBB1B39}"/>
          </ac:spMkLst>
        </pc:spChg>
      </pc:sldChg>
      <pc:sldChg chg="modSp mod">
        <pc:chgData name="王 欣捷" userId="b965477fa0aef5e6" providerId="LiveId" clId="{2B0FDB0B-89C3-479F-AB9D-D58F11732152}" dt="2021-03-07T12:36:41.542" v="1369" actId="208"/>
        <pc:sldMkLst>
          <pc:docMk/>
          <pc:sldMk cId="3595551225" sldId="59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3595551225" sldId="599"/>
            <ac:spMk id="30722" creationId="{69F1DA85-864A-482C-99F3-F072E3C0ACD1}"/>
          </ac:spMkLst>
        </pc:spChg>
        <pc:spChg chg="mod">
          <ac:chgData name="王 欣捷" userId="b965477fa0aef5e6" providerId="LiveId" clId="{2B0FDB0B-89C3-479F-AB9D-D58F11732152}" dt="2021-03-07T12:36:27.135" v="1367" actId="1076"/>
          <ac:spMkLst>
            <pc:docMk/>
            <pc:sldMk cId="3595551225" sldId="599"/>
            <ac:spMk id="30723" creationId="{50864BD0-83AE-4321-98BC-695E01E9B49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595551225" sldId="599"/>
            <ac:spMk id="30730" creationId="{8CA911AB-F144-450B-BFDB-88F89B083C2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595551225" sldId="599"/>
            <ac:spMk id="30731" creationId="{4E2C5FB2-C190-4BDE-BD0D-51EAFA4A95E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595551225" sldId="599"/>
            <ac:spMk id="30732" creationId="{BA3A5B5E-FFDD-41B2-8853-DB2DBC33321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595551225" sldId="599"/>
            <ac:spMk id="30733" creationId="{155172EC-1459-4BB3-B23A-4421BB76DB2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595551225" sldId="599"/>
            <ac:spMk id="30734" creationId="{9E968509-1822-4860-8CF0-A7C2F8538945}"/>
          </ac:spMkLst>
        </pc:spChg>
        <pc:spChg chg="mod">
          <ac:chgData name="王 欣捷" userId="b965477fa0aef5e6" providerId="LiveId" clId="{2B0FDB0B-89C3-479F-AB9D-D58F11732152}" dt="2021-03-07T12:36:41.542" v="1369" actId="208"/>
          <ac:spMkLst>
            <pc:docMk/>
            <pc:sldMk cId="3595551225" sldId="599"/>
            <ac:spMk id="183307" creationId="{13B12025-249C-479D-95FD-20B77B4CAB0F}"/>
          </ac:spMkLst>
        </pc:spChg>
        <pc:spChg chg="mod">
          <ac:chgData name="王 欣捷" userId="b965477fa0aef5e6" providerId="LiveId" clId="{2B0FDB0B-89C3-479F-AB9D-D58F11732152}" dt="2021-03-07T12:36:41.542" v="1369" actId="208"/>
          <ac:spMkLst>
            <pc:docMk/>
            <pc:sldMk cId="3595551225" sldId="599"/>
            <ac:spMk id="183308" creationId="{11F5E643-533B-4EB5-B74F-8918EC78A40C}"/>
          </ac:spMkLst>
        </pc:spChg>
        <pc:spChg chg="mod">
          <ac:chgData name="王 欣捷" userId="b965477fa0aef5e6" providerId="LiveId" clId="{2B0FDB0B-89C3-479F-AB9D-D58F11732152}" dt="2021-03-07T12:36:41.542" v="1369" actId="208"/>
          <ac:spMkLst>
            <pc:docMk/>
            <pc:sldMk cId="3595551225" sldId="599"/>
            <ac:spMk id="183309" creationId="{DC972C26-7A7F-44C0-87F8-3682CD65B32D}"/>
          </ac:spMkLst>
        </pc:spChg>
        <pc:spChg chg="mod">
          <ac:chgData name="王 欣捷" userId="b965477fa0aef5e6" providerId="LiveId" clId="{2B0FDB0B-89C3-479F-AB9D-D58F11732152}" dt="2021-03-07T12:36:41.542" v="1369" actId="208"/>
          <ac:spMkLst>
            <pc:docMk/>
            <pc:sldMk cId="3595551225" sldId="599"/>
            <ac:spMk id="183310" creationId="{EF4D01EB-A8FF-4AD2-B7DA-92455518E246}"/>
          </ac:spMkLst>
        </pc:spChg>
        <pc:spChg chg="mod">
          <ac:chgData name="王 欣捷" userId="b965477fa0aef5e6" providerId="LiveId" clId="{2B0FDB0B-89C3-479F-AB9D-D58F11732152}" dt="2021-03-07T12:36:41.542" v="1369" actId="208"/>
          <ac:spMkLst>
            <pc:docMk/>
            <pc:sldMk cId="3595551225" sldId="599"/>
            <ac:spMk id="183311" creationId="{93C15D93-FEEF-44F6-85CA-8DFE24BB17D2}"/>
          </ac:spMkLst>
        </pc:spChg>
        <pc:grpChg chg="mod">
          <ac:chgData name="王 欣捷" userId="b965477fa0aef5e6" providerId="LiveId" clId="{2B0FDB0B-89C3-479F-AB9D-D58F11732152}" dt="2021-03-07T12:36:41.542" v="1369" actId="208"/>
          <ac:grpSpMkLst>
            <pc:docMk/>
            <pc:sldMk cId="3595551225" sldId="599"/>
            <ac:grpSpMk id="30724" creationId="{B52792C3-96EA-40F5-94EE-CD500EE00D24}"/>
          </ac:grpSpMkLst>
        </pc:grpChg>
      </pc:sldChg>
      <pc:sldChg chg="modSp mod modNotes">
        <pc:chgData name="王 欣捷" userId="b965477fa0aef5e6" providerId="LiveId" clId="{2B0FDB0B-89C3-479F-AB9D-D58F11732152}" dt="2021-03-07T10:06:53.834" v="265"/>
        <pc:sldMkLst>
          <pc:docMk/>
          <pc:sldMk cId="0" sldId="60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0"/>
            <ac:spMk id="14338" creationId="{4C70C662-8EDB-4941-A1BF-CA952FBE6E6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0"/>
            <ac:spMk id="14339" creationId="{CF0FFF3B-42A1-478C-A17D-56C58D241753}"/>
          </ac:spMkLst>
        </pc:spChg>
      </pc:sldChg>
      <pc:sldChg chg="modSp mod">
        <pc:chgData name="王 欣捷" userId="b965477fa0aef5e6" providerId="LiveId" clId="{2B0FDB0B-89C3-479F-AB9D-D58F11732152}" dt="2021-03-07T11:50:16.628" v="842" actId="1076"/>
        <pc:sldMkLst>
          <pc:docMk/>
          <pc:sldMk cId="767671858" sldId="601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767671858" sldId="601"/>
            <ac:spMk id="25602" creationId="{B6254481-736E-4E5E-92CE-E56D69CDDD9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67671858" sldId="601"/>
            <ac:spMk id="25603" creationId="{58EA3BC5-40EA-4C25-BCEF-5ACB3AE27062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06" creationId="{2F5B6C1B-4AAC-4FEB-A59C-16AC88C4AB98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07" creationId="{B204A390-BCEB-4A9A-BA55-974827D982BD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08" creationId="{00474F5A-D809-406F-901F-3BA708440936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09" creationId="{9612E9C4-6FA9-47C0-8728-D1EF28737B17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10" creationId="{224937A6-F52F-46BE-B20F-131DAB3085E1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11" creationId="{DB3C29E0-DE3D-4307-8AC1-ED859F3E5241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12" creationId="{E8FFA917-049E-441A-995D-917A78D3A4DF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13" creationId="{467C5F5B-0A4B-4D1E-9887-BDA4CEC6537E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14" creationId="{45CB5FE5-1BDE-48CE-AAC7-F5A92EDE5C9E}"/>
          </ac:spMkLst>
        </pc:spChg>
        <pc:grpChg chg="mod">
          <ac:chgData name="王 欣捷" userId="b965477fa0aef5e6" providerId="LiveId" clId="{2B0FDB0B-89C3-479F-AB9D-D58F11732152}" dt="2021-03-07T11:50:16.628" v="842" actId="1076"/>
          <ac:grpSpMkLst>
            <pc:docMk/>
            <pc:sldMk cId="767671858" sldId="601"/>
            <ac:grpSpMk id="25604" creationId="{C99D1D78-5790-4EFE-81B5-06BAB0D34DA0}"/>
          </ac:grpSpMkLst>
        </pc:grpChg>
        <pc:grpChg chg="mod">
          <ac:chgData name="王 欣捷" userId="b965477fa0aef5e6" providerId="LiveId" clId="{2B0FDB0B-89C3-479F-AB9D-D58F11732152}" dt="2021-03-07T11:50:16.628" v="842" actId="1076"/>
          <ac:grpSpMkLst>
            <pc:docMk/>
            <pc:sldMk cId="767671858" sldId="601"/>
            <ac:grpSpMk id="25605" creationId="{EF1EA783-9AC0-4F09-8764-2941BAD354FF}"/>
          </ac:grpSpMkLst>
        </pc:grpChg>
      </pc:sldChg>
      <pc:sldChg chg="addSp modSp mod">
        <pc:chgData name="王 欣捷" userId="b965477fa0aef5e6" providerId="LiveId" clId="{2B0FDB0B-89C3-479F-AB9D-D58F11732152}" dt="2021-03-07T11:54:23.282" v="871" actId="122"/>
        <pc:sldMkLst>
          <pc:docMk/>
          <pc:sldMk cId="2288268727" sldId="60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2288268727" sldId="603"/>
            <ac:spMk id="3" creationId="{8D6607DE-EA8B-469A-98C1-FF1899803A2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288268727" sldId="603"/>
            <ac:spMk id="23554" creationId="{EA3A7526-D02F-43A4-9EDE-E4F82D63F121}"/>
          </ac:spMkLst>
        </pc:spChg>
        <pc:graphicFrameChg chg="add mod modGraphic">
          <ac:chgData name="王 欣捷" userId="b965477fa0aef5e6" providerId="LiveId" clId="{2B0FDB0B-89C3-479F-AB9D-D58F11732152}" dt="2021-03-07T11:54:23.282" v="871" actId="122"/>
          <ac:graphicFrameMkLst>
            <pc:docMk/>
            <pc:sldMk cId="2288268727" sldId="603"/>
            <ac:graphicFrameMk id="4" creationId="{E6A71D5D-81BA-4CAC-9C89-316175DC6D99}"/>
          </ac:graphicFrameMkLst>
        </pc:graphicFrame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1770605767" sldId="60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1770605767" sldId="605"/>
            <ac:spMk id="22530" creationId="{84D99480-B626-4863-9FA3-25249848846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0605767" sldId="605"/>
            <ac:spMk id="22531" creationId="{1735A55B-F303-43CB-99EF-8731F13EF362}"/>
          </ac:spMkLst>
        </pc:spChg>
      </pc:sldChg>
      <pc:sldChg chg="modSp mod">
        <pc:chgData name="王 欣捷" userId="b965477fa0aef5e6" providerId="LiveId" clId="{2B0FDB0B-89C3-479F-AB9D-D58F11732152}" dt="2021-03-07T12:37:28.939" v="1375" actId="1076"/>
        <pc:sldMkLst>
          <pc:docMk/>
          <pc:sldMk cId="2811404745" sldId="60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2811404745" sldId="606"/>
            <ac:spMk id="31746" creationId="{548E7541-8C74-4229-BFBF-D06A2283835A}"/>
          </ac:spMkLst>
        </pc:spChg>
        <pc:spChg chg="mod">
          <ac:chgData name="王 欣捷" userId="b965477fa0aef5e6" providerId="LiveId" clId="{2B0FDB0B-89C3-479F-AB9D-D58F11732152}" dt="2021-03-07T12:37:12.184" v="1372" actId="207"/>
          <ac:spMkLst>
            <pc:docMk/>
            <pc:sldMk cId="2811404745" sldId="606"/>
            <ac:spMk id="31749" creationId="{0219A906-47C3-4819-86A8-0A7229AA5F8D}"/>
          </ac:spMkLst>
        </pc:spChg>
        <pc:spChg chg="mod">
          <ac:chgData name="王 欣捷" userId="b965477fa0aef5e6" providerId="LiveId" clId="{2B0FDB0B-89C3-479F-AB9D-D58F11732152}" dt="2021-03-07T12:37:08.452" v="1371" actId="207"/>
          <ac:spMkLst>
            <pc:docMk/>
            <pc:sldMk cId="2811404745" sldId="606"/>
            <ac:spMk id="31750" creationId="{128D0B10-1257-45FD-81F5-3A4808D2FECF}"/>
          </ac:spMkLst>
        </pc:spChg>
        <pc:spChg chg="mod">
          <ac:chgData name="王 欣捷" userId="b965477fa0aef5e6" providerId="LiveId" clId="{2B0FDB0B-89C3-479F-AB9D-D58F11732152}" dt="2021-03-07T11:38:55.714" v="631" actId="14100"/>
          <ac:spMkLst>
            <pc:docMk/>
            <pc:sldMk cId="2811404745" sldId="606"/>
            <ac:spMk id="31751" creationId="{CC7B686B-640F-40C2-A76B-0DEFA63E4325}"/>
          </ac:spMkLst>
        </pc:spChg>
        <pc:spChg chg="mod">
          <ac:chgData name="王 欣捷" userId="b965477fa0aef5e6" providerId="LiveId" clId="{2B0FDB0B-89C3-479F-AB9D-D58F11732152}" dt="2021-03-07T11:38:55.714" v="631" actId="14100"/>
          <ac:spMkLst>
            <pc:docMk/>
            <pc:sldMk cId="2811404745" sldId="606"/>
            <ac:spMk id="31752" creationId="{5AB70813-BBBC-4B5E-94AA-B34E3E3E5CF4}"/>
          </ac:spMkLst>
        </pc:spChg>
        <pc:spChg chg="mod">
          <ac:chgData name="王 欣捷" userId="b965477fa0aef5e6" providerId="LiveId" clId="{2B0FDB0B-89C3-479F-AB9D-D58F11732152}" dt="2021-03-07T11:38:55.714" v="631" actId="14100"/>
          <ac:spMkLst>
            <pc:docMk/>
            <pc:sldMk cId="2811404745" sldId="606"/>
            <ac:spMk id="31753" creationId="{16EF3CFA-2363-41AF-9CEA-C989606EB59A}"/>
          </ac:spMkLst>
        </pc:spChg>
        <pc:grpChg chg="mod">
          <ac:chgData name="王 欣捷" userId="b965477fa0aef5e6" providerId="LiveId" clId="{2B0FDB0B-89C3-479F-AB9D-D58F11732152}" dt="2021-03-07T12:37:28.939" v="1375" actId="1076"/>
          <ac:grpSpMkLst>
            <pc:docMk/>
            <pc:sldMk cId="2811404745" sldId="606"/>
            <ac:grpSpMk id="31748" creationId="{CD29898E-F6AD-4F8E-9637-E5858351CE4C}"/>
          </ac:grpSpMkLst>
        </pc:grpChg>
      </pc:sldChg>
      <pc:sldChg chg="modSp mod">
        <pc:chgData name="王 欣捷" userId="b965477fa0aef5e6" providerId="LiveId" clId="{2B0FDB0B-89C3-479F-AB9D-D58F11732152}" dt="2021-03-07T11:32:08.044" v="576" actId="207"/>
        <pc:sldMkLst>
          <pc:docMk/>
          <pc:sldMk cId="4037531196" sldId="60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4037531196" sldId="607"/>
            <ac:spMk id="32770" creationId="{5D8AF6D5-B54C-4670-B063-BDB16146A8C4}"/>
          </ac:spMkLst>
        </pc:spChg>
        <pc:spChg chg="mod">
          <ac:chgData name="王 欣捷" userId="b965477fa0aef5e6" providerId="LiveId" clId="{2B0FDB0B-89C3-479F-AB9D-D58F11732152}" dt="2021-03-07T11:32:08.044" v="576" actId="207"/>
          <ac:spMkLst>
            <pc:docMk/>
            <pc:sldMk cId="4037531196" sldId="607"/>
            <ac:spMk id="232451" creationId="{11E9D8B0-A3BC-4E18-8B82-53999F85751F}"/>
          </ac:spMkLst>
        </pc:spChg>
      </pc:sldChg>
      <pc:sldChg chg="modSp mod">
        <pc:chgData name="王 欣捷" userId="b965477fa0aef5e6" providerId="LiveId" clId="{2B0FDB0B-89C3-479F-AB9D-D58F11732152}" dt="2021-03-07T11:37:03.393" v="629" actId="122"/>
        <pc:sldMkLst>
          <pc:docMk/>
          <pc:sldMk cId="3461942536" sldId="60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794" creationId="{32173160-6474-4266-9732-19102029B43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795" creationId="{7455826F-3C34-4CE8-AE30-18F974C9BC5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797" creationId="{52080F8E-9913-494A-8F3F-76700A64D7E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798" creationId="{581FDB62-1497-4620-AE11-EC797D39EA0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799" creationId="{073653F1-BD37-4EAB-878E-930BD8E80B6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800" creationId="{4A5E6FB3-75BB-4D31-802E-C1605EDB12E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801" creationId="{322870A3-9B8F-4E8A-8908-75F50ECA7B1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802" creationId="{00C10666-5527-43DA-8F31-818FF9962A2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803" creationId="{B579E399-9A24-458E-AC1B-F3E63C05AB6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804" creationId="{D18412C7-C864-4159-A70F-A097EE2265C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806" creationId="{57359285-2969-4684-A2A1-08FC47D3ECA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807" creationId="{B73E7A01-450F-474D-9A12-A8AC52CBD90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809" creationId="{36A69F26-74E0-4A8F-B87B-C449D635226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810" creationId="{E8365026-3CE9-4649-9831-541CE1AB6B0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811" creationId="{60AD3FDD-00F4-474B-BAAD-7CA4E320C52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812" creationId="{7A8FFC0C-4E55-41CD-B6F9-4FBBA135B7A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813" creationId="{6DEBF8FB-B945-4144-9DFA-15451280524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08"/>
            <ac:spMk id="33814" creationId="{37032FD8-72D9-405F-90BF-47114A4BF191}"/>
          </ac:spMkLst>
        </pc:spChg>
        <pc:grpChg chg="mod">
          <ac:chgData name="王 欣捷" userId="b965477fa0aef5e6" providerId="LiveId" clId="{2B0FDB0B-89C3-479F-AB9D-D58F11732152}" dt="2021-03-07T11:37:03.393" v="629" actId="122"/>
          <ac:grpSpMkLst>
            <pc:docMk/>
            <pc:sldMk cId="3461942536" sldId="608"/>
            <ac:grpSpMk id="33796" creationId="{A8C509E4-5FFA-4C10-8621-91D04525B4A8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3461942536" sldId="608"/>
            <ac:grpSpMk id="33805" creationId="{EA5AC849-133D-4A44-A744-DB049B637964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3461942536" sldId="608"/>
            <ac:grpSpMk id="33808" creationId="{4AC19C83-8A05-48F9-862B-0118607B0DAF}"/>
          </ac:grpSpMkLst>
        </pc:grpChg>
      </pc:sldChg>
      <pc:sldChg chg="addSp delSp modSp mod">
        <pc:chgData name="王 欣捷" userId="b965477fa0aef5e6" providerId="LiveId" clId="{2B0FDB0B-89C3-479F-AB9D-D58F11732152}" dt="2021-03-07T11:36:57.101" v="628" actId="122"/>
        <pc:sldMkLst>
          <pc:docMk/>
          <pc:sldMk cId="3824114824" sldId="60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3824114824" sldId="609"/>
            <ac:spMk id="34818" creationId="{A7487A2D-6CC3-4945-98AF-9FF7FD1D5F0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824114824" sldId="609"/>
            <ac:spMk id="34819" creationId="{C69AFC9E-0BD8-4268-A7D9-E00647870BE8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21" creationId="{A9DA7D3F-11D3-4489-B870-C7E21974B008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22" creationId="{81EFB9AA-2EBE-4CA2-980F-71292F806127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24" creationId="{2466780A-4A78-45E2-805F-D7FCC9D4752F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25" creationId="{586A0316-6160-4B4B-B27E-1F4338CD9168}"/>
          </ac:spMkLst>
        </pc:spChg>
        <pc:spChg chg="mod topLvl">
          <ac:chgData name="王 欣捷" userId="b965477fa0aef5e6" providerId="LiveId" clId="{2B0FDB0B-89C3-479F-AB9D-D58F11732152}" dt="2021-03-07T11:35:18.136" v="602"/>
          <ac:spMkLst>
            <pc:docMk/>
            <pc:sldMk cId="3824114824" sldId="609"/>
            <ac:spMk id="34826" creationId="{AB3F3310-ACEA-44ED-9646-7BEA0D5D2DDB}"/>
          </ac:spMkLst>
        </pc:spChg>
        <pc:spChg chg="mod or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27" creationId="{F97BEDB2-B12B-44C9-8A76-7DACCB773254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28" creationId="{9009819E-C2CA-427C-A4C5-450F9E4495A6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29" creationId="{B54D27AD-4D0D-44FE-9756-9830AB896E54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30" creationId="{A03009A8-4DBD-43F6-AF25-AB7BA22039D9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31" creationId="{34D55FBF-461B-43B7-BD66-DF25176BE202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32" creationId="{28986EC1-3A87-42C0-865D-8FE05A9FE6A4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33" creationId="{625DFC44-718B-4E8E-88B9-F670A4D74945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34" creationId="{2152ED80-23B5-4979-BBDF-E44C548728A2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35" creationId="{F584DB97-E78F-4409-8179-4E3D1EF24CA1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36" creationId="{0CB06846-1483-490B-837F-4F70FE12C603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37" creationId="{B55D5265-6F6D-4B37-A850-90819C2612BE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38" creationId="{0F0E0A8D-8B57-4885-8F79-81014E8B5F6F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39" creationId="{A757CA17-9BA0-4CB7-8E32-AB48923C030B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40" creationId="{D9AE4D1D-43D9-4C15-9D24-0812549F617F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3824114824" sldId="609"/>
            <ac:spMk id="34841" creationId="{0B073D6D-407A-4392-9290-CC0A99A8CEC2}"/>
          </ac:spMkLst>
        </pc:spChg>
        <pc:spChg chg="mod">
          <ac:chgData name="王 欣捷" userId="b965477fa0aef5e6" providerId="LiveId" clId="{2B0FDB0B-89C3-479F-AB9D-D58F11732152}" dt="2021-03-07T11:33:21.693" v="581" actId="165"/>
          <ac:spMkLst>
            <pc:docMk/>
            <pc:sldMk cId="3824114824" sldId="609"/>
            <ac:spMk id="34842" creationId="{CCDA9488-9983-4206-9A25-BA540BB339B9}"/>
          </ac:spMkLst>
        </pc:spChg>
        <pc:spChg chg="mod">
          <ac:chgData name="王 欣捷" userId="b965477fa0aef5e6" providerId="LiveId" clId="{2B0FDB0B-89C3-479F-AB9D-D58F11732152}" dt="2021-03-07T11:33:21.693" v="581" actId="165"/>
          <ac:spMkLst>
            <pc:docMk/>
            <pc:sldMk cId="3824114824" sldId="609"/>
            <ac:spMk id="34843" creationId="{43045CE7-2A71-4813-8166-4D6497432FF6}"/>
          </ac:spMkLst>
        </pc:spChg>
        <pc:grpChg chg="add mod">
          <ac:chgData name="王 欣捷" userId="b965477fa0aef5e6" providerId="LiveId" clId="{2B0FDB0B-89C3-479F-AB9D-D58F11732152}" dt="2021-03-07T11:36:57.101" v="628" actId="122"/>
          <ac:grpSpMkLst>
            <pc:docMk/>
            <pc:sldMk cId="3824114824" sldId="609"/>
            <ac:grpSpMk id="2" creationId="{B0AC0297-D50A-4E7E-8765-760AC007BF5A}"/>
          </ac:grpSpMkLst>
        </pc:grpChg>
        <pc:grpChg chg="del mod">
          <ac:chgData name="王 欣捷" userId="b965477fa0aef5e6" providerId="LiveId" clId="{2B0FDB0B-89C3-479F-AB9D-D58F11732152}" dt="2021-03-07T11:33:21.693" v="581" actId="165"/>
          <ac:grpSpMkLst>
            <pc:docMk/>
            <pc:sldMk cId="3824114824" sldId="609"/>
            <ac:grpSpMk id="34820" creationId="{50AAAF14-D393-4FB0-BD83-9CE044A7DAF2}"/>
          </ac:grpSpMkLst>
        </pc:grpChg>
        <pc:grpChg chg="mod topLvl">
          <ac:chgData name="王 欣捷" userId="b965477fa0aef5e6" providerId="LiveId" clId="{2B0FDB0B-89C3-479F-AB9D-D58F11732152}" dt="2021-03-07T11:36:56.068" v="627" actId="164"/>
          <ac:grpSpMkLst>
            <pc:docMk/>
            <pc:sldMk cId="3824114824" sldId="609"/>
            <ac:grpSpMk id="34823" creationId="{0C6B51B2-A182-499A-9EBF-8B38CA59C5E8}"/>
          </ac:grpSpMkLst>
        </pc:grpChg>
      </pc:sldChg>
      <pc:sldChg chg="addSp delSp modSp mod">
        <pc:chgData name="王 欣捷" userId="b965477fa0aef5e6" providerId="LiveId" clId="{2B0FDB0B-89C3-479F-AB9D-D58F11732152}" dt="2021-03-07T11:36:50.306" v="626" actId="122"/>
        <pc:sldMkLst>
          <pc:docMk/>
          <pc:sldMk cId="4013665732" sldId="61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4013665732" sldId="610"/>
            <ac:spMk id="35842" creationId="{7570E0DD-6B16-4C24-8F29-91BEAC485607}"/>
          </ac:spMkLst>
        </pc:spChg>
        <pc:spChg chg="mod">
          <ac:chgData name="王 欣捷" userId="b965477fa0aef5e6" providerId="LiveId" clId="{2B0FDB0B-89C3-479F-AB9D-D58F11732152}" dt="2021-03-07T11:36:44.096" v="624" actId="1076"/>
          <ac:spMkLst>
            <pc:docMk/>
            <pc:sldMk cId="4013665732" sldId="610"/>
            <ac:spMk id="35843" creationId="{6B701400-0F85-4DDA-9A9A-DC9AB0E808E4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4013665732" sldId="610"/>
            <ac:spMk id="35845" creationId="{9ECB7E8F-B6B2-4EAA-8BD4-FAD7D317DFBF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4013665732" sldId="610"/>
            <ac:spMk id="35846" creationId="{96E74148-047D-49C9-8FD0-1FBE876125BA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4013665732" sldId="610"/>
            <ac:spMk id="35847" creationId="{B9D260C7-8BB0-4182-8EF9-0F4F5C824E83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4013665732" sldId="610"/>
            <ac:spMk id="35848" creationId="{C67EBE3A-8E2A-4460-8A89-410CB138A3A8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4013665732" sldId="610"/>
            <ac:spMk id="35849" creationId="{F996E068-92F8-4B80-B3C2-B1BC115876AB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4013665732" sldId="610"/>
            <ac:spMk id="35851" creationId="{645EAB93-FC38-4EEF-956C-087DC0499143}"/>
          </ac:spMkLst>
        </pc:spChg>
        <pc:spChg chg="mod topLvl">
          <ac:chgData name="王 欣捷" userId="b965477fa0aef5e6" providerId="LiveId" clId="{2B0FDB0B-89C3-479F-AB9D-D58F11732152}" dt="2021-03-07T11:34:53.716" v="597" actId="165"/>
          <ac:spMkLst>
            <pc:docMk/>
            <pc:sldMk cId="4013665732" sldId="610"/>
            <ac:spMk id="35852" creationId="{775CC485-342E-41F6-8075-2E336C85EB0F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4013665732" sldId="610"/>
            <ac:spMk id="35853" creationId="{DCE6155D-6B60-4CFA-9B7F-0D98907EA81D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4013665732" sldId="610"/>
            <ac:spMk id="35854" creationId="{07B4C72A-5157-46E7-A922-D8A3EA922EF1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4013665732" sldId="610"/>
            <ac:spMk id="35855" creationId="{4F3B62E4-CC76-45EE-8E54-D0DD0C171D09}"/>
          </ac:spMkLst>
        </pc:spChg>
        <pc:spChg chg="add del mod topLvl">
          <ac:chgData name="王 欣捷" userId="b965477fa0aef5e6" providerId="LiveId" clId="{2B0FDB0B-89C3-479F-AB9D-D58F11732152}" dt="2021-03-07T11:36:49.286" v="625" actId="164"/>
          <ac:spMkLst>
            <pc:docMk/>
            <pc:sldMk cId="4013665732" sldId="610"/>
            <ac:spMk id="35856" creationId="{FAC01CF7-D5E6-4C8E-A33A-D109C003CC88}"/>
          </ac:spMkLst>
        </pc:spChg>
        <pc:spChg chg="mod">
          <ac:chgData name="王 欣捷" userId="b965477fa0aef5e6" providerId="LiveId" clId="{2B0FDB0B-89C3-479F-AB9D-D58F11732152}" dt="2021-03-07T11:34:53.716" v="597" actId="165"/>
          <ac:spMkLst>
            <pc:docMk/>
            <pc:sldMk cId="4013665732" sldId="610"/>
            <ac:spMk id="35857" creationId="{D921C589-4162-48AF-B5B8-865FE4859269}"/>
          </ac:spMkLst>
        </pc:spChg>
        <pc:spChg chg="mod">
          <ac:chgData name="王 欣捷" userId="b965477fa0aef5e6" providerId="LiveId" clId="{2B0FDB0B-89C3-479F-AB9D-D58F11732152}" dt="2021-03-07T11:34:57.532" v="598" actId="122"/>
          <ac:spMkLst>
            <pc:docMk/>
            <pc:sldMk cId="4013665732" sldId="610"/>
            <ac:spMk id="35858" creationId="{9B46511A-FCBB-4C2F-9DCE-D1B0D74A9218}"/>
          </ac:spMkLst>
        </pc:spChg>
        <pc:grpChg chg="add mod">
          <ac:chgData name="王 欣捷" userId="b965477fa0aef5e6" providerId="LiveId" clId="{2B0FDB0B-89C3-479F-AB9D-D58F11732152}" dt="2021-03-07T11:36:50.306" v="626" actId="122"/>
          <ac:grpSpMkLst>
            <pc:docMk/>
            <pc:sldMk cId="4013665732" sldId="610"/>
            <ac:grpSpMk id="2" creationId="{E06571F3-2470-4C73-9BA0-90D6B73147C7}"/>
          </ac:grpSpMkLst>
        </pc:grpChg>
        <pc:grpChg chg="add del mod">
          <ac:chgData name="王 欣捷" userId="b965477fa0aef5e6" providerId="LiveId" clId="{2B0FDB0B-89C3-479F-AB9D-D58F11732152}" dt="2021-03-07T11:34:53.716" v="597" actId="165"/>
          <ac:grpSpMkLst>
            <pc:docMk/>
            <pc:sldMk cId="4013665732" sldId="610"/>
            <ac:grpSpMk id="35844" creationId="{23A163DF-E198-4306-AA31-9A57445A06AA}"/>
          </ac:grpSpMkLst>
        </pc:grpChg>
        <pc:grpChg chg="mod topLvl">
          <ac:chgData name="王 欣捷" userId="b965477fa0aef5e6" providerId="LiveId" clId="{2B0FDB0B-89C3-479F-AB9D-D58F11732152}" dt="2021-03-07T11:36:49.286" v="625" actId="164"/>
          <ac:grpSpMkLst>
            <pc:docMk/>
            <pc:sldMk cId="4013665732" sldId="610"/>
            <ac:grpSpMk id="35850" creationId="{A7D58789-E09F-4C3E-BFB6-E06BD5E2B5D4}"/>
          </ac:grpSpMkLst>
        </pc:grpChg>
      </pc:sldChg>
      <pc:sldChg chg="modSp mod">
        <pc:chgData name="王 欣捷" userId="b965477fa0aef5e6" providerId="LiveId" clId="{2B0FDB0B-89C3-479F-AB9D-D58F11732152}" dt="2021-03-07T11:36:40.674" v="622" actId="122"/>
        <pc:sldMkLst>
          <pc:docMk/>
          <pc:sldMk cId="737213922" sldId="611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66" creationId="{38803B50-3F67-43E9-B090-651E700D1C6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67" creationId="{9D138FAB-791C-4D74-A6DD-C0A20F46E2FA}"/>
          </ac:spMkLst>
        </pc:spChg>
        <pc:spChg chg="mod">
          <ac:chgData name="王 欣捷" userId="b965477fa0aef5e6" providerId="LiveId" clId="{2B0FDB0B-89C3-479F-AB9D-D58F11732152}" dt="2021-03-07T11:36:32.738" v="620" actId="207"/>
          <ac:spMkLst>
            <pc:docMk/>
            <pc:sldMk cId="737213922" sldId="611"/>
            <ac:spMk id="36869" creationId="{18F9AD34-7DBE-487A-A487-649226C7094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70" creationId="{403BA68D-4CD7-4337-9B4E-D6C0B82E55C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71" creationId="{35BAC293-A2AE-4264-8B9E-23427B3D408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72" creationId="{729B01BB-089D-4C67-B953-8193FBEC44E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74" creationId="{2D05DED0-5057-45DB-BD87-4CBC8CCEE5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75" creationId="{5E38DE8A-242E-4575-9AD7-17918B2AD8B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76" creationId="{1F436019-01DD-4C4F-B788-38938A16306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77" creationId="{6AF869F5-EF4A-447A-80A2-10EFECCD634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78" creationId="{C7C83586-E676-4A41-AD8B-D41F6801834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79" creationId="{790F4F29-F2AC-4752-A05C-76698EB2689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80" creationId="{09FEE6B5-DF01-487B-BC43-A4E2C9A73A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81" creationId="{C53C356A-84CB-411B-A046-3117386FA71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82" creationId="{B6B770F7-8CA9-4B9A-99B3-5BAE4C553A6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83" creationId="{47D1D4F1-3A17-4DFD-AA57-5C04CF0681F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84" creationId="{36E4152D-53ED-4B25-B0EC-BE1B2F514A1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85" creationId="{50F4B41F-2FBF-47D4-B7DD-FA2A358B40F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86" creationId="{A512197D-89EB-4939-9738-31039D0E204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37213922" sldId="611"/>
            <ac:spMk id="36887" creationId="{B25935AE-C8B9-4BD8-86A8-A0A1207CD414}"/>
          </ac:spMkLst>
        </pc:spChg>
        <pc:grpChg chg="mod">
          <ac:chgData name="王 欣捷" userId="b965477fa0aef5e6" providerId="LiveId" clId="{2B0FDB0B-89C3-479F-AB9D-D58F11732152}" dt="2021-03-07T11:36:40.674" v="622" actId="122"/>
          <ac:grpSpMkLst>
            <pc:docMk/>
            <pc:sldMk cId="737213922" sldId="611"/>
            <ac:grpSpMk id="36868" creationId="{BEB7B4BB-3377-44A2-98FC-E53E78E93347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737213922" sldId="611"/>
            <ac:grpSpMk id="36873" creationId="{00FFA6F6-E029-4E42-BC27-73BEFF9091A4}"/>
          </ac:grpSpMkLst>
        </pc:gr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3941736076" sldId="61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3941736076" sldId="612"/>
            <ac:spMk id="37890" creationId="{433C0016-A8A3-4447-B0AC-AB4CD3ED77B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941736076" sldId="612"/>
            <ac:spMk id="37891" creationId="{05AB508B-ED7F-4A24-9432-85EE827AF35D}"/>
          </ac:spMkLst>
        </pc:spChg>
      </pc:sldChg>
      <pc:sldChg chg="addSp modSp mod modAnim">
        <pc:chgData name="王 欣捷" userId="b965477fa0aef5e6" providerId="LiveId" clId="{2B0FDB0B-89C3-479F-AB9D-D58F11732152}" dt="2021-03-07T11:26:03.572" v="314" actId="1035"/>
        <pc:sldMkLst>
          <pc:docMk/>
          <pc:sldMk cId="2601132720" sldId="613"/>
        </pc:sldMkLst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5" creationId="{DCAF8E95-4931-4A4D-B7A3-FAC9825A5CF6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7" creationId="{413BE6E7-12E5-4F46-A20B-3384A8B8B033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8" creationId="{90BFB724-3835-48A2-8756-DB6C707A6DF1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9" creationId="{1F253273-36D9-4D1A-912E-2165DB4B6ADD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10" creationId="{CAF938F8-12F5-45C1-93FD-B7DF599A3724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11" creationId="{5C0C193D-D497-4F0D-8CFD-433A6C831284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12" creationId="{6B3E680A-5394-4E6A-8713-CAEC9364B615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13" creationId="{7299F443-9696-4578-8AAE-5B81B8A039D2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14" creationId="{D8515A14-8751-4786-86E9-7616075C25A6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15" creationId="{8E050375-D250-4255-AF76-642E6845C197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16" creationId="{519B9D72-9C7A-46DB-B2FB-2D4332FAFF5A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17" creationId="{11F93E7A-8A2E-4265-BDF4-57069EB27E77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18" creationId="{BAC6464D-493A-4165-B2DE-6F2124FF899C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19" creationId="{FE5606AA-9C9B-4108-9E43-7A9D55C35380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20" creationId="{BE27EBF9-ED39-4B5D-BFDD-55B553E7E6EF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21" creationId="{D2AB45C3-50FB-437A-A9C9-7B8E9BE623D5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22" creationId="{BA95BF0F-CDDF-40CB-991A-527F75A8D433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23" creationId="{CE774A0B-2224-4607-B941-207970ED6633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24" creationId="{23D37E9C-8856-4B14-8383-780FC20F02B4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25" creationId="{4DA239FC-6A2E-4C37-BDB3-E0A361499F8E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26" creationId="{456D3835-69FC-469A-9815-2896F41AA6ED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27" creationId="{8E229075-C032-4C85-BCEE-D178847B327B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28" creationId="{058C3373-C642-425E-A747-BD64666DCF61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29" creationId="{4F3147B1-A08E-49D1-99AF-96B4E4C25AD3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30" creationId="{CFD8367D-9CD8-443A-8AF8-A4AD818D59C6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31" creationId="{289C3302-EE02-43E8-B010-14862D533A31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32" creationId="{024280B1-8D41-4F76-9858-178A1038BF1A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33" creationId="{0A438B1A-F3A4-42DD-AA12-3E4594D59C16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34" creationId="{35045FEC-DFA7-4025-BBC1-8E76553678A8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35" creationId="{981E4531-CD1A-4B12-AF34-26EB8B51B278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36" creationId="{141F9122-26ED-492A-9481-01CDBC15E9EC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37" creationId="{4DEE94D6-EB62-480A-825E-993CA43AFE2F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38" creationId="{CD893B7C-A333-4A8F-8DDB-70DAAD8262F3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39" creationId="{7281176C-4754-4017-B614-BFF54153D520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40" creationId="{4DBAF554-3FC5-4EA1-82B2-B55DBBA87E0C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41" creationId="{4CDC9B2B-26D6-4EE4-8702-14BF2CFAA35E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2601132720" sldId="613"/>
            <ac:spMk id="42" creationId="{654C6914-ACE3-4468-9966-3F93E05B474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601132720" sldId="613"/>
            <ac:spMk id="38914" creationId="{685DCD15-B1A6-4CFC-96B5-57DE9C81A6B6}"/>
          </ac:spMkLst>
        </pc:spChg>
        <pc:spChg chg="mod">
          <ac:chgData name="王 欣捷" userId="b965477fa0aef5e6" providerId="LiveId" clId="{2B0FDB0B-89C3-479F-AB9D-D58F11732152}" dt="2021-03-07T11:25:25.666" v="286" actId="207"/>
          <ac:spMkLst>
            <pc:docMk/>
            <pc:sldMk cId="2601132720" sldId="613"/>
            <ac:spMk id="38915" creationId="{BA263BB1-6A5A-4A7D-AB4B-78DA3B513F38}"/>
          </ac:spMkLst>
        </pc:spChg>
        <pc:grpChg chg="add mod">
          <ac:chgData name="王 欣捷" userId="b965477fa0aef5e6" providerId="LiveId" clId="{2B0FDB0B-89C3-479F-AB9D-D58F11732152}" dt="2021-03-07T11:26:03.572" v="314" actId="1035"/>
          <ac:grpSpMkLst>
            <pc:docMk/>
            <pc:sldMk cId="2601132720" sldId="613"/>
            <ac:grpSpMk id="4" creationId="{FCBA6737-D7B7-44C9-8671-313268048BF5}"/>
          </ac:grpSpMkLst>
        </pc:grpChg>
        <pc:grpChg chg="mod">
          <ac:chgData name="王 欣捷" userId="b965477fa0aef5e6" providerId="LiveId" clId="{2B0FDB0B-89C3-479F-AB9D-D58F11732152}" dt="2021-03-07T11:26:03.572" v="314" actId="1035"/>
          <ac:grpSpMkLst>
            <pc:docMk/>
            <pc:sldMk cId="2601132720" sldId="613"/>
            <ac:grpSpMk id="6" creationId="{8A34EC16-61AA-48B1-B7FF-75612A05FE56}"/>
          </ac:grpSpMkLst>
        </pc:grpChg>
      </pc:sldChg>
      <pc:sldChg chg="modSp mod">
        <pc:chgData name="王 欣捷" userId="b965477fa0aef5e6" providerId="LiveId" clId="{2B0FDB0B-89C3-479F-AB9D-D58F11732152}" dt="2021-03-07T11:27:15.220" v="417" actId="1035"/>
        <pc:sldMkLst>
          <pc:docMk/>
          <pc:sldMk cId="218164050" sldId="61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218164050" sldId="614"/>
            <ac:spMk id="39938" creationId="{D5562AFD-4B11-4860-B062-29D5F0D36FC9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42" creationId="{21263573-D6EB-4019-8C94-C580D30E77A2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43" creationId="{0213B6F5-0881-4FEF-B2E5-1E4914DB2A15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44" creationId="{F10DB92F-8D1E-4EA3-8E34-2C218B66078F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45" creationId="{137D4B47-856A-4886-ABE2-D9EFA5459264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46" creationId="{655DA15A-435C-4614-ADFD-AD4AB5808462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47" creationId="{733581A4-7FE2-4D8E-BCC0-66D9273382AE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48" creationId="{88AD3B7C-39A1-421D-9391-061A3F5C411C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49" creationId="{11CB307E-ACE9-4253-ACB7-57AC2284CBF2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50" creationId="{C1A5B623-B9A1-4882-8502-70BDB027D057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51" creationId="{4E1DB22C-B7F5-49D3-995C-400599D3A3C9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52" creationId="{848F76DD-DCA6-4556-959A-F3815E293DDF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53" creationId="{741392B0-9B8F-4FB2-9954-3CA8811490DB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54" creationId="{230B1325-1CB2-434B-93D1-E977BAA6EAB3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55" creationId="{ABDFDE87-7997-479C-A6A7-0E1AA7412358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56" creationId="{921C68A8-BD60-426B-95EC-3157EBE27F1B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57" creationId="{47FCB9E0-609A-4571-84E5-D69C58DE64A1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58" creationId="{6D87D6F8-6AE4-4B0E-BA47-03233DB802D7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59" creationId="{4E139FC3-346C-4E6C-94C0-ADDE8CBD9BF9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60" creationId="{E7855AA4-2100-4B5F-9527-4E31CEB25742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61" creationId="{DCD04527-6B89-475D-95A3-4FC79D3A4CBA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62" creationId="{46F6A412-0110-499E-8703-C6EDFD2E18CD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63" creationId="{17491E17-B6E6-4044-99CF-CF9B544F3DCE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64" creationId="{EDF6C4C8-AD23-4895-9D65-BCCB732C26BE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65" creationId="{F8A17C8A-0A46-47EA-B0EB-014FE074C1EF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66" creationId="{EE8D11E7-A054-447A-98AA-2716DC80CB95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67" creationId="{57578C04-0FAF-4B90-8B06-CDC5ED25EE11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68" creationId="{54FB4ABA-9542-4640-BE31-BF5E7CA4CA17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69" creationId="{AEDC5653-D7ED-4C35-B9EB-C9238FCFA080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70" creationId="{40A3FEBB-540A-4296-A2CB-912FEF244063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71" creationId="{2FDEDFBD-7D70-463F-917F-0896EF3F5A02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72" creationId="{745D82DE-A502-4C3C-AC49-1519857D6447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73" creationId="{6127186D-E337-46CF-A15C-43AF06F7E304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74" creationId="{4C18F5D4-64F0-4A25-BCEF-C78E72CF0EFB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218164050" sldId="614"/>
            <ac:spMk id="39975" creationId="{33750D17-B886-4500-AE67-6A1C66D1CB0A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39976" creationId="{91E4E455-D3A9-478E-B810-90552307D89A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39978" creationId="{F5B02EB2-A58C-4E08-9350-3389536FD587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39979" creationId="{27551AC8-B926-4193-B195-2B2797E82480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39980" creationId="{7414D044-DEB1-48CB-A577-0D3E75E48B17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39981" creationId="{C85C0EEB-2D90-4681-B87B-63087A95F245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39982" creationId="{F14C0256-7C4E-49A7-8D42-A121B0FE579F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39983" creationId="{D23D38F2-9649-4F7E-AFFD-534D4503F3AE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39984" creationId="{0315971E-8BBE-415B-B506-F65283D74E40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39985" creationId="{69FEC64C-1C7A-4806-A878-B1021480367D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39986" creationId="{5D041E6B-95DC-4CE7-9B44-E40BA930F36D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39987" creationId="{DC63CD59-E766-49DA-99DE-2B94FB319B6D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39988" creationId="{5449410B-61DE-4D76-84DB-0B243B21BAEB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39989" creationId="{30C6B6F0-0B28-4789-84FD-EC21920A5BDC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39990" creationId="{2E541192-1989-4A39-ABC8-6FC9EBA2D444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39991" creationId="{4545C965-05FA-4964-91B2-55F1C31F6CBC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39992" creationId="{381C1681-EC68-402B-AE90-0C300C2EA8B6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39993" creationId="{72507EF6-F247-4F35-BDE6-D6114D915E2F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39994" creationId="{2E46FFD5-40AC-4379-B551-A43959BD61A0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39995" creationId="{E3CE913A-6935-4C2E-9984-5546FE268F60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39996" creationId="{2607BE73-B10C-464D-B09C-983AC3E2BA39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39997" creationId="{00BBC7BD-EAD5-4758-B76E-606442B95689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39998" creationId="{51148460-CF5A-4A5A-B6F7-E14AFEFFFD13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39999" creationId="{37712503-DE5A-4BC8-9F65-274032F22F95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40000" creationId="{38AB50B4-7C58-4C99-8AEA-1FE0DEDBA36F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40001" creationId="{8B867D4D-9940-4552-9CB8-D90E4CFCA066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40002" creationId="{4850BE59-836D-42B6-8FC5-1EE4390147D0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40003" creationId="{A49379AC-DE45-4E74-8C35-4B3B687D690F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40004" creationId="{9BB1111B-CC9E-4A12-A1F4-27527B61963A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40005" creationId="{A9B86880-6F18-43E4-BD71-713425EED3AD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40006" creationId="{69BCC648-6A1F-4FF2-9C09-3058B67B0B42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40007" creationId="{B80E23EB-7516-4C69-8C04-89C2CED16E57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40008" creationId="{9F05292C-B479-4165-AC62-2D150CE9E816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40009" creationId="{FFA7E094-951A-468D-9131-53D52DF60335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40010" creationId="{999C9403-F65F-4A75-958B-F8FAB7CEF20B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40011" creationId="{A1B2DCD2-2A73-4EA5-BD30-7B45CCE31E73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40012" creationId="{A4ADF773-BE74-4DD1-A100-A21E67D9F07B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218164050" sldId="614"/>
            <ac:spMk id="40013" creationId="{FBEEFB26-F7C3-4E2D-ADE2-FF4EA3782881}"/>
          </ac:spMkLst>
        </pc:spChg>
        <pc:grpChg chg="mod">
          <ac:chgData name="王 欣捷" userId="b965477fa0aef5e6" providerId="LiveId" clId="{2B0FDB0B-89C3-479F-AB9D-D58F11732152}" dt="2021-03-07T11:26:09.603" v="334" actId="1035"/>
          <ac:grpSpMkLst>
            <pc:docMk/>
            <pc:sldMk cId="218164050" sldId="614"/>
            <ac:grpSpMk id="2" creationId="{FB8AF54C-E474-4D99-89E6-40C28C46F0E4}"/>
          </ac:grpSpMkLst>
        </pc:grpChg>
        <pc:grpChg chg="mod">
          <ac:chgData name="王 欣捷" userId="b965477fa0aef5e6" providerId="LiveId" clId="{2B0FDB0B-89C3-479F-AB9D-D58F11732152}" dt="2021-03-07T11:27:15.220" v="417" actId="1035"/>
          <ac:grpSpMkLst>
            <pc:docMk/>
            <pc:sldMk cId="218164050" sldId="614"/>
            <ac:grpSpMk id="39941" creationId="{7BABB87B-3E61-4AF0-A93B-DEF1D87B7DC2}"/>
          </ac:grpSpMkLst>
        </pc:grpChg>
        <pc:grpChg chg="mod">
          <ac:chgData name="王 欣捷" userId="b965477fa0aef5e6" providerId="LiveId" clId="{2B0FDB0B-89C3-479F-AB9D-D58F11732152}" dt="2021-03-07T11:26:09.603" v="334" actId="1035"/>
          <ac:grpSpMkLst>
            <pc:docMk/>
            <pc:sldMk cId="218164050" sldId="614"/>
            <ac:grpSpMk id="39977" creationId="{7DB0B4AF-AAED-41AF-ADC0-28D17E2BDDD8}"/>
          </ac:grpSpMkLst>
        </pc:grpChg>
      </pc:sldChg>
      <pc:sldChg chg="modSp mod">
        <pc:chgData name="王 欣捷" userId="b965477fa0aef5e6" providerId="LiveId" clId="{2B0FDB0B-89C3-479F-AB9D-D58F11732152}" dt="2021-03-07T11:27:18.789" v="418" actId="1035"/>
        <pc:sldMkLst>
          <pc:docMk/>
          <pc:sldMk cId="1181176227" sldId="61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1181176227" sldId="615"/>
            <ac:spMk id="40962" creationId="{EF186FD4-B4B3-46D8-9692-D7484F6B8127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66" creationId="{098DCC20-2F65-4C99-9BAD-9A7D17A0B4C4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67" creationId="{A9CD05B4-1757-4113-9A35-0F6A95A2AFD6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68" creationId="{BDFF80B3-9ADE-491B-8EAA-BC41A1B14D06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69" creationId="{A63B7E0E-473E-407A-A8F5-46C5CD54C4B5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70" creationId="{5824DE27-F520-4746-8DA2-F6A26173000A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71" creationId="{C930ABE3-D168-4332-8393-B656615B4953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72" creationId="{33015A3F-E2B4-47AE-B79D-3CBAC028E42F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73" creationId="{E1D3083C-37A1-43DE-8625-D3A3DC861BBE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74" creationId="{CDB39551-8BD6-4F69-8879-C903ECEC3656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75" creationId="{1E65C402-43CA-4C7D-9CEC-D1E0ECCB7EF7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76" creationId="{C3846675-E2E9-448F-85BC-5A61E869C12B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77" creationId="{50B6263E-5F6F-4F94-BF32-351BB1A2E260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78" creationId="{B93F719C-2F21-4C71-BEEB-16F1A1A6A02F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79" creationId="{35B8D4A2-AE26-43E7-99D6-C6AF1AC28634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80" creationId="{4FC6AAD0-6803-4C02-AF7F-C04D6357DE8B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81" creationId="{439339FF-69DE-4245-9D81-2FEF18BAD078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82" creationId="{7F3650CB-8D31-48F9-A128-27D20A187C48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83" creationId="{8DA4EF29-4D46-48C2-BB88-0FF38C7288F6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84" creationId="{C64E994A-E36E-4316-A7FF-503212251CC1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85" creationId="{41E6A989-AFFD-419A-8933-62D4DA505F24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86" creationId="{D9F128A3-A361-4E83-9139-DF465A610792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87" creationId="{12777B4C-2548-499E-B0D1-AD83349C3436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88" creationId="{2E33EDA5-C4C6-4C43-AC15-D85E13A8B397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89" creationId="{693DB236-22EE-4B90-8ECF-A5D2F7A3DD2A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90" creationId="{4C22F25F-7AC7-4ACF-9545-1691E3608421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91" creationId="{870E4C4B-84D3-43A0-ACEA-4586169F6B3A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92" creationId="{B9F70A56-7972-439A-B8F6-FBCEFF833CE7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93" creationId="{7E5FE105-754C-4720-A83C-99F686347DCE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94" creationId="{4EDF0549-D50B-4004-B577-9767A62EBEF5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95" creationId="{E1DE9B69-6E05-4A0B-A022-2AF62F630DB6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96" creationId="{94CA88FD-6375-4B82-B8D4-80640E5D701B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97" creationId="{A8A3E1A4-196A-46A9-930C-789EAC2615AF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98" creationId="{6A097507-814B-45F0-B79F-0B6F8E02619F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1181176227" sldId="615"/>
            <ac:spMk id="40999" creationId="{A2DD2379-4750-42AE-B64B-5A932813443C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00" creationId="{65C42394-E5FF-466F-9BC2-A4073E7C40C2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02" creationId="{DAB111C3-F84D-43F6-92BE-D589CAEAA046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03" creationId="{95B053D3-0899-4FEF-BD1D-B0120F68F7E7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04" creationId="{89CF8463-DD6B-4A29-89C4-7EEF4B1CAC9B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05" creationId="{D73DF258-B5A1-4D1E-AC28-668B232061B4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06" creationId="{340DB8D4-6795-47D8-93FE-65D935E25A1C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07" creationId="{26FDAC01-4838-4200-8EBF-FD84DABF4B73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08" creationId="{51DEFF7D-0966-4B92-921E-09727B5C222C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09" creationId="{7D5D9314-7C39-4A54-BF1B-BF128903480C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10" creationId="{47EA5E35-0A7E-43AD-924C-479FC724270D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11" creationId="{04F046CC-E75D-4C14-A048-E32D43D256BB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12" creationId="{8964928F-821C-498D-827F-FEF3E5AFFF6A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13" creationId="{7CAAC36E-EFAE-4973-A5DC-6DBFBAEDB148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14" creationId="{CAF80615-8DAD-4852-A07C-4C6353896EA8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15" creationId="{0AE7510F-9D12-4D97-B70B-6A6F5EAC7511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16" creationId="{41594393-0299-40C2-B107-05ECE1A577E5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17" creationId="{2BB65C4B-CD24-4F60-819C-F42AAC2300F3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18" creationId="{F42B5AF4-9315-44A8-A25A-310FFA6F4D25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19" creationId="{A5B46B72-C849-450E-8027-6247BD8F3DD8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20" creationId="{224A3045-FE48-40C8-B5A6-D8476B3E98F3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21" creationId="{846768EB-C82C-4729-AE24-5514934A46C4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22" creationId="{65ACCC4A-0307-40A7-9182-416FF682FF28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23" creationId="{239F344A-162A-4CFC-9F34-CFD1070F8A2E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24" creationId="{65876D81-2B0C-493B-84CF-F3A20634A6A2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25" creationId="{9F7EBD0A-B1F2-4E1F-81AE-0D686943BDD1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26" creationId="{31DEC41D-CFEA-40F5-AEEB-7839BC46CB13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27" creationId="{E3CD18BF-5A36-474F-8926-A17CFE2FD32D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28" creationId="{97236B5E-D393-4A4E-A449-2EAECD6343B1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29" creationId="{118E9B3B-C1A7-4C89-826D-B6F82D41A08C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30" creationId="{6CAA4034-10CA-4BC7-BB41-90A4083B0E67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31" creationId="{C03CB95E-4B19-46E8-9C4F-D35411F739CF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32" creationId="{761EFC48-3BD6-4914-9A11-1488B00DC9AE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33" creationId="{FD5E756B-8CD7-4217-8A72-C7F3BD1EFAC2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34" creationId="{8AA1DF64-432F-40C1-B797-E4058E5DCDF4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35" creationId="{A65A1746-D564-4320-929B-EDBF73B59B82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36" creationId="{339D7CBD-EACD-4C7C-9C9A-40AC9A436451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1181176227" sldId="615"/>
            <ac:spMk id="41037" creationId="{DB6936DA-0835-424F-A303-16B971DF6B41}"/>
          </ac:spMkLst>
        </pc:spChg>
        <pc:grpChg chg="mod">
          <ac:chgData name="王 欣捷" userId="b965477fa0aef5e6" providerId="LiveId" clId="{2B0FDB0B-89C3-479F-AB9D-D58F11732152}" dt="2021-03-07T11:27:02.267" v="415" actId="1035"/>
          <ac:grpSpMkLst>
            <pc:docMk/>
            <pc:sldMk cId="1181176227" sldId="615"/>
            <ac:grpSpMk id="40964" creationId="{DA99D151-F584-4145-84B2-994CA610DACC}"/>
          </ac:grpSpMkLst>
        </pc:grpChg>
        <pc:grpChg chg="mod">
          <ac:chgData name="王 欣捷" userId="b965477fa0aef5e6" providerId="LiveId" clId="{2B0FDB0B-89C3-479F-AB9D-D58F11732152}" dt="2021-03-07T11:27:18.789" v="418" actId="1035"/>
          <ac:grpSpMkLst>
            <pc:docMk/>
            <pc:sldMk cId="1181176227" sldId="615"/>
            <ac:grpSpMk id="40965" creationId="{0391280C-C86A-4435-B3D5-D9EAF07A5542}"/>
          </ac:grpSpMkLst>
        </pc:grpChg>
        <pc:grpChg chg="mod">
          <ac:chgData name="王 欣捷" userId="b965477fa0aef5e6" providerId="LiveId" clId="{2B0FDB0B-89C3-479F-AB9D-D58F11732152}" dt="2021-03-07T11:27:02.267" v="415" actId="1035"/>
          <ac:grpSpMkLst>
            <pc:docMk/>
            <pc:sldMk cId="1181176227" sldId="615"/>
            <ac:grpSpMk id="41001" creationId="{AD1F9EBE-AA66-4A49-BADC-6B0F69CF59B5}"/>
          </ac:grpSpMkLst>
        </pc:grpChg>
      </pc:sldChg>
      <pc:sldChg chg="modSp mod">
        <pc:chgData name="王 欣捷" userId="b965477fa0aef5e6" providerId="LiveId" clId="{2B0FDB0B-89C3-479F-AB9D-D58F11732152}" dt="2021-03-07T11:29:53.829" v="575" actId="1036"/>
        <pc:sldMkLst>
          <pc:docMk/>
          <pc:sldMk cId="4222643375" sldId="616"/>
        </pc:sldMkLst>
        <pc:spChg chg="mod">
          <ac:chgData name="王 欣捷" userId="b965477fa0aef5e6" providerId="LiveId" clId="{2B0FDB0B-89C3-479F-AB9D-D58F11732152}" dt="2021-03-07T10:08:34.412" v="270" actId="20577"/>
          <ac:spMkLst>
            <pc:docMk/>
            <pc:sldMk cId="4222643375" sldId="616"/>
            <ac:spMk id="41986" creationId="{E250AA40-E560-4FD7-8BBD-42BB1E40C524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1990" creationId="{07DDDBDC-5FC9-4C4F-8F5A-4C2F194A27FA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1991" creationId="{DE4B3F6B-8295-4938-9D2B-199CD20CA869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1992" creationId="{823A310A-E9B2-40D4-9D98-4084276EC7C9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1993" creationId="{644B91F0-CD08-4D66-8EA8-BB792FF6C23B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1994" creationId="{881CFBD3-4C8E-43F2-A3E4-BFE51DF0C735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1995" creationId="{46160F1F-1502-47AD-9CC1-EA57B0C4539D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1996" creationId="{1211F50A-2458-4F00-B095-68A072775506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1997" creationId="{DC63F67F-3457-42C7-B6B6-A8E40A02B396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1998" creationId="{D648B6E9-02C3-40AB-A3E2-C5B5671ECE3B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1999" creationId="{57BDFA30-2C47-4F90-A764-7DD4542E2FAE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2000" creationId="{54E57EF7-69DA-4CAA-9812-0944453DF78D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2001" creationId="{6B72BF15-79BD-4596-9D69-E80EF52BD616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2002" creationId="{E77E5119-2D0B-4B08-81DE-398A3AEEB9BE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2003" creationId="{B1852701-D2DE-4A79-81FD-DD7E8D858088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2004" creationId="{367A8051-A08C-4A5A-8EA7-B7DF11CC3001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2005" creationId="{CABECEE5-7DE4-4670-9F98-A239DCD574F3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2006" creationId="{14554B19-5347-4D58-912F-D3407B9CB79A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2007" creationId="{D3227207-8A57-4B05-9664-003A229602C3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2008" creationId="{E3E0C6A3-1D5B-4886-B890-B126FE551522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2009" creationId="{5EEFB59D-038E-484E-B122-F4A823B4BEB7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2010" creationId="{21615D56-AF79-4115-B454-5B9A964F2830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2011" creationId="{12490AD8-4246-42D2-915E-703D3F0A134C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2012" creationId="{C0631854-8415-41F4-9616-7841DFBFD6B4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2013" creationId="{44F1A451-BCB8-42CE-9ED0-3AA34CF593ED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2014" creationId="{37081D28-CE62-4896-A766-47E84BDD46B3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2015" creationId="{883B6D7A-B1DD-429B-B112-B006CDFEA14B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2016" creationId="{61D879BC-6B73-40A3-B565-B0323229C4D9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2017" creationId="{BD44830C-4840-4326-B517-7015E339FFEA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2018" creationId="{0FD5CBDD-D83D-4AF8-925E-73C30AFB1DC1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2019" creationId="{A0E3B455-7354-42AA-8A61-244C0DF967C2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2020" creationId="{583B8D53-72B5-4C1B-8B8A-7ED5FD44EEBE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2021" creationId="{0E9A1055-6783-46F9-A357-4C21B321B993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2022" creationId="{02BCDBDB-059F-4F1F-8537-3033C8022393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4222643375" sldId="616"/>
            <ac:spMk id="42023" creationId="{D0648C76-D24B-4242-9AA8-8CD534C08058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24" creationId="{748F2568-0508-4A2E-861F-365275074CE1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26" creationId="{5468D787-963E-4300-A4F1-735E3A86B295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27" creationId="{17210FB6-BE84-46CA-B7E1-3C0124EE19DB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28" creationId="{5BFF478A-A243-4948-B493-56DFE82584FD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29" creationId="{8974F728-01FE-4356-8D3F-434B4D4FDE65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30" creationId="{01794A54-5EF5-47CF-93E6-BA52C500C331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31" creationId="{940B7C04-8501-4E8D-B1C3-A01160E80054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32" creationId="{35505910-2D65-4FE2-AC94-57E374164E8D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33" creationId="{33BA5C01-0FD7-4DAD-8427-100824CA1546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34" creationId="{508625A1-724A-4AB9-80CB-0EAB23638284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35" creationId="{FF23BAEC-35BB-4F59-A796-57A65EFC4510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36" creationId="{A5CA5B54-ADD9-4F11-86EA-898815AD61E7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37" creationId="{38FF2FFB-9E3A-44DB-9AA7-FA999BF3FBEB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38" creationId="{7D545169-FA73-45B6-95B9-441C7D14C0CC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39" creationId="{11CB4B9D-C146-464F-B50A-7428B9A0F4EC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40" creationId="{7ECF3FA0-71C9-4142-9D12-BDAEB73FE681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41" creationId="{5061B3CD-2378-428F-A37D-A599CE7823BA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42" creationId="{0D074848-12A5-4207-A3A5-13C380F7EF25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43" creationId="{A0368CB8-052B-4FF2-A2CD-5035D4FE8F21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44" creationId="{91DEDC4A-EC92-46FD-B8B0-5559602A9CF5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45" creationId="{C0D67191-CAD6-41B1-9AE5-48322D163D88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46" creationId="{F570EE5F-D8C7-447D-B3BA-E42488B7ECFF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47" creationId="{DDC5DCF9-1D20-4E24-B6C1-62343AFA9FFC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48" creationId="{197884C6-A319-4EED-A5A6-E7003892D253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49" creationId="{4282CB78-6B0C-495D-83B8-649F1483A817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50" creationId="{76C3D207-06B7-48EE-87B4-930CDF6AA139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51" creationId="{81ECCF4D-484D-4F15-B2D8-1699BB516704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52" creationId="{09783667-3220-4D1B-AC85-82D84052CB9A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53" creationId="{21CDD0D6-7B13-452E-9106-A87E61B641AB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54" creationId="{C33BD4EC-BDC6-43A8-9A0A-799568634CA4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55" creationId="{C44AA920-6858-420B-BDE7-B2D6055FC5F6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56" creationId="{AC00AE49-6D7E-4CCA-A8A8-34A8FE15521C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57" creationId="{B639EDBA-9A78-4F04-8D7E-12149BB09870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58" creationId="{466541BA-84D6-4678-92F1-1DABC706B761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59" creationId="{5EDF79BF-7556-4855-9015-ED89F67BB52B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60" creationId="{67B3A076-AF93-4619-BD87-603F98103458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4222643375" sldId="616"/>
            <ac:spMk id="42061" creationId="{AB2FD6F1-AAD8-479F-9DF5-2E69958AF9A2}"/>
          </ac:spMkLst>
        </pc:spChg>
        <pc:grpChg chg="mod">
          <ac:chgData name="王 欣捷" userId="b965477fa0aef5e6" providerId="LiveId" clId="{2B0FDB0B-89C3-479F-AB9D-D58F11732152}" dt="2021-03-07T11:28:40.037" v="522"/>
          <ac:grpSpMkLst>
            <pc:docMk/>
            <pc:sldMk cId="4222643375" sldId="616"/>
            <ac:grpSpMk id="41988" creationId="{38A6F521-B8D3-4C17-8957-9537049082F5}"/>
          </ac:grpSpMkLst>
        </pc:grpChg>
        <pc:grpChg chg="mod">
          <ac:chgData name="王 欣捷" userId="b965477fa0aef5e6" providerId="LiveId" clId="{2B0FDB0B-89C3-479F-AB9D-D58F11732152}" dt="2021-03-07T11:29:53.829" v="575" actId="1036"/>
          <ac:grpSpMkLst>
            <pc:docMk/>
            <pc:sldMk cId="4222643375" sldId="616"/>
            <ac:grpSpMk id="41989" creationId="{FF1C0BE5-41C5-43CE-B339-32EFA4B06EC6}"/>
          </ac:grpSpMkLst>
        </pc:grpChg>
        <pc:grpChg chg="mod">
          <ac:chgData name="王 欣捷" userId="b965477fa0aef5e6" providerId="LiveId" clId="{2B0FDB0B-89C3-479F-AB9D-D58F11732152}" dt="2021-03-07T11:27:35.741" v="445" actId="1035"/>
          <ac:grpSpMkLst>
            <pc:docMk/>
            <pc:sldMk cId="4222643375" sldId="616"/>
            <ac:grpSpMk id="42025" creationId="{FF199093-D559-40F8-93D0-A694FB70CDEE}"/>
          </ac:grpSpMkLst>
        </pc:grpChg>
      </pc:sldChg>
      <pc:sldChg chg="modSp mod">
        <pc:chgData name="王 欣捷" userId="b965477fa0aef5e6" providerId="LiveId" clId="{2B0FDB0B-89C3-479F-AB9D-D58F11732152}" dt="2021-03-07T11:28:35.556" v="521"/>
        <pc:sldMkLst>
          <pc:docMk/>
          <pc:sldMk cId="2351614367" sldId="61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2351614367" sldId="617"/>
            <ac:spMk id="43010" creationId="{8319C8C4-172D-4F50-8AC3-63E0E912B79E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14" creationId="{345AED53-2574-459B-B81B-4C218C8C6762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15" creationId="{D070F0A9-610C-4559-954A-2A4E05FF092B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16" creationId="{A6573AD0-6481-4F56-8F29-819328AF618E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17" creationId="{1FE60821-B7A1-4D5C-B039-B4618F0A94ED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18" creationId="{961C5CB5-33DA-46E3-BD0F-790A1B7954C2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19" creationId="{32507933-0399-4694-A40A-1A84726D552E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20" creationId="{5560CD95-DCB9-4081-8DC1-A1E278967270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21" creationId="{0655315E-4CD2-4B65-B588-FD30ED1DDA73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22" creationId="{15106E76-E2BE-4F5F-9A13-539CF2E3B316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23" creationId="{3A5F7F52-CBFB-4F1E-964B-7B12C0950C9F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24" creationId="{0AFEC0E4-8051-4B11-B263-8D91ED71E24A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25" creationId="{4F1A4E76-AE82-47C0-92EA-B02A6AEFA60E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26" creationId="{1EB25BD1-A3C8-4F88-9FAD-97065B21125F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27" creationId="{9477F31B-6224-4F6A-B244-02EA9C34D089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28" creationId="{75D741BB-E465-457E-9923-5D11F5D2AB0C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29" creationId="{6A4BE3C1-C949-477B-8508-1ED30AA6D2E5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30" creationId="{FADF4DC1-1E80-4650-95A3-3751733723B0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31" creationId="{6434666F-4DE0-4F73-845B-FCC0C05698B8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32" creationId="{E3AC0A33-BDFD-4A37-97F1-41841290069B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33" creationId="{762268FE-42B7-45E0-99D2-636665E76495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34" creationId="{78BF3772-73C3-40B7-B66D-190FC785658A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35" creationId="{F76B3580-ADDE-4E3F-886E-0F7048E0F681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36" creationId="{BD229675-99EA-497F-AAA8-A4B0E86C146F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37" creationId="{73A04512-8B01-43A2-9A97-3F3A4622FF1E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38" creationId="{9E847D7B-520E-485C-AB2B-E8411B3EDD5D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39" creationId="{67942E9F-3D6F-423C-B1C8-D5117DCF206A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40" creationId="{CB5290EC-06DA-4871-94B2-437E54A6AF97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41" creationId="{FE2DD387-F80D-4A7F-B46D-7FBB2BF3197B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42" creationId="{543628EE-ED1A-43F6-B20B-4F059B01BCC8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43" creationId="{2F1F777F-3EC7-4B66-82BD-85B4730110F9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44" creationId="{9172AEBB-A384-4C00-BFCF-FAA16C7C0CA0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45" creationId="{7A289010-1151-4AE2-B367-5C803499A595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46" creationId="{DDE4B5E7-1DEA-4E18-90C4-78780859A5FC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2351614367" sldId="617"/>
            <ac:spMk id="43047" creationId="{19FE081E-AAD6-41D0-A5BF-DCC6361DB7FC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48" creationId="{72D183A4-042B-4FA8-B0C7-D90363E4CC79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50" creationId="{4887AAE3-6A8B-40EA-88A1-7284FC62C4F8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51" creationId="{1C13A102-C21C-4BC4-BD79-9AD3A0D352F9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52" creationId="{2373C716-06FD-4469-B8C0-7FBED81BF640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53" creationId="{5086414A-A5EC-4F8C-BA19-0E3D32FA807B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54" creationId="{0E86FBC7-8F88-4FEB-B706-E95D5E4A755C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55" creationId="{4963CFE8-D889-400A-9938-4B298745F186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56" creationId="{0E0B24D9-7783-4889-BD73-BE35E5812727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57" creationId="{4727CC9D-3920-40FF-B5A6-393D3EC9E190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58" creationId="{D10D9A3C-9FA3-4858-BB60-1C1B071DC35E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59" creationId="{512B61B4-C769-4132-81EF-25E87B6AEE8E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60" creationId="{A6096CD9-91C7-4B4E-A191-534E3C9A01BB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61" creationId="{054CCF4F-792E-485A-912D-C533B9B00050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62" creationId="{7036D95C-8659-4262-9758-DCA96EC48225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63" creationId="{8855D3A8-4F96-402D-ACC0-D232BCD0938C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64" creationId="{D7F74693-99E6-49FC-9C95-0F3F27A55D0C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65" creationId="{C0228F72-F236-4D53-BC97-4EE31CB88FF7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66" creationId="{76CAA917-A74B-49BC-878F-56765D51D844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67" creationId="{E9F6659F-2528-41C5-A124-D8D06BD488BD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68" creationId="{550E1C00-5F48-458B-98BA-D6543CF88E24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69" creationId="{9CDCCB48-78C3-41BC-A734-96582FB3F76D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70" creationId="{AC1B5966-D74D-433A-9FDE-CEF73241B5A4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71" creationId="{B1941425-E60C-4C63-8971-7D1258C40995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72" creationId="{F188C4E5-EA61-45F8-AD09-F3B6DB141784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73" creationId="{F1415E9C-439B-4BC0-826D-29A381A9634F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74" creationId="{D932E9C5-4F6A-41AD-A567-0AE57EDF5B3D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75" creationId="{CB574AA3-E8E8-4296-A1CA-8456A2CA4855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76" creationId="{56863F2E-A1B7-4436-BA1F-4772382BF0F9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77" creationId="{59C2E46A-9FE8-4C14-B901-0AAACBD7B6B5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78" creationId="{F8C3DC83-966C-4742-8C23-1B2C2108E6A9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79" creationId="{C25FDED1-785A-4F19-81FD-0DE0E8643E48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80" creationId="{F69DFAD4-82E7-40CA-94EF-EE1D7F63EB6F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81" creationId="{AE52C890-6554-4687-8D1C-0A25A11D0E51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82" creationId="{F57FDC0C-DD84-467C-9514-C96E8EDF9FE1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83" creationId="{715FD18D-C356-4038-923D-B6115F72C935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84" creationId="{0268B8B8-DECF-4A29-8080-93D30B7409BF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2351614367" sldId="617"/>
            <ac:spMk id="43085" creationId="{7EDE399D-79FA-49CE-9F4F-39FF19E99246}"/>
          </ac:spMkLst>
        </pc:spChg>
        <pc:grpChg chg="mod">
          <ac:chgData name="王 欣捷" userId="b965477fa0aef5e6" providerId="LiveId" clId="{2B0FDB0B-89C3-479F-AB9D-D58F11732152}" dt="2021-03-07T11:28:35.556" v="521"/>
          <ac:grpSpMkLst>
            <pc:docMk/>
            <pc:sldMk cId="2351614367" sldId="617"/>
            <ac:grpSpMk id="43012" creationId="{1208D1E0-79A9-4011-BF1F-D802C26AB2BA}"/>
          </ac:grpSpMkLst>
        </pc:grpChg>
        <pc:grpChg chg="mod">
          <ac:chgData name="王 欣捷" userId="b965477fa0aef5e6" providerId="LiveId" clId="{2B0FDB0B-89C3-479F-AB9D-D58F11732152}" dt="2021-03-07T11:27:44.636" v="452" actId="1035"/>
          <ac:grpSpMkLst>
            <pc:docMk/>
            <pc:sldMk cId="2351614367" sldId="617"/>
            <ac:grpSpMk id="43013" creationId="{CBBA4844-E930-4A83-A91C-BFB648F3F334}"/>
          </ac:grpSpMkLst>
        </pc:grpChg>
        <pc:grpChg chg="mod">
          <ac:chgData name="王 欣捷" userId="b965477fa0aef5e6" providerId="LiveId" clId="{2B0FDB0B-89C3-479F-AB9D-D58F11732152}" dt="2021-03-07T11:27:51.524" v="472" actId="1035"/>
          <ac:grpSpMkLst>
            <pc:docMk/>
            <pc:sldMk cId="2351614367" sldId="617"/>
            <ac:grpSpMk id="43049" creationId="{92056BE0-94B7-459B-943C-BAB090FDC790}"/>
          </ac:grpSpMkLst>
        </pc:grpChg>
      </pc:sldChg>
      <pc:sldChg chg="modSp mod">
        <pc:chgData name="王 欣捷" userId="b965477fa0aef5e6" providerId="LiveId" clId="{2B0FDB0B-89C3-479F-AB9D-D58F11732152}" dt="2021-03-07T11:28:48.444" v="523" actId="1035"/>
        <pc:sldMkLst>
          <pc:docMk/>
          <pc:sldMk cId="0" sldId="61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8"/>
            <ac:spMk id="44034" creationId="{B04CA088-C73F-4B57-AC15-B4DD0565042E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38" creationId="{FE66EE6B-4438-402C-9717-39A459985840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39" creationId="{8742E7A0-0553-461A-A84B-6C4ADAA7A70B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40" creationId="{37821BBD-E831-4659-992E-6F66CCE78489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41" creationId="{EF8449C3-CEF2-4CCA-AEA2-E3B97E4ABB8C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42" creationId="{05DE8466-4B34-462E-9A35-8BAAE01F7ECD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43" creationId="{97ED9CE5-9926-4F84-B9CA-B2DC12BDBE88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44" creationId="{AB1BA640-3C33-4339-8834-283FD3208DE7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45" creationId="{18E29EF1-100C-409F-8343-4271C73CABEA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46" creationId="{D697548E-61C1-4016-BC22-1D52F76577DE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47" creationId="{4C401BBF-8AF3-4B51-A708-F9EF9C75F322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48" creationId="{B8F0C747-4F72-4CD3-9B56-0A1FF9E0AF2E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49" creationId="{D0CD6157-8BE5-4B9C-961C-931116E5FFC1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50" creationId="{BB10F1BD-0129-40D7-896F-45DFE792190D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51" creationId="{7C5C4600-9044-44A5-BB0C-11D2F91520DC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52" creationId="{FB99453B-CD6E-45BD-96F9-78042E6A425C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53" creationId="{6F7F3BCA-A2E1-4594-A3A1-3FF898C5D063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54" creationId="{3851D787-EEE5-4E29-A46A-2A2F929B2F15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55" creationId="{1A4A6D90-7843-4DAC-9847-5285A927274B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56" creationId="{4F57A16C-0BD5-4352-B1C6-DBB39299226B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57" creationId="{252E8E59-C9D5-411E-A097-250F0684AE24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58" creationId="{1EC07721-34C6-4E6B-9A9D-381DE9612967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59" creationId="{61539299-BF41-47E1-BCBC-2905AE34DE46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60" creationId="{51E7D22A-EE77-4707-A99E-EAB09115E0FF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61" creationId="{00C98C64-9A66-46B1-8F92-DE06CAE3907B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62" creationId="{257CEDAF-B3BC-47EB-81A7-D8EAFF9BAA2A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63" creationId="{F50D33C9-110F-491C-ACE3-C840EF9562B6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64" creationId="{543E5B61-9DA0-4077-A50B-FEDCB18C5450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65" creationId="{5EF71BCB-6416-48B8-91CC-FAB2AB28C457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66" creationId="{92F785FB-C387-4159-80A6-D58A866802DA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67" creationId="{C7B9DC57-5217-4F99-AF33-349E787BD8B0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68" creationId="{344FB36E-0896-4C4D-B3BE-2CC47E31FECC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69" creationId="{059958FA-ADF3-4C4A-B4AB-CC2BAE46D78A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70" creationId="{7F99D65C-3284-4967-BDCA-C9BAB4311BD2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71" creationId="{17E542AF-6C43-4999-A994-FF5D4BAB8EDC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72" creationId="{0B92D5CB-DA2A-412A-87CF-507B1F9DBC75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74" creationId="{15AF3467-C61F-4C36-AC9A-0586A3202231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75" creationId="{7CF76748-3CBD-4B90-942E-9E2098788B79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76" creationId="{B46DE646-5284-4D62-89AE-BA6601A73DB3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77" creationId="{5121536B-25FA-43D2-8F4A-838713CD29AB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78" creationId="{D8613E5C-FA4B-405B-B8DC-DDEC579E8AF7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79" creationId="{31D594FC-F3A2-49A3-80D0-7035BAE66929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80" creationId="{85FB1170-DCC0-49BF-A232-5CFCF6494EED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81" creationId="{0EC45ABD-3024-428A-B01B-633633EF5F4F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82" creationId="{213F5B24-E39E-4126-A87A-B895A13B69FA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83" creationId="{DA7EB432-D340-46E1-B09F-244D7E0FFB46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84" creationId="{D61AB013-0448-42AA-9FE4-0CE40D25F7ED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85" creationId="{EAE4FCE3-D287-4E39-93D3-291DABA77D56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86" creationId="{DD873477-2A59-4BEB-A171-F27915DCAAA7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87" creationId="{655D64CA-AC86-4769-96EE-87CAD8F67C02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88" creationId="{852E83A8-6D5B-43E7-AD9F-A2DADEEB5AB8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89" creationId="{91516F43-9984-4B04-8798-1ED9DE350FBF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90" creationId="{90B09625-F18A-4673-865E-AB7BD747C9B9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91" creationId="{7FE83D0F-7969-4DEE-9331-A805801EEB5A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92" creationId="{81CE1950-358C-420C-92B0-97FD9C798A11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93" creationId="{07A7CDD3-51FB-489A-8CEA-39DC9586F5AA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94" creationId="{88742B2B-FB66-4A8D-BA20-86370F24E2EF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95" creationId="{3868A35A-B286-4694-B842-10FCB5CD09D6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96" creationId="{A7940223-6587-4923-B522-60B1AD01CEC4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97" creationId="{4C18281B-5208-45C5-8AB1-5882597529A2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98" creationId="{FAE79557-71D4-4B51-8D92-4A92AB269116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99" creationId="{F6A8257D-C934-4D53-9699-1144FF26F79C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100" creationId="{E2AB4C4D-1503-4395-801D-4BF08C68D6FD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101" creationId="{469F3C1E-A43C-45CB-A5CD-6748A24CFC75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102" creationId="{784A19B5-62B9-409A-BC00-0C88B0297FF3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103" creationId="{C5DE87BF-2CC7-4F26-BF69-ED9598CFC4B7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104" creationId="{059CF4F3-BEBD-4529-8FED-2885A9C8079A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105" creationId="{8DAD69F7-766B-4C88-B4D0-7C319EF506AF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106" creationId="{E50C4C86-8B94-4D6A-A285-EAC9AD22FE41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107" creationId="{E49E70D1-1C2A-400E-91AB-B13CBF434458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108" creationId="{90CDA00A-4CDE-49E3-9CED-44ABB91D775F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109" creationId="{A0CE9A52-2943-4DCC-BB53-35121F4C9FFD}"/>
          </ac:spMkLst>
        </pc:spChg>
        <pc:grpChg chg="mod">
          <ac:chgData name="王 欣捷" userId="b965477fa0aef5e6" providerId="LiveId" clId="{2B0FDB0B-89C3-479F-AB9D-D58F11732152}" dt="2021-03-07T11:28:31.122" v="520"/>
          <ac:grpSpMkLst>
            <pc:docMk/>
            <pc:sldMk cId="0" sldId="618"/>
            <ac:grpSpMk id="44036" creationId="{478CB3AA-3BBC-4D5F-BBB7-A562874A4B75}"/>
          </ac:grpSpMkLst>
        </pc:grpChg>
        <pc:grpChg chg="mod">
          <ac:chgData name="王 欣捷" userId="b965477fa0aef5e6" providerId="LiveId" clId="{2B0FDB0B-89C3-479F-AB9D-D58F11732152}" dt="2021-03-07T11:28:48.444" v="523" actId="1035"/>
          <ac:grpSpMkLst>
            <pc:docMk/>
            <pc:sldMk cId="0" sldId="618"/>
            <ac:grpSpMk id="44037" creationId="{24BF5DB7-C256-42F3-B922-994E3B6228FB}"/>
          </ac:grpSpMkLst>
        </pc:grpChg>
        <pc:grpChg chg="mod">
          <ac:chgData name="王 欣捷" userId="b965477fa0aef5e6" providerId="LiveId" clId="{2B0FDB0B-89C3-479F-AB9D-D58F11732152}" dt="2021-03-07T11:28:05.581" v="495" actId="1035"/>
          <ac:grpSpMkLst>
            <pc:docMk/>
            <pc:sldMk cId="0" sldId="618"/>
            <ac:grpSpMk id="44073" creationId="{70D54CF4-D751-44A3-93E8-F16F1C37D8ED}"/>
          </ac:grpSpMkLst>
        </pc:grpChg>
      </pc:sldChg>
      <pc:sldChg chg="modSp mod">
        <pc:chgData name="王 欣捷" userId="b965477fa0aef5e6" providerId="LiveId" clId="{2B0FDB0B-89C3-479F-AB9D-D58F11732152}" dt="2021-03-07T11:28:27.704" v="519"/>
        <pc:sldMkLst>
          <pc:docMk/>
          <pc:sldMk cId="3374728749" sldId="61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3374728749" sldId="619"/>
            <ac:spMk id="45058" creationId="{E5FC464F-1956-44F5-9A57-31C0E6768367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62" creationId="{755491BB-09F2-47E7-BC1B-30B93E53876D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63" creationId="{023715B0-5BA9-4BD2-A65D-02684C9B0D21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64" creationId="{52D1B7F6-5E0C-471A-A8C4-5C4EC17A1DF5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65" creationId="{949130AA-0E97-408D-9245-F847485C4878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66" creationId="{13820C05-47A0-49C1-8D45-D9888249C656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67" creationId="{C1A17B04-73BA-4831-87E9-12A619322902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68" creationId="{F0D8EF5A-7990-4787-8363-CCB40C869DCE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69" creationId="{5C5707B7-64E7-4313-AF21-C64423ABD201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70" creationId="{8BE3705D-6E45-424C-A811-DB3E98E530B0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71" creationId="{32B88C48-AA7D-4BBC-9F86-94187D42B77A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72" creationId="{27626354-B346-4D21-96A6-029BCB227B0E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73" creationId="{1E592D5B-FC59-4652-9096-45E3E933125D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74" creationId="{B720671F-3873-49FC-B44F-78F6AC74640A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75" creationId="{B90BD484-E52F-4BEC-9A9C-71457CC27A22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76" creationId="{510AA7CD-96EC-4B77-9E57-979BE8B39069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77" creationId="{792CE532-B606-4063-B566-41E40D64EF61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78" creationId="{DA90EE3E-0D06-488E-A56C-8A60F213B555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79" creationId="{8AE98C10-A514-4CEC-A899-D9F9394B81DB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80" creationId="{1955C6C4-704F-422B-81DF-1C803E321A6A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81" creationId="{354232B9-64CA-46AF-8864-5C15A98A7BA8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82" creationId="{6378EF52-05D7-416A-B8DD-CE0B51198DDC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83" creationId="{C19A2F84-81A4-487E-B415-210C0C0B632A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84" creationId="{8784D0D9-79D3-4F06-A507-1F1B773EE50A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85" creationId="{AADC9BAB-7D88-47BF-A557-22C1B67F76D1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86" creationId="{1BBB4906-B180-4356-B70A-2FEE8BD27A68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87" creationId="{DC309312-A9F5-4177-B3C4-CC92E6A5C3E6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88" creationId="{A8B30FD1-48B9-46F8-8437-A614C02FD41F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89" creationId="{62D6598B-9578-4B1E-BF72-FCBC4C14F8F4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90" creationId="{C1B080C2-4797-4896-926A-BE05875210F5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91" creationId="{5CEECA54-965C-4601-AE0D-EC0333531C76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92" creationId="{3D560515-1382-4AE6-9926-630EB8BDB751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93" creationId="{76907BF1-E5E9-452E-AF53-A7190EF52744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94" creationId="{ADB90CE0-C474-4A30-A65B-DE4864ED301F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3374728749" sldId="619"/>
            <ac:spMk id="45095" creationId="{7037E445-1F8D-4E1E-9160-4413C1740FA7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096" creationId="{2F618AA8-7DDD-4663-A1ED-EF6EE6F8DB25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098" creationId="{02C07582-B83A-48B2-BA8E-FCCAA558C901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099" creationId="{A84E6422-1DBF-49CD-BBAC-233B70D617A5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00" creationId="{F6BBFD1D-00E4-47F6-AD8D-833D3BA6A747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01" creationId="{499594A0-09BF-4CE8-8C70-4D76EB25F017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02" creationId="{D58350DB-551A-48C2-93AD-B157B2D355A0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03" creationId="{36D2D6E1-9863-4280-A4B3-6CA4D578C20C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04" creationId="{1BBA6C30-BB9F-4B5C-BE82-FE78EC84CBDC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05" creationId="{06EE970D-AA2D-4ADE-8A8F-9FA05DC730F7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06" creationId="{9AA89914-FAB6-4E80-9146-328158380478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07" creationId="{C9639E70-F6CF-4BA5-8AFB-397F60C309BA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08" creationId="{CCFBDC19-4BE7-4EF5-AF57-2B0865E2FFF0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09" creationId="{BBB27351-DB64-475E-9640-0EE64067E3EF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10" creationId="{5BCF6FC1-BA8A-4BB0-82AC-AA085341482A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11" creationId="{B06A28AF-75C2-418D-99CA-25B2139170CE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12" creationId="{DA961D20-58DD-44E1-8F69-1F6BD178F343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13" creationId="{A1404FE2-A619-414E-BA50-7A6C7D1712C8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14" creationId="{D255A630-5972-405A-912D-C6820CA9D6F5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15" creationId="{531BF017-9FB3-455C-B74A-CC8EAAAB3B06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16" creationId="{AA14F401-AD44-4425-85E5-5E09FB27083F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17" creationId="{247A4938-F9F3-4B4F-A1D2-5E49DEE071D0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18" creationId="{BECD970D-FA47-44DE-B8FC-57B3A0346253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19" creationId="{80C68255-86F5-4769-8750-5B96CFE31AAC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20" creationId="{22BFD62F-B287-4068-8F0B-1BD915E6A2D8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21" creationId="{00E6B85E-CF70-40B0-8582-50158B06DE09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22" creationId="{A3AE9D44-054D-420E-BF0B-77A5F0722BCF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23" creationId="{CBAA604F-7BD8-415E-A7FC-D623FD53E208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24" creationId="{C05EAD1C-2904-40B3-9241-B1E139CEB678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25" creationId="{CD94554F-4EB0-48AB-9AE4-8C8E0878E3EB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26" creationId="{2D0F8EC7-BCBF-49C6-BC18-D84FE3AED1C2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27" creationId="{68C397E5-E4C3-4680-9474-F97B5398C6AC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28" creationId="{63245C34-4A94-4B35-A524-55DD547D7F66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29" creationId="{248E416F-0087-4AEA-B80A-718325523F6F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30" creationId="{DF61FB21-CF32-43B3-A89E-B5E0A3F9DCE2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31" creationId="{2F5A24BF-1497-40E5-BE24-536A2A7370D1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32" creationId="{3AE27074-75B2-4E47-B964-3D9B7DEFBA73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3374728749" sldId="619"/>
            <ac:spMk id="45133" creationId="{57A03D9B-69DF-417E-8577-4BDEE8A49DE4}"/>
          </ac:spMkLst>
        </pc:spChg>
        <pc:grpChg chg="mod">
          <ac:chgData name="王 欣捷" userId="b965477fa0aef5e6" providerId="LiveId" clId="{2B0FDB0B-89C3-479F-AB9D-D58F11732152}" dt="2021-03-07T11:28:27.704" v="519"/>
          <ac:grpSpMkLst>
            <pc:docMk/>
            <pc:sldMk cId="3374728749" sldId="619"/>
            <ac:grpSpMk id="45060" creationId="{80732699-300B-4610-A44F-5826E469A40A}"/>
          </ac:grpSpMkLst>
        </pc:grpChg>
        <pc:grpChg chg="mod">
          <ac:chgData name="王 欣捷" userId="b965477fa0aef5e6" providerId="LiveId" clId="{2B0FDB0B-89C3-479F-AB9D-D58F11732152}" dt="2021-03-07T11:28:12.667" v="498" actId="1036"/>
          <ac:grpSpMkLst>
            <pc:docMk/>
            <pc:sldMk cId="3374728749" sldId="619"/>
            <ac:grpSpMk id="45061" creationId="{957A33F3-2788-4540-8095-C53A9227DC34}"/>
          </ac:grpSpMkLst>
        </pc:grpChg>
        <pc:grpChg chg="mod">
          <ac:chgData name="王 欣捷" userId="b965477fa0aef5e6" providerId="LiveId" clId="{2B0FDB0B-89C3-479F-AB9D-D58F11732152}" dt="2021-03-07T11:28:18.741" v="518" actId="1035"/>
          <ac:grpSpMkLst>
            <pc:docMk/>
            <pc:sldMk cId="3374728749" sldId="619"/>
            <ac:grpSpMk id="45097" creationId="{6CE9C03E-9FAA-4AA8-99B5-1C06BAB29FDA}"/>
          </ac:grpSpMkLst>
        </pc:grpChg>
      </pc:sldChg>
      <pc:sldChg chg="modSp mod">
        <pc:chgData name="王 欣捷" userId="b965477fa0aef5e6" providerId="LiveId" clId="{2B0FDB0B-89C3-479F-AB9D-D58F11732152}" dt="2021-03-07T11:29:42.736" v="573"/>
        <pc:sldMkLst>
          <pc:docMk/>
          <pc:sldMk cId="644326985" sldId="62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644326985" sldId="620"/>
            <ac:spMk id="46082" creationId="{8DE557F5-B78D-48A8-B64B-DDF3EC146FA3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086" creationId="{4D01F034-CB56-48B8-8F65-88AA9323B6DE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087" creationId="{6ABA07D2-C25B-4610-AC95-C55DE7F1FAB8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088" creationId="{905F056B-1E41-4665-964F-15405CEF2803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089" creationId="{D55A7686-A77C-4471-921C-AA2D7242F913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090" creationId="{1589D624-7557-4092-93AD-62B7EC3F8D29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091" creationId="{50F63C21-9643-42EC-B85D-A771298BE620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092" creationId="{333D168D-302F-4AE6-9743-4D53D2FAC533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093" creationId="{CD9A922A-E3EA-4DF6-9617-D3D78DA8D464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094" creationId="{34F1DC35-8437-482D-8984-0CF300C8BD77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095" creationId="{7A3D7091-5A21-45E3-8A11-1E6F55411D31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096" creationId="{AD2DBDB1-999B-41D4-BA24-7AC359962409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097" creationId="{74412228-E5A0-4AB9-B3C3-D37FCAB912CE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098" creationId="{245BA7D7-6B26-4961-B7EC-ACACC69F7535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099" creationId="{4B8F4B57-06D4-4002-8BD0-BAE93F2AF2B1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100" creationId="{20A4ECFB-1C77-4261-879B-B460B14A5743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101" creationId="{D376AF40-F29B-4147-9516-1BF2986B68C5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102" creationId="{0069564C-8B17-4679-8FE1-AD663A87F83A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103" creationId="{BDF02F74-7734-4B77-88D9-55236AB54964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104" creationId="{80714559-DD78-41BB-A937-F499F6841201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105" creationId="{7BD27C8C-CEFB-4F5C-BC5F-0E6D04D47BE6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106" creationId="{57F55197-B330-434F-B501-6AB20C7120D7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107" creationId="{6DFBC84D-1308-4AB0-9A1A-CC665468D5F4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108" creationId="{0ACEEECA-252B-4ACE-9298-9F611A99A25F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109" creationId="{A28E9C58-1EAC-4290-A437-68BB9DE856BC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110" creationId="{9F4A9C2C-BDCF-4D1D-9341-41DEF44F2443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111" creationId="{FEE2A922-37D7-4B0F-BE8F-9F4A73950C7A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112" creationId="{53AE8F41-9C2B-4639-8BE3-AA99BFC69B7C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113" creationId="{2347D105-B578-4B80-8366-0BEDD463E623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114" creationId="{C6188D36-1519-43C2-9B49-12671F6D78AE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115" creationId="{84D50FB5-0040-435D-9823-D4907D68CF0D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116" creationId="{736EAD05-6931-48E9-B071-69CBBF5F5ABC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117" creationId="{D0CED493-D87F-44C3-A4BA-ABE17852A875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118" creationId="{63C754CE-BAEC-4A58-A0EB-496C3BFF1F7B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644326985" sldId="620"/>
            <ac:spMk id="46119" creationId="{FB137090-9E5D-47DC-9E10-F46F23116510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20" creationId="{780468B1-EDB1-4FEB-AAB1-1750FB93CE8A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22" creationId="{FC0F973F-172E-4B03-9CB9-D67D95F126D5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23" creationId="{1CC1EE86-5DEA-46A6-A413-071AA7CD6A3F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24" creationId="{687E43C4-9786-424E-AE93-8163C5A53DD7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25" creationId="{23F08259-195F-463B-A67C-60B0FD1C2765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26" creationId="{8804BAB9-17B3-4376-AB06-1F74BDC3A2BA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27" creationId="{F3D8BBD8-2DAF-413A-918A-2205C96CB19B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28" creationId="{A3FF3276-8433-4F53-8122-E52B8693236C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29" creationId="{5EA53C84-2C7F-400E-A4AB-16543198F2A9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30" creationId="{B65C7CFD-9801-47F5-9112-BFE13120F808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31" creationId="{2A9BDB7C-D2F0-4AC8-802F-B181E14CA467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32" creationId="{9F35250D-702F-4E50-BE1C-5365CDDC13B5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33" creationId="{1827687B-CE83-470E-97BF-279162FB08CD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34" creationId="{8C2C98D9-FED6-4999-B9AD-0600564AE900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35" creationId="{74ED7BD7-C28A-48DD-9CD6-3F29E5EF7287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36" creationId="{84721457-E207-470D-B305-22530513402B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37" creationId="{221A1411-F909-4A73-8920-450E63BC373D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38" creationId="{9F831C43-0635-41F2-BBA8-EF3E55C417A4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39" creationId="{DFC6A71E-768C-4BC5-8726-8628166863BB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40" creationId="{232116A3-F352-4A17-B828-90605427CD19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41" creationId="{62F3D688-B241-4F17-8329-88F05ECA25C2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42" creationId="{C6B372ED-9174-44ED-B066-8B0F2DE1061C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43" creationId="{3C339D6E-588C-45E4-98C7-F714397BEDF7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44" creationId="{BFC5998F-B1DD-47FB-8634-F3FDDD8087D9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45" creationId="{39CE11CF-7F86-4DC8-A438-F80270F6E746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46" creationId="{149A0F81-DBBB-4693-A4A5-D5B600036936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47" creationId="{35CF0E54-EDA4-4B92-945D-824417D15019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48" creationId="{049066DD-EA84-4462-8E63-342141CED05E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49" creationId="{39F15DEE-4B7F-43B2-8027-D465FBACB534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50" creationId="{B3119EEB-E703-4E16-BFC2-32B1FA577EBD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51" creationId="{204FF21B-B2CF-487C-BB27-26E29F2AC82B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52" creationId="{EA40E3A0-F835-4723-9427-2C4AC315811A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53" creationId="{F5F31D6F-791F-47B9-941A-EF7D2CFED8C4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54" creationId="{FE4AE2CC-22EE-4196-AA34-2246B9C11F4B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55" creationId="{84FC20C5-52EC-459A-8CA9-379FBC7FBE90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56" creationId="{C7E8442D-EB5D-4CB9-BB2E-838C53311A7F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644326985" sldId="620"/>
            <ac:spMk id="46157" creationId="{6C77CAD2-CDC6-4E31-BE44-C6BFB5C17A65}"/>
          </ac:spMkLst>
        </pc:spChg>
        <pc:grpChg chg="mod">
          <ac:chgData name="王 欣捷" userId="b965477fa0aef5e6" providerId="LiveId" clId="{2B0FDB0B-89C3-479F-AB9D-D58F11732152}" dt="2021-03-07T11:29:42.736" v="573"/>
          <ac:grpSpMkLst>
            <pc:docMk/>
            <pc:sldMk cId="644326985" sldId="620"/>
            <ac:grpSpMk id="46084" creationId="{2D742EB5-9530-473A-B81A-722F26B52B3A}"/>
          </ac:grpSpMkLst>
        </pc:grpChg>
        <pc:grpChg chg="mod">
          <ac:chgData name="王 欣捷" userId="b965477fa0aef5e6" providerId="LiveId" clId="{2B0FDB0B-89C3-479F-AB9D-D58F11732152}" dt="2021-03-07T11:28:56.734" v="529" actId="1036"/>
          <ac:grpSpMkLst>
            <pc:docMk/>
            <pc:sldMk cId="644326985" sldId="620"/>
            <ac:grpSpMk id="46085" creationId="{9D378B35-7DDC-44D5-93A1-99BFF73E3027}"/>
          </ac:grpSpMkLst>
        </pc:grpChg>
        <pc:grpChg chg="mod">
          <ac:chgData name="王 欣捷" userId="b965477fa0aef5e6" providerId="LiveId" clId="{2B0FDB0B-89C3-479F-AB9D-D58F11732152}" dt="2021-03-07T11:29:04.117" v="549" actId="1035"/>
          <ac:grpSpMkLst>
            <pc:docMk/>
            <pc:sldMk cId="644326985" sldId="620"/>
            <ac:grpSpMk id="46121" creationId="{328139DF-8EDD-4C03-8861-812C35540825}"/>
          </ac:grpSpMkLst>
        </pc:grpChg>
      </pc:sldChg>
      <pc:sldChg chg="modSp mod modClrScheme chgLayout">
        <pc:chgData name="王 欣捷" userId="b965477fa0aef5e6" providerId="LiveId" clId="{2B0FDB0B-89C3-479F-AB9D-D58F11732152}" dt="2021-03-07T11:58:24.438" v="1000" actId="700"/>
        <pc:sldMkLst>
          <pc:docMk/>
          <pc:sldMk cId="2938736793" sldId="621"/>
        </pc:sldMkLst>
        <pc:spChg chg="mod ord">
          <ac:chgData name="王 欣捷" userId="b965477fa0aef5e6" providerId="LiveId" clId="{2B0FDB0B-89C3-479F-AB9D-D58F11732152}" dt="2021-03-07T11:58:24.438" v="1000" actId="700"/>
          <ac:spMkLst>
            <pc:docMk/>
            <pc:sldMk cId="2938736793" sldId="621"/>
            <ac:spMk id="47106" creationId="{6184F275-BE0E-4931-B850-84B498FDA1C8}"/>
          </ac:spMkLst>
        </pc:spChg>
        <pc:spChg chg="mod ord">
          <ac:chgData name="王 欣捷" userId="b965477fa0aef5e6" providerId="LiveId" clId="{2B0FDB0B-89C3-479F-AB9D-D58F11732152}" dt="2021-03-07T11:58:24.438" v="1000" actId="700"/>
          <ac:spMkLst>
            <pc:docMk/>
            <pc:sldMk cId="2938736793" sldId="621"/>
            <ac:spMk id="47107" creationId="{389FBC40-9422-470C-B699-30688D5C86DB}"/>
          </ac:spMkLst>
        </pc:spChg>
        <pc:spChg chg="mod">
          <ac:chgData name="王 欣捷" userId="b965477fa0aef5e6" providerId="LiveId" clId="{2B0FDB0B-89C3-479F-AB9D-D58F11732152}" dt="2021-03-07T11:29:20.570" v="571" actId="1076"/>
          <ac:spMkLst>
            <pc:docMk/>
            <pc:sldMk cId="2938736793" sldId="621"/>
            <ac:spMk id="47110" creationId="{C8AC1F2A-89F2-49EE-8D78-8DB436C6E10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938736793" sldId="621"/>
            <ac:spMk id="47111" creationId="{64484CF4-E79E-49A5-8B09-2C039A0EDBBE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12" creationId="{334386A4-DC0C-4736-ABF5-25AD015D4413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14" creationId="{94F6E1D2-62CD-440A-867A-D5E91DC12ED4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15" creationId="{ECC256AE-263F-4230-BD06-66A3C24B6699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16" creationId="{84B9068C-121A-4B93-933C-4B54D86EA17E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17" creationId="{2A660C7B-B6D8-4972-B425-0F230E1B4761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18" creationId="{206A8A44-C3E7-47C5-9999-3DF09527F7D9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19" creationId="{9B114256-0823-4DE3-8069-19AE0E3B86D9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20" creationId="{96E60C18-368F-4DBD-9D37-490DDD1D535D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21" creationId="{E66552C1-5310-4F1E-8977-E097595DD1D2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22" creationId="{E91221B4-CB6C-45A2-AA1F-320A93894F37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23" creationId="{2ADB9FCA-2F25-49F0-A630-D23F3F6A99DE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24" creationId="{E96A0D7A-E277-4B3A-84F8-3260D326F729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25" creationId="{41794D22-16D6-4803-A98E-3A8B93655E5E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26" creationId="{960A2516-90B7-4AA8-9CB8-C860FEDADC1F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27" creationId="{86C6A8B2-4F77-4DFF-88BB-19D8FF93EF3C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28" creationId="{72BBDF70-64F7-49AE-833A-1113E1BA6D40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29" creationId="{4E27BF64-95FB-4148-859A-C773802A8363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30" creationId="{CC850883-DF87-446B-AA97-4C44BEA4FBAE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31" creationId="{B97A338C-AA91-43AF-8254-380AB8941C9A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32" creationId="{536170B8-D6F3-4BD4-B6D5-588E2C749D3D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33" creationId="{6E483DC2-686E-44D2-89F1-99BA73346A4E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34" creationId="{D0AF44A9-CB52-4908-B574-5A3CCAC359DA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35" creationId="{FD336B3D-275C-496F-9183-49560CEB4D49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36" creationId="{0841BA73-27B3-4D89-917B-8C223A9633A6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37" creationId="{971B5447-E52A-4644-A720-CA3891CE2DAC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38" creationId="{EE13D19B-EEE1-4637-94FE-B98AF7F755B8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39" creationId="{47FA2874-F586-4222-BFC5-F62783989A29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40" creationId="{98B206DE-5CA1-4EDD-A285-4342D325950F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41" creationId="{4C248EE3-B9D4-4872-9D46-E938A2573854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42" creationId="{9CE6E57A-EEC6-43D8-A8BF-15636C72A105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43" creationId="{888D7AF6-EF85-410C-B07F-D104FB07F61D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44" creationId="{3C0EAA50-563B-40F2-A0E5-982D434AF2EE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45" creationId="{2D18757B-CBF4-49CF-8821-FD61F5136E64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46" creationId="{B5D0355C-5673-4431-B242-3A82BD94BE8A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47" creationId="{75B5EBC7-A5A5-4C66-B8E5-686F191E9A87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48" creationId="{6495166C-27CE-4775-BAE9-E442FDB667E3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2938736793" sldId="621"/>
            <ac:spMk id="47149" creationId="{2D330C44-6681-4150-9DCD-006EF4ECB5BB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2938736793" sldId="621"/>
            <ac:spMk id="47150" creationId="{CEA03BB2-8001-4447-85F2-1767C8F9D12D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2938736793" sldId="621"/>
            <ac:spMk id="47152" creationId="{09816E9A-3CFA-493B-A63E-00BBABFC1410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2938736793" sldId="621"/>
            <ac:spMk id="47153" creationId="{3584AE54-190F-4D00-A5AE-CB896938C080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2938736793" sldId="621"/>
            <ac:spMk id="47154" creationId="{60D26688-4E0E-4364-AAB4-DBED26509EC2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2938736793" sldId="621"/>
            <ac:spMk id="47155" creationId="{60028768-F676-4C61-9B6E-42F9D0204B8B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2938736793" sldId="621"/>
            <ac:spMk id="47156" creationId="{92C31181-1B83-4BB3-9345-834AC8CA50DB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2938736793" sldId="621"/>
            <ac:spMk id="47157" creationId="{09915F70-8888-47A9-BD75-816A0DFE3594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2938736793" sldId="621"/>
            <ac:spMk id="47158" creationId="{93D9DC10-0E68-473D-B1B6-390A04651FEB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2938736793" sldId="621"/>
            <ac:spMk id="47159" creationId="{047C5248-2132-4747-B720-6BC050724352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2938736793" sldId="621"/>
            <ac:spMk id="47160" creationId="{77C80D44-D12E-43B7-A06B-323CFF3F1E5D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2938736793" sldId="621"/>
            <ac:spMk id="47161" creationId="{BADCA671-6118-43DE-BA8F-521EFC3B9D6B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2938736793" sldId="621"/>
            <ac:spMk id="47162" creationId="{CFA4465A-B569-45A9-8661-52EEA5182265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2938736793" sldId="621"/>
            <ac:spMk id="47163" creationId="{5344E2A4-25E5-4367-996E-D80EBF4A34E5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2938736793" sldId="621"/>
            <ac:spMk id="47164" creationId="{B73CECD5-7E45-4C08-9624-BEB34EDD4222}"/>
          </ac:spMkLst>
        </pc:spChg>
        <pc:grpChg chg="mod">
          <ac:chgData name="王 欣捷" userId="b965477fa0aef5e6" providerId="LiveId" clId="{2B0FDB0B-89C3-479F-AB9D-D58F11732152}" dt="2021-03-07T11:29:31.944" v="572" actId="1076"/>
          <ac:grpSpMkLst>
            <pc:docMk/>
            <pc:sldMk cId="2938736793" sldId="621"/>
            <ac:grpSpMk id="47108" creationId="{B853D4AD-31CE-4EC7-B016-3DE43FC589E2}"/>
          </ac:grpSpMkLst>
        </pc:grpChg>
        <pc:grpChg chg="mod">
          <ac:chgData name="王 欣捷" userId="b965477fa0aef5e6" providerId="LiveId" clId="{2B0FDB0B-89C3-479F-AB9D-D58F11732152}" dt="2021-03-07T11:29:45.240" v="574"/>
          <ac:grpSpMkLst>
            <pc:docMk/>
            <pc:sldMk cId="2938736793" sldId="621"/>
            <ac:grpSpMk id="47109" creationId="{C64648D9-290C-4A90-8780-1B0EEAE30146}"/>
          </ac:grpSpMkLst>
        </pc:grpChg>
        <pc:grpChg chg="mod">
          <ac:chgData name="王 欣捷" userId="b965477fa0aef5e6" providerId="LiveId" clId="{2B0FDB0B-89C3-479F-AB9D-D58F11732152}" dt="2021-03-07T11:29:10.731" v="569" actId="1035"/>
          <ac:grpSpMkLst>
            <pc:docMk/>
            <pc:sldMk cId="2938736793" sldId="621"/>
            <ac:grpSpMk id="47113" creationId="{DE75DFD8-A064-4F9C-954B-184B61593092}"/>
          </ac:grpSpMkLst>
        </pc:grpChg>
        <pc:grpChg chg="mod">
          <ac:chgData name="王 欣捷" userId="b965477fa0aef5e6" providerId="LiveId" clId="{2B0FDB0B-89C3-479F-AB9D-D58F11732152}" dt="2021-03-07T11:29:31.944" v="572" actId="1076"/>
          <ac:grpSpMkLst>
            <pc:docMk/>
            <pc:sldMk cId="2938736793" sldId="621"/>
            <ac:grpSpMk id="47151" creationId="{AC305630-C2F0-4C68-9426-C2B09C07AD51}"/>
          </ac:grpSpMkLst>
        </pc:grpChg>
      </pc:sldChg>
      <pc:sldChg chg="modSp mod">
        <pc:chgData name="王 欣捷" userId="b965477fa0aef5e6" providerId="LiveId" clId="{2B0FDB0B-89C3-479F-AB9D-D58F11732152}" dt="2021-03-07T11:57:29.607" v="993" actId="403"/>
        <pc:sldMkLst>
          <pc:docMk/>
          <pc:sldMk cId="3459768315" sldId="62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3459768315" sldId="622"/>
            <ac:spMk id="48130" creationId="{B22E8719-4716-4913-903F-0E9A2A9F14E2}"/>
          </ac:spMkLst>
        </pc:spChg>
        <pc:spChg chg="mod">
          <ac:chgData name="王 欣捷" userId="b965477fa0aef5e6" providerId="LiveId" clId="{2B0FDB0B-89C3-479F-AB9D-D58F11732152}" dt="2021-03-07T11:57:29.607" v="993" actId="403"/>
          <ac:spMkLst>
            <pc:docMk/>
            <pc:sldMk cId="3459768315" sldId="622"/>
            <ac:spMk id="48131" creationId="{1EE12570-D049-4741-A472-5626621C32E4}"/>
          </ac:spMkLst>
        </pc:spChg>
      </pc:sldChg>
      <pc:sldChg chg="modSp mod">
        <pc:chgData name="王 欣捷" userId="b965477fa0aef5e6" providerId="LiveId" clId="{2B0FDB0B-89C3-479F-AB9D-D58F11732152}" dt="2021-03-07T12:39:18.788" v="1398" actId="1076"/>
        <pc:sldMkLst>
          <pc:docMk/>
          <pc:sldMk cId="1435269741" sldId="62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1435269741" sldId="623"/>
            <ac:spMk id="35842" creationId="{314FF315-46FE-4C7B-8268-E185BC19747D}"/>
          </ac:spMkLst>
        </pc:spChg>
        <pc:spChg chg="mod">
          <ac:chgData name="王 欣捷" userId="b965477fa0aef5e6" providerId="LiveId" clId="{2B0FDB0B-89C3-479F-AB9D-D58F11732152}" dt="2021-03-07T12:39:18.788" v="1398" actId="1076"/>
          <ac:spMkLst>
            <pc:docMk/>
            <pc:sldMk cId="1435269741" sldId="623"/>
            <ac:spMk id="35845" creationId="{395474E5-9AE2-49BE-9872-080A4A88EFA8}"/>
          </ac:spMkLst>
        </pc:spChg>
        <pc:spChg chg="mod">
          <ac:chgData name="王 欣捷" userId="b965477fa0aef5e6" providerId="LiveId" clId="{2B0FDB0B-89C3-479F-AB9D-D58F11732152}" dt="2021-03-07T12:39:18.788" v="1398" actId="1076"/>
          <ac:spMkLst>
            <pc:docMk/>
            <pc:sldMk cId="1435269741" sldId="623"/>
            <ac:spMk id="35846" creationId="{F3EBF026-054D-4A9F-9D77-BA1551132330}"/>
          </ac:spMkLst>
        </pc:spChg>
        <pc:spChg chg="mod">
          <ac:chgData name="王 欣捷" userId="b965477fa0aef5e6" providerId="LiveId" clId="{2B0FDB0B-89C3-479F-AB9D-D58F11732152}" dt="2021-03-07T12:39:18.788" v="1398" actId="1076"/>
          <ac:spMkLst>
            <pc:docMk/>
            <pc:sldMk cId="1435269741" sldId="623"/>
            <ac:spMk id="35847" creationId="{3C7BDAB6-FC38-465B-B0AF-58208FEFD422}"/>
          </ac:spMkLst>
        </pc:spChg>
        <pc:spChg chg="mod">
          <ac:chgData name="王 欣捷" userId="b965477fa0aef5e6" providerId="LiveId" clId="{2B0FDB0B-89C3-479F-AB9D-D58F11732152}" dt="2021-03-07T12:39:18.788" v="1398" actId="1076"/>
          <ac:spMkLst>
            <pc:docMk/>
            <pc:sldMk cId="1435269741" sldId="623"/>
            <ac:spMk id="35848" creationId="{40077CA4-6949-4D83-AE9C-A3217D5D792A}"/>
          </ac:spMkLst>
        </pc:spChg>
        <pc:spChg chg="mod">
          <ac:chgData name="王 欣捷" userId="b965477fa0aef5e6" providerId="LiveId" clId="{2B0FDB0B-89C3-479F-AB9D-D58F11732152}" dt="2021-03-07T12:39:18.788" v="1398" actId="1076"/>
          <ac:spMkLst>
            <pc:docMk/>
            <pc:sldMk cId="1435269741" sldId="623"/>
            <ac:spMk id="35849" creationId="{679A449F-4EED-42E7-AE45-509D5A9BCE2B}"/>
          </ac:spMkLst>
        </pc:spChg>
        <pc:grpChg chg="mod">
          <ac:chgData name="王 欣捷" userId="b965477fa0aef5e6" providerId="LiveId" clId="{2B0FDB0B-89C3-479F-AB9D-D58F11732152}" dt="2021-03-07T12:39:18.788" v="1398" actId="1076"/>
          <ac:grpSpMkLst>
            <pc:docMk/>
            <pc:sldMk cId="1435269741" sldId="623"/>
            <ac:grpSpMk id="35844" creationId="{C45804C7-20BC-4E9F-8C4D-09699362347A}"/>
          </ac:grpSpMkLst>
        </pc:grpChg>
      </pc:sldChg>
      <pc:sldChg chg="modSp mod">
        <pc:chgData name="王 欣捷" userId="b965477fa0aef5e6" providerId="LiveId" clId="{2B0FDB0B-89C3-479F-AB9D-D58F11732152}" dt="2021-03-07T10:09:45.769" v="280" actId="207"/>
        <pc:sldMkLst>
          <pc:docMk/>
          <pc:sldMk cId="3964233089" sldId="62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3964233089" sldId="624"/>
            <ac:spMk id="36866" creationId="{7AE864F8-E896-40A5-ACBD-5206BD8A225C}"/>
          </ac:spMkLst>
        </pc:spChg>
        <pc:spChg chg="mod">
          <ac:chgData name="王 欣捷" userId="b965477fa0aef5e6" providerId="LiveId" clId="{2B0FDB0B-89C3-479F-AB9D-D58F11732152}" dt="2021-03-07T10:09:45.769" v="280" actId="207"/>
          <ac:spMkLst>
            <pc:docMk/>
            <pc:sldMk cId="3964233089" sldId="624"/>
            <ac:spMk id="36867" creationId="{E2D89EFF-EA75-484B-9A61-E8A196C06592}"/>
          </ac:spMkLst>
        </pc:spChg>
      </pc:sldChg>
      <pc:sldChg chg="modSp mod modNotes">
        <pc:chgData name="王 欣捷" userId="b965477fa0aef5e6" providerId="LiveId" clId="{2B0FDB0B-89C3-479F-AB9D-D58F11732152}" dt="2021-03-07T15:00:34.540" v="2179" actId="207"/>
        <pc:sldMkLst>
          <pc:docMk/>
          <pc:sldMk cId="3141188727" sldId="62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3141188727" sldId="625"/>
            <ac:spMk id="37890" creationId="{9F1BC85E-DE07-4930-826E-97D5BD0C0219}"/>
          </ac:spMkLst>
        </pc:spChg>
        <pc:spChg chg="mod">
          <ac:chgData name="王 欣捷" userId="b965477fa0aef5e6" providerId="LiveId" clId="{2B0FDB0B-89C3-479F-AB9D-D58F11732152}" dt="2021-03-07T15:00:34.540" v="2179" actId="207"/>
          <ac:spMkLst>
            <pc:docMk/>
            <pc:sldMk cId="3141188727" sldId="625"/>
            <ac:spMk id="37891" creationId="{16C6DA9B-B9CF-4798-A00D-41201F95D804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482839774" sldId="62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38" creationId="{BD592D65-DC33-4416-BDE5-B41FA191F27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39" creationId="{C1FAD58A-AFB1-466D-B7FF-3D8DAC9EC7E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42" creationId="{90814B2A-8E37-447F-81B1-ABD2812FEB5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44" creationId="{48482BCF-82BD-460B-8A76-EEF7852441A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45" creationId="{3A29310F-E7DF-4AC7-AE46-59E1626E1BB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46" creationId="{3382C4D5-8076-495F-8000-472786338A3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47" creationId="{ABB987BE-74D4-4FEB-829B-DEAE4AD9B20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48" creationId="{A30310C5-A5E0-4C93-A845-19D167EB3E0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49" creationId="{F28BFCD9-165C-4036-B64C-F9782BC6858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50" creationId="{96762FAE-0C73-448C-AC43-DA555B2EDFE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51" creationId="{C2A8EAB7-8975-458D-9477-44338D7FB86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52" creationId="{F3DB2229-D994-4051-8BD0-2864877868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53" creationId="{7F2AE91A-5B77-4840-85B7-2C4781B65B2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54" creationId="{42B1C884-11D1-413D-A902-03EB1124271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55" creationId="{0E7298EA-CBB6-4016-812F-EEBBA229AFD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56" creationId="{2D5CDDC9-3B4E-41C2-B663-EF956604150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57" creationId="{E615116D-B4EE-4202-9523-35F4D7037C9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58" creationId="{931AFF97-3073-45B0-97ED-8EDE20CAB9E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59" creationId="{3E95EDE8-9DB5-4910-A5E6-3E18391D4D4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60" creationId="{DE33B3C4-697D-436F-9DC0-609BD915690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61" creationId="{6E8C7AAA-988E-4DEE-B7D9-91FE10B3B2C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62" creationId="{640C7D7A-6FEE-4B54-8798-C0AD3605546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63" creationId="{523F2982-B5AB-41A2-B1B6-C7DBCB17E78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64" creationId="{98BDEFB0-0AF8-4239-9473-9A105D20161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65" creationId="{06F37993-D497-41B9-9547-5927E44E279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66" creationId="{F8F4B4B0-672F-4F0C-908E-EFD2B2067E2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68" creationId="{52491430-96F4-40D9-889D-00B589AC94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69" creationId="{36F533C4-7978-4F00-87CD-0DC15C41635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70" creationId="{50F39B49-71F7-44D2-AC96-DA8B3483EDB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71" creationId="{561D6FF9-F5AE-44C4-8C38-5E3F67C3F86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72" creationId="{B054EA78-7680-4D2A-AEFA-36BAE33B867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73" creationId="{723CEA20-BC71-4A66-A96D-1FF8824E167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74" creationId="{BD3B6F76-5E85-4559-BD4C-468C64718B1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75" creationId="{0C973FD1-192F-40EE-8A98-A232A3621F2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76" creationId="{E6EA8887-6994-4FDD-820B-9D379C69EC2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77" creationId="{1A7AC02A-71FE-4896-9DA1-FE15764B294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78" creationId="{DF903C21-C8AB-4F18-9D81-F9981CDCF97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79" creationId="{38490DF9-354D-4567-B6C5-BE479FD80BA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80" creationId="{6F8EB9E7-7666-4AF3-9059-5A2E462C6A7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81" creationId="{E1A3E0AC-33A9-4148-A621-3BB530C29EB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82" creationId="{5B73A884-8863-45E6-B056-B89B99DEAF1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83" creationId="{BBDB6D5E-8279-42B3-B26A-82FC5AB3199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84" creationId="{62BB04E1-6B7F-4246-B255-99BD21B00B4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85" creationId="{9FDA61D7-E157-4475-A670-053D0412C55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86" creationId="{FD67A61B-749B-437A-BD83-B277951B759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87" creationId="{93AEE2EE-FC22-4A0C-90A0-DD46A35B5D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88" creationId="{920EDD90-548F-44BE-9AF5-F989926E96A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89" creationId="{182F73A0-A131-403F-B8E7-C73488AC2FF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90" creationId="{E4E184F5-0B43-424A-BB84-8A3817F5CE3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91" creationId="{733AD41B-2DE4-4D9F-9D45-1FF457B183E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82839774" sldId="626"/>
            <ac:spMk id="39992" creationId="{8695BAE8-6ABE-47F1-A6E4-E58A0D574CD5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482839774" sldId="626"/>
            <ac:grpSpMk id="39940" creationId="{B603C35F-AEDB-4650-8C5A-1E47A17B280D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482839774" sldId="626"/>
            <ac:grpSpMk id="39941" creationId="{A717510F-38D8-42AD-9023-79B0C830DA98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482839774" sldId="626"/>
            <ac:grpSpMk id="39943" creationId="{8FA85E8E-5AA0-43D4-9483-D29D930EA7D9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482839774" sldId="626"/>
            <ac:grpSpMk id="39967" creationId="{B1F25AFE-8832-4242-89A2-246953D9D3E8}"/>
          </ac:grpSpMkLst>
        </pc:gr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3461942536" sldId="62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27"/>
            <ac:spMk id="40962" creationId="{359BFB07-A038-4D0E-8893-6727C8C42D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27"/>
            <ac:spMk id="40963" creationId="{D68492F8-0C9E-472A-8909-92743AB0439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27"/>
            <ac:spMk id="40966" creationId="{2805AC9A-CE25-477F-80A2-A2EC778A675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27"/>
            <ac:spMk id="40968" creationId="{787D02FF-A0B8-4074-82BE-7ECA8D3F0DB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27"/>
            <ac:spMk id="40969" creationId="{51065862-07F4-497F-9595-AEBD66F8D52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27"/>
            <ac:spMk id="40970" creationId="{5E8E0F41-D87B-4C87-898F-307CC27BE21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27"/>
            <ac:spMk id="40971" creationId="{F0910991-4578-4481-987D-5526135E16C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27"/>
            <ac:spMk id="40972" creationId="{BD24EB0C-B464-49B2-A24B-C6BB792EF4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27"/>
            <ac:spMk id="40973" creationId="{D821C664-5A18-499A-A079-24FC4C6459E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27"/>
            <ac:spMk id="40974" creationId="{1194C150-966F-4E7A-B6DF-FEA8E3B6E90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27"/>
            <ac:spMk id="40975" creationId="{314E7E7A-5088-4ADC-B844-54CCCFB9E82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27"/>
            <ac:spMk id="40976" creationId="{5E0BB45E-D7C7-45D3-B11F-2557FFB7D5C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27"/>
            <ac:spMk id="40977" creationId="{9F08E7DF-35C6-4471-A83D-9651E61195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27"/>
            <ac:spMk id="40978" creationId="{A34DA97E-3A82-4FD9-B9C6-4C592153D60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27"/>
            <ac:spMk id="40979" creationId="{FBB8F337-0E5E-46BF-B633-3A307C75CD6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27"/>
            <ac:spMk id="40980" creationId="{5116E4D6-6B28-4175-A133-7F67FC253DA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27"/>
            <ac:spMk id="40981" creationId="{D4FC7A76-0E02-40BD-8F37-B62FA7CF45D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27"/>
            <ac:spMk id="40982" creationId="{7B4090B6-0FAA-41F3-BE78-6B6C383EF2D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27"/>
            <ac:spMk id="40983" creationId="{E770A411-2923-498A-BEF2-3B403E918A9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27"/>
            <ac:spMk id="40984" creationId="{7AF8FB03-5924-4ECB-BDD9-1FC8DA536F8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27"/>
            <ac:spMk id="40985" creationId="{483EABDB-3D49-4AF2-BED5-D938F1174BB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27"/>
            <ac:spMk id="40986" creationId="{F7E82B3E-F392-4793-AA53-9B907C47877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27"/>
            <ac:spMk id="40987" creationId="{69EE8916-B838-481C-9716-2287A4FA13D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27"/>
            <ac:spMk id="40988" creationId="{1675697A-13CF-4F0A-A5BC-FB3E79A5A7A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27"/>
            <ac:spMk id="40989" creationId="{88D6C8BA-F557-4BF8-9830-ED4D7A31048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461942536" sldId="627"/>
            <ac:spMk id="179229" creationId="{CF77134F-0075-4A37-B851-C912C7A3ABEA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3461942536" sldId="627"/>
            <ac:grpSpMk id="40964" creationId="{84B9A661-B1EC-4FF6-A872-877028C6E883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3461942536" sldId="627"/>
            <ac:grpSpMk id="40967" creationId="{D925062D-5EE7-4A48-941C-6E7EC8BFC992}"/>
          </ac:grpSpMkLst>
        </pc:gr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3824114824" sldId="62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3824114824" sldId="628"/>
            <ac:spMk id="41986" creationId="{92AD7DB6-520F-4578-AB18-EE08F7C6983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824114824" sldId="628"/>
            <ac:spMk id="41987" creationId="{D196C8C2-D528-4427-A07A-E29FABE75C0C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2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9"/>
            <ac:spMk id="43010" creationId="{E6528E2D-852C-4627-B5DB-34B69C1BEAE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9"/>
            <ac:spMk id="43011" creationId="{C908A308-5318-40EE-A9CC-D0D79D3B5B53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3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0"/>
            <ac:spMk id="44034" creationId="{A28071D3-105A-4E8E-9902-8E353AC989D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0"/>
            <ac:spMk id="44035" creationId="{A77C64AC-7C4B-4853-859D-68031B7FFE8F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4013665732" sldId="631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4013665732" sldId="631"/>
            <ac:spMk id="45058" creationId="{9D114B1D-9475-4187-A5D4-BF243A28232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013665732" sldId="631"/>
            <ac:spMk id="45059" creationId="{9C04B89C-2CC4-47EE-BB08-D1C9904EF7FC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3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82" creationId="{10D30C34-FF62-4ADA-9567-C12E77860D9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84" creationId="{88481425-BFDA-43F4-94B8-530455B887F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88" creationId="{7A36B0B4-20FA-424C-BF3F-9D770EEFEE3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0" creationId="{83028EBA-FF69-446B-9BB1-DB37D8C515C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1" creationId="{21AA2D1E-5FBC-4B56-9ABD-4885F2AF987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2" creationId="{CB79BA96-627D-4E23-AD83-6CB82123E77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3" creationId="{DBED2B40-158F-4FFD-8FAF-5ABA98B5AE4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4" creationId="{7A4DD71C-B01A-4127-B7E3-792BFC99CED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5" creationId="{B0B50612-275B-4D18-B35C-A7DA1022BEB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6" creationId="{8E76314B-9009-488B-9C67-EA384C9ED1E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7" creationId="{82BC4FB2-24A0-4576-9770-03E1CB5862B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8" creationId="{0794CC75-8A99-4B74-85C7-171E96BABF5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9" creationId="{FE413D0E-46C5-47FD-97F7-F0FD628E54A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0" creationId="{54B37356-B3DF-4F80-B6A3-7E5E287F38B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1" creationId="{B7DFECC0-612C-45A5-A623-99DB025A63A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2" creationId="{4C1ABA1D-F07F-411F-AD8E-2E5A2DA5168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3" creationId="{690688E1-4EFA-4386-8114-471C9699FD3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4" creationId="{FD8D3371-5C6B-4B6B-AEB4-726BD999E19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5" creationId="{69C4802C-6CF8-449B-9E4C-81CC845437F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6" creationId="{A6FD6593-29B9-4F41-99EE-66032381D18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7" creationId="{83D12FE7-226E-4310-9DEF-6DC84999845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8" creationId="{6A0CAB6F-5CFA-4740-81BE-A475D5F15F4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9" creationId="{00B3622C-4F63-4E2D-B05F-85B66289687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10" creationId="{652A3DA4-08E5-46D4-84A3-0EC08179034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11" creationId="{75C18E08-7651-4F04-86BE-962391F7EE0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181278" creationId="{D44F4F88-06AC-4EBD-85D8-55A78BC4B9C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181279" creationId="{47107C11-AB3A-47AA-9218-CD28C96B3E28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32"/>
            <ac:grpSpMk id="46085" creationId="{15947A6B-1DE5-48D2-B3B8-6752BAA103D0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32"/>
            <ac:grpSpMk id="46089" creationId="{438BEAD7-DDFB-4735-9FA1-CB99BEB71B9F}"/>
          </ac:grpSpMkLst>
        </pc:grpChg>
      </pc:sldChg>
      <pc:sldChg chg="modSp">
        <pc:chgData name="王 欣捷" userId="b965477fa0aef5e6" providerId="LiveId" clId="{2B0FDB0B-89C3-479F-AB9D-D58F11732152}" dt="2021-03-07T10:06:53.834" v="265"/>
        <pc:sldMkLst>
          <pc:docMk/>
          <pc:sldMk cId="1557003979" sldId="63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06" creationId="{F9B5578D-7F0F-43B6-A09E-D431D0F973B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07" creationId="{99C04D71-4D4D-46B7-B3D3-E5B4DB52B40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34" creationId="{01808BD4-A7A1-49A4-854D-A776C9CBD42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36" creationId="{D2A25959-083E-4280-8EAD-CB8098C6FE4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37" creationId="{82D743AA-2C5A-4717-B5F6-B11DE55652E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38" creationId="{9232B225-0FE2-4DB6-9C2D-270591FB56B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39" creationId="{5C67B741-AB9A-4424-9191-44C0F6CBB30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40" creationId="{EE861631-4E4E-4B1F-9236-6AA5F57A9BE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41" creationId="{A2A40CF5-8DD2-4F8B-A985-A7FDC49D428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42" creationId="{1B746B6C-D3DE-4FEA-A03A-67B3EB79EFA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43" creationId="{2822B93B-A1B4-4908-B8B2-89E9DAEB9F3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44" creationId="{D174873C-D7F7-45D2-AF7C-77C423AEA94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45" creationId="{8C7B46CF-2D26-465C-AA30-4C63804CF8C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46" creationId="{F46E259A-07C2-4713-9211-17FD8A9418F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47" creationId="{B933993E-BBF8-4DDF-8A11-5F5F66D3B5C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48" creationId="{4ED45062-D26E-4363-92FC-ABF5790F6B8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49" creationId="{04161BFC-A58B-4274-9A98-99B0DD39CF0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50" creationId="{23712F36-E63E-4914-B17D-BE351E0C7F1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51" creationId="{D7535C4B-5CC4-4A8B-8FB6-2523F80C91C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52" creationId="{2F28FC83-4313-42EF-8BBD-51DBBF88075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53" creationId="{3F339293-82E0-4C70-A65B-A9861DE3D19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55" creationId="{D56E0B09-E9BA-4D1D-9F43-8F0811C50CB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56" creationId="{DCEA9605-98A9-4BC8-9EE3-0D8804AF126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57" creationId="{497A63AE-4D64-4292-AE06-950C7620281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58" creationId="{074334A0-D5DC-446F-A438-C1D9571E8FF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59" creationId="{21F090CF-036F-462F-BFE0-155EF721129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60" creationId="{D62B6B23-9CEF-4C60-B9DF-2610ECCF114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61" creationId="{2915ABEE-3EAB-46CD-9AAF-3B85355412E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62" creationId="{1187842F-0D0B-42F2-8055-F6252C59DFE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63" creationId="{8DA4049B-F0D1-498E-908C-A7F4183755F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64" creationId="{2BA52BCE-87A4-4CCA-9E2D-5758CB303F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65" creationId="{C09DC978-BFAA-488D-B7C7-4FE5537BF28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66" creationId="{F6403260-8FCE-4EA0-B6E5-5499F3813BA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67" creationId="{C70D3F35-42FA-436C-B5DD-8C7B848007F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68" creationId="{7F7A5B57-0D0A-45C7-AC23-90E518F9268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69" creationId="{BD96FAAF-5F55-49D4-8ACF-C97DCA18A90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70" creationId="{9DA087AD-785C-4F55-94A1-0EB2FB2057C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71" creationId="{EF157EE8-1B7E-491B-93D9-AA05CB5A292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72" creationId="{6C337FA0-6655-4188-874B-5EAB217C97D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73" creationId="{080EE3CC-14B0-44F4-AABB-71276308DAE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74" creationId="{14D0E0D4-50F0-4C12-94D2-E5147987C98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75" creationId="{06A06517-6568-4CEE-B4BE-82F3EA5DE1F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557003979" sldId="633"/>
            <ac:spMk id="47176" creationId="{9694BAD2-1D2F-4776-9313-7B18A5D5AE78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1557003979" sldId="633"/>
            <ac:grpSpMk id="4" creationId="{7D67E030-C900-4372-937D-E6AB1C9F4F1F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1557003979" sldId="633"/>
            <ac:grpSpMk id="47132" creationId="{E85AE6A6-0B5B-4D90-89A4-AF9F0F696E9C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1557003979" sldId="633"/>
            <ac:grpSpMk id="47135" creationId="{35439CC8-429F-4582-8B27-832FD363D153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1557003979" sldId="633"/>
            <ac:grpSpMk id="47154" creationId="{1A963C9B-E912-4C62-8190-5E2B3862F2B2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1557003979" sldId="633"/>
            <ac:graphicFrameMk id="182301" creationId="{14EEBBA1-7147-480E-BD34-7E96F243E853}"/>
          </ac:graphicFrameMkLst>
        </pc:graphicFrameChg>
      </pc:sldChg>
      <pc:sldChg chg="modSp mod modNotes">
        <pc:chgData name="王 欣捷" userId="b965477fa0aef5e6" providerId="LiveId" clId="{2B0FDB0B-89C3-479F-AB9D-D58F11732152}" dt="2021-03-07T12:39:49.655" v="1408" actId="1076"/>
        <pc:sldMkLst>
          <pc:docMk/>
          <pc:sldMk cId="905681131" sldId="63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905681131" sldId="634"/>
            <ac:spMk id="48130" creationId="{35495881-98CA-4AB9-AFEF-5AF6A0C3961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905681131" sldId="634"/>
            <ac:spMk id="48131" creationId="{9D43D3D4-B971-4364-B2BF-D34029774EEB}"/>
          </ac:spMkLst>
        </pc:spChg>
        <pc:graphicFrameChg chg="mod">
          <ac:chgData name="王 欣捷" userId="b965477fa0aef5e6" providerId="LiveId" clId="{2B0FDB0B-89C3-479F-AB9D-D58F11732152}" dt="2021-03-07T12:39:49.655" v="1408" actId="1076"/>
          <ac:graphicFrameMkLst>
            <pc:docMk/>
            <pc:sldMk cId="905681131" sldId="634"/>
            <ac:graphicFrameMk id="4" creationId="{92165648-76D4-4804-829A-9E1824B39D1F}"/>
          </ac:graphicFrameMkLst>
        </pc:graphicFrameChg>
      </pc:sldChg>
      <pc:sldChg chg="modSp mod modClrScheme chgLayout">
        <pc:chgData name="王 欣捷" userId="b965477fa0aef5e6" providerId="LiveId" clId="{2B0FDB0B-89C3-479F-AB9D-D58F11732152}" dt="2021-03-07T12:39:40.476" v="1406" actId="27636"/>
        <pc:sldMkLst>
          <pc:docMk/>
          <pc:sldMk cId="1018950190" sldId="63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1018950190" sldId="635"/>
            <ac:spMk id="8" creationId="{A06A1C82-E44B-4A8C-AE33-E5610A09ED1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018950190" sldId="635"/>
            <ac:spMk id="11" creationId="{C21A69A3-C41F-414F-8B09-448A9B299F31}"/>
          </ac:spMkLst>
        </pc:spChg>
        <pc:spChg chg="mod ord">
          <ac:chgData name="王 欣捷" userId="b965477fa0aef5e6" providerId="LiveId" clId="{2B0FDB0B-89C3-479F-AB9D-D58F11732152}" dt="2021-03-07T12:39:40.476" v="1406" actId="27636"/>
          <ac:spMkLst>
            <pc:docMk/>
            <pc:sldMk cId="1018950190" sldId="635"/>
            <ac:spMk id="55298" creationId="{B92F7F6B-2890-4A51-8E94-2A70E8F46441}"/>
          </ac:spMkLst>
        </pc:spChg>
        <pc:spChg chg="mod ord">
          <ac:chgData name="王 欣捷" userId="b965477fa0aef5e6" providerId="LiveId" clId="{2B0FDB0B-89C3-479F-AB9D-D58F11732152}" dt="2021-03-07T12:39:40.384" v="1399" actId="700"/>
          <ac:spMkLst>
            <pc:docMk/>
            <pc:sldMk cId="1018950190" sldId="635"/>
            <ac:spMk id="92163" creationId="{CB62F73F-A959-44EA-9B55-491AF3B66C8B}"/>
          </ac:spMkLst>
        </pc:spChg>
        <pc:cxnChg chg="mod">
          <ac:chgData name="王 欣捷" userId="b965477fa0aef5e6" providerId="LiveId" clId="{2B0FDB0B-89C3-479F-AB9D-D58F11732152}" dt="2021-03-07T10:06:53.834" v="265"/>
          <ac:cxnSpMkLst>
            <pc:docMk/>
            <pc:sldMk cId="1018950190" sldId="635"/>
            <ac:cxnSpMk id="55300" creationId="{E7C544F8-21EB-44C8-A2F0-6B059BA1D261}"/>
          </ac:cxnSpMkLst>
        </pc:cxnChg>
        <pc:cxnChg chg="mod">
          <ac:chgData name="王 欣捷" userId="b965477fa0aef5e6" providerId="LiveId" clId="{2B0FDB0B-89C3-479F-AB9D-D58F11732152}" dt="2021-03-07T10:06:53.834" v="265"/>
          <ac:cxnSpMkLst>
            <pc:docMk/>
            <pc:sldMk cId="1018950190" sldId="635"/>
            <ac:cxnSpMk id="55301" creationId="{6D8EE5AE-0ECF-44E1-B87D-164D0A3C7BD9}"/>
          </ac:cxnSpMkLst>
        </pc:cxnChg>
        <pc:cxnChg chg="mod">
          <ac:chgData name="王 欣捷" userId="b965477fa0aef5e6" providerId="LiveId" clId="{2B0FDB0B-89C3-479F-AB9D-D58F11732152}" dt="2021-03-07T10:06:53.834" v="265"/>
          <ac:cxnSpMkLst>
            <pc:docMk/>
            <pc:sldMk cId="1018950190" sldId="635"/>
            <ac:cxnSpMk id="55302" creationId="{CE8A5A1B-50BB-439A-85E8-9B49BD113FEA}"/>
          </ac:cxnSpMkLst>
        </pc:cxnChg>
      </pc:sldChg>
      <pc:sldChg chg="modSp mod modClrScheme chgLayout">
        <pc:chgData name="王 欣捷" userId="b965477fa0aef5e6" providerId="LiveId" clId="{2B0FDB0B-89C3-479F-AB9D-D58F11732152}" dt="2021-03-07T12:39:40.470" v="1405" actId="27636"/>
        <pc:sldMkLst>
          <pc:docMk/>
          <pc:sldMk cId="1238539197" sldId="636"/>
        </pc:sldMkLst>
        <pc:spChg chg="mod ord">
          <ac:chgData name="王 欣捷" userId="b965477fa0aef5e6" providerId="LiveId" clId="{2B0FDB0B-89C3-479F-AB9D-D58F11732152}" dt="2021-03-07T12:39:40.470" v="1405" actId="27636"/>
          <ac:spMkLst>
            <pc:docMk/>
            <pc:sldMk cId="1238539197" sldId="636"/>
            <ac:spMk id="54274" creationId="{3D8AFB8F-3444-4F22-A621-87433116A880}"/>
          </ac:spMkLst>
        </pc:spChg>
        <pc:spChg chg="mod ord">
          <ac:chgData name="王 欣捷" userId="b965477fa0aef5e6" providerId="LiveId" clId="{2B0FDB0B-89C3-479F-AB9D-D58F11732152}" dt="2021-03-07T12:39:40.384" v="1399" actId="700"/>
          <ac:spMkLst>
            <pc:docMk/>
            <pc:sldMk cId="1238539197" sldId="636"/>
            <ac:spMk id="54275" creationId="{4B40678D-08F0-4A49-B845-FA3C754C28C1}"/>
          </ac:spMkLst>
        </pc:spChg>
      </pc:sldChg>
      <pc:sldChg chg="modSp mod modClrScheme chgLayout">
        <pc:chgData name="王 欣捷" userId="b965477fa0aef5e6" providerId="LiveId" clId="{2B0FDB0B-89C3-479F-AB9D-D58F11732152}" dt="2021-03-07T12:39:40.477" v="1407" actId="27636"/>
        <pc:sldMkLst>
          <pc:docMk/>
          <pc:sldMk cId="189011746" sldId="63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189011746" sldId="637"/>
            <ac:spMk id="9" creationId="{6B45588E-F896-40B9-BC9C-BB91BD4B6464}"/>
          </ac:spMkLst>
        </pc:spChg>
        <pc:spChg chg="mod ord">
          <ac:chgData name="王 欣捷" userId="b965477fa0aef5e6" providerId="LiveId" clId="{2B0FDB0B-89C3-479F-AB9D-D58F11732152}" dt="2021-03-07T12:39:40.477" v="1407" actId="27636"/>
          <ac:spMkLst>
            <pc:docMk/>
            <pc:sldMk cId="189011746" sldId="637"/>
            <ac:spMk id="56322" creationId="{7E94B5E9-1D17-49CC-BB46-FF77B2F106B7}"/>
          </ac:spMkLst>
        </pc:spChg>
        <pc:spChg chg="mod ord">
          <ac:chgData name="王 欣捷" userId="b965477fa0aef5e6" providerId="LiveId" clId="{2B0FDB0B-89C3-479F-AB9D-D58F11732152}" dt="2021-03-07T12:39:40.384" v="1399" actId="700"/>
          <ac:spMkLst>
            <pc:docMk/>
            <pc:sldMk cId="189011746" sldId="637"/>
            <ac:spMk id="92163" creationId="{7AA4731D-F0AD-46E8-86C2-55845EC62670}"/>
          </ac:spMkLst>
        </pc:spChg>
      </pc:sldChg>
      <pc:sldChg chg="modSp mod chgLayout">
        <pc:chgData name="王 欣捷" userId="b965477fa0aef5e6" providerId="LiveId" clId="{2B0FDB0B-89C3-479F-AB9D-D58F11732152}" dt="2021-03-07T12:40:27.626" v="1416" actId="1076"/>
        <pc:sldMkLst>
          <pc:docMk/>
          <pc:sldMk cId="0" sldId="638"/>
        </pc:sldMkLst>
        <pc:spChg chg="mod ord">
          <ac:chgData name="王 欣捷" userId="b965477fa0aef5e6" providerId="LiveId" clId="{2B0FDB0B-89C3-479F-AB9D-D58F11732152}" dt="2021-03-07T12:39:40.468" v="1404" actId="27636"/>
          <ac:spMkLst>
            <pc:docMk/>
            <pc:sldMk cId="0" sldId="638"/>
            <ac:spMk id="53250" creationId="{34EB9D0A-A275-4071-8F94-2A3627798350}"/>
          </ac:spMkLst>
        </pc:spChg>
        <pc:spChg chg="mod ord">
          <ac:chgData name="王 欣捷" userId="b965477fa0aef5e6" providerId="LiveId" clId="{2B0FDB0B-89C3-479F-AB9D-D58F11732152}" dt="2021-03-07T12:39:40.384" v="1399" actId="700"/>
          <ac:spMkLst>
            <pc:docMk/>
            <pc:sldMk cId="0" sldId="638"/>
            <ac:spMk id="53251" creationId="{348E0A02-CC41-443A-8082-FAE257173F0F}"/>
          </ac:spMkLst>
        </pc:spChg>
        <pc:picChg chg="mod">
          <ac:chgData name="王 欣捷" userId="b965477fa0aef5e6" providerId="LiveId" clId="{2B0FDB0B-89C3-479F-AB9D-D58F11732152}" dt="2021-03-07T12:40:27.626" v="1416" actId="1076"/>
          <ac:picMkLst>
            <pc:docMk/>
            <pc:sldMk cId="0" sldId="638"/>
            <ac:picMk id="53252" creationId="{ED094411-9196-4293-8949-2D2AC7A0BE0A}"/>
          </ac:picMkLst>
        </pc:picChg>
      </pc:sldChg>
      <pc:sldChg chg="modSp mod">
        <pc:chgData name="王 欣捷" userId="b965477fa0aef5e6" providerId="LiveId" clId="{2B0FDB0B-89C3-479F-AB9D-D58F11732152}" dt="2021-03-07T12:54:41.639" v="1435"/>
        <pc:sldMkLst>
          <pc:docMk/>
          <pc:sldMk cId="0" sldId="63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9"/>
            <ac:spMk id="5122" creationId="{FD8BD792-918C-41BE-9236-10156C93D50F}"/>
          </ac:spMkLst>
        </pc:spChg>
        <pc:spChg chg="mod">
          <ac:chgData name="王 欣捷" userId="b965477fa0aef5e6" providerId="LiveId" clId="{2B0FDB0B-89C3-479F-AB9D-D58F11732152}" dt="2021-03-07T12:54:41.639" v="1435"/>
          <ac:spMkLst>
            <pc:docMk/>
            <pc:sldMk cId="0" sldId="639"/>
            <ac:spMk id="5123" creationId="{17840BB7-401F-410B-B135-A2F54D1BB90D}"/>
          </ac:spMkLst>
        </pc:spChg>
      </pc:sldChg>
      <pc:sldChg chg="modSp">
        <pc:chgData name="王 欣捷" userId="b965477fa0aef5e6" providerId="LiveId" clId="{2B0FDB0B-89C3-479F-AB9D-D58F11732152}" dt="2021-03-07T10:06:51.466" v="145"/>
        <pc:sldMkLst>
          <pc:docMk/>
          <pc:sldMk cId="0" sldId="640"/>
        </pc:sldMkLst>
        <pc:spChg chg="mod">
          <ac:chgData name="王 欣捷" userId="b965477fa0aef5e6" providerId="LiveId" clId="{2B0FDB0B-89C3-479F-AB9D-D58F11732152}" dt="2021-03-07T10:06:51.466" v="145"/>
          <ac:spMkLst>
            <pc:docMk/>
            <pc:sldMk cId="0" sldId="640"/>
            <ac:spMk id="6146" creationId="{6D5621D0-9A03-4272-BDC4-1F91082E607C}"/>
          </ac:spMkLst>
        </pc:spChg>
        <pc:spChg chg="mod">
          <ac:chgData name="王 欣捷" userId="b965477fa0aef5e6" providerId="LiveId" clId="{2B0FDB0B-89C3-479F-AB9D-D58F11732152}" dt="2021-03-07T10:06:51.466" v="145"/>
          <ac:spMkLst>
            <pc:docMk/>
            <pc:sldMk cId="0" sldId="640"/>
            <ac:spMk id="6147" creationId="{28A8A78E-3EDA-48D6-B4AE-24D06B40A670}"/>
          </ac:spMkLst>
        </pc:spChg>
      </pc:sldChg>
      <pc:sldChg chg="addSp modSp mod modAnim modNotes">
        <pc:chgData name="王 欣捷" userId="b965477fa0aef5e6" providerId="LiveId" clId="{2B0FDB0B-89C3-479F-AB9D-D58F11732152}" dt="2021-03-07T11:43:45.149" v="752" actId="1076"/>
        <pc:sldMkLst>
          <pc:docMk/>
          <pc:sldMk cId="0" sldId="641"/>
        </pc:sldMkLst>
        <pc:spChg chg="add mod">
          <ac:chgData name="王 欣捷" userId="b965477fa0aef5e6" providerId="LiveId" clId="{2B0FDB0B-89C3-479F-AB9D-D58F11732152}" dt="2021-03-07T11:43:45.149" v="752" actId="1076"/>
          <ac:spMkLst>
            <pc:docMk/>
            <pc:sldMk cId="0" sldId="641"/>
            <ac:spMk id="4" creationId="{8D51F205-C2D5-4099-8070-B624358A0788}"/>
          </ac:spMkLst>
        </pc:spChg>
        <pc:spChg chg="mod">
          <ac:chgData name="王 欣捷" userId="b965477fa0aef5e6" providerId="LiveId" clId="{2B0FDB0B-89C3-479F-AB9D-D58F11732152}" dt="2021-03-07T10:06:51.466" v="145"/>
          <ac:spMkLst>
            <pc:docMk/>
            <pc:sldMk cId="0" sldId="641"/>
            <ac:spMk id="7170" creationId="{C719B76B-7429-4D27-9B01-014ED7F58085}"/>
          </ac:spMkLst>
        </pc:spChg>
        <pc:spChg chg="mod">
          <ac:chgData name="王 欣捷" userId="b965477fa0aef5e6" providerId="LiveId" clId="{2B0FDB0B-89C3-479F-AB9D-D58F11732152}" dt="2021-03-07T10:06:51.466" v="145"/>
          <ac:spMkLst>
            <pc:docMk/>
            <pc:sldMk cId="0" sldId="641"/>
            <ac:spMk id="7171" creationId="{5370F09E-9874-4795-B92F-1A4EC92AA7D4}"/>
          </ac:spMkLst>
        </pc:spChg>
      </pc:sldChg>
      <pc:sldChg chg="modSp mod">
        <pc:chgData name="王 欣捷" userId="b965477fa0aef5e6" providerId="LiveId" clId="{2B0FDB0B-89C3-479F-AB9D-D58F11732152}" dt="2021-03-07T10:06:51.466" v="145"/>
        <pc:sldMkLst>
          <pc:docMk/>
          <pc:sldMk cId="0" sldId="642"/>
        </pc:sldMkLst>
        <pc:spChg chg="mod">
          <ac:chgData name="王 欣捷" userId="b965477fa0aef5e6" providerId="LiveId" clId="{2B0FDB0B-89C3-479F-AB9D-D58F11732152}" dt="2021-03-07T10:06:51.466" v="145"/>
          <ac:spMkLst>
            <pc:docMk/>
            <pc:sldMk cId="0" sldId="642"/>
            <ac:spMk id="9218" creationId="{87A6901D-24B1-4D5D-8ECC-653E9D5ABDB8}"/>
          </ac:spMkLst>
        </pc:spChg>
        <pc:spChg chg="mod">
          <ac:chgData name="王 欣捷" userId="b965477fa0aef5e6" providerId="LiveId" clId="{2B0FDB0B-89C3-479F-AB9D-D58F11732152}" dt="2021-03-07T10:06:51.466" v="145"/>
          <ac:spMkLst>
            <pc:docMk/>
            <pc:sldMk cId="0" sldId="642"/>
            <ac:spMk id="9219" creationId="{9E335479-BCF2-432D-9A4E-6DD60277968D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4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49"/>
            <ac:spMk id="57346" creationId="{6792844F-ED08-41D8-B778-5CF3664A686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49"/>
            <ac:spMk id="57347" creationId="{C7C29E4E-C5D1-47E7-B133-FDBD7FCFCE2C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5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2"/>
            <ac:spMk id="29698" creationId="{3B0439FC-B0D6-4F2A-B254-D32642C1857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2"/>
            <ac:spMk id="29699" creationId="{6838F45E-2C54-4898-AC38-77A534B7FB52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5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3"/>
            <ac:spMk id="30722" creationId="{4C8D3611-FFE3-43B0-BEA3-AA1497BB131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3"/>
            <ac:spMk id="30723" creationId="{C4463CC2-62A6-4BC9-80DF-669CD98AB6A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3"/>
            <ac:spMk id="30724" creationId="{470F09AF-220C-478C-983B-C77FF7C0D889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5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4"/>
            <ac:spMk id="31746" creationId="{25CA835D-6438-4CDD-BFBF-4588954EC89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4"/>
            <ac:spMk id="31747" creationId="{ECC45053-74E7-4D94-9508-8D0BF5317DC5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5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5"/>
            <ac:spMk id="32770" creationId="{D5436B50-1A6B-4C69-9AF3-0D956728B13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5"/>
            <ac:spMk id="32771" creationId="{F719F276-8921-4E5A-8DA4-03D344C6BE2F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5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6"/>
            <ac:spMk id="33794" creationId="{D96BA590-0EC2-4F0E-9DB1-EAFDBD7C4EF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6"/>
            <ac:spMk id="33795" creationId="{7D1CF20E-C8BD-4E59-9C37-FBC7780ED829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5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7"/>
            <ac:spMk id="44034" creationId="{0A0E9E7B-B5DB-47F8-B1A3-6E97F21B99E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7"/>
            <ac:spMk id="44035" creationId="{FCFAC5B3-E5A7-4C1B-AF19-B6B4D902BBB6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5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8"/>
            <ac:spMk id="45058" creationId="{C7335296-A4A6-4F9A-A952-C7B6D4D2408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8"/>
            <ac:spMk id="45059" creationId="{1DD1911B-6BD9-4B53-A689-D5AE39217811}"/>
          </ac:spMkLst>
        </pc:s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658"/>
            <ac:graphicFrameMk id="4" creationId="{F1D32D7B-53F2-4634-8ED9-B8D575618814}"/>
          </ac:graphicFrameMkLst>
        </pc:graphicFrame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5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9"/>
            <ac:spMk id="46082" creationId="{E949F1EF-C88A-4026-983E-2F7CEF287658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659"/>
            <ac:picMk id="46083" creationId="{483C7E32-E8B3-4CC3-9AEE-513AF2374C69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6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0"/>
            <ac:spMk id="47106" creationId="{41D5726E-C7FB-44A8-A26E-1E7C5D1F2E81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660"/>
            <ac:picMk id="47107" creationId="{F012918C-485A-445F-B4DE-0988DF0C34DC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61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1"/>
            <ac:spMk id="53250" creationId="{7E8D8B28-C029-483E-A58A-0F69350EC690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661"/>
            <ac:picMk id="53251" creationId="{3D844942-6A23-40C8-9632-CEA9F1721044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6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2"/>
            <ac:spMk id="54274" creationId="{0E3E85B4-5F47-46AF-B018-6CD3D83E3F0D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662"/>
            <ac:picMk id="54275" creationId="{0AF2C0BA-6D83-4026-9E6D-0DB8D2397907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6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3"/>
            <ac:spMk id="55298" creationId="{EE28C3F0-AE21-4227-B286-9C038BDFB24B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663"/>
            <ac:picMk id="55299" creationId="{545677B8-06F6-4213-854C-315434F62AB5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6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4"/>
            <ac:spMk id="56322" creationId="{927DFDC5-8D6D-449F-960B-779533C00398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664"/>
            <ac:picMk id="56323" creationId="{566CAD9E-22F5-4C71-86CE-07132367AF3A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6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5"/>
            <ac:spMk id="57346" creationId="{814F1818-D1DD-4BB5-9CC3-D1EB4166F2C5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665"/>
            <ac:picMk id="57347" creationId="{9979E201-A2F4-4A7A-ABEC-576895DD2BD8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6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6"/>
            <ac:spMk id="58370" creationId="{CC6B0FA4-3DDC-44BB-9C3F-CAF050513F6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6"/>
            <ac:spMk id="58371" creationId="{9560AE1D-03DC-4612-904E-8AC879740D00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6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7"/>
            <ac:spMk id="59394" creationId="{71274AA2-7FE2-4395-8483-43F23DD4F3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7"/>
            <ac:spMk id="59395" creationId="{CF42D7E0-2CF3-46B9-8EC4-0D9AA2BD094B}"/>
          </ac:spMkLst>
        </pc:spChg>
      </pc:sldChg>
      <pc:sldChg chg="modSp mod">
        <pc:chgData name="王 欣捷" userId="b965477fa0aef5e6" providerId="LiveId" clId="{2B0FDB0B-89C3-479F-AB9D-D58F11732152}" dt="2021-03-07T15:03:47.959" v="2193" actId="2710"/>
        <pc:sldMkLst>
          <pc:docMk/>
          <pc:sldMk cId="0" sldId="66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8"/>
            <ac:spMk id="60418" creationId="{7C374AE4-C65A-494E-88F3-697C9F3DBEB3}"/>
          </ac:spMkLst>
        </pc:spChg>
        <pc:spChg chg="mod">
          <ac:chgData name="王 欣捷" userId="b965477fa0aef5e6" providerId="LiveId" clId="{2B0FDB0B-89C3-479F-AB9D-D58F11732152}" dt="2021-03-07T15:03:47.959" v="2193" actId="2710"/>
          <ac:spMkLst>
            <pc:docMk/>
            <pc:sldMk cId="0" sldId="668"/>
            <ac:spMk id="60419" creationId="{0FAB5C03-F9C0-4780-9E8F-013C3A99CF81}"/>
          </ac:spMkLst>
        </pc:spChg>
      </pc:sldChg>
      <pc:sldChg chg="addSp delSp modSp add mod modClrScheme chgLayout">
        <pc:chgData name="王 欣捷" userId="b965477fa0aef5e6" providerId="LiveId" clId="{2B0FDB0B-89C3-479F-AB9D-D58F11732152}" dt="2021-03-07T12:42:30.150" v="1422" actId="20577"/>
        <pc:sldMkLst>
          <pc:docMk/>
          <pc:sldMk cId="1710201879" sldId="669"/>
        </pc:sldMkLst>
        <pc:spChg chg="add mod ord">
          <ac:chgData name="王 欣捷" userId="b965477fa0aef5e6" providerId="LiveId" clId="{2B0FDB0B-89C3-479F-AB9D-D58F11732152}" dt="2021-03-07T12:42:30.150" v="1422" actId="20577"/>
          <ac:spMkLst>
            <pc:docMk/>
            <pc:sldMk cId="1710201879" sldId="669"/>
            <ac:spMk id="2" creationId="{ACD1CDC2-562D-4418-A6BD-E6172C825518}"/>
          </ac:spMkLst>
        </pc:spChg>
        <pc:spChg chg="mod ord">
          <ac:chgData name="王 欣捷" userId="b965477fa0aef5e6" providerId="LiveId" clId="{2B0FDB0B-89C3-479F-AB9D-D58F11732152}" dt="2021-03-07T11:56:01.614" v="879" actId="700"/>
          <ac:spMkLst>
            <pc:docMk/>
            <pc:sldMk cId="1710201879" sldId="669"/>
            <ac:spMk id="11266" creationId="{070A2E11-D20F-4B19-8D21-3F80F2FC0B2C}"/>
          </ac:spMkLst>
        </pc:spChg>
        <pc:grpChg chg="del">
          <ac:chgData name="王 欣捷" userId="b965477fa0aef5e6" providerId="LiveId" clId="{2B0FDB0B-89C3-479F-AB9D-D58F11732152}" dt="2021-03-07T11:55:57.931" v="878" actId="478"/>
          <ac:grpSpMkLst>
            <pc:docMk/>
            <pc:sldMk cId="1710201879" sldId="669"/>
            <ac:grpSpMk id="11268" creationId="{7B9F15FE-FD01-4471-90B9-162E6F6940B3}"/>
          </ac:grpSpMkLst>
        </pc:grpChg>
      </pc:sldChg>
      <pc:sldChg chg="addSp delSp modSp add mod modClrScheme chgLayout">
        <pc:chgData name="王 欣捷" userId="b965477fa0aef5e6" providerId="LiveId" clId="{2B0FDB0B-89C3-479F-AB9D-D58F11732152}" dt="2021-03-07T12:31:46.968" v="1362" actId="1036"/>
        <pc:sldMkLst>
          <pc:docMk/>
          <pc:sldMk cId="665697348" sldId="670"/>
        </pc:sldMkLst>
        <pc:spChg chg="add mod ord">
          <ac:chgData name="王 欣捷" userId="b965477fa0aef5e6" providerId="LiveId" clId="{2B0FDB0B-89C3-479F-AB9D-D58F11732152}" dt="2021-03-07T12:31:46.968" v="1362" actId="1036"/>
          <ac:spMkLst>
            <pc:docMk/>
            <pc:sldMk cId="665697348" sldId="670"/>
            <ac:spMk id="2" creationId="{6E96AF83-5AE3-495B-B69B-FBACB03952DB}"/>
          </ac:spMkLst>
        </pc:spChg>
        <pc:spChg chg="add mod ord">
          <ac:chgData name="王 欣捷" userId="b965477fa0aef5e6" providerId="LiveId" clId="{2B0FDB0B-89C3-479F-AB9D-D58F11732152}" dt="2021-03-07T12:31:46.968" v="1362" actId="1036"/>
          <ac:spMkLst>
            <pc:docMk/>
            <pc:sldMk cId="665697348" sldId="670"/>
            <ac:spMk id="3" creationId="{3256F6DA-948C-4B7C-90CE-7169DB631A38}"/>
          </ac:spMkLst>
        </pc:spChg>
        <pc:spChg chg="add mod ord">
          <ac:chgData name="王 欣捷" userId="b965477fa0aef5e6" providerId="LiveId" clId="{2B0FDB0B-89C3-479F-AB9D-D58F11732152}" dt="2021-03-07T12:31:38.795" v="1341" actId="1036"/>
          <ac:spMkLst>
            <pc:docMk/>
            <pc:sldMk cId="665697348" sldId="670"/>
            <ac:spMk id="4" creationId="{3AD30457-A964-4627-808D-156AF26EA40A}"/>
          </ac:spMkLst>
        </pc:spChg>
        <pc:spChg chg="del">
          <ac:chgData name="王 欣捷" userId="b965477fa0aef5e6" providerId="LiveId" clId="{2B0FDB0B-89C3-479F-AB9D-D58F11732152}" dt="2021-03-07T12:19:11.850" v="1044" actId="478"/>
          <ac:spMkLst>
            <pc:docMk/>
            <pc:sldMk cId="665697348" sldId="670"/>
            <ac:spMk id="5" creationId="{9A2380EF-6842-4FAC-B062-E7873F7B9B15}"/>
          </ac:spMkLst>
        </pc:spChg>
        <pc:spChg chg="add del">
          <ac:chgData name="王 欣捷" userId="b965477fa0aef5e6" providerId="LiveId" clId="{2B0FDB0B-89C3-479F-AB9D-D58F11732152}" dt="2021-03-07T12:20:05.604" v="1081" actId="22"/>
          <ac:spMkLst>
            <pc:docMk/>
            <pc:sldMk cId="665697348" sldId="670"/>
            <ac:spMk id="9" creationId="{748E6138-522E-4BA3-B2E1-3A9C0072E249}"/>
          </ac:spMkLst>
        </pc:spChg>
        <pc:spChg chg="add del mod">
          <ac:chgData name="王 欣捷" userId="b965477fa0aef5e6" providerId="LiveId" clId="{2B0FDB0B-89C3-479F-AB9D-D58F11732152}" dt="2021-03-07T12:24:10.201" v="1141" actId="478"/>
          <ac:spMkLst>
            <pc:docMk/>
            <pc:sldMk cId="665697348" sldId="670"/>
            <ac:spMk id="11" creationId="{D38889F9-465B-41B6-9401-09CEF7D0281A}"/>
          </ac:spMkLst>
        </pc:spChg>
        <pc:spChg chg="mod ord">
          <ac:chgData name="王 欣捷" userId="b965477fa0aef5e6" providerId="LiveId" clId="{2B0FDB0B-89C3-479F-AB9D-D58F11732152}" dt="2021-03-07T12:19:51.617" v="1075" actId="27636"/>
          <ac:spMkLst>
            <pc:docMk/>
            <pc:sldMk cId="665697348" sldId="670"/>
            <ac:spMk id="19458" creationId="{85A7B3A8-3AF4-4011-8246-0EEF18D14DEE}"/>
          </ac:spMkLst>
        </pc:spChg>
        <pc:spChg chg="mod ord">
          <ac:chgData name="王 欣捷" userId="b965477fa0aef5e6" providerId="LiveId" clId="{2B0FDB0B-89C3-479F-AB9D-D58F11732152}" dt="2021-03-07T12:31:38.795" v="1341" actId="1036"/>
          <ac:spMkLst>
            <pc:docMk/>
            <pc:sldMk cId="665697348" sldId="670"/>
            <ac:spMk id="19459" creationId="{602B76C8-B0F1-43D3-9D72-302CB03FCAEF}"/>
          </ac:spMkLst>
        </pc:spChg>
      </pc:sldChg>
      <pc:sldChg chg="addSp delSp modSp add mod modAnim">
        <pc:chgData name="王 欣捷" userId="b965477fa0aef5e6" providerId="LiveId" clId="{2B0FDB0B-89C3-479F-AB9D-D58F11732152}" dt="2021-03-07T13:42:40.890" v="1773" actId="2711"/>
        <pc:sldMkLst>
          <pc:docMk/>
          <pc:sldMk cId="1186079772" sldId="671"/>
        </pc:sldMkLst>
        <pc:spChg chg="del">
          <ac:chgData name="王 欣捷" userId="b965477fa0aef5e6" providerId="LiveId" clId="{2B0FDB0B-89C3-479F-AB9D-D58F11732152}" dt="2021-03-07T13:38:55.194" v="1502" actId="478"/>
          <ac:spMkLst>
            <pc:docMk/>
            <pc:sldMk cId="1186079772" sldId="671"/>
            <ac:spMk id="50" creationId="{3D1C9671-6ECD-4B6C-9527-7EC7E5705CFC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51" creationId="{F6B80459-8404-4BE2-A573-C3F2C4D0EACD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55" creationId="{A9FFAA8D-8E85-4B53-91E6-CA82F4248517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0" creationId="{FAFA1C1E-153D-45CA-A68B-3B2C8A15FCC0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1" creationId="{8E02E0D7-CBDC-43A9-A1F6-D19C5E302222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2" creationId="{C9C08888-C26C-4EB4-953F-7D9BB4222C89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3" creationId="{0380E3BA-8938-4C58-BD74-C5CCDB77E2E1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4" creationId="{1F3E4AF2-0D91-4EBF-B42C-54FF6F91953F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5" creationId="{0DEE7E8F-A56E-4B46-B8F8-A885F7935709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6" creationId="{D9BB0918-D5C4-4CEA-83C8-E3DAB408E401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7" creationId="{C2DCEB52-840E-41B8-ABE4-714D6DE6A019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8" creationId="{26C1EB98-47C5-4E87-B342-8752B72D752D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9" creationId="{55568867-EB4E-4912-A533-DC0794A600CA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70" creationId="{C4B5FF87-4B29-414A-A3A4-8E68E9DA10FA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71" creationId="{FD99E6DA-ED21-4D80-BFCD-D0AD142F315D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72" creationId="{10CC7928-B780-4905-A838-4F4822E96565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73" creationId="{62CDDC37-653E-49EA-B3CB-7A13E2BF4F03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74" creationId="{39810127-6C8C-4FB9-9D2A-AA13E6D1C5A2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76" creationId="{72ED2AD7-4448-44A8-A733-7EDF2D59C790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80" creationId="{5E5EB8FD-A365-4AEE-A126-A2DDBBB961BB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85" creationId="{E98F2B12-B786-41AE-9074-26C03AFB0581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86" creationId="{5418922D-831E-4A60-AC2E-AA4063A74CD0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87" creationId="{7B3BA94B-2711-4B26-95A0-12D74B57E3EA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88" creationId="{2EF6776D-F5A8-4EBA-8AC6-63263BF1F6BC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89" creationId="{6E0F3D01-0D3F-4E7F-BA89-A28947A08245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0" creationId="{902C2533-98B9-4F4F-BB23-FE269E34A14C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1" creationId="{0DC891E0-5879-4285-8852-002F5DCF532A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2" creationId="{13CD6D60-B67F-4650-A413-7B137FBFDFE2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3" creationId="{BDB85DE8-FE0E-4488-AD55-82E8CB1A3A1A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4" creationId="{4D15E896-BC61-43D3-A890-CC4EDF348F5B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5" creationId="{962FA736-3430-4BD9-84C9-B2F4EE95CDBC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6" creationId="{FF785C48-158D-47EE-94BB-8D9EB3674E88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7" creationId="{8D78DDF3-FC72-4251-BC0A-4C9035A8B236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8" creationId="{EE24D211-7C09-4063-BF55-4AEA5B744C87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9" creationId="{0E23AC77-C03A-414C-A8EF-91B54936CF94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100" creationId="{1C1076B7-9C66-4709-8F0B-D05190CD6C88}"/>
          </ac:spMkLst>
        </pc:spChg>
        <pc:spChg chg="mod">
          <ac:chgData name="王 欣捷" userId="b965477fa0aef5e6" providerId="LiveId" clId="{2B0FDB0B-89C3-479F-AB9D-D58F11732152}" dt="2021-03-07T13:42:40.890" v="1773" actId="2711"/>
          <ac:spMkLst>
            <pc:docMk/>
            <pc:sldMk cId="1186079772" sldId="671"/>
            <ac:spMk id="15363" creationId="{9256D4C4-FFCC-4034-A2BE-164D20FD9EBB}"/>
          </ac:spMkLst>
        </pc:spChg>
        <pc:spChg chg="del">
          <ac:chgData name="王 欣捷" userId="b965477fa0aef5e6" providerId="LiveId" clId="{2B0FDB0B-89C3-479F-AB9D-D58F11732152}" dt="2021-03-07T13:38:55.194" v="1502" actId="478"/>
          <ac:spMkLst>
            <pc:docMk/>
            <pc:sldMk cId="1186079772" sldId="671"/>
            <ac:spMk id="15365" creationId="{724C3ED6-A2FE-4702-956E-EE3B616AD11C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77" creationId="{D8A7F12E-73B7-49CA-A999-3A243F5CB01F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78" creationId="{A27DE04E-85B6-4C21-9E7B-9F0F5E058370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79" creationId="{FE839550-A6F6-493F-A062-9E79048A608E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0" creationId="{E0F77364-8664-4B77-AF6F-7393A4EEEB9D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1" creationId="{424547FB-B74E-4938-A60E-4ADFA7E1764B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2" creationId="{A6317213-6210-4F26-A39E-99D8B8FD8825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3" creationId="{054CF302-F3A3-4DB0-BDA9-714244B84642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4" creationId="{A80C8B16-4096-4E17-9453-5C5017540D22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5" creationId="{799357A3-8659-4900-8E59-2D03EFF130D7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6" creationId="{D2A42EBE-B0BD-4E83-93E4-D6056BD80733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7" creationId="{91935E15-1319-422D-9C26-9B36165AC3B6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8" creationId="{CDCA19DA-8779-46FB-BC72-2AF11733A475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9" creationId="{B1289898-1FB2-453D-B7BA-0C77C274C493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90" creationId="{9F808388-50CE-4BEE-9174-022ADA940D74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91" creationId="{43921A54-7DF2-46C5-9C52-E87968DB0CE9}"/>
          </ac:spMkLst>
        </pc:spChg>
        <pc:spChg chg="del">
          <ac:chgData name="王 欣捷" userId="b965477fa0aef5e6" providerId="LiveId" clId="{2B0FDB0B-89C3-479F-AB9D-D58F11732152}" dt="2021-03-07T13:38:55.194" v="1502" actId="478"/>
          <ac:spMkLst>
            <pc:docMk/>
            <pc:sldMk cId="1186079772" sldId="671"/>
            <ac:spMk id="131102" creationId="{7C2C0F00-2E55-4043-BD8E-8B7DDA1F8ED8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31106" creationId="{39ECEFF4-331B-4433-B0EE-719FA7C006A9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31113" creationId="{4E9E4C9F-E391-4D30-977D-20B8F8278C1E}"/>
          </ac:spMkLst>
        </pc:spChg>
        <pc:grpChg chg="del mod">
          <ac:chgData name="王 欣捷" userId="b965477fa0aef5e6" providerId="LiveId" clId="{2B0FDB0B-89C3-479F-AB9D-D58F11732152}" dt="2021-03-07T13:38:55.194" v="1502" actId="478"/>
          <ac:grpSpMkLst>
            <pc:docMk/>
            <pc:sldMk cId="1186079772" sldId="671"/>
            <ac:grpSpMk id="2" creationId="{DBDE9873-FC39-4353-9CA1-E2B9AD3404AE}"/>
          </ac:grpSpMkLst>
        </pc:grpChg>
        <pc:grpChg chg="mod">
          <ac:chgData name="王 欣捷" userId="b965477fa0aef5e6" providerId="LiveId" clId="{2B0FDB0B-89C3-479F-AB9D-D58F11732152}" dt="2021-03-07T13:38:47.308" v="1500" actId="1076"/>
          <ac:grpSpMkLst>
            <pc:docMk/>
            <pc:sldMk cId="1186079772" sldId="671"/>
            <ac:grpSpMk id="4" creationId="{B07DF7D4-3C90-4303-ABC7-980DE4E1FD4E}"/>
          </ac:grpSpMkLst>
        </pc:grpChg>
        <pc:grpChg chg="mod">
          <ac:chgData name="王 欣捷" userId="b965477fa0aef5e6" providerId="LiveId" clId="{2B0FDB0B-89C3-479F-AB9D-D58F11732152}" dt="2021-03-07T13:38:47.308" v="1500" actId="1076"/>
          <ac:grpSpMkLst>
            <pc:docMk/>
            <pc:sldMk cId="1186079772" sldId="671"/>
            <ac:grpSpMk id="5" creationId="{01C39A1E-B8D7-4F64-B032-6DA6CC8B1C56}"/>
          </ac:grpSpMkLst>
        </pc:grpChg>
        <pc:grpChg chg="mod">
          <ac:chgData name="王 欣捷" userId="b965477fa0aef5e6" providerId="LiveId" clId="{2B0FDB0B-89C3-479F-AB9D-D58F11732152}" dt="2021-03-07T13:38:47.308" v="1500" actId="1076"/>
          <ac:grpSpMkLst>
            <pc:docMk/>
            <pc:sldMk cId="1186079772" sldId="671"/>
            <ac:grpSpMk id="6" creationId="{895D8EFB-1559-443C-9FAC-AEF2C54D071B}"/>
          </ac:grpSpMkLst>
        </pc:grpChg>
        <pc:grpChg chg="mod">
          <ac:chgData name="王 欣捷" userId="b965477fa0aef5e6" providerId="LiveId" clId="{2B0FDB0B-89C3-479F-AB9D-D58F11732152}" dt="2021-03-07T13:38:47.308" v="1500" actId="1076"/>
          <ac:grpSpMkLst>
            <pc:docMk/>
            <pc:sldMk cId="1186079772" sldId="671"/>
            <ac:grpSpMk id="7" creationId="{71C33992-A8EE-4330-B7AC-17947263F4AF}"/>
          </ac:grpSpMkLst>
        </pc:grpChg>
        <pc:grpChg chg="mod">
          <ac:chgData name="王 欣捷" userId="b965477fa0aef5e6" providerId="LiveId" clId="{2B0FDB0B-89C3-479F-AB9D-D58F11732152}" dt="2021-03-07T13:38:47.308" v="1500" actId="1076"/>
          <ac:grpSpMkLst>
            <pc:docMk/>
            <pc:sldMk cId="1186079772" sldId="671"/>
            <ac:grpSpMk id="8" creationId="{B5C0B297-0658-4F16-950D-1C3620BD1513}"/>
          </ac:grpSpMkLst>
        </pc:grpChg>
        <pc:grpChg chg="mod">
          <ac:chgData name="王 欣捷" userId="b965477fa0aef5e6" providerId="LiveId" clId="{2B0FDB0B-89C3-479F-AB9D-D58F11732152}" dt="2021-03-07T13:38:47.308" v="1500" actId="1076"/>
          <ac:grpSpMkLst>
            <pc:docMk/>
            <pc:sldMk cId="1186079772" sldId="671"/>
            <ac:grpSpMk id="9" creationId="{44B7F44E-26E8-4032-81DB-A4909CCB9D0E}"/>
          </ac:grpSpMkLst>
        </pc:grpChg>
        <pc:grpChg chg="mod">
          <ac:chgData name="王 欣捷" userId="b965477fa0aef5e6" providerId="LiveId" clId="{2B0FDB0B-89C3-479F-AB9D-D58F11732152}" dt="2021-03-07T13:38:47.308" v="1500" actId="1076"/>
          <ac:grpSpMkLst>
            <pc:docMk/>
            <pc:sldMk cId="1186079772" sldId="671"/>
            <ac:grpSpMk id="10" creationId="{278CAF94-F65C-4EE2-8312-248B396B8F0D}"/>
          </ac:grpSpMkLst>
        </pc:grpChg>
        <pc:grpChg chg="add del mod">
          <ac:chgData name="王 欣捷" userId="b965477fa0aef5e6" providerId="LiveId" clId="{2B0FDB0B-89C3-479F-AB9D-D58F11732152}" dt="2021-03-07T13:39:38.334" v="1506" actId="478"/>
          <ac:grpSpMkLst>
            <pc:docMk/>
            <pc:sldMk cId="1186079772" sldId="671"/>
            <ac:grpSpMk id="49" creationId="{C766B4A3-5217-44A6-916B-F4C563A60434}"/>
          </ac:grpSpMkLst>
        </pc:grpChg>
        <pc:grpChg chg="mod">
          <ac:chgData name="王 欣捷" userId="b965477fa0aef5e6" providerId="LiveId" clId="{2B0FDB0B-89C3-479F-AB9D-D58F11732152}" dt="2021-03-07T13:38:56.360" v="1503"/>
          <ac:grpSpMkLst>
            <pc:docMk/>
            <pc:sldMk cId="1186079772" sldId="671"/>
            <ac:grpSpMk id="52" creationId="{FD6AEA7B-0089-49F7-923B-CBB97DDEC77A}"/>
          </ac:grpSpMkLst>
        </pc:grpChg>
        <pc:grpChg chg="mod">
          <ac:chgData name="王 欣捷" userId="b965477fa0aef5e6" providerId="LiveId" clId="{2B0FDB0B-89C3-479F-AB9D-D58F11732152}" dt="2021-03-07T13:38:56.360" v="1503"/>
          <ac:grpSpMkLst>
            <pc:docMk/>
            <pc:sldMk cId="1186079772" sldId="671"/>
            <ac:grpSpMk id="53" creationId="{6BA63F19-551D-4FD6-8554-B32583638546}"/>
          </ac:grpSpMkLst>
        </pc:grpChg>
        <pc:grpChg chg="mod">
          <ac:chgData name="王 欣捷" userId="b965477fa0aef5e6" providerId="LiveId" clId="{2B0FDB0B-89C3-479F-AB9D-D58F11732152}" dt="2021-03-07T13:38:56.360" v="1503"/>
          <ac:grpSpMkLst>
            <pc:docMk/>
            <pc:sldMk cId="1186079772" sldId="671"/>
            <ac:grpSpMk id="54" creationId="{771F1406-D62C-4B3C-A29B-710DD3AEB98D}"/>
          </ac:grpSpMkLst>
        </pc:grpChg>
        <pc:grpChg chg="mod">
          <ac:chgData name="王 欣捷" userId="b965477fa0aef5e6" providerId="LiveId" clId="{2B0FDB0B-89C3-479F-AB9D-D58F11732152}" dt="2021-03-07T13:38:56.360" v="1503"/>
          <ac:grpSpMkLst>
            <pc:docMk/>
            <pc:sldMk cId="1186079772" sldId="671"/>
            <ac:grpSpMk id="56" creationId="{EE304CD3-9010-43C8-B844-710EBDE7414A}"/>
          </ac:grpSpMkLst>
        </pc:grpChg>
        <pc:grpChg chg="mod">
          <ac:chgData name="王 欣捷" userId="b965477fa0aef5e6" providerId="LiveId" clId="{2B0FDB0B-89C3-479F-AB9D-D58F11732152}" dt="2021-03-07T13:38:56.360" v="1503"/>
          <ac:grpSpMkLst>
            <pc:docMk/>
            <pc:sldMk cId="1186079772" sldId="671"/>
            <ac:grpSpMk id="57" creationId="{6C148892-6542-4B3B-9D38-254709FF442C}"/>
          </ac:grpSpMkLst>
        </pc:grpChg>
        <pc:grpChg chg="mod">
          <ac:chgData name="王 欣捷" userId="b965477fa0aef5e6" providerId="LiveId" clId="{2B0FDB0B-89C3-479F-AB9D-D58F11732152}" dt="2021-03-07T13:38:56.360" v="1503"/>
          <ac:grpSpMkLst>
            <pc:docMk/>
            <pc:sldMk cId="1186079772" sldId="671"/>
            <ac:grpSpMk id="58" creationId="{F865BEDB-920E-4D42-B223-29D59E8B4343}"/>
          </ac:grpSpMkLst>
        </pc:grpChg>
        <pc:grpChg chg="mod">
          <ac:chgData name="王 欣捷" userId="b965477fa0aef5e6" providerId="LiveId" clId="{2B0FDB0B-89C3-479F-AB9D-D58F11732152}" dt="2021-03-07T13:38:56.360" v="1503"/>
          <ac:grpSpMkLst>
            <pc:docMk/>
            <pc:sldMk cId="1186079772" sldId="671"/>
            <ac:grpSpMk id="59" creationId="{9FCDFCE3-BBDD-4D02-B5C6-23FD8E28FB67}"/>
          </ac:grpSpMkLst>
        </pc:grpChg>
        <pc:grpChg chg="add mod">
          <ac:chgData name="王 欣捷" userId="b965477fa0aef5e6" providerId="LiveId" clId="{2B0FDB0B-89C3-479F-AB9D-D58F11732152}" dt="2021-03-07T13:41:39.132" v="1665" actId="1076"/>
          <ac:grpSpMkLst>
            <pc:docMk/>
            <pc:sldMk cId="1186079772" sldId="671"/>
            <ac:grpSpMk id="75" creationId="{338239F1-5B46-4D79-8026-AB65F49C9BF3}"/>
          </ac:grpSpMkLst>
        </pc:grpChg>
        <pc:grpChg chg="mod">
          <ac:chgData name="王 欣捷" userId="b965477fa0aef5e6" providerId="LiveId" clId="{2B0FDB0B-89C3-479F-AB9D-D58F11732152}" dt="2021-03-07T13:41:39.132" v="1665" actId="1076"/>
          <ac:grpSpMkLst>
            <pc:docMk/>
            <pc:sldMk cId="1186079772" sldId="671"/>
            <ac:grpSpMk id="77" creationId="{618F2EC2-A5AE-4ADE-B624-40F667062EAD}"/>
          </ac:grpSpMkLst>
        </pc:grpChg>
        <pc:grpChg chg="mod">
          <ac:chgData name="王 欣捷" userId="b965477fa0aef5e6" providerId="LiveId" clId="{2B0FDB0B-89C3-479F-AB9D-D58F11732152}" dt="2021-03-07T13:41:39.132" v="1665" actId="1076"/>
          <ac:grpSpMkLst>
            <pc:docMk/>
            <pc:sldMk cId="1186079772" sldId="671"/>
            <ac:grpSpMk id="78" creationId="{2B919B7F-B118-4401-A4D9-B6E12AE598E0}"/>
          </ac:grpSpMkLst>
        </pc:grpChg>
        <pc:grpChg chg="mod">
          <ac:chgData name="王 欣捷" userId="b965477fa0aef5e6" providerId="LiveId" clId="{2B0FDB0B-89C3-479F-AB9D-D58F11732152}" dt="2021-03-07T13:41:39.132" v="1665" actId="1076"/>
          <ac:grpSpMkLst>
            <pc:docMk/>
            <pc:sldMk cId="1186079772" sldId="671"/>
            <ac:grpSpMk id="79" creationId="{E7CCD8AE-F9A8-4FC9-BDDB-37213BF09E11}"/>
          </ac:grpSpMkLst>
        </pc:grpChg>
        <pc:grpChg chg="mod">
          <ac:chgData name="王 欣捷" userId="b965477fa0aef5e6" providerId="LiveId" clId="{2B0FDB0B-89C3-479F-AB9D-D58F11732152}" dt="2021-03-07T13:41:39.132" v="1665" actId="1076"/>
          <ac:grpSpMkLst>
            <pc:docMk/>
            <pc:sldMk cId="1186079772" sldId="671"/>
            <ac:grpSpMk id="81" creationId="{503A92AF-8F5C-4E45-A673-BE026B3293FF}"/>
          </ac:grpSpMkLst>
        </pc:grpChg>
        <pc:grpChg chg="mod">
          <ac:chgData name="王 欣捷" userId="b965477fa0aef5e6" providerId="LiveId" clId="{2B0FDB0B-89C3-479F-AB9D-D58F11732152}" dt="2021-03-07T13:41:39.132" v="1665" actId="1076"/>
          <ac:grpSpMkLst>
            <pc:docMk/>
            <pc:sldMk cId="1186079772" sldId="671"/>
            <ac:grpSpMk id="82" creationId="{B4CBCA8D-F5B4-4765-B01C-37E478C9E0B8}"/>
          </ac:grpSpMkLst>
        </pc:grpChg>
        <pc:grpChg chg="mod">
          <ac:chgData name="王 欣捷" userId="b965477fa0aef5e6" providerId="LiveId" clId="{2B0FDB0B-89C3-479F-AB9D-D58F11732152}" dt="2021-03-07T13:41:39.132" v="1665" actId="1076"/>
          <ac:grpSpMkLst>
            <pc:docMk/>
            <pc:sldMk cId="1186079772" sldId="671"/>
            <ac:grpSpMk id="83" creationId="{9F00E1DF-9C0D-474F-A436-56DA4CF475E5}"/>
          </ac:grpSpMkLst>
        </pc:grpChg>
        <pc:grpChg chg="mod">
          <ac:chgData name="王 欣捷" userId="b965477fa0aef5e6" providerId="LiveId" clId="{2B0FDB0B-89C3-479F-AB9D-D58F11732152}" dt="2021-03-07T13:41:39.132" v="1665" actId="1076"/>
          <ac:grpSpMkLst>
            <pc:docMk/>
            <pc:sldMk cId="1186079772" sldId="671"/>
            <ac:grpSpMk id="84" creationId="{FF23DF72-41EA-42B0-B952-A638A2A956E3}"/>
          </ac:grpSpMkLst>
        </pc:grpChg>
        <pc:grpChg chg="del">
          <ac:chgData name="王 欣捷" userId="b965477fa0aef5e6" providerId="LiveId" clId="{2B0FDB0B-89C3-479F-AB9D-D58F11732152}" dt="2021-03-07T13:38:55.194" v="1502" actId="478"/>
          <ac:grpSpMkLst>
            <pc:docMk/>
            <pc:sldMk cId="1186079772" sldId="671"/>
            <ac:grpSpMk id="15364" creationId="{ACF85D57-C2EC-419C-9394-5A2128ED467A}"/>
          </ac:grpSpMkLst>
        </pc:grpChg>
        <pc:graphicFrameChg chg="del">
          <ac:chgData name="王 欣捷" userId="b965477fa0aef5e6" providerId="LiveId" clId="{2B0FDB0B-89C3-479F-AB9D-D58F11732152}" dt="2021-03-07T13:38:52.707" v="1501" actId="478"/>
          <ac:graphicFrameMkLst>
            <pc:docMk/>
            <pc:sldMk cId="1186079772" sldId="671"/>
            <ac:graphicFrameMk id="47" creationId="{CEA77901-5EDE-4632-A431-800E428D6083}"/>
          </ac:graphicFrameMkLst>
        </pc:graphicFrameChg>
      </pc:sldChg>
      <pc:sldChg chg="addSp delSp modSp add mod ord modAnim">
        <pc:chgData name="王 欣捷" userId="b965477fa0aef5e6" providerId="LiveId" clId="{2B0FDB0B-89C3-479F-AB9D-D58F11732152}" dt="2021-03-07T13:57:17.001" v="2029" actId="1076"/>
        <pc:sldMkLst>
          <pc:docMk/>
          <pc:sldMk cId="2346120732" sldId="672"/>
        </pc:sldMkLst>
        <pc:spChg chg="add 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49" creationId="{C0CEFBDC-3F52-4CA2-B254-656129D3CF46}"/>
          </ac:spMkLst>
        </pc:spChg>
        <pc:spChg chg="add 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51" creationId="{A85B955C-53B2-4410-A0A1-ADE997CA97F2}"/>
          </ac:spMkLst>
        </pc:spChg>
        <pc:spChg chg="add mod">
          <ac:chgData name="王 欣捷" userId="b965477fa0aef5e6" providerId="LiveId" clId="{2B0FDB0B-89C3-479F-AB9D-D58F11732152}" dt="2021-03-07T13:57:17.001" v="2029" actId="1076"/>
          <ac:spMkLst>
            <pc:docMk/>
            <pc:sldMk cId="2346120732" sldId="672"/>
            <ac:spMk id="52" creationId="{8C16C7B6-E6FF-4D28-AFBE-F89856E0237F}"/>
          </ac:spMkLst>
        </pc:spChg>
        <pc:spChg chg="add 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53" creationId="{11A2ACF5-4D31-4706-92D7-EC2D308507CB}"/>
          </ac:spMkLst>
        </pc:spChg>
        <pc:spChg chg="add 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54" creationId="{4E35B42A-B9A8-4812-B31F-21B4D1EDD7EE}"/>
          </ac:spMkLst>
        </pc:spChg>
        <pc:spChg chg="add 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55" creationId="{7C805F2C-C658-4360-8052-D87B921BEAD9}"/>
          </ac:spMkLst>
        </pc:spChg>
        <pc:spChg chg="add 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56" creationId="{7E7CFA95-BE4B-4735-B1FF-0D2A572C4388}"/>
          </ac:spMkLst>
        </pc:spChg>
        <pc:spChg chg="add 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57" creationId="{B691D159-5E1B-40E1-8EC1-64BCFC679A51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59" creationId="{194F59B5-FA06-4505-AD1D-EED36035256B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61" creationId="{7C636C78-1A81-48E7-99A5-83E1569ABAE5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62" creationId="{FC466BD5-4B0D-401B-9976-58C16B88C3B4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63" creationId="{B4645647-7A8E-4F7D-8CF7-45B49EA45356}"/>
          </ac:spMkLst>
        </pc:spChg>
        <pc:spChg chg="del mod">
          <ac:chgData name="王 欣捷" userId="b965477fa0aef5e6" providerId="LiveId" clId="{2B0FDB0B-89C3-479F-AB9D-D58F11732152}" dt="2021-03-07T13:53:34.833" v="1941" actId="478"/>
          <ac:spMkLst>
            <pc:docMk/>
            <pc:sldMk cId="2346120732" sldId="672"/>
            <ac:spMk id="64" creationId="{B408CC99-477D-428F-A294-0CBCFC81C5ED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65" creationId="{40BBADA9-BA6A-4099-903C-0490A7443D2F}"/>
          </ac:spMkLst>
        </pc:spChg>
        <pc:spChg chg="del mod">
          <ac:chgData name="王 欣捷" userId="b965477fa0aef5e6" providerId="LiveId" clId="{2B0FDB0B-89C3-479F-AB9D-D58F11732152}" dt="2021-03-07T13:53:36.459" v="1942" actId="478"/>
          <ac:spMkLst>
            <pc:docMk/>
            <pc:sldMk cId="2346120732" sldId="672"/>
            <ac:spMk id="66" creationId="{07C18163-2F06-4665-B7D7-6275D17C0044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67" creationId="{D7D8DA16-4A80-4640-AC1B-D1D6F4E45E6D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68" creationId="{4AADCC10-9D1F-49E9-99FD-B4C873CBE522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69" creationId="{76B993E8-9609-4944-94CC-26F17B9CEFF6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0" creationId="{CA66135F-EBE1-4903-8273-1A927E44E1AF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1" creationId="{BEAD1E4E-EAA5-4E74-8DA1-F4483724E0C4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2" creationId="{241C66FD-0DE6-4F30-95FD-71BC4862E8BF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3" creationId="{10C296EF-6981-4794-A820-30DBD993AC08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4" creationId="{44FB9DDF-1811-4F5C-9445-1C811AA7DA2B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5" creationId="{C1D54F98-B0DF-46B1-BDF3-C07A80CEEB61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6" creationId="{79C5B1D1-2EA0-4DA2-B7BF-8AC185A29481}"/>
          </ac:spMkLst>
        </pc:spChg>
        <pc:spChg chg="mod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7" creationId="{3360E111-75FB-48FF-8724-0A5CA542C2BC}"/>
          </ac:spMkLst>
        </pc:spChg>
        <pc:spChg chg="mod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8" creationId="{92932526-57F0-4199-B605-B7B76CD190B4}"/>
          </ac:spMkLst>
        </pc:spChg>
        <pc:spChg chg="add mod">
          <ac:chgData name="王 欣捷" userId="b965477fa0aef5e6" providerId="LiveId" clId="{2B0FDB0B-89C3-479F-AB9D-D58F11732152}" dt="2021-03-07T13:57:11.797" v="2028" actId="1076"/>
          <ac:spMkLst>
            <pc:docMk/>
            <pc:sldMk cId="2346120732" sldId="672"/>
            <ac:spMk id="79" creationId="{64F3E043-3F06-47E5-806A-ED26D05B4062}"/>
          </ac:spMkLst>
        </pc:spChg>
        <pc:spChg chg="add mod">
          <ac:chgData name="王 欣捷" userId="b965477fa0aef5e6" providerId="LiveId" clId="{2B0FDB0B-89C3-479F-AB9D-D58F11732152}" dt="2021-03-07T13:57:02.120" v="2026" actId="1076"/>
          <ac:spMkLst>
            <pc:docMk/>
            <pc:sldMk cId="2346120732" sldId="672"/>
            <ac:spMk id="80" creationId="{6DC0BFEC-29AC-46E1-B740-4523927E6079}"/>
          </ac:spMkLst>
        </pc:spChg>
        <pc:spChg chg="add mod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81" creationId="{27F5CBFB-3C46-485F-975E-44E6730E89EE}"/>
          </ac:spMkLst>
        </pc:spChg>
        <pc:spChg chg="add mod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82" creationId="{9A2CDBC3-27FE-4729-97DA-5A376F816213}"/>
          </ac:spMkLst>
        </pc:spChg>
        <pc:spChg chg="mod ord">
          <ac:chgData name="王 欣捷" userId="b965477fa0aef5e6" providerId="LiveId" clId="{2B0FDB0B-89C3-479F-AB9D-D58F11732152}" dt="2021-03-07T13:56:29.199" v="2021" actId="1076"/>
          <ac:spMkLst>
            <pc:docMk/>
            <pc:sldMk cId="2346120732" sldId="672"/>
            <ac:spMk id="15363" creationId="{9256D4C4-FFCC-4034-A2BE-164D20FD9EBB}"/>
          </ac:spMkLst>
        </pc:spChg>
        <pc:spChg chg="del">
          <ac:chgData name="王 欣捷" userId="b965477fa0aef5e6" providerId="LiveId" clId="{2B0FDB0B-89C3-479F-AB9D-D58F11732152}" dt="2021-03-07T13:45:28.593" v="1822" actId="478"/>
          <ac:spMkLst>
            <pc:docMk/>
            <pc:sldMk cId="2346120732" sldId="672"/>
            <ac:spMk id="15365" creationId="{724C3ED6-A2FE-4702-956E-EE3B616AD11C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392" creationId="{EC2E03F9-16B0-45E3-8181-0C910AE265F5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394" creationId="{393C8694-B8BC-4062-85CD-73F3A1D3490C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395" creationId="{26DF69D1-194F-4C01-953F-1FDA18AE2377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396" creationId="{5CF08AF6-E454-462F-804B-332A1775172B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397" creationId="{F3EDE161-9332-4EF7-A20A-70FA925A9F6E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398" creationId="{CA17DA2C-DD03-441A-861B-7D7A48977EA8}"/>
          </ac:spMkLst>
        </pc:spChg>
        <pc:spChg chg="del mod topLvl">
          <ac:chgData name="王 欣捷" userId="b965477fa0aef5e6" providerId="LiveId" clId="{2B0FDB0B-89C3-479F-AB9D-D58F11732152}" dt="2021-03-07T13:45:43.571" v="1824" actId="478"/>
          <ac:spMkLst>
            <pc:docMk/>
            <pc:sldMk cId="2346120732" sldId="672"/>
            <ac:spMk id="15399" creationId="{2383E254-1024-4552-AB62-2E5F7A938E60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400" creationId="{EAF500BD-A364-48CD-8897-96B3B82C9B06}"/>
          </ac:spMkLst>
        </pc:spChg>
        <pc:spChg chg="del mod topLvl">
          <ac:chgData name="王 欣捷" userId="b965477fa0aef5e6" providerId="LiveId" clId="{2B0FDB0B-89C3-479F-AB9D-D58F11732152}" dt="2021-03-07T13:45:45.286" v="1825" actId="478"/>
          <ac:spMkLst>
            <pc:docMk/>
            <pc:sldMk cId="2346120732" sldId="672"/>
            <ac:spMk id="15401" creationId="{826DDD7C-6873-45FC-871B-8D3B6AB154B6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402" creationId="{444ADBE5-FE09-4340-B9E2-81D57A716057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403" creationId="{3406C32D-9247-40DB-B3E5-A0013FAA5E42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404" creationId="{A1143645-CDF8-4BE1-B81B-F224272F73AA}"/>
          </ac:spMkLst>
        </pc:spChg>
        <pc:spChg chg="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405" creationId="{9FD7BFFF-DF47-4883-930B-FDFCA94DC47D}"/>
          </ac:spMkLst>
        </pc:spChg>
        <pc:spChg chg="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406" creationId="{3FE6B3F0-5AB2-45B7-A77A-F43FAFE4B16D}"/>
          </ac:spMkLst>
        </pc:spChg>
        <pc:spChg chg="del">
          <ac:chgData name="王 欣捷" userId="b965477fa0aef5e6" providerId="LiveId" clId="{2B0FDB0B-89C3-479F-AB9D-D58F11732152}" dt="2021-03-07T13:54:41.699" v="1964" actId="478"/>
          <ac:spMkLst>
            <pc:docMk/>
            <pc:sldMk cId="2346120732" sldId="672"/>
            <ac:spMk id="131102" creationId="{7C2C0F00-2E55-4043-BD8E-8B7DDA1F8ED8}"/>
          </ac:spMkLst>
        </pc:spChg>
        <pc:grpChg chg="add mod">
          <ac:chgData name="王 欣捷" userId="b965477fa0aef5e6" providerId="LiveId" clId="{2B0FDB0B-89C3-479F-AB9D-D58F11732152}" dt="2021-03-07T13:56:45.979" v="2024" actId="1076"/>
          <ac:grpSpMkLst>
            <pc:docMk/>
            <pc:sldMk cId="2346120732" sldId="672"/>
            <ac:grpSpMk id="2" creationId="{F0D5321D-8755-40AC-9B98-CCD66C9683F1}"/>
          </ac:grpSpMkLst>
        </pc:grpChg>
        <pc:grpChg chg="del">
          <ac:chgData name="王 欣捷" userId="b965477fa0aef5e6" providerId="LiveId" clId="{2B0FDB0B-89C3-479F-AB9D-D58F11732152}" dt="2021-03-07T13:49:28.613" v="1889" actId="478"/>
          <ac:grpSpMkLst>
            <pc:docMk/>
            <pc:sldMk cId="2346120732" sldId="672"/>
            <ac:grpSpMk id="3" creationId="{EDF2BD24-CB5B-489D-AFA3-B060D56F560F}"/>
          </ac:grpSpMkLst>
        </pc:grpChg>
        <pc:grpChg chg="add mod">
          <ac:chgData name="王 欣捷" userId="b965477fa0aef5e6" providerId="LiveId" clId="{2B0FDB0B-89C3-479F-AB9D-D58F11732152}" dt="2021-03-07T13:56:40.902" v="2023" actId="1076"/>
          <ac:grpSpMkLst>
            <pc:docMk/>
            <pc:sldMk cId="2346120732" sldId="672"/>
            <ac:grpSpMk id="11" creationId="{AA716762-F9DA-4308-AB52-4A80AE973F04}"/>
          </ac:grpSpMkLst>
        </pc:grpChg>
        <pc:grpChg chg="add del mod">
          <ac:chgData name="王 欣捷" userId="b965477fa0aef5e6" providerId="LiveId" clId="{2B0FDB0B-89C3-479F-AB9D-D58F11732152}" dt="2021-03-07T13:53:58.592" v="1948" actId="165"/>
          <ac:grpSpMkLst>
            <pc:docMk/>
            <pc:sldMk cId="2346120732" sldId="672"/>
            <ac:grpSpMk id="58" creationId="{FC0450B1-0B5C-4528-B654-A121D22EE92E}"/>
          </ac:grpSpMkLst>
        </pc:grpChg>
        <pc:grpChg chg="mod topLvl">
          <ac:chgData name="王 欣捷" userId="b965477fa0aef5e6" providerId="LiveId" clId="{2B0FDB0B-89C3-479F-AB9D-D58F11732152}" dt="2021-03-07T13:56:40.902" v="2023" actId="1076"/>
          <ac:grpSpMkLst>
            <pc:docMk/>
            <pc:sldMk cId="2346120732" sldId="672"/>
            <ac:grpSpMk id="60" creationId="{88D6164D-6E0C-4A9F-B5C5-8AFE8EA1D558}"/>
          </ac:grpSpMkLst>
        </pc:grpChg>
        <pc:grpChg chg="del mod">
          <ac:chgData name="王 欣捷" userId="b965477fa0aef5e6" providerId="LiveId" clId="{2B0FDB0B-89C3-479F-AB9D-D58F11732152}" dt="2021-03-07T13:45:35.896" v="1823" actId="165"/>
          <ac:grpSpMkLst>
            <pc:docMk/>
            <pc:sldMk cId="2346120732" sldId="672"/>
            <ac:grpSpMk id="15364" creationId="{ACF85D57-C2EC-419C-9394-5A2128ED467A}"/>
          </ac:grpSpMkLst>
        </pc:grpChg>
        <pc:grpChg chg="mod topLvl">
          <ac:chgData name="王 欣捷" userId="b965477fa0aef5e6" providerId="LiveId" clId="{2B0FDB0B-89C3-479F-AB9D-D58F11732152}" dt="2021-03-07T13:56:45.979" v="2024" actId="1076"/>
          <ac:grpSpMkLst>
            <pc:docMk/>
            <pc:sldMk cId="2346120732" sldId="672"/>
            <ac:grpSpMk id="15393" creationId="{CFDE0A40-CBC7-4B05-9238-5D459F0F27AF}"/>
          </ac:grpSpMkLst>
        </pc:grpChg>
        <pc:graphicFrameChg chg="mod modGraphic">
          <ac:chgData name="王 欣捷" userId="b965477fa0aef5e6" providerId="LiveId" clId="{2B0FDB0B-89C3-479F-AB9D-D58F11732152}" dt="2021-03-07T13:57:08.912" v="2027" actId="1076"/>
          <ac:graphicFrameMkLst>
            <pc:docMk/>
            <pc:sldMk cId="2346120732" sldId="672"/>
            <ac:graphicFrameMk id="47" creationId="{CEA77901-5EDE-4632-A431-800E428D6083}"/>
          </ac:graphicFrameMkLst>
        </pc:graphicFrameChg>
      </pc:sldChg>
      <pc:sldChg chg="addSp delSp modSp add mod modClrScheme chgLayout">
        <pc:chgData name="王 欣捷" userId="b965477fa0aef5e6" providerId="LiveId" clId="{2B0FDB0B-89C3-479F-AB9D-D58F11732152}" dt="2021-03-07T15:09:47.528" v="2229" actId="700"/>
        <pc:sldMkLst>
          <pc:docMk/>
          <pc:sldMk cId="3460802044" sldId="673"/>
        </pc:sldMkLst>
        <pc:spChg chg="add del mod ord">
          <ac:chgData name="王 欣捷" userId="b965477fa0aef5e6" providerId="LiveId" clId="{2B0FDB0B-89C3-479F-AB9D-D58F11732152}" dt="2021-03-07T15:09:45.110" v="2228" actId="478"/>
          <ac:spMkLst>
            <pc:docMk/>
            <pc:sldMk cId="3460802044" sldId="673"/>
            <ac:spMk id="2" creationId="{D27ADB97-95AC-4A9F-B0C8-551A7A6A246E}"/>
          </ac:spMkLst>
        </pc:spChg>
        <pc:spChg chg="add del mod">
          <ac:chgData name="王 欣捷" userId="b965477fa0aef5e6" providerId="LiveId" clId="{2B0FDB0B-89C3-479F-AB9D-D58F11732152}" dt="2021-03-07T15:09:47.528" v="2229" actId="700"/>
          <ac:spMkLst>
            <pc:docMk/>
            <pc:sldMk cId="3460802044" sldId="673"/>
            <ac:spMk id="4" creationId="{F3E0CA2A-DE3E-45D5-9473-2FCA4AF5E570}"/>
          </ac:spMkLst>
        </pc:spChg>
        <pc:spChg chg="mod ord">
          <ac:chgData name="王 欣捷" userId="b965477fa0aef5e6" providerId="LiveId" clId="{2B0FDB0B-89C3-479F-AB9D-D58F11732152}" dt="2021-03-07T15:09:47.528" v="2229" actId="700"/>
          <ac:spMkLst>
            <pc:docMk/>
            <pc:sldMk cId="3460802044" sldId="673"/>
            <ac:spMk id="20482" creationId="{2BB9EDB5-D160-4F2A-B704-20754CE43410}"/>
          </ac:spMkLst>
        </pc:spChg>
        <pc:spChg chg="mod">
          <ac:chgData name="王 欣捷" userId="b965477fa0aef5e6" providerId="LiveId" clId="{2B0FDB0B-89C3-479F-AB9D-D58F11732152}" dt="2021-03-07T15:09:11.906" v="2225" actId="1076"/>
          <ac:spMkLst>
            <pc:docMk/>
            <pc:sldMk cId="3460802044" sldId="673"/>
            <ac:spMk id="20512" creationId="{F4D7C312-FAAE-4EA4-B134-D1EFC7D5933C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13" creationId="{089E4EE1-C984-4DA5-8523-EB6451CA48B2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15" creationId="{31F837D3-169C-4AAC-81A7-312BF9E4D9AD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16" creationId="{7A6A085D-E5B8-4621-9CAD-4F78A34A614A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17" creationId="{C3800ACE-BF70-452F-9819-7D3425546ACB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18" creationId="{95F73EF2-BBBA-4FF5-8CAA-A36B0CB85CC5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19" creationId="{C176E771-F346-4585-B292-F48862EF587C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0" creationId="{41E7F71D-B619-4980-B2B7-77F3DB2AE4D8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1" creationId="{B3F46424-215B-4061-93BD-CDC99A9026B7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2" creationId="{1F3C7451-185D-4BE0-BCFC-C2E9FA01D867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3" creationId="{DCC57055-CA64-4D6D-B6B0-68E7767FC325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4" creationId="{C191B2A3-3279-45F7-80D8-94100806A50B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5" creationId="{BB86EAEA-10FE-4A11-9C20-A0A1196A0837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6" creationId="{D94F4DFC-7442-458E-9BB4-F83A54B31195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7" creationId="{918B1CC3-7A33-4697-8703-10E5D0FCA442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8" creationId="{21035F2F-E3E1-4625-8980-4DA904390EC2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9" creationId="{24E35B11-EE52-4192-9415-6E0C2FE25BB2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0" creationId="{25EDFFE5-C4DA-480A-8345-54514535EA9A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1" creationId="{E4A34B5A-A214-401F-A5C7-DE72870D4219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2" creationId="{D4BC343B-C9DD-4AB9-9B92-ABABE15DD91C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3" creationId="{7D557885-72BA-4EDF-9876-84178772C7E3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4" creationId="{C1FDDC8E-853E-4A83-A38F-85B4D61C849B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5" creationId="{297D9A10-299B-4470-B7EB-FB2F63FE31F7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6" creationId="{215EDCEC-B244-4790-9E23-9B58546FC9FE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7" creationId="{1D3C1CCC-1864-4361-9CB9-5B4C056DFEBE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8" creationId="{CBBAB91A-EDA4-4F4B-96AF-A5CBFA9C83AC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9" creationId="{69CFA391-1D83-4786-91E8-69267D63B1FC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0" creationId="{824F5B43-3D55-4558-B377-8D6CAE8AFE17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1" creationId="{BC8165A4-0B9F-4DAB-95D3-7A573E6B4C2E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2" creationId="{05E72CF6-A41F-4858-8BCF-EA11DD16D28E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3" creationId="{0CE59BD5-5E68-4E42-8F70-7B10E44DB6A9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4" creationId="{DB2FCC4A-308D-488F-B56C-752A3F48CD46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5" creationId="{3680A5C5-8F83-4851-9094-2F114815D894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6" creationId="{6D589D65-FDCE-442E-840C-D8E49BDF55B3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7" creationId="{8D2A152C-7561-4C57-AF6A-9A0830CB87F8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8" creationId="{3CF99148-5DFD-4BA2-9345-DD794230F91C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9" creationId="{0455520D-2814-46BF-9BD4-A5FE99874388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50" creationId="{4A45D9E6-D0E4-495D-AE0E-588810470F26}"/>
          </ac:spMkLst>
        </pc:spChg>
        <pc:grpChg chg="mod">
          <ac:chgData name="王 欣捷" userId="b965477fa0aef5e6" providerId="LiveId" clId="{2B0FDB0B-89C3-479F-AB9D-D58F11732152}" dt="2021-03-07T15:09:08.039" v="2224" actId="1076"/>
          <ac:grpSpMkLst>
            <pc:docMk/>
            <pc:sldMk cId="3460802044" sldId="673"/>
            <ac:grpSpMk id="20511" creationId="{359C6495-374A-4BB1-A1D5-F3756713A33F}"/>
          </ac:grpSpMkLst>
        </pc:grpChg>
        <pc:grpChg chg="mod">
          <ac:chgData name="王 欣捷" userId="b965477fa0aef5e6" providerId="LiveId" clId="{2B0FDB0B-89C3-479F-AB9D-D58F11732152}" dt="2021-03-07T15:09:08.039" v="2224" actId="1076"/>
          <ac:grpSpMkLst>
            <pc:docMk/>
            <pc:sldMk cId="3460802044" sldId="673"/>
            <ac:grpSpMk id="20514" creationId="{A8892914-1251-422E-AFB8-2D9A86979142}"/>
          </ac:grpSpMkLst>
        </pc:grpChg>
        <pc:graphicFrameChg chg="add mod">
          <ac:chgData name="王 欣捷" userId="b965477fa0aef5e6" providerId="LiveId" clId="{2B0FDB0B-89C3-479F-AB9D-D58F11732152}" dt="2021-03-07T15:09:37.964" v="2226" actId="1076"/>
          <ac:graphicFrameMkLst>
            <pc:docMk/>
            <pc:sldMk cId="3460802044" sldId="673"/>
            <ac:graphicFrameMk id="45" creationId="{9C826786-1AC4-4839-A84A-A6A073DB0B5B}"/>
          </ac:graphicFrameMkLst>
        </pc:graphicFrameChg>
        <pc:graphicFrameChg chg="del mod ord modGraphic">
          <ac:chgData name="王 欣捷" userId="b965477fa0aef5e6" providerId="LiveId" clId="{2B0FDB0B-89C3-479F-AB9D-D58F11732152}" dt="2021-03-07T15:08:45.593" v="2217" actId="478"/>
          <ac:graphicFrameMkLst>
            <pc:docMk/>
            <pc:sldMk cId="3460802044" sldId="673"/>
            <ac:graphicFrameMk id="163843" creationId="{E3AD4A2D-295A-4FF9-9956-E509F9454B4E}"/>
          </ac:graphicFrameMkLst>
        </pc:graphicFrameChg>
      </pc:sldChg>
      <pc:sldChg chg="modSp add mod">
        <pc:chgData name="王 欣捷" userId="b965477fa0aef5e6" providerId="LiveId" clId="{2B0FDB0B-89C3-479F-AB9D-D58F11732152}" dt="2021-03-07T15:09:53.942" v="2231" actId="207"/>
        <pc:sldMkLst>
          <pc:docMk/>
          <pc:sldMk cId="4196688613" sldId="674"/>
        </pc:sldMkLst>
        <pc:graphicFrameChg chg="modGraphic">
          <ac:chgData name="王 欣捷" userId="b965477fa0aef5e6" providerId="LiveId" clId="{2B0FDB0B-89C3-479F-AB9D-D58F11732152}" dt="2021-03-07T15:09:53.942" v="2231" actId="207"/>
          <ac:graphicFrameMkLst>
            <pc:docMk/>
            <pc:sldMk cId="4196688613" sldId="674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0:13.046" v="2234" actId="20577"/>
        <pc:sldMkLst>
          <pc:docMk/>
          <pc:sldMk cId="468270520" sldId="675"/>
        </pc:sldMkLst>
        <pc:spChg chg="mod">
          <ac:chgData name="王 欣捷" userId="b965477fa0aef5e6" providerId="LiveId" clId="{2B0FDB0B-89C3-479F-AB9D-D58F11732152}" dt="2021-03-07T15:10:09.695" v="2233"/>
          <ac:spMkLst>
            <pc:docMk/>
            <pc:sldMk cId="468270520" sldId="675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0:13.046" v="2234" actId="20577"/>
          <ac:graphicFrameMkLst>
            <pc:docMk/>
            <pc:sldMk cId="468270520" sldId="675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0:33.155" v="2237" actId="20577"/>
        <pc:sldMkLst>
          <pc:docMk/>
          <pc:sldMk cId="3413962534" sldId="676"/>
        </pc:sldMkLst>
        <pc:spChg chg="mod">
          <ac:chgData name="王 欣捷" userId="b965477fa0aef5e6" providerId="LiveId" clId="{2B0FDB0B-89C3-479F-AB9D-D58F11732152}" dt="2021-03-07T15:10:30.876" v="2236"/>
          <ac:spMkLst>
            <pc:docMk/>
            <pc:sldMk cId="3413962534" sldId="676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0:33.155" v="2237" actId="20577"/>
          <ac:graphicFrameMkLst>
            <pc:docMk/>
            <pc:sldMk cId="3413962534" sldId="676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0:43.915" v="2240" actId="20577"/>
        <pc:sldMkLst>
          <pc:docMk/>
          <pc:sldMk cId="2786373358" sldId="677"/>
        </pc:sldMkLst>
        <pc:spChg chg="mod">
          <ac:chgData name="王 欣捷" userId="b965477fa0aef5e6" providerId="LiveId" clId="{2B0FDB0B-89C3-479F-AB9D-D58F11732152}" dt="2021-03-07T15:10:41.738" v="2239"/>
          <ac:spMkLst>
            <pc:docMk/>
            <pc:sldMk cId="2786373358" sldId="677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0:43.915" v="2240" actId="20577"/>
          <ac:graphicFrameMkLst>
            <pc:docMk/>
            <pc:sldMk cId="2786373358" sldId="677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1:01.586" v="2245" actId="20577"/>
        <pc:sldMkLst>
          <pc:docMk/>
          <pc:sldMk cId="1052360918" sldId="678"/>
        </pc:sldMkLst>
        <pc:spChg chg="mod">
          <ac:chgData name="王 欣捷" userId="b965477fa0aef5e6" providerId="LiveId" clId="{2B0FDB0B-89C3-479F-AB9D-D58F11732152}" dt="2021-03-07T15:10:58.837" v="2242"/>
          <ac:spMkLst>
            <pc:docMk/>
            <pc:sldMk cId="1052360918" sldId="678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1:01.586" v="2245" actId="20577"/>
          <ac:graphicFrameMkLst>
            <pc:docMk/>
            <pc:sldMk cId="1052360918" sldId="678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1:20.011" v="2250" actId="20577"/>
        <pc:sldMkLst>
          <pc:docMk/>
          <pc:sldMk cId="2657583242" sldId="679"/>
        </pc:sldMkLst>
        <pc:spChg chg="mod">
          <ac:chgData name="王 欣捷" userId="b965477fa0aef5e6" providerId="LiveId" clId="{2B0FDB0B-89C3-479F-AB9D-D58F11732152}" dt="2021-03-07T15:11:16.350" v="2249" actId="20577"/>
          <ac:spMkLst>
            <pc:docMk/>
            <pc:sldMk cId="2657583242" sldId="679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1:20.011" v="2250" actId="20577"/>
          <ac:graphicFrameMkLst>
            <pc:docMk/>
            <pc:sldMk cId="2657583242" sldId="679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1:37.003" v="2253" actId="20577"/>
        <pc:sldMkLst>
          <pc:docMk/>
          <pc:sldMk cId="4289629310" sldId="680"/>
        </pc:sldMkLst>
        <pc:spChg chg="mod">
          <ac:chgData name="王 欣捷" userId="b965477fa0aef5e6" providerId="LiveId" clId="{2B0FDB0B-89C3-479F-AB9D-D58F11732152}" dt="2021-03-07T15:11:34.306" v="2252"/>
          <ac:spMkLst>
            <pc:docMk/>
            <pc:sldMk cId="4289629310" sldId="680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1:37.003" v="2253" actId="20577"/>
          <ac:graphicFrameMkLst>
            <pc:docMk/>
            <pc:sldMk cId="4289629310" sldId="680"/>
            <ac:graphicFrameMk id="45" creationId="{9C826786-1AC4-4839-A84A-A6A073DB0B5B}"/>
          </ac:graphicFrameMkLst>
        </pc:graphicFrameChg>
      </pc:sldChg>
      <pc:sldChg chg="modSp add del mod">
        <pc:chgData name="王 欣捷" userId="b965477fa0aef5e6" providerId="LiveId" clId="{2B0FDB0B-89C3-479F-AB9D-D58F11732152}" dt="2021-03-07T15:12:01.078" v="2259" actId="2696"/>
        <pc:sldMkLst>
          <pc:docMk/>
          <pc:sldMk cId="941495375" sldId="681"/>
        </pc:sldMkLst>
        <pc:spChg chg="mod">
          <ac:chgData name="王 欣捷" userId="b965477fa0aef5e6" providerId="LiveId" clId="{2B0FDB0B-89C3-479F-AB9D-D58F11732152}" dt="2021-03-07T15:11:44.443" v="2255"/>
          <ac:spMkLst>
            <pc:docMk/>
            <pc:sldMk cId="941495375" sldId="681"/>
            <ac:spMk id="2" creationId="{D27ADB97-95AC-4A9F-B0C8-551A7A6A246E}"/>
          </ac:spMkLst>
        </pc:spChg>
        <pc:graphicFrameChg chg="mod modGraphic">
          <ac:chgData name="王 欣捷" userId="b965477fa0aef5e6" providerId="LiveId" clId="{2B0FDB0B-89C3-479F-AB9D-D58F11732152}" dt="2021-03-07T15:11:57.703" v="2258"/>
          <ac:graphicFrameMkLst>
            <pc:docMk/>
            <pc:sldMk cId="941495375" sldId="681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2:44.273" v="2264" actId="207"/>
        <pc:sldMkLst>
          <pc:docMk/>
          <pc:sldMk cId="1882149315" sldId="681"/>
        </pc:sldMkLst>
        <pc:spChg chg="mod">
          <ac:chgData name="王 欣捷" userId="b965477fa0aef5e6" providerId="LiveId" clId="{2B0FDB0B-89C3-479F-AB9D-D58F11732152}" dt="2021-03-07T15:12:40.066" v="2262"/>
          <ac:spMkLst>
            <pc:docMk/>
            <pc:sldMk cId="1882149315" sldId="681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2:44.273" v="2264" actId="207"/>
          <ac:graphicFrameMkLst>
            <pc:docMk/>
            <pc:sldMk cId="1882149315" sldId="681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3:01.721" v="2272" actId="20577"/>
        <pc:sldMkLst>
          <pc:docMk/>
          <pc:sldMk cId="3713213591" sldId="682"/>
        </pc:sldMkLst>
        <pc:spChg chg="mod">
          <ac:chgData name="王 欣捷" userId="b965477fa0aef5e6" providerId="LiveId" clId="{2B0FDB0B-89C3-479F-AB9D-D58F11732152}" dt="2021-03-07T15:12:53.483" v="2268" actId="20577"/>
          <ac:spMkLst>
            <pc:docMk/>
            <pc:sldMk cId="3713213591" sldId="682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3:01.721" v="2272" actId="20577"/>
          <ac:graphicFrameMkLst>
            <pc:docMk/>
            <pc:sldMk cId="3713213591" sldId="682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3:20.787" v="2280" actId="20577"/>
        <pc:sldMkLst>
          <pc:docMk/>
          <pc:sldMk cId="2096067" sldId="683"/>
        </pc:sldMkLst>
        <pc:spChg chg="mod">
          <ac:chgData name="王 欣捷" userId="b965477fa0aef5e6" providerId="LiveId" clId="{2B0FDB0B-89C3-479F-AB9D-D58F11732152}" dt="2021-03-07T15:13:14.390" v="2274"/>
          <ac:spMkLst>
            <pc:docMk/>
            <pc:sldMk cId="2096067" sldId="683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3:20.787" v="2280" actId="20577"/>
          <ac:graphicFrameMkLst>
            <pc:docMk/>
            <pc:sldMk cId="2096067" sldId="683"/>
            <ac:graphicFrameMk id="45" creationId="{9C826786-1AC4-4839-A84A-A6A073DB0B5B}"/>
          </ac:graphicFrameMkLst>
        </pc:graphicFrameChg>
      </pc:sldChg>
      <pc:sldChg chg="addSp delSp modSp add mod modClrScheme modAnim chgLayout">
        <pc:chgData name="王 欣捷" userId="b965477fa0aef5e6" providerId="LiveId" clId="{2B0FDB0B-89C3-479F-AB9D-D58F11732152}" dt="2021-03-07T15:14:13.737" v="2291"/>
        <pc:sldMkLst>
          <pc:docMk/>
          <pc:sldMk cId="2789200128" sldId="684"/>
        </pc:sldMkLst>
        <pc:spChg chg="del">
          <ac:chgData name="王 欣捷" userId="b965477fa0aef5e6" providerId="LiveId" clId="{2B0FDB0B-89C3-479F-AB9D-D58F11732152}" dt="2021-03-07T15:13:40.360" v="2282" actId="478"/>
          <ac:spMkLst>
            <pc:docMk/>
            <pc:sldMk cId="2789200128" sldId="684"/>
            <ac:spMk id="2" creationId="{D27ADB97-95AC-4A9F-B0C8-551A7A6A246E}"/>
          </ac:spMkLst>
        </pc:spChg>
        <pc:spChg chg="add del mod">
          <ac:chgData name="王 欣捷" userId="b965477fa0aef5e6" providerId="LiveId" clId="{2B0FDB0B-89C3-479F-AB9D-D58F11732152}" dt="2021-03-07T15:13:42.635" v="2283" actId="700"/>
          <ac:spMkLst>
            <pc:docMk/>
            <pc:sldMk cId="2789200128" sldId="684"/>
            <ac:spMk id="4" creationId="{38184E16-48B2-489A-AE63-CB0623D3E5D4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48" creationId="{5A3ED579-E662-4984-8AFC-9C059AFDCC32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0" creationId="{BFDFAA43-C10A-4ED3-9309-A366348718AF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1" creationId="{0F041C80-D218-4AB7-8EB8-3229BDC9B354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2" creationId="{F815AB25-7F00-4214-B13F-CE9A249EC716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3" creationId="{C25C7BFA-5107-40DE-9FF6-3260C0CE726E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4" creationId="{388E2BD7-BBB6-4EBA-8CCD-391044D493ED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5" creationId="{589B4110-C96B-4D4C-8A8C-E16D518C3B12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6" creationId="{5A10629C-42AB-404A-867C-140B57802959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7" creationId="{6A57595D-B33D-4B1E-9E3C-B4EDA3381AE2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8" creationId="{178F35CB-279F-4714-A700-CBD931B270F1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9" creationId="{265C104A-B74B-4C99-B35F-6C8C2A988E5B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0" creationId="{D1CD8FFE-BC11-4676-846E-B553541ECAAE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1" creationId="{BC55A074-2DB0-4E0B-B42A-6C37B617642D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2" creationId="{E35617C5-CF05-4042-B2C3-7DF1B60C3B11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3" creationId="{21112D4C-A463-4A79-B5FA-04DC9C73CD52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4" creationId="{AC406A46-8CD2-48D6-98FC-6A304EDD32D1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5" creationId="{042A4BEC-EB4A-410A-9D95-A1BDCDCF3B98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6" creationId="{8826EEBC-81DE-42F1-BEA5-E105EA184381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7" creationId="{AC17EDBE-6605-44D7-BA11-46C6F8C5C39F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8" creationId="{85072ABA-45F5-4C8F-A9E4-32ED2F87FEAD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9" creationId="{F693E662-26DE-4BE5-9E17-725206F0EBC1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70" creationId="{998E47BF-2116-42E0-92C1-0A6342D5674B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71" creationId="{83DD696D-D4DD-4540-B317-304E7CC3485D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73" creationId="{8DFA0ED7-1F40-4444-AEEE-DDC8AE78EA74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75" creationId="{9D1F8A2B-449C-4747-BC0D-65B6BA80FEAD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76" creationId="{081DD910-BF1A-4B84-9FF0-1E2966400CD9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77" creationId="{C968DC7A-3FC8-4670-9E28-F9FAAD98CEEB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78" creationId="{85ED74D2-FC72-44DA-81B5-8568573544AA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79" creationId="{3EB0DD78-2950-4FFB-BE5A-AFD3C52176D0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0" creationId="{89469B16-8D85-4250-9FA8-02F1ECA0D306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1" creationId="{7D652522-4276-44C6-86CE-8C8D8CDAC94A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2" creationId="{616C40D2-DD77-4950-87A8-8BB80F59CFCD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3" creationId="{EFCF4DAB-911B-483C-B8BA-9149466C2097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4" creationId="{061979D7-BEAA-4B76-BFBE-8569E8FAD947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5" creationId="{D7938F34-2675-4052-B51F-D6313AF67854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6" creationId="{AAD397AC-15C7-49FA-832D-60C74A159BA5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7" creationId="{02E35E1F-D4E3-49A4-B060-2118ECC7F9BB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8" creationId="{0362C7EB-BFF8-4D7B-9072-36AA416DB6D7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9" creationId="{F2752375-3137-4E53-94F0-BB6927953C5D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90" creationId="{44762848-FDA9-4F02-9864-A3852925FFC3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91" creationId="{C2AF43D4-EE1C-4037-BA66-E3EE15CEF85E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92" creationId="{7FFB3FC1-994D-4A1B-960D-DC19463760EE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93" creationId="{312FCD22-6A04-442F-B244-877F4499E55B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94" creationId="{4A79AEDD-43F9-4A90-AD68-2C38D0961288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95" creationId="{BEFCF5DC-C12C-491D-A6A8-69B5ADA1CC82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96" creationId="{7ADCDFB7-A98C-4D5A-AC6B-72CFEC4D2903}"/>
          </ac:spMkLst>
        </pc:spChg>
        <pc:spChg chg="mod ord">
          <ac:chgData name="王 欣捷" userId="b965477fa0aef5e6" providerId="LiveId" clId="{2B0FDB0B-89C3-479F-AB9D-D58F11732152}" dt="2021-03-07T15:13:42.635" v="2283" actId="700"/>
          <ac:spMkLst>
            <pc:docMk/>
            <pc:sldMk cId="2789200128" sldId="684"/>
            <ac:spMk id="20482" creationId="{2BB9EDB5-D160-4F2A-B704-20754CE43410}"/>
          </ac:spMkLst>
        </pc:spChg>
        <pc:grpChg chg="add mod">
          <ac:chgData name="王 欣捷" userId="b965477fa0aef5e6" providerId="LiveId" clId="{2B0FDB0B-89C3-479F-AB9D-D58F11732152}" dt="2021-03-07T15:13:52.477" v="2288"/>
          <ac:grpSpMkLst>
            <pc:docMk/>
            <pc:sldMk cId="2789200128" sldId="684"/>
            <ac:grpSpMk id="47" creationId="{D74388CC-3F13-4175-A55E-6FB8C517825F}"/>
          </ac:grpSpMkLst>
        </pc:grpChg>
        <pc:grpChg chg="mod">
          <ac:chgData name="王 欣捷" userId="b965477fa0aef5e6" providerId="LiveId" clId="{2B0FDB0B-89C3-479F-AB9D-D58F11732152}" dt="2021-03-07T15:13:49.642" v="2286" actId="1076"/>
          <ac:grpSpMkLst>
            <pc:docMk/>
            <pc:sldMk cId="2789200128" sldId="684"/>
            <ac:grpSpMk id="49" creationId="{20D9750B-E6F7-49F6-9EBB-B31A7196F0F3}"/>
          </ac:grpSpMkLst>
        </pc:grpChg>
        <pc:grpChg chg="add del mod">
          <ac:chgData name="王 欣捷" userId="b965477fa0aef5e6" providerId="LiveId" clId="{2B0FDB0B-89C3-479F-AB9D-D58F11732152}" dt="2021-03-07T15:14:13.737" v="2291"/>
          <ac:grpSpMkLst>
            <pc:docMk/>
            <pc:sldMk cId="2789200128" sldId="684"/>
            <ac:grpSpMk id="72" creationId="{1632E5EC-0C9D-4B0F-B0AF-11CC413EAA62}"/>
          </ac:grpSpMkLst>
        </pc:grpChg>
        <pc:grpChg chg="mod">
          <ac:chgData name="王 欣捷" userId="b965477fa0aef5e6" providerId="LiveId" clId="{2B0FDB0B-89C3-479F-AB9D-D58F11732152}" dt="2021-03-07T15:14:12.881" v="2290"/>
          <ac:grpSpMkLst>
            <pc:docMk/>
            <pc:sldMk cId="2789200128" sldId="684"/>
            <ac:grpSpMk id="74" creationId="{DAE82AFA-2211-495A-BC2E-11AC06F2018E}"/>
          </ac:grpSpMkLst>
        </pc:grpChg>
        <pc:grpChg chg="mod">
          <ac:chgData name="王 欣捷" userId="b965477fa0aef5e6" providerId="LiveId" clId="{2B0FDB0B-89C3-479F-AB9D-D58F11732152}" dt="2021-03-07T15:13:57.906" v="2289" actId="122"/>
          <ac:grpSpMkLst>
            <pc:docMk/>
            <pc:sldMk cId="2789200128" sldId="684"/>
            <ac:grpSpMk id="20511" creationId="{359C6495-374A-4BB1-A1D5-F3756713A33F}"/>
          </ac:grpSpMkLst>
        </pc:grpChg>
      </pc:sldChg>
      <pc:sldChg chg="addSp delSp modSp add del mod modAnim">
        <pc:chgData name="王 欣捷" userId="b965477fa0aef5e6" providerId="LiveId" clId="{2B0FDB0B-89C3-479F-AB9D-D58F11732152}" dt="2021-03-07T15:15:43.096" v="2308" actId="47"/>
        <pc:sldMkLst>
          <pc:docMk/>
          <pc:sldMk cId="2530077488" sldId="685"/>
        </pc:sldMkLst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73" creationId="{DB525514-6B11-4CE5-8D3E-C0A8CC367600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75" creationId="{CCB434F4-35CE-4FC6-BFB1-778C0B258467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76" creationId="{9006B1F1-11DA-42E2-9CF7-69D222871163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77" creationId="{9AF7655C-4FB8-4AF1-8B27-94DCFBD390D4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78" creationId="{D6AD8847-4D37-4A84-8235-6317E991FFF4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79" creationId="{2152CB10-2A4A-4789-9E47-4042286909F8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0" creationId="{977F3B92-78D1-4E77-9942-851554C28BD0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1" creationId="{9814A86F-A6A4-4C04-94FF-65F09043278D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2" creationId="{5821F43C-B4FC-4E10-998E-B94F210EA00A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3" creationId="{CD4679B8-B69C-4D1E-AF44-BF749A59B4C7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4" creationId="{0806E281-36CB-46B4-B21B-8B87091EFFF4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5" creationId="{4D4D62D4-A0FD-4DC1-9C0B-A21304635628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6" creationId="{CB6A7A2B-C2F7-4578-94A5-478B0851A3AC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7" creationId="{6BDD7592-C1BE-4363-9FC1-2ECC64D28723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8" creationId="{472955E7-42B1-46C6-B79C-B6A30AAEACA5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9" creationId="{073736E6-2281-4FDD-A091-C68EC1500260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90" creationId="{DEC14154-C160-4A97-8988-F494C5B505FD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91" creationId="{BBE5FADB-A050-4D7F-BE01-960AE2D2287B}"/>
          </ac:spMkLst>
        </pc:spChg>
        <pc:spChg chg="add del mod">
          <ac:chgData name="王 欣捷" userId="b965477fa0aef5e6" providerId="LiveId" clId="{2B0FDB0B-89C3-479F-AB9D-D58F11732152}" dt="2021-03-07T15:15:36.227" v="2307" actId="478"/>
          <ac:spMkLst>
            <pc:docMk/>
            <pc:sldMk cId="2530077488" sldId="685"/>
            <ac:spMk id="92" creationId="{807114C2-3FA3-4A9E-9FCE-5E29F424DC57}"/>
          </ac:spMkLst>
        </pc:spChg>
        <pc:grpChg chg="add mod">
          <ac:chgData name="王 欣捷" userId="b965477fa0aef5e6" providerId="LiveId" clId="{2B0FDB0B-89C3-479F-AB9D-D58F11732152}" dt="2021-03-07T15:14:26.023" v="2295" actId="1076"/>
          <ac:grpSpMkLst>
            <pc:docMk/>
            <pc:sldMk cId="2530077488" sldId="685"/>
            <ac:grpSpMk id="72" creationId="{64C3305F-4B28-42C6-8FAA-1857543D7AC1}"/>
          </ac:grpSpMkLst>
        </pc:grpChg>
        <pc:grpChg chg="mod">
          <ac:chgData name="王 欣捷" userId="b965477fa0aef5e6" providerId="LiveId" clId="{2B0FDB0B-89C3-479F-AB9D-D58F11732152}" dt="2021-03-07T15:14:26.023" v="2295" actId="1076"/>
          <ac:grpSpMkLst>
            <pc:docMk/>
            <pc:sldMk cId="2530077488" sldId="685"/>
            <ac:grpSpMk id="74" creationId="{833EAF05-C30D-4122-8CC0-3BA5B841F384}"/>
          </ac:grpSpMkLst>
        </pc:grpChg>
        <pc:graphicFrameChg chg="del">
          <ac:chgData name="王 欣捷" userId="b965477fa0aef5e6" providerId="LiveId" clId="{2B0FDB0B-89C3-479F-AB9D-D58F11732152}" dt="2021-03-07T15:14:17.693" v="2293" actId="478"/>
          <ac:graphicFrameMkLst>
            <pc:docMk/>
            <pc:sldMk cId="2530077488" sldId="685"/>
            <ac:graphicFrameMk id="45" creationId="{9C826786-1AC4-4839-A84A-A6A073DB0B5B}"/>
          </ac:graphicFrameMkLst>
        </pc:graphicFrameChg>
      </pc:sldChg>
      <pc:sldChg chg="add modAnim">
        <pc:chgData name="王 欣捷" userId="b965477fa0aef5e6" providerId="LiveId" clId="{2B0FDB0B-89C3-479F-AB9D-D58F11732152}" dt="2021-03-07T15:15:49.373" v="2309"/>
        <pc:sldMkLst>
          <pc:docMk/>
          <pc:sldMk cId="2942476236" sldId="686"/>
        </pc:sldMkLst>
      </pc:sldChg>
      <pc:sldChg chg="modSp add mod ord">
        <pc:chgData name="王 欣捷" userId="b965477fa0aef5e6" providerId="LiveId" clId="{2B0FDB0B-89C3-479F-AB9D-D58F11732152}" dt="2021-03-07T15:16:08.682" v="2313"/>
        <pc:sldMkLst>
          <pc:docMk/>
          <pc:sldMk cId="3675271058" sldId="687"/>
        </pc:sldMkLst>
        <pc:spChg chg="mod">
          <ac:chgData name="王 欣捷" userId="b965477fa0aef5e6" providerId="LiveId" clId="{2B0FDB0B-89C3-479F-AB9D-D58F11732152}" dt="2021-03-07T15:16:07.270" v="2311" actId="27636"/>
          <ac:spMkLst>
            <pc:docMk/>
            <pc:sldMk cId="3675271058" sldId="687"/>
            <ac:spMk id="73730" creationId="{45CE0624-8725-49AA-B014-C7190BE7E92F}"/>
          </ac:spMkLst>
        </pc:spChg>
      </pc:sldChg>
      <pc:sldMasterChg chg="modSp modSldLayout">
        <pc:chgData name="王 欣捷" userId="b965477fa0aef5e6" providerId="LiveId" clId="{2B0FDB0B-89C3-479F-AB9D-D58F11732152}" dt="2021-03-07T10:06:53.834" v="265"/>
        <pc:sldMasterMkLst>
          <pc:docMk/>
          <pc:sldMasterMk cId="2112128366" sldId="2147483648"/>
        </pc:sldMasterMkLst>
        <pc:spChg chg="mod">
          <ac:chgData name="王 欣捷" userId="b965477fa0aef5e6" providerId="LiveId" clId="{2B0FDB0B-89C3-479F-AB9D-D58F11732152}" dt="2021-03-07T10:06:53.834" v="265"/>
          <ac:spMkLst>
            <pc:docMk/>
            <pc:sldMasterMk cId="2112128366" sldId="2147483648"/>
            <ac:spMk id="2" creationId="{B58B70B3-EC28-4598-AE41-2C305DF8100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asterMk cId="2112128366" sldId="2147483648"/>
            <ac:spMk id="3" creationId="{3FDCDE90-F43D-4369-AD29-CF580FA8FEC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asterMk cId="2112128366" sldId="2147483648"/>
            <ac:spMk id="4" creationId="{29A4D3F5-6CED-43E3-806E-C0166BD7586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asterMk cId="2112128366" sldId="2147483648"/>
            <ac:spMk id="5" creationId="{E986801C-3BD9-4085-A54B-9D1567D250A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asterMk cId="2112128366" sldId="2147483648"/>
            <ac:spMk id="6" creationId="{90A21B81-8A94-4816-891B-83C14979429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asterMk cId="2112128366" sldId="2147483648"/>
            <ac:spMk id="9" creationId="{AF595CB2-4081-473A-9E1A-9DBA41E04D82}"/>
          </ac:spMkLst>
        </pc:sp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1276965503" sldId="2147483649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276965503" sldId="2147483649"/>
              <ac:spMk id="2" creationId="{7DBB8268-422D-4307-8369-DF84BA77476B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276965503" sldId="2147483649"/>
              <ac:spMk id="3" creationId="{8D3A0284-A5AC-46D9-8C5B-3F0428FCFF64}"/>
            </ac:spMkLst>
          </pc:spChg>
          <pc:picChg chg="mod">
            <ac:chgData name="王 欣捷" userId="b965477fa0aef5e6" providerId="LiveId" clId="{2B0FDB0B-89C3-479F-AB9D-D58F11732152}" dt="2021-03-07T10:06:53.834" v="265"/>
            <ac:picMkLst>
              <pc:docMk/>
              <pc:sldMasterMk cId="2112128366" sldId="2147483648"/>
              <pc:sldLayoutMk cId="1276965503" sldId="2147483649"/>
              <ac:picMk id="8" creationId="{2302524C-C204-47A8-A386-2CA1940ADE70}"/>
            </ac:picMkLst>
          </pc:picChg>
        </pc:sldLayout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2488446812" sldId="2147483651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2488446812" sldId="2147483651"/>
              <ac:spMk id="2" creationId="{19DF987E-0DB7-4E90-BEDD-C5A512493F86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2488446812" sldId="2147483651"/>
              <ac:spMk id="3" creationId="{32DDF364-2685-47D3-9983-7149CCAFA945}"/>
            </ac:spMkLst>
          </pc:spChg>
        </pc:sldLayout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1312264031" sldId="2147483652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312264031" sldId="2147483652"/>
              <ac:spMk id="3" creationId="{421480F1-C8B6-4D8D-80C6-909B003E804C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312264031" sldId="2147483652"/>
              <ac:spMk id="4" creationId="{32790CD7-0643-4DB0-8EA1-CD53E169B569}"/>
            </ac:spMkLst>
          </pc:spChg>
        </pc:sldLayout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4092700787" sldId="2147483653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4092700787" sldId="2147483653"/>
              <ac:spMk id="2" creationId="{AE4656A9-190E-423A-B333-8EE3866D525A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4092700787" sldId="2147483653"/>
              <ac:spMk id="3" creationId="{11F9B012-D079-4D3B-BAC0-AE43C3785448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4092700787" sldId="2147483653"/>
              <ac:spMk id="4" creationId="{E739B9EA-0633-412F-9749-4707B8B02020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4092700787" sldId="2147483653"/>
              <ac:spMk id="5" creationId="{B26D81A0-5DEA-49B4-9F96-EAF67A206E9C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4092700787" sldId="2147483653"/>
              <ac:spMk id="6" creationId="{D30B3ED2-54DD-4C2A-9289-B43EFEED76A6}"/>
            </ac:spMkLst>
          </pc:spChg>
        </pc:sldLayout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227503494" sldId="2147483656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227503494" sldId="2147483656"/>
              <ac:spMk id="2" creationId="{F8A116DE-EA78-41D3-805B-A753F2BAC7CE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227503494" sldId="2147483656"/>
              <ac:spMk id="3" creationId="{61E73AE0-9C8E-4AA8-9617-F6250ACFF7BD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227503494" sldId="2147483656"/>
              <ac:spMk id="4" creationId="{A1145341-57F2-4BB8-8C34-EF2A49A47808}"/>
            </ac:spMkLst>
          </pc:spChg>
        </pc:sldLayout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1594338404" sldId="2147483657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594338404" sldId="2147483657"/>
              <ac:spMk id="2" creationId="{882F7BBD-39E1-4786-861E-FE5C9EAC4F5A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594338404" sldId="2147483657"/>
              <ac:spMk id="3" creationId="{02F030E6-0E50-4602-9262-79C9ECC4368E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594338404" sldId="2147483657"/>
              <ac:spMk id="4" creationId="{417A8E29-135B-461C-BE87-C5A4C36E8B22}"/>
            </ac:spMkLst>
          </pc:spChg>
        </pc:sldLayout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1557244139" sldId="2147483659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557244139" sldId="2147483659"/>
              <ac:spMk id="2" creationId="{401F4854-E1BC-4C31-9103-B5D7E85C5D76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557244139" sldId="2147483659"/>
              <ac:spMk id="3" creationId="{2F5DFDEF-094B-4000-B6A3-BCFB470243EC}"/>
            </ac:spMkLst>
          </pc:spChg>
        </pc:sldLayout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210032530" sldId="2147483660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210032530" sldId="2147483660"/>
              <ac:spMk id="2" creationId="{00000000-0000-0000-0000-000000000000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210032530" sldId="2147483660"/>
              <ac:spMk id="3" creationId="{00000000-0000-0000-0000-000000000000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210032530" sldId="2147483660"/>
              <ac:spMk id="4" creationId="{00000000-0000-0000-0000-000000000000}"/>
            </ac:spMkLst>
          </pc:spChg>
        </pc:sldLayout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3390946276" sldId="2147483661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3390946276" sldId="2147483661"/>
              <ac:spMk id="2" creationId="{00000000-0000-0000-0000-000000000000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3390946276" sldId="2147483661"/>
              <ac:spMk id="3" creationId="{00000000-0000-0000-0000-000000000000}"/>
            </ac:spMkLst>
          </pc:spChg>
        </pc:sldLayoutChg>
      </pc:sldMasterChg>
      <pc:sldMasterChg chg="addSp modSldLayout">
        <pc:chgData name="王 欣捷" userId="b965477fa0aef5e6" providerId="LiveId" clId="{2B0FDB0B-89C3-479F-AB9D-D58F11732152}" dt="2021-03-07T10:06:42.713" v="32"/>
        <pc:sldMasterMkLst>
          <pc:docMk/>
          <pc:sldMasterMk cId="1311213677" sldId="2147483662"/>
        </pc:sldMasterMkLst>
        <pc:spChg chg="add">
          <ac:chgData name="王 欣捷" userId="b965477fa0aef5e6" providerId="LiveId" clId="{2B0FDB0B-89C3-479F-AB9D-D58F11732152}" dt="2021-03-07T10:06:42.713" v="32"/>
          <ac:spMkLst>
            <pc:docMk/>
            <pc:sldMasterMk cId="1311213677" sldId="2147483662"/>
            <ac:spMk id="7" creationId="{F87869C4-D4A4-40CA-8E0E-B3C54EA8C400}"/>
          </ac:spMkLst>
        </pc:spChg>
        <pc:sldLayoutChg chg="addSp">
          <pc:chgData name="王 欣捷" userId="b965477fa0aef5e6" providerId="LiveId" clId="{2B0FDB0B-89C3-479F-AB9D-D58F11732152}" dt="2021-03-07T10:06:42.713" v="32"/>
          <pc:sldLayoutMkLst>
            <pc:docMk/>
            <pc:sldMasterMk cId="1311213677" sldId="2147483662"/>
            <pc:sldLayoutMk cId="2757613503" sldId="2147483663"/>
          </pc:sldLayoutMkLst>
          <pc:picChg chg="add">
            <ac:chgData name="王 欣捷" userId="b965477fa0aef5e6" providerId="LiveId" clId="{2B0FDB0B-89C3-479F-AB9D-D58F11732152}" dt="2021-03-07T10:06:42.713" v="32"/>
            <ac:picMkLst>
              <pc:docMk/>
              <pc:sldMasterMk cId="1311213677" sldId="2147483662"/>
              <pc:sldLayoutMk cId="2757613503" sldId="2147483663"/>
              <ac:picMk id="7" creationId="{72A45CBF-5F72-401B-9B92-20F09BB80E47}"/>
            </ac:picMkLst>
          </pc:picChg>
        </pc:sldLayoutChg>
      </pc:sldMasterChg>
      <pc:sldMasterChg chg="addSp modSldLayout">
        <pc:chgData name="王 欣捷" userId="b965477fa0aef5e6" providerId="LiveId" clId="{2B0FDB0B-89C3-479F-AB9D-D58F11732152}" dt="2021-03-07T10:06:51.466" v="145"/>
        <pc:sldMasterMkLst>
          <pc:docMk/>
          <pc:sldMasterMk cId="2590163829" sldId="2147483662"/>
        </pc:sldMasterMkLst>
        <pc:spChg chg="add">
          <ac:chgData name="王 欣捷" userId="b965477fa0aef5e6" providerId="LiveId" clId="{2B0FDB0B-89C3-479F-AB9D-D58F11732152}" dt="2021-03-07T10:06:51.466" v="145"/>
          <ac:spMkLst>
            <pc:docMk/>
            <pc:sldMasterMk cId="2590163829" sldId="2147483662"/>
            <ac:spMk id="7" creationId="{46186683-97C1-4EAA-95D2-53724C2296D9}"/>
          </ac:spMkLst>
        </pc:spChg>
        <pc:sldLayoutChg chg="addSp">
          <pc:chgData name="王 欣捷" userId="b965477fa0aef5e6" providerId="LiveId" clId="{2B0FDB0B-89C3-479F-AB9D-D58F11732152}" dt="2021-03-07T10:06:51.466" v="145"/>
          <pc:sldLayoutMkLst>
            <pc:docMk/>
            <pc:sldMasterMk cId="2590163829" sldId="2147483662"/>
            <pc:sldLayoutMk cId="1147323348" sldId="2147483663"/>
          </pc:sldLayoutMkLst>
          <pc:picChg chg="add">
            <ac:chgData name="王 欣捷" userId="b965477fa0aef5e6" providerId="LiveId" clId="{2B0FDB0B-89C3-479F-AB9D-D58F11732152}" dt="2021-03-07T10:06:51.466" v="145"/>
            <ac:picMkLst>
              <pc:docMk/>
              <pc:sldMasterMk cId="2590163829" sldId="2147483662"/>
              <pc:sldLayoutMk cId="1147323348" sldId="2147483663"/>
              <ac:picMk id="7" creationId="{536CE17F-C12B-41F5-BBBC-9FD626E828A7}"/>
            </ac:picMkLst>
          </pc:picChg>
        </pc:sldLayoutChg>
      </pc:sldMasterChg>
    </pc:docChg>
  </pc:docChgLst>
  <pc:docChgLst>
    <pc:chgData name="王 欣捷" userId="b965477fa0aef5e6" providerId="LiveId" clId="{02EC79DE-75A3-4E3F-B2DC-6F59ACCD9DAA}"/>
    <pc:docChg chg="addSld modSld">
      <pc:chgData name="王 欣捷" userId="b965477fa0aef5e6" providerId="LiveId" clId="{02EC79DE-75A3-4E3F-B2DC-6F59ACCD9DAA}" dt="2021-03-10T04:53:55.802" v="0"/>
      <pc:docMkLst>
        <pc:docMk/>
      </pc:docMkLst>
      <pc:sldChg chg="add">
        <pc:chgData name="王 欣捷" userId="b965477fa0aef5e6" providerId="LiveId" clId="{02EC79DE-75A3-4E3F-B2DC-6F59ACCD9DAA}" dt="2021-03-10T04:53:55.802" v="0"/>
        <pc:sldMkLst>
          <pc:docMk/>
          <pc:sldMk cId="2707364749" sldId="257"/>
        </pc:sldMkLst>
      </pc:sldChg>
      <pc:sldChg chg="add">
        <pc:chgData name="王 欣捷" userId="b965477fa0aef5e6" providerId="LiveId" clId="{02EC79DE-75A3-4E3F-B2DC-6F59ACCD9DAA}" dt="2021-03-10T04:53:55.802" v="0"/>
        <pc:sldMkLst>
          <pc:docMk/>
          <pc:sldMk cId="389746985" sldId="258"/>
        </pc:sldMkLst>
      </pc:sldChg>
      <pc:sldChg chg="add">
        <pc:chgData name="王 欣捷" userId="b965477fa0aef5e6" providerId="LiveId" clId="{02EC79DE-75A3-4E3F-B2DC-6F59ACCD9DAA}" dt="2021-03-10T04:53:55.802" v="0"/>
        <pc:sldMkLst>
          <pc:docMk/>
          <pc:sldMk cId="1794713971" sldId="259"/>
        </pc:sldMkLst>
      </pc:sldChg>
      <pc:sldChg chg="add">
        <pc:chgData name="王 欣捷" userId="b965477fa0aef5e6" providerId="LiveId" clId="{02EC79DE-75A3-4E3F-B2DC-6F59ACCD9DAA}" dt="2021-03-10T04:53:55.802" v="0"/>
        <pc:sldMkLst>
          <pc:docMk/>
          <pc:sldMk cId="3260843188" sldId="260"/>
        </pc:sldMkLst>
      </pc:sldChg>
      <pc:sldChg chg="add">
        <pc:chgData name="王 欣捷" userId="b965477fa0aef5e6" providerId="LiveId" clId="{02EC79DE-75A3-4E3F-B2DC-6F59ACCD9DAA}" dt="2021-03-10T04:53:55.802" v="0"/>
        <pc:sldMkLst>
          <pc:docMk/>
          <pc:sldMk cId="2845356667" sldId="261"/>
        </pc:sldMkLst>
      </pc:sldChg>
      <pc:sldChg chg="add">
        <pc:chgData name="王 欣捷" userId="b965477fa0aef5e6" providerId="LiveId" clId="{02EC79DE-75A3-4E3F-B2DC-6F59ACCD9DAA}" dt="2021-03-10T04:53:55.802" v="0"/>
        <pc:sldMkLst>
          <pc:docMk/>
          <pc:sldMk cId="2130698742" sldId="6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9D049-5B44-483E-9C3C-697C85C65D4A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C3482-A6A0-4CF0-A287-4BD4EF082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18842A18-B17C-4DD9-8E02-70543860EA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C44F0925-673A-48A7-8578-86EFE90276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8DF531D2-D367-4A2F-BC27-6340E1E94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AE5BEF-A927-4FB0-8ABF-587835847E46}" type="slidenum">
              <a:rPr lang="zh-CN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F3DB173-F8D8-4AA3-858B-33248A2A7F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91BE9E9E-27FC-4EAC-B8D2-C8E509D176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例题 </a:t>
            </a:r>
            <a:r>
              <a:rPr lang="en-US" altLang="zh-CN"/>
              <a:t>P102/3.8(b)</a:t>
            </a:r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04313F59-263D-4B98-AFC2-826BEB317B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B14C46-1E6B-4870-A94A-1CB73BB4E7DE}" type="slidenum"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46</a:t>
            </a:fld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FB839965-6B58-4A8D-94A2-B0E3B1F0DC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56D7D94F-67DB-4520-BB3E-F876815F4A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（</a:t>
            </a:r>
            <a:r>
              <a:rPr lang="en-US" altLang="zh-CN" dirty="0" err="1"/>
              <a:t>a,a</a:t>
            </a:r>
            <a:r>
              <a:rPr lang="zh-CN" altLang="en-US" dirty="0"/>
              <a:t>）分析树建立过程</a:t>
            </a: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45D53CFA-2321-4FC6-8D5F-298E9AE90E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E674198-E3FC-4324-885E-28E5DC165CCD}" type="slidenum">
              <a:rPr lang="zh-CN" altLang="en-US" sz="1200"/>
              <a:pPr/>
              <a:t>47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注意标红的位置，是对第三行产生式里出现的</a:t>
            </a:r>
            <a:r>
              <a:rPr lang="en-US" altLang="zh-CN" dirty="0"/>
              <a:t>A</a:t>
            </a:r>
            <a:r>
              <a:rPr lang="zh-CN" altLang="en-US" dirty="0"/>
              <a:t>求</a:t>
            </a:r>
            <a:r>
              <a:rPr lang="en-US" altLang="zh-CN" dirty="0"/>
              <a:t>FOLLOW</a:t>
            </a:r>
            <a:r>
              <a:rPr lang="zh-CN" altLang="en-US" dirty="0"/>
              <a:t>集合后新加入的非终结符，即把</a:t>
            </a:r>
            <a:r>
              <a:rPr lang="en-US" altLang="zh-CN" sz="1200" b="0" dirty="0"/>
              <a:t>FOLLOW(B)</a:t>
            </a:r>
            <a:r>
              <a:rPr lang="zh-CN" altLang="en-US" sz="1200" b="0" dirty="0"/>
              <a:t>包含入</a:t>
            </a:r>
            <a:r>
              <a:rPr lang="en-US" altLang="zh-CN" sz="1200" b="0" dirty="0"/>
              <a:t>FOLLOW(</a:t>
            </a:r>
            <a:r>
              <a:rPr lang="en-US" altLang="zh-CN" sz="1200" b="0" i="1" dirty="0"/>
              <a:t>A</a:t>
            </a:r>
            <a:r>
              <a:rPr lang="en-US" altLang="zh-CN" sz="1200" b="0" dirty="0"/>
              <a:t>)</a:t>
            </a:r>
            <a:r>
              <a:rPr lang="zh-CN" altLang="en-US" sz="1200" b="0" dirty="0"/>
              <a:t>中。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16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431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0A96D6BD-533B-4350-BDC2-EDCC1058EB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6A7D7F83-E98C-4133-BB1D-DDB1306BA8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zh-CN" sz="18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语言学家乔姆斯基</a:t>
            </a:r>
            <a:r>
              <a:rPr lang="en-US" altLang="zh-CN" sz="18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(Avram Noam Chomsky</a:t>
            </a:r>
            <a:r>
              <a:rPr lang="zh-CN" altLang="zh-CN" sz="18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1928</a:t>
            </a:r>
            <a:r>
              <a:rPr lang="zh-CN" altLang="zh-CN" sz="18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18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-)</a:t>
            </a:r>
            <a:r>
              <a:rPr lang="zh-CN" altLang="zh-CN" sz="18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18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1956</a:t>
            </a:r>
            <a:r>
              <a:rPr lang="zh-CN" altLang="zh-CN" sz="18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年提出的关于形式语言及其文法的</a:t>
            </a:r>
            <a:r>
              <a:rPr lang="zh-CN" altLang="en-US" sz="18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分类</a:t>
            </a:r>
            <a:r>
              <a:rPr lang="zh-CN" altLang="zh-CN" sz="18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方法。</a:t>
            </a:r>
            <a:endParaRPr lang="zh-CN" altLang="en-US" dirty="0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91D4F19A-1C8E-4EF7-80B6-3CA66AE13133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C302F160-86E8-43CF-845D-0AEE7E5C4823}" type="slidenum"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10</a:t>
            </a:fld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0A96D6BD-533B-4350-BDC2-EDCC1058EB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6A7D7F83-E98C-4133-BB1D-DDB1306BA8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91D4F19A-1C8E-4EF7-80B6-3CA66AE13133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C302F160-86E8-43CF-845D-0AEE7E5C4823}" type="slidenum"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11</a:t>
            </a:fld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336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答案是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124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4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31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1E59175-2876-4D77-8AFC-288729337F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4D6FAED-AFAC-4D04-A5D9-82FFC42EF7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开始符号集合和后继符号集合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800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6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2045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B629830-5336-4949-A8B2-948D6B2F12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r="10656"/>
          <a:stretch/>
        </p:blipFill>
        <p:spPr>
          <a:xfrm>
            <a:off x="0" y="0"/>
            <a:ext cx="9144000" cy="2934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41494"/>
            <a:ext cx="7772400" cy="219215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966310"/>
            <a:ext cx="6858000" cy="93695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E01A93-E996-4DF8-B9CC-4F6E64C77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9344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AB18CEC-4B31-7E6F-C64F-1EB3825707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r="10656"/>
          <a:stretch/>
        </p:blipFill>
        <p:spPr>
          <a:xfrm>
            <a:off x="0" y="0"/>
            <a:ext cx="9144000" cy="293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8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8B23B-E63C-7924-6739-DE03BC37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274F-091D-4CB5-A12A-3D4123E5F75A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DC46F-A2C9-DCCE-53CA-FD68C17A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5539E-CDF7-804D-9506-F8F80876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1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09B39-3007-BEB7-B5AD-FF5977A9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F739-DCF1-4C23-8BD2-8CB4A786FA87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64B84-DDCA-A2A7-6AF5-422C28B8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39592-4F64-1117-E412-90F33146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83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DFF38CD5-A72C-F759-0789-EEDBD4DE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CB9A-B7A2-4A13-9BCB-90F7C5B48604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38FBA95-D414-F06C-DB52-00D94A9C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FA977F0-2D4E-D075-7789-0395E8EE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3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814B-8A88-C255-1CC9-3C519F1E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AAF-D534-4616-87C3-5488B846D96E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9516C1-45F7-9ADE-2F07-8A46D245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007FEB-0C75-86B7-2DB2-264DC6B1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73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18094"/>
            <a:ext cx="3868340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24287"/>
            <a:ext cx="3868340" cy="42653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18094"/>
            <a:ext cx="3887391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24287"/>
            <a:ext cx="3887391" cy="42653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226026-9100-429E-A7E2-D154A72B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134"/>
            <a:ext cx="7886700" cy="9531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2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262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14376"/>
            <a:ext cx="4629150" cy="51466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81125"/>
            <a:ext cx="2949178" cy="4487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2FE7C6-2AD9-404C-A485-6AF34B75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37692"/>
            <a:ext cx="2949178" cy="1143000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20E6C-FB89-68E9-164A-0E504C4D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7937-55A7-40E3-8D3B-E2B7E4AAC461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A6C13-CFA3-3AF6-23F4-C8246972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45253-17F5-89F1-7504-AB07B9F2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00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14192-683D-1581-6D26-BAED78CA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F761-7DCF-4721-B9CA-C52591FEF623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7685F-6B1C-E4EB-B539-2D58EFF0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F35F3-E92D-A082-789F-7BFB914A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5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77471"/>
            <a:ext cx="3886200" cy="48994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77471"/>
            <a:ext cx="3886200" cy="48994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71F871-1662-A440-1289-66A083C5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342A-FCFE-4258-95F2-0EE840890E86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0DA3E0-CF01-EF96-C886-24123335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AC076-E8F6-3026-FC96-48094C2B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5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18094"/>
            <a:ext cx="3868340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24287"/>
            <a:ext cx="3868340" cy="42653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318094"/>
            <a:ext cx="3887391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24287"/>
            <a:ext cx="3887391" cy="42653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226026-9100-429E-A7E2-D154A72B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136"/>
            <a:ext cx="7886700" cy="9531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89DA9E-6D2C-ECFE-516A-4D7CBF5D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640B-962B-4DA7-884C-309AD5892907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4D214C7-BE70-775E-3184-699E828C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E63B42C-0A8D-3187-C6A2-EC53CC68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6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910E3A-F2ED-EEF4-F254-EC2E31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6ABF-79D4-49C5-AD99-ACE4B74C3D3B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EB21E9-A4F5-FC64-1354-7982178B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089F21-B949-2FD1-743C-8877F798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82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0BF46A-E386-812F-0D08-5F82291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5B88-40D4-40C4-9275-A5CEF8C24674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34F61A-207B-527E-FBEF-08F5D67B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0BB434-81FB-B74A-0CBE-68F34BF4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2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7692"/>
            <a:ext cx="2949178" cy="1143000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04851"/>
            <a:ext cx="4629150" cy="515620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2"/>
            <a:ext cx="2949178" cy="44973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298AE-E700-D985-6042-9D007D8F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4217-228B-4C44-99B6-BF1331E5DFDF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58D42-CF72-34ED-F56F-AE9B813E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FD631-A3E9-165A-35DB-0DEA1F6E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5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14376"/>
            <a:ext cx="4629150" cy="51466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81127"/>
            <a:ext cx="2949178" cy="4487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2FE7C6-2AD9-404C-A485-6AF34B75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37692"/>
            <a:ext cx="2949178" cy="1143000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81ADDD-B50D-2265-4F73-7D94A8CA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E6DD-AEB9-4598-A679-D8574D6C61D2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C0C95-F80D-C1E1-CCD9-FED7EC49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A04C7-B65F-289E-E03D-12535DA8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01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0F3958B-01C0-0A96-68C9-F7752383FD9A}"/>
              </a:ext>
            </a:extLst>
          </p:cNvPr>
          <p:cNvSpPr/>
          <p:nvPr/>
        </p:nvSpPr>
        <p:spPr>
          <a:xfrm>
            <a:off x="0" y="0"/>
            <a:ext cx="9144000" cy="229128"/>
          </a:xfrm>
          <a:prstGeom prst="rect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E4ABF-DD54-6BBA-BAC2-E1D45644836D}"/>
              </a:ext>
            </a:extLst>
          </p:cNvPr>
          <p:cNvCxnSpPr/>
          <p:nvPr/>
        </p:nvCxnSpPr>
        <p:spPr>
          <a:xfrm>
            <a:off x="0" y="229136"/>
            <a:ext cx="914400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29136"/>
            <a:ext cx="7886700" cy="953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57300"/>
            <a:ext cx="7886700" cy="491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6CBCA317-D25B-4606-AB40-B04900150411}"/>
              </a:ext>
            </a:extLst>
          </p:cNvPr>
          <p:cNvSpPr/>
          <p:nvPr/>
        </p:nvSpPr>
        <p:spPr>
          <a:xfrm>
            <a:off x="0" y="365136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97360822-865F-4201-A117-CC1E539ED999}"/>
              </a:ext>
            </a:extLst>
          </p:cNvPr>
          <p:cNvSpPr/>
          <p:nvPr/>
        </p:nvSpPr>
        <p:spPr>
          <a:xfrm>
            <a:off x="0" y="365128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45553-EF4A-DBDE-C790-A708CC05C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10800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023F4F9-B6BF-0026-295C-0157F77F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6000" y="10800"/>
            <a:ext cx="20574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0115C-8837-19E6-64B4-FBB7C7E3D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00" y="10800"/>
            <a:ext cx="20592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6BB342A-FCFE-4258-95F2-0EE840890E86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89165654-6210-203E-0022-FF25E28D268D}"/>
              </a:ext>
            </a:extLst>
          </p:cNvPr>
          <p:cNvSpPr/>
          <p:nvPr userDrawn="1"/>
        </p:nvSpPr>
        <p:spPr>
          <a:xfrm>
            <a:off x="0" y="365134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3936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67" r:id="rId14"/>
    <p:sldLayoutId id="2147483669" r:id="rId15"/>
    <p:sldLayoutId id="2147483671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C3515-54D4-4A44-A409-1AD3C10C6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第三章 语法分析</a:t>
            </a:r>
            <a:r>
              <a:rPr lang="en-US" altLang="zh-CN" dirty="0"/>
              <a:t>(3)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F7C19A-4716-4FDA-9AAE-2A3CD35E5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sz="1800" dirty="0"/>
          </a:p>
          <a:p>
            <a:r>
              <a:rPr lang="zh-CN" altLang="en-US" sz="1800" dirty="0"/>
              <a:t>中国海洋大学 计算机系 王欣捷</a:t>
            </a:r>
            <a:endParaRPr lang="en-US" altLang="zh-CN" sz="1800" dirty="0"/>
          </a:p>
          <a:p>
            <a:r>
              <a:rPr lang="en-US" altLang="zh-CN" sz="1800" dirty="0"/>
              <a:t>wangxinjie@ouc.edu.cn</a:t>
            </a:r>
            <a:endParaRPr lang="zh-CN" altLang="en-US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9EEABF-8F2E-4A8A-9369-F41B0C31DBC7}"/>
              </a:ext>
            </a:extLst>
          </p:cNvPr>
          <p:cNvSpPr txBox="1"/>
          <p:nvPr/>
        </p:nvSpPr>
        <p:spPr>
          <a:xfrm>
            <a:off x="3363977" y="3105834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</a:rPr>
              <a:t>编 译 原 理</a:t>
            </a:r>
          </a:p>
        </p:txBody>
      </p:sp>
    </p:spTree>
    <p:extLst>
      <p:ext uri="{BB962C8B-B14F-4D97-AF65-F5344CB8AC3E}">
        <p14:creationId xmlns:p14="http://schemas.microsoft.com/office/powerpoint/2010/main" val="247089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71607A6-A208-4CB8-9F5B-779825F53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3.2.9 </a:t>
            </a:r>
            <a:r>
              <a:rPr lang="zh-CN" altLang="en-US" dirty="0"/>
              <a:t>形式语言的</a:t>
            </a:r>
            <a:r>
              <a:rPr lang="en-US" altLang="zh-CN" dirty="0"/>
              <a:t>Chomsky</a:t>
            </a:r>
            <a:r>
              <a:rPr lang="zh-CN" altLang="en-US" dirty="0"/>
              <a:t>分类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B8500A6-733A-458D-ADF7-1A4E25359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sym typeface="Symbol" panose="05050102010706020507" pitchFamily="18" charset="2"/>
              </a:rPr>
              <a:t>0 </a:t>
            </a:r>
            <a:r>
              <a:rPr lang="zh-CN" altLang="en-US" dirty="0">
                <a:sym typeface="Symbol" panose="05050102010706020507" pitchFamily="18" charset="2"/>
              </a:rPr>
              <a:t>型文法 （</a:t>
            </a:r>
            <a:r>
              <a:rPr lang="en-US" altLang="zh-CN" dirty="0">
                <a:sym typeface="Symbol" panose="05050102010706020507" pitchFamily="18" charset="2"/>
              </a:rPr>
              <a:t> Type-0 Grammar </a:t>
            </a:r>
            <a:r>
              <a:rPr lang="zh-CN" altLang="en-US" dirty="0">
                <a:sym typeface="Symbol" panose="05050102010706020507" pitchFamily="18" charset="2"/>
              </a:rPr>
              <a:t>）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ym typeface="Symbol" panose="05050102010706020507" pitchFamily="18" charset="2"/>
              </a:rPr>
              <a:t>1 </a:t>
            </a:r>
            <a:r>
              <a:rPr lang="zh-CN" altLang="en-US" dirty="0">
                <a:sym typeface="Symbol" panose="05050102010706020507" pitchFamily="18" charset="2"/>
              </a:rPr>
              <a:t>型文法 （</a:t>
            </a:r>
            <a:r>
              <a:rPr lang="en-US" altLang="zh-CN" dirty="0">
                <a:sym typeface="Symbol" panose="05050102010706020507" pitchFamily="18" charset="2"/>
              </a:rPr>
              <a:t> Type-1 Grammar </a:t>
            </a:r>
            <a:r>
              <a:rPr lang="zh-CN" altLang="en-US" dirty="0">
                <a:sym typeface="Symbol" panose="05050102010706020507" pitchFamily="18" charset="2"/>
              </a:rPr>
              <a:t>）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ym typeface="Symbol" panose="05050102010706020507" pitchFamily="18" charset="2"/>
              </a:rPr>
              <a:t>2 </a:t>
            </a:r>
            <a:r>
              <a:rPr lang="zh-CN" altLang="en-US" dirty="0">
                <a:sym typeface="Symbol" panose="05050102010706020507" pitchFamily="18" charset="2"/>
              </a:rPr>
              <a:t>型文法 （</a:t>
            </a:r>
            <a:r>
              <a:rPr lang="en-US" altLang="zh-CN" dirty="0">
                <a:sym typeface="Symbol" panose="05050102010706020507" pitchFamily="18" charset="2"/>
              </a:rPr>
              <a:t> Type-2 Grammar </a:t>
            </a:r>
            <a:r>
              <a:rPr lang="zh-CN" altLang="en-US" dirty="0">
                <a:sym typeface="Symbol" panose="05050102010706020507" pitchFamily="18" charset="2"/>
              </a:rPr>
              <a:t>）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ym typeface="Symbol" panose="05050102010706020507" pitchFamily="18" charset="2"/>
              </a:rPr>
              <a:t>3 </a:t>
            </a:r>
            <a:r>
              <a:rPr lang="zh-CN" altLang="en-US" dirty="0">
                <a:sym typeface="Symbol" panose="05050102010706020507" pitchFamily="18" charset="2"/>
              </a:rPr>
              <a:t>型文法 （</a:t>
            </a:r>
            <a:r>
              <a:rPr lang="en-US" altLang="zh-CN" dirty="0">
                <a:sym typeface="Symbol" panose="05050102010706020507" pitchFamily="18" charset="2"/>
              </a:rPr>
              <a:t> Type-3 Grammar</a:t>
            </a:r>
            <a:r>
              <a:rPr lang="zh-CN" altLang="en-US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）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678C80-C873-8CEA-F56C-52CB4F30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943E-43D5-4E05-A2C4-994A90CBCB41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7647CB-2E01-2438-C3C3-9AAF9401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4232AA-65EC-2FEB-A0A6-B0792A1B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71607A6-A208-4CB8-9F5B-779825F53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3.2.9 </a:t>
            </a:r>
            <a:r>
              <a:rPr lang="zh-CN" altLang="en-US" dirty="0"/>
              <a:t>形式语言的</a:t>
            </a:r>
            <a:r>
              <a:rPr lang="en-US" altLang="zh-CN" dirty="0"/>
              <a:t>Chomsky</a:t>
            </a:r>
            <a:r>
              <a:rPr lang="zh-CN" altLang="en-US" dirty="0"/>
              <a:t>分类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B8500A6-733A-458D-ADF7-1A4E25359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文法</a:t>
            </a:r>
            <a:r>
              <a:rPr lang="zh-CN" altLang="en-US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S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型文法：</a:t>
            </a:r>
            <a:r>
              <a:rPr lang="zh-CN" altLang="en-US" sz="2800" b="1" i="1" dirty="0">
                <a:sym typeface="Symbol" panose="05050102010706020507" pitchFamily="18" charset="2"/>
              </a:rPr>
              <a:t></a:t>
            </a:r>
            <a:r>
              <a:rPr lang="zh-CN" altLang="en-US" sz="2800" b="1" dirty="0">
                <a:sym typeface="Symbol" panose="05050102010706020507" pitchFamily="18" charset="2"/>
              </a:rPr>
              <a:t>  </a:t>
            </a:r>
            <a:r>
              <a:rPr lang="zh-CN" altLang="en-US" sz="2800" b="1" i="1" dirty="0">
                <a:sym typeface="Symbol" panose="05050102010706020507" pitchFamily="18" charset="2"/>
              </a:rPr>
              <a:t></a:t>
            </a:r>
            <a:r>
              <a:rPr lang="zh-CN" altLang="en-US" sz="2800" b="1" dirty="0">
                <a:sym typeface="Symbol" panose="05050102010706020507" pitchFamily="18" charset="2"/>
              </a:rPr>
              <a:t>，</a:t>
            </a:r>
            <a:r>
              <a:rPr lang="zh-CN" altLang="en-US" sz="2800" b="1" i="1" dirty="0">
                <a:sym typeface="Symbol" panose="05050102010706020507" pitchFamily="18" charset="2"/>
              </a:rPr>
              <a:t> </a:t>
            </a:r>
            <a:r>
              <a:rPr lang="en-US" altLang="zh-CN" sz="2800" b="1" i="1" dirty="0">
                <a:sym typeface="Symbol" panose="05050102010706020507" pitchFamily="18" charset="2"/>
              </a:rPr>
              <a:t>,  </a:t>
            </a:r>
            <a:r>
              <a:rPr lang="en-US" altLang="zh-CN" sz="2800" b="1" dirty="0">
                <a:sym typeface="Symbol" panose="05050102010706020507" pitchFamily="18" charset="2"/>
              </a:rPr>
              <a:t>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|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|  1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endParaRPr lang="en-US" altLang="zh-CN" sz="28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</a:pPr>
            <a:endParaRPr lang="en-US" altLang="zh-CN" sz="2800" b="1" dirty="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短语文法（</a:t>
            </a:r>
            <a:r>
              <a:rPr lang="en-US" altLang="zh-CN" sz="2800" dirty="0">
                <a:sym typeface="Symbol" panose="05050102010706020507" pitchFamily="18" charset="2"/>
              </a:rPr>
              <a:t>Phrase Structure Grammar, PSG</a:t>
            </a:r>
            <a:r>
              <a:rPr lang="zh-CN" altLang="en-US" sz="2800" dirty="0">
                <a:sym typeface="Symbol" panose="05050102010706020507" pitchFamily="18" charset="2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B6C6E-EF70-9472-E4C1-667DAC3F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4666-7DE1-4FDB-B9E2-ADA1C3503B10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B762D0-E92B-7EA2-B03E-CC3E5B58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2DD1FC-4855-D3D2-5FE3-E8E1E04D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11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209E0A4-1B37-48B1-9D24-D15AEEA6D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3.2.9 </a:t>
            </a:r>
            <a:r>
              <a:rPr lang="zh-CN" altLang="en-US" dirty="0"/>
              <a:t>形式语言的</a:t>
            </a:r>
            <a:r>
              <a:rPr lang="en-US" altLang="zh-CN" dirty="0"/>
              <a:t>Chomsky</a:t>
            </a:r>
            <a:r>
              <a:rPr lang="zh-CN" altLang="en-US" dirty="0"/>
              <a:t>分类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7F4E376-F576-4A6B-917C-55D543C857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文法</a:t>
            </a:r>
            <a:r>
              <a:rPr lang="zh-CN" altLang="en-US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S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型文法：</a:t>
            </a:r>
            <a:r>
              <a:rPr lang="zh-CN" altLang="en-US" sz="2800" b="1" i="1" dirty="0">
                <a:sym typeface="Symbol" panose="05050102010706020507" pitchFamily="18" charset="2"/>
              </a:rPr>
              <a:t></a:t>
            </a:r>
            <a:r>
              <a:rPr lang="zh-CN" altLang="en-US" sz="2800" b="1" dirty="0">
                <a:sym typeface="Symbol" panose="05050102010706020507" pitchFamily="18" charset="2"/>
              </a:rPr>
              <a:t>  </a:t>
            </a:r>
            <a:r>
              <a:rPr lang="zh-CN" altLang="en-US" sz="2800" b="1" i="1" dirty="0">
                <a:sym typeface="Symbol" panose="05050102010706020507" pitchFamily="18" charset="2"/>
              </a:rPr>
              <a:t></a:t>
            </a:r>
            <a:r>
              <a:rPr lang="zh-CN" altLang="en-US" sz="2800" b="1" dirty="0">
                <a:sym typeface="Symbol" panose="05050102010706020507" pitchFamily="18" charset="2"/>
              </a:rPr>
              <a:t>，</a:t>
            </a:r>
            <a:r>
              <a:rPr lang="zh-CN" altLang="en-US" sz="2800" b="1" i="1" dirty="0">
                <a:sym typeface="Symbol" panose="05050102010706020507" pitchFamily="18" charset="2"/>
              </a:rPr>
              <a:t> </a:t>
            </a:r>
            <a:r>
              <a:rPr lang="en-US" altLang="zh-CN" sz="2800" b="1" i="1" dirty="0">
                <a:sym typeface="Symbol" panose="05050102010706020507" pitchFamily="18" charset="2"/>
              </a:rPr>
              <a:t>,  </a:t>
            </a:r>
            <a:r>
              <a:rPr lang="en-US" altLang="zh-CN" sz="2800" b="1" dirty="0">
                <a:sym typeface="Symbol" panose="05050102010706020507" pitchFamily="18" charset="2"/>
              </a:rPr>
              <a:t>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|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|  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型文法：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800" b="1" i="1" dirty="0"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|  |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ym typeface="Symbol" panose="05050102010706020507" pitchFamily="18" charset="2"/>
              </a:rPr>
              <a:t>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， </a:t>
            </a:r>
            <a:r>
              <a:rPr lang="zh-CN" altLang="en-US" sz="2800" b="1" i="1" dirty="0">
                <a:sym typeface="Symbol" panose="05050102010706020507" pitchFamily="18" charset="2"/>
              </a:rPr>
              <a:t> </a:t>
            </a:r>
            <a:r>
              <a:rPr lang="en-US" altLang="zh-CN" sz="2800" b="1" i="1" dirty="0">
                <a:sym typeface="Symbol" panose="05050102010706020507" pitchFamily="18" charset="2"/>
              </a:rPr>
              <a:t>,  </a:t>
            </a:r>
            <a:r>
              <a:rPr lang="en-US" altLang="zh-CN" sz="2800" b="1" dirty="0">
                <a:sym typeface="Symbol" panose="05050102010706020507" pitchFamily="18" charset="2"/>
              </a:rPr>
              <a:t>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 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  </a:t>
            </a:r>
          </a:p>
          <a:p>
            <a:pPr eaLnBrk="1" hangingPunct="1">
              <a:spcBef>
                <a:spcPct val="0"/>
              </a:spcBef>
            </a:pPr>
            <a:endParaRPr lang="zh-CN" altLang="en-US" sz="2800" b="1" dirty="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短语文法、上下文有关文法（</a:t>
            </a:r>
            <a:r>
              <a:rPr lang="en-US" altLang="zh-CN" sz="2800" dirty="0">
                <a:sym typeface="Symbol" panose="05050102010706020507" pitchFamily="18" charset="2"/>
              </a:rPr>
              <a:t>Context Sensitive Grammar , CSG </a:t>
            </a:r>
            <a:r>
              <a:rPr lang="zh-CN" altLang="en-US" sz="2800" dirty="0">
                <a:sym typeface="Symbol" panose="05050102010706020507" pitchFamily="18" charset="2"/>
              </a:rPr>
              <a:t>）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/>
              <a:t>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FFFCF9-66CF-4DED-D30A-034ACB4C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5A38-4DF3-4CEB-8454-2063656E8DE9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206205-6D84-6A94-0D34-BA0E3FD8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918FA5-8F1E-E32B-A661-740A4051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9043D39-F621-4180-81ED-2B93373E2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3.2.9 </a:t>
            </a:r>
            <a:r>
              <a:rPr lang="zh-CN" altLang="en-US" dirty="0"/>
              <a:t>形式语言的</a:t>
            </a:r>
            <a:r>
              <a:rPr lang="en-US" altLang="zh-CN" dirty="0"/>
              <a:t>Chomsky</a:t>
            </a:r>
            <a:r>
              <a:rPr lang="zh-CN" altLang="en-US" dirty="0"/>
              <a:t>分类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7B6938C-47A7-4CB5-8600-6A9A630DE8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文法</a:t>
            </a:r>
            <a:r>
              <a:rPr lang="zh-CN" altLang="en-US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S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型文法：</a:t>
            </a:r>
            <a:r>
              <a:rPr lang="zh-CN" altLang="en-US" sz="2800" b="1" i="1" dirty="0">
                <a:sym typeface="Symbol" panose="05050102010706020507" pitchFamily="18" charset="2"/>
              </a:rPr>
              <a:t></a:t>
            </a:r>
            <a:r>
              <a:rPr lang="zh-CN" altLang="en-US" sz="2800" b="1" dirty="0">
                <a:sym typeface="Symbol" panose="05050102010706020507" pitchFamily="18" charset="2"/>
              </a:rPr>
              <a:t>  </a:t>
            </a:r>
            <a:r>
              <a:rPr lang="zh-CN" altLang="en-US" sz="2800" b="1" i="1" dirty="0">
                <a:sym typeface="Symbol" panose="05050102010706020507" pitchFamily="18" charset="2"/>
              </a:rPr>
              <a:t></a:t>
            </a:r>
            <a:r>
              <a:rPr lang="zh-CN" altLang="en-US" sz="2800" b="1" dirty="0">
                <a:sym typeface="Symbol" panose="05050102010706020507" pitchFamily="18" charset="2"/>
              </a:rPr>
              <a:t>，</a:t>
            </a:r>
            <a:r>
              <a:rPr lang="zh-CN" altLang="en-US" sz="2800" b="1" i="1" dirty="0">
                <a:sym typeface="Symbol" panose="05050102010706020507" pitchFamily="18" charset="2"/>
              </a:rPr>
              <a:t> </a:t>
            </a:r>
            <a:r>
              <a:rPr lang="en-US" altLang="zh-CN" sz="2800" b="1" i="1" dirty="0">
                <a:sym typeface="Symbol" panose="05050102010706020507" pitchFamily="18" charset="2"/>
              </a:rPr>
              <a:t>,  </a:t>
            </a:r>
            <a:r>
              <a:rPr lang="en-US" altLang="zh-CN" sz="2800" b="1" dirty="0">
                <a:sym typeface="Symbol" panose="05050102010706020507" pitchFamily="18" charset="2"/>
              </a:rPr>
              <a:t>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|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|  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型文法：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800" b="1" i="1" dirty="0"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|  |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ym typeface="Symbol" panose="05050102010706020507" pitchFamily="18" charset="2"/>
              </a:rPr>
              <a:t>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， </a:t>
            </a:r>
            <a:r>
              <a:rPr lang="zh-CN" altLang="en-US" sz="2800" b="1" i="1" dirty="0">
                <a:sym typeface="Symbol" panose="05050102010706020507" pitchFamily="18" charset="2"/>
              </a:rPr>
              <a:t> </a:t>
            </a:r>
            <a:r>
              <a:rPr lang="en-US" altLang="zh-CN" sz="2800" b="1" i="1" dirty="0">
                <a:sym typeface="Symbol" panose="05050102010706020507" pitchFamily="18" charset="2"/>
              </a:rPr>
              <a:t>,  </a:t>
            </a:r>
            <a:r>
              <a:rPr lang="en-US" altLang="zh-CN" sz="2800" b="1" dirty="0">
                <a:sym typeface="Symbol" panose="05050102010706020507" pitchFamily="18" charset="2"/>
              </a:rPr>
              <a:t>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型文法：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ym typeface="Symbol" panose="05050102010706020507" pitchFamily="18" charset="2"/>
              </a:rPr>
              <a:t></a:t>
            </a:r>
            <a:r>
              <a:rPr lang="zh-CN" altLang="en-US" sz="2800" b="1" dirty="0">
                <a:sym typeface="Symbol" panose="05050102010706020507" pitchFamily="18" charset="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ym typeface="Symbol" panose="05050102010706020507" pitchFamily="18" charset="2"/>
              </a:rPr>
              <a:t> </a:t>
            </a:r>
            <a:r>
              <a:rPr lang="en-US" altLang="zh-CN" sz="2800" b="1" dirty="0">
                <a:sym typeface="Symbol" panose="05050102010706020507" pitchFamily="18" charset="2"/>
              </a:rPr>
              <a:t>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 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短语文法、上下文有关文法、上下文无关文法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/>
              <a:t>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945BA2-AB07-3B2B-CC06-1B3137DC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7A78-ADB1-46F3-9999-EFE1AC1851F1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162290-BE6A-CC3F-A04D-EF3F8BA1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B462DD-9422-1CD7-04CA-DD78B3AB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2A67090-0433-4F9B-A24F-8B84F50EA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3.2.9 </a:t>
            </a:r>
            <a:r>
              <a:rPr lang="zh-CN" altLang="en-US" dirty="0"/>
              <a:t>形式语言的</a:t>
            </a:r>
            <a:r>
              <a:rPr lang="en-US" altLang="zh-CN" dirty="0"/>
              <a:t>Chomsky</a:t>
            </a:r>
            <a:r>
              <a:rPr lang="zh-CN" altLang="en-US" dirty="0"/>
              <a:t>分类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AB14745-F29B-4D33-A23B-B0D37E2F30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文法</a:t>
            </a:r>
            <a:r>
              <a:rPr lang="zh-CN" altLang="en-US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S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型文法：</a:t>
            </a:r>
            <a:r>
              <a:rPr lang="zh-CN" altLang="en-US" sz="2800" b="1" i="1" dirty="0">
                <a:sym typeface="Symbol" panose="05050102010706020507" pitchFamily="18" charset="2"/>
              </a:rPr>
              <a:t></a:t>
            </a:r>
            <a:r>
              <a:rPr lang="zh-CN" altLang="en-US" sz="2800" b="1" dirty="0">
                <a:sym typeface="Symbol" panose="05050102010706020507" pitchFamily="18" charset="2"/>
              </a:rPr>
              <a:t>  </a:t>
            </a:r>
            <a:r>
              <a:rPr lang="zh-CN" altLang="en-US" sz="2800" b="1" i="1" dirty="0">
                <a:sym typeface="Symbol" panose="05050102010706020507" pitchFamily="18" charset="2"/>
              </a:rPr>
              <a:t></a:t>
            </a:r>
            <a:r>
              <a:rPr lang="zh-CN" altLang="en-US" sz="2800" b="1" dirty="0">
                <a:sym typeface="Symbol" panose="05050102010706020507" pitchFamily="18" charset="2"/>
              </a:rPr>
              <a:t>，</a:t>
            </a:r>
            <a:r>
              <a:rPr lang="zh-CN" altLang="en-US" sz="2800" b="1" i="1" dirty="0">
                <a:sym typeface="Symbol" panose="05050102010706020507" pitchFamily="18" charset="2"/>
              </a:rPr>
              <a:t> </a:t>
            </a:r>
            <a:r>
              <a:rPr lang="en-US" altLang="zh-CN" sz="2800" b="1" i="1" dirty="0">
                <a:sym typeface="Symbol" panose="05050102010706020507" pitchFamily="18" charset="2"/>
              </a:rPr>
              <a:t>,  </a:t>
            </a:r>
            <a:r>
              <a:rPr lang="en-US" altLang="zh-CN" sz="2800" b="1" dirty="0">
                <a:sym typeface="Symbol" panose="05050102010706020507" pitchFamily="18" charset="2"/>
              </a:rPr>
              <a:t>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|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|  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型文法：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800" b="1" i="1" dirty="0"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|  |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ym typeface="Symbol" panose="05050102010706020507" pitchFamily="18" charset="2"/>
              </a:rPr>
              <a:t>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， </a:t>
            </a:r>
            <a:r>
              <a:rPr lang="zh-CN" altLang="en-US" sz="2800" b="1" i="1" dirty="0">
                <a:sym typeface="Symbol" panose="05050102010706020507" pitchFamily="18" charset="2"/>
              </a:rPr>
              <a:t> </a:t>
            </a:r>
            <a:r>
              <a:rPr lang="en-US" altLang="zh-CN" sz="2800" b="1" i="1" dirty="0">
                <a:sym typeface="Symbol" panose="05050102010706020507" pitchFamily="18" charset="2"/>
              </a:rPr>
              <a:t>,  </a:t>
            </a:r>
            <a:r>
              <a:rPr lang="en-US" altLang="zh-CN" sz="2800" b="1" dirty="0">
                <a:sym typeface="Symbol" panose="05050102010706020507" pitchFamily="18" charset="2"/>
              </a:rPr>
              <a:t>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型文法：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ym typeface="Symbol" panose="05050102010706020507" pitchFamily="18" charset="2"/>
              </a:rPr>
              <a:t></a:t>
            </a:r>
            <a:r>
              <a:rPr lang="zh-CN" altLang="en-US" sz="2800" b="1" dirty="0">
                <a:sym typeface="Symbol" panose="05050102010706020507" pitchFamily="18" charset="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ym typeface="Symbol" panose="05050102010706020507" pitchFamily="18" charset="2"/>
              </a:rPr>
              <a:t> </a:t>
            </a:r>
            <a:r>
              <a:rPr lang="en-US" altLang="zh-CN" sz="2800" b="1" dirty="0">
                <a:sym typeface="Symbol" panose="05050102010706020507" pitchFamily="18" charset="2"/>
              </a:rPr>
              <a:t>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型文法：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A, 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           </a:t>
            </a:r>
            <a:r>
              <a:rPr lang="zh-CN" altLang="en-US" sz="2800" dirty="0">
                <a:sym typeface="Symbol" panose="05050102010706020507" pitchFamily="18" charset="2"/>
              </a:rPr>
              <a:t>或者</a:t>
            </a:r>
            <a:r>
              <a:rPr lang="zh-CN" altLang="en-US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A, 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 dirty="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短语文法、上下文有关文法、上下文无关文法、正规文法</a:t>
            </a:r>
            <a:r>
              <a:rPr lang="zh-CN" altLang="en-US" sz="2800" b="1" dirty="0">
                <a:sym typeface="Symbol" panose="05050102010706020507" pitchFamily="18" charset="2"/>
              </a:rPr>
              <a:t> </a:t>
            </a:r>
          </a:p>
          <a:p>
            <a:pPr eaLnBrk="1" hangingPunct="1"/>
            <a:endParaRPr lang="en-US" altLang="zh-CN" sz="2800" dirty="0"/>
          </a:p>
        </p:txBody>
      </p:sp>
      <p:sp>
        <p:nvSpPr>
          <p:cNvPr id="340996" name="AutoShape 4">
            <a:extLst>
              <a:ext uri="{FF2B5EF4-FFF2-40B4-BE49-F238E27FC236}">
                <a16:creationId xmlns:a16="http://schemas.microsoft.com/office/drawing/2014/main" id="{B5DFF0B8-16E4-4A79-89F9-1512C4C4A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697" y="2762956"/>
            <a:ext cx="2057400" cy="457200"/>
          </a:xfrm>
          <a:prstGeom prst="wedgeRoundRectCallout">
            <a:avLst>
              <a:gd name="adj1" fmla="val -167865"/>
              <a:gd name="adj2" fmla="val 127199"/>
              <a:gd name="adj3" fmla="val 16667"/>
            </a:avLst>
          </a:prstGeom>
          <a:solidFill>
            <a:schemeClr val="bg1"/>
          </a:solidFill>
          <a:ln w="25400" algn="ctr">
            <a:solidFill>
              <a:srgbClr val="008000"/>
            </a:solidFill>
            <a:miter lim="800000"/>
            <a:headEnd/>
            <a:tailEnd/>
          </a:ln>
        </p:spPr>
        <p:txBody>
          <a:bodyPr lIns="54000" tIns="28800" rIns="54000" bIns="28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右线性文法</a:t>
            </a:r>
          </a:p>
        </p:txBody>
      </p:sp>
      <p:sp>
        <p:nvSpPr>
          <p:cNvPr id="340997" name="AutoShape 5">
            <a:extLst>
              <a:ext uri="{FF2B5EF4-FFF2-40B4-BE49-F238E27FC236}">
                <a16:creationId xmlns:a16="http://schemas.microsoft.com/office/drawing/2014/main" id="{37A338D7-75A7-4E1E-BFE8-EC9677CD0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697" y="4343645"/>
            <a:ext cx="2057400" cy="457200"/>
          </a:xfrm>
          <a:prstGeom prst="wedgeRoundRectCallout">
            <a:avLst>
              <a:gd name="adj1" fmla="val -162927"/>
              <a:gd name="adj2" fmla="val -71990"/>
              <a:gd name="adj3" fmla="val 16667"/>
            </a:avLst>
          </a:prstGeom>
          <a:solidFill>
            <a:schemeClr val="bg1"/>
          </a:solidFill>
          <a:ln w="25400" algn="ctr">
            <a:solidFill>
              <a:srgbClr val="008000"/>
            </a:solidFill>
            <a:miter lim="800000"/>
            <a:headEnd/>
            <a:tailEnd/>
          </a:ln>
        </p:spPr>
        <p:txBody>
          <a:bodyPr lIns="54000" tIns="28800" rIns="54000" bIns="28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左线性文法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41CCFB-D939-1C7B-EB37-290C8E8A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665D-809E-4B0D-9B22-5526D65A3E0F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5E1A41-7999-C3AE-271F-025264D6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25D65B-0045-634F-FE89-F8227AF5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6" grpId="0" animBg="1"/>
      <p:bldP spid="34099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F7BCA2C-0CFB-4440-868B-DF0BE1832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3.2.9 </a:t>
            </a:r>
            <a:r>
              <a:rPr lang="zh-CN" altLang="en-US" dirty="0"/>
              <a:t>形式语言的</a:t>
            </a:r>
            <a:r>
              <a:rPr lang="en-US" altLang="zh-CN" dirty="0"/>
              <a:t>Chomsky</a:t>
            </a:r>
            <a:r>
              <a:rPr lang="zh-CN" altLang="en-US" dirty="0"/>
              <a:t>分类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76E9DE1-E5A1-4823-A7F4-DE2EC1ADE7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sym typeface="Symbol" panose="05050102010706020507" pitchFamily="18" charset="2"/>
              </a:rPr>
              <a:t>四种文法之间的关系：</a:t>
            </a:r>
            <a:r>
              <a:rPr lang="zh-CN" altLang="en-US" sz="3200" b="0" i="0" u="none" strike="noStrike" baseline="0" dirty="0">
                <a:solidFill>
                  <a:schemeClr val="accent2"/>
                </a:solidFill>
              </a:rPr>
              <a:t>逐级限制</a:t>
            </a:r>
          </a:p>
          <a:p>
            <a:pPr lvl="1"/>
            <a:r>
              <a:rPr lang="en-US" altLang="zh-CN" sz="2800" b="1" i="0" u="none" strike="noStrike" baseline="0" dirty="0">
                <a:solidFill>
                  <a:srgbClr val="000000"/>
                </a:solidFill>
              </a:rPr>
              <a:t>0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</a:rPr>
              <a:t>型文法：</a:t>
            </a:r>
            <a:r>
              <a:rPr lang="en-US" altLang="zh-CN" sz="2800" b="1" i="1" u="none" strike="noStrike" baseline="0" dirty="0">
                <a:solidFill>
                  <a:srgbClr val="000000"/>
                </a:solidFill>
              </a:rPr>
              <a:t>α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</a:rPr>
              <a:t>中至少包含</a:t>
            </a:r>
            <a:r>
              <a:rPr lang="en-US" altLang="zh-CN" sz="2800" b="1" i="0" u="none" strike="noStrike" baseline="0" dirty="0">
                <a:solidFill>
                  <a:srgbClr val="000000"/>
                </a:solidFill>
              </a:rPr>
              <a:t>1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</a:rPr>
              <a:t>个非终结符</a:t>
            </a:r>
          </a:p>
          <a:p>
            <a:pPr lvl="1"/>
            <a:r>
              <a:rPr lang="en-US" altLang="zh-CN" sz="2800" b="1" i="0" u="none" strike="noStrike" baseline="0" dirty="0">
                <a:solidFill>
                  <a:srgbClr val="000000"/>
                </a:solidFill>
              </a:rPr>
              <a:t>1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</a:rPr>
              <a:t>型文法（</a:t>
            </a:r>
            <a:r>
              <a:rPr lang="en-US" altLang="zh-CN" sz="2800" b="1" i="1" u="none" strike="noStrike" baseline="0" dirty="0">
                <a:solidFill>
                  <a:srgbClr val="000000"/>
                </a:solidFill>
              </a:rPr>
              <a:t>CSG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</a:rPr>
              <a:t>）：</a:t>
            </a:r>
            <a:r>
              <a:rPr lang="zh-CN" altLang="en-US" sz="2800" b="1" i="0" u="none" strike="noStrike" baseline="0" dirty="0">
                <a:solidFill>
                  <a:srgbClr val="000000"/>
                </a:solidFill>
              </a:rPr>
              <a:t>｜</a:t>
            </a:r>
            <a:r>
              <a:rPr lang="el-GR" altLang="zh-CN" sz="2800" b="1" i="1" u="none" strike="noStrike" baseline="0" dirty="0">
                <a:solidFill>
                  <a:srgbClr val="000000"/>
                </a:solidFill>
              </a:rPr>
              <a:t>α</a:t>
            </a:r>
            <a:r>
              <a:rPr lang="zh-CN" altLang="el-GR" sz="2800" b="1" i="0" u="none" strike="noStrike" baseline="0" dirty="0">
                <a:solidFill>
                  <a:srgbClr val="000000"/>
                </a:solidFill>
              </a:rPr>
              <a:t>｜</a:t>
            </a:r>
            <a:r>
              <a:rPr lang="el-GR" altLang="zh-CN" sz="2800" b="1" i="0" u="none" strike="noStrike" baseline="0" dirty="0">
                <a:solidFill>
                  <a:srgbClr val="000000"/>
                </a:solidFill>
              </a:rPr>
              <a:t>≤</a:t>
            </a:r>
            <a:r>
              <a:rPr lang="zh-CN" altLang="el-GR" sz="2800" b="1" i="0" u="none" strike="noStrike" baseline="0" dirty="0">
                <a:solidFill>
                  <a:srgbClr val="000000"/>
                </a:solidFill>
              </a:rPr>
              <a:t>｜</a:t>
            </a:r>
            <a:r>
              <a:rPr lang="el-GR" altLang="zh-CN" sz="2800" b="1" i="1" u="none" strike="noStrike" baseline="0" dirty="0">
                <a:solidFill>
                  <a:srgbClr val="000000"/>
                </a:solidFill>
              </a:rPr>
              <a:t>β</a:t>
            </a:r>
            <a:r>
              <a:rPr lang="zh-CN" altLang="el-GR" sz="2800" b="1" i="0" u="none" strike="noStrike" baseline="0" dirty="0">
                <a:solidFill>
                  <a:srgbClr val="000000"/>
                </a:solidFill>
              </a:rPr>
              <a:t>｜</a:t>
            </a:r>
            <a:endParaRPr lang="el-GR" altLang="zh-CN" sz="2800" b="0" i="0" u="none" strike="noStrike" baseline="0" dirty="0">
              <a:solidFill>
                <a:srgbClr val="000000"/>
              </a:solidFill>
            </a:endParaRPr>
          </a:p>
          <a:p>
            <a:pPr lvl="1"/>
            <a:r>
              <a:rPr lang="en-US" altLang="zh-CN" sz="2800" b="1" i="0" u="none" strike="noStrike" baseline="0" dirty="0">
                <a:solidFill>
                  <a:srgbClr val="000000"/>
                </a:solidFill>
              </a:rPr>
              <a:t>2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</a:rPr>
              <a:t>型文法（</a:t>
            </a:r>
            <a:r>
              <a:rPr lang="en-US" altLang="zh-CN" sz="2800" b="1" i="1" u="none" strike="noStrike" baseline="0" dirty="0">
                <a:solidFill>
                  <a:srgbClr val="000000"/>
                </a:solidFill>
              </a:rPr>
              <a:t>CFG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</a:rPr>
              <a:t>）：</a:t>
            </a:r>
            <a:r>
              <a:rPr lang="el-GR" altLang="zh-CN" sz="2800" b="1" i="1" u="none" strike="noStrike" baseline="0" dirty="0">
                <a:solidFill>
                  <a:srgbClr val="000000"/>
                </a:solidFill>
              </a:rPr>
              <a:t>α</a:t>
            </a:r>
            <a:r>
              <a:rPr lang="el-GR" altLang="zh-CN" sz="2800" b="0" i="0" u="none" strike="noStrike" baseline="0" dirty="0">
                <a:solidFill>
                  <a:srgbClr val="000000"/>
                </a:solidFill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2800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</a:p>
          <a:p>
            <a:pPr lvl="1"/>
            <a:r>
              <a:rPr lang="en-US" altLang="zh-CN" sz="2800" b="1" i="0" u="none" strike="noStrike" baseline="0" dirty="0">
                <a:solidFill>
                  <a:srgbClr val="000000"/>
                </a:solidFill>
              </a:rPr>
              <a:t>3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</a:rPr>
              <a:t>型文法（</a:t>
            </a:r>
            <a:r>
              <a:rPr lang="en-US" altLang="zh-CN" sz="2800" b="1" i="1" u="none" strike="noStrike" baseline="0" dirty="0">
                <a:solidFill>
                  <a:srgbClr val="000000"/>
                </a:solidFill>
              </a:rPr>
              <a:t>RG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</a:rPr>
              <a:t>）：</a:t>
            </a:r>
            <a:r>
              <a:rPr lang="en-US" altLang="zh-CN" sz="2800" b="1" i="1" u="none" strike="noStrike" baseline="0" dirty="0" err="1">
                <a:solidFill>
                  <a:srgbClr val="000000"/>
                </a:solidFill>
              </a:rPr>
              <a:t>A</a:t>
            </a:r>
            <a:r>
              <a:rPr lang="en-US" altLang="zh-CN" sz="2800" b="1" i="0" u="none" strike="noStrike" baseline="0" dirty="0" err="1">
                <a:solidFill>
                  <a:srgbClr val="000000"/>
                </a:solidFill>
              </a:rPr>
              <a:t>→</a:t>
            </a:r>
            <a:r>
              <a:rPr lang="en-US" altLang="zh-CN" sz="2800" b="1" i="1" u="none" strike="noStrike" baseline="0" dirty="0" err="1">
                <a:solidFill>
                  <a:srgbClr val="000000"/>
                </a:solidFill>
              </a:rPr>
              <a:t>wB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</a:rPr>
              <a:t>或</a:t>
            </a:r>
            <a:r>
              <a:rPr lang="en-US" altLang="zh-CN" sz="2800" b="1" i="1" u="none" strike="noStrike" baseline="0" dirty="0" err="1">
                <a:solidFill>
                  <a:srgbClr val="000000"/>
                </a:solidFill>
              </a:rPr>
              <a:t>A</a:t>
            </a:r>
            <a:r>
              <a:rPr lang="en-US" altLang="zh-CN" sz="2800" b="1" i="0" u="none" strike="noStrike" baseline="0" dirty="0" err="1">
                <a:solidFill>
                  <a:srgbClr val="000000"/>
                </a:solidFill>
              </a:rPr>
              <a:t>→</a:t>
            </a:r>
            <a:r>
              <a:rPr lang="en-US" altLang="zh-CN" sz="2800" b="1" i="1" u="none" strike="noStrike" baseline="0" dirty="0" err="1">
                <a:solidFill>
                  <a:srgbClr val="000000"/>
                </a:solidFill>
              </a:rPr>
              <a:t>w</a:t>
            </a:r>
            <a:r>
              <a:rPr lang="en-US" altLang="zh-CN" sz="2800" b="1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altLang="zh-CN" sz="2800" b="1" i="1" u="none" strike="noStrike" baseline="0" dirty="0" err="1">
                <a:solidFill>
                  <a:srgbClr val="000000"/>
                </a:solidFill>
              </a:rPr>
              <a:t>A</a:t>
            </a:r>
            <a:r>
              <a:rPr lang="en-US" altLang="zh-CN" sz="2800" b="1" i="0" u="none" strike="noStrike" baseline="0" dirty="0" err="1">
                <a:solidFill>
                  <a:srgbClr val="000000"/>
                </a:solidFill>
              </a:rPr>
              <a:t>→</a:t>
            </a:r>
            <a:r>
              <a:rPr lang="en-US" altLang="zh-CN" sz="2800" b="1" i="1" u="none" strike="noStrike" baseline="0" dirty="0" err="1">
                <a:solidFill>
                  <a:srgbClr val="000000"/>
                </a:solidFill>
              </a:rPr>
              <a:t>Bw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</a:rPr>
              <a:t>或</a:t>
            </a:r>
            <a:r>
              <a:rPr lang="en-US" altLang="zh-CN" sz="2800" b="1" i="1" u="none" strike="noStrike" baseline="0" dirty="0" err="1">
                <a:solidFill>
                  <a:srgbClr val="000000"/>
                </a:solidFill>
              </a:rPr>
              <a:t>A</a:t>
            </a:r>
            <a:r>
              <a:rPr lang="en-US" altLang="zh-CN" sz="2800" b="1" i="0" u="none" strike="noStrike" baseline="0" dirty="0" err="1">
                <a:solidFill>
                  <a:srgbClr val="000000"/>
                </a:solidFill>
              </a:rPr>
              <a:t>→</a:t>
            </a:r>
            <a:r>
              <a:rPr lang="en-US" altLang="zh-CN" sz="2800" b="1" i="1" u="none" strike="noStrike" baseline="0" dirty="0" err="1">
                <a:solidFill>
                  <a:srgbClr val="000000"/>
                </a:solidFill>
              </a:rPr>
              <a:t>w</a:t>
            </a:r>
            <a:r>
              <a:rPr lang="en-US" altLang="zh-CN" sz="2800" b="1" i="0" u="none" strike="noStrike" baseline="0" dirty="0">
                <a:solidFill>
                  <a:srgbClr val="000000"/>
                </a:solidFill>
              </a:rPr>
              <a:t>)</a:t>
            </a:r>
          </a:p>
          <a:p>
            <a:r>
              <a:rPr lang="zh-CN" altLang="en-US" sz="3200" dirty="0">
                <a:solidFill>
                  <a:schemeClr val="accent2"/>
                </a:solidFill>
              </a:rPr>
              <a:t>逐级包含</a:t>
            </a:r>
            <a:endParaRPr lang="en-US" altLang="zh-CN" sz="3200" i="0" u="none" strike="noStrike" baseline="0" dirty="0">
              <a:solidFill>
                <a:schemeClr val="accent2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94E399-F51F-4447-1F82-BAE3654A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47BB-2B90-4493-A3B7-B09C9F43F0B0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443F0-096A-1424-D8B0-94903E7D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0739755C-77EC-FC97-20B7-DC08B9FB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5A5C76E-1358-481D-B81C-5B109D338BBC}"/>
              </a:ext>
            </a:extLst>
          </p:cNvPr>
          <p:cNvGrpSpPr/>
          <p:nvPr/>
        </p:nvGrpSpPr>
        <p:grpSpPr>
          <a:xfrm>
            <a:off x="3668533" y="3902196"/>
            <a:ext cx="4628797" cy="2884555"/>
            <a:chOff x="3668533" y="3902196"/>
            <a:chExt cx="4628797" cy="2884555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44B8FEEF-84F4-47F8-9065-E42A771CB7D9}"/>
                </a:ext>
              </a:extLst>
            </p:cNvPr>
            <p:cNvSpPr/>
            <p:nvPr/>
          </p:nvSpPr>
          <p:spPr>
            <a:xfrm>
              <a:off x="3668533" y="3902196"/>
              <a:ext cx="4628797" cy="288455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DE55402-47A8-4793-AA06-C876AA76B79F}"/>
                </a:ext>
              </a:extLst>
            </p:cNvPr>
            <p:cNvSpPr txBox="1"/>
            <p:nvPr/>
          </p:nvSpPr>
          <p:spPr>
            <a:xfrm>
              <a:off x="4712932" y="3954524"/>
              <a:ext cx="25400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i="0" u="none" strike="noStrike" baseline="0" dirty="0">
                  <a:solidFill>
                    <a:schemeClr val="bg1"/>
                  </a:solidFill>
                </a:rPr>
                <a:t>0</a:t>
              </a:r>
              <a:r>
                <a:rPr lang="zh-CN" altLang="en-US" sz="2800" b="0" i="0" u="none" strike="noStrike" baseline="0" dirty="0">
                  <a:solidFill>
                    <a:schemeClr val="bg1"/>
                  </a:solidFill>
                </a:rPr>
                <a:t>型文法集合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D163301-A1A9-47A6-8CE8-4CA29A1D1B9D}"/>
                </a:ext>
              </a:extLst>
            </p:cNvPr>
            <p:cNvSpPr/>
            <p:nvPr/>
          </p:nvSpPr>
          <p:spPr>
            <a:xfrm>
              <a:off x="4082868" y="4489190"/>
              <a:ext cx="3800126" cy="22578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E0047A3-852B-4F63-8EFB-BBE08D398B3D}"/>
                </a:ext>
              </a:extLst>
            </p:cNvPr>
            <p:cNvSpPr txBox="1"/>
            <p:nvPr/>
          </p:nvSpPr>
          <p:spPr>
            <a:xfrm>
              <a:off x="4712932" y="4596372"/>
              <a:ext cx="25400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i="0" u="none" strike="noStrike" baseline="0" dirty="0">
                  <a:solidFill>
                    <a:schemeClr val="bg1"/>
                  </a:solidFill>
                </a:rPr>
                <a:t>1</a:t>
              </a:r>
              <a:r>
                <a:rPr lang="zh-CN" altLang="en-US" sz="2800" b="0" i="0" u="none" strike="noStrike" baseline="0" dirty="0">
                  <a:solidFill>
                    <a:schemeClr val="bg1"/>
                  </a:solidFill>
                </a:rPr>
                <a:t>型文法集合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D9BB855-7768-4FD9-A668-88932381D234}"/>
                </a:ext>
              </a:extLst>
            </p:cNvPr>
            <p:cNvSpPr/>
            <p:nvPr/>
          </p:nvSpPr>
          <p:spPr>
            <a:xfrm>
              <a:off x="4572000" y="5135791"/>
              <a:ext cx="2831217" cy="162372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ED4B5DF-A825-4148-A701-102D5925FB88}"/>
                </a:ext>
              </a:extLst>
            </p:cNvPr>
            <p:cNvSpPr txBox="1"/>
            <p:nvPr/>
          </p:nvSpPr>
          <p:spPr>
            <a:xfrm>
              <a:off x="4712930" y="5242973"/>
              <a:ext cx="25400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i="0" u="none" strike="noStrike" baseline="0" dirty="0">
                  <a:solidFill>
                    <a:schemeClr val="bg1"/>
                  </a:solidFill>
                </a:rPr>
                <a:t>2</a:t>
              </a:r>
              <a:r>
                <a:rPr lang="zh-CN" altLang="en-US" sz="2800" b="0" i="0" u="none" strike="noStrike" baseline="0" dirty="0">
                  <a:solidFill>
                    <a:schemeClr val="bg1"/>
                  </a:solidFill>
                </a:rPr>
                <a:t>型文法集合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479F810-3C97-4484-BD14-36B4F466AB89}"/>
                </a:ext>
              </a:extLst>
            </p:cNvPr>
            <p:cNvSpPr/>
            <p:nvPr/>
          </p:nvSpPr>
          <p:spPr>
            <a:xfrm>
              <a:off x="4921956" y="5782392"/>
              <a:ext cx="2144887" cy="9709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6D7EA67-9229-43C5-BEAF-7B2C4425A388}"/>
                </a:ext>
              </a:extLst>
            </p:cNvPr>
            <p:cNvSpPr txBox="1"/>
            <p:nvPr/>
          </p:nvSpPr>
          <p:spPr>
            <a:xfrm>
              <a:off x="4727217" y="5982086"/>
              <a:ext cx="25400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i="0" u="none" strike="noStrike" baseline="0" dirty="0"/>
                <a:t>3</a:t>
              </a:r>
              <a:r>
                <a:rPr lang="zh-CN" altLang="en-US" sz="2800" b="0" i="0" u="none" strike="noStrike" baseline="0" dirty="0"/>
                <a:t>型文法集合</a:t>
              </a:r>
              <a:endParaRPr lang="zh-CN" altLang="en-US" sz="2800" dirty="0"/>
            </a:p>
          </p:txBody>
        </p:sp>
      </p:grpSp>
      <p:pic>
        <p:nvPicPr>
          <p:cNvPr id="14" name="图片 13" descr="图标&#10;&#10;描述已自动生成">
            <a:extLst>
              <a:ext uri="{FF2B5EF4-FFF2-40B4-BE49-F238E27FC236}">
                <a16:creationId xmlns:a16="http://schemas.microsoft.com/office/drawing/2014/main" id="{E8F2E132-A845-1223-C1E8-4817DEF6F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95" y="265831"/>
            <a:ext cx="768469" cy="1082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F7BCA2C-0CFB-4440-868B-DF0BE1832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3.2.9 </a:t>
            </a:r>
            <a:r>
              <a:rPr lang="zh-CN" altLang="en-US" dirty="0"/>
              <a:t>形式语言的</a:t>
            </a:r>
            <a:r>
              <a:rPr lang="en-US" altLang="zh-CN" dirty="0"/>
              <a:t>Chomsky</a:t>
            </a:r>
            <a:r>
              <a:rPr lang="zh-CN" altLang="en-US" dirty="0"/>
              <a:t>分类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76E9DE1-E5A1-4823-A7F4-DE2EC1ADE7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每型文法都对应一种自动机</a:t>
            </a:r>
          </a:p>
          <a:p>
            <a:pPr lvl="1" eaLnBrk="1" hangingPunct="1"/>
            <a:r>
              <a:rPr lang="en-US" altLang="zh-CN" dirty="0"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型  </a:t>
            </a:r>
            <a:r>
              <a:rPr lang="zh-CN" altLang="en-US" dirty="0">
                <a:sym typeface="Wingdings" panose="05000000000000000000" pitchFamily="2" charset="2"/>
              </a:rPr>
              <a:t>  图灵机</a:t>
            </a:r>
          </a:p>
          <a:p>
            <a:pPr lvl="1" eaLnBrk="1" hangingPunct="1"/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型    线性限界自动机</a:t>
            </a:r>
          </a:p>
          <a:p>
            <a:pPr lvl="1" eaLnBrk="1" hangingPunct="1"/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型    非确定下推自动机</a:t>
            </a:r>
          </a:p>
          <a:p>
            <a:pPr lvl="1" eaLnBrk="1" hangingPunct="1"/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zh-CN" altLang="en-US" dirty="0">
                <a:sym typeface="Wingdings" panose="05000000000000000000" pitchFamily="2" charset="2"/>
              </a:rPr>
              <a:t>型    有限自动机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317A96-810B-4E69-A7E0-1B76B641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7A1E-0596-47BF-BC1C-700330E3640F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0E599D-BB5D-008E-EA8A-6E3F66DA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56C8B3-4D2D-D0EE-74EC-035DAC24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665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8C06825-8161-4ED5-B901-6622497AD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3.2.9 </a:t>
            </a:r>
            <a:r>
              <a:rPr lang="zh-CN" altLang="en-US" dirty="0"/>
              <a:t>形式语言的</a:t>
            </a:r>
            <a:r>
              <a:rPr lang="en-US" altLang="zh-CN" dirty="0"/>
              <a:t>Chomsky</a:t>
            </a:r>
            <a:r>
              <a:rPr lang="zh-CN" altLang="en-US" dirty="0"/>
              <a:t>分类</a:t>
            </a:r>
            <a:endParaRPr lang="en-US" altLang="zh-CN" dirty="0">
              <a:latin typeface="黑体" panose="02010609060101010101" pitchFamily="49" charset="-122"/>
            </a:endParaRP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7BF78A94-14D1-48FB-BB91-1EC73D1F02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/>
              <a:t>例：</a:t>
            </a:r>
            <a:r>
              <a:rPr lang="en-US" altLang="zh-CN" sz="2800" b="1" i="1" dirty="0"/>
              <a:t>L</a:t>
            </a:r>
            <a:r>
              <a:rPr lang="en-US" altLang="zh-CN" sz="2800" b="1" baseline="-30000" dirty="0"/>
              <a:t>3</a:t>
            </a:r>
            <a:r>
              <a:rPr lang="zh-CN" altLang="en-US" sz="2800" b="1" dirty="0"/>
              <a:t>＝</a:t>
            </a:r>
            <a:r>
              <a:rPr lang="en-US" altLang="zh-CN" sz="2800" b="1" dirty="0"/>
              <a:t>{</a:t>
            </a:r>
            <a:r>
              <a:rPr lang="en-US" altLang="zh-CN" sz="2800" b="1" i="1" dirty="0"/>
              <a:t> a</a:t>
            </a:r>
            <a:r>
              <a:rPr lang="en-US" altLang="zh-CN" sz="2800" b="1" i="1" baseline="30000" dirty="0"/>
              <a:t> </a:t>
            </a:r>
            <a:r>
              <a:rPr lang="en-US" altLang="zh-CN" sz="2800" b="1" i="1" baseline="30000" dirty="0" err="1"/>
              <a:t>n</a:t>
            </a:r>
            <a:r>
              <a:rPr lang="en-US" altLang="zh-CN" sz="2800" b="1" i="1" dirty="0" err="1"/>
              <a:t>b</a:t>
            </a:r>
            <a:r>
              <a:rPr lang="en-US" altLang="zh-CN" sz="2800" b="1" i="1" baseline="30000" dirty="0"/>
              <a:t> </a:t>
            </a:r>
            <a:r>
              <a:rPr lang="en-US" altLang="zh-CN" sz="2800" b="1" i="1" baseline="30000" dirty="0" err="1"/>
              <a:t>n</a:t>
            </a:r>
            <a:r>
              <a:rPr lang="en-US" altLang="zh-CN" sz="2800" b="1" i="1" dirty="0" err="1"/>
              <a:t>c</a:t>
            </a:r>
            <a:r>
              <a:rPr lang="en-US" altLang="zh-CN" sz="2800" b="1" i="1" baseline="30000" dirty="0"/>
              <a:t> n</a:t>
            </a:r>
            <a:r>
              <a:rPr lang="en-US" altLang="zh-CN" sz="2800" b="1" dirty="0"/>
              <a:t>| </a:t>
            </a:r>
            <a:r>
              <a:rPr lang="en-US" altLang="zh-CN" sz="2800" b="1" i="1" dirty="0"/>
              <a:t>n </a:t>
            </a:r>
            <a:r>
              <a:rPr lang="en-US" altLang="zh-CN" sz="2800" b="1" dirty="0">
                <a:sym typeface="Symbol" panose="05050102010706020507" pitchFamily="18" charset="2"/>
              </a:rPr>
              <a:t></a:t>
            </a:r>
            <a:r>
              <a:rPr lang="en-US" altLang="zh-CN" sz="2800" b="1" dirty="0"/>
              <a:t> 1}</a:t>
            </a:r>
            <a:r>
              <a:rPr lang="zh-CN" altLang="en-US" sz="2800" dirty="0">
                <a:latin typeface="黑体" panose="02010609060101010101" pitchFamily="49" charset="-122"/>
              </a:rPr>
              <a:t>的上下文有关文法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/>
              <a:t>S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i="1" dirty="0" err="1"/>
              <a:t>aSBC</a:t>
            </a:r>
            <a:r>
              <a:rPr lang="en-US" altLang="zh-CN" sz="2400" b="1" dirty="0"/>
              <a:t> 	 	</a:t>
            </a:r>
            <a:r>
              <a:rPr lang="en-US" altLang="zh-CN" sz="2400" b="1" i="1" dirty="0"/>
              <a:t>S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i="1" dirty="0" err="1"/>
              <a:t>aBC</a:t>
            </a:r>
            <a:r>
              <a:rPr lang="en-US" altLang="zh-CN" sz="2400" b="1" dirty="0"/>
              <a:t> 		 </a:t>
            </a:r>
            <a:r>
              <a:rPr lang="en-US" altLang="zh-CN" sz="2400" b="1" i="1" dirty="0"/>
              <a:t>CB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BC</a:t>
            </a:r>
            <a:endParaRPr lang="en-US" altLang="zh-CN" sz="2400" b="1" dirty="0"/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 err="1"/>
              <a:t>aB</a:t>
            </a:r>
            <a:r>
              <a:rPr lang="en-US" altLang="zh-CN" sz="2400" b="1" i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ab</a:t>
            </a:r>
            <a:r>
              <a:rPr lang="en-US" altLang="zh-CN" sz="2400" b="1" dirty="0"/>
              <a:t> 		</a:t>
            </a:r>
            <a:r>
              <a:rPr lang="en-US" altLang="zh-CN" sz="2400" b="1" i="1" dirty="0" err="1"/>
              <a:t>bB</a:t>
            </a:r>
            <a:r>
              <a:rPr lang="en-US" altLang="zh-CN" sz="2400" b="1" i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bb		</a:t>
            </a:r>
            <a:r>
              <a:rPr lang="en-US" altLang="zh-CN" sz="2400" b="1" i="1" dirty="0" err="1"/>
              <a:t>bC</a:t>
            </a:r>
            <a:r>
              <a:rPr lang="en-US" altLang="zh-CN" sz="2400" b="1" i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i="1" dirty="0" err="1"/>
              <a:t>bc</a:t>
            </a:r>
            <a:endParaRPr lang="en-US" altLang="zh-CN" sz="2400" b="1" dirty="0"/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 err="1"/>
              <a:t>cC</a:t>
            </a:r>
            <a:r>
              <a:rPr lang="en-US" altLang="zh-CN" sz="2400" b="1" i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cc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i="1" dirty="0"/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 err="1"/>
              <a:t>a</a:t>
            </a:r>
            <a:r>
              <a:rPr lang="en-US" altLang="zh-CN" sz="2400" b="1" i="1" baseline="30000" dirty="0" err="1"/>
              <a:t>n</a:t>
            </a:r>
            <a:r>
              <a:rPr lang="en-US" altLang="zh-CN" sz="2400" b="1" i="1" dirty="0" err="1"/>
              <a:t>b</a:t>
            </a:r>
            <a:r>
              <a:rPr lang="en-US" altLang="zh-CN" sz="2400" b="1" i="1" baseline="30000" dirty="0" err="1"/>
              <a:t>n</a:t>
            </a:r>
            <a:r>
              <a:rPr lang="en-US" altLang="zh-CN" sz="2400" b="1" i="1" dirty="0" err="1"/>
              <a:t>c</a:t>
            </a:r>
            <a:r>
              <a:rPr lang="en-US" altLang="zh-CN" sz="2400" b="1" i="1" baseline="30000" dirty="0" err="1"/>
              <a:t>n</a:t>
            </a:r>
            <a:r>
              <a:rPr lang="zh-CN" altLang="en-US" sz="2400" dirty="0">
                <a:latin typeface="黑体" panose="02010609060101010101" pitchFamily="49" charset="-122"/>
              </a:rPr>
              <a:t>的推导过程如下：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/>
              <a:t>S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* </a:t>
            </a:r>
            <a:r>
              <a:rPr lang="en-US" altLang="zh-CN" sz="2400" b="1" i="1" dirty="0"/>
              <a:t>a</a:t>
            </a:r>
            <a:r>
              <a:rPr lang="en-US" altLang="zh-CN" sz="2400" b="1" i="1" baseline="30000" dirty="0"/>
              <a:t> n</a:t>
            </a:r>
            <a:r>
              <a:rPr lang="en-US" altLang="zh-CN" sz="2400" b="1" baseline="30000" dirty="0"/>
              <a:t>-1</a:t>
            </a:r>
            <a:r>
              <a:rPr lang="en-US" altLang="zh-CN" sz="2400" b="1" i="1" dirty="0"/>
              <a:t>S 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BC</a:t>
            </a:r>
            <a:r>
              <a:rPr lang="en-US" altLang="zh-CN" sz="2400" b="1" dirty="0"/>
              <a:t>)</a:t>
            </a:r>
            <a:r>
              <a:rPr lang="en-US" altLang="zh-CN" sz="2400" b="1" i="1" baseline="30000" dirty="0"/>
              <a:t> n</a:t>
            </a:r>
            <a:r>
              <a:rPr lang="en-US" altLang="zh-CN" sz="2400" b="1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/>
              <a:t>1	</a:t>
            </a:r>
            <a:r>
              <a:rPr lang="zh-CN" altLang="en-US" sz="2400" dirty="0"/>
              <a:t>用</a:t>
            </a:r>
            <a:r>
              <a:rPr lang="en-US" altLang="zh-CN" sz="2400" b="1" i="1" dirty="0"/>
              <a:t>S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i="1" dirty="0" err="1"/>
              <a:t>aSBC</a:t>
            </a:r>
            <a:r>
              <a:rPr lang="en-US" altLang="zh-CN" sz="2400" b="1" i="1" dirty="0"/>
              <a:t>  n</a:t>
            </a:r>
            <a:r>
              <a:rPr lang="en-US" altLang="zh-CN" sz="2400" b="1" dirty="0"/>
              <a:t>-1</a:t>
            </a:r>
            <a:r>
              <a:rPr lang="zh-CN" altLang="en-US" sz="2400" dirty="0">
                <a:latin typeface="黑体" panose="02010609060101010101" pitchFamily="49" charset="-122"/>
              </a:rPr>
              <a:t>次</a:t>
            </a:r>
            <a:r>
              <a:rPr lang="zh-CN" altLang="en-US" sz="2800" dirty="0">
                <a:latin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/>
              <a:t>S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baseline="30000" dirty="0"/>
              <a:t>+ </a:t>
            </a:r>
            <a:r>
              <a:rPr lang="en-US" altLang="zh-CN" sz="2400" b="1" i="1" dirty="0"/>
              <a:t>a</a:t>
            </a:r>
            <a:r>
              <a:rPr lang="en-US" altLang="zh-CN" sz="2400" b="1" i="1" baseline="30000" dirty="0"/>
              <a:t>n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BC</a:t>
            </a:r>
            <a:r>
              <a:rPr lang="en-US" altLang="zh-CN" sz="2400" b="1" dirty="0"/>
              <a:t>)</a:t>
            </a:r>
            <a:r>
              <a:rPr lang="en-US" altLang="zh-CN" sz="2400" b="1" i="1" baseline="30000" dirty="0"/>
              <a:t>n</a:t>
            </a:r>
            <a:r>
              <a:rPr lang="en-US" altLang="zh-CN" sz="2400" b="1" dirty="0"/>
              <a:t> 		</a:t>
            </a:r>
            <a:r>
              <a:rPr lang="zh-CN" altLang="en-US" sz="2400" dirty="0"/>
              <a:t>用</a:t>
            </a:r>
            <a:r>
              <a:rPr lang="en-US" altLang="zh-CN" sz="2400" b="1" i="1" dirty="0"/>
              <a:t>S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i="1" dirty="0" err="1"/>
              <a:t>aBC</a:t>
            </a:r>
            <a:r>
              <a:rPr lang="en-US" altLang="zh-CN" sz="2400" b="1" i="1" dirty="0"/>
              <a:t>    </a:t>
            </a:r>
            <a:r>
              <a:rPr lang="en-US" altLang="zh-CN" sz="2400" b="1" dirty="0"/>
              <a:t>1</a:t>
            </a:r>
            <a:r>
              <a:rPr lang="zh-CN" altLang="en-US" sz="2400" dirty="0">
                <a:latin typeface="黑体" panose="02010609060101010101" pitchFamily="49" charset="-122"/>
              </a:rPr>
              <a:t>次 </a:t>
            </a:r>
            <a:endParaRPr lang="zh-CN" altLang="en-US" sz="2400" b="1" dirty="0">
              <a:latin typeface="黑体" panose="02010609060101010101" pitchFamily="49" charset="-122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/>
              <a:t>S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baseline="30000" dirty="0"/>
              <a:t>+ </a:t>
            </a:r>
            <a:r>
              <a:rPr lang="en-US" altLang="zh-CN" sz="2400" b="1" i="1" dirty="0" err="1"/>
              <a:t>a</a:t>
            </a:r>
            <a:r>
              <a:rPr lang="en-US" altLang="zh-CN" sz="2400" b="1" i="1" baseline="30000" dirty="0" err="1"/>
              <a:t>n</a:t>
            </a:r>
            <a:r>
              <a:rPr lang="en-US" altLang="zh-CN" sz="2400" b="1" i="1" dirty="0" err="1"/>
              <a:t>B</a:t>
            </a:r>
            <a:r>
              <a:rPr lang="en-US" altLang="zh-CN" sz="2400" b="1" i="1" baseline="30000" dirty="0" err="1"/>
              <a:t>n</a:t>
            </a:r>
            <a:r>
              <a:rPr lang="en-US" altLang="zh-CN" sz="2400" b="1" i="1" dirty="0" err="1"/>
              <a:t>C</a:t>
            </a:r>
            <a:r>
              <a:rPr lang="en-US" altLang="zh-CN" sz="2400" b="1" i="1" baseline="30000" dirty="0" err="1"/>
              <a:t>n</a:t>
            </a:r>
            <a:r>
              <a:rPr lang="en-US" altLang="zh-CN" sz="2400" b="1" i="1" baseline="30000" dirty="0"/>
              <a:t>		</a:t>
            </a:r>
            <a:r>
              <a:rPr lang="zh-CN" altLang="en-US" sz="2400" dirty="0"/>
              <a:t>用</a:t>
            </a:r>
            <a:r>
              <a:rPr lang="en-US" altLang="zh-CN" sz="2400" b="1" i="1" dirty="0"/>
              <a:t>CB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BC</a:t>
            </a:r>
            <a:r>
              <a:rPr lang="zh-CN" altLang="en-US" sz="2400" dirty="0"/>
              <a:t>交换相邻的</a:t>
            </a:r>
            <a:r>
              <a:rPr lang="en-US" altLang="zh-CN" sz="2400" b="1" dirty="0"/>
              <a:t>CB</a:t>
            </a:r>
            <a:r>
              <a:rPr lang="en-US" altLang="zh-CN" sz="2400" dirty="0"/>
              <a:t> </a:t>
            </a:r>
            <a:endParaRPr lang="en-US" altLang="zh-CN" sz="2400" b="1" dirty="0"/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/>
              <a:t>S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baseline="30000" dirty="0"/>
              <a:t>+ </a:t>
            </a:r>
            <a:r>
              <a:rPr lang="en-US" altLang="zh-CN" sz="2400" b="1" i="1" dirty="0"/>
              <a:t>a</a:t>
            </a:r>
            <a:r>
              <a:rPr lang="en-US" altLang="zh-CN" sz="2400" b="1" i="1" baseline="30000" dirty="0"/>
              <a:t> </a:t>
            </a:r>
            <a:r>
              <a:rPr lang="en-US" altLang="zh-CN" sz="2400" b="1" i="1" baseline="30000" dirty="0" err="1"/>
              <a:t>n</a:t>
            </a:r>
            <a:r>
              <a:rPr lang="en-US" altLang="zh-CN" sz="2400" b="1" i="1" dirty="0" err="1"/>
              <a:t>bB</a:t>
            </a:r>
            <a:r>
              <a:rPr lang="en-US" altLang="zh-CN" sz="2400" b="1" i="1" baseline="30000" dirty="0"/>
              <a:t> n</a:t>
            </a:r>
            <a:r>
              <a:rPr lang="en-US" altLang="zh-CN" sz="2400" b="1" i="1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="1" i="1" baseline="30000" dirty="0"/>
              <a:t>1</a:t>
            </a:r>
            <a:r>
              <a:rPr lang="en-US" altLang="zh-CN" sz="2400" b="1" i="1" dirty="0"/>
              <a:t>C</a:t>
            </a:r>
            <a:r>
              <a:rPr lang="en-US" altLang="zh-CN" sz="2400" b="1" i="1" baseline="30000" dirty="0"/>
              <a:t> n	</a:t>
            </a:r>
            <a:r>
              <a:rPr lang="zh-CN" altLang="en-US" sz="2400" dirty="0"/>
              <a:t>用</a:t>
            </a:r>
            <a:r>
              <a:rPr lang="en-US" altLang="zh-CN" sz="2400" b="1" i="1" dirty="0" err="1"/>
              <a:t>aB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ab</a:t>
            </a:r>
            <a:r>
              <a:rPr lang="en-US" altLang="zh-CN" sz="2400" b="1" dirty="0"/>
              <a:t>     1</a:t>
            </a:r>
            <a:r>
              <a:rPr lang="zh-CN" altLang="en-US" sz="2400" dirty="0"/>
              <a:t>次 </a:t>
            </a:r>
            <a:endParaRPr lang="zh-CN" altLang="en-US" sz="2400" b="1" dirty="0"/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/>
              <a:t>S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baseline="30000" dirty="0"/>
              <a:t>+ </a:t>
            </a:r>
            <a:r>
              <a:rPr lang="en-US" altLang="zh-CN" sz="2400" b="1" i="1" dirty="0"/>
              <a:t>a</a:t>
            </a:r>
            <a:r>
              <a:rPr lang="en-US" altLang="zh-CN" sz="2400" b="1" i="1" baseline="30000" dirty="0"/>
              <a:t> </a:t>
            </a:r>
            <a:r>
              <a:rPr lang="en-US" altLang="zh-CN" sz="2400" b="1" i="1" baseline="30000" dirty="0" err="1"/>
              <a:t>n</a:t>
            </a:r>
            <a:r>
              <a:rPr lang="en-US" altLang="zh-CN" sz="2400" b="1" i="1" dirty="0" err="1"/>
              <a:t>b</a:t>
            </a:r>
            <a:r>
              <a:rPr lang="en-US" altLang="zh-CN" sz="2400" b="1" i="1" baseline="30000" dirty="0" err="1"/>
              <a:t>n</a:t>
            </a:r>
            <a:r>
              <a:rPr lang="en-US" altLang="zh-CN" sz="2400" b="1" i="1" dirty="0" err="1"/>
              <a:t>C</a:t>
            </a:r>
            <a:r>
              <a:rPr lang="en-US" altLang="zh-CN" sz="2400" b="1" i="1" baseline="30000" dirty="0"/>
              <a:t> n</a:t>
            </a:r>
            <a:r>
              <a:rPr lang="en-US" altLang="zh-CN" sz="2400" b="1" dirty="0"/>
              <a:t> 		</a:t>
            </a:r>
            <a:r>
              <a:rPr lang="zh-CN" altLang="en-US" sz="2400" dirty="0"/>
              <a:t>用</a:t>
            </a:r>
            <a:r>
              <a:rPr lang="en-US" altLang="zh-CN" sz="2400" b="1" i="1" dirty="0" err="1"/>
              <a:t>bB</a:t>
            </a:r>
            <a:r>
              <a:rPr lang="en-US" altLang="zh-CN" sz="2400" b="1" i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bb      n</a:t>
            </a:r>
            <a:r>
              <a:rPr lang="en-US" altLang="zh-CN" sz="2400" b="1" dirty="0"/>
              <a:t>-1</a:t>
            </a:r>
            <a:r>
              <a:rPr lang="zh-CN" altLang="en-US" sz="2400" dirty="0"/>
              <a:t>次 </a:t>
            </a:r>
            <a:endParaRPr lang="zh-CN" altLang="en-US" sz="2400" b="1" dirty="0"/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/>
              <a:t>S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baseline="30000" dirty="0"/>
              <a:t>+ </a:t>
            </a:r>
            <a:r>
              <a:rPr lang="en-US" altLang="zh-CN" sz="2400" b="1" i="1" dirty="0" err="1"/>
              <a:t>a</a:t>
            </a:r>
            <a:r>
              <a:rPr lang="en-US" altLang="zh-CN" sz="2400" b="1" i="1" baseline="30000" dirty="0" err="1"/>
              <a:t>n</a:t>
            </a:r>
            <a:r>
              <a:rPr lang="en-US" altLang="zh-CN" sz="2400" b="1" i="1" dirty="0" err="1"/>
              <a:t>b</a:t>
            </a:r>
            <a:r>
              <a:rPr lang="en-US" altLang="zh-CN" sz="2400" b="1" i="1" baseline="30000" dirty="0" err="1"/>
              <a:t>n</a:t>
            </a:r>
            <a:r>
              <a:rPr lang="en-US" altLang="zh-CN" sz="2400" b="1" i="1" dirty="0" err="1"/>
              <a:t>cC</a:t>
            </a:r>
            <a:r>
              <a:rPr lang="en-US" altLang="zh-CN" sz="2400" b="1" i="1" baseline="30000" dirty="0"/>
              <a:t> n</a:t>
            </a:r>
            <a:r>
              <a:rPr lang="en-US" altLang="zh-CN" sz="2400" b="1" baseline="30000" dirty="0"/>
              <a:t>-1	</a:t>
            </a:r>
            <a:r>
              <a:rPr lang="zh-CN" altLang="en-US" sz="2400" dirty="0"/>
              <a:t>用</a:t>
            </a:r>
            <a:r>
              <a:rPr lang="en-US" altLang="zh-CN" sz="2400" b="1" i="1" dirty="0" err="1"/>
              <a:t>bC</a:t>
            </a:r>
            <a:r>
              <a:rPr lang="en-US" altLang="zh-CN" sz="2400" b="1" i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i="1" dirty="0" err="1"/>
              <a:t>bc</a:t>
            </a:r>
            <a:r>
              <a:rPr lang="en-US" altLang="zh-CN" sz="2400" b="1" i="1" dirty="0"/>
              <a:t>      </a:t>
            </a:r>
            <a:r>
              <a:rPr lang="en-US" altLang="zh-CN" sz="2400" b="1" dirty="0"/>
              <a:t>1</a:t>
            </a:r>
            <a:r>
              <a:rPr lang="zh-CN" altLang="en-US" sz="2400" dirty="0"/>
              <a:t>次 </a:t>
            </a:r>
            <a:endParaRPr lang="zh-CN" altLang="en-US" sz="2400" b="1" dirty="0"/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/>
              <a:t>S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baseline="30000" dirty="0"/>
              <a:t>+ </a:t>
            </a:r>
            <a:r>
              <a:rPr lang="en-US" altLang="zh-CN" sz="2400" b="1" i="1" dirty="0"/>
              <a:t>a</a:t>
            </a:r>
            <a:r>
              <a:rPr lang="en-US" altLang="zh-CN" sz="2400" b="1" i="1" baseline="30000" dirty="0"/>
              <a:t> </a:t>
            </a:r>
            <a:r>
              <a:rPr lang="en-US" altLang="zh-CN" sz="2400" b="1" i="1" baseline="30000" dirty="0" err="1"/>
              <a:t>n</a:t>
            </a:r>
            <a:r>
              <a:rPr lang="en-US" altLang="zh-CN" sz="2400" b="1" i="1" dirty="0" err="1"/>
              <a:t>b</a:t>
            </a:r>
            <a:r>
              <a:rPr lang="en-US" altLang="zh-CN" sz="2400" b="1" i="1" baseline="30000" dirty="0" err="1"/>
              <a:t>n</a:t>
            </a:r>
            <a:r>
              <a:rPr lang="en-US" altLang="zh-CN" sz="2400" b="1" i="1" dirty="0" err="1"/>
              <a:t>c</a:t>
            </a:r>
            <a:r>
              <a:rPr lang="en-US" altLang="zh-CN" sz="2400" b="1" i="1" baseline="30000" dirty="0" err="1"/>
              <a:t>n</a:t>
            </a:r>
            <a:r>
              <a:rPr lang="en-US" altLang="zh-CN" sz="2400" b="1" i="1" baseline="30000" dirty="0"/>
              <a:t>		</a:t>
            </a:r>
            <a:r>
              <a:rPr lang="zh-CN" altLang="en-US" sz="2400" dirty="0"/>
              <a:t>用</a:t>
            </a:r>
            <a:r>
              <a:rPr lang="en-US" altLang="zh-CN" sz="2400" b="1" i="1" dirty="0" err="1"/>
              <a:t>cC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cc  </a:t>
            </a:r>
            <a:r>
              <a:rPr lang="en-US" altLang="zh-CN" sz="2400" b="1" dirty="0"/>
              <a:t>    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-1</a:t>
            </a:r>
            <a:r>
              <a:rPr lang="zh-CN" altLang="en-US" sz="2400" dirty="0"/>
              <a:t>次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E85802-455C-DC99-64B5-EDAD394F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12FA-86AD-48F7-9220-78192D72EB5B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CAD0E7-92B7-1250-7661-450F93C3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30D43E-C4CB-ECB1-FA09-003F6229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2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2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2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E7B7C-4047-46ED-B8C0-D1B1A7DB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3.2.9 </a:t>
            </a:r>
            <a:r>
              <a:rPr lang="zh-CN" altLang="en-US" dirty="0"/>
              <a:t>形式语言的</a:t>
            </a:r>
            <a:r>
              <a:rPr lang="en-US" altLang="zh-CN" dirty="0"/>
              <a:t>Chomsky</a:t>
            </a:r>
            <a:r>
              <a:rPr lang="zh-CN" altLang="en-US" dirty="0"/>
              <a:t>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93A89-1253-4B8B-ADC3-38D2CA573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练习题：</a:t>
            </a:r>
            <a:endParaRPr lang="en-US" altLang="zh-CN" dirty="0"/>
          </a:p>
          <a:p>
            <a:pPr lvl="1"/>
            <a:r>
              <a:rPr lang="zh-CN" altLang="en-US" dirty="0"/>
              <a:t>乔姆斯基把文法分成</a:t>
            </a:r>
            <a:r>
              <a:rPr lang="en-US" altLang="zh-CN" dirty="0"/>
              <a:t>4</a:t>
            </a:r>
            <a:r>
              <a:rPr lang="zh-CN" altLang="en-US" dirty="0"/>
              <a:t>种类型，即</a:t>
            </a:r>
            <a:r>
              <a:rPr lang="en-US" altLang="zh-CN" dirty="0"/>
              <a:t>0</a:t>
            </a:r>
            <a:r>
              <a:rPr lang="zh-CN" altLang="en-US" dirty="0"/>
              <a:t>型、</a:t>
            </a:r>
            <a:r>
              <a:rPr lang="en-US" altLang="zh-CN" dirty="0"/>
              <a:t>1</a:t>
            </a:r>
            <a:r>
              <a:rPr lang="zh-CN" altLang="en-US" dirty="0"/>
              <a:t>型、</a:t>
            </a:r>
            <a:r>
              <a:rPr lang="en-US" altLang="zh-CN" dirty="0"/>
              <a:t>2</a:t>
            </a:r>
            <a:r>
              <a:rPr lang="zh-CN" altLang="en-US" dirty="0"/>
              <a:t>型和</a:t>
            </a:r>
            <a:r>
              <a:rPr lang="en-US" altLang="zh-CN" dirty="0"/>
              <a:t>3</a:t>
            </a:r>
            <a:r>
              <a:rPr lang="zh-CN" altLang="en-US" dirty="0"/>
              <a:t>型。</a:t>
            </a:r>
            <a:r>
              <a:rPr lang="en-US" altLang="zh-CN" dirty="0"/>
              <a:t>2</a:t>
            </a:r>
            <a:r>
              <a:rPr lang="zh-CN" altLang="en-US" dirty="0"/>
              <a:t>型文法也称为（  ）</a:t>
            </a:r>
            <a:endParaRPr lang="en-US" altLang="zh-CN" dirty="0"/>
          </a:p>
          <a:p>
            <a:pPr lvl="1"/>
            <a:r>
              <a:rPr lang="en-US" altLang="zh-CN" dirty="0"/>
              <a:t>A. </a:t>
            </a:r>
            <a:r>
              <a:rPr lang="zh-CN" altLang="en-US" dirty="0"/>
              <a:t>上下文无关文法</a:t>
            </a:r>
            <a:endParaRPr lang="en-US" altLang="zh-CN" dirty="0"/>
          </a:p>
          <a:p>
            <a:pPr lvl="1"/>
            <a:r>
              <a:rPr lang="en-US" altLang="zh-CN" dirty="0"/>
              <a:t>B. </a:t>
            </a:r>
            <a:r>
              <a:rPr lang="zh-CN" altLang="en-US" dirty="0"/>
              <a:t>正规文法</a:t>
            </a:r>
            <a:endParaRPr lang="en-US" altLang="zh-CN" dirty="0"/>
          </a:p>
          <a:p>
            <a:pPr lvl="1"/>
            <a:r>
              <a:rPr lang="en-US" altLang="zh-CN" dirty="0"/>
              <a:t>C. </a:t>
            </a:r>
            <a:r>
              <a:rPr lang="zh-CN" altLang="en-US" dirty="0"/>
              <a:t>上下文有关文法</a:t>
            </a:r>
            <a:endParaRPr lang="en-US" altLang="zh-CN" dirty="0"/>
          </a:p>
          <a:p>
            <a:pPr lvl="1"/>
            <a:r>
              <a:rPr lang="en-US" altLang="zh-CN" dirty="0"/>
              <a:t>D. </a:t>
            </a:r>
            <a:r>
              <a:rPr lang="zh-CN" altLang="en-US" dirty="0"/>
              <a:t>短语文法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FA3D0-E526-5FF4-CC52-6C5B3E6B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9388-74AD-40FB-855F-C9762DC8E9BE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65D68-FA29-8901-C8A8-8A50481B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00F0C-A11A-D8BC-134B-0D71A9A9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0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542DA11-45E1-46AA-88D4-537324B51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3.3.1 </a:t>
            </a:r>
            <a:r>
              <a:rPr lang="zh-CN" altLang="en-US"/>
              <a:t>自上而下分析的一般方法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DC20E979-4A20-4D76-98F0-EC33393F31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自上而下分析：从文法开始符号出发，自上而下，从左到右为输入串建立分析树。即：为输入串寻找最左推导。</a:t>
            </a:r>
            <a:r>
              <a:rPr lang="zh-CN" altLang="en-US" dirty="0">
                <a:solidFill>
                  <a:schemeClr val="accent2"/>
                </a:solidFill>
              </a:rPr>
              <a:t>试探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总是选择每个句型的</a:t>
            </a:r>
            <a:r>
              <a:rPr lang="zh-CN" altLang="en-US" dirty="0">
                <a:solidFill>
                  <a:schemeClr val="accent2"/>
                </a:solidFill>
              </a:rPr>
              <a:t>最左非终结符</a:t>
            </a:r>
            <a:r>
              <a:rPr lang="zh-CN" altLang="en-US" dirty="0"/>
              <a:t>进行替换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根据输入流的</a:t>
            </a:r>
            <a:r>
              <a:rPr lang="zh-CN" altLang="en-US" dirty="0">
                <a:solidFill>
                  <a:schemeClr val="accent2"/>
                </a:solidFill>
              </a:rPr>
              <a:t>下一个终结符</a:t>
            </a:r>
            <a:r>
              <a:rPr lang="zh-CN" altLang="en-US" dirty="0"/>
              <a:t>，选择最左非终结符的一个候选式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1F4578-5EA2-80F0-943F-11414F7A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815B-4D43-4090-A261-8D97A12C9BA8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10CB73-E6B1-B337-9CA3-0490C02F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165FF7-25B0-A812-AD69-9273B588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F0DE04D-C995-4C85-969C-21A2CF4FF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上次课回顾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01F629B-64AE-4EFA-82CB-9B0DFFA8D4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/>
              <a:t>3.2 </a:t>
            </a:r>
            <a:r>
              <a:rPr lang="zh-CN" altLang="en-US" sz="4000" dirty="0"/>
              <a:t>语言和文法</a:t>
            </a:r>
          </a:p>
          <a:p>
            <a:pPr lvl="1" eaLnBrk="1" hangingPunct="1"/>
            <a:r>
              <a:rPr lang="en-US" altLang="zh-CN" sz="3600" dirty="0"/>
              <a:t>3.2.4/5 </a:t>
            </a:r>
            <a:r>
              <a:rPr lang="zh-CN" altLang="en-US" sz="3600" dirty="0"/>
              <a:t>消除二义性</a:t>
            </a:r>
            <a:endParaRPr lang="en-US" altLang="zh-CN" sz="3600" dirty="0"/>
          </a:p>
          <a:p>
            <a:pPr lvl="1" eaLnBrk="1" hangingPunct="1"/>
            <a:r>
              <a:rPr lang="en-US" altLang="zh-CN" sz="3600" dirty="0"/>
              <a:t>3.2.6 </a:t>
            </a:r>
            <a:r>
              <a:rPr lang="zh-CN" altLang="en-US" sz="3600" dirty="0"/>
              <a:t>消除左递归</a:t>
            </a:r>
            <a:endParaRPr lang="en-US" altLang="zh-CN" sz="3600" dirty="0"/>
          </a:p>
          <a:p>
            <a:pPr lvl="1" eaLnBrk="1" hangingPunct="1"/>
            <a:r>
              <a:rPr lang="en-US" altLang="zh-CN" sz="3600" dirty="0"/>
              <a:t>3.2.7 </a:t>
            </a:r>
            <a:r>
              <a:rPr lang="zh-CN" altLang="en-US" sz="3600" dirty="0"/>
              <a:t>提左因子</a:t>
            </a:r>
            <a:endParaRPr lang="en-US" altLang="zh-CN" sz="3600" dirty="0"/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EAB5F3A6-0EBA-4A82-886A-604F27743E01}"/>
              </a:ext>
            </a:extLst>
          </p:cNvPr>
          <p:cNvSpPr/>
          <p:nvPr/>
        </p:nvSpPr>
        <p:spPr>
          <a:xfrm>
            <a:off x="5520056" y="2228669"/>
            <a:ext cx="393699" cy="1378129"/>
          </a:xfrm>
          <a:prstGeom prst="rightBrace">
            <a:avLst>
              <a:gd name="adj1" fmla="val 64175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08401-96B1-4BD4-9620-4996393CAE0C}"/>
              </a:ext>
            </a:extLst>
          </p:cNvPr>
          <p:cNvSpPr txBox="1"/>
          <p:nvPr/>
        </p:nvSpPr>
        <p:spPr>
          <a:xfrm>
            <a:off x="5716905" y="2317568"/>
            <a:ext cx="24536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/>
              <a:t>文法的</a:t>
            </a:r>
            <a:endParaRPr lang="en-US" altLang="zh-CN" sz="3600" dirty="0"/>
          </a:p>
          <a:p>
            <a:pPr algn="ctr"/>
            <a:r>
              <a:rPr lang="zh-CN" altLang="en-US" sz="3600" dirty="0"/>
              <a:t>变换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33825E-7605-5258-D94A-699E4151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257-3B9C-4057-9C7C-6841AB1109BC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F3BB6-602E-092F-F293-C478AD40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FA518E-B947-0845-8832-347E9D4E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542DA11-45E1-46AA-88D4-537324B51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3.3.1 </a:t>
            </a:r>
            <a:r>
              <a:rPr lang="zh-CN" altLang="en-US" dirty="0"/>
              <a:t>自上而下分析的一般方法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DC20E979-4A20-4D76-98F0-EC33393F31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自上而下分析：从文法开始符号出发，自上而下，从左到右为输入串建立分析树。即：为输入串寻找最左推导。</a:t>
            </a:r>
            <a:r>
              <a:rPr lang="zh-CN" altLang="en-US" dirty="0">
                <a:solidFill>
                  <a:schemeClr val="accent2"/>
                </a:solidFill>
              </a:rPr>
              <a:t>试探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 文法</a:t>
            </a:r>
            <a:r>
              <a:rPr lang="zh-CN" altLang="en-US" b="1" dirty="0"/>
              <a:t>	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aCb</a:t>
            </a:r>
            <a:r>
              <a:rPr lang="en-US" altLang="zh-CN" b="1" i="1" dirty="0">
                <a:latin typeface="Times New Roman" panose="02020603050405020304" pitchFamily="18" charset="0"/>
              </a:rPr>
              <a:t>	C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c | d</a:t>
            </a:r>
            <a:r>
              <a:rPr lang="en-US" altLang="zh-CN" i="1" dirty="0"/>
              <a:t>		   </a:t>
            </a:r>
            <a:r>
              <a:rPr lang="zh-CN" altLang="en-US" dirty="0">
                <a:latin typeface="宋体" panose="02010600030101010101" pitchFamily="2" charset="-122"/>
              </a:rPr>
              <a:t>为输入串</a:t>
            </a:r>
            <a:r>
              <a:rPr lang="en-US" altLang="zh-CN" b="1" i="1" dirty="0">
                <a:latin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</a:rPr>
              <a:t> =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acb</a:t>
            </a:r>
            <a:r>
              <a:rPr lang="zh-CN" altLang="en-US" dirty="0">
                <a:latin typeface="宋体" panose="02010600030101010101" pitchFamily="2" charset="-122"/>
              </a:rPr>
              <a:t>建立分析树</a:t>
            </a:r>
            <a:endParaRPr lang="zh-CN" altLang="en-US" sz="2800" dirty="0"/>
          </a:p>
          <a:p>
            <a:pPr eaLnBrk="1" hangingPunct="1"/>
            <a:endParaRPr lang="en-US" altLang="zh-CN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586A9E1-6F4A-405D-9D90-BA697150116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164364"/>
            <a:ext cx="1752600" cy="1290637"/>
            <a:chOff x="480" y="1937"/>
            <a:chExt cx="1104" cy="813"/>
          </a:xfrm>
        </p:grpSpPr>
        <p:sp>
          <p:nvSpPr>
            <p:cNvPr id="12315" name="Rectangle 5">
              <a:extLst>
                <a:ext uri="{FF2B5EF4-FFF2-40B4-BE49-F238E27FC236}">
                  <a16:creationId xmlns:a16="http://schemas.microsoft.com/office/drawing/2014/main" id="{29D8A2C3-6386-48A1-9C29-DF69B1C39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" y="1937"/>
              <a:ext cx="196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2316" name="Line 6">
              <a:extLst>
                <a:ext uri="{FF2B5EF4-FFF2-40B4-BE49-F238E27FC236}">
                  <a16:creationId xmlns:a16="http://schemas.microsoft.com/office/drawing/2014/main" id="{064C01CC-A8FF-494E-8D1D-27284100C3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2" y="2217"/>
              <a:ext cx="328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Line 7">
              <a:extLst>
                <a:ext uri="{FF2B5EF4-FFF2-40B4-BE49-F238E27FC236}">
                  <a16:creationId xmlns:a16="http://schemas.microsoft.com/office/drawing/2014/main" id="{CF708E27-DAE7-4653-845C-EAC97B003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5" y="2240"/>
              <a:ext cx="3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Line 8">
              <a:extLst>
                <a:ext uri="{FF2B5EF4-FFF2-40B4-BE49-F238E27FC236}">
                  <a16:creationId xmlns:a16="http://schemas.microsoft.com/office/drawing/2014/main" id="{4387F4B7-F610-4476-8E36-830794AF6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3" y="2202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Rectangle 9">
              <a:extLst>
                <a:ext uri="{FF2B5EF4-FFF2-40B4-BE49-F238E27FC236}">
                  <a16:creationId xmlns:a16="http://schemas.microsoft.com/office/drawing/2014/main" id="{2A622276-D490-42EF-A521-29D288661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380"/>
              <a:ext cx="19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2320" name="Rectangle 10">
              <a:extLst>
                <a:ext uri="{FF2B5EF4-FFF2-40B4-BE49-F238E27FC236}">
                  <a16:creationId xmlns:a16="http://schemas.microsoft.com/office/drawing/2014/main" id="{18E90B49-6F0D-4739-9240-C0AB8EF7C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2431"/>
              <a:ext cx="1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2321" name="Rectangle 11">
              <a:extLst>
                <a:ext uri="{FF2B5EF4-FFF2-40B4-BE49-F238E27FC236}">
                  <a16:creationId xmlns:a16="http://schemas.microsoft.com/office/drawing/2014/main" id="{1E6F2E78-C551-4169-8AED-355B253D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2407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4" name="Group 24">
            <a:extLst>
              <a:ext uri="{FF2B5EF4-FFF2-40B4-BE49-F238E27FC236}">
                <a16:creationId xmlns:a16="http://schemas.microsoft.com/office/drawing/2014/main" id="{CA801CE2-2254-494D-885D-BC2DE6294847}"/>
              </a:ext>
            </a:extLst>
          </p:cNvPr>
          <p:cNvGrpSpPr>
            <a:grpSpLocks/>
          </p:cNvGrpSpPr>
          <p:nvPr/>
        </p:nvGrpSpPr>
        <p:grpSpPr bwMode="auto">
          <a:xfrm>
            <a:off x="3459956" y="4164364"/>
            <a:ext cx="1717675" cy="2125663"/>
            <a:chOff x="4054" y="1920"/>
            <a:chExt cx="1082" cy="1339"/>
          </a:xfrm>
        </p:grpSpPr>
        <p:sp>
          <p:nvSpPr>
            <p:cNvPr id="12295" name="Rectangle 25">
              <a:extLst>
                <a:ext uri="{FF2B5EF4-FFF2-40B4-BE49-F238E27FC236}">
                  <a16:creationId xmlns:a16="http://schemas.microsoft.com/office/drawing/2014/main" id="{96B0351F-1D26-46E8-8A4F-284C36E57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" y="1920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2296" name="Line 26">
              <a:extLst>
                <a:ext uri="{FF2B5EF4-FFF2-40B4-BE49-F238E27FC236}">
                  <a16:creationId xmlns:a16="http://schemas.microsoft.com/office/drawing/2014/main" id="{FB88EE5E-5975-4E63-A2FE-B1CF841984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3" y="2202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" name="Line 27">
              <a:extLst>
                <a:ext uri="{FF2B5EF4-FFF2-40B4-BE49-F238E27FC236}">
                  <a16:creationId xmlns:a16="http://schemas.microsoft.com/office/drawing/2014/main" id="{0B31A529-6F2C-42C0-8DF5-DA6ACDDD45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8" y="2725"/>
              <a:ext cx="1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Line 28">
              <a:extLst>
                <a:ext uri="{FF2B5EF4-FFF2-40B4-BE49-F238E27FC236}">
                  <a16:creationId xmlns:a16="http://schemas.microsoft.com/office/drawing/2014/main" id="{57FCF76D-5592-4FB4-A79C-DDF010B7FD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6" y="2225"/>
              <a:ext cx="3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" name="Line 29">
              <a:extLst>
                <a:ext uri="{FF2B5EF4-FFF2-40B4-BE49-F238E27FC236}">
                  <a16:creationId xmlns:a16="http://schemas.microsoft.com/office/drawing/2014/main" id="{EC06CEF7-7EED-4E8B-A166-7E54FFDDD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5" y="2202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Rectangle 30">
              <a:extLst>
                <a:ext uri="{FF2B5EF4-FFF2-40B4-BE49-F238E27FC236}">
                  <a16:creationId xmlns:a16="http://schemas.microsoft.com/office/drawing/2014/main" id="{30F21154-F871-4206-89B8-7FAF64A3F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2380"/>
              <a:ext cx="19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2301" name="Rectangle 31">
              <a:extLst>
                <a:ext uri="{FF2B5EF4-FFF2-40B4-BE49-F238E27FC236}">
                  <a16:creationId xmlns:a16="http://schemas.microsoft.com/office/drawing/2014/main" id="{6AA5F6D0-D8CF-4FB2-AE00-D75679B7D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" y="2420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2302" name="Rectangle 32">
              <a:extLst>
                <a:ext uri="{FF2B5EF4-FFF2-40B4-BE49-F238E27FC236}">
                  <a16:creationId xmlns:a16="http://schemas.microsoft.com/office/drawing/2014/main" id="{00FFFB11-94AE-4937-9AB3-32CEADBDB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2395"/>
              <a:ext cx="1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2303" name="Rectangle 33">
              <a:extLst>
                <a:ext uri="{FF2B5EF4-FFF2-40B4-BE49-F238E27FC236}">
                  <a16:creationId xmlns:a16="http://schemas.microsoft.com/office/drawing/2014/main" id="{1BE67BD2-160B-46B8-93AF-FE7DFADAB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" y="2941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7D9B73-EA02-AC24-CEB6-39AAE937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8C7D-09F9-43C2-97B3-95532E061E18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E9DB4-C46B-30E3-6BF0-53048759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EB630-A276-FDAE-2C30-1443CF7E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73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542DA11-45E1-46AA-88D4-537324B51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3.3.1 </a:t>
            </a:r>
            <a:r>
              <a:rPr lang="zh-CN" altLang="en-US"/>
              <a:t>自上而下分析的一般方法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DC20E979-4A20-4D76-98F0-EC33393F31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自上而下分析：从文法开始符号出发，自上而下，从左到右为输入串建立分析树。即：为输入串寻找最左推导。</a:t>
            </a:r>
            <a:r>
              <a:rPr lang="zh-CN" altLang="en-US" dirty="0">
                <a:solidFill>
                  <a:schemeClr val="accent2"/>
                </a:solidFill>
              </a:rPr>
              <a:t>试探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 文法</a:t>
            </a:r>
            <a:r>
              <a:rPr lang="zh-CN" altLang="en-US" b="1" dirty="0"/>
              <a:t>	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Cb</a:t>
            </a:r>
            <a:r>
              <a:rPr lang="en-US" altLang="zh-CN" b="1" i="1" dirty="0">
                <a:latin typeface="Times New Roman" panose="02020603050405020304" pitchFamily="18" charset="0"/>
              </a:rPr>
              <a:t>	C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Ca | a</a:t>
            </a:r>
            <a:r>
              <a:rPr lang="en-US" altLang="zh-CN" i="1" dirty="0"/>
              <a:t>		   </a:t>
            </a:r>
            <a:r>
              <a:rPr lang="zh-CN" altLang="en-US" dirty="0">
                <a:latin typeface="宋体" panose="02010600030101010101" pitchFamily="2" charset="-122"/>
              </a:rPr>
              <a:t>为输入串</a:t>
            </a:r>
            <a:r>
              <a:rPr lang="en-US" altLang="zh-CN" b="1" i="1" dirty="0">
                <a:latin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</a:rPr>
              <a:t> =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aab</a:t>
            </a:r>
            <a:r>
              <a:rPr lang="zh-CN" altLang="en-US" dirty="0">
                <a:latin typeface="宋体" panose="02010600030101010101" pitchFamily="2" charset="-122"/>
              </a:rPr>
              <a:t>建立分析树</a:t>
            </a:r>
            <a:endParaRPr lang="zh-CN" altLang="en-US" sz="2800" dirty="0"/>
          </a:p>
          <a:p>
            <a:pPr eaLnBrk="1" hangingPunct="1"/>
            <a:endParaRPr lang="en-US" altLang="zh-CN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586A9E1-6F4A-405D-9D90-BA697150116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164369"/>
            <a:ext cx="1752600" cy="1289052"/>
            <a:chOff x="480" y="1937"/>
            <a:chExt cx="1104" cy="812"/>
          </a:xfrm>
        </p:grpSpPr>
        <p:sp>
          <p:nvSpPr>
            <p:cNvPr id="12315" name="Rectangle 5">
              <a:extLst>
                <a:ext uri="{FF2B5EF4-FFF2-40B4-BE49-F238E27FC236}">
                  <a16:creationId xmlns:a16="http://schemas.microsoft.com/office/drawing/2014/main" id="{29D8A2C3-6386-48A1-9C29-DF69B1C39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" y="1937"/>
              <a:ext cx="196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2316" name="Line 6">
              <a:extLst>
                <a:ext uri="{FF2B5EF4-FFF2-40B4-BE49-F238E27FC236}">
                  <a16:creationId xmlns:a16="http://schemas.microsoft.com/office/drawing/2014/main" id="{064C01CC-A8FF-494E-8D1D-27284100C3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2" y="2217"/>
              <a:ext cx="328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Line 8">
              <a:extLst>
                <a:ext uri="{FF2B5EF4-FFF2-40B4-BE49-F238E27FC236}">
                  <a16:creationId xmlns:a16="http://schemas.microsoft.com/office/drawing/2014/main" id="{4387F4B7-F610-4476-8E36-830794AF6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3" y="2202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Rectangle 9">
              <a:extLst>
                <a:ext uri="{FF2B5EF4-FFF2-40B4-BE49-F238E27FC236}">
                  <a16:creationId xmlns:a16="http://schemas.microsoft.com/office/drawing/2014/main" id="{2A622276-D490-42EF-A521-29D288661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429"/>
              <a:ext cx="19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2321" name="Rectangle 11">
              <a:extLst>
                <a:ext uri="{FF2B5EF4-FFF2-40B4-BE49-F238E27FC236}">
                  <a16:creationId xmlns:a16="http://schemas.microsoft.com/office/drawing/2014/main" id="{1E6F2E78-C551-4169-8AED-355B253D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2407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73549C2-4D3E-4236-B56A-DC2BA6EF50ED}"/>
              </a:ext>
            </a:extLst>
          </p:cNvPr>
          <p:cNvGrpSpPr/>
          <p:nvPr/>
        </p:nvGrpSpPr>
        <p:grpSpPr>
          <a:xfrm>
            <a:off x="2843908" y="4138970"/>
            <a:ext cx="2399695" cy="2090725"/>
            <a:chOff x="2843908" y="4138970"/>
            <a:chExt cx="2399695" cy="2090725"/>
          </a:xfrm>
        </p:grpSpPr>
        <p:sp>
          <p:nvSpPr>
            <p:cNvPr id="12295" name="Rectangle 25">
              <a:extLst>
                <a:ext uri="{FF2B5EF4-FFF2-40B4-BE49-F238E27FC236}">
                  <a16:creationId xmlns:a16="http://schemas.microsoft.com/office/drawing/2014/main" id="{96B0351F-1D26-46E8-8A4F-284C36E57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839" y="4138970"/>
              <a:ext cx="312738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2296" name="Line 26">
              <a:extLst>
                <a:ext uri="{FF2B5EF4-FFF2-40B4-BE49-F238E27FC236}">
                  <a16:creationId xmlns:a16="http://schemas.microsoft.com/office/drawing/2014/main" id="{FB88EE5E-5975-4E63-A2FE-B1CF841984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7213" y="4586645"/>
              <a:ext cx="520701" cy="4238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" name="Line 27">
              <a:extLst>
                <a:ext uri="{FF2B5EF4-FFF2-40B4-BE49-F238E27FC236}">
                  <a16:creationId xmlns:a16="http://schemas.microsoft.com/office/drawing/2014/main" id="{0B31A529-6F2C-42C0-8DF5-DA6ACDDD4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3238" y="5348645"/>
              <a:ext cx="371476" cy="422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2299" name="Line 29">
              <a:extLst>
                <a:ext uri="{FF2B5EF4-FFF2-40B4-BE49-F238E27FC236}">
                  <a16:creationId xmlns:a16="http://schemas.microsoft.com/office/drawing/2014/main" id="{EC06CEF7-7EED-4E8B-A166-7E54FFDDD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8264" y="4586645"/>
              <a:ext cx="520701" cy="4238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Rectangle 30">
              <a:extLst>
                <a:ext uri="{FF2B5EF4-FFF2-40B4-BE49-F238E27FC236}">
                  <a16:creationId xmlns:a16="http://schemas.microsoft.com/office/drawing/2014/main" id="{30F21154-F871-4206-89B8-7FAF64A3F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250" y="4947008"/>
              <a:ext cx="312738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2302" name="Rectangle 32">
              <a:extLst>
                <a:ext uri="{FF2B5EF4-FFF2-40B4-BE49-F238E27FC236}">
                  <a16:creationId xmlns:a16="http://schemas.microsoft.com/office/drawing/2014/main" id="{00FFFB11-94AE-4937-9AB3-32CEADBDB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0865" y="4893033"/>
              <a:ext cx="312738" cy="506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2303" name="Rectangle 33">
              <a:extLst>
                <a:ext uri="{FF2B5EF4-FFF2-40B4-BE49-F238E27FC236}">
                  <a16:creationId xmlns:a16="http://schemas.microsoft.com/office/drawing/2014/main" id="{1BE67BD2-160B-46B8-93AF-FE7DFADAB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901" y="5682020"/>
              <a:ext cx="312738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2" name="Line 27">
              <a:extLst>
                <a:ext uri="{FF2B5EF4-FFF2-40B4-BE49-F238E27FC236}">
                  <a16:creationId xmlns:a16="http://schemas.microsoft.com/office/drawing/2014/main" id="{44F07F00-5015-4998-9A3F-D1DE1FD34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4823" y="5335939"/>
              <a:ext cx="527500" cy="504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3" name="Rectangle 33">
              <a:extLst>
                <a:ext uri="{FF2B5EF4-FFF2-40B4-BE49-F238E27FC236}">
                  <a16:creationId xmlns:a16="http://schemas.microsoft.com/office/drawing/2014/main" id="{6705E10F-63D9-472F-8821-FA853E442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908" y="5724870"/>
              <a:ext cx="312738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75D03-91D9-51FF-8FC9-C95E17BD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B2F7-696C-4D2C-A17E-4C10CBC14751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85F9D-7EDE-2D40-4139-FD14DCC6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6D067-C363-5120-348A-A585C1D2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64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542DA11-45E1-46AA-88D4-537324B51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3.3.1 </a:t>
            </a:r>
            <a:r>
              <a:rPr lang="zh-CN" altLang="en-US"/>
              <a:t>自上而下分析的一般方法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DC20E979-4A20-4D76-98F0-EC33393F31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自上而下分析：从文法开始符号出发，自上而下，从左到右为输入串建立分析树。即：为输入串寻找最左推导。</a:t>
            </a:r>
            <a:r>
              <a:rPr lang="zh-CN" altLang="en-US" dirty="0">
                <a:solidFill>
                  <a:schemeClr val="accent2"/>
                </a:solidFill>
              </a:rPr>
              <a:t>试探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 文法</a:t>
            </a:r>
            <a:r>
              <a:rPr lang="zh-CN" altLang="en-US" b="1" dirty="0"/>
              <a:t>	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aCb</a:t>
            </a:r>
            <a:r>
              <a:rPr lang="en-US" altLang="zh-CN" b="1" i="1" dirty="0">
                <a:latin typeface="Times New Roman" panose="02020603050405020304" pitchFamily="18" charset="0"/>
              </a:rPr>
              <a:t>	C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cd | c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i="1" dirty="0"/>
              <a:t>		   </a:t>
            </a:r>
            <a:r>
              <a:rPr lang="zh-CN" altLang="en-US" dirty="0">
                <a:latin typeface="宋体" panose="02010600030101010101" pitchFamily="2" charset="-122"/>
              </a:rPr>
              <a:t>为输入串</a:t>
            </a:r>
            <a:r>
              <a:rPr lang="en-US" altLang="zh-CN" b="1" i="1" dirty="0">
                <a:latin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</a:rPr>
              <a:t> =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acb</a:t>
            </a:r>
            <a:r>
              <a:rPr lang="zh-CN" altLang="en-US" dirty="0">
                <a:latin typeface="宋体" panose="02010600030101010101" pitchFamily="2" charset="-122"/>
              </a:rPr>
              <a:t>建立分析树</a:t>
            </a:r>
            <a:endParaRPr lang="zh-CN" altLang="en-US" sz="2800" dirty="0"/>
          </a:p>
          <a:p>
            <a:pPr eaLnBrk="1" hangingPunct="1"/>
            <a:endParaRPr lang="en-US" altLang="zh-CN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586A9E1-6F4A-405D-9D90-BA697150116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164364"/>
            <a:ext cx="1752600" cy="1290637"/>
            <a:chOff x="480" y="1937"/>
            <a:chExt cx="1104" cy="813"/>
          </a:xfrm>
        </p:grpSpPr>
        <p:sp>
          <p:nvSpPr>
            <p:cNvPr id="12315" name="Rectangle 5">
              <a:extLst>
                <a:ext uri="{FF2B5EF4-FFF2-40B4-BE49-F238E27FC236}">
                  <a16:creationId xmlns:a16="http://schemas.microsoft.com/office/drawing/2014/main" id="{29D8A2C3-6386-48A1-9C29-DF69B1C39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" y="1937"/>
              <a:ext cx="196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2316" name="Line 6">
              <a:extLst>
                <a:ext uri="{FF2B5EF4-FFF2-40B4-BE49-F238E27FC236}">
                  <a16:creationId xmlns:a16="http://schemas.microsoft.com/office/drawing/2014/main" id="{064C01CC-A8FF-494E-8D1D-27284100C3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2" y="2217"/>
              <a:ext cx="328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Line 7">
              <a:extLst>
                <a:ext uri="{FF2B5EF4-FFF2-40B4-BE49-F238E27FC236}">
                  <a16:creationId xmlns:a16="http://schemas.microsoft.com/office/drawing/2014/main" id="{CF708E27-DAE7-4653-845C-EAC97B003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5" y="2240"/>
              <a:ext cx="3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Line 8">
              <a:extLst>
                <a:ext uri="{FF2B5EF4-FFF2-40B4-BE49-F238E27FC236}">
                  <a16:creationId xmlns:a16="http://schemas.microsoft.com/office/drawing/2014/main" id="{4387F4B7-F610-4476-8E36-830794AF6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3" y="2202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Rectangle 9">
              <a:extLst>
                <a:ext uri="{FF2B5EF4-FFF2-40B4-BE49-F238E27FC236}">
                  <a16:creationId xmlns:a16="http://schemas.microsoft.com/office/drawing/2014/main" id="{2A622276-D490-42EF-A521-29D288661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380"/>
              <a:ext cx="19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2320" name="Rectangle 10">
              <a:extLst>
                <a:ext uri="{FF2B5EF4-FFF2-40B4-BE49-F238E27FC236}">
                  <a16:creationId xmlns:a16="http://schemas.microsoft.com/office/drawing/2014/main" id="{18E90B49-6F0D-4739-9240-C0AB8EF7C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2431"/>
              <a:ext cx="1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2321" name="Rectangle 11">
              <a:extLst>
                <a:ext uri="{FF2B5EF4-FFF2-40B4-BE49-F238E27FC236}">
                  <a16:creationId xmlns:a16="http://schemas.microsoft.com/office/drawing/2014/main" id="{1E6F2E78-C551-4169-8AED-355B253D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2407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9847A3FD-96CB-48EE-82A4-D0AD5ADEF8CA}"/>
              </a:ext>
            </a:extLst>
          </p:cNvPr>
          <p:cNvGrpSpPr>
            <a:grpSpLocks/>
          </p:cNvGrpSpPr>
          <p:nvPr/>
        </p:nvGrpSpPr>
        <p:grpSpPr bwMode="auto">
          <a:xfrm>
            <a:off x="3538538" y="4181826"/>
            <a:ext cx="1785937" cy="2039938"/>
            <a:chOff x="2229" y="1948"/>
            <a:chExt cx="1125" cy="1285"/>
          </a:xfrm>
        </p:grpSpPr>
        <p:sp>
          <p:nvSpPr>
            <p:cNvPr id="12304" name="Rectangle 13">
              <a:extLst>
                <a:ext uri="{FF2B5EF4-FFF2-40B4-BE49-F238E27FC236}">
                  <a16:creationId xmlns:a16="http://schemas.microsoft.com/office/drawing/2014/main" id="{45F07312-C450-499F-B6B1-38F7AAD93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1948"/>
              <a:ext cx="1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2305" name="Line 14">
              <a:extLst>
                <a:ext uri="{FF2B5EF4-FFF2-40B4-BE49-F238E27FC236}">
                  <a16:creationId xmlns:a16="http://schemas.microsoft.com/office/drawing/2014/main" id="{6E99C864-7992-4AE0-9E10-291ABC74A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0" y="2710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15">
              <a:extLst>
                <a:ext uri="{FF2B5EF4-FFF2-40B4-BE49-F238E27FC236}">
                  <a16:creationId xmlns:a16="http://schemas.microsoft.com/office/drawing/2014/main" id="{56428221-DF36-48F3-8EA6-9BE6932AEE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1" y="2227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16">
              <a:extLst>
                <a:ext uri="{FF2B5EF4-FFF2-40B4-BE49-F238E27FC236}">
                  <a16:creationId xmlns:a16="http://schemas.microsoft.com/office/drawing/2014/main" id="{3F0C47BC-F12C-4BF8-93D8-19BF468AF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5" y="2250"/>
              <a:ext cx="4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Line 17">
              <a:extLst>
                <a:ext uri="{FF2B5EF4-FFF2-40B4-BE49-F238E27FC236}">
                  <a16:creationId xmlns:a16="http://schemas.microsoft.com/office/drawing/2014/main" id="{FA771FED-E146-484C-BA47-07A8A9600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4" y="2708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Line 18">
              <a:extLst>
                <a:ext uri="{FF2B5EF4-FFF2-40B4-BE49-F238E27FC236}">
                  <a16:creationId xmlns:a16="http://schemas.microsoft.com/office/drawing/2014/main" id="{10A6E815-D005-424A-943B-AAF1AEF95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2227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Rectangle 19">
              <a:extLst>
                <a:ext uri="{FF2B5EF4-FFF2-40B4-BE49-F238E27FC236}">
                  <a16:creationId xmlns:a16="http://schemas.microsoft.com/office/drawing/2014/main" id="{839014F5-1175-46BF-921E-AC5EBD06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2395"/>
              <a:ext cx="19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2311" name="Rectangle 20">
              <a:extLst>
                <a:ext uri="{FF2B5EF4-FFF2-40B4-BE49-F238E27FC236}">
                  <a16:creationId xmlns:a16="http://schemas.microsoft.com/office/drawing/2014/main" id="{0F743AFD-D65D-4EFC-B001-1C6446A0E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2433"/>
              <a:ext cx="19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2312" name="Rectangle 21">
              <a:extLst>
                <a:ext uri="{FF2B5EF4-FFF2-40B4-BE49-F238E27FC236}">
                  <a16:creationId xmlns:a16="http://schemas.microsoft.com/office/drawing/2014/main" id="{9A4EC45C-BC8D-4BA2-BE94-8E5E52EA1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2433"/>
              <a:ext cx="19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2313" name="Rectangle 22">
              <a:extLst>
                <a:ext uri="{FF2B5EF4-FFF2-40B4-BE49-F238E27FC236}">
                  <a16:creationId xmlns:a16="http://schemas.microsoft.com/office/drawing/2014/main" id="{E5D4D24E-7BB0-4D9E-BEAF-299975B66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2888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2314" name="Rectangle 23">
              <a:extLst>
                <a:ext uri="{FF2B5EF4-FFF2-40B4-BE49-F238E27FC236}">
                  <a16:creationId xmlns:a16="http://schemas.microsoft.com/office/drawing/2014/main" id="{2542488A-A65C-40D5-A92B-766FC3DE5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2916"/>
              <a:ext cx="19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4" name="Group 24">
            <a:extLst>
              <a:ext uri="{FF2B5EF4-FFF2-40B4-BE49-F238E27FC236}">
                <a16:creationId xmlns:a16="http://schemas.microsoft.com/office/drawing/2014/main" id="{CA801CE2-2254-494D-885D-BC2DE6294847}"/>
              </a:ext>
            </a:extLst>
          </p:cNvPr>
          <p:cNvGrpSpPr>
            <a:grpSpLocks/>
          </p:cNvGrpSpPr>
          <p:nvPr/>
        </p:nvGrpSpPr>
        <p:grpSpPr bwMode="auto">
          <a:xfrm>
            <a:off x="6435725" y="4137376"/>
            <a:ext cx="1717675" cy="2125663"/>
            <a:chOff x="4054" y="1920"/>
            <a:chExt cx="1082" cy="1339"/>
          </a:xfrm>
        </p:grpSpPr>
        <p:sp>
          <p:nvSpPr>
            <p:cNvPr id="12295" name="Rectangle 25">
              <a:extLst>
                <a:ext uri="{FF2B5EF4-FFF2-40B4-BE49-F238E27FC236}">
                  <a16:creationId xmlns:a16="http://schemas.microsoft.com/office/drawing/2014/main" id="{96B0351F-1D26-46E8-8A4F-284C36E57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" y="1920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2296" name="Line 26">
              <a:extLst>
                <a:ext uri="{FF2B5EF4-FFF2-40B4-BE49-F238E27FC236}">
                  <a16:creationId xmlns:a16="http://schemas.microsoft.com/office/drawing/2014/main" id="{FB88EE5E-5975-4E63-A2FE-B1CF841984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3" y="2202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" name="Line 27">
              <a:extLst>
                <a:ext uri="{FF2B5EF4-FFF2-40B4-BE49-F238E27FC236}">
                  <a16:creationId xmlns:a16="http://schemas.microsoft.com/office/drawing/2014/main" id="{0B31A529-6F2C-42C0-8DF5-DA6ACDDD45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8" y="2725"/>
              <a:ext cx="1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Line 28">
              <a:extLst>
                <a:ext uri="{FF2B5EF4-FFF2-40B4-BE49-F238E27FC236}">
                  <a16:creationId xmlns:a16="http://schemas.microsoft.com/office/drawing/2014/main" id="{57FCF76D-5592-4FB4-A79C-DDF010B7FD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6" y="2225"/>
              <a:ext cx="3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" name="Line 29">
              <a:extLst>
                <a:ext uri="{FF2B5EF4-FFF2-40B4-BE49-F238E27FC236}">
                  <a16:creationId xmlns:a16="http://schemas.microsoft.com/office/drawing/2014/main" id="{EC06CEF7-7EED-4E8B-A166-7E54FFDDD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5" y="2202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Rectangle 30">
              <a:extLst>
                <a:ext uri="{FF2B5EF4-FFF2-40B4-BE49-F238E27FC236}">
                  <a16:creationId xmlns:a16="http://schemas.microsoft.com/office/drawing/2014/main" id="{30F21154-F871-4206-89B8-7FAF64A3F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2380"/>
              <a:ext cx="19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2301" name="Rectangle 31">
              <a:extLst>
                <a:ext uri="{FF2B5EF4-FFF2-40B4-BE49-F238E27FC236}">
                  <a16:creationId xmlns:a16="http://schemas.microsoft.com/office/drawing/2014/main" id="{6AA5F6D0-D8CF-4FB2-AE00-D75679B7D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" y="2420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2302" name="Rectangle 32">
              <a:extLst>
                <a:ext uri="{FF2B5EF4-FFF2-40B4-BE49-F238E27FC236}">
                  <a16:creationId xmlns:a16="http://schemas.microsoft.com/office/drawing/2014/main" id="{00FFFB11-94AE-4937-9AB3-32CEADBDB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2395"/>
              <a:ext cx="1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2303" name="Rectangle 33">
              <a:extLst>
                <a:ext uri="{FF2B5EF4-FFF2-40B4-BE49-F238E27FC236}">
                  <a16:creationId xmlns:a16="http://schemas.microsoft.com/office/drawing/2014/main" id="{1BE67BD2-160B-46B8-93AF-FE7DFADAB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" y="2941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89AE9B-3E1D-7503-053A-57F54308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41BE-4042-47C9-A1F6-A7DEF80C6194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584C4-7EA9-5A63-0C08-39F55D68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BAE593-C3E7-D0DE-8CB6-3504CBBE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17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542DA11-45E1-46AA-88D4-537324B51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3.3.1 </a:t>
            </a:r>
            <a:r>
              <a:rPr lang="zh-CN" altLang="en-US"/>
              <a:t>自上而下分析的一般方法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DC20E979-4A20-4D76-98F0-EC33393F31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自上而下分析：从文法开始符号出发，自上而下，从左到右为输入串建立分析树。即：为输入串寻找最左推导。</a:t>
            </a:r>
            <a:r>
              <a:rPr lang="zh-CN" altLang="en-US" dirty="0">
                <a:solidFill>
                  <a:schemeClr val="accent2"/>
                </a:solidFill>
              </a:rPr>
              <a:t>试探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例</a:t>
            </a:r>
            <a:r>
              <a:rPr lang="en-US" altLang="zh-CN" dirty="0"/>
              <a:t>4</a:t>
            </a:r>
            <a:r>
              <a:rPr lang="zh-CN" altLang="en-US" dirty="0"/>
              <a:t>： 文法</a:t>
            </a:r>
            <a:r>
              <a:rPr lang="zh-CN" altLang="en-US" b="1" dirty="0"/>
              <a:t>	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aCb</a:t>
            </a:r>
            <a:r>
              <a:rPr lang="en-US" altLang="zh-CN" b="1" i="1" dirty="0">
                <a:latin typeface="Times New Roman" panose="02020603050405020304" pitchFamily="18" charset="0"/>
              </a:rPr>
              <a:t>	C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cD</a:t>
            </a:r>
            <a:r>
              <a:rPr lang="en-US" altLang="zh-CN" b="1" i="1" dirty="0">
                <a:latin typeface="Times New Roman" panose="02020603050405020304" pitchFamily="18" charset="0"/>
              </a:rPr>
              <a:t>  D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 d | </a:t>
            </a:r>
            <a:r>
              <a:rPr lang="el-GR" altLang="zh-CN" b="1" i="1" dirty="0">
                <a:latin typeface="Times New Roman" panose="02020603050405020304" pitchFamily="18" charset="0"/>
              </a:rPr>
              <a:t>ε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i="1" dirty="0"/>
              <a:t>		</a:t>
            </a:r>
            <a:r>
              <a:rPr lang="zh-CN" altLang="en-US" dirty="0">
                <a:latin typeface="宋体" panose="02010600030101010101" pitchFamily="2" charset="-122"/>
              </a:rPr>
              <a:t>为输入串</a:t>
            </a:r>
            <a:r>
              <a:rPr lang="en-US" altLang="zh-CN" b="1" i="1" dirty="0">
                <a:latin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</a:rPr>
              <a:t> =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acb</a:t>
            </a:r>
            <a:r>
              <a:rPr lang="zh-CN" altLang="en-US" dirty="0">
                <a:latin typeface="宋体" panose="02010600030101010101" pitchFamily="2" charset="-122"/>
              </a:rPr>
              <a:t>建立分析树</a:t>
            </a:r>
            <a:endParaRPr lang="zh-CN" altLang="en-US" sz="2800" dirty="0"/>
          </a:p>
          <a:p>
            <a:pPr eaLnBrk="1" hangingPunct="1"/>
            <a:endParaRPr lang="en-US" altLang="zh-CN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586A9E1-6F4A-405D-9D90-BA697150116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764314"/>
            <a:ext cx="1752600" cy="1290637"/>
            <a:chOff x="480" y="1937"/>
            <a:chExt cx="1104" cy="813"/>
          </a:xfrm>
        </p:grpSpPr>
        <p:sp>
          <p:nvSpPr>
            <p:cNvPr id="12315" name="Rectangle 5">
              <a:extLst>
                <a:ext uri="{FF2B5EF4-FFF2-40B4-BE49-F238E27FC236}">
                  <a16:creationId xmlns:a16="http://schemas.microsoft.com/office/drawing/2014/main" id="{29D8A2C3-6386-48A1-9C29-DF69B1C39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" y="1937"/>
              <a:ext cx="196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2316" name="Line 6">
              <a:extLst>
                <a:ext uri="{FF2B5EF4-FFF2-40B4-BE49-F238E27FC236}">
                  <a16:creationId xmlns:a16="http://schemas.microsoft.com/office/drawing/2014/main" id="{064C01CC-A8FF-494E-8D1D-27284100C3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2" y="2217"/>
              <a:ext cx="328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Line 7">
              <a:extLst>
                <a:ext uri="{FF2B5EF4-FFF2-40B4-BE49-F238E27FC236}">
                  <a16:creationId xmlns:a16="http://schemas.microsoft.com/office/drawing/2014/main" id="{CF708E27-DAE7-4653-845C-EAC97B003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5" y="2240"/>
              <a:ext cx="3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Line 8">
              <a:extLst>
                <a:ext uri="{FF2B5EF4-FFF2-40B4-BE49-F238E27FC236}">
                  <a16:creationId xmlns:a16="http://schemas.microsoft.com/office/drawing/2014/main" id="{4387F4B7-F610-4476-8E36-830794AF6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3" y="2202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Rectangle 9">
              <a:extLst>
                <a:ext uri="{FF2B5EF4-FFF2-40B4-BE49-F238E27FC236}">
                  <a16:creationId xmlns:a16="http://schemas.microsoft.com/office/drawing/2014/main" id="{2A622276-D490-42EF-A521-29D288661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380"/>
              <a:ext cx="19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2320" name="Rectangle 10">
              <a:extLst>
                <a:ext uri="{FF2B5EF4-FFF2-40B4-BE49-F238E27FC236}">
                  <a16:creationId xmlns:a16="http://schemas.microsoft.com/office/drawing/2014/main" id="{18E90B49-6F0D-4739-9240-C0AB8EF7C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2431"/>
              <a:ext cx="1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2321" name="Rectangle 11">
              <a:extLst>
                <a:ext uri="{FF2B5EF4-FFF2-40B4-BE49-F238E27FC236}">
                  <a16:creationId xmlns:a16="http://schemas.microsoft.com/office/drawing/2014/main" id="{1E6F2E78-C551-4169-8AED-355B253D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2407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DFB6314-7B35-4B13-94C7-2331EAC1522A}"/>
              </a:ext>
            </a:extLst>
          </p:cNvPr>
          <p:cNvGrpSpPr/>
          <p:nvPr/>
        </p:nvGrpSpPr>
        <p:grpSpPr>
          <a:xfrm>
            <a:off x="2739591" y="3742087"/>
            <a:ext cx="1785937" cy="1973263"/>
            <a:chOff x="2739591" y="3742087"/>
            <a:chExt cx="1785937" cy="1973263"/>
          </a:xfrm>
        </p:grpSpPr>
        <p:sp>
          <p:nvSpPr>
            <p:cNvPr id="12304" name="Rectangle 13">
              <a:extLst>
                <a:ext uri="{FF2B5EF4-FFF2-40B4-BE49-F238E27FC236}">
                  <a16:creationId xmlns:a16="http://schemas.microsoft.com/office/drawing/2014/main" id="{45F07312-C450-499F-B6B1-38F7AAD93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941" y="3742087"/>
              <a:ext cx="312737" cy="506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2305" name="Line 14">
              <a:extLst>
                <a:ext uri="{FF2B5EF4-FFF2-40B4-BE49-F238E27FC236}">
                  <a16:creationId xmlns:a16="http://schemas.microsoft.com/office/drawing/2014/main" id="{6E99C864-7992-4AE0-9E10-291ABC74A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0978" y="4902550"/>
              <a:ext cx="349250" cy="374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15">
              <a:extLst>
                <a:ext uri="{FF2B5EF4-FFF2-40B4-BE49-F238E27FC236}">
                  <a16:creationId xmlns:a16="http://schemas.microsoft.com/office/drawing/2014/main" id="{56428221-DF36-48F3-8EA6-9BE6932AEE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3266" y="4185000"/>
              <a:ext cx="520700" cy="4238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16">
              <a:extLst>
                <a:ext uri="{FF2B5EF4-FFF2-40B4-BE49-F238E27FC236}">
                  <a16:creationId xmlns:a16="http://schemas.microsoft.com/office/drawing/2014/main" id="{3F0C47BC-F12C-4BF8-93D8-19BF468AF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6366" y="4221512"/>
              <a:ext cx="6350" cy="447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Line 18">
              <a:extLst>
                <a:ext uri="{FF2B5EF4-FFF2-40B4-BE49-F238E27FC236}">
                  <a16:creationId xmlns:a16="http://schemas.microsoft.com/office/drawing/2014/main" id="{10A6E815-D005-424A-943B-AAF1AEF95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8603" y="4185000"/>
              <a:ext cx="520700" cy="4238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Rectangle 19">
              <a:extLst>
                <a:ext uri="{FF2B5EF4-FFF2-40B4-BE49-F238E27FC236}">
                  <a16:creationId xmlns:a16="http://schemas.microsoft.com/office/drawing/2014/main" id="{839014F5-1175-46BF-921E-AC5EBD06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591" y="4451700"/>
              <a:ext cx="311150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2311" name="Rectangle 20">
              <a:extLst>
                <a:ext uri="{FF2B5EF4-FFF2-40B4-BE49-F238E27FC236}">
                  <a16:creationId xmlns:a16="http://schemas.microsoft.com/office/drawing/2014/main" id="{0F743AFD-D65D-4EFC-B001-1C6446A0E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478" y="4512025"/>
              <a:ext cx="312737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2312" name="Rectangle 21">
              <a:extLst>
                <a:ext uri="{FF2B5EF4-FFF2-40B4-BE49-F238E27FC236}">
                  <a16:creationId xmlns:a16="http://schemas.microsoft.com/office/drawing/2014/main" id="{9A4EC45C-BC8D-4BA2-BE94-8E5E52EA1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378" y="4512025"/>
              <a:ext cx="311150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2313" name="Rectangle 22">
              <a:extLst>
                <a:ext uri="{FF2B5EF4-FFF2-40B4-BE49-F238E27FC236}">
                  <a16:creationId xmlns:a16="http://schemas.microsoft.com/office/drawing/2014/main" id="{E5D4D24E-7BB0-4D9E-BEAF-299975B66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528" y="5210525"/>
              <a:ext cx="312737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D6C6140B-F9E9-41A1-BE09-9BF9BDBD37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3820" y="4926539"/>
              <a:ext cx="412750" cy="374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35" name="Rectangle 19">
              <a:extLst>
                <a:ext uri="{FF2B5EF4-FFF2-40B4-BE49-F238E27FC236}">
                  <a16:creationId xmlns:a16="http://schemas.microsoft.com/office/drawing/2014/main" id="{DF0ED717-C713-43EB-9E9E-CE606C651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783" y="5168456"/>
              <a:ext cx="311150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472F0F1-AE70-4700-BB7A-6B6404AE46D0}"/>
              </a:ext>
            </a:extLst>
          </p:cNvPr>
          <p:cNvGrpSpPr/>
          <p:nvPr/>
        </p:nvGrpSpPr>
        <p:grpSpPr>
          <a:xfrm>
            <a:off x="4852771" y="3761138"/>
            <a:ext cx="1785937" cy="2803310"/>
            <a:chOff x="4852771" y="3761138"/>
            <a:chExt cx="1785937" cy="2803310"/>
          </a:xfrm>
        </p:grpSpPr>
        <p:sp>
          <p:nvSpPr>
            <p:cNvPr id="46" name="Rectangle 13">
              <a:extLst>
                <a:ext uri="{FF2B5EF4-FFF2-40B4-BE49-F238E27FC236}">
                  <a16:creationId xmlns:a16="http://schemas.microsoft.com/office/drawing/2014/main" id="{E2D2DAAE-DD95-4A90-8890-DB356354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21" y="3761138"/>
              <a:ext cx="312737" cy="506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47" name="Line 14">
              <a:extLst>
                <a:ext uri="{FF2B5EF4-FFF2-40B4-BE49-F238E27FC236}">
                  <a16:creationId xmlns:a16="http://schemas.microsoft.com/office/drawing/2014/main" id="{B6BD3A50-EB39-4AC2-8EBF-032A2FC5A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4158" y="4921601"/>
              <a:ext cx="349250" cy="374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5">
              <a:extLst>
                <a:ext uri="{FF2B5EF4-FFF2-40B4-BE49-F238E27FC236}">
                  <a16:creationId xmlns:a16="http://schemas.microsoft.com/office/drawing/2014/main" id="{97FAD783-F647-44AC-AC8E-2B9F97514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6446" y="4204051"/>
              <a:ext cx="520700" cy="4238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6">
              <a:extLst>
                <a:ext uri="{FF2B5EF4-FFF2-40B4-BE49-F238E27FC236}">
                  <a16:creationId xmlns:a16="http://schemas.microsoft.com/office/drawing/2014/main" id="{64DC0691-B3F9-4EA9-9E31-248E5F5C3E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9546" y="4240563"/>
              <a:ext cx="6350" cy="447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8">
              <a:extLst>
                <a:ext uri="{FF2B5EF4-FFF2-40B4-BE49-F238E27FC236}">
                  <a16:creationId xmlns:a16="http://schemas.microsoft.com/office/drawing/2014/main" id="{0DD11A8B-887E-4FBB-8237-0C5046718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1783" y="4204051"/>
              <a:ext cx="520700" cy="4238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Rectangle 19">
              <a:extLst>
                <a:ext uri="{FF2B5EF4-FFF2-40B4-BE49-F238E27FC236}">
                  <a16:creationId xmlns:a16="http://schemas.microsoft.com/office/drawing/2014/main" id="{4C1F7D79-B4B1-4D61-B0FD-0CC76A800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771" y="4470751"/>
              <a:ext cx="311150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2" name="Rectangle 20">
              <a:extLst>
                <a:ext uri="{FF2B5EF4-FFF2-40B4-BE49-F238E27FC236}">
                  <a16:creationId xmlns:a16="http://schemas.microsoft.com/office/drawing/2014/main" id="{E363E0DC-2785-4755-9474-1FB1308F2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658" y="4531076"/>
              <a:ext cx="312737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3" name="Rectangle 21">
              <a:extLst>
                <a:ext uri="{FF2B5EF4-FFF2-40B4-BE49-F238E27FC236}">
                  <a16:creationId xmlns:a16="http://schemas.microsoft.com/office/drawing/2014/main" id="{A0115505-A8AF-4F0B-87B0-1EF9BD7E7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7558" y="4531076"/>
              <a:ext cx="311150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4" name="Rectangle 22">
              <a:extLst>
                <a:ext uri="{FF2B5EF4-FFF2-40B4-BE49-F238E27FC236}">
                  <a16:creationId xmlns:a16="http://schemas.microsoft.com/office/drawing/2014/main" id="{03303E97-10EE-41CA-9113-B68EB7B3F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3708" y="5229576"/>
              <a:ext cx="312737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5" name="Line 14">
              <a:extLst>
                <a:ext uri="{FF2B5EF4-FFF2-40B4-BE49-F238E27FC236}">
                  <a16:creationId xmlns:a16="http://schemas.microsoft.com/office/drawing/2014/main" id="{70A4AA28-6678-4B27-B388-6FD36C8FB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47000" y="4945590"/>
              <a:ext cx="412750" cy="374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56" name="Rectangle 19">
              <a:extLst>
                <a:ext uri="{FF2B5EF4-FFF2-40B4-BE49-F238E27FC236}">
                  <a16:creationId xmlns:a16="http://schemas.microsoft.com/office/drawing/2014/main" id="{D17C9989-50DE-4566-8CEB-879EC3160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3963" y="5187507"/>
              <a:ext cx="311150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9" name="Line 14">
              <a:extLst>
                <a:ext uri="{FF2B5EF4-FFF2-40B4-BE49-F238E27FC236}">
                  <a16:creationId xmlns:a16="http://schemas.microsoft.com/office/drawing/2014/main" id="{F5C1BDF0-87A6-4CAC-AF34-FBD66E74E8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30800" y="5623060"/>
              <a:ext cx="3175" cy="4955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318124B9-6E78-4B00-8F93-F4688072F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7833" y="6061210"/>
              <a:ext cx="311150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53C67A9-3566-483C-9505-42F0853AA35C}"/>
              </a:ext>
            </a:extLst>
          </p:cNvPr>
          <p:cNvGrpSpPr/>
          <p:nvPr/>
        </p:nvGrpSpPr>
        <p:grpSpPr>
          <a:xfrm>
            <a:off x="7043087" y="3740501"/>
            <a:ext cx="1785937" cy="2803310"/>
            <a:chOff x="7043087" y="3740501"/>
            <a:chExt cx="1785937" cy="2803310"/>
          </a:xfrm>
        </p:grpSpPr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C48D5C40-E043-4E28-A7D6-4E5F4784C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437" y="3740501"/>
              <a:ext cx="312737" cy="506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62" name="Line 14">
              <a:extLst>
                <a:ext uri="{FF2B5EF4-FFF2-40B4-BE49-F238E27FC236}">
                  <a16:creationId xmlns:a16="http://schemas.microsoft.com/office/drawing/2014/main" id="{C538C3BC-F610-4E43-B45E-30F2CB28D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4474" y="4900964"/>
              <a:ext cx="349250" cy="374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5">
              <a:extLst>
                <a:ext uri="{FF2B5EF4-FFF2-40B4-BE49-F238E27FC236}">
                  <a16:creationId xmlns:a16="http://schemas.microsoft.com/office/drawing/2014/main" id="{BEC77DD4-183B-448E-956E-D8915E8A4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36762" y="4183414"/>
              <a:ext cx="520700" cy="4238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6">
              <a:extLst>
                <a:ext uri="{FF2B5EF4-FFF2-40B4-BE49-F238E27FC236}">
                  <a16:creationId xmlns:a16="http://schemas.microsoft.com/office/drawing/2014/main" id="{8862ED4F-8D68-41C2-89E8-3F8CCAD0E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9862" y="4219926"/>
              <a:ext cx="6350" cy="447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8">
              <a:extLst>
                <a:ext uri="{FF2B5EF4-FFF2-40B4-BE49-F238E27FC236}">
                  <a16:creationId xmlns:a16="http://schemas.microsoft.com/office/drawing/2014/main" id="{1BCB3F34-AF74-4D1E-9212-791F2FBBC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2099" y="4183414"/>
              <a:ext cx="520700" cy="4238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19">
              <a:extLst>
                <a:ext uri="{FF2B5EF4-FFF2-40B4-BE49-F238E27FC236}">
                  <a16:creationId xmlns:a16="http://schemas.microsoft.com/office/drawing/2014/main" id="{D13FE2CA-5552-40E0-B2FD-BC04D83B5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3087" y="4450114"/>
              <a:ext cx="311150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7" name="Rectangle 20">
              <a:extLst>
                <a:ext uri="{FF2B5EF4-FFF2-40B4-BE49-F238E27FC236}">
                  <a16:creationId xmlns:a16="http://schemas.microsoft.com/office/drawing/2014/main" id="{4A79ABDA-F8BE-4B32-AF7A-EF139828F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3974" y="4510439"/>
              <a:ext cx="312737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3FFBC9FD-7988-4C2F-9511-771C92086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7874" y="4510439"/>
              <a:ext cx="311150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9" name="Rectangle 22">
              <a:extLst>
                <a:ext uri="{FF2B5EF4-FFF2-40B4-BE49-F238E27FC236}">
                  <a16:creationId xmlns:a16="http://schemas.microsoft.com/office/drawing/2014/main" id="{6210E920-C515-4878-8936-391FB1A88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4024" y="5208939"/>
              <a:ext cx="312737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0" name="Line 14">
              <a:extLst>
                <a:ext uri="{FF2B5EF4-FFF2-40B4-BE49-F238E27FC236}">
                  <a16:creationId xmlns:a16="http://schemas.microsoft.com/office/drawing/2014/main" id="{EC6EC173-6B65-48F9-AC77-3F95FABCF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37316" y="4924953"/>
              <a:ext cx="412750" cy="374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1" name="Rectangle 19">
              <a:extLst>
                <a:ext uri="{FF2B5EF4-FFF2-40B4-BE49-F238E27FC236}">
                  <a16:creationId xmlns:a16="http://schemas.microsoft.com/office/drawing/2014/main" id="{45D94E17-684A-4D9B-801B-B2EE3401D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4279" y="5166870"/>
              <a:ext cx="311150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2" name="Line 14">
              <a:extLst>
                <a:ext uri="{FF2B5EF4-FFF2-40B4-BE49-F238E27FC236}">
                  <a16:creationId xmlns:a16="http://schemas.microsoft.com/office/drawing/2014/main" id="{BEE6B252-D49F-4BEA-8A06-6D7510E01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21116" y="5602423"/>
              <a:ext cx="3175" cy="4955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59DF64DF-8446-446F-9345-7202C0A99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8149" y="6040573"/>
              <a:ext cx="311150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zh-CN" sz="2800" b="1" i="1" dirty="0">
                  <a:latin typeface="Times New Roman" panose="02020603050405020304" pitchFamily="18" charset="0"/>
                </a:rPr>
                <a:t>ε</a:t>
              </a:r>
              <a:endPara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1E57C3-714E-E114-4033-5CEBDE68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8E21-4F6D-465A-A9B4-42DC76DA49E4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293FC0-3F03-5125-9873-2675EB8A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6D75DB0-4CD2-79AA-DF5A-8A12F190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61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F514790-0B80-432C-B391-6307BC5DA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3.3.1 </a:t>
            </a:r>
            <a:r>
              <a:rPr lang="zh-CN" altLang="en-US" dirty="0"/>
              <a:t>自上而下分析的一般方法</a:t>
            </a: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6F7D09BE-4544-4D8A-8290-EFDA478C39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这种方法的问题：</a:t>
            </a:r>
          </a:p>
          <a:p>
            <a:pPr lvl="1" eaLnBrk="1" hangingPunct="1"/>
            <a:r>
              <a:rPr lang="zh-CN" altLang="en-US" dirty="0"/>
              <a:t>不能处理左递归（容易陷入无限循环）</a:t>
            </a:r>
          </a:p>
          <a:p>
            <a:pPr lvl="1" eaLnBrk="1" hangingPunct="1"/>
            <a:r>
              <a:rPr lang="zh-CN" altLang="en-US" dirty="0"/>
              <a:t>需要更多临时变量来保存状态</a:t>
            </a:r>
          </a:p>
          <a:p>
            <a:pPr lvl="1" eaLnBrk="1" hangingPunct="1"/>
            <a:r>
              <a:rPr lang="zh-CN" altLang="en-US" dirty="0"/>
              <a:t>回溯导致语义工作推倒重来</a:t>
            </a:r>
          </a:p>
          <a:p>
            <a:pPr lvl="1" eaLnBrk="1" hangingPunct="1"/>
            <a:r>
              <a:rPr lang="zh-CN" altLang="en-US" dirty="0"/>
              <a:t>效率低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218B7E-6ACB-16BC-EBB1-C397035F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81F7-1AAB-4856-86F5-EFE3D29FC470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2DA307-8233-B886-4BD7-2A4E19C7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FA785E-D994-BC53-72D8-37087AA5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AA21267B-B1EF-1EA4-1872-B1EFC2AA57B5}"/>
              </a:ext>
            </a:extLst>
          </p:cNvPr>
          <p:cNvSpPr/>
          <p:nvPr/>
        </p:nvSpPr>
        <p:spPr>
          <a:xfrm>
            <a:off x="4572000" y="3560266"/>
            <a:ext cx="4340646" cy="2783977"/>
          </a:xfrm>
          <a:prstGeom prst="cloudCallout">
            <a:avLst>
              <a:gd name="adj1" fmla="val -61638"/>
              <a:gd name="adj2" fmla="val -83413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</a:rPr>
              <a:t>在解决实际工程问题时，若寻得的解决方案无法满足实际生产需求，则需总结关键问题，尝试寻得效率更高、稳定性更强的办法。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20E400B-0B0A-4868-B3FF-4CD0B9892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3.3.2 LL(1)</a:t>
            </a:r>
            <a:r>
              <a:rPr lang="zh-CN" altLang="en-US"/>
              <a:t>文法</a:t>
            </a: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D040A2E9-D314-44AA-AAE6-645DF741B7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3600" dirty="0">
                <a:latin typeface="Times New Roman" panose="02020603050405020304" pitchFamily="18" charset="0"/>
              </a:rPr>
              <a:t>对文法加什么样的限制可以保证没有回溯？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sz="3200" dirty="0">
                <a:latin typeface="Times New Roman" panose="02020603050405020304" pitchFamily="18" charset="0"/>
              </a:rPr>
              <a:t>文法没有左递归（前提）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sz="3200" dirty="0">
                <a:latin typeface="Times New Roman" panose="02020603050405020304" pitchFamily="18" charset="0"/>
              </a:rPr>
              <a:t>每次都能选择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确定正确</a:t>
            </a:r>
            <a:r>
              <a:rPr lang="zh-CN" altLang="en-US" sz="3200" dirty="0">
                <a:latin typeface="Times New Roman" panose="02020603050405020304" pitchFamily="18" charset="0"/>
              </a:rPr>
              <a:t>的产生式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zh-CN" sz="3600" dirty="0">
              <a:latin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6B45CD-5ADC-1B5A-8B05-F8A6A85B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E2E5-4437-4A1E-A960-EFCA7992B636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183016-BA5A-3D3D-2AF7-AF1F8297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FFAE29-E0D7-9C00-F012-02064699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04014166-CC65-C85B-C811-0CC493CD0032}"/>
              </a:ext>
            </a:extLst>
          </p:cNvPr>
          <p:cNvSpPr/>
          <p:nvPr/>
        </p:nvSpPr>
        <p:spPr>
          <a:xfrm>
            <a:off x="4693185" y="3872810"/>
            <a:ext cx="4313105" cy="2304153"/>
          </a:xfrm>
          <a:prstGeom prst="cloudCallout">
            <a:avLst>
              <a:gd name="adj1" fmla="val -49412"/>
              <a:gd name="adj2" fmla="val -66928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</a:rPr>
              <a:t>如果文法有二义性或者有左公因子，会怎样？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20E400B-0B0A-4868-B3FF-4CD0B9892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3.3.2 LL(1)</a:t>
            </a:r>
            <a:r>
              <a:rPr lang="zh-CN" altLang="en-US"/>
              <a:t>文法</a:t>
            </a: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D040A2E9-D314-44AA-AAE6-645DF741B7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dirty="0"/>
              <a:t>预测分析法（</a:t>
            </a:r>
            <a:r>
              <a:rPr lang="en-US" altLang="zh-CN" dirty="0"/>
              <a:t>Predictive Parsing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ct val="0"/>
              </a:spcBef>
            </a:pPr>
            <a:r>
              <a:rPr lang="zh-CN" altLang="en-US" dirty="0"/>
              <a:t>预测分析是自上而下分析技术的一个</a:t>
            </a:r>
            <a:r>
              <a:rPr lang="zh-CN" altLang="en-US" dirty="0">
                <a:solidFill>
                  <a:schemeClr val="accent2"/>
                </a:solidFill>
              </a:rPr>
              <a:t>特例</a:t>
            </a:r>
            <a:r>
              <a:rPr lang="zh-CN" altLang="en-US" dirty="0"/>
              <a:t>，通过在输入中向前看固定个数（通常是一个）符号来选择正确的产生式。</a:t>
            </a:r>
            <a:endParaRPr lang="en-US" altLang="zh-CN" dirty="0"/>
          </a:p>
          <a:p>
            <a:pPr lvl="1">
              <a:spcBef>
                <a:spcPct val="0"/>
              </a:spcBef>
            </a:pPr>
            <a:r>
              <a:rPr lang="zh-CN" altLang="en-US" dirty="0"/>
              <a:t>可以对某些文法构造出向前看</a:t>
            </a:r>
            <a:r>
              <a:rPr lang="en-US" altLang="zh-CN" dirty="0"/>
              <a:t>k</a:t>
            </a:r>
            <a:r>
              <a:rPr lang="zh-CN" altLang="en-US" dirty="0"/>
              <a:t>个输入符号的预测分析器，该类文法有时也称为</a:t>
            </a:r>
            <a:r>
              <a:rPr lang="en-US" altLang="zh-CN" dirty="0">
                <a:solidFill>
                  <a:schemeClr val="accent2"/>
                </a:solidFill>
              </a:rPr>
              <a:t>LL(k) </a:t>
            </a:r>
            <a:r>
              <a:rPr lang="zh-CN" altLang="en-US" dirty="0"/>
              <a:t>文法类</a:t>
            </a:r>
            <a:endParaRPr lang="en-US" altLang="zh-CN" dirty="0"/>
          </a:p>
          <a:p>
            <a:pPr lvl="1">
              <a:spcBef>
                <a:spcPct val="0"/>
              </a:spcBef>
            </a:pPr>
            <a:r>
              <a:rPr lang="zh-CN" altLang="en-US" dirty="0"/>
              <a:t>预测分析</a:t>
            </a:r>
            <a:r>
              <a:rPr lang="zh-CN" altLang="en-US" dirty="0">
                <a:solidFill>
                  <a:schemeClr val="accent2"/>
                </a:solidFill>
              </a:rPr>
              <a:t>不需要回溯</a:t>
            </a:r>
            <a:r>
              <a:rPr lang="zh-CN" altLang="en-US" dirty="0"/>
              <a:t>，是一种确定的自顶向下分析方法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C282F3-FACB-422A-8228-48B9A2A01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961" y="5396089"/>
            <a:ext cx="5420078" cy="11401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28800" rIns="54000" bIns="28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dirty="0">
                <a:latin typeface="+mn-ea"/>
                <a:ea typeface="+mn-ea"/>
              </a:rPr>
              <a:t>下面介绍的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LL(1)</a:t>
            </a:r>
            <a:r>
              <a:rPr lang="zh-CN" altLang="en-US" b="0" dirty="0">
                <a:latin typeface="+mn-ea"/>
                <a:ea typeface="+mn-ea"/>
              </a:rPr>
              <a:t>文法是符合预测分析的一种文法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69A99C-D47A-9982-EA8D-F1EF40B7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3A70-6BB7-4A0F-B57D-ED3885D5809D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C245DD-61B1-F4D7-F94F-2AE6226D5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982B65-655A-D720-9A23-A14BF5F7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6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20E400B-0B0A-4868-B3FF-4CD0B9892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3.3.2 LL(1)</a:t>
            </a:r>
            <a:r>
              <a:rPr lang="zh-CN" altLang="en-US"/>
              <a:t>文法</a:t>
            </a: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D040A2E9-D314-44AA-AAE6-645DF741B7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先定义两个和文法有关的函数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FIRST 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)={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latin typeface="Times New Roman" panose="02020603050405020304" pitchFamily="18" charset="0"/>
              </a:rPr>
              <a:t>*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…,</a:t>
            </a:r>
            <a:r>
              <a:rPr lang="en-US" altLang="zh-CN" b="1" i="1" dirty="0">
                <a:latin typeface="Times New Roman" panose="02020603050405020304" pitchFamily="18" charset="0"/>
              </a:rPr>
              <a:t> a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}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特别的，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b="1" dirty="0">
                <a:latin typeface="Times New Roman" panose="02020603050405020304" pitchFamily="18" charset="0"/>
              </a:rPr>
              <a:t>*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规定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FIRST 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的任何两个不同选择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j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希望有</a:t>
            </a: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			</a:t>
            </a:r>
            <a:r>
              <a:rPr lang="en-US" altLang="zh-CN" b="1" dirty="0">
                <a:latin typeface="Times New Roman" panose="02020603050405020304" pitchFamily="18" charset="0"/>
              </a:rPr>
              <a:t>FIRST 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dirty="0">
                <a:latin typeface="Times New Roman" panose="02020603050405020304" pitchFamily="18" charset="0"/>
              </a:rPr>
              <a:t> FIRST 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j </a:t>
            </a:r>
            <a:r>
              <a:rPr lang="en-US" altLang="zh-CN" b="1" dirty="0">
                <a:latin typeface="Times New Roman" panose="02020603050405020304" pitchFamily="18" charset="0"/>
              </a:rPr>
              <a:t>) =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FIRST (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i="1" baseline="-30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i="1" baseline="-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或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FIRST (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i="1" baseline="-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含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，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还需增加条件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68C624-4117-3599-082F-BFA01C7F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BC99-BFF6-4FB2-B3FD-C23A29532A1B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FC5B1A-67A5-8B41-D262-1F0739BE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92D282-DF57-D52C-70E4-F5AF24DE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13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D117851-7C0A-4BB4-B6D9-AB45B0C8E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3.3.2 LL(1)</a:t>
            </a:r>
            <a:r>
              <a:rPr lang="zh-CN" altLang="en-US" dirty="0"/>
              <a:t>文法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FD17021-5A7C-4CEB-954A-029092D26E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先定义两个和文法有关的函数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FIRST 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)={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latin typeface="Times New Roman" panose="02020603050405020304" pitchFamily="18" charset="0"/>
              </a:rPr>
              <a:t>*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…,</a:t>
            </a:r>
            <a:r>
              <a:rPr lang="en-US" altLang="zh-CN" b="1" i="1" dirty="0">
                <a:latin typeface="Times New Roman" panose="02020603050405020304" pitchFamily="18" charset="0"/>
              </a:rPr>
              <a:t> a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}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特别的，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b="1" dirty="0">
                <a:latin typeface="Times New Roman" panose="02020603050405020304" pitchFamily="18" charset="0"/>
              </a:rPr>
              <a:t>*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规定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FIRST 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FOLLOW (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) = {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 | 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$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latin typeface="Times New Roman" panose="02020603050405020304" pitchFamily="18" charset="0"/>
              </a:rPr>
              <a:t>* …</a:t>
            </a:r>
            <a:r>
              <a:rPr lang="en-US" altLang="zh-CN" b="1" i="1" dirty="0">
                <a:latin typeface="Times New Roman" panose="02020603050405020304" pitchFamily="18" charset="0"/>
              </a:rPr>
              <a:t>Aa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特别的，如果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是某个句型的最右符号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那么</a:t>
            </a:r>
            <a:r>
              <a:rPr lang="en-US" altLang="zh-CN" b="1" dirty="0">
                <a:latin typeface="Times New Roman" panose="02020603050405020304" pitchFamily="18" charset="0"/>
              </a:rPr>
              <a:t>$</a:t>
            </a:r>
            <a:r>
              <a:rPr lang="zh-CN" altLang="en-US" dirty="0">
                <a:latin typeface="Times New Roman" panose="02020603050405020304" pitchFamily="18" charset="0"/>
              </a:rPr>
              <a:t>属于</a:t>
            </a:r>
            <a:r>
              <a:rPr lang="en-US" altLang="zh-CN" b="1" dirty="0">
                <a:latin typeface="Times New Roman" panose="02020603050405020304" pitchFamily="18" charset="0"/>
              </a:rPr>
              <a:t>FOLLOW(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FD504B-245D-4A85-BF6D-016A0E00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666C-EC4A-4C43-A299-6594025AF17F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C07DF6-B823-B264-302F-703C2A4E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AB7B58-6DDF-E9BF-B56A-D22E8303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9E9F55F-9F8E-4AC5-BD3C-E7EBDBB43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3.3.2 LL(1)</a:t>
            </a:r>
            <a:r>
              <a:rPr lang="zh-CN" altLang="en-US" dirty="0"/>
              <a:t>文法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AA3AF7F-F86F-4DEF-A2F4-EE1705A1F0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计算</a:t>
            </a:r>
            <a:r>
              <a:rPr lang="en-US" altLang="zh-CN" b="1" dirty="0">
                <a:latin typeface="Times New Roman" panose="02020603050405020304" pitchFamily="18" charset="0"/>
              </a:rPr>
              <a:t>FIRST 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：重复下列算法直到无新的终结符或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可以加入</a:t>
            </a:r>
            <a:r>
              <a:rPr lang="en-US" altLang="zh-CN" b="1" dirty="0">
                <a:latin typeface="Times New Roman" panose="02020603050405020304" pitchFamily="18" charset="0"/>
              </a:rPr>
              <a:t>FIRST 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是终结符，则</a:t>
            </a:r>
            <a:r>
              <a:rPr lang="en-US" altLang="zh-CN" b="1" dirty="0">
                <a:latin typeface="Times New Roman" panose="02020603050405020304" pitchFamily="18" charset="0"/>
              </a:rPr>
              <a:t>FIRST(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)={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} 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是非终结符，且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="0" i="0" u="none" strike="noStrike" baseline="0" dirty="0" err="1"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altLang="zh-CN" b="1" i="1" u="none" strike="noStrike" baseline="0" dirty="0" err="1">
                <a:latin typeface="TimesNewRomanPS-BoldItalicMT"/>
                <a:ea typeface="宋体" panose="02010600030101010101" pitchFamily="2" charset="-122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，则对某个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，若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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)…FIRST(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i-1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1" i="0" u="none" strike="noStrike" baseline="0" dirty="0">
                <a:latin typeface="TimesNewRomanPS-BoldMT"/>
              </a:rPr>
              <a:t>...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Y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i-1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latin typeface="Times New Roman" panose="02020603050405020304" pitchFamily="18" charset="0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而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FIRST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FIRST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。若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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)…FIRST(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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</a:t>
            </a:r>
            <a:r>
              <a:rPr lang="en-US" altLang="zh-CN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altLang="zh-CN" b="1" i="1" u="none" strike="noStrike" baseline="0" dirty="0">
                <a:latin typeface="TimesNewRomanPS-BoldItalicMT"/>
                <a:ea typeface="宋体" panose="02010600030101010101" pitchFamily="2" charset="-122"/>
              </a:rPr>
              <a:t>P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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D84DE8-C624-3049-B196-80317EAA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227D-1C4B-4058-9BB1-AB4E5F449B99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F6F30B-0AC3-B133-4EDB-035DE843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8D6EBA-2DD3-EA01-DA7E-06093D31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557E6C8-BE52-414C-8989-7ED691C30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上次课回顾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43A8BB8-1F7F-49D3-AFE6-11732119F3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文法的变换：</a:t>
            </a:r>
          </a:p>
          <a:p>
            <a:pPr lvl="1" eaLnBrk="1" hangingPunct="1"/>
            <a:r>
              <a:rPr lang="zh-CN" altLang="en-US" sz="3200" dirty="0"/>
              <a:t>非二义表达式文法的构造：优先级、结合性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expr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expr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term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| 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term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term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term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factor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| 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factor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factor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-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factor  |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id | (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expr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endParaRPr lang="en-US" altLang="zh-CN" sz="3200" dirty="0"/>
          </a:p>
          <a:p>
            <a:pPr lvl="1" eaLnBrk="1" hangingPunct="1"/>
            <a:endParaRPr lang="en-US" altLang="zh-CN" sz="3200" dirty="0"/>
          </a:p>
        </p:txBody>
      </p:sp>
      <p:sp>
        <p:nvSpPr>
          <p:cNvPr id="4" name="Rectangle 84">
            <a:extLst>
              <a:ext uri="{FF2B5EF4-FFF2-40B4-BE49-F238E27FC236}">
                <a16:creationId xmlns:a16="http://schemas.microsoft.com/office/drawing/2014/main" id="{2F1BA84C-CE5B-4A2C-8244-0A4856F0B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42" y="2764559"/>
            <a:ext cx="2593976" cy="2366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54000" tIns="28800" rIns="54000" bIns="28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优先级：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b="1" dirty="0">
                <a:latin typeface="Times New Roman" panose="02020603050405020304" pitchFamily="18" charset="0"/>
              </a:rPr>
              <a:t>+] &lt; [*] &lt; [-]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结合性：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[+]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</a:rPr>
              <a:t>[*]</a:t>
            </a:r>
            <a:r>
              <a:rPr lang="zh-CN" altLang="en-US" sz="2800" dirty="0">
                <a:latin typeface="Times New Roman" panose="02020603050405020304" pitchFamily="18" charset="0"/>
              </a:rPr>
              <a:t>左结合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[-]</a:t>
            </a:r>
            <a:r>
              <a:rPr lang="zh-CN" altLang="en-US" sz="2800" dirty="0">
                <a:latin typeface="Times New Roman" panose="02020603050405020304" pitchFamily="18" charset="0"/>
              </a:rPr>
              <a:t>右结合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8C573E-EDF3-545C-D462-62B69BC5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5B8C-761A-4CCA-82E7-EC27FA107B2F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3AF490-69BF-CEC9-6E06-F6681504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4CE22F-8476-46D1-6FC2-089EF600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6E9B5-9F8D-4582-82E7-1C080D75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LL(1)</a:t>
            </a:r>
            <a:r>
              <a:rPr lang="zh-CN" altLang="en-US" dirty="0"/>
              <a:t>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D602D-A133-4B87-A655-0D4674BC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例：</a:t>
            </a:r>
            <a:endParaRPr lang="en-US" altLang="zh-CN" dirty="0"/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TE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			</a:t>
            </a:r>
            <a:r>
              <a:rPr lang="en-US" altLang="zh-CN" b="1" dirty="0">
                <a:latin typeface="Times New Roman" panose="02020603050405020304" pitchFamily="18" charset="0"/>
              </a:rPr>
              <a:t>FIRST( </a:t>
            </a:r>
            <a:r>
              <a:rPr lang="en-US" altLang="zh-CN" b="1" i="1" dirty="0">
                <a:latin typeface="Times New Roman" panose="02020603050405020304" pitchFamily="18" charset="0"/>
              </a:rPr>
              <a:t>E </a:t>
            </a:r>
            <a:r>
              <a:rPr lang="en-US" altLang="zh-CN" b="1" dirty="0">
                <a:latin typeface="Times New Roman" panose="02020603050405020304" pitchFamily="18" charset="0"/>
              </a:rPr>
              <a:t>) = {		}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E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+ </a:t>
            </a:r>
            <a:r>
              <a:rPr lang="en-US" altLang="zh-CN" b="1" i="1" dirty="0">
                <a:latin typeface="Times New Roman" panose="02020603050405020304" pitchFamily="18" charset="0"/>
              </a:rPr>
              <a:t>TE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		</a:t>
            </a:r>
            <a:r>
              <a:rPr lang="en-US" altLang="zh-CN" b="1" dirty="0">
                <a:latin typeface="Times New Roman" panose="02020603050405020304" pitchFamily="18" charset="0"/>
              </a:rPr>
              <a:t>FIRST(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</a:t>
            </a:r>
            <a:r>
              <a:rPr lang="en-US" altLang="zh-CN" b="1" dirty="0">
                <a:latin typeface="Times New Roman" panose="02020603050405020304" pitchFamily="18" charset="0"/>
              </a:rPr>
              <a:t>) = {		}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FT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 			</a:t>
            </a:r>
            <a:r>
              <a:rPr lang="en-US" altLang="zh-CN" b="1" dirty="0">
                <a:latin typeface="Times New Roman" panose="02020603050405020304" pitchFamily="18" charset="0"/>
              </a:rPr>
              <a:t>FIRST( </a:t>
            </a:r>
            <a:r>
              <a:rPr lang="en-US" altLang="zh-CN" b="1" i="1" dirty="0">
                <a:latin typeface="Times New Roman" panose="02020603050405020304" pitchFamily="18" charset="0"/>
              </a:rPr>
              <a:t>T </a:t>
            </a:r>
            <a:r>
              <a:rPr lang="en-US" altLang="zh-CN" b="1" dirty="0">
                <a:latin typeface="Times New Roman" panose="02020603050405020304" pitchFamily="18" charset="0"/>
              </a:rPr>
              <a:t>) = {		}</a:t>
            </a:r>
            <a:endParaRPr lang="en-US" altLang="zh-CN" b="1" baseline="30000" dirty="0"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T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FT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		</a:t>
            </a:r>
            <a:r>
              <a:rPr lang="en-US" altLang="zh-CN" b="1" dirty="0">
                <a:latin typeface="Times New Roman" panose="02020603050405020304" pitchFamily="18" charset="0"/>
              </a:rPr>
              <a:t>FIRST(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</a:t>
            </a:r>
            <a:r>
              <a:rPr lang="en-US" altLang="zh-CN" b="1" dirty="0">
                <a:latin typeface="Times New Roman" panose="02020603050405020304" pitchFamily="18" charset="0"/>
              </a:rPr>
              <a:t>) = {		}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( 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 ) | id		FIRST( </a:t>
            </a:r>
            <a:r>
              <a:rPr lang="en-US" altLang="zh-CN" b="1" i="1" dirty="0">
                <a:latin typeface="Times New Roman" panose="02020603050405020304" pitchFamily="18" charset="0"/>
              </a:rPr>
              <a:t>F </a:t>
            </a:r>
            <a:r>
              <a:rPr lang="en-US" altLang="zh-CN" b="1" dirty="0">
                <a:latin typeface="Times New Roman" panose="02020603050405020304" pitchFamily="18" charset="0"/>
              </a:rPr>
              <a:t>) = {		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906110-FD65-452F-A927-4AE8577983C6}"/>
              </a:ext>
            </a:extLst>
          </p:cNvPr>
          <p:cNvSpPr txBox="1"/>
          <p:nvPr/>
        </p:nvSpPr>
        <p:spPr>
          <a:xfrm>
            <a:off x="7029450" y="1762125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(, id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717974-AB6E-4B42-9464-E55976AB0E5F}"/>
              </a:ext>
            </a:extLst>
          </p:cNvPr>
          <p:cNvSpPr txBox="1"/>
          <p:nvPr/>
        </p:nvSpPr>
        <p:spPr>
          <a:xfrm>
            <a:off x="7069524" y="3193709"/>
            <a:ext cx="82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*, 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64E817-11EC-48D5-B216-569C1E79BFC4}"/>
              </a:ext>
            </a:extLst>
          </p:cNvPr>
          <p:cNvSpPr txBox="1"/>
          <p:nvPr/>
        </p:nvSpPr>
        <p:spPr>
          <a:xfrm>
            <a:off x="7009412" y="2756351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(, id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BC24F1-F0EC-4027-ABD2-15A065437EB1}"/>
              </a:ext>
            </a:extLst>
          </p:cNvPr>
          <p:cNvSpPr txBox="1"/>
          <p:nvPr/>
        </p:nvSpPr>
        <p:spPr>
          <a:xfrm>
            <a:off x="7009412" y="3697146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(, id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86D9EF-1F89-49AE-9E62-32EDF2F48182}"/>
              </a:ext>
            </a:extLst>
          </p:cNvPr>
          <p:cNvSpPr txBox="1"/>
          <p:nvPr/>
        </p:nvSpPr>
        <p:spPr>
          <a:xfrm>
            <a:off x="7049486" y="2210640"/>
            <a:ext cx="82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+, 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BDF49-9D37-B52A-223D-67D312B5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0A9-D63F-40D1-9916-322274BBF538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C584F-D699-266D-0F49-3E45ED4E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C2E19D1B-6802-7792-3DB3-6C31A8F2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30</a:t>
            </a:fld>
            <a:endParaRPr lang="zh-CN" altLang="en-US"/>
          </a:p>
        </p:txBody>
      </p:sp>
      <p:pic>
        <p:nvPicPr>
          <p:cNvPr id="12" name="图片 11" descr="图标&#10;&#10;描述已自动生成">
            <a:extLst>
              <a:ext uri="{FF2B5EF4-FFF2-40B4-BE49-F238E27FC236}">
                <a16:creationId xmlns:a16="http://schemas.microsoft.com/office/drawing/2014/main" id="{DA15A85C-15E7-5448-DF2D-3E09020DA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46733" y="321851"/>
            <a:ext cx="804397" cy="80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2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2214B55-FAD4-4E09-A2FA-1D316F4F5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3.3.2 LL(1)</a:t>
            </a:r>
            <a:r>
              <a:rPr lang="zh-CN" altLang="en-US" dirty="0"/>
              <a:t>文法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8C9E7A0-6679-4334-92DF-B5373DA8EC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计算</a:t>
            </a:r>
            <a:r>
              <a:rPr lang="en-US" altLang="zh-CN" sz="2800" b="1" dirty="0">
                <a:latin typeface="Times New Roman" panose="02020603050405020304" pitchFamily="18" charset="0"/>
              </a:rPr>
              <a:t>FOLLOW 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是非终结符。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重复下列算法直到无新的符号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可以加入</a:t>
            </a:r>
            <a:r>
              <a:rPr lang="en-US" altLang="zh-CN" sz="2800" b="1" dirty="0">
                <a:latin typeface="Times New Roman" panose="02020603050405020304" pitchFamily="18" charset="0"/>
              </a:rPr>
              <a:t>FOLLOW 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如果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是开始符号，则</a:t>
            </a:r>
            <a:r>
              <a:rPr lang="en-US" altLang="zh-CN" sz="2400" b="1" dirty="0">
                <a:latin typeface="Times New Roman" panose="02020603050405020304" pitchFamily="18" charset="0"/>
              </a:rPr>
              <a:t>$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FOLLOW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），</a:t>
            </a:r>
            <a:r>
              <a:rPr lang="en-US" altLang="zh-CN" sz="2400" b="1" dirty="0">
                <a:latin typeface="Times New Roman" panose="02020603050405020304" pitchFamily="18" charset="0"/>
              </a:rPr>
              <a:t>$</a:t>
            </a:r>
            <a:r>
              <a:rPr lang="zh-CN" altLang="en-US" sz="2400" dirty="0">
                <a:latin typeface="Times New Roman" panose="02020603050405020304" pitchFamily="18" charset="0"/>
              </a:rPr>
              <a:t>是输入右端的结束标记</a:t>
            </a:r>
            <a:endParaRPr lang="zh-CN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若有产生式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A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除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以外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的一切符号都属于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FOLLOW(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若有产生式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A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，或产生式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A 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而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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FOLLOW(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)FOLLOW(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，即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FOLLOW(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中的一切符号都要放入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FOLLOW(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中</a:t>
            </a:r>
            <a:endParaRPr lang="zh-CN" altLang="en-US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C7EF0C-CEA4-872E-34DF-69CEF603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9BE7-2BF5-491F-9AD7-CB911DBCCA60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7C1060-FA1A-FCC9-4F39-8ACBD316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902F0C-C89C-71AA-7D07-73938267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6E9B5-9F8D-4582-82E7-1C080D75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LL(1)</a:t>
            </a:r>
            <a:r>
              <a:rPr lang="zh-CN" altLang="en-US" dirty="0"/>
              <a:t>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D602D-A133-4B87-A655-0D4674BCA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1257300"/>
            <a:ext cx="8867775" cy="4919663"/>
          </a:xfrm>
        </p:spPr>
        <p:txBody>
          <a:bodyPr>
            <a:noAutofit/>
          </a:bodyPr>
          <a:lstStyle/>
          <a:p>
            <a:pPr marL="0" indent="0" algn="just">
              <a:spcBef>
                <a:spcPct val="0"/>
              </a:spcBef>
              <a:buNone/>
            </a:pP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TE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 		</a:t>
            </a:r>
            <a:r>
              <a:rPr lang="en-US" altLang="zh-CN" sz="2400" b="1" dirty="0">
                <a:latin typeface="Times New Roman" panose="02020603050405020304" pitchFamily="18" charset="0"/>
              </a:rPr>
              <a:t>FIRST(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(, id</a:t>
            </a:r>
            <a:r>
              <a:rPr lang="en-US" altLang="zh-CN" sz="2400" b="1" dirty="0">
                <a:latin typeface="Times New Roman" panose="02020603050405020304" pitchFamily="18" charset="0"/>
              </a:rPr>
              <a:t>}	FOLLOW(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	   }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+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TE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|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 	</a:t>
            </a:r>
            <a:r>
              <a:rPr lang="en-US" altLang="zh-CN" sz="2400" b="1" dirty="0">
                <a:latin typeface="Times New Roman" panose="02020603050405020304" pitchFamily="18" charset="0"/>
              </a:rPr>
              <a:t>FIRST(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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+,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400" b="1" dirty="0">
                <a:latin typeface="Times New Roman" panose="02020603050405020304" pitchFamily="18" charset="0"/>
              </a:rPr>
              <a:t>}	FOLLOW(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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	   }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FT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 		</a:t>
            </a:r>
            <a:r>
              <a:rPr lang="en-US" altLang="zh-CN" sz="2400" b="1" dirty="0">
                <a:latin typeface="Times New Roman" panose="02020603050405020304" pitchFamily="18" charset="0"/>
              </a:rPr>
              <a:t>FIRST(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 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(, id</a:t>
            </a:r>
            <a:r>
              <a:rPr lang="en-US" altLang="zh-CN" sz="2400" b="1" dirty="0">
                <a:latin typeface="Times New Roman" panose="02020603050405020304" pitchFamily="18" charset="0"/>
              </a:rPr>
              <a:t>}	FOLLOW(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 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	   }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T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FT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|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 	</a:t>
            </a:r>
            <a:r>
              <a:rPr lang="en-US" altLang="zh-CN" sz="2400" b="1" dirty="0">
                <a:latin typeface="Times New Roman" panose="02020603050405020304" pitchFamily="18" charset="0"/>
              </a:rPr>
              <a:t>FIRST(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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*,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400" b="1" dirty="0">
                <a:latin typeface="Times New Roman" panose="02020603050405020304" pitchFamily="18" charset="0"/>
              </a:rPr>
              <a:t>}	FOLLOW(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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	   }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 ) | id		FIRST(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(, id</a:t>
            </a:r>
            <a:r>
              <a:rPr lang="en-US" altLang="zh-CN" sz="2400" b="1" dirty="0">
                <a:latin typeface="Times New Roman" panose="02020603050405020304" pitchFamily="18" charset="0"/>
              </a:rPr>
              <a:t>}	FOLLOW(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	    }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F7EC36-0A9F-49F0-9C97-E62DDBCBAA22}"/>
              </a:ext>
            </a:extLst>
          </p:cNvPr>
          <p:cNvSpPr txBox="1"/>
          <p:nvPr/>
        </p:nvSpPr>
        <p:spPr>
          <a:xfrm>
            <a:off x="7998679" y="3817952"/>
            <a:ext cx="41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$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E863A8-1C1C-47D0-BCC6-10B45BCD1AA1}"/>
              </a:ext>
            </a:extLst>
          </p:cNvPr>
          <p:cNvSpPr txBox="1"/>
          <p:nvPr/>
        </p:nvSpPr>
        <p:spPr>
          <a:xfrm>
            <a:off x="295276" y="1252436"/>
            <a:ext cx="846772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、如果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是开始符号，则</a:t>
            </a:r>
            <a:r>
              <a:rPr lang="en-US" altLang="zh-CN" sz="2400" b="1" dirty="0">
                <a:latin typeface="Times New Roman" panose="02020603050405020304" pitchFamily="18" charset="0"/>
              </a:rPr>
              <a:t>$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FOLLOW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、若有产生式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A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中除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以外的一切符号都属于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FOLLOW(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、若有产生式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A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，或产生式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A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而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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FOLLOW(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)FOLLOW(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，即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FOLLOW(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中的一切符号都要放入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FOLLOW(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中</a:t>
            </a:r>
            <a:endParaRPr lang="zh-CN" altLang="en-US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4AE3D0-6D90-4B47-8343-39A13EA8D9CE}"/>
              </a:ext>
            </a:extLst>
          </p:cNvPr>
          <p:cNvSpPr txBox="1"/>
          <p:nvPr/>
        </p:nvSpPr>
        <p:spPr>
          <a:xfrm>
            <a:off x="7974867" y="4607251"/>
            <a:ext cx="41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CF8C301-03F0-4508-9BD2-B40D96D24A9E}"/>
              </a:ext>
            </a:extLst>
          </p:cNvPr>
          <p:cNvSpPr txBox="1"/>
          <p:nvPr/>
        </p:nvSpPr>
        <p:spPr>
          <a:xfrm>
            <a:off x="8206428" y="4628554"/>
            <a:ext cx="41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$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6FCDB6F-CC17-465B-8B4C-4F80EABEFB44}"/>
              </a:ext>
            </a:extLst>
          </p:cNvPr>
          <p:cNvSpPr txBox="1"/>
          <p:nvPr/>
        </p:nvSpPr>
        <p:spPr>
          <a:xfrm>
            <a:off x="8016829" y="4236107"/>
            <a:ext cx="41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$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82C7BB-4496-4A82-AE65-2A4049E28423}"/>
              </a:ext>
            </a:extLst>
          </p:cNvPr>
          <p:cNvSpPr txBox="1"/>
          <p:nvPr/>
        </p:nvSpPr>
        <p:spPr>
          <a:xfrm>
            <a:off x="7983751" y="5392107"/>
            <a:ext cx="41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838870A-C1A8-4F5C-A6F9-F8771A1A72CC}"/>
              </a:ext>
            </a:extLst>
          </p:cNvPr>
          <p:cNvSpPr txBox="1"/>
          <p:nvPr/>
        </p:nvSpPr>
        <p:spPr>
          <a:xfrm>
            <a:off x="8153400" y="536574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+$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6F5012-48CD-4A45-B56C-35141FB78F8F}"/>
              </a:ext>
            </a:extLst>
          </p:cNvPr>
          <p:cNvSpPr txBox="1"/>
          <p:nvPr/>
        </p:nvSpPr>
        <p:spPr>
          <a:xfrm>
            <a:off x="7972425" y="5029104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+$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D0608D-4504-4AC3-9B18-E128AD62AA45}"/>
              </a:ext>
            </a:extLst>
          </p:cNvPr>
          <p:cNvSpPr txBox="1"/>
          <p:nvPr/>
        </p:nvSpPr>
        <p:spPr>
          <a:xfrm>
            <a:off x="8287390" y="3806150"/>
            <a:ext cx="41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A2B97B-B865-4606-BFD8-84EDF242B56E}"/>
              </a:ext>
            </a:extLst>
          </p:cNvPr>
          <p:cNvSpPr txBox="1"/>
          <p:nvPr/>
        </p:nvSpPr>
        <p:spPr>
          <a:xfrm>
            <a:off x="3210878" y="6077192"/>
            <a:ext cx="272224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第一轮结束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35FBC-13C4-4334-A8E4-C5E7C605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F02F-D5F3-4EA6-ABCD-73D55C492E96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B7AE0-2C03-EB5F-344E-5ECED6EB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2A1FE-593C-D2E0-782F-3B2712E4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32</a:t>
            </a:fld>
            <a:endParaRPr lang="zh-CN" altLang="en-US"/>
          </a:p>
        </p:txBody>
      </p: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6143E36B-9B68-9C12-C7B4-B1009B619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46733" y="321851"/>
            <a:ext cx="804397" cy="80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2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6E9B5-9F8D-4582-82E7-1C080D75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LL(1)</a:t>
            </a:r>
            <a:r>
              <a:rPr lang="zh-CN" altLang="en-US" dirty="0"/>
              <a:t>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D602D-A133-4B87-A655-0D4674BCA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1257300"/>
            <a:ext cx="8867775" cy="4919663"/>
          </a:xfrm>
        </p:spPr>
        <p:txBody>
          <a:bodyPr>
            <a:noAutofit/>
          </a:bodyPr>
          <a:lstStyle/>
          <a:p>
            <a:pPr marL="0" indent="0" algn="just">
              <a:spcBef>
                <a:spcPct val="0"/>
              </a:spcBef>
              <a:buNone/>
            </a:pP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TE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 		</a:t>
            </a:r>
            <a:r>
              <a:rPr lang="en-US" altLang="zh-CN" sz="2400" b="1" dirty="0">
                <a:latin typeface="Times New Roman" panose="02020603050405020304" pitchFamily="18" charset="0"/>
              </a:rPr>
              <a:t>FIRST(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(, id</a:t>
            </a:r>
            <a:r>
              <a:rPr lang="en-US" altLang="zh-CN" sz="2400" b="1" dirty="0">
                <a:latin typeface="Times New Roman" panose="02020603050405020304" pitchFamily="18" charset="0"/>
              </a:rPr>
              <a:t>}	FOLLOW(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	   }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+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TE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|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 	</a:t>
            </a:r>
            <a:r>
              <a:rPr lang="en-US" altLang="zh-CN" sz="2400" b="1" dirty="0">
                <a:latin typeface="Times New Roman" panose="02020603050405020304" pitchFamily="18" charset="0"/>
              </a:rPr>
              <a:t>FIRST(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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+,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400" b="1" dirty="0">
                <a:latin typeface="Times New Roman" panose="02020603050405020304" pitchFamily="18" charset="0"/>
              </a:rPr>
              <a:t>}	FOLLOW(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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	   }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FT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 		</a:t>
            </a:r>
            <a:r>
              <a:rPr lang="en-US" altLang="zh-CN" sz="2400" b="1" dirty="0">
                <a:latin typeface="Times New Roman" panose="02020603050405020304" pitchFamily="18" charset="0"/>
              </a:rPr>
              <a:t>FIRST(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 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(, id</a:t>
            </a:r>
            <a:r>
              <a:rPr lang="en-US" altLang="zh-CN" sz="2400" b="1" dirty="0">
                <a:latin typeface="Times New Roman" panose="02020603050405020304" pitchFamily="18" charset="0"/>
              </a:rPr>
              <a:t>}	FOLLOW(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 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	   }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T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FT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|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 	</a:t>
            </a:r>
            <a:r>
              <a:rPr lang="en-US" altLang="zh-CN" sz="2400" b="1" dirty="0">
                <a:latin typeface="Times New Roman" panose="02020603050405020304" pitchFamily="18" charset="0"/>
              </a:rPr>
              <a:t>FIRST(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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*,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400" b="1" dirty="0">
                <a:latin typeface="Times New Roman" panose="02020603050405020304" pitchFamily="18" charset="0"/>
              </a:rPr>
              <a:t>}	FOLLOW(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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	   }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 ) | id		FIRST(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(, id</a:t>
            </a:r>
            <a:r>
              <a:rPr lang="en-US" altLang="zh-CN" sz="2400" b="1" dirty="0">
                <a:latin typeface="Times New Roman" panose="02020603050405020304" pitchFamily="18" charset="0"/>
              </a:rPr>
              <a:t>}	FOLLOW(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	    }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F7EC36-0A9F-49F0-9C97-E62DDBCBAA22}"/>
              </a:ext>
            </a:extLst>
          </p:cNvPr>
          <p:cNvSpPr txBox="1"/>
          <p:nvPr/>
        </p:nvSpPr>
        <p:spPr>
          <a:xfrm>
            <a:off x="7998679" y="3817952"/>
            <a:ext cx="41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$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E863A8-1C1C-47D0-BCC6-10B45BCD1AA1}"/>
              </a:ext>
            </a:extLst>
          </p:cNvPr>
          <p:cNvSpPr txBox="1"/>
          <p:nvPr/>
        </p:nvSpPr>
        <p:spPr>
          <a:xfrm>
            <a:off x="295276" y="1252436"/>
            <a:ext cx="846772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、如果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是开始符号，则</a:t>
            </a:r>
            <a:r>
              <a:rPr lang="en-US" altLang="zh-CN" sz="2400" b="1" dirty="0">
                <a:latin typeface="Times New Roman" panose="02020603050405020304" pitchFamily="18" charset="0"/>
              </a:rPr>
              <a:t>$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FOLLOW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、若有产生式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A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中除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以外的一切符号都属于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FOLLOW(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、若有产生式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A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，或产生式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A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而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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FOLLOW(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)FOLLOW(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，即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FOLLOW(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中的一切符号都要放入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FOLLOW(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中</a:t>
            </a:r>
            <a:endParaRPr lang="zh-CN" altLang="en-US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4AE3D0-6D90-4B47-8343-39A13EA8D9CE}"/>
              </a:ext>
            </a:extLst>
          </p:cNvPr>
          <p:cNvSpPr txBox="1"/>
          <p:nvPr/>
        </p:nvSpPr>
        <p:spPr>
          <a:xfrm>
            <a:off x="7974867" y="4607251"/>
            <a:ext cx="41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CF8C301-03F0-4508-9BD2-B40D96D24A9E}"/>
              </a:ext>
            </a:extLst>
          </p:cNvPr>
          <p:cNvSpPr txBox="1"/>
          <p:nvPr/>
        </p:nvSpPr>
        <p:spPr>
          <a:xfrm>
            <a:off x="8206428" y="4628554"/>
            <a:ext cx="41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$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6FCDB6F-CC17-465B-8B4C-4F80EABEFB44}"/>
              </a:ext>
            </a:extLst>
          </p:cNvPr>
          <p:cNvSpPr txBox="1"/>
          <p:nvPr/>
        </p:nvSpPr>
        <p:spPr>
          <a:xfrm>
            <a:off x="8016829" y="4236107"/>
            <a:ext cx="41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$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82C7BB-4496-4A82-AE65-2A4049E28423}"/>
              </a:ext>
            </a:extLst>
          </p:cNvPr>
          <p:cNvSpPr txBox="1"/>
          <p:nvPr/>
        </p:nvSpPr>
        <p:spPr>
          <a:xfrm>
            <a:off x="7983751" y="5392107"/>
            <a:ext cx="41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838870A-C1A8-4F5C-A6F9-F8771A1A72CC}"/>
              </a:ext>
            </a:extLst>
          </p:cNvPr>
          <p:cNvSpPr txBox="1"/>
          <p:nvPr/>
        </p:nvSpPr>
        <p:spPr>
          <a:xfrm>
            <a:off x="8153400" y="536574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+$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6F5012-48CD-4A45-B56C-35141FB78F8F}"/>
              </a:ext>
            </a:extLst>
          </p:cNvPr>
          <p:cNvSpPr txBox="1"/>
          <p:nvPr/>
        </p:nvSpPr>
        <p:spPr>
          <a:xfrm>
            <a:off x="7972425" y="5029104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+$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D0608D-4504-4AC3-9B18-E128AD62AA45}"/>
              </a:ext>
            </a:extLst>
          </p:cNvPr>
          <p:cNvSpPr txBox="1"/>
          <p:nvPr/>
        </p:nvSpPr>
        <p:spPr>
          <a:xfrm>
            <a:off x="8287390" y="3806150"/>
            <a:ext cx="41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A2B97B-B865-4606-BFD8-84EDF242B56E}"/>
              </a:ext>
            </a:extLst>
          </p:cNvPr>
          <p:cNvSpPr txBox="1"/>
          <p:nvPr/>
        </p:nvSpPr>
        <p:spPr>
          <a:xfrm>
            <a:off x="3210878" y="6105646"/>
            <a:ext cx="272224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第二轮结束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697372-8376-47CB-B392-0AF164716965}"/>
              </a:ext>
            </a:extLst>
          </p:cNvPr>
          <p:cNvSpPr txBox="1"/>
          <p:nvPr/>
        </p:nvSpPr>
        <p:spPr>
          <a:xfrm>
            <a:off x="8440431" y="4607251"/>
            <a:ext cx="41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0C8F7D5-6594-4305-849E-18FFE80A618E}"/>
              </a:ext>
            </a:extLst>
          </p:cNvPr>
          <p:cNvSpPr txBox="1"/>
          <p:nvPr/>
        </p:nvSpPr>
        <p:spPr>
          <a:xfrm>
            <a:off x="8323430" y="4209747"/>
            <a:ext cx="41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20109D-2ACA-48C6-95E8-00BC9AFB1477}"/>
              </a:ext>
            </a:extLst>
          </p:cNvPr>
          <p:cNvSpPr txBox="1"/>
          <p:nvPr/>
        </p:nvSpPr>
        <p:spPr>
          <a:xfrm>
            <a:off x="8574681" y="5336352"/>
            <a:ext cx="41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A3C4E4A-46C3-4C63-B6B7-D0ACF446BAA0}"/>
              </a:ext>
            </a:extLst>
          </p:cNvPr>
          <p:cNvSpPr txBox="1"/>
          <p:nvPr/>
        </p:nvSpPr>
        <p:spPr>
          <a:xfrm>
            <a:off x="8432326" y="4988519"/>
            <a:ext cx="41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474BB-25E8-B101-3902-4062F118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4F94-1DCB-4F83-BB6A-C5F4812850AA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DA621-89AD-45CB-2ED2-E20A6284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CA836-35B5-B34E-488B-C1B545F2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73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0" grpId="0"/>
      <p:bldP spid="28" grpId="0"/>
      <p:bldP spid="29" grpId="0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6E9B5-9F8D-4582-82E7-1C080D75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LL(1)</a:t>
            </a:r>
            <a:r>
              <a:rPr lang="zh-CN" altLang="en-US" dirty="0"/>
              <a:t>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D602D-A133-4B87-A655-0D4674BCA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1257300"/>
            <a:ext cx="8867775" cy="4919663"/>
          </a:xfrm>
        </p:spPr>
        <p:txBody>
          <a:bodyPr>
            <a:noAutofit/>
          </a:bodyPr>
          <a:lstStyle/>
          <a:p>
            <a:pPr marL="0" indent="0" algn="just">
              <a:spcBef>
                <a:spcPct val="0"/>
              </a:spcBef>
              <a:buNone/>
            </a:pP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2400" b="1" i="1" dirty="0"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TE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 		</a:t>
            </a:r>
            <a:r>
              <a:rPr lang="en-US" altLang="zh-CN" sz="2400" b="1" dirty="0">
                <a:latin typeface="Times New Roman" panose="02020603050405020304" pitchFamily="18" charset="0"/>
              </a:rPr>
              <a:t>FIRST(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(, id</a:t>
            </a:r>
            <a:r>
              <a:rPr lang="en-US" altLang="zh-CN" sz="2400" b="1" dirty="0">
                <a:latin typeface="Times New Roman" panose="02020603050405020304" pitchFamily="18" charset="0"/>
              </a:rPr>
              <a:t>}	FOLLOW(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	   }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+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TE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|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 	</a:t>
            </a:r>
            <a:r>
              <a:rPr lang="en-US" altLang="zh-CN" sz="2400" b="1" dirty="0">
                <a:latin typeface="Times New Roman" panose="02020603050405020304" pitchFamily="18" charset="0"/>
              </a:rPr>
              <a:t>FIRST(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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+,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400" b="1" dirty="0">
                <a:latin typeface="Times New Roman" panose="02020603050405020304" pitchFamily="18" charset="0"/>
              </a:rPr>
              <a:t>}	FOLLOW(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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	   }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FT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 		</a:t>
            </a:r>
            <a:r>
              <a:rPr lang="en-US" altLang="zh-CN" sz="2400" b="1" dirty="0">
                <a:latin typeface="Times New Roman" panose="02020603050405020304" pitchFamily="18" charset="0"/>
              </a:rPr>
              <a:t>FIRST(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 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(, id</a:t>
            </a:r>
            <a:r>
              <a:rPr lang="en-US" altLang="zh-CN" sz="2400" b="1" dirty="0">
                <a:latin typeface="Times New Roman" panose="02020603050405020304" pitchFamily="18" charset="0"/>
              </a:rPr>
              <a:t>}	FOLLOW(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 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	   }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T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FT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|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 	</a:t>
            </a:r>
            <a:r>
              <a:rPr lang="en-US" altLang="zh-CN" sz="2400" b="1" dirty="0">
                <a:latin typeface="Times New Roman" panose="02020603050405020304" pitchFamily="18" charset="0"/>
              </a:rPr>
              <a:t>FIRST(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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*,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400" b="1" dirty="0">
                <a:latin typeface="Times New Roman" panose="02020603050405020304" pitchFamily="18" charset="0"/>
              </a:rPr>
              <a:t>}	FOLLOW(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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	   }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 ) | id		FIRST(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(, id</a:t>
            </a:r>
            <a:r>
              <a:rPr lang="en-US" altLang="zh-CN" sz="2400" b="1" dirty="0">
                <a:latin typeface="Times New Roman" panose="02020603050405020304" pitchFamily="18" charset="0"/>
              </a:rPr>
              <a:t>}	FOLLOW(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	    }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F7EC36-0A9F-49F0-9C97-E62DDBCBAA22}"/>
              </a:ext>
            </a:extLst>
          </p:cNvPr>
          <p:cNvSpPr txBox="1"/>
          <p:nvPr/>
        </p:nvSpPr>
        <p:spPr>
          <a:xfrm>
            <a:off x="7998679" y="3817952"/>
            <a:ext cx="41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$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E863A8-1C1C-47D0-BCC6-10B45BCD1AA1}"/>
              </a:ext>
            </a:extLst>
          </p:cNvPr>
          <p:cNvSpPr txBox="1"/>
          <p:nvPr/>
        </p:nvSpPr>
        <p:spPr>
          <a:xfrm>
            <a:off x="295276" y="1252436"/>
            <a:ext cx="846772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、如果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是开始符号，则</a:t>
            </a:r>
            <a:r>
              <a:rPr lang="en-US" altLang="zh-CN" sz="2400" b="1" dirty="0">
                <a:latin typeface="Times New Roman" panose="02020603050405020304" pitchFamily="18" charset="0"/>
              </a:rPr>
              <a:t>$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FOLLOW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、若有产生式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A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中除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以外的一切符号都属于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FOLLOW(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、若有产生式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A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，或产生式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A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而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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FOLLOW(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)FOLLOW(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，即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FOLLOW(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中的一切符号都要放入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FOLLOW(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中</a:t>
            </a:r>
            <a:endParaRPr lang="zh-CN" altLang="en-US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4AE3D0-6D90-4B47-8343-39A13EA8D9CE}"/>
              </a:ext>
            </a:extLst>
          </p:cNvPr>
          <p:cNvSpPr txBox="1"/>
          <p:nvPr/>
        </p:nvSpPr>
        <p:spPr>
          <a:xfrm>
            <a:off x="7974867" y="4607251"/>
            <a:ext cx="41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CF8C301-03F0-4508-9BD2-B40D96D24A9E}"/>
              </a:ext>
            </a:extLst>
          </p:cNvPr>
          <p:cNvSpPr txBox="1"/>
          <p:nvPr/>
        </p:nvSpPr>
        <p:spPr>
          <a:xfrm>
            <a:off x="8206428" y="4628554"/>
            <a:ext cx="41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$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6FCDB6F-CC17-465B-8B4C-4F80EABEFB44}"/>
              </a:ext>
            </a:extLst>
          </p:cNvPr>
          <p:cNvSpPr txBox="1"/>
          <p:nvPr/>
        </p:nvSpPr>
        <p:spPr>
          <a:xfrm>
            <a:off x="8016829" y="4236107"/>
            <a:ext cx="41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$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82C7BB-4496-4A82-AE65-2A4049E28423}"/>
              </a:ext>
            </a:extLst>
          </p:cNvPr>
          <p:cNvSpPr txBox="1"/>
          <p:nvPr/>
        </p:nvSpPr>
        <p:spPr>
          <a:xfrm>
            <a:off x="7983751" y="5392107"/>
            <a:ext cx="41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838870A-C1A8-4F5C-A6F9-F8771A1A72CC}"/>
              </a:ext>
            </a:extLst>
          </p:cNvPr>
          <p:cNvSpPr txBox="1"/>
          <p:nvPr/>
        </p:nvSpPr>
        <p:spPr>
          <a:xfrm>
            <a:off x="8153400" y="536574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+$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6F5012-48CD-4A45-B56C-35141FB78F8F}"/>
              </a:ext>
            </a:extLst>
          </p:cNvPr>
          <p:cNvSpPr txBox="1"/>
          <p:nvPr/>
        </p:nvSpPr>
        <p:spPr>
          <a:xfrm>
            <a:off x="7972425" y="5029104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+$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D0608D-4504-4AC3-9B18-E128AD62AA45}"/>
              </a:ext>
            </a:extLst>
          </p:cNvPr>
          <p:cNvSpPr txBox="1"/>
          <p:nvPr/>
        </p:nvSpPr>
        <p:spPr>
          <a:xfrm>
            <a:off x="8287390" y="3806150"/>
            <a:ext cx="41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A2B97B-B865-4606-BFD8-84EDF242B56E}"/>
              </a:ext>
            </a:extLst>
          </p:cNvPr>
          <p:cNvSpPr txBox="1"/>
          <p:nvPr/>
        </p:nvSpPr>
        <p:spPr>
          <a:xfrm>
            <a:off x="1231263" y="6096363"/>
            <a:ext cx="668147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第三轮</a:t>
            </a:r>
            <a:r>
              <a:rPr lang="en-US" altLang="zh-CN" sz="2800" dirty="0"/>
              <a:t>FOLLOW</a:t>
            </a:r>
            <a:r>
              <a:rPr lang="zh-CN" altLang="en-US" sz="2800" dirty="0"/>
              <a:t>集不再更新，算法结束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697372-8376-47CB-B392-0AF164716965}"/>
              </a:ext>
            </a:extLst>
          </p:cNvPr>
          <p:cNvSpPr txBox="1"/>
          <p:nvPr/>
        </p:nvSpPr>
        <p:spPr>
          <a:xfrm>
            <a:off x="8440431" y="4607251"/>
            <a:ext cx="41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0C8F7D5-6594-4305-849E-18FFE80A618E}"/>
              </a:ext>
            </a:extLst>
          </p:cNvPr>
          <p:cNvSpPr txBox="1"/>
          <p:nvPr/>
        </p:nvSpPr>
        <p:spPr>
          <a:xfrm>
            <a:off x="8323430" y="4209747"/>
            <a:ext cx="41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20109D-2ACA-48C6-95E8-00BC9AFB1477}"/>
              </a:ext>
            </a:extLst>
          </p:cNvPr>
          <p:cNvSpPr txBox="1"/>
          <p:nvPr/>
        </p:nvSpPr>
        <p:spPr>
          <a:xfrm>
            <a:off x="8574681" y="5336352"/>
            <a:ext cx="41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A3C4E4A-46C3-4C63-B6B7-D0ACF446BAA0}"/>
              </a:ext>
            </a:extLst>
          </p:cNvPr>
          <p:cNvSpPr txBox="1"/>
          <p:nvPr/>
        </p:nvSpPr>
        <p:spPr>
          <a:xfrm>
            <a:off x="8432326" y="4988519"/>
            <a:ext cx="415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D7BAA-7439-8AC0-D375-5BFE7E25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20A3-224B-438A-939E-9333A3B495BA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F9165-32D7-BCF6-F97D-E9319620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451A0-C1C5-C057-669F-2DDB1237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76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001F3-B515-4A7B-B075-0FE7BDCA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LL(1)</a:t>
            </a:r>
            <a:r>
              <a:rPr lang="zh-CN" altLang="en-US" dirty="0"/>
              <a:t>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B486B-8A8B-4350-A069-B23BE8AF1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回到刚才的问题：对文法加什么样的限制可以保证没有回溯？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文法没有左递归（前提）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每次都能选择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确定正确</a:t>
            </a:r>
            <a:r>
              <a:rPr lang="zh-CN" altLang="en-US" sz="2400" dirty="0">
                <a:latin typeface="Times New Roman" panose="02020603050405020304" pitchFamily="18" charset="0"/>
              </a:rPr>
              <a:t>的产生式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r>
              <a:rPr lang="zh-CN" altLang="en-US" sz="2800" dirty="0"/>
              <a:t>对于不含左递归的产生式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|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，对于终结符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，我们能够保证选择正确的条件是：</a:t>
            </a:r>
            <a:endParaRPr lang="en-US" altLang="zh-CN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不能同时出现在</a:t>
            </a:r>
            <a:r>
              <a:rPr lang="en-US" altLang="zh-CN" sz="2400" b="1" dirty="0">
                <a:latin typeface="Times New Roman" panose="02020603050405020304" pitchFamily="18" charset="0"/>
              </a:rPr>
              <a:t>FIRST(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FIRST(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中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、如果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800" b="1" dirty="0">
                <a:latin typeface="Times New Roman" panose="02020603050405020304" pitchFamily="18" charset="0"/>
              </a:rPr>
              <a:t>*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，那么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不能同时出现在</a:t>
            </a:r>
            <a:r>
              <a:rPr lang="en-US" altLang="zh-CN" sz="2400" b="1" dirty="0">
                <a:latin typeface="Times New Roman" panose="02020603050405020304" pitchFamily="18" charset="0"/>
              </a:rPr>
              <a:t>FIRST(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FOLLOW 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中，反之亦然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596E0-142A-CF52-4F6A-866489B1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51A7-167C-4F21-9FCF-CD64B98DC959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7D142-D657-8468-E217-F5421E55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631B7-4D5E-A040-BB9D-EDDBF3EE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269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38FFE00-BD4D-4C62-B352-9E61BA3B1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3.3.2 LL(1)</a:t>
            </a:r>
            <a:r>
              <a:rPr lang="zh-CN" altLang="en-US" dirty="0"/>
              <a:t>文法</a:t>
            </a:r>
          </a:p>
        </p:txBody>
      </p:sp>
      <p:sp>
        <p:nvSpPr>
          <p:cNvPr id="473091" name="Rectangle 3">
            <a:extLst>
              <a:ext uri="{FF2B5EF4-FFF2-40B4-BE49-F238E27FC236}">
                <a16:creationId xmlns:a16="http://schemas.microsoft.com/office/drawing/2014/main" id="{62AA63DA-7267-4CB4-B306-89EDA9D030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518988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LL(1)</a:t>
            </a:r>
            <a:r>
              <a:rPr lang="zh-CN" altLang="en-US" dirty="0">
                <a:latin typeface="Times New Roman" panose="02020603050405020304" pitchFamily="18" charset="0"/>
              </a:rPr>
              <a:t>文法：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</a:rPr>
              <a:t>任何两个产生式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|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都满足下列条件：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FIRST(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dirty="0">
                <a:latin typeface="Times New Roman" panose="02020603050405020304" pitchFamily="18" charset="0"/>
              </a:rPr>
              <a:t> FIRST(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="1" dirty="0">
                <a:latin typeface="Times New Roman" panose="02020603050405020304" pitchFamily="18" charset="0"/>
              </a:rPr>
              <a:t> ) =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b="1" dirty="0">
                <a:latin typeface="Times New Roman" panose="02020603050405020304" pitchFamily="18" charset="0"/>
              </a:rPr>
              <a:t>*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b="1" dirty="0">
                <a:latin typeface="Times New Roman" panose="02020603050405020304" pitchFamily="18" charset="0"/>
              </a:rPr>
              <a:t> ，</a:t>
            </a:r>
            <a:r>
              <a:rPr lang="zh-CN" altLang="en-US" dirty="0">
                <a:latin typeface="Times New Roman" panose="02020603050405020304" pitchFamily="18" charset="0"/>
              </a:rPr>
              <a:t>那么</a:t>
            </a:r>
            <a:r>
              <a:rPr lang="en-US" altLang="zh-CN" b="1" dirty="0">
                <a:latin typeface="Times New Roman" panose="02020603050405020304" pitchFamily="18" charset="0"/>
              </a:rPr>
              <a:t>FIRST(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dirty="0">
                <a:latin typeface="Times New Roman" panose="02020603050405020304" pitchFamily="18" charset="0"/>
              </a:rPr>
              <a:t> FOLLOW(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) =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</a:p>
          <a:p>
            <a:pPr lvl="1" eaLnBrk="1" hangingPunct="1">
              <a:spcBef>
                <a:spcPct val="0"/>
              </a:spcBef>
            </a:pP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例如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对于下面文法，面临串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时不知用什么规则，所以它不是</a:t>
            </a:r>
            <a:r>
              <a:rPr lang="en-US" altLang="zh-CN" b="1" dirty="0">
                <a:latin typeface="Times New Roman" panose="02020603050405020304" pitchFamily="18" charset="0"/>
              </a:rPr>
              <a:t>LL(1)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文法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b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| 	         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FIRST(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FOLLOW(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C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…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74CB05-1BBF-9197-45B7-55D48274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6CD0-5196-4E69-A212-77C5F90C1033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EF45A5-3BC8-06E5-4894-9A366822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884898-EFB7-8205-1ADD-A80B6F9E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B23B5C4-517D-48A7-BE3A-B97CD50C0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3.3.2 LL(1)</a:t>
            </a:r>
            <a:r>
              <a:rPr lang="zh-CN" altLang="en-US" dirty="0"/>
              <a:t>文法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9C87F15-E7A4-49B3-94F7-0CC6A1BA7B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LL(1)</a:t>
            </a:r>
            <a:r>
              <a:rPr lang="zh-CN" altLang="en-US" dirty="0">
                <a:latin typeface="Times New Roman" panose="02020603050405020304" pitchFamily="18" charset="0"/>
              </a:rPr>
              <a:t>文法：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</a:rPr>
              <a:t>任何两个产生式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|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都满足下列条件：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FIRST(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dirty="0">
                <a:latin typeface="Times New Roman" panose="02020603050405020304" pitchFamily="18" charset="0"/>
              </a:rPr>
              <a:t> FIRST(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="1" dirty="0">
                <a:latin typeface="Times New Roman" panose="02020603050405020304" pitchFamily="18" charset="0"/>
              </a:rPr>
              <a:t> ) =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b="1" dirty="0">
                <a:latin typeface="Times New Roman" panose="02020603050405020304" pitchFamily="18" charset="0"/>
              </a:rPr>
              <a:t>*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b="1" dirty="0">
                <a:latin typeface="Times New Roman" panose="02020603050405020304" pitchFamily="18" charset="0"/>
              </a:rPr>
              <a:t> ，</a:t>
            </a:r>
            <a:r>
              <a:rPr lang="zh-CN" altLang="en-US" dirty="0">
                <a:latin typeface="Times New Roman" panose="02020603050405020304" pitchFamily="18" charset="0"/>
              </a:rPr>
              <a:t>那么</a:t>
            </a:r>
            <a:r>
              <a:rPr lang="en-US" altLang="zh-CN" b="1" dirty="0">
                <a:latin typeface="Times New Roman" panose="02020603050405020304" pitchFamily="18" charset="0"/>
              </a:rPr>
              <a:t>FIRST(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dirty="0">
                <a:latin typeface="Times New Roman" panose="02020603050405020304" pitchFamily="18" charset="0"/>
              </a:rPr>
              <a:t> FOLLOW(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) =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</a:p>
          <a:p>
            <a:pPr lvl="1" eaLnBrk="1" hangingPunct="1">
              <a:spcBef>
                <a:spcPct val="0"/>
              </a:spcBef>
            </a:pP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LL(1)</a:t>
            </a:r>
            <a:r>
              <a:rPr lang="zh-CN" altLang="en-US" dirty="0">
                <a:latin typeface="Times New Roman" panose="02020603050405020304" pitchFamily="18" charset="0"/>
              </a:rPr>
              <a:t>含义：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：从左到右（分析）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：最左推导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：每步向前搜索一个输入符号，即输入指针所指向的符号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E7E28B-ED09-88F4-EE84-AB4099BA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AB6C-96A0-4198-980C-E400DC43D00E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F3D8BF-3852-F72A-C049-ADB85193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D30745-6890-DA4F-C602-5F0C499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A07C100-27B0-4602-9321-382BFAD2E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3.3.2 LL(1)</a:t>
            </a:r>
            <a:r>
              <a:rPr lang="zh-CN" altLang="en-US" dirty="0"/>
              <a:t>文法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8A0EC54-DA09-4986-9499-823CBB657C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LL(1)</a:t>
            </a:r>
            <a:r>
              <a:rPr lang="zh-CN" altLang="en-US" dirty="0">
                <a:latin typeface="Times New Roman" panose="02020603050405020304" pitchFamily="18" charset="0"/>
              </a:rPr>
              <a:t>文法：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</a:rPr>
              <a:t>任何两个产生式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|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都满足下列条件：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FIRST(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dirty="0">
                <a:latin typeface="Times New Roman" panose="02020603050405020304" pitchFamily="18" charset="0"/>
              </a:rPr>
              <a:t> FIRST(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="1" dirty="0">
                <a:latin typeface="Times New Roman" panose="02020603050405020304" pitchFamily="18" charset="0"/>
              </a:rPr>
              <a:t> ) =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b="1" dirty="0">
                <a:latin typeface="Times New Roman" panose="02020603050405020304" pitchFamily="18" charset="0"/>
              </a:rPr>
              <a:t>*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b="1" dirty="0">
                <a:latin typeface="Times New Roman" panose="02020603050405020304" pitchFamily="18" charset="0"/>
              </a:rPr>
              <a:t> ，</a:t>
            </a:r>
            <a:r>
              <a:rPr lang="zh-CN" altLang="en-US" dirty="0">
                <a:latin typeface="Times New Roman" panose="02020603050405020304" pitchFamily="18" charset="0"/>
              </a:rPr>
              <a:t>那么</a:t>
            </a:r>
            <a:r>
              <a:rPr lang="en-US" altLang="zh-CN" b="1" dirty="0">
                <a:latin typeface="Times New Roman" panose="02020603050405020304" pitchFamily="18" charset="0"/>
              </a:rPr>
              <a:t>FIRST(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dirty="0">
                <a:latin typeface="Times New Roman" panose="02020603050405020304" pitchFamily="18" charset="0"/>
              </a:rPr>
              <a:t> FOLLOW(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) =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</a:p>
          <a:p>
            <a:pPr lvl="1" eaLnBrk="1" hangingPunct="1">
              <a:spcBef>
                <a:spcPct val="0"/>
              </a:spcBef>
            </a:pP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LL(1)</a:t>
            </a:r>
            <a:r>
              <a:rPr lang="zh-CN" altLang="en-US" dirty="0">
                <a:latin typeface="Times New Roman" panose="02020603050405020304" pitchFamily="18" charset="0"/>
              </a:rPr>
              <a:t>文法有一些明显的性质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没有公共左因子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不是二义的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不含左递归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sz="28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B52FB2-46BA-8EDD-77D9-549D0218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14F1-D8A5-4DC1-9150-E0B070887D5D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81C2A1-2A45-1506-F765-7EEA8656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1FDF74-B9C7-5221-EE68-0972DADD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2B1EAB8-AAEF-427A-9F45-81F101472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3.3.2 LL(1)</a:t>
            </a:r>
            <a:r>
              <a:rPr lang="zh-CN" altLang="en-US" dirty="0"/>
              <a:t>文法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E340957-B733-4A9C-8F2F-EBEA779C6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例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3.12	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TE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	  		E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+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TE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|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     		T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FT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     		T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FT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|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     		F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) | id</a:t>
            </a:r>
          </a:p>
          <a:p>
            <a:pPr algn="just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FIRST(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FIRST(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FIRST(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 ( , id }</a:t>
            </a:r>
          </a:p>
          <a:p>
            <a:pPr algn="just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FIRST(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{+,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FIRST(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FOLLOW(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FOLLOW(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 ), $}</a:t>
            </a:r>
          </a:p>
          <a:p>
            <a:pPr algn="just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FOLLOW(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FOLLOW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 +, ), $}</a:t>
            </a:r>
          </a:p>
          <a:p>
            <a:pPr algn="just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FOLLOW(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) = {+,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</a:rPr>
              <a:t>, ), $} 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E1DC64E3-3F4F-4819-B719-362505FFD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981200"/>
            <a:ext cx="25908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54000" tIns="28800" rIns="54000" bIns="28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>
                <a:latin typeface="+mn-lt"/>
                <a:ea typeface="+mn-ea"/>
              </a:rPr>
              <a:t>该例是</a:t>
            </a:r>
            <a:r>
              <a:rPr lang="en-US" altLang="zh-CN" sz="2400">
                <a:latin typeface="+mn-lt"/>
                <a:ea typeface="+mn-ea"/>
              </a:rPr>
              <a:t>LL(1)</a:t>
            </a:r>
            <a:r>
              <a:rPr lang="zh-CN" altLang="en-US" sz="2400" b="0">
                <a:latin typeface="+mn-lt"/>
                <a:ea typeface="+mn-ea"/>
              </a:rPr>
              <a:t>文法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2FCE23-0935-FB7D-5F79-844E421E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A411-73C7-429C-BB59-3E75568B87A5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0AF536-9E2F-7114-3320-482B7525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6D63A9-DB07-5612-860C-9981213B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6D4A53D-4A48-476D-94D5-C9A9B9F95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上次课回顾</a:t>
            </a:r>
            <a:endParaRPr lang="en-US" altLang="zh-CN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536DB87-B5E6-4325-A51B-5A8EED7E86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文法的化简和改造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消除文法二义性：重写文法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dirty="0"/>
              <a:t>if-then-else </a:t>
            </a:r>
            <a:r>
              <a:rPr lang="zh-CN" altLang="en-US" dirty="0"/>
              <a:t>例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消除</a:t>
            </a:r>
            <a:r>
              <a:rPr lang="zh-CN" altLang="en-US" dirty="0">
                <a:solidFill>
                  <a:schemeClr val="accent2"/>
                </a:solidFill>
              </a:rPr>
              <a:t>左递归</a:t>
            </a:r>
            <a:r>
              <a:rPr lang="zh-CN" altLang="en-US" dirty="0"/>
              <a:t>（</a:t>
            </a:r>
            <a:r>
              <a:rPr lang="en-US" altLang="zh-CN" dirty="0"/>
              <a:t>left recursion</a:t>
            </a:r>
            <a:r>
              <a:rPr lang="zh-CN" altLang="en-US" dirty="0"/>
              <a:t>）：包括消除间接和</a:t>
            </a:r>
            <a:r>
              <a:rPr lang="zh-CN" altLang="en-US" dirty="0">
                <a:solidFill>
                  <a:schemeClr val="accent2"/>
                </a:solidFill>
              </a:rPr>
              <a:t>直接左递归</a:t>
            </a:r>
            <a:r>
              <a:rPr lang="zh-CN" altLang="en-US" dirty="0"/>
              <a:t>（</a:t>
            </a:r>
            <a:r>
              <a:rPr lang="en-US" altLang="zh-CN" dirty="0"/>
              <a:t>immediate left recursion</a:t>
            </a:r>
            <a:r>
              <a:rPr lang="zh-CN" altLang="en-US" dirty="0"/>
              <a:t>）的方法。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dirty="0">
                <a:latin typeface="Symbol" panose="05050102010706020507" pitchFamily="18" charset="2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|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dirty="0">
                <a:latin typeface="Symbol" panose="05050102010706020507" pitchFamily="18" charset="2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|…|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i="1" dirty="0" err="1">
                <a:latin typeface="Symbol" panose="05050102010706020507" pitchFamily="18" charset="2"/>
              </a:rPr>
              <a:t>a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| </a:t>
            </a:r>
            <a:r>
              <a:rPr lang="en-US" altLang="zh-CN" sz="2400" b="1" i="1" dirty="0">
                <a:latin typeface="Symbol" panose="05050102010706020507" pitchFamily="18" charset="2"/>
              </a:rPr>
              <a:t>b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| </a:t>
            </a:r>
            <a:r>
              <a:rPr lang="en-US" altLang="zh-CN" sz="2400" b="1" i="1" dirty="0">
                <a:latin typeface="Symbol" panose="05050102010706020507" pitchFamily="18" charset="2"/>
              </a:rPr>
              <a:t>b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|...|</a:t>
            </a:r>
            <a:r>
              <a:rPr lang="en-US" altLang="zh-CN" sz="2400" b="1" dirty="0">
                <a:latin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Symbol" panose="05050102010706020507" pitchFamily="18" charset="2"/>
              </a:rPr>
              <a:t>b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n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6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600" b="1" i="1" dirty="0">
                <a:solidFill>
                  <a:schemeClr val="accent2"/>
                </a:solidFill>
              </a:rPr>
              <a:t> </a:t>
            </a:r>
            <a:r>
              <a:rPr lang="en-US" altLang="zh-CN" sz="26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600" b="1" dirty="0">
                <a:solidFill>
                  <a:schemeClr val="accent2"/>
                </a:solidFill>
              </a:rPr>
              <a:t> </a:t>
            </a:r>
            <a:r>
              <a:rPr lang="en-US" altLang="zh-CN" sz="2600" b="1" i="1" dirty="0">
                <a:solidFill>
                  <a:schemeClr val="accent2"/>
                </a:solidFill>
                <a:latin typeface="Symbol" panose="05050102010706020507" pitchFamily="18" charset="2"/>
              </a:rPr>
              <a:t>b</a:t>
            </a:r>
            <a:r>
              <a:rPr lang="en-US" altLang="zh-CN" sz="2600" b="1" baseline="-25000" dirty="0">
                <a:solidFill>
                  <a:schemeClr val="accent2"/>
                </a:solidFill>
                <a:latin typeface="Symbol" panose="05050102010706020507" pitchFamily="18" charset="2"/>
              </a:rPr>
              <a:t>1</a:t>
            </a:r>
            <a:r>
              <a:rPr lang="en-US" altLang="zh-CN" sz="2600" b="1" i="1" dirty="0">
                <a:solidFill>
                  <a:schemeClr val="accent2"/>
                </a:solidFill>
              </a:rPr>
              <a:t> </a:t>
            </a:r>
            <a:r>
              <a:rPr lang="en-US" altLang="zh-CN" sz="26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600" b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600" b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solidFill>
                  <a:schemeClr val="accent2"/>
                </a:solidFill>
                <a:latin typeface="Symbol" panose="05050102010706020507" pitchFamily="18" charset="2"/>
              </a:rPr>
              <a:t>b</a:t>
            </a:r>
            <a:r>
              <a:rPr lang="en-US" altLang="zh-CN" sz="2600" b="1" baseline="-25000" dirty="0">
                <a:solidFill>
                  <a:schemeClr val="accent2"/>
                </a:solidFill>
                <a:latin typeface="Symbol" panose="05050102010706020507" pitchFamily="18" charset="2"/>
              </a:rPr>
              <a:t>2</a:t>
            </a:r>
            <a:r>
              <a:rPr lang="en-US" altLang="zh-CN" sz="2600" b="1" i="1" dirty="0">
                <a:solidFill>
                  <a:schemeClr val="accent2"/>
                </a:solidFill>
              </a:rPr>
              <a:t> </a:t>
            </a:r>
            <a:r>
              <a:rPr lang="en-US" altLang="zh-CN" sz="26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600" b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 …|</a:t>
            </a:r>
            <a:r>
              <a:rPr lang="en-US" altLang="zh-CN" sz="2600" b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solidFill>
                  <a:schemeClr val="accent2"/>
                </a:solidFill>
                <a:latin typeface="Symbol" panose="05050102010706020507" pitchFamily="18" charset="2"/>
              </a:rPr>
              <a:t>b</a:t>
            </a:r>
            <a:r>
              <a:rPr lang="en-US" altLang="zh-CN" sz="26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solidFill>
                  <a:schemeClr val="accent2"/>
                </a:solidFill>
              </a:rPr>
              <a:t> </a:t>
            </a:r>
            <a:r>
              <a:rPr lang="en-US" altLang="zh-CN" sz="26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600" b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6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</a:t>
            </a:r>
            <a:r>
              <a:rPr lang="en-US" altLang="zh-CN" sz="2600" b="1" dirty="0">
                <a:solidFill>
                  <a:schemeClr val="accent2"/>
                </a:solidFill>
              </a:rPr>
              <a:t> </a:t>
            </a:r>
            <a:r>
              <a:rPr lang="en-US" altLang="zh-CN" sz="2600" b="1" i="1" dirty="0">
                <a:solidFill>
                  <a:schemeClr val="accent2"/>
                </a:solidFill>
                <a:latin typeface="Symbol" panose="05050102010706020507" pitchFamily="18" charset="2"/>
              </a:rPr>
              <a:t>a</a:t>
            </a:r>
            <a:r>
              <a:rPr lang="en-US" altLang="zh-CN" sz="2600" b="1" baseline="-25000" dirty="0">
                <a:solidFill>
                  <a:schemeClr val="accent2"/>
                </a:solidFill>
                <a:latin typeface="Symbol" panose="05050102010706020507" pitchFamily="18" charset="2"/>
              </a:rPr>
              <a:t>1</a:t>
            </a:r>
            <a:r>
              <a:rPr lang="en-US" altLang="zh-CN" sz="26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600" b="1" dirty="0">
                <a:solidFill>
                  <a:schemeClr val="accent2"/>
                </a:solidFill>
              </a:rPr>
              <a:t> </a:t>
            </a:r>
            <a:r>
              <a:rPr lang="en-US" altLang="zh-CN" sz="2600" b="1" i="1" dirty="0">
                <a:solidFill>
                  <a:schemeClr val="accent2"/>
                </a:solidFill>
                <a:latin typeface="Symbol" panose="05050102010706020507" pitchFamily="18" charset="2"/>
              </a:rPr>
              <a:t>a</a:t>
            </a:r>
            <a:r>
              <a:rPr lang="en-US" altLang="zh-CN" sz="2600" b="1" baseline="-25000" dirty="0">
                <a:solidFill>
                  <a:schemeClr val="accent2"/>
                </a:solidFill>
                <a:latin typeface="Symbol" panose="05050102010706020507" pitchFamily="18" charset="2"/>
              </a:rPr>
              <a:t>2</a:t>
            </a:r>
            <a:r>
              <a:rPr lang="en-US" altLang="zh-CN" sz="26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sz="2600" b="1" dirty="0">
                <a:solidFill>
                  <a:schemeClr val="accent2"/>
                </a:solidFill>
              </a:rPr>
              <a:t> </a:t>
            </a:r>
            <a:r>
              <a:rPr lang="en-US" altLang="zh-CN" sz="2600" b="1" i="1" dirty="0" err="1">
                <a:solidFill>
                  <a:schemeClr val="accent2"/>
                </a:solidFill>
                <a:latin typeface="Symbol" panose="05050102010706020507" pitchFamily="18" charset="2"/>
              </a:rPr>
              <a:t>a</a:t>
            </a:r>
            <a:r>
              <a:rPr lang="en-US" altLang="zh-CN" sz="26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6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2600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提左因子</a:t>
            </a:r>
            <a:r>
              <a:rPr lang="zh-CN" altLang="en-US" dirty="0"/>
              <a:t>（</a:t>
            </a:r>
            <a:r>
              <a:rPr lang="en-US" altLang="zh-CN" dirty="0"/>
              <a:t>left factoring</a:t>
            </a:r>
            <a:r>
              <a:rPr lang="zh-CN" altLang="en-US" dirty="0"/>
              <a:t>）：左因子的概念，如何提左因子。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/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ym typeface="Symbol" panose="05050102010706020507" pitchFamily="18" charset="2"/>
              </a:rPr>
              <a:t>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i="1" dirty="0"/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|</a:t>
            </a:r>
            <a:r>
              <a:rPr lang="en-US" altLang="zh-CN" b="1" i="1" dirty="0"/>
              <a:t> </a:t>
            </a:r>
            <a:r>
              <a:rPr lang="en-US" altLang="zh-CN" b="1" i="1" dirty="0">
                <a:sym typeface="Symbol" panose="05050102010706020507" pitchFamily="18" charset="2"/>
              </a:rPr>
              <a:t>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olidFill>
                  <a:schemeClr val="accent2"/>
                </a:solidFill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i="1" dirty="0">
                <a:solidFill>
                  <a:schemeClr val="accent2"/>
                </a:solidFill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	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olidFill>
                  <a:schemeClr val="accent2"/>
                </a:solidFill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</a:t>
            </a:r>
            <a:r>
              <a:rPr lang="en-US" altLang="zh-CN" b="1" baseline="-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chemeClr val="accent2"/>
                </a:solidFill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b="1" i="1" dirty="0">
                <a:solidFill>
                  <a:schemeClr val="accent2"/>
                </a:solidFill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</a:t>
            </a:r>
            <a:r>
              <a:rPr lang="en-US" altLang="zh-CN" b="1" baseline="-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08ECCF-8305-4297-3AFD-81F45BE7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CB1F-2B43-4C71-B4EF-57C63ADFF1D7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8F3C17-6FB2-5B6E-C5E3-5987352F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5701FC-FDD9-27E1-7B8F-83031071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9EF82-2DFC-4E75-AC7C-94D57EBF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LL(1)</a:t>
            </a:r>
            <a:r>
              <a:rPr lang="zh-CN" altLang="en-US" dirty="0"/>
              <a:t>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1B5B1-456E-42A2-9504-90E9502D3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练习：写出下列文法的</a:t>
            </a:r>
            <a:r>
              <a:rPr lang="en-US" altLang="zh-CN" dirty="0"/>
              <a:t>first</a:t>
            </a:r>
            <a:r>
              <a:rPr lang="zh-CN" altLang="en-US" dirty="0"/>
              <a:t>集和</a:t>
            </a:r>
            <a:r>
              <a:rPr lang="en-US" altLang="zh-CN" dirty="0"/>
              <a:t>follow</a:t>
            </a:r>
            <a:r>
              <a:rPr lang="zh-CN" altLang="en-US" dirty="0"/>
              <a:t>集。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D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TL</a:t>
            </a:r>
          </a:p>
          <a:p>
            <a:pPr marL="0" indent="0"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 int | real</a:t>
            </a:r>
          </a:p>
          <a:p>
            <a:pPr marL="0" indent="0">
              <a:buNone/>
            </a:pP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 id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pPr marL="0" indent="0">
              <a:buNone/>
            </a:pP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id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9054FC-E6E7-4640-A6E2-62DCAD48149B}"/>
              </a:ext>
            </a:extLst>
          </p:cNvPr>
          <p:cNvSpPr txBox="1"/>
          <p:nvPr/>
        </p:nvSpPr>
        <p:spPr>
          <a:xfrm>
            <a:off x="881726" y="4571107"/>
            <a:ext cx="7380547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FIRST(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{int, real}</a:t>
            </a:r>
            <a:r>
              <a:rPr lang="en-US" altLang="zh-CN" sz="2800" b="1" dirty="0">
                <a:latin typeface="Times New Roman" panose="02020603050405020304" pitchFamily="18" charset="0"/>
              </a:rPr>
              <a:t>		FOLLOW(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{$}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</a:rPr>
              <a:t>FIRST(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{int, real}</a:t>
            </a:r>
            <a:r>
              <a:rPr lang="en-US" altLang="zh-CN" sz="2800" b="1" dirty="0">
                <a:latin typeface="Times New Roman" panose="02020603050405020304" pitchFamily="18" charset="0"/>
              </a:rPr>
              <a:t>		FOLLOW(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{id}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</a:rPr>
              <a:t>FIRST(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{id}</a:t>
            </a:r>
            <a:r>
              <a:rPr lang="en-US" altLang="zh-CN" sz="2800" b="1" dirty="0">
                <a:latin typeface="Times New Roman" panose="02020603050405020304" pitchFamily="18" charset="0"/>
              </a:rPr>
              <a:t>				FOLLOW(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{$}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</a:rPr>
              <a:t>FIRST(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,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lang="en-US" altLang="zh-CN" sz="2800" b="1" dirty="0">
                <a:latin typeface="Times New Roman" panose="02020603050405020304" pitchFamily="18" charset="0"/>
              </a:rPr>
              <a:t>			FOLLOW(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{$}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309B25-88D4-43D7-B034-F889609E3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981200"/>
            <a:ext cx="25908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54000" tIns="28800" rIns="54000" bIns="28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>
                <a:latin typeface="+mn-lt"/>
                <a:ea typeface="+mn-ea"/>
              </a:rPr>
              <a:t>该例是</a:t>
            </a:r>
            <a:r>
              <a:rPr lang="en-US" altLang="zh-CN" sz="2400">
                <a:latin typeface="+mn-lt"/>
                <a:ea typeface="+mn-ea"/>
              </a:rPr>
              <a:t>LL(1)</a:t>
            </a:r>
            <a:r>
              <a:rPr lang="zh-CN" altLang="en-US" sz="2400" b="0">
                <a:latin typeface="+mn-lt"/>
                <a:ea typeface="+mn-ea"/>
              </a:rPr>
              <a:t>文法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261EBDF-9B3D-10E3-A93A-0E5CA8F3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2C4B-660D-4C38-99E0-F05ADE54735A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14CBA67-20B3-19EE-B870-43D6A8DB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DD7759D-7C3C-54D5-C32D-87DAA962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40</a:t>
            </a:fld>
            <a:endParaRPr lang="zh-CN" altLang="en-US"/>
          </a:p>
        </p:txBody>
      </p:sp>
      <p:pic>
        <p:nvPicPr>
          <p:cNvPr id="9" name="图片 8" descr="卡通人物&#10;&#10;描述已自动生成">
            <a:extLst>
              <a:ext uri="{FF2B5EF4-FFF2-40B4-BE49-F238E27FC236}">
                <a16:creationId xmlns:a16="http://schemas.microsoft.com/office/drawing/2014/main" id="{2460F4C4-F7FB-D6C7-870C-8931D9D2F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802" y="239854"/>
            <a:ext cx="731598" cy="101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3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57FD38A7-8A41-4DB4-B4F6-E349077A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LL(1)</a:t>
            </a:r>
            <a:r>
              <a:rPr lang="zh-CN" altLang="en-US" dirty="0"/>
              <a:t>文法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B6077227-3762-4BAD-B6F7-720488D9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</a:t>
            </a:r>
            <a:r>
              <a:rPr lang="en-US" altLang="zh-CN"/>
              <a:t>LL(1)</a:t>
            </a:r>
            <a:r>
              <a:rPr lang="zh-CN" altLang="en-US"/>
              <a:t>文法，怎样进行无回溯的自上而下的分析？</a:t>
            </a:r>
          </a:p>
          <a:p>
            <a:pPr lvl="1"/>
            <a:r>
              <a:rPr lang="zh-CN" altLang="en-US"/>
              <a:t>递归下降的预测分析</a:t>
            </a:r>
          </a:p>
          <a:p>
            <a:pPr lvl="1"/>
            <a:r>
              <a:rPr lang="zh-CN" altLang="en-US"/>
              <a:t>非递归的预测分析</a:t>
            </a:r>
          </a:p>
          <a:p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8EE145-C11E-6949-6D63-53790318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9929-01BB-4279-9916-40CB63298AC5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D6B5CB-01C8-45B5-CB86-AB0C1895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21957D-980A-1386-E94D-F6B89977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CB7F6C8-AA33-4AF2-A9CE-38672C8DF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3.3.3 </a:t>
            </a:r>
            <a:r>
              <a:rPr lang="zh-CN" altLang="en-US" dirty="0"/>
              <a:t>递归下降的预测分析</a:t>
            </a:r>
          </a:p>
        </p:txBody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879DCE6C-870E-42B3-91C6-A08DE72AFE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预测分析：</a:t>
            </a:r>
            <a:r>
              <a:rPr lang="zh-CN" altLang="en-US" sz="2800" dirty="0"/>
              <a:t>通过在输入中向前看固定个数（通常是一个）符号来选择正确的产生式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（显然，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LL(1)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文法满足该要求）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递归下降的预测分析：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为每一个非终结符写一个分析过程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由于文法定义是递归的，因此这些过程也是递归的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递归下降预测分析的执行过程：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先执行开始符号对应的过程，根据产生式右部出现的非终结符，依次调用相应过程。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调用序列是逐步下降的，隐含定义了输入的分析树。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D8F42B-6444-34C0-3D68-A7480978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D967-7F87-4DCC-9613-B6B8CCAC205A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970A27-2674-0F20-9AFB-CA804192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7CC05-B1B9-9F7E-7C29-1EDB4BC8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B7D792B-BD2B-4F0E-9D1D-89EBFBB6D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3.3.3 </a:t>
            </a:r>
            <a:r>
              <a:rPr lang="zh-CN" altLang="en-US" dirty="0"/>
              <a:t>递归下降的预测分析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B7A10A5-D84D-45DF-AD3E-B2D44A7251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例：</a:t>
            </a:r>
            <a:r>
              <a:rPr lang="en-US" altLang="zh-CN" b="1">
                <a:latin typeface="Times New Roman" panose="02020603050405020304" pitchFamily="18" charset="0"/>
              </a:rPr>
              <a:t>Pascal</a:t>
            </a:r>
            <a:r>
              <a:rPr lang="zh-CN" altLang="en-US">
                <a:latin typeface="Times New Roman" panose="02020603050405020304" pitchFamily="18" charset="0"/>
              </a:rPr>
              <a:t>语言的类型子集（该语言是</a:t>
            </a:r>
            <a:r>
              <a:rPr lang="en-US" altLang="zh-CN" b="1">
                <a:latin typeface="Times New Roman" panose="02020603050405020304" pitchFamily="18" charset="0"/>
              </a:rPr>
              <a:t>LL(1)</a:t>
            </a:r>
            <a:r>
              <a:rPr lang="zh-CN" altLang="en-US">
                <a:latin typeface="Times New Roman" panose="02020603050405020304" pitchFamily="18" charset="0"/>
              </a:rPr>
              <a:t>的）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i="1">
                <a:latin typeface="Times New Roman" panose="02020603050405020304" pitchFamily="18" charset="0"/>
              </a:rPr>
              <a:t>	</a:t>
            </a:r>
            <a:r>
              <a:rPr lang="en-US" altLang="zh-CN" b="1" i="1">
                <a:latin typeface="Times New Roman" panose="02020603050405020304" pitchFamily="18" charset="0"/>
              </a:rPr>
              <a:t>type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simple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		    |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b="1">
                <a:latin typeface="Times New Roman" panose="02020603050405020304" pitchFamily="18" charset="0"/>
              </a:rPr>
              <a:t> id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	    	    | array [</a:t>
            </a:r>
            <a:r>
              <a:rPr lang="en-US" altLang="zh-CN" b="1" i="1">
                <a:latin typeface="Times New Roman" panose="02020603050405020304" pitchFamily="18" charset="0"/>
              </a:rPr>
              <a:t>simple</a:t>
            </a:r>
            <a:r>
              <a:rPr lang="en-US" altLang="zh-CN" b="1">
                <a:latin typeface="Times New Roman" panose="02020603050405020304" pitchFamily="18" charset="0"/>
              </a:rPr>
              <a:t>] of </a:t>
            </a:r>
            <a:r>
              <a:rPr lang="en-US" altLang="zh-CN" b="1" i="1">
                <a:latin typeface="Times New Roman" panose="02020603050405020304" pitchFamily="18" charset="0"/>
              </a:rPr>
              <a:t>type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	simple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Times New Roman" panose="02020603050405020304" pitchFamily="18" charset="0"/>
              </a:rPr>
              <a:t> integer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	          | char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		    | num dotdot num</a:t>
            </a:r>
          </a:p>
          <a:p>
            <a:pPr eaLnBrk="1" hangingPunct="1"/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8AB9BD-69CC-3830-01F5-9907EEB4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D5FD-BB0E-4FC2-9546-49336C691F15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88CA13-B811-22B8-7EB8-39E8E406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719302-5506-C6DB-34E9-4835F38F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C7E53B9-2CC4-4DAB-AE42-366F3C81D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3.3.3 </a:t>
            </a:r>
            <a:r>
              <a:rPr lang="zh-CN" altLang="en-US" dirty="0"/>
              <a:t>递归下降的预测分析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ABF4534-128D-4737-9470-6CC977282E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一个辅助过程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void </a:t>
            </a:r>
            <a:r>
              <a:rPr lang="en-US" altLang="zh-CN" b="1" i="1">
                <a:latin typeface="Times New Roman" panose="02020603050405020304" pitchFamily="18" charset="0"/>
              </a:rPr>
              <a:t>match</a:t>
            </a:r>
            <a:r>
              <a:rPr lang="en-US" altLang="zh-CN" b="1">
                <a:latin typeface="Times New Roman" panose="02020603050405020304" pitchFamily="18" charset="0"/>
              </a:rPr>
              <a:t> (terminal </a:t>
            </a:r>
            <a:r>
              <a:rPr lang="en-US" altLang="zh-CN" b="1" i="1">
                <a:latin typeface="Times New Roman" panose="02020603050405020304" pitchFamily="18" charset="0"/>
              </a:rPr>
              <a:t>t</a:t>
            </a:r>
            <a:r>
              <a:rPr lang="en-US" altLang="zh-CN" b="1">
                <a:latin typeface="Times New Roman" panose="02020603050405020304" pitchFamily="18" charset="0"/>
              </a:rPr>
              <a:t>){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	if (</a:t>
            </a:r>
            <a:r>
              <a:rPr lang="en-US" altLang="zh-CN" b="1" i="1">
                <a:latin typeface="Times New Roman" panose="02020603050405020304" pitchFamily="18" charset="0"/>
              </a:rPr>
              <a:t>lookahead </a:t>
            </a:r>
            <a:r>
              <a:rPr lang="en-US" altLang="zh-CN" b="1">
                <a:latin typeface="Times New Roman" panose="02020603050405020304" pitchFamily="18" charset="0"/>
              </a:rPr>
              <a:t>== </a:t>
            </a:r>
            <a:r>
              <a:rPr lang="en-US" altLang="zh-CN" b="1" i="1">
                <a:latin typeface="Times New Roman" panose="02020603050405020304" pitchFamily="18" charset="0"/>
              </a:rPr>
              <a:t>t</a:t>
            </a:r>
            <a:r>
              <a:rPr lang="en-US" altLang="zh-CN" b="1">
                <a:latin typeface="Times New Roman" panose="02020603050405020304" pitchFamily="18" charset="0"/>
              </a:rPr>
              <a:t>) 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 </a:t>
            </a:r>
            <a:r>
              <a:rPr lang="en-US" altLang="zh-CN" b="1" i="1">
                <a:latin typeface="Times New Roman" panose="02020603050405020304" pitchFamily="18" charset="0"/>
              </a:rPr>
              <a:t>lookahead </a:t>
            </a:r>
            <a:r>
              <a:rPr lang="en-US" altLang="zh-CN" b="1">
                <a:latin typeface="Times New Roman" panose="02020603050405020304" pitchFamily="18" charset="0"/>
              </a:rPr>
              <a:t>= </a:t>
            </a:r>
            <a:r>
              <a:rPr lang="en-US" altLang="zh-CN" b="1" i="1">
                <a:latin typeface="Times New Roman" panose="02020603050405020304" pitchFamily="18" charset="0"/>
              </a:rPr>
              <a:t>nexttoken</a:t>
            </a:r>
            <a:r>
              <a:rPr lang="en-US" altLang="zh-CN" b="1">
                <a:latin typeface="Times New Roman" panose="02020603050405020304" pitchFamily="18" charset="0"/>
              </a:rPr>
              <a:t>();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	else  </a:t>
            </a:r>
            <a:r>
              <a:rPr lang="en-US" altLang="zh-CN" b="1" i="1">
                <a:latin typeface="Times New Roman" panose="02020603050405020304" pitchFamily="18" charset="0"/>
              </a:rPr>
              <a:t>error</a:t>
            </a:r>
            <a:r>
              <a:rPr lang="en-US" altLang="zh-CN" b="1">
                <a:latin typeface="Times New Roman" panose="02020603050405020304" pitchFamily="18" charset="0"/>
              </a:rPr>
              <a:t>();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98906D-B6B4-5550-5511-BDE9365B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26C0-E98F-46E2-A17E-AA7DB4026CC7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A6A9F4-5A15-C40D-DC32-09D9D59F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E90206-D6E4-CF97-C937-C1CEB786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3676B7F-C1EA-43CE-973F-40441C78D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3.3.3 </a:t>
            </a:r>
            <a:r>
              <a:rPr lang="zh-CN" altLang="en-US" dirty="0"/>
              <a:t>递归下降的预测分析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BF7A5BE-A929-45C2-A38F-1CD969806D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void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type</a:t>
            </a:r>
            <a:r>
              <a:rPr lang="en-US" altLang="zh-CN" sz="2400" b="1" dirty="0">
                <a:latin typeface="Times New Roman" panose="02020603050405020304" pitchFamily="18" charset="0"/>
              </a:rPr>
              <a:t>(){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if ((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lookahead</a:t>
            </a:r>
            <a:r>
              <a:rPr lang="en-US" altLang="zh-CN" sz="2400" b="1" dirty="0">
                <a:latin typeface="Times New Roman" panose="02020603050405020304" pitchFamily="18" charset="0"/>
              </a:rPr>
              <a:t> == integer) ||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lookahead</a:t>
            </a:r>
            <a:r>
              <a:rPr lang="en-US" altLang="zh-CN" sz="2400" b="1" dirty="0">
                <a:latin typeface="Times New Roman" panose="02020603050405020304" pitchFamily="18" charset="0"/>
              </a:rPr>
              <a:t> == char)||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lookahead</a:t>
            </a:r>
            <a:r>
              <a:rPr lang="en-US" altLang="zh-CN" sz="2400" b="1" dirty="0">
                <a:latin typeface="Times New Roman" panose="02020603050405020304" pitchFamily="18" charset="0"/>
              </a:rPr>
              <a:t> == num))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	   simple</a:t>
            </a:r>
            <a:r>
              <a:rPr lang="en-US" altLang="zh-CN" sz="2400" b="1" dirty="0">
                <a:latin typeface="Times New Roman" panose="02020603050405020304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else  if 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lookahead</a:t>
            </a:r>
            <a:r>
              <a:rPr lang="en-US" altLang="zh-CN" sz="2400" b="1" dirty="0">
                <a:latin typeface="Times New Roman" panose="02020603050405020304" pitchFamily="18" charset="0"/>
              </a:rPr>
              <a:t> ==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){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	           match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</a:t>
            </a:r>
            <a:r>
              <a:rPr lang="en-US" altLang="zh-CN" sz="2400" b="1" dirty="0">
                <a:latin typeface="Times New Roman" panose="02020603050405020304" pitchFamily="18" charset="0"/>
              </a:rPr>
              <a:t>);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match </a:t>
            </a:r>
            <a:r>
              <a:rPr lang="en-US" altLang="zh-CN" sz="2400" b="1" dirty="0">
                <a:latin typeface="Times New Roman" panose="02020603050405020304" pitchFamily="18" charset="0"/>
              </a:rPr>
              <a:t>(id);}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else  if 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lookahead</a:t>
            </a:r>
            <a:r>
              <a:rPr lang="en-US" altLang="zh-CN" sz="2400" b="1" dirty="0">
                <a:latin typeface="Times New Roman" panose="02020603050405020304" pitchFamily="18" charset="0"/>
              </a:rPr>
              <a:t> == array){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	           match </a:t>
            </a:r>
            <a:r>
              <a:rPr lang="en-US" altLang="zh-CN" sz="2400" b="1" dirty="0">
                <a:latin typeface="Times New Roman" panose="02020603050405020304" pitchFamily="18" charset="0"/>
              </a:rPr>
              <a:t>(array);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match</a:t>
            </a:r>
            <a:r>
              <a:rPr lang="en-US" altLang="zh-CN" sz="2400" b="1" dirty="0">
                <a:latin typeface="Times New Roman" panose="02020603050405020304" pitchFamily="18" charset="0"/>
              </a:rPr>
              <a:t> (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latin typeface="Times New Roman" panose="02020603050405020304" pitchFamily="18" charset="0"/>
              </a:rPr>
              <a:t> [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latin typeface="Times New Roman" panose="02020603050405020304" pitchFamily="18" charset="0"/>
              </a:rPr>
              <a:t> );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simple</a:t>
            </a:r>
            <a:r>
              <a:rPr lang="en-US" altLang="zh-CN" sz="2400" b="1" dirty="0">
                <a:latin typeface="Times New Roman" panose="02020603050405020304" pitchFamily="18" charset="0"/>
              </a:rPr>
              <a:t>( );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		   match</a:t>
            </a:r>
            <a:r>
              <a:rPr lang="en-US" altLang="zh-CN" sz="2400" b="1" dirty="0">
                <a:latin typeface="Times New Roman" panose="02020603050405020304" pitchFamily="18" charset="0"/>
              </a:rPr>
              <a:t> (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latin typeface="Times New Roman" panose="02020603050405020304" pitchFamily="18" charset="0"/>
              </a:rPr>
              <a:t> ]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latin typeface="Times New Roman" panose="02020603050405020304" pitchFamily="18" charset="0"/>
              </a:rPr>
              <a:t> );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match </a:t>
            </a:r>
            <a:r>
              <a:rPr lang="en-US" altLang="zh-CN" sz="2400" b="1" dirty="0">
                <a:latin typeface="Times New Roman" panose="02020603050405020304" pitchFamily="18" charset="0"/>
              </a:rPr>
              <a:t>(of );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type</a:t>
            </a:r>
            <a:r>
              <a:rPr lang="en-US" altLang="zh-CN" sz="2400" b="1" dirty="0">
                <a:latin typeface="Times New Roman" panose="02020603050405020304" pitchFamily="18" charset="0"/>
              </a:rPr>
              <a:t>( 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else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error</a:t>
            </a:r>
            <a:r>
              <a:rPr lang="en-US" altLang="zh-CN" sz="2400" b="1" dirty="0">
                <a:latin typeface="Times New Roman" panose="02020603050405020304" pitchFamily="18" charset="0"/>
              </a:rPr>
              <a:t>( 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887880D0-E516-4290-B386-5846AF549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4652963"/>
            <a:ext cx="5029200" cy="152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type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simple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 |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id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	 | array [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simple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] of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A6E0CC-53EE-D3E1-9B2C-725B9086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A5E2-F613-4F98-8C28-07481754E969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838943-1B06-2086-405C-57387E14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00FC6C-0C73-D5DA-3135-94B5A316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CF8FD99-EC07-4DAD-A958-5DF344A1E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3.3.3 </a:t>
            </a:r>
            <a:r>
              <a:rPr lang="zh-CN" altLang="en-US" dirty="0"/>
              <a:t>递归下降的预测分析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D438FBA-53B2-4E3C-B2D8-72194912CD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void </a:t>
            </a:r>
            <a:r>
              <a:rPr lang="en-US" altLang="zh-CN" sz="2800" b="1" i="1">
                <a:latin typeface="Times New Roman" panose="02020603050405020304" pitchFamily="18" charset="0"/>
              </a:rPr>
              <a:t>simple </a:t>
            </a:r>
            <a:r>
              <a:rPr lang="en-US" altLang="zh-CN" sz="2800" b="1">
                <a:latin typeface="Times New Roman" panose="02020603050405020304" pitchFamily="18" charset="0"/>
              </a:rPr>
              <a:t>( 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	if  (</a:t>
            </a:r>
            <a:r>
              <a:rPr lang="en-US" altLang="zh-CN" sz="2800" b="1" i="1">
                <a:latin typeface="Times New Roman" panose="02020603050405020304" pitchFamily="18" charset="0"/>
              </a:rPr>
              <a:t>lookahead</a:t>
            </a:r>
            <a:r>
              <a:rPr lang="en-US" altLang="zh-CN" sz="2800" b="1">
                <a:latin typeface="Times New Roman" panose="02020603050405020304" pitchFamily="18" charset="0"/>
              </a:rPr>
              <a:t> == integer) </a:t>
            </a:r>
            <a:r>
              <a:rPr lang="en-US" altLang="zh-CN" sz="2800" b="1" i="1">
                <a:latin typeface="Times New Roman" panose="02020603050405020304" pitchFamily="18" charset="0"/>
              </a:rPr>
              <a:t> match</a:t>
            </a:r>
            <a:r>
              <a:rPr lang="en-US" altLang="zh-CN" sz="2800" b="1">
                <a:latin typeface="Times New Roman" panose="02020603050405020304" pitchFamily="18" charset="0"/>
              </a:rPr>
              <a:t> (integer);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	else  if  (</a:t>
            </a:r>
            <a:r>
              <a:rPr lang="en-US" altLang="zh-CN" sz="2800" b="1" i="1">
                <a:latin typeface="Times New Roman" panose="02020603050405020304" pitchFamily="18" charset="0"/>
              </a:rPr>
              <a:t>lookahead</a:t>
            </a:r>
            <a:r>
              <a:rPr lang="en-US" altLang="zh-CN" sz="2800" b="1">
                <a:latin typeface="Times New Roman" panose="02020603050405020304" pitchFamily="18" charset="0"/>
              </a:rPr>
              <a:t> == char) </a:t>
            </a:r>
            <a:r>
              <a:rPr lang="en-US" altLang="zh-CN" sz="2800" b="1" i="1">
                <a:latin typeface="Times New Roman" panose="02020603050405020304" pitchFamily="18" charset="0"/>
              </a:rPr>
              <a:t> match </a:t>
            </a:r>
            <a:r>
              <a:rPr lang="en-US" altLang="zh-CN" sz="2800" b="1">
                <a:latin typeface="Times New Roman" panose="02020603050405020304" pitchFamily="18" charset="0"/>
              </a:rPr>
              <a:t>(char);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else  if  (</a:t>
            </a:r>
            <a:r>
              <a:rPr lang="en-US" altLang="zh-CN" sz="2800" b="1" i="1">
                <a:latin typeface="Times New Roman" panose="02020603050405020304" pitchFamily="18" charset="0"/>
              </a:rPr>
              <a:t>lookahead</a:t>
            </a:r>
            <a:r>
              <a:rPr lang="en-US" altLang="zh-CN" sz="2800" b="1">
                <a:latin typeface="Times New Roman" panose="02020603050405020304" pitchFamily="18" charset="0"/>
              </a:rPr>
              <a:t> == num){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		      match </a:t>
            </a:r>
            <a:r>
              <a:rPr lang="en-US" altLang="zh-CN" sz="2800" b="1">
                <a:latin typeface="Times New Roman" panose="02020603050405020304" pitchFamily="18" charset="0"/>
              </a:rPr>
              <a:t>(num);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                match </a:t>
            </a:r>
            <a:r>
              <a:rPr lang="en-US" altLang="zh-CN" sz="2800" b="1">
                <a:latin typeface="Times New Roman" panose="02020603050405020304" pitchFamily="18" charset="0"/>
              </a:rPr>
              <a:t>(dotdot);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                match </a:t>
            </a:r>
            <a:r>
              <a:rPr lang="en-US" altLang="zh-CN" sz="2800" b="1">
                <a:latin typeface="Times New Roman" panose="02020603050405020304" pitchFamily="18" charset="0"/>
              </a:rPr>
              <a:t>(num);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else  </a:t>
            </a:r>
            <a:r>
              <a:rPr lang="en-US" altLang="zh-CN" sz="2800" b="1" i="1">
                <a:latin typeface="Times New Roman" panose="02020603050405020304" pitchFamily="18" charset="0"/>
              </a:rPr>
              <a:t>error</a:t>
            </a:r>
            <a:r>
              <a:rPr lang="en-US" altLang="zh-CN" sz="2800" b="1">
                <a:latin typeface="Times New Roman" panose="02020603050405020304" pitchFamily="18" charset="0"/>
              </a:rPr>
              <a:t>( 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25E3FA38-8D86-43CC-B7D3-EA81485A0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4457700"/>
            <a:ext cx="5029200" cy="152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simple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integer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    | char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    | num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dotdot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num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A4D0DD-281E-AA86-57B3-AA64CFD1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0B2E-B4E9-476F-BD5C-7E6077538AFE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24E2C1-BEF1-36E3-0107-D4E0A0BAD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11D1D0-6CB9-02E2-0E4D-A3243700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42D0614E-C525-439C-BEC5-97085898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递归下降预测分析的例子：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825F7-1BEF-4F9D-A2D7-26DDE5EB8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文法：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	S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|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Clr>
                <a:srgbClr val="3333CC"/>
              </a:buClr>
              <a:buNone/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L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  <a:p>
            <a:pPr lvl="1"/>
            <a:r>
              <a:rPr lang="zh-CN" altLang="en-US" dirty="0"/>
              <a:t>消除左递归？</a:t>
            </a:r>
            <a:endParaRPr lang="en-US" altLang="zh-CN" dirty="0"/>
          </a:p>
          <a:p>
            <a:pPr lvl="1"/>
            <a:r>
              <a:rPr lang="zh-CN" altLang="en-US" dirty="0"/>
              <a:t>消除左递归后的文法：</a:t>
            </a:r>
            <a:endParaRPr lang="en-US" altLang="zh-CN" dirty="0"/>
          </a:p>
          <a:p>
            <a:pPr>
              <a:buClr>
                <a:srgbClr val="3333CC"/>
              </a:buClr>
              <a:buNone/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		S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|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3333CC"/>
              </a:buClr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	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L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</a:p>
          <a:p>
            <a:pPr>
              <a:buClr>
                <a:srgbClr val="3333CC"/>
              </a:buClr>
              <a:buNone/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	L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 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 | </a:t>
            </a:r>
          </a:p>
          <a:p>
            <a:pPr>
              <a:buClr>
                <a:srgbClr val="3333CC"/>
              </a:buClr>
              <a:buNone/>
            </a:pPr>
            <a:r>
              <a:rPr lang="zh-CN" altLang="en-US" dirty="0"/>
              <a:t>递归下降的预测分析器？输入串</a:t>
            </a:r>
            <a:r>
              <a:rPr lang="en-US" altLang="zh-CN" dirty="0"/>
              <a:t>w=(</a:t>
            </a:r>
            <a:r>
              <a:rPr lang="en-US" altLang="zh-CN" dirty="0" err="1"/>
              <a:t>a,a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793CBB-17C6-06DC-AE7C-EE0642F2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A7C5-5747-4ED2-8ACE-E3B621F3A0F9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96DBF2-2891-150B-EB70-23032CAD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372304-309D-5F40-2ED0-FF7E7B83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207CF23-4389-46D8-BC81-B2329244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递归下降预测分析的例子：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A13CA5-DC23-4BD8-9D06-1FD077E8D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void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</a:rPr>
              <a:t>(){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if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lookahead</a:t>
            </a:r>
            <a:r>
              <a:rPr lang="en-US" altLang="zh-CN" sz="2400" b="1" dirty="0">
                <a:latin typeface="Times New Roman" panose="02020603050405020304" pitchFamily="18" charset="0"/>
              </a:rPr>
              <a:t> ==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400" b="1" dirty="0">
                <a:latin typeface="Times New Roman" panose="02020603050405020304" pitchFamily="18" charset="0"/>
              </a:rPr>
              <a:t>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	   match</a:t>
            </a:r>
            <a:r>
              <a:rPr lang="en-US" altLang="zh-CN" sz="2400" b="1" dirty="0">
                <a:latin typeface="Times New Roman" panose="02020603050405020304" pitchFamily="18" charset="0"/>
              </a:rPr>
              <a:t>(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 );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</a:rPr>
              <a:t>();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match</a:t>
            </a:r>
            <a:r>
              <a:rPr lang="en-US" altLang="zh-CN" sz="2400" b="1" dirty="0">
                <a:latin typeface="Times New Roman" panose="02020603050405020304" pitchFamily="18" charset="0"/>
              </a:rPr>
              <a:t>(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 ); </a:t>
            </a: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else  if 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lookahead</a:t>
            </a:r>
            <a:r>
              <a:rPr lang="en-US" altLang="zh-CN" sz="2400" b="1" dirty="0">
                <a:latin typeface="Times New Roman" panose="02020603050405020304" pitchFamily="18" charset="0"/>
              </a:rPr>
              <a:t> ==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	           match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latin typeface="Times New Roman" panose="02020603050405020304" pitchFamily="18" charset="0"/>
              </a:rPr>
              <a:t>);}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else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error</a:t>
            </a:r>
            <a:r>
              <a:rPr lang="en-US" altLang="zh-CN" sz="2400" b="1" dirty="0">
                <a:latin typeface="Times New Roman" panose="02020603050405020304" pitchFamily="18" charset="0"/>
              </a:rPr>
              <a:t>( 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void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</a:rPr>
              <a:t>(){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if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lookahead</a:t>
            </a:r>
            <a:r>
              <a:rPr lang="en-US" altLang="zh-CN" sz="2400" b="1" dirty="0">
                <a:latin typeface="Times New Roman" panose="02020603050405020304" pitchFamily="18" charset="0"/>
              </a:rPr>
              <a:t> ==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 ||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lookahead</a:t>
            </a:r>
            <a:r>
              <a:rPr lang="en-US" altLang="zh-CN" sz="2400" b="1" dirty="0">
                <a:latin typeface="Times New Roman" panose="02020603050405020304" pitchFamily="18" charset="0"/>
              </a:rPr>
              <a:t> ==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400" b="1" dirty="0">
                <a:latin typeface="Times New Roman" panose="02020603050405020304" pitchFamily="18" charset="0"/>
              </a:rPr>
              <a:t>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	   S</a:t>
            </a:r>
            <a:r>
              <a:rPr lang="en-US" altLang="zh-CN" sz="2400" b="1" dirty="0">
                <a:latin typeface="Times New Roman" panose="02020603050405020304" pitchFamily="18" charset="0"/>
              </a:rPr>
              <a:t>();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();</a:t>
            </a: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else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error</a:t>
            </a:r>
            <a:r>
              <a:rPr lang="en-US" altLang="zh-CN" sz="2400" b="1" dirty="0">
                <a:latin typeface="Times New Roman" panose="02020603050405020304" pitchFamily="18" charset="0"/>
              </a:rPr>
              <a:t>( 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5081DD-53C2-4890-9AC7-80F48DFEDF79}"/>
              </a:ext>
            </a:extLst>
          </p:cNvPr>
          <p:cNvSpPr txBox="1"/>
          <p:nvPr/>
        </p:nvSpPr>
        <p:spPr>
          <a:xfrm>
            <a:off x="5524500" y="1570107"/>
            <a:ext cx="2771775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4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40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| </a:t>
            </a:r>
            <a:r>
              <a:rPr lang="en-US" altLang="zh-CN" sz="40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  <a:p>
            <a:r>
              <a:rPr lang="en-US" altLang="zh-CN" sz="40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40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L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311EC7-FDF5-7613-E354-A613D7E1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8F40-83CD-4864-8F7D-72AB3384E34D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DD1886-01E5-D372-0B37-A1F56071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C811E-C3B2-5E74-5B31-D69C91CE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188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207CF23-4389-46D8-BC81-B2329244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递归下降预测分析的例子：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A13CA5-DC23-4BD8-9D06-1FD077E8D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void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latin typeface="Times New Roman" panose="02020603050405020304" pitchFamily="18" charset="0"/>
              </a:rPr>
              <a:t>(){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if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lookahead</a:t>
            </a:r>
            <a:r>
              <a:rPr lang="en-US" altLang="zh-CN" sz="2400" b="1" dirty="0">
                <a:latin typeface="Times New Roman" panose="02020603050405020304" pitchFamily="18" charset="0"/>
              </a:rPr>
              <a:t> ==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400" b="1" dirty="0">
                <a:latin typeface="Times New Roman" panose="02020603050405020304" pitchFamily="18" charset="0"/>
              </a:rPr>
              <a:t>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	   match</a:t>
            </a:r>
            <a:r>
              <a:rPr lang="en-US" altLang="zh-CN" sz="2400" b="1" dirty="0">
                <a:latin typeface="Times New Roman" panose="02020603050405020304" pitchFamily="18" charset="0"/>
              </a:rPr>
              <a:t>(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 );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</a:rPr>
              <a:t>();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();</a:t>
            </a: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else  if  (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lookahead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!=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))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	   error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 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5081DD-53C2-4890-9AC7-80F48DFEDF79}"/>
              </a:ext>
            </a:extLst>
          </p:cNvPr>
          <p:cNvSpPr txBox="1"/>
          <p:nvPr/>
        </p:nvSpPr>
        <p:spPr>
          <a:xfrm>
            <a:off x="5324475" y="2505075"/>
            <a:ext cx="3457575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3333CC"/>
              </a:buClr>
              <a:buNone/>
            </a:pPr>
            <a:r>
              <a:rPr lang="en-US" altLang="zh-CN" sz="40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 </a:t>
            </a:r>
            <a:r>
              <a:rPr lang="en-US" altLang="zh-CN" sz="40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4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40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40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 | </a:t>
            </a: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6F365D5F-4020-4694-B29C-CC1C1F4B4820}"/>
              </a:ext>
            </a:extLst>
          </p:cNvPr>
          <p:cNvSpPr/>
          <p:nvPr/>
        </p:nvSpPr>
        <p:spPr>
          <a:xfrm>
            <a:off x="2476500" y="3840957"/>
            <a:ext cx="4114800" cy="1759743"/>
          </a:xfrm>
          <a:prstGeom prst="wedgeRectCallout">
            <a:avLst>
              <a:gd name="adj1" fmla="val -15623"/>
              <a:gd name="adj2" fmla="val -11401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产生式的情况：查看输入字符是否属于其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FOLLOW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集，如果属于，则什么也不做，继续执行递归上一层的代码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D832CA-9A2E-60DC-4965-C19D1AE2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F629-AD53-43E9-B849-95E6CE17FFA7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B62E11-F4FD-99D8-5E82-132C716C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E00A27-946D-ADD9-0D88-2C138D46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83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765C6FC-37EF-4FB9-994C-1DBA56368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本次课内容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6E44FF7-EF1B-413E-8955-F3BB80E5D4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600" dirty="0"/>
              <a:t>3.2 </a:t>
            </a:r>
            <a:r>
              <a:rPr lang="zh-CN" altLang="en-US" sz="3600" dirty="0"/>
              <a:t>语言和文法</a:t>
            </a:r>
            <a:endParaRPr lang="en-US" altLang="zh-CN" sz="3600" dirty="0"/>
          </a:p>
          <a:p>
            <a:pPr lvl="1" eaLnBrk="1" hangingPunct="1"/>
            <a:r>
              <a:rPr lang="en-US" altLang="zh-CN" sz="3200" dirty="0"/>
              <a:t>3.2.8 </a:t>
            </a:r>
            <a:r>
              <a:rPr lang="zh-CN" altLang="en-US" sz="3200" dirty="0"/>
              <a:t>非上下文无关的语言构造*</a:t>
            </a:r>
            <a:endParaRPr lang="en-US" altLang="zh-CN" sz="3200" dirty="0"/>
          </a:p>
          <a:p>
            <a:pPr lvl="1" eaLnBrk="1" hangingPunct="1"/>
            <a:r>
              <a:rPr lang="en-US" altLang="zh-CN" sz="3200" dirty="0"/>
              <a:t>3.2.9 </a:t>
            </a:r>
            <a:r>
              <a:rPr lang="zh-CN" altLang="en-US" sz="3200" dirty="0"/>
              <a:t>形式语言的</a:t>
            </a:r>
            <a:r>
              <a:rPr lang="en-US" altLang="zh-CN" sz="3200" dirty="0"/>
              <a:t>Chomsky</a:t>
            </a:r>
            <a:r>
              <a:rPr lang="zh-CN" altLang="en-US" sz="3200" dirty="0"/>
              <a:t>分类</a:t>
            </a:r>
            <a:endParaRPr lang="en-US" altLang="zh-CN" sz="3200" dirty="0"/>
          </a:p>
          <a:p>
            <a:pPr eaLnBrk="1" hangingPunct="1"/>
            <a:r>
              <a:rPr lang="en-US" altLang="zh-CN" sz="3600" dirty="0"/>
              <a:t>3.3 </a:t>
            </a:r>
            <a:r>
              <a:rPr lang="zh-CN" altLang="en-US" sz="3600" dirty="0"/>
              <a:t>自上而下分析</a:t>
            </a:r>
          </a:p>
          <a:p>
            <a:pPr lvl="1" eaLnBrk="1" hangingPunct="1"/>
            <a:r>
              <a:rPr lang="en-US" altLang="zh-CN" sz="3200" dirty="0"/>
              <a:t>3.3.1 </a:t>
            </a:r>
            <a:r>
              <a:rPr lang="zh-CN" altLang="en-US" sz="3200" dirty="0"/>
              <a:t>一般分析方法</a:t>
            </a:r>
          </a:p>
          <a:p>
            <a:pPr lvl="1" eaLnBrk="1" hangingPunct="1"/>
            <a:r>
              <a:rPr lang="en-US" altLang="zh-CN" sz="3200" dirty="0"/>
              <a:t>3.3.2 </a:t>
            </a:r>
            <a:r>
              <a:rPr lang="zh-CN" altLang="en-US" sz="3200" dirty="0"/>
              <a:t>预测分析方法的一种形式：</a:t>
            </a:r>
            <a:r>
              <a:rPr lang="en-US" altLang="zh-CN" sz="3200" dirty="0"/>
              <a:t>LL(1)</a:t>
            </a:r>
            <a:r>
              <a:rPr lang="zh-CN" altLang="en-US" sz="3200" dirty="0"/>
              <a:t>文法</a:t>
            </a:r>
            <a:endParaRPr lang="en-US" altLang="zh-CN" sz="2400" dirty="0"/>
          </a:p>
          <a:p>
            <a:pPr lvl="1" eaLnBrk="1" hangingPunct="1"/>
            <a:r>
              <a:rPr lang="en-US" altLang="zh-CN" sz="3200" dirty="0"/>
              <a:t>3.3.3 </a:t>
            </a:r>
            <a:r>
              <a:rPr lang="zh-CN" altLang="en-US" sz="3200" dirty="0"/>
              <a:t>预测分析实现：递归</a:t>
            </a:r>
            <a:endParaRPr lang="en-US" altLang="zh-CN" sz="3200" dirty="0"/>
          </a:p>
          <a:p>
            <a:pPr lvl="1" eaLnBrk="1" hangingPunct="1"/>
            <a:r>
              <a:rPr lang="en-US" altLang="zh-CN" sz="3200" dirty="0"/>
              <a:t>3.3.4 </a:t>
            </a:r>
            <a:r>
              <a:rPr lang="zh-CN" altLang="en-US" sz="3200" dirty="0"/>
              <a:t>预测分析实现：非递归（下次课讲）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F7751F-EECA-2144-BE15-41C509AE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0156-E28A-415E-B87D-6CD474B04A5D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FAC976-E79A-292B-CEBD-9F0ED081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83BF14-55BB-9C6D-3A16-EC405D04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B2D95-EC02-E560-3B84-0E219D89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3734F-0095-3F80-B7D1-9FDBC7FAB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下面文法是否</a:t>
            </a:r>
            <a:r>
              <a:rPr lang="en-US" altLang="zh-CN" b="1" dirty="0"/>
              <a:t>LL(1)</a:t>
            </a:r>
            <a:r>
              <a:rPr lang="zh-CN" altLang="en-US" dirty="0"/>
              <a:t>文法？说明理由。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b="1" i="1" dirty="0"/>
              <a:t>	S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</a:p>
          <a:p>
            <a:pPr marL="0" indent="0"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	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Bd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  <a:p>
            <a:pPr marL="0" indent="0"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	B  Ce |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fA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| </a:t>
            </a:r>
          </a:p>
          <a:p>
            <a:pPr marL="0" indent="0">
              <a:buNone/>
            </a:pPr>
            <a:r>
              <a:rPr lang="en-US" altLang="zh-CN" b="1" i="1" dirty="0"/>
              <a:t>	C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 |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b="1" i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85018-C1A3-D7D7-1660-76713D36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7937-55A7-40E3-8D3B-E2B7E4AAC461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6C306-B553-EB03-2F84-FB2BA80E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30DD2-ECFA-0446-649A-34375878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50</a:t>
            </a:fld>
            <a:endParaRPr lang="zh-CN" altLang="en-US"/>
          </a:p>
        </p:txBody>
      </p:sp>
      <p:pic>
        <p:nvPicPr>
          <p:cNvPr id="7" name="图片 6" descr="卡通人物&#10;&#10;描述已自动生成">
            <a:extLst>
              <a:ext uri="{FF2B5EF4-FFF2-40B4-BE49-F238E27FC236}">
                <a16:creationId xmlns:a16="http://schemas.microsoft.com/office/drawing/2014/main" id="{4C261577-7243-FA5C-8DAA-DA28D1D32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802" y="239854"/>
            <a:ext cx="731598" cy="1017446"/>
          </a:xfrm>
          <a:prstGeom prst="rect">
            <a:avLst/>
          </a:prstGeom>
        </p:spPr>
      </p:pic>
      <p:sp>
        <p:nvSpPr>
          <p:cNvPr id="8" name="思想气泡: 云 7">
            <a:extLst>
              <a:ext uri="{FF2B5EF4-FFF2-40B4-BE49-F238E27FC236}">
                <a16:creationId xmlns:a16="http://schemas.microsoft.com/office/drawing/2014/main" id="{BE4B1A1B-386F-A1AC-DD93-B0B4D5F89284}"/>
              </a:ext>
            </a:extLst>
          </p:cNvPr>
          <p:cNvSpPr/>
          <p:nvPr/>
        </p:nvSpPr>
        <p:spPr>
          <a:xfrm>
            <a:off x="4853192" y="2276923"/>
            <a:ext cx="3619042" cy="2304153"/>
          </a:xfrm>
          <a:prstGeom prst="cloudCallout">
            <a:avLst>
              <a:gd name="adj1" fmla="val -51072"/>
              <a:gd name="adj2" fmla="val -55931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</a:rPr>
              <a:t>回忆：</a:t>
            </a:r>
            <a:r>
              <a:rPr lang="en-US" altLang="zh-CN" sz="2800" dirty="0">
                <a:solidFill>
                  <a:schemeClr val="accent2"/>
                </a:solidFill>
              </a:rPr>
              <a:t>LL(1)</a:t>
            </a:r>
            <a:r>
              <a:rPr lang="zh-CN" altLang="en-US" sz="2800" dirty="0">
                <a:solidFill>
                  <a:schemeClr val="accent2"/>
                </a:solidFill>
              </a:rPr>
              <a:t>文法的定义？</a:t>
            </a:r>
          </a:p>
        </p:txBody>
      </p:sp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E568B5AC-5A84-015C-B4F1-91DF0DC50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65" y="190800"/>
            <a:ext cx="768469" cy="108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4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B2D95-EC02-E560-3B84-0E219D89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3734F-0095-3F80-B7D1-9FDBC7FAB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答：先求</a:t>
            </a:r>
            <a:r>
              <a:rPr lang="en-US" altLang="zh-CN" dirty="0"/>
              <a:t>FIRST</a:t>
            </a:r>
            <a:r>
              <a:rPr lang="zh-CN" altLang="en-US" dirty="0"/>
              <a:t>和</a:t>
            </a:r>
            <a:r>
              <a:rPr lang="en-US" altLang="zh-CN" dirty="0"/>
              <a:t>FOLLOW</a:t>
            </a:r>
            <a:r>
              <a:rPr lang="zh-CN" altLang="en-US" dirty="0"/>
              <a:t>集：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b="1" dirty="0"/>
              <a:t>FIRST(</a:t>
            </a:r>
            <a:r>
              <a:rPr lang="en-US" altLang="zh-CN" sz="2800" b="1" i="1" dirty="0"/>
              <a:t>C</a:t>
            </a:r>
            <a:r>
              <a:rPr lang="en-US" altLang="zh-CN" sz="2800" dirty="0"/>
              <a:t>) </a:t>
            </a:r>
            <a:r>
              <a:rPr lang="en-US" altLang="zh-CN" sz="2800" b="1" dirty="0"/>
              <a:t>= {g,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 </a:t>
            </a:r>
            <a:r>
              <a:rPr lang="en-US" altLang="zh-CN" sz="2800" b="1" dirty="0"/>
              <a:t>}, FIRST(</a:t>
            </a:r>
            <a:r>
              <a:rPr lang="en-US" altLang="zh-CN" sz="2800" b="1" i="1" dirty="0"/>
              <a:t>B</a:t>
            </a:r>
            <a:r>
              <a:rPr lang="en-US" altLang="zh-CN" sz="2800" b="1" dirty="0"/>
              <a:t>) = {e,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f, g,  </a:t>
            </a:r>
            <a:r>
              <a:rPr lang="en-US" altLang="zh-CN" sz="2800" b="1" dirty="0"/>
              <a:t>}</a:t>
            </a:r>
          </a:p>
          <a:p>
            <a:pPr marL="0" indent="0">
              <a:buNone/>
            </a:pPr>
            <a:r>
              <a:rPr lang="en-US" altLang="zh-CN" sz="2800" b="1" dirty="0"/>
              <a:t>FIRST(</a:t>
            </a:r>
            <a:r>
              <a:rPr lang="en-US" altLang="zh-CN" sz="2800" b="1" i="1" dirty="0"/>
              <a:t>A</a:t>
            </a:r>
            <a:r>
              <a:rPr lang="en-US" altLang="zh-CN" sz="2800" dirty="0"/>
              <a:t>) </a:t>
            </a:r>
            <a:r>
              <a:rPr lang="en-US" altLang="zh-CN" sz="2800" b="1" dirty="0"/>
              <a:t>= {</a:t>
            </a:r>
            <a:r>
              <a:rPr lang="en-US" altLang="zh-CN" sz="2800" b="1" i="1" dirty="0"/>
              <a:t>d, </a:t>
            </a:r>
            <a:r>
              <a:rPr lang="en-US" altLang="zh-CN" sz="2800" b="1" dirty="0"/>
              <a:t>e,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f, g,  </a:t>
            </a:r>
            <a:r>
              <a:rPr lang="en-US" altLang="zh-CN" sz="2800" b="1" dirty="0"/>
              <a:t>}, FIRST(</a:t>
            </a:r>
            <a:r>
              <a:rPr lang="en-US" altLang="zh-CN" sz="2800" b="1" i="1" dirty="0"/>
              <a:t>S</a:t>
            </a:r>
            <a:r>
              <a:rPr lang="en-US" altLang="zh-CN" sz="2800" b="1" dirty="0"/>
              <a:t>) = {</a:t>
            </a:r>
            <a:r>
              <a:rPr lang="en-US" altLang="zh-CN" sz="2800" b="1" i="1" dirty="0"/>
              <a:t>d, </a:t>
            </a:r>
            <a:r>
              <a:rPr lang="en-US" altLang="zh-CN" sz="2800" b="1" dirty="0"/>
              <a:t>e,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f, g,  </a:t>
            </a:r>
            <a:r>
              <a:rPr lang="en-US" altLang="zh-CN" sz="2800" b="1" dirty="0"/>
              <a:t>}</a:t>
            </a:r>
          </a:p>
          <a:p>
            <a:pPr marL="0" indent="0">
              <a:buNone/>
            </a:pPr>
            <a:r>
              <a:rPr lang="en-US" altLang="zh-CN" sz="2800" b="1" dirty="0"/>
              <a:t>FOLLOW(</a:t>
            </a:r>
            <a:r>
              <a:rPr lang="en-US" altLang="zh-CN" sz="2800" b="1" i="1" dirty="0"/>
              <a:t>S</a:t>
            </a:r>
            <a:r>
              <a:rPr lang="en-US" altLang="zh-CN" sz="2800" b="1" dirty="0"/>
              <a:t>)={</a:t>
            </a:r>
            <a:r>
              <a:rPr lang="en-US" altLang="zh-CN" sz="2800" b="1" i="1" dirty="0"/>
              <a:t>$</a:t>
            </a:r>
            <a:r>
              <a:rPr lang="en-US" altLang="zh-CN" sz="2800" b="1" dirty="0"/>
              <a:t>},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FOLLOW(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)={</a:t>
            </a:r>
            <a:r>
              <a:rPr lang="en-US" altLang="zh-CN" sz="2800" b="1" i="1" dirty="0">
                <a:solidFill>
                  <a:srgbClr val="C00000"/>
                </a:solidFill>
              </a:rPr>
              <a:t>d, </a:t>
            </a:r>
            <a:r>
              <a:rPr lang="en-US" altLang="zh-CN" sz="2800" b="1" dirty="0"/>
              <a:t>e,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f, g, </a:t>
            </a:r>
            <a:r>
              <a:rPr lang="en-US" altLang="zh-CN" sz="2800" b="1" i="1" dirty="0"/>
              <a:t>$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/>
              <a:t>},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800" b="1" dirty="0"/>
              <a:t>FOLLOW(B)={</a:t>
            </a:r>
            <a:r>
              <a:rPr lang="en-US" altLang="zh-CN" sz="2800" b="1" i="1" dirty="0"/>
              <a:t>d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/>
              <a:t>$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/>
              <a:t>}, FOLLOW(</a:t>
            </a:r>
            <a:r>
              <a:rPr lang="en-US" altLang="zh-CN" sz="2800" b="1" i="1" dirty="0"/>
              <a:t>C</a:t>
            </a:r>
            <a:r>
              <a:rPr lang="en-US" altLang="zh-CN" sz="2800" b="1" dirty="0"/>
              <a:t>)={e},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pPr marL="0" indent="0">
              <a:buNone/>
            </a:pPr>
            <a:r>
              <a:rPr lang="zh-CN" altLang="en-US" sz="2800" dirty="0"/>
              <a:t>根据</a:t>
            </a:r>
            <a:r>
              <a:rPr lang="en-US" altLang="zh-CN" sz="2800" b="1" dirty="0"/>
              <a:t>LL(1)</a:t>
            </a:r>
            <a:r>
              <a:rPr lang="zh-CN" altLang="en-US" sz="2800" dirty="0"/>
              <a:t>文法的定义，我们发现：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FIRST(</a:t>
            </a:r>
            <a:r>
              <a:rPr lang="en-US" altLang="zh-CN" sz="2800" b="1" i="1" dirty="0"/>
              <a:t>A</a:t>
            </a:r>
            <a:r>
              <a:rPr lang="en-US" altLang="zh-CN" sz="2800" dirty="0"/>
              <a:t>) </a:t>
            </a:r>
            <a:r>
              <a:rPr lang="en-US" altLang="zh-CN" sz="2800" b="1" dirty="0"/>
              <a:t>∩ FOLLOW(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) = {</a:t>
            </a:r>
            <a:r>
              <a:rPr lang="en-US" altLang="zh-CN" sz="2800" b="1" i="1" dirty="0"/>
              <a:t>d, </a:t>
            </a:r>
            <a:r>
              <a:rPr lang="en-US" altLang="zh-CN" sz="2800" b="1" dirty="0"/>
              <a:t>e,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f, g</a:t>
            </a:r>
            <a:r>
              <a:rPr lang="en-US" altLang="zh-CN" sz="2800" b="1" dirty="0"/>
              <a:t>} ≠ </a:t>
            </a:r>
            <a:r>
              <a:rPr lang="en-US" altLang="zh-CN" sz="2800" dirty="0"/>
              <a:t>∅</a:t>
            </a:r>
          </a:p>
          <a:p>
            <a:pPr marL="0" indent="0">
              <a:buNone/>
            </a:pPr>
            <a:r>
              <a:rPr lang="zh-CN" altLang="en-US" sz="2800" dirty="0"/>
              <a:t>所以该文法不是</a:t>
            </a:r>
            <a:r>
              <a:rPr lang="en-US" altLang="zh-CN" sz="2800" b="1" dirty="0"/>
              <a:t>LL(1)</a:t>
            </a:r>
            <a:r>
              <a:rPr lang="zh-CN" altLang="en-US" sz="2800" dirty="0"/>
              <a:t>文法。</a:t>
            </a:r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85018-C1A3-D7D7-1660-76713D36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7937-55A7-40E3-8D3B-E2B7E4AAC461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6C306-B553-EB03-2F84-FB2BA80E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30DD2-ECFA-0446-649A-34375878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5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CB14357-A6C3-49CF-B63A-0C8F7428D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本节小结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09FA8B0-1F8D-454B-98EB-8FCE0BE47D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600" dirty="0"/>
              <a:t>3.2 </a:t>
            </a:r>
            <a:r>
              <a:rPr lang="zh-CN" altLang="en-US" sz="3600" dirty="0"/>
              <a:t>语言和文法</a:t>
            </a:r>
            <a:endParaRPr lang="en-US" altLang="zh-CN" sz="3600" dirty="0"/>
          </a:p>
          <a:p>
            <a:pPr lvl="1" eaLnBrk="1" hangingPunct="1"/>
            <a:r>
              <a:rPr lang="en-US" altLang="zh-CN" sz="3200" dirty="0"/>
              <a:t>3.2.8 </a:t>
            </a:r>
            <a:r>
              <a:rPr lang="zh-CN" altLang="en-US" sz="3200" dirty="0"/>
              <a:t>非上下文无关的语言构造*</a:t>
            </a:r>
            <a:endParaRPr lang="en-US" altLang="zh-CN" sz="3200" dirty="0"/>
          </a:p>
          <a:p>
            <a:pPr lvl="1" eaLnBrk="1" hangingPunct="1"/>
            <a:r>
              <a:rPr lang="en-US" altLang="zh-CN" sz="3200" dirty="0"/>
              <a:t>3.2.9 </a:t>
            </a:r>
            <a:r>
              <a:rPr lang="zh-CN" altLang="en-US" sz="3200" dirty="0"/>
              <a:t>形式语言的</a:t>
            </a:r>
            <a:r>
              <a:rPr lang="en-US" altLang="zh-CN" sz="3200" dirty="0"/>
              <a:t>Chomsky</a:t>
            </a:r>
            <a:r>
              <a:rPr lang="zh-CN" altLang="en-US" sz="3200" dirty="0"/>
              <a:t>分类</a:t>
            </a:r>
            <a:endParaRPr lang="en-US" altLang="zh-CN" sz="3600" dirty="0"/>
          </a:p>
          <a:p>
            <a:pPr eaLnBrk="1" hangingPunct="1"/>
            <a:r>
              <a:rPr lang="en-US" altLang="zh-CN" sz="3600" dirty="0"/>
              <a:t>3.3 </a:t>
            </a:r>
            <a:r>
              <a:rPr lang="zh-CN" altLang="en-US" sz="3600" dirty="0"/>
              <a:t>自上而下分析</a:t>
            </a:r>
          </a:p>
          <a:p>
            <a:pPr lvl="1" eaLnBrk="1" hangingPunct="1"/>
            <a:r>
              <a:rPr lang="en-US" altLang="zh-CN" sz="3200" dirty="0"/>
              <a:t>3.3.1 </a:t>
            </a:r>
            <a:r>
              <a:rPr lang="zh-CN" altLang="en-US" sz="3200" dirty="0"/>
              <a:t>一般分析方法</a:t>
            </a:r>
          </a:p>
          <a:p>
            <a:pPr lvl="1" eaLnBrk="1" hangingPunct="1"/>
            <a:r>
              <a:rPr lang="en-US" altLang="zh-CN" sz="3200" dirty="0"/>
              <a:t>3.3.2 </a:t>
            </a:r>
            <a:r>
              <a:rPr lang="zh-CN" altLang="en-US" sz="3200" dirty="0"/>
              <a:t>预测分析方法的一种形式：</a:t>
            </a:r>
            <a:r>
              <a:rPr lang="en-US" altLang="zh-CN" sz="3200" dirty="0"/>
              <a:t>LL(1)</a:t>
            </a:r>
            <a:r>
              <a:rPr lang="zh-CN" altLang="en-US" sz="3200" dirty="0"/>
              <a:t>文法</a:t>
            </a:r>
            <a:endParaRPr lang="en-US" altLang="zh-CN" sz="2400" dirty="0"/>
          </a:p>
          <a:p>
            <a:pPr lvl="1" eaLnBrk="1" hangingPunct="1"/>
            <a:r>
              <a:rPr lang="en-US" altLang="zh-CN" sz="3200" dirty="0"/>
              <a:t>3.3.3 </a:t>
            </a:r>
            <a:r>
              <a:rPr lang="zh-CN" altLang="en-US" sz="3200" dirty="0"/>
              <a:t>预测分析实现：递归</a:t>
            </a:r>
            <a:endParaRPr lang="en-US" altLang="zh-CN" sz="3200" dirty="0"/>
          </a:p>
          <a:p>
            <a:pPr lvl="1" eaLnBrk="1" hangingPunct="1"/>
            <a:r>
              <a:rPr lang="en-US" altLang="zh-CN" sz="3200" dirty="0"/>
              <a:t>3.3.4 </a:t>
            </a:r>
            <a:r>
              <a:rPr lang="zh-CN" altLang="en-US" sz="3200" dirty="0"/>
              <a:t>预测分析实现：非递归（下次课讲）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064BBB-ABC2-5311-CECE-249A8B1E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1C21-3B32-469E-9FED-908B95EF8BFF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C698F4-78D8-FBE8-8C2F-B240DAFE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0329B0-9FDB-F5D5-039E-AC23E344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5D57FCA-D7E8-8B9A-9435-695647EB0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00" y="1147049"/>
            <a:ext cx="9082800" cy="5302896"/>
          </a:xfrm>
          <a:prstGeom prst="rect">
            <a:avLst/>
          </a:prstGeom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9DC28C08-DF14-3DC8-F82B-92E7B3BC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本节小结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0DCAC-D5B3-8406-9734-5E4AAFE9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7937-55A7-40E3-8D3B-E2B7E4AAC461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132D6-8427-66CF-1B7E-8521DC7C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8EF08-9BD0-07D0-2D77-2CDC9837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3588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C6E4F64-58C0-8956-2C54-B581C910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课后任务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37F2487-B335-2E8C-4549-380958D2E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/>
              <a:t>以小组为单位，预习教材的下周内容：</a:t>
            </a:r>
            <a:endParaRPr lang="en-US" altLang="zh-CN" sz="2800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§ 3.3 </a:t>
            </a:r>
            <a:r>
              <a:rPr lang="zh-CN" altLang="en-US" dirty="0"/>
              <a:t>自上而下分析（</a:t>
            </a:r>
            <a:r>
              <a:rPr lang="en-US" altLang="zh-CN" dirty="0"/>
              <a:t>3.3.4-3.3.6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§ </a:t>
            </a:r>
            <a:r>
              <a:rPr lang="en-US" altLang="zh-CN" sz="2800" dirty="0"/>
              <a:t>3.4 </a:t>
            </a:r>
            <a:r>
              <a:rPr lang="zh-CN" altLang="en-US" sz="2800" dirty="0"/>
              <a:t>自下而上分析（</a:t>
            </a:r>
            <a:r>
              <a:rPr lang="en-US" altLang="zh-CN" sz="2800" dirty="0"/>
              <a:t>3.4.1-3.4.4</a:t>
            </a:r>
            <a:r>
              <a:rPr lang="zh-CN" altLang="en-US" sz="2800" dirty="0"/>
              <a:t>）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§ </a:t>
            </a:r>
            <a:r>
              <a:rPr lang="en-US" altLang="zh-CN" sz="2800" dirty="0"/>
              <a:t>3.5 LR</a:t>
            </a:r>
            <a:r>
              <a:rPr lang="zh-CN" altLang="en-US" sz="2800" dirty="0"/>
              <a:t>分析器（</a:t>
            </a:r>
            <a:r>
              <a:rPr lang="en-US" altLang="zh-CN" sz="2800" dirty="0"/>
              <a:t> 3.5.1 </a:t>
            </a:r>
            <a:r>
              <a:rPr lang="zh-CN" altLang="en-US" sz="2800" dirty="0"/>
              <a:t>）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/>
              <a:t>并在</a:t>
            </a:r>
            <a:r>
              <a:rPr lang="en-US" altLang="zh-CN" dirty="0"/>
              <a:t>BB</a:t>
            </a:r>
            <a:r>
              <a:rPr lang="zh-CN" altLang="en-US" dirty="0"/>
              <a:t>平台的小组内以</a:t>
            </a:r>
            <a:r>
              <a:rPr lang="en-US" altLang="zh-CN" dirty="0"/>
              <a:t>《</a:t>
            </a:r>
            <a:r>
              <a:rPr lang="zh-CN" altLang="en-US" dirty="0"/>
              <a:t>语法分析</a:t>
            </a:r>
            <a:r>
              <a:rPr lang="en-US" altLang="zh-CN" dirty="0"/>
              <a:t>(4)(5)</a:t>
            </a:r>
            <a:r>
              <a:rPr lang="zh-CN" altLang="en-US" dirty="0"/>
              <a:t>预习</a:t>
            </a:r>
            <a:r>
              <a:rPr lang="en-US" altLang="zh-CN" dirty="0"/>
              <a:t>》</a:t>
            </a:r>
            <a:r>
              <a:rPr lang="zh-CN" altLang="en-US" b="1" dirty="0">
                <a:solidFill>
                  <a:srgbClr val="C00000"/>
                </a:solidFill>
              </a:rPr>
              <a:t>创建一篇新博客</a:t>
            </a:r>
            <a:r>
              <a:rPr lang="zh-CN" altLang="en-US" dirty="0"/>
              <a:t>，梳理预习知识。</a:t>
            </a:r>
            <a:r>
              <a:rPr lang="zh-CN" altLang="en-US" b="1" dirty="0">
                <a:solidFill>
                  <a:srgbClr val="C00000"/>
                </a:solidFill>
              </a:rPr>
              <a:t>预习要领：梳理逻辑，关注难点，不解之处，提出疑问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EDD5A-BC45-53A7-1F9D-535E9B80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6ABF-79D4-49C5-AD99-ACE4B74C3D3B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431319-C28B-BD18-704D-BF2FD0AA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0F5EA4-E3FA-82E5-7DD8-167B3942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B33D24E-6722-4786-A553-9A48FD56A0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3.2.8 </a:t>
            </a:r>
            <a:r>
              <a:rPr lang="zh-CN" altLang="en-US" dirty="0">
                <a:latin typeface="黑体" panose="02010609060101010101" pitchFamily="49" charset="-122"/>
              </a:rPr>
              <a:t>非上下文无关的语言结构*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9846D3D1-3A18-4A43-8770-CEB6F96BBE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550474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b="1" baseline="-30000" dirty="0">
                <a:solidFill>
                  <a:schemeClr val="accent2"/>
                </a:solidFill>
                <a:sym typeface="Symbol" panose="05050102010706020507" pitchFamily="18" charset="2"/>
              </a:rPr>
              <a:t>1 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= {</a:t>
            </a:r>
            <a:r>
              <a:rPr lang="en-US" altLang="zh-CN" b="1" i="1" dirty="0" err="1">
                <a:solidFill>
                  <a:schemeClr val="accent2"/>
                </a:solidFill>
                <a:sym typeface="Symbol" panose="05050102010706020507" pitchFamily="18" charset="2"/>
              </a:rPr>
              <a:t>wcw</a:t>
            </a: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 | w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属于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a | b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b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*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用来抽象：标识符的声明应先于其引用</a:t>
            </a:r>
            <a:endParaRPr lang="en-US" altLang="zh-CN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、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Java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都不是上下文无关语言</a:t>
            </a:r>
            <a:endParaRPr lang="en-US" altLang="zh-CN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endParaRPr lang="zh-CN" altLang="en-US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b="1" baseline="-30000" dirty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= {</a:t>
            </a:r>
            <a:r>
              <a:rPr lang="en-US" altLang="zh-CN" b="1" i="1" dirty="0" err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b="1" i="1" baseline="30000" dirty="0" err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="1" i="1" dirty="0" err="1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b="1" i="1" baseline="30000" dirty="0" err="1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zh-CN" b="1" i="1" dirty="0" err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="1" i="1" baseline="30000" dirty="0" err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="1" i="1" dirty="0" err="1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b="1" i="1" baseline="30000" dirty="0" err="1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 | </a:t>
            </a: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n  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0, </a:t>
            </a: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m  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0}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用来抽象：</a:t>
            </a:r>
            <a:r>
              <a:rPr lang="zh-CN" altLang="en-US" dirty="0">
                <a:latin typeface="黑体" panose="02010609060101010101" pitchFamily="49" charset="-122"/>
                <a:sym typeface="Symbol" panose="05050102010706020507" pitchFamily="18" charset="2"/>
              </a:rPr>
              <a:t>形参个数和实参个数应该相同</a:t>
            </a:r>
            <a:endParaRPr lang="en-US" altLang="zh-CN" dirty="0">
              <a:latin typeface="黑体" panose="02010609060101010101" pitchFamily="49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b="1" baseline="-30000" dirty="0">
                <a:solidFill>
                  <a:schemeClr val="accent2"/>
                </a:solidFill>
                <a:sym typeface="Symbol" panose="05050102010706020507" pitchFamily="18" charset="2"/>
              </a:rPr>
              <a:t>3 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= {</a:t>
            </a:r>
            <a:r>
              <a:rPr lang="en-US" altLang="zh-CN" b="1" i="1" dirty="0" err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b="1" i="1" baseline="30000" dirty="0" err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="1" i="1" dirty="0" err="1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b="1" i="1" baseline="30000" dirty="0" err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="1" i="1" dirty="0" err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="1" i="1" baseline="30000" dirty="0" err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 | </a:t>
            </a: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n  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0}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黑体" panose="02010609060101010101" pitchFamily="49" charset="-122"/>
                <a:sym typeface="Symbol" panose="05050102010706020507" pitchFamily="18" charset="2"/>
              </a:rPr>
              <a:t>用来抽象：早先排版描述的一个现象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u="sng" dirty="0"/>
              <a:t>b</a:t>
            </a:r>
            <a:r>
              <a:rPr lang="en-US" altLang="zh-CN" dirty="0"/>
              <a:t> </a:t>
            </a:r>
            <a:r>
              <a:rPr lang="en-US" altLang="zh-CN" u="sng" dirty="0"/>
              <a:t>e</a:t>
            </a:r>
            <a:r>
              <a:rPr lang="en-US" altLang="zh-CN" dirty="0"/>
              <a:t> </a:t>
            </a:r>
            <a:r>
              <a:rPr lang="en-US" altLang="zh-CN" u="sng" dirty="0"/>
              <a:t>g</a:t>
            </a:r>
            <a:r>
              <a:rPr lang="en-US" altLang="zh-CN" dirty="0"/>
              <a:t> </a:t>
            </a:r>
            <a:r>
              <a:rPr lang="en-US" altLang="zh-CN" u="sng" dirty="0" err="1"/>
              <a:t>i</a:t>
            </a:r>
            <a:r>
              <a:rPr lang="en-US" altLang="zh-CN" dirty="0"/>
              <a:t> </a:t>
            </a:r>
            <a:r>
              <a:rPr lang="en-US" altLang="zh-CN" u="sng" dirty="0"/>
              <a:t>n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r>
              <a:rPr lang="zh-CN" altLang="en-US" dirty="0"/>
              <a:t>个字母键，</a:t>
            </a:r>
            <a:r>
              <a:rPr lang="en-US" altLang="zh-CN" dirty="0"/>
              <a:t>5</a:t>
            </a:r>
            <a:r>
              <a:rPr lang="zh-CN" altLang="en-US" dirty="0"/>
              <a:t>个回退键，</a:t>
            </a:r>
            <a:r>
              <a:rPr lang="en-US" altLang="zh-CN" dirty="0"/>
              <a:t>5</a:t>
            </a:r>
            <a:r>
              <a:rPr lang="zh-CN" altLang="en-US" dirty="0"/>
              <a:t>个下划线键</a:t>
            </a:r>
            <a:endParaRPr lang="en-US" altLang="zh-CN" dirty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b="1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都不是上下文无关的！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FB9F98-4840-4809-8CE2-12760FAC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0244-A395-4AB2-8AF5-7C72774DB171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F68A9F-B853-B737-567B-49706008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0C235E-D74E-985B-F610-9CACB67B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6AAA9B8-3EF2-4440-9583-4A76D7AAA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3.2.8 </a:t>
            </a:r>
            <a:r>
              <a:rPr lang="zh-CN" altLang="en-US" dirty="0">
                <a:latin typeface="黑体" panose="02010609060101010101" pitchFamily="49" charset="-122"/>
              </a:rPr>
              <a:t>非上下文无关的语言结构*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F028ACE4-E868-457E-9EB0-25AB298501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b="1" i="1" dirty="0">
                <a:solidFill>
                  <a:schemeClr val="accent2"/>
                </a:solidFill>
              </a:rPr>
              <a:t>L</a:t>
            </a:r>
            <a:r>
              <a:rPr lang="en-US" altLang="zh-CN" b="1" baseline="-30000" dirty="0">
                <a:solidFill>
                  <a:schemeClr val="accent2"/>
                </a:solidFill>
              </a:rPr>
              <a:t>1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</a:t>
            </a:r>
            <a:r>
              <a:rPr lang="en-US" altLang="zh-CN" b="1" dirty="0">
                <a:solidFill>
                  <a:schemeClr val="accent2"/>
                </a:solidFill>
              </a:rPr>
              <a:t>= {</a:t>
            </a:r>
            <a:r>
              <a:rPr lang="en-US" altLang="zh-CN" b="1" i="1" dirty="0" err="1">
                <a:solidFill>
                  <a:schemeClr val="accent2"/>
                </a:solidFill>
              </a:rPr>
              <a:t>wcw</a:t>
            </a:r>
            <a:r>
              <a:rPr lang="en-US" altLang="zh-CN" b="1" i="1" baseline="30000" dirty="0" err="1">
                <a:solidFill>
                  <a:schemeClr val="accent2"/>
                </a:solidFill>
              </a:rPr>
              <a:t>R</a:t>
            </a:r>
            <a:r>
              <a:rPr lang="en-US" altLang="zh-CN" b="1" i="1" dirty="0">
                <a:solidFill>
                  <a:schemeClr val="accent2"/>
                </a:solidFill>
              </a:rPr>
              <a:t> | w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chemeClr val="accent2"/>
                </a:solidFill>
              </a:rPr>
              <a:t>(</a:t>
            </a:r>
            <a:r>
              <a:rPr lang="en-US" altLang="zh-CN" b="1" i="1" dirty="0" err="1">
                <a:solidFill>
                  <a:schemeClr val="accent2"/>
                </a:solidFill>
              </a:rPr>
              <a:t>a|b</a:t>
            </a:r>
            <a:r>
              <a:rPr lang="en-US" altLang="zh-CN" b="1" dirty="0">
                <a:solidFill>
                  <a:schemeClr val="accent2"/>
                </a:solidFill>
              </a:rPr>
              <a:t>)</a:t>
            </a:r>
            <a:r>
              <a:rPr lang="en-US" altLang="zh-CN" b="1" baseline="30000" dirty="0">
                <a:solidFill>
                  <a:schemeClr val="accent2"/>
                </a:solidFill>
              </a:rPr>
              <a:t>*</a:t>
            </a:r>
            <a:r>
              <a:rPr lang="en-US" altLang="zh-CN" b="1" dirty="0">
                <a:solidFill>
                  <a:schemeClr val="accent2"/>
                </a:solidFill>
              </a:rPr>
              <a:t>}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/>
              <a:t>		</a:t>
            </a:r>
            <a:r>
              <a:rPr lang="en-US" altLang="zh-CN" sz="2800" b="1" i="1" dirty="0">
                <a:sym typeface="Symbol" panose="05050102010706020507" pitchFamily="18" charset="2"/>
              </a:rPr>
              <a:t>S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sym typeface="Symbol" panose="05050102010706020507" pitchFamily="18" charset="2"/>
              </a:rPr>
              <a:t>aSa</a:t>
            </a:r>
            <a:r>
              <a:rPr lang="en-US" altLang="zh-CN" sz="2800" b="1" i="1" dirty="0">
                <a:sym typeface="Symbol" panose="05050102010706020507" pitchFamily="18" charset="2"/>
              </a:rPr>
              <a:t> | </a:t>
            </a:r>
            <a:r>
              <a:rPr lang="en-US" altLang="zh-CN" sz="2800" b="1" i="1" dirty="0" err="1">
                <a:sym typeface="Symbol" panose="05050102010706020507" pitchFamily="18" charset="2"/>
              </a:rPr>
              <a:t>bSb</a:t>
            </a:r>
            <a:r>
              <a:rPr lang="en-US" altLang="zh-CN" sz="2800" b="1" i="1" dirty="0">
                <a:sym typeface="Symbol" panose="05050102010706020507" pitchFamily="18" charset="2"/>
              </a:rPr>
              <a:t> | c</a:t>
            </a:r>
            <a:r>
              <a:rPr lang="en-US" altLang="zh-CN" b="1" i="1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，例：</a:t>
            </a:r>
            <a:r>
              <a:rPr lang="en-US" altLang="zh-CN" b="1" i="1" dirty="0" err="1">
                <a:sym typeface="Symbol" panose="05050102010706020507" pitchFamily="18" charset="2"/>
              </a:rPr>
              <a:t>abcba</a:t>
            </a:r>
            <a:endParaRPr lang="en-US" altLang="zh-CN" b="1" i="1" dirty="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b="1" baseline="-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 = {</a:t>
            </a: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b="1" i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i="1" baseline="30000" dirty="0" err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="1" i="1" dirty="0" err="1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b="1" i="1" baseline="30000" dirty="0" err="1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zh-CN" b="1" i="1" dirty="0" err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="1" i="1" baseline="30000" dirty="0" err="1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zh-CN" b="1" i="1" dirty="0" err="1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b="1" i="1" baseline="30000" dirty="0" err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 | </a:t>
            </a: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n  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1, </a:t>
            </a: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m  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1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ym typeface="Symbol" panose="05050102010706020507" pitchFamily="18" charset="2"/>
              </a:rPr>
              <a:t>		</a:t>
            </a:r>
            <a:r>
              <a:rPr lang="en-US" altLang="zh-CN" b="1" i="1" dirty="0">
                <a:sym typeface="Symbol" panose="05050102010706020507" pitchFamily="18" charset="2"/>
              </a:rPr>
              <a:t>S</a:t>
            </a:r>
            <a:r>
              <a:rPr lang="en-US" altLang="zh-CN" b="1" dirty="0">
                <a:sym typeface="Symbol" panose="05050102010706020507" pitchFamily="18" charset="2"/>
              </a:rPr>
              <a:t>  </a:t>
            </a:r>
            <a:r>
              <a:rPr lang="en-US" altLang="zh-CN" b="1" i="1" dirty="0" err="1">
                <a:sym typeface="Symbol" panose="05050102010706020507" pitchFamily="18" charset="2"/>
              </a:rPr>
              <a:t>aSd</a:t>
            </a:r>
            <a:r>
              <a:rPr lang="en-US" altLang="zh-CN" b="1" i="1" dirty="0">
                <a:sym typeface="Symbol" panose="05050102010706020507" pitchFamily="18" charset="2"/>
              </a:rPr>
              <a:t> | </a:t>
            </a:r>
            <a:r>
              <a:rPr lang="en-US" altLang="zh-CN" b="1" i="1" dirty="0" err="1">
                <a:sym typeface="Symbol" panose="05050102010706020507" pitchFamily="18" charset="2"/>
              </a:rPr>
              <a:t>aAd</a:t>
            </a:r>
            <a:endParaRPr lang="en-US" altLang="zh-CN" b="1" dirty="0"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sym typeface="Symbol" panose="05050102010706020507" pitchFamily="18" charset="2"/>
              </a:rPr>
              <a:t>		A </a:t>
            </a:r>
            <a:r>
              <a:rPr lang="en-US" altLang="zh-CN" b="1" dirty="0">
                <a:sym typeface="Symbol" panose="05050102010706020507" pitchFamily="18" charset="2"/>
              </a:rPr>
              <a:t> </a:t>
            </a:r>
            <a:r>
              <a:rPr lang="en-US" altLang="zh-CN" b="1" i="1" dirty="0" err="1">
                <a:sym typeface="Symbol" panose="05050102010706020507" pitchFamily="18" charset="2"/>
              </a:rPr>
              <a:t>bAc</a:t>
            </a:r>
            <a:r>
              <a:rPr lang="en-US" altLang="zh-CN" b="1" i="1" dirty="0">
                <a:sym typeface="Symbol" panose="05050102010706020507" pitchFamily="18" charset="2"/>
              </a:rPr>
              <a:t> | </a:t>
            </a:r>
            <a:r>
              <a:rPr lang="en-US" altLang="zh-CN" b="1" i="1" dirty="0" err="1">
                <a:sym typeface="Symbol" panose="05050102010706020507" pitchFamily="18" charset="2"/>
              </a:rPr>
              <a:t>bc</a:t>
            </a:r>
            <a:r>
              <a:rPr lang="zh-CN" altLang="en-US" dirty="0">
                <a:sym typeface="Symbol" panose="05050102010706020507" pitchFamily="18" charset="2"/>
              </a:rPr>
              <a:t>，例：</a:t>
            </a:r>
            <a:r>
              <a:rPr lang="en-US" altLang="zh-CN" b="1" i="1" dirty="0" err="1">
                <a:sym typeface="Symbol" panose="05050102010706020507" pitchFamily="18" charset="2"/>
              </a:rPr>
              <a:t>abbccd</a:t>
            </a:r>
            <a:endParaRPr lang="en-US" altLang="zh-CN" b="1" dirty="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b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baseline="-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 = {</a:t>
            </a: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b="1" i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i="1" baseline="30000" dirty="0" err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="1" i="1" dirty="0" err="1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b="1" i="1" baseline="30000" dirty="0" err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="1" i="1" dirty="0" err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="1" i="1" baseline="30000" dirty="0" err="1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zh-CN" b="1" i="1" dirty="0" err="1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b="1" i="1" baseline="30000" dirty="0" err="1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 | </a:t>
            </a: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n  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zh-CN" altLang="en-US" b="1" dirty="0">
                <a:solidFill>
                  <a:schemeClr val="accent2"/>
                </a:solidFill>
                <a:sym typeface="Symbol" panose="05050102010706020507" pitchFamily="18" charset="2"/>
              </a:rPr>
              <a:t>，</a:t>
            </a: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m  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1 }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sym typeface="Symbol" panose="05050102010706020507" pitchFamily="18" charset="2"/>
              </a:rPr>
              <a:t>		S </a:t>
            </a:r>
            <a:r>
              <a:rPr lang="en-US" altLang="zh-CN" b="1" dirty="0">
                <a:sym typeface="Symbol" panose="05050102010706020507" pitchFamily="18" charset="2"/>
              </a:rPr>
              <a:t> </a:t>
            </a:r>
            <a:r>
              <a:rPr lang="en-US" altLang="zh-CN" b="1" i="1" dirty="0">
                <a:sym typeface="Symbol" panose="05050102010706020507" pitchFamily="18" charset="2"/>
              </a:rPr>
              <a:t>AB</a:t>
            </a:r>
            <a:endParaRPr lang="en-US" altLang="zh-CN" b="1" dirty="0"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sym typeface="Symbol" panose="05050102010706020507" pitchFamily="18" charset="2"/>
              </a:rPr>
              <a:t>		A </a:t>
            </a:r>
            <a:r>
              <a:rPr lang="en-US" altLang="zh-CN" b="1" dirty="0">
                <a:sym typeface="Symbol" panose="05050102010706020507" pitchFamily="18" charset="2"/>
              </a:rPr>
              <a:t> </a:t>
            </a:r>
            <a:r>
              <a:rPr lang="en-US" altLang="zh-CN" b="1" i="1" dirty="0" err="1">
                <a:sym typeface="Symbol" panose="05050102010706020507" pitchFamily="18" charset="2"/>
              </a:rPr>
              <a:t>aAb</a:t>
            </a:r>
            <a:r>
              <a:rPr lang="en-US" altLang="zh-CN" b="1" i="1" dirty="0">
                <a:sym typeface="Symbol" panose="05050102010706020507" pitchFamily="18" charset="2"/>
              </a:rPr>
              <a:t> | ab</a:t>
            </a:r>
            <a:endParaRPr lang="en-US" altLang="zh-CN" b="1" dirty="0"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ym typeface="Symbol" panose="05050102010706020507" pitchFamily="18" charset="2"/>
              </a:rPr>
              <a:t>		</a:t>
            </a:r>
            <a:r>
              <a:rPr lang="en-US" altLang="zh-CN" b="1" i="1" dirty="0">
                <a:sym typeface="Symbol" panose="05050102010706020507" pitchFamily="18" charset="2"/>
              </a:rPr>
              <a:t>B </a:t>
            </a:r>
            <a:r>
              <a:rPr lang="en-US" altLang="zh-CN" b="1" dirty="0">
                <a:sym typeface="Symbol" panose="05050102010706020507" pitchFamily="18" charset="2"/>
              </a:rPr>
              <a:t> </a:t>
            </a:r>
            <a:r>
              <a:rPr lang="en-US" altLang="zh-CN" b="1" i="1" dirty="0" err="1">
                <a:sym typeface="Symbol" panose="05050102010706020507" pitchFamily="18" charset="2"/>
              </a:rPr>
              <a:t>cBd</a:t>
            </a:r>
            <a:r>
              <a:rPr lang="en-US" altLang="zh-CN" b="1" i="1" dirty="0">
                <a:sym typeface="Symbol" panose="05050102010706020507" pitchFamily="18" charset="2"/>
              </a:rPr>
              <a:t> | cd</a:t>
            </a:r>
            <a:r>
              <a:rPr lang="zh-CN" altLang="en-US" dirty="0">
                <a:sym typeface="Symbol" panose="05050102010706020507" pitchFamily="18" charset="2"/>
              </a:rPr>
              <a:t>， 例：</a:t>
            </a:r>
            <a:r>
              <a:rPr lang="en-US" altLang="zh-CN" b="1" i="1" dirty="0" err="1">
                <a:sym typeface="Symbol" panose="05050102010706020507" pitchFamily="18" charset="2"/>
              </a:rPr>
              <a:t>abccdd</a:t>
            </a:r>
            <a:endParaRPr lang="en-US" altLang="zh-CN" b="1" dirty="0">
              <a:sym typeface="Symbol" panose="05050102010706020507" pitchFamily="18" charset="2"/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DCF4EA-E4A9-D6CD-B4F0-00B8649A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2E87-B568-40E2-9F66-59ADD6BB4924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A5837D-28FE-3436-233D-43307EAA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9FD019-52B1-2977-9BFE-E5C696A3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1B87B0E-DC73-4B6B-85A6-78A2C4FEA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3.2.8 </a:t>
            </a:r>
            <a:r>
              <a:rPr lang="zh-CN" altLang="en-US" dirty="0">
                <a:latin typeface="黑体" panose="02010609060101010101" pitchFamily="49" charset="-122"/>
              </a:rPr>
              <a:t>非上下文无关的语言结构*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9A62539-1E63-459B-84A3-EDB550E083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b="1" i="1" dirty="0">
                <a:solidFill>
                  <a:schemeClr val="accent2"/>
                </a:solidFill>
              </a:rPr>
              <a:t>L</a:t>
            </a:r>
            <a:r>
              <a:rPr lang="en-US" altLang="zh-CN" b="1" baseline="-30000" dirty="0">
                <a:solidFill>
                  <a:schemeClr val="accent2"/>
                </a:solidFill>
              </a:rPr>
              <a:t>3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</a:t>
            </a:r>
            <a:r>
              <a:rPr lang="en-US" altLang="zh-CN" b="1" baseline="-30000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={</a:t>
            </a:r>
            <a:r>
              <a:rPr lang="en-US" altLang="zh-CN" b="1" i="1" dirty="0">
                <a:solidFill>
                  <a:schemeClr val="accent2"/>
                </a:solidFill>
              </a:rPr>
              <a:t>a</a:t>
            </a:r>
            <a:r>
              <a:rPr lang="en-US" altLang="zh-CN" b="1" i="1" baseline="30000" dirty="0">
                <a:solidFill>
                  <a:schemeClr val="accent2"/>
                </a:solidFill>
              </a:rPr>
              <a:t> </a:t>
            </a:r>
            <a:r>
              <a:rPr lang="en-US" altLang="zh-CN" b="1" i="1" baseline="30000" dirty="0" err="1">
                <a:solidFill>
                  <a:schemeClr val="accent2"/>
                </a:solidFill>
              </a:rPr>
              <a:t>n</a:t>
            </a:r>
            <a:r>
              <a:rPr lang="en-US" altLang="zh-CN" b="1" i="1" dirty="0" err="1">
                <a:solidFill>
                  <a:schemeClr val="accent2"/>
                </a:solidFill>
              </a:rPr>
              <a:t>b</a:t>
            </a:r>
            <a:r>
              <a:rPr lang="en-US" altLang="zh-CN" b="1" i="1" baseline="30000" dirty="0">
                <a:solidFill>
                  <a:schemeClr val="accent2"/>
                </a:solidFill>
              </a:rPr>
              <a:t> n</a:t>
            </a:r>
            <a:r>
              <a:rPr lang="en-US" altLang="zh-CN" b="1" dirty="0">
                <a:solidFill>
                  <a:schemeClr val="accent2"/>
                </a:solidFill>
              </a:rPr>
              <a:t> | </a:t>
            </a:r>
            <a:r>
              <a:rPr lang="en-US" altLang="zh-CN" b="1" i="1" dirty="0">
                <a:solidFill>
                  <a:schemeClr val="accent2"/>
                </a:solidFill>
              </a:rPr>
              <a:t>n </a:t>
            </a: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b="1" i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1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/>
              <a:t>		</a:t>
            </a:r>
            <a:r>
              <a:rPr lang="en-US" altLang="zh-CN" b="1" i="1" dirty="0">
                <a:sym typeface="Symbol" panose="05050102010706020507" pitchFamily="18" charset="2"/>
              </a:rPr>
              <a:t>S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ym typeface="Symbol" panose="05050102010706020507" pitchFamily="18" charset="2"/>
              </a:rPr>
              <a:t> </a:t>
            </a:r>
            <a:r>
              <a:rPr lang="en-US" altLang="zh-CN" b="1" i="1" dirty="0" err="1">
                <a:sym typeface="Symbol" panose="05050102010706020507" pitchFamily="18" charset="2"/>
              </a:rPr>
              <a:t>aSb</a:t>
            </a:r>
            <a:r>
              <a:rPr lang="en-US" altLang="zh-CN" b="1" i="1" dirty="0">
                <a:sym typeface="Symbol" panose="05050102010706020507" pitchFamily="18" charset="2"/>
              </a:rPr>
              <a:t> | ab</a:t>
            </a:r>
            <a:r>
              <a:rPr lang="zh-CN" altLang="en-US" dirty="0">
                <a:sym typeface="Symbol" panose="05050102010706020507" pitchFamily="18" charset="2"/>
              </a:rPr>
              <a:t>，例：</a:t>
            </a:r>
            <a:r>
              <a:rPr lang="en-US" altLang="zh-CN" b="1" i="1" dirty="0" err="1">
                <a:sym typeface="Symbol" panose="05050102010706020507" pitchFamily="18" charset="2"/>
              </a:rPr>
              <a:t>aabb</a:t>
            </a:r>
            <a:endParaRPr lang="en-US" altLang="zh-CN" b="1" i="1" dirty="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i="1" dirty="0">
                <a:sym typeface="Symbol" panose="05050102010706020507" pitchFamily="18" charset="2"/>
              </a:rPr>
              <a:t>L</a:t>
            </a:r>
            <a:r>
              <a:rPr lang="en-US" altLang="zh-CN" b="1" baseline="-30000" dirty="0">
                <a:sym typeface="Symbol" panose="05050102010706020507" pitchFamily="18" charset="2"/>
              </a:rPr>
              <a:t>3</a:t>
            </a:r>
            <a:r>
              <a:rPr lang="en-US" altLang="zh-CN" b="1" dirty="0"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黑体" panose="02010609060101010101" pitchFamily="49" charset="-122"/>
                <a:sym typeface="Symbol" panose="05050102010706020507" pitchFamily="18" charset="2"/>
              </a:rPr>
              <a:t>是不能用正规式描述的语言的一个范例</a:t>
            </a:r>
            <a:r>
              <a:rPr lang="zh-CN" altLang="en-US" i="1" dirty="0">
                <a:latin typeface="黑体" panose="02010609060101010101" pitchFamily="49" charset="-122"/>
                <a:sym typeface="Symbol" panose="05050102010706020507" pitchFamily="18" charset="2"/>
              </a:rPr>
              <a:t> </a:t>
            </a:r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若存在接受</a:t>
            </a:r>
            <a:r>
              <a:rPr lang="en-US" altLang="zh-CN" b="1" i="1" dirty="0">
                <a:sym typeface="Symbol" panose="05050102010706020507" pitchFamily="18" charset="2"/>
              </a:rPr>
              <a:t>L</a:t>
            </a:r>
            <a:r>
              <a:rPr lang="en-US" altLang="zh-CN" b="1" baseline="-30000" dirty="0">
                <a:sym typeface="Symbol" panose="05050102010706020507" pitchFamily="18" charset="2"/>
              </a:rPr>
              <a:t>3</a:t>
            </a:r>
            <a:r>
              <a:rPr lang="en-US" altLang="zh-CN" b="1" dirty="0">
                <a:sym typeface="Symbol" panose="05050102010706020507" pitchFamily="18" charset="2"/>
              </a:rPr>
              <a:t> </a:t>
            </a:r>
            <a:r>
              <a:rPr lang="zh-CN" altLang="en-US" dirty="0">
                <a:sym typeface="Symbol" panose="05050102010706020507" pitchFamily="18" charset="2"/>
              </a:rPr>
              <a:t>的</a:t>
            </a:r>
            <a:r>
              <a:rPr lang="en-US" altLang="zh-CN" b="1" dirty="0">
                <a:sym typeface="Symbol" panose="05050102010706020507" pitchFamily="18" charset="2"/>
              </a:rPr>
              <a:t>DFA </a:t>
            </a:r>
            <a:r>
              <a:rPr lang="en-US" altLang="zh-CN" b="1" i="1" dirty="0">
                <a:sym typeface="Symbol" panose="05050102010706020507" pitchFamily="18" charset="2"/>
              </a:rPr>
              <a:t>D</a:t>
            </a:r>
            <a:r>
              <a:rPr lang="zh-CN" altLang="en-US" b="1" dirty="0">
                <a:sym typeface="Symbol" panose="05050102010706020507" pitchFamily="18" charset="2"/>
              </a:rPr>
              <a:t>，</a:t>
            </a:r>
            <a:r>
              <a:rPr lang="zh-CN" altLang="en-US" dirty="0">
                <a:sym typeface="Symbol" panose="05050102010706020507" pitchFamily="18" charset="2"/>
              </a:rPr>
              <a:t>状态数为</a:t>
            </a:r>
            <a:r>
              <a:rPr lang="en-US" altLang="zh-CN" b="1" i="1" dirty="0">
                <a:sym typeface="Symbol" panose="05050102010706020507" pitchFamily="18" charset="2"/>
              </a:rPr>
              <a:t>k</a:t>
            </a:r>
            <a:r>
              <a:rPr lang="zh-CN" altLang="en-US" dirty="0">
                <a:latin typeface="黑体" panose="02010609060101010101" pitchFamily="49" charset="-122"/>
                <a:sym typeface="Symbol" panose="05050102010706020507" pitchFamily="18" charset="2"/>
              </a:rPr>
              <a:t>个</a:t>
            </a:r>
          </a:p>
          <a:p>
            <a:pPr lvl="1" eaLnBrk="1" hangingPunct="1"/>
            <a:r>
              <a:rPr lang="zh-CN" altLang="en-US" sz="2400" b="1" dirty="0">
                <a:latin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黑体" panose="02010609060101010101" pitchFamily="49" charset="-122"/>
                <a:sym typeface="Symbol" panose="05050102010706020507" pitchFamily="18" charset="2"/>
              </a:rPr>
              <a:t>设</a:t>
            </a:r>
            <a:r>
              <a:rPr lang="en-US" altLang="zh-CN" b="1" i="1" dirty="0">
                <a:sym typeface="Symbol" panose="05050102010706020507" pitchFamily="18" charset="2"/>
              </a:rPr>
              <a:t>D</a:t>
            </a:r>
            <a:r>
              <a:rPr lang="zh-CN" altLang="en-US" dirty="0">
                <a:latin typeface="黑体" panose="02010609060101010101" pitchFamily="49" charset="-122"/>
                <a:sym typeface="Symbol" panose="05050102010706020507" pitchFamily="18" charset="2"/>
              </a:rPr>
              <a:t>读完</a:t>
            </a:r>
            <a:r>
              <a:rPr lang="zh-CN" altLang="en-US" b="1" dirty="0">
                <a:sym typeface="Symbol" panose="05050102010706020507" pitchFamily="18" charset="2"/>
              </a:rPr>
              <a:t></a:t>
            </a:r>
            <a:r>
              <a:rPr lang="en-US" altLang="zh-CN" b="1" dirty="0"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sym typeface="Symbol" panose="05050102010706020507" pitchFamily="18" charset="2"/>
              </a:rPr>
              <a:t> a</a:t>
            </a:r>
            <a:r>
              <a:rPr lang="en-US" altLang="zh-CN" b="1" dirty="0"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sym typeface="Symbol" panose="05050102010706020507" pitchFamily="18" charset="2"/>
              </a:rPr>
              <a:t> aa</a:t>
            </a:r>
            <a:r>
              <a:rPr lang="en-US" altLang="zh-CN" b="1" dirty="0"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en-US" altLang="zh-CN" b="1" dirty="0">
                <a:sym typeface="Symbol" panose="05050102010706020507" pitchFamily="18" charset="2"/>
              </a:rPr>
              <a:t>, </a:t>
            </a:r>
            <a:r>
              <a:rPr lang="en-US" altLang="zh-CN" b="1" i="1" dirty="0" err="1">
                <a:sym typeface="Symbol" panose="05050102010706020507" pitchFamily="18" charset="2"/>
              </a:rPr>
              <a:t>a</a:t>
            </a:r>
            <a:r>
              <a:rPr lang="en-US" altLang="zh-CN" b="1" i="1" baseline="30000" dirty="0" err="1">
                <a:sym typeface="Symbol" panose="05050102010706020507" pitchFamily="18" charset="2"/>
              </a:rPr>
              <a:t>k</a:t>
            </a:r>
            <a:r>
              <a:rPr lang="en-US" altLang="zh-CN" b="1" i="1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黑体" panose="02010609060101010101" pitchFamily="49" charset="-122"/>
                <a:sym typeface="Symbol" panose="05050102010706020507" pitchFamily="18" charset="2"/>
              </a:rPr>
              <a:t>分别到达状态</a:t>
            </a:r>
            <a:r>
              <a:rPr lang="en-US" altLang="zh-CN" b="1" i="1" dirty="0">
                <a:sym typeface="Symbol" panose="05050102010706020507" pitchFamily="18" charset="2"/>
              </a:rPr>
              <a:t>s</a:t>
            </a:r>
            <a:r>
              <a:rPr lang="en-US" altLang="zh-CN" b="1" baseline="-30000" dirty="0">
                <a:sym typeface="Symbol" panose="05050102010706020507" pitchFamily="18" charset="2"/>
              </a:rPr>
              <a:t>0</a:t>
            </a:r>
            <a:r>
              <a:rPr lang="en-US" altLang="zh-CN" b="1" dirty="0"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sym typeface="Symbol" panose="05050102010706020507" pitchFamily="18" charset="2"/>
              </a:rPr>
              <a:t>s</a:t>
            </a:r>
            <a:r>
              <a:rPr lang="en-US" altLang="zh-CN" b="1" baseline="-30000" dirty="0">
                <a:sym typeface="Symbol" panose="05050102010706020507" pitchFamily="18" charset="2"/>
              </a:rPr>
              <a:t>1</a:t>
            </a:r>
            <a:r>
              <a:rPr lang="en-US" altLang="zh-CN" b="1" dirty="0"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en-US" altLang="zh-CN" b="1" dirty="0">
                <a:sym typeface="Symbol" panose="05050102010706020507" pitchFamily="18" charset="2"/>
              </a:rPr>
              <a:t>, </a:t>
            </a:r>
            <a:r>
              <a:rPr lang="en-US" altLang="zh-CN" b="1" i="1" dirty="0" err="1">
                <a:sym typeface="Symbol" panose="05050102010706020507" pitchFamily="18" charset="2"/>
              </a:rPr>
              <a:t>s</a:t>
            </a:r>
            <a:r>
              <a:rPr lang="en-US" altLang="zh-CN" b="1" i="1" baseline="-30000" dirty="0" err="1">
                <a:sym typeface="Symbol" panose="05050102010706020507" pitchFamily="18" charset="2"/>
              </a:rPr>
              <a:t>k</a:t>
            </a:r>
            <a:endParaRPr lang="en-US" altLang="zh-CN" b="1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sym typeface="Symbol" panose="05050102010706020507" pitchFamily="18" charset="2"/>
              </a:rPr>
              <a:t>至少有两个状态相同，例如是</a:t>
            </a:r>
            <a:r>
              <a:rPr lang="en-US" altLang="zh-CN" b="1" i="1" dirty="0" err="1">
                <a:sym typeface="Symbol" panose="05050102010706020507" pitchFamily="18" charset="2"/>
              </a:rPr>
              <a:t>s</a:t>
            </a:r>
            <a:r>
              <a:rPr lang="en-US" altLang="zh-CN" b="1" i="1" baseline="-30000" dirty="0" err="1">
                <a:sym typeface="Symbol" panose="05050102010706020507" pitchFamily="18" charset="2"/>
              </a:rPr>
              <a:t>i</a:t>
            </a:r>
            <a:r>
              <a:rPr lang="zh-CN" altLang="en-US" dirty="0">
                <a:latin typeface="黑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b="1" i="1" dirty="0" err="1">
                <a:sym typeface="Symbol" panose="05050102010706020507" pitchFamily="18" charset="2"/>
              </a:rPr>
              <a:t>s</a:t>
            </a:r>
            <a:r>
              <a:rPr lang="en-US" altLang="zh-CN" b="1" i="1" baseline="-30000" dirty="0" err="1">
                <a:sym typeface="Symbol" panose="05050102010706020507" pitchFamily="18" charset="2"/>
              </a:rPr>
              <a:t>j</a:t>
            </a:r>
            <a:r>
              <a:rPr lang="zh-CN" altLang="en-US" dirty="0">
                <a:sym typeface="Symbol" panose="05050102010706020507" pitchFamily="18" charset="2"/>
              </a:rPr>
              <a:t>，则</a:t>
            </a:r>
            <a:r>
              <a:rPr lang="en-US" altLang="zh-CN" b="1" i="1" dirty="0">
                <a:sym typeface="Symbol" panose="05050102010706020507" pitchFamily="18" charset="2"/>
              </a:rPr>
              <a:t>D</a:t>
            </a:r>
            <a:r>
              <a:rPr lang="zh-CN" altLang="en-US" dirty="0">
                <a:sym typeface="Symbol" panose="05050102010706020507" pitchFamily="18" charset="2"/>
              </a:rPr>
              <a:t>也接受</a:t>
            </a:r>
            <a:r>
              <a:rPr lang="en-US" altLang="zh-CN" b="1" i="1" dirty="0" err="1">
                <a:sym typeface="Symbol" panose="05050102010706020507" pitchFamily="18" charset="2"/>
              </a:rPr>
              <a:t>a</a:t>
            </a:r>
            <a:r>
              <a:rPr lang="en-US" altLang="zh-CN" b="1" i="1" baseline="30000" dirty="0" err="1">
                <a:sym typeface="Symbol" panose="05050102010706020507" pitchFamily="18" charset="2"/>
              </a:rPr>
              <a:t>j</a:t>
            </a:r>
            <a:r>
              <a:rPr lang="en-US" altLang="zh-CN" b="1" i="1" dirty="0" err="1">
                <a:sym typeface="Symbol" panose="05050102010706020507" pitchFamily="18" charset="2"/>
              </a:rPr>
              <a:t>b</a:t>
            </a:r>
            <a:r>
              <a:rPr lang="en-US" altLang="zh-CN" b="1" i="1" baseline="30000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，推出</a:t>
            </a:r>
            <a:r>
              <a:rPr lang="en-US" altLang="zh-CN" b="1" i="1" dirty="0" err="1">
                <a:sym typeface="Symbol" panose="05050102010706020507" pitchFamily="18" charset="2"/>
              </a:rPr>
              <a:t>a</a:t>
            </a:r>
            <a:r>
              <a:rPr lang="en-US" altLang="zh-CN" b="1" i="1" baseline="30000" dirty="0" err="1">
                <a:sym typeface="Symbol" panose="05050102010706020507" pitchFamily="18" charset="2"/>
              </a:rPr>
              <a:t>j</a:t>
            </a:r>
            <a:r>
              <a:rPr lang="en-US" altLang="zh-CN" b="1" i="1" dirty="0" err="1">
                <a:sym typeface="Symbol" panose="05050102010706020507" pitchFamily="18" charset="2"/>
              </a:rPr>
              <a:t>b</a:t>
            </a:r>
            <a:r>
              <a:rPr lang="en-US" altLang="zh-CN" b="1" i="1" baseline="30000" dirty="0" err="1">
                <a:sym typeface="Symbol" panose="05050102010706020507" pitchFamily="18" charset="2"/>
              </a:rPr>
              <a:t>i</a:t>
            </a:r>
            <a:r>
              <a:rPr lang="zh-CN" altLang="en-US" dirty="0">
                <a:latin typeface="黑体" panose="02010609060101010101" pitchFamily="49" charset="-122"/>
                <a:sym typeface="Symbol" panose="05050102010706020507" pitchFamily="18" charset="2"/>
              </a:rPr>
              <a:t>属于</a:t>
            </a:r>
            <a:r>
              <a:rPr lang="en-US" altLang="zh-CN" b="1" i="1" dirty="0">
                <a:sym typeface="Symbol" panose="05050102010706020507" pitchFamily="18" charset="2"/>
              </a:rPr>
              <a:t>L</a:t>
            </a:r>
            <a:r>
              <a:rPr lang="en-US" altLang="zh-CN" b="1" baseline="-30000" dirty="0">
                <a:sym typeface="Symbol" panose="05050102010706020507" pitchFamily="18" charset="2"/>
              </a:rPr>
              <a:t>3</a:t>
            </a:r>
            <a:r>
              <a:rPr lang="en-US" altLang="zh-CN" b="1" dirty="0">
                <a:sym typeface="Symbol" panose="05050102010706020507" pitchFamily="18" charset="2"/>
              </a:rPr>
              <a:t></a:t>
            </a:r>
            <a:r>
              <a:rPr lang="zh-CN" altLang="en-US" dirty="0">
                <a:sym typeface="Symbol" panose="05050102010706020507" pitchFamily="18" charset="2"/>
              </a:rPr>
              <a:t>。矛盾。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B0FC1C5-0DBB-4D28-A967-855B1361C046}"/>
              </a:ext>
            </a:extLst>
          </p:cNvPr>
          <p:cNvGrpSpPr>
            <a:grpSpLocks/>
          </p:cNvGrpSpPr>
          <p:nvPr/>
        </p:nvGrpSpPr>
        <p:grpSpPr bwMode="auto">
          <a:xfrm>
            <a:off x="819150" y="5181600"/>
            <a:ext cx="7696200" cy="1676400"/>
            <a:chOff x="384" y="3024"/>
            <a:chExt cx="4848" cy="105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AB33811-17F2-46C9-A74B-FD9109C64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3704"/>
              <a:ext cx="329" cy="3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" rIns="21600" bIns="46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 err="1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sz="2800" i="1" baseline="-25000" dirty="0" err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endParaRPr lang="en-US" altLang="zh-CN" sz="2800" i="1" baseline="-250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9843D04A-FEBF-4662-AB89-A50DA6F8C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3858"/>
              <a:ext cx="6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B7A5BBDF-28E7-48C6-AF8C-FB3C3498F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792"/>
              <a:ext cx="4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ea typeface="宋体" panose="02010600030101010101" pitchFamily="2" charset="-122"/>
                </a:rPr>
                <a:t>…</a:t>
              </a:r>
              <a:r>
                <a:rPr lang="zh-CN" altLang="en-US" sz="1000">
                  <a:solidFill>
                    <a:srgbClr val="000000"/>
                  </a:solidFill>
                  <a:ea typeface="宋体" panose="02010600030101010101" pitchFamily="2" charset="-122"/>
                </a:rPr>
                <a:t>。。。</a:t>
              </a: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E0EBDE37-CFB0-4E2E-94C2-B0F8002BA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3" y="3868"/>
              <a:ext cx="6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A92BE49E-AE4B-4255-8A54-9CD6E7C97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4" y="3669"/>
              <a:ext cx="408" cy="411"/>
              <a:chOff x="8590" y="7640"/>
              <a:chExt cx="527" cy="527"/>
            </a:xfrm>
          </p:grpSpPr>
          <p:sp>
            <p:nvSpPr>
              <p:cNvPr id="20" name="Oval 10">
                <a:extLst>
                  <a:ext uri="{FF2B5EF4-FFF2-40B4-BE49-F238E27FC236}">
                    <a16:creationId xmlns:a16="http://schemas.microsoft.com/office/drawing/2014/main" id="{B769AEC2-B53D-4A92-BC9A-F96D7F1C9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000" i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" name="Oval 11">
                <a:extLst>
                  <a:ext uri="{FF2B5EF4-FFF2-40B4-BE49-F238E27FC236}">
                    <a16:creationId xmlns:a16="http://schemas.microsoft.com/office/drawing/2014/main" id="{FC51E69D-F872-4AB7-9587-E06FABCFD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940D1D76-CEB9-45E0-BC75-02DDA63520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840"/>
              <a:ext cx="6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9178F44-D470-4EC0-A0F7-96A2CB668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648"/>
              <a:ext cx="328" cy="3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" rIns="21600" bIns="46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sz="28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CAB4F673-733B-4F8F-A287-538FDF2B1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1453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solidFill>
                    <a:srgbClr val="000000"/>
                  </a:solidFill>
                </a:rPr>
                <a:t>标记为</a:t>
              </a: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sz="2400" i="1" baseline="30000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zh-CN" altLang="en-US" sz="2400" b="0">
                  <a:solidFill>
                    <a:srgbClr val="000000"/>
                  </a:solidFill>
                </a:rPr>
                <a:t>的路径</a:t>
              </a:r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B91C6D6D-BD4E-46C1-87BA-F505DBABCB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6" y="3868"/>
              <a:ext cx="6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16C35E1E-0140-44BF-9496-2A4BD6918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504"/>
              <a:ext cx="1473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solidFill>
                    <a:srgbClr val="000000"/>
                  </a:solidFill>
                </a:rPr>
                <a:t>标记为</a:t>
              </a: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b</a:t>
              </a:r>
              <a:r>
                <a:rPr lang="en-US" altLang="zh-CN" sz="2400" i="1" baseline="30000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zh-CN" altLang="en-US" sz="2400" b="0">
                  <a:solidFill>
                    <a:srgbClr val="000000"/>
                  </a:solidFill>
                </a:rPr>
                <a:t>的路径</a:t>
              </a: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2274903C-4625-420F-B53E-DE0B8FE8F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" y="3406"/>
              <a:ext cx="93" cy="364"/>
            </a:xfrm>
            <a:custGeom>
              <a:avLst/>
              <a:gdLst>
                <a:gd name="T0" fmla="*/ 16 w 120"/>
                <a:gd name="T1" fmla="*/ 0 h 466"/>
                <a:gd name="T2" fmla="*/ 0 w 120"/>
                <a:gd name="T3" fmla="*/ 25 h 466"/>
                <a:gd name="T4" fmla="*/ 16 w 120"/>
                <a:gd name="T5" fmla="*/ 64 h 466"/>
                <a:gd name="T6" fmla="*/ 0 60000 65536"/>
                <a:gd name="T7" fmla="*/ 0 60000 65536"/>
                <a:gd name="T8" fmla="*/ 0 60000 65536"/>
                <a:gd name="T9" fmla="*/ 0 w 120"/>
                <a:gd name="T10" fmla="*/ 0 h 466"/>
                <a:gd name="T11" fmla="*/ 120 w 120"/>
                <a:gd name="T12" fmla="*/ 466 h 4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466">
                  <a:moveTo>
                    <a:pt x="120" y="0"/>
                  </a:moveTo>
                  <a:cubicBezTo>
                    <a:pt x="60" y="51"/>
                    <a:pt x="0" y="102"/>
                    <a:pt x="0" y="180"/>
                  </a:cubicBezTo>
                  <a:cubicBezTo>
                    <a:pt x="0" y="258"/>
                    <a:pt x="100" y="418"/>
                    <a:pt x="120" y="46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A1B43D7-B306-45D5-AF68-73F8F5F7D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3416"/>
              <a:ext cx="162" cy="350"/>
            </a:xfrm>
            <a:custGeom>
              <a:avLst/>
              <a:gdLst>
                <a:gd name="T0" fmla="*/ 0 w 209"/>
                <a:gd name="T1" fmla="*/ 61 h 450"/>
                <a:gd name="T2" fmla="*/ 26 w 209"/>
                <a:gd name="T3" fmla="*/ 29 h 450"/>
                <a:gd name="T4" fmla="*/ 10 w 209"/>
                <a:gd name="T5" fmla="*/ 0 h 450"/>
                <a:gd name="T6" fmla="*/ 0 60000 65536"/>
                <a:gd name="T7" fmla="*/ 0 60000 65536"/>
                <a:gd name="T8" fmla="*/ 0 60000 65536"/>
                <a:gd name="T9" fmla="*/ 0 w 209"/>
                <a:gd name="T10" fmla="*/ 0 h 450"/>
                <a:gd name="T11" fmla="*/ 209 w 209"/>
                <a:gd name="T12" fmla="*/ 450 h 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" h="450">
                  <a:moveTo>
                    <a:pt x="0" y="450"/>
                  </a:moveTo>
                  <a:cubicBezTo>
                    <a:pt x="90" y="366"/>
                    <a:pt x="183" y="285"/>
                    <a:pt x="196" y="210"/>
                  </a:cubicBezTo>
                  <a:cubicBezTo>
                    <a:pt x="209" y="135"/>
                    <a:pt x="101" y="44"/>
                    <a:pt x="76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38A71048-0F6B-4132-8C00-25734C07A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024"/>
              <a:ext cx="161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solidFill>
                    <a:srgbClr val="000000"/>
                  </a:solidFill>
                </a:rPr>
                <a:t>标记为</a:t>
              </a: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sz="2400" i="1" baseline="30000">
                  <a:solidFill>
                    <a:srgbClr val="000000"/>
                  </a:solidFill>
                  <a:ea typeface="宋体" panose="02010600030101010101" pitchFamily="2" charset="-122"/>
                </a:rPr>
                <a:t>j </a:t>
              </a:r>
              <a:r>
                <a:rPr lang="en-US" altLang="zh-CN" sz="2400" baseline="300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</a:t>
              </a:r>
              <a:r>
                <a:rPr lang="en-US" altLang="zh-CN" sz="2400" baseline="300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400" i="1" baseline="30000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zh-CN" altLang="en-US" sz="2400" b="0">
                  <a:solidFill>
                    <a:srgbClr val="000000"/>
                  </a:solidFill>
                </a:rPr>
                <a:t>的路径</a:t>
              </a: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B2266DE3-8621-4314-9A34-66C19230D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64"/>
              <a:ext cx="4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ea typeface="宋体" panose="02010600030101010101" pitchFamily="2" charset="-122"/>
                </a:rPr>
                <a:t>…</a:t>
              </a:r>
              <a:r>
                <a:rPr lang="zh-CN" altLang="en-US" sz="1000">
                  <a:solidFill>
                    <a:srgbClr val="000000"/>
                  </a:solidFill>
                  <a:ea typeface="宋体" panose="02010600030101010101" pitchFamily="2" charset="-122"/>
                </a:rPr>
                <a:t>。。。</a:t>
              </a: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D19E6F5B-89E9-4B18-949A-956022B8A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792"/>
              <a:ext cx="4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ea typeface="宋体" panose="02010600030101010101" pitchFamily="2" charset="-122"/>
                </a:rPr>
                <a:t>…</a:t>
              </a:r>
              <a:r>
                <a:rPr lang="zh-CN" altLang="en-US" sz="1000">
                  <a:solidFill>
                    <a:srgbClr val="000000"/>
                  </a:solidFill>
                  <a:ea typeface="宋体" panose="02010600030101010101" pitchFamily="2" charset="-122"/>
                </a:rPr>
                <a:t>。。。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F0B156-D6BC-71A1-8E21-A0AD8E5C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2987-6A72-4510-A7A4-17A04F29028B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68B114-3CF3-FF1D-9A01-F0459CB8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72AEB0DB-4117-EDB5-E03E-394F08A9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1B87B0E-DC73-4B6B-85A6-78A2C4FEA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3.2.8 </a:t>
            </a:r>
            <a:r>
              <a:rPr lang="zh-CN" altLang="en-US" dirty="0">
                <a:latin typeface="黑体" panose="02010609060101010101" pitchFamily="49" charset="-122"/>
              </a:rPr>
              <a:t>非上下文无关的语言结构*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9A62539-1E63-459B-84A3-EDB550E083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sym typeface="Symbol" panose="05050102010706020507" pitchFamily="18" charset="2"/>
              </a:rPr>
              <a:t>语法分析</a:t>
            </a:r>
            <a:r>
              <a:rPr lang="en-US" altLang="zh-CN" dirty="0">
                <a:sym typeface="Symbol" panose="05050102010706020507" pitchFamily="18" charset="2"/>
              </a:rPr>
              <a:t>(1)</a:t>
            </a:r>
            <a:r>
              <a:rPr lang="zh-CN" altLang="en-US" dirty="0">
                <a:sym typeface="Symbol" panose="05050102010706020507" pitchFamily="18" charset="2"/>
              </a:rPr>
              <a:t>学过，有限自动机不能计数：</a:t>
            </a:r>
            <a:r>
              <a:rPr lang="en-US" altLang="zh-CN" b="1" i="1" dirty="0">
                <a:solidFill>
                  <a:schemeClr val="accent2"/>
                </a:solidFill>
              </a:rPr>
              <a:t>L</a:t>
            </a:r>
            <a:r>
              <a:rPr lang="en-US" altLang="zh-CN" b="1" baseline="-30000" dirty="0">
                <a:solidFill>
                  <a:schemeClr val="accent2"/>
                </a:solidFill>
              </a:rPr>
              <a:t>3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</a:t>
            </a:r>
            <a:r>
              <a:rPr lang="en-US" altLang="zh-CN" b="1" baseline="-30000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={</a:t>
            </a:r>
            <a:r>
              <a:rPr lang="en-US" altLang="zh-CN" b="1" i="1" dirty="0" err="1">
                <a:solidFill>
                  <a:schemeClr val="accent2"/>
                </a:solidFill>
              </a:rPr>
              <a:t>a</a:t>
            </a:r>
            <a:r>
              <a:rPr lang="en-US" altLang="zh-CN" b="1" i="1" baseline="30000" dirty="0" err="1">
                <a:solidFill>
                  <a:schemeClr val="accent2"/>
                </a:solidFill>
              </a:rPr>
              <a:t>n</a:t>
            </a:r>
            <a:r>
              <a:rPr lang="en-US" altLang="zh-CN" b="1" i="1" dirty="0" err="1">
                <a:solidFill>
                  <a:schemeClr val="accent2"/>
                </a:solidFill>
              </a:rPr>
              <a:t>b</a:t>
            </a:r>
            <a:r>
              <a:rPr lang="en-US" altLang="zh-CN" b="1" i="1" baseline="30000" dirty="0" err="1">
                <a:solidFill>
                  <a:schemeClr val="accent2"/>
                </a:solidFill>
              </a:rPr>
              <a:t>n</a:t>
            </a:r>
            <a:r>
              <a:rPr lang="en-US" altLang="zh-CN" b="1" dirty="0">
                <a:solidFill>
                  <a:schemeClr val="accent2"/>
                </a:solidFill>
              </a:rPr>
              <a:t> | </a:t>
            </a:r>
            <a:r>
              <a:rPr lang="en-US" altLang="zh-CN" b="1" i="1" dirty="0">
                <a:solidFill>
                  <a:schemeClr val="accent2"/>
                </a:solidFill>
              </a:rPr>
              <a:t>n </a:t>
            </a: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b="1" i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1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sym typeface="Symbol" panose="05050102010706020507" pitchFamily="18" charset="2"/>
              </a:rPr>
              <a:t>上下文无关文法可以计两项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</a:rPr>
              <a:t>L</a:t>
            </a:r>
            <a:r>
              <a:rPr lang="en-US" altLang="zh-CN" b="1" baseline="-30000" dirty="0">
                <a:solidFill>
                  <a:schemeClr val="accent2"/>
                </a:solidFill>
              </a:rPr>
              <a:t>3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</a:t>
            </a:r>
            <a:r>
              <a:rPr lang="en-US" altLang="zh-CN" b="1" baseline="-30000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，但不能计三项及以上的数量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b="1" baseline="-30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 L</a:t>
            </a:r>
            <a:r>
              <a:rPr lang="en-US" altLang="zh-CN" b="1" baseline="-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 L</a:t>
            </a:r>
            <a:r>
              <a:rPr lang="en-US" altLang="zh-CN" b="1" baseline="-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b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DBCE7EE-DA82-42E1-909E-042BB9A5A8A2}"/>
              </a:ext>
            </a:extLst>
          </p:cNvPr>
          <p:cNvSpPr txBox="1"/>
          <p:nvPr/>
        </p:nvSpPr>
        <p:spPr>
          <a:xfrm>
            <a:off x="886177" y="4072863"/>
            <a:ext cx="7038623" cy="978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dirty="0">
                <a:sym typeface="Symbol" panose="05050102010706020507" pitchFamily="18" charset="2"/>
              </a:rPr>
              <a:t>是否有功能更强的文法来描述上述</a:t>
            </a:r>
            <a:r>
              <a:rPr lang="en-US" altLang="zh-CN" sz="3200" b="1" i="1" dirty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sz="3200" b="1" baseline="-30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chemeClr val="accent2"/>
                </a:solidFill>
                <a:sym typeface="Symbol" panose="05050102010706020507" pitchFamily="18" charset="2"/>
              </a:rPr>
              <a:t>,</a:t>
            </a:r>
            <a:r>
              <a:rPr lang="en-US" altLang="zh-CN" sz="3200" b="1" i="1" dirty="0">
                <a:solidFill>
                  <a:schemeClr val="accent2"/>
                </a:solidFill>
                <a:sym typeface="Symbol" panose="05050102010706020507" pitchFamily="18" charset="2"/>
              </a:rPr>
              <a:t> L</a:t>
            </a:r>
            <a:r>
              <a:rPr lang="en-US" altLang="zh-CN" sz="3200" b="1" baseline="-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chemeClr val="accent2"/>
                </a:solidFill>
                <a:sym typeface="Symbol" panose="05050102010706020507" pitchFamily="18" charset="2"/>
              </a:rPr>
              <a:t>,</a:t>
            </a:r>
            <a:r>
              <a:rPr lang="en-US" altLang="zh-CN" sz="3200" b="1" i="1" dirty="0">
                <a:solidFill>
                  <a:schemeClr val="accent2"/>
                </a:solidFill>
                <a:sym typeface="Symbol" panose="05050102010706020507" pitchFamily="18" charset="2"/>
              </a:rPr>
              <a:t> L</a:t>
            </a:r>
            <a:r>
              <a:rPr lang="en-US" altLang="zh-CN" sz="3200" b="1" baseline="-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zh-CN" altLang="en-US" sz="3200" dirty="0">
                <a:sym typeface="Symbol" panose="05050102010706020507" pitchFamily="18" charset="2"/>
              </a:rPr>
              <a:t>语言呢？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89FCA8-FEEF-8008-F025-623CBDC1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1DA0-C92E-4B90-B620-617464F2AB43}" type="datetime2">
              <a:rPr lang="zh-CN" altLang="en-US" smtClean="0"/>
              <a:t>2024年6月25日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8525F5-B422-88AD-DB20-F09BF219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FE37A-BE2D-9341-67F2-77479520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94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编译原理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1A4A9B1-7E4E-47AA-AA07-2768A6A8C14F}" vid="{86F4E090-C3C9-4325-B7F9-CF07F329FE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2115</TotalTime>
  <Words>5882</Words>
  <Application>Microsoft Office PowerPoint</Application>
  <PresentationFormat>全屏显示(4:3)</PresentationFormat>
  <Paragraphs>747</Paragraphs>
  <Slides>54</Slides>
  <Notes>13</Notes>
  <HiddenSlides>3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5" baseType="lpstr">
      <vt:lpstr>TimesNewRomanPS-BoldItalicMT</vt:lpstr>
      <vt:lpstr>TimesNewRomanPS-BoldMT</vt:lpstr>
      <vt:lpstr>等线</vt:lpstr>
      <vt:lpstr>仿宋</vt:lpstr>
      <vt:lpstr>黑体</vt:lpstr>
      <vt:lpstr>宋体</vt:lpstr>
      <vt:lpstr>Arial</vt:lpstr>
      <vt:lpstr>Symbol</vt:lpstr>
      <vt:lpstr>Times New Roman</vt:lpstr>
      <vt:lpstr>Wingdings</vt:lpstr>
      <vt:lpstr>主题1</vt:lpstr>
      <vt:lpstr>第三章 语法分析(3)</vt:lpstr>
      <vt:lpstr>上次课回顾</vt:lpstr>
      <vt:lpstr>上次课回顾</vt:lpstr>
      <vt:lpstr>上次课回顾</vt:lpstr>
      <vt:lpstr>本次课内容</vt:lpstr>
      <vt:lpstr>3.2.8 非上下文无关的语言结构*</vt:lpstr>
      <vt:lpstr>3.2.8 非上下文无关的语言结构*</vt:lpstr>
      <vt:lpstr>3.2.8 非上下文无关的语言结构*</vt:lpstr>
      <vt:lpstr>3.2.8 非上下文无关的语言结构*</vt:lpstr>
      <vt:lpstr>3.2.9 形式语言的Chomsky分类</vt:lpstr>
      <vt:lpstr>3.2.9 形式语言的Chomsky分类</vt:lpstr>
      <vt:lpstr>3.2.9 形式语言的Chomsky分类</vt:lpstr>
      <vt:lpstr>3.2.9 形式语言的Chomsky分类</vt:lpstr>
      <vt:lpstr>3.2.9 形式语言的Chomsky分类</vt:lpstr>
      <vt:lpstr>3.2.9 形式语言的Chomsky分类</vt:lpstr>
      <vt:lpstr>3.2.9 形式语言的Chomsky分类</vt:lpstr>
      <vt:lpstr>3.2.9 形式语言的Chomsky分类</vt:lpstr>
      <vt:lpstr>3.2.9 形式语言的Chomsky分类</vt:lpstr>
      <vt:lpstr>3.3.1 自上而下分析的一般方法</vt:lpstr>
      <vt:lpstr>3.3.1 自上而下分析的一般方法</vt:lpstr>
      <vt:lpstr>3.3.1 自上而下分析的一般方法</vt:lpstr>
      <vt:lpstr>3.3.1 自上而下分析的一般方法</vt:lpstr>
      <vt:lpstr>3.3.1 自上而下分析的一般方法</vt:lpstr>
      <vt:lpstr>3.3.1 自上而下分析的一般方法</vt:lpstr>
      <vt:lpstr>3.3.2 LL(1)文法</vt:lpstr>
      <vt:lpstr>3.3.2 LL(1)文法</vt:lpstr>
      <vt:lpstr>3.3.2 LL(1)文法</vt:lpstr>
      <vt:lpstr>3.3.2 LL(1)文法</vt:lpstr>
      <vt:lpstr>3.3.2 LL(1)文法</vt:lpstr>
      <vt:lpstr>3.3.2 LL(1)文法</vt:lpstr>
      <vt:lpstr>3.3.2 LL(1)文法</vt:lpstr>
      <vt:lpstr>3.3.2 LL(1)文法</vt:lpstr>
      <vt:lpstr>3.3.2 LL(1)文法</vt:lpstr>
      <vt:lpstr>3.3.2 LL(1)文法</vt:lpstr>
      <vt:lpstr>3.3.2 LL(1)文法</vt:lpstr>
      <vt:lpstr>3.3.2 LL(1)文法</vt:lpstr>
      <vt:lpstr>3.3.2 LL(1)文法</vt:lpstr>
      <vt:lpstr>3.3.2 LL(1)文法</vt:lpstr>
      <vt:lpstr>3.3.2 LL(1)文法</vt:lpstr>
      <vt:lpstr>3.3.2 LL(1)文法</vt:lpstr>
      <vt:lpstr>3.3.2 LL(1)文法</vt:lpstr>
      <vt:lpstr>3.3.3 递归下降的预测分析</vt:lpstr>
      <vt:lpstr>3.3.3 递归下降的预测分析</vt:lpstr>
      <vt:lpstr>3.3.3 递归下降的预测分析</vt:lpstr>
      <vt:lpstr>3.3.3 递归下降的预测分析</vt:lpstr>
      <vt:lpstr>3.3.3 递归下降的预测分析</vt:lpstr>
      <vt:lpstr>递归下降预测分析的例子：</vt:lpstr>
      <vt:lpstr>递归下降预测分析的例子：</vt:lpstr>
      <vt:lpstr>递归下降预测分析的例子：</vt:lpstr>
      <vt:lpstr>小节练习</vt:lpstr>
      <vt:lpstr>小节练习</vt:lpstr>
      <vt:lpstr>本节小结</vt:lpstr>
      <vt:lpstr>本节小结</vt:lpstr>
      <vt:lpstr>课后任务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欣捷</dc:creator>
  <cp:lastModifiedBy>XI MEI</cp:lastModifiedBy>
  <cp:revision>46</cp:revision>
  <dcterms:created xsi:type="dcterms:W3CDTF">2021-02-17T04:10:24Z</dcterms:created>
  <dcterms:modified xsi:type="dcterms:W3CDTF">2024-06-25T16:36:04Z</dcterms:modified>
</cp:coreProperties>
</file>