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60"/>
  </p:notesMasterIdLst>
  <p:sldIdLst>
    <p:sldId id="256" r:id="rId2"/>
    <p:sldId id="834" r:id="rId3"/>
    <p:sldId id="818" r:id="rId4"/>
    <p:sldId id="819" r:id="rId5"/>
    <p:sldId id="581" r:id="rId6"/>
    <p:sldId id="715" r:id="rId7"/>
    <p:sldId id="820" r:id="rId8"/>
    <p:sldId id="636" r:id="rId9"/>
    <p:sldId id="584" r:id="rId10"/>
    <p:sldId id="585" r:id="rId11"/>
    <p:sldId id="672" r:id="rId12"/>
    <p:sldId id="586" r:id="rId13"/>
    <p:sldId id="673" r:id="rId14"/>
    <p:sldId id="675" r:id="rId15"/>
    <p:sldId id="674" r:id="rId16"/>
    <p:sldId id="676" r:id="rId17"/>
    <p:sldId id="588" r:id="rId18"/>
    <p:sldId id="677" r:id="rId19"/>
    <p:sldId id="589" r:id="rId20"/>
    <p:sldId id="590" r:id="rId21"/>
    <p:sldId id="591" r:id="rId22"/>
    <p:sldId id="671" r:id="rId23"/>
    <p:sldId id="592" r:id="rId24"/>
    <p:sldId id="593" r:id="rId25"/>
    <p:sldId id="594" r:id="rId26"/>
    <p:sldId id="812" r:id="rId27"/>
    <p:sldId id="839" r:id="rId28"/>
    <p:sldId id="608" r:id="rId29"/>
    <p:sldId id="595" r:id="rId30"/>
    <p:sldId id="597" r:id="rId31"/>
    <p:sldId id="596" r:id="rId32"/>
    <p:sldId id="598" r:id="rId33"/>
    <p:sldId id="599" r:id="rId34"/>
    <p:sldId id="600" r:id="rId35"/>
    <p:sldId id="601" r:id="rId36"/>
    <p:sldId id="840" r:id="rId37"/>
    <p:sldId id="841" r:id="rId38"/>
    <p:sldId id="602" r:id="rId39"/>
    <p:sldId id="603" r:id="rId40"/>
    <p:sldId id="604" r:id="rId41"/>
    <p:sldId id="605" r:id="rId42"/>
    <p:sldId id="606" r:id="rId43"/>
    <p:sldId id="607" r:id="rId44"/>
    <p:sldId id="842" r:id="rId45"/>
    <p:sldId id="835" r:id="rId46"/>
    <p:sldId id="822" r:id="rId47"/>
    <p:sldId id="843" r:id="rId48"/>
    <p:sldId id="609" r:id="rId49"/>
    <p:sldId id="611" r:id="rId50"/>
    <p:sldId id="823" r:id="rId51"/>
    <p:sldId id="612" r:id="rId52"/>
    <p:sldId id="844" r:id="rId53"/>
    <p:sldId id="845" r:id="rId54"/>
    <p:sldId id="758" r:id="rId55"/>
    <p:sldId id="759" r:id="rId56"/>
    <p:sldId id="824" r:id="rId57"/>
    <p:sldId id="837" r:id="rId58"/>
    <p:sldId id="838"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A7A3A"/>
    <a:srgbClr val="2E617D"/>
    <a:srgbClr val="316886"/>
    <a:srgbClr val="3A7B9F"/>
    <a:srgbClr val="20455A"/>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78164-C922-4B17-B2C0-27A08FEA9AF2}" v="2220" dt="2024-03-28T13:59:34.942"/>
    <p1510:client id="{B67B99EA-5DBF-4254-966B-5555B9B98BA9}" v="1398" dt="2024-03-28T14:00:47.625"/>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B67B99EA-5DBF-4254-966B-5555B9B98BA9}"/>
    <pc:docChg chg="custSel modSld">
      <pc:chgData name="欣捷 王" userId="b965477fa0aef5e6" providerId="LiveId" clId="{B67B99EA-5DBF-4254-966B-5555B9B98BA9}" dt="2024-03-28T14:00:47.625" v="139" actId="207"/>
      <pc:docMkLst>
        <pc:docMk/>
      </pc:docMkLst>
      <pc:sldChg chg="modAnim">
        <pc:chgData name="欣捷 王" userId="b965477fa0aef5e6" providerId="LiveId" clId="{B67B99EA-5DBF-4254-966B-5555B9B98BA9}" dt="2024-03-28T14:00:28.851" v="61"/>
        <pc:sldMkLst>
          <pc:docMk/>
          <pc:sldMk cId="0" sldId="812"/>
        </pc:sldMkLst>
      </pc:sldChg>
      <pc:sldChg chg="modSp mod">
        <pc:chgData name="欣捷 王" userId="b965477fa0aef5e6" providerId="LiveId" clId="{B67B99EA-5DBF-4254-966B-5555B9B98BA9}" dt="2024-03-28T14:00:47.621" v="127" actId="207"/>
        <pc:sldMkLst>
          <pc:docMk/>
          <pc:sldMk cId="222918980" sldId="840"/>
        </pc:sldMkLst>
        <pc:spChg chg="mod">
          <ac:chgData name="欣捷 王" userId="b965477fa0aef5e6" providerId="LiveId" clId="{B67B99EA-5DBF-4254-966B-5555B9B98BA9}" dt="2024-03-28T14:00:47.621" v="127" actId="207"/>
          <ac:spMkLst>
            <pc:docMk/>
            <pc:sldMk cId="222918980" sldId="840"/>
            <ac:spMk id="14" creationId="{C6D8F26D-4B18-9042-7EE1-FDEC6C91D05D}"/>
          </ac:spMkLst>
        </pc:spChg>
        <pc:spChg chg="mod modVis">
          <ac:chgData name="欣捷 王" userId="b965477fa0aef5e6" providerId="LiveId" clId="{B67B99EA-5DBF-4254-966B-5555B9B98BA9}" dt="2024-03-28T14:00:47.621" v="123"/>
          <ac:spMkLst>
            <pc:docMk/>
            <pc:sldMk cId="222918980" sldId="840"/>
            <ac:spMk id="18" creationId="{FB4C1DDC-02F3-4686-BB99-C35F0C49C009}"/>
          </ac:spMkLst>
        </pc:spChg>
        <pc:spChg chg="mod">
          <ac:chgData name="欣捷 王" userId="b965477fa0aef5e6" providerId="LiveId" clId="{B67B99EA-5DBF-4254-966B-5555B9B98BA9}" dt="2024-03-28T14:00:47.615" v="118"/>
          <ac:spMkLst>
            <pc:docMk/>
            <pc:sldMk cId="222918980" sldId="840"/>
            <ac:spMk id="19" creationId="{9695A7F3-2DB9-E409-EDFD-1A144C4B55C8}"/>
          </ac:spMkLst>
        </pc:spChg>
        <pc:spChg chg="mod">
          <ac:chgData name="欣捷 王" userId="b965477fa0aef5e6" providerId="LiveId" clId="{B67B99EA-5DBF-4254-966B-5555B9B98BA9}" dt="2024-03-28T14:00:47.614" v="117"/>
          <ac:spMkLst>
            <pc:docMk/>
            <pc:sldMk cId="222918980" sldId="840"/>
            <ac:spMk id="20" creationId="{18A64D73-FA78-7291-E4AF-E6A5CEE5FD2D}"/>
          </ac:spMkLst>
        </pc:spChg>
        <pc:spChg chg="mod">
          <ac:chgData name="欣捷 王" userId="b965477fa0aef5e6" providerId="LiveId" clId="{B67B99EA-5DBF-4254-966B-5555B9B98BA9}" dt="2024-03-28T14:00:47.614" v="117"/>
          <ac:spMkLst>
            <pc:docMk/>
            <pc:sldMk cId="222918980" sldId="840"/>
            <ac:spMk id="21" creationId="{69D9221B-57A8-3715-D497-3972B24E08C9}"/>
          </ac:spMkLst>
        </pc:spChg>
        <pc:spChg chg="mod">
          <ac:chgData name="欣捷 王" userId="b965477fa0aef5e6" providerId="LiveId" clId="{B67B99EA-5DBF-4254-966B-5555B9B98BA9}" dt="2024-03-28T14:00:47.614" v="117"/>
          <ac:spMkLst>
            <pc:docMk/>
            <pc:sldMk cId="222918980" sldId="840"/>
            <ac:spMk id="22" creationId="{0EDB8D74-B326-5946-18B0-20734E8C4893}"/>
          </ac:spMkLst>
        </pc:spChg>
        <pc:grpChg chg="mod">
          <ac:chgData name="欣捷 王" userId="b965477fa0aef5e6" providerId="LiveId" clId="{B67B99EA-5DBF-4254-966B-5555B9B98BA9}" dt="2024-03-28T14:00:47.615" v="119"/>
          <ac:grpSpMkLst>
            <pc:docMk/>
            <pc:sldMk cId="222918980" sldId="840"/>
            <ac:grpSpMk id="23" creationId="{64477AF8-AC9C-63A2-9708-BF31D864D8F8}"/>
          </ac:grpSpMkLst>
        </pc:grpChg>
        <pc:picChg chg="mod ord modVis">
          <ac:chgData name="欣捷 王" userId="b965477fa0aef5e6" providerId="LiveId" clId="{B67B99EA-5DBF-4254-966B-5555B9B98BA9}" dt="2024-03-28T14:00:47.621" v="125"/>
          <ac:picMkLst>
            <pc:docMk/>
            <pc:sldMk cId="222918980" sldId="840"/>
            <ac:picMk id="8" creationId="{4B25DD8B-1660-E9F2-B856-DE23C9114577}"/>
          </ac:picMkLst>
        </pc:picChg>
      </pc:sldChg>
      <pc:sldChg chg="modSp mod">
        <pc:chgData name="欣捷 王" userId="b965477fa0aef5e6" providerId="LiveId" clId="{B67B99EA-5DBF-4254-966B-5555B9B98BA9}" dt="2024-03-28T14:00:47.625" v="133" actId="207"/>
        <pc:sldMkLst>
          <pc:docMk/>
          <pc:sldMk cId="1249738998" sldId="844"/>
        </pc:sldMkLst>
        <pc:spChg chg="mod">
          <ac:chgData name="欣捷 王" userId="b965477fa0aef5e6" providerId="LiveId" clId="{B67B99EA-5DBF-4254-966B-5555B9B98BA9}" dt="2024-03-28T14:00:47.625" v="133" actId="207"/>
          <ac:spMkLst>
            <pc:docMk/>
            <pc:sldMk cId="1249738998" sldId="844"/>
            <ac:spMk id="14" creationId="{F37B5A3B-6C88-5BFD-17D4-B43631D00FEF}"/>
          </ac:spMkLst>
        </pc:spChg>
        <pc:spChg chg="mod modVis">
          <ac:chgData name="欣捷 王" userId="b965477fa0aef5e6" providerId="LiveId" clId="{B67B99EA-5DBF-4254-966B-5555B9B98BA9}" dt="2024-03-28T14:00:47.625" v="129"/>
          <ac:spMkLst>
            <pc:docMk/>
            <pc:sldMk cId="1249738998" sldId="844"/>
            <ac:spMk id="18" creationId="{AD5D58DE-7E94-BC22-E1D0-B5911271ABA2}"/>
          </ac:spMkLst>
        </pc:spChg>
        <pc:spChg chg="mod">
          <ac:chgData name="欣捷 王" userId="b965477fa0aef5e6" providerId="LiveId" clId="{B67B99EA-5DBF-4254-966B-5555B9B98BA9}" dt="2024-03-28T14:00:30.844" v="106"/>
          <ac:spMkLst>
            <pc:docMk/>
            <pc:sldMk cId="1249738998" sldId="844"/>
            <ac:spMk id="19" creationId="{80CE9350-8BCD-B73C-836E-C353252601AB}"/>
          </ac:spMkLst>
        </pc:spChg>
        <pc:spChg chg="mod">
          <ac:chgData name="欣捷 王" userId="b965477fa0aef5e6" providerId="LiveId" clId="{B67B99EA-5DBF-4254-966B-5555B9B98BA9}" dt="2024-03-28T14:00:30.844" v="105"/>
          <ac:spMkLst>
            <pc:docMk/>
            <pc:sldMk cId="1249738998" sldId="844"/>
            <ac:spMk id="20" creationId="{BFD012FC-6DEA-37B3-827D-A77C05FE3E8E}"/>
          </ac:spMkLst>
        </pc:spChg>
        <pc:spChg chg="mod">
          <ac:chgData name="欣捷 王" userId="b965477fa0aef5e6" providerId="LiveId" clId="{B67B99EA-5DBF-4254-966B-5555B9B98BA9}" dt="2024-03-28T14:00:30.844" v="105"/>
          <ac:spMkLst>
            <pc:docMk/>
            <pc:sldMk cId="1249738998" sldId="844"/>
            <ac:spMk id="21" creationId="{5AB11E2E-A98C-B02B-0A71-CF5ECC7025C3}"/>
          </ac:spMkLst>
        </pc:spChg>
        <pc:spChg chg="mod">
          <ac:chgData name="欣捷 王" userId="b965477fa0aef5e6" providerId="LiveId" clId="{B67B99EA-5DBF-4254-966B-5555B9B98BA9}" dt="2024-03-28T14:00:30.844" v="105"/>
          <ac:spMkLst>
            <pc:docMk/>
            <pc:sldMk cId="1249738998" sldId="844"/>
            <ac:spMk id="22" creationId="{C293CF5A-7CCA-40C5-8F8E-16486717EB4E}"/>
          </ac:spMkLst>
        </pc:spChg>
        <pc:grpChg chg="mod">
          <ac:chgData name="欣捷 王" userId="b965477fa0aef5e6" providerId="LiveId" clId="{B67B99EA-5DBF-4254-966B-5555B9B98BA9}" dt="2024-03-28T14:00:30.844" v="107"/>
          <ac:grpSpMkLst>
            <pc:docMk/>
            <pc:sldMk cId="1249738998" sldId="844"/>
            <ac:grpSpMk id="23" creationId="{6131D52D-C6F2-101E-8F55-DF295DF851DF}"/>
          </ac:grpSpMkLst>
        </pc:grpChg>
        <pc:picChg chg="mod ord modVis">
          <ac:chgData name="欣捷 王" userId="b965477fa0aef5e6" providerId="LiveId" clId="{B67B99EA-5DBF-4254-966B-5555B9B98BA9}" dt="2024-03-28T14:00:47.625" v="131"/>
          <ac:picMkLst>
            <pc:docMk/>
            <pc:sldMk cId="1249738998" sldId="844"/>
            <ac:picMk id="8" creationId="{0802E01D-8449-534D-719A-B90E733C667A}"/>
          </ac:picMkLst>
        </pc:picChg>
      </pc:sldChg>
      <pc:sldChg chg="modSp mod">
        <pc:chgData name="欣捷 王" userId="b965477fa0aef5e6" providerId="LiveId" clId="{B67B99EA-5DBF-4254-966B-5555B9B98BA9}" dt="2024-03-28T14:00:47.625" v="139" actId="207"/>
        <pc:sldMkLst>
          <pc:docMk/>
          <pc:sldMk cId="1509258353" sldId="845"/>
        </pc:sldMkLst>
        <pc:spChg chg="mod">
          <ac:chgData name="欣捷 王" userId="b965477fa0aef5e6" providerId="LiveId" clId="{B67B99EA-5DBF-4254-966B-5555B9B98BA9}" dt="2024-03-28T14:00:47.625" v="139" actId="207"/>
          <ac:spMkLst>
            <pc:docMk/>
            <pc:sldMk cId="1509258353" sldId="845"/>
            <ac:spMk id="15" creationId="{17608B43-FA9E-F799-7FC2-2716B61423BB}"/>
          </ac:spMkLst>
        </pc:spChg>
        <pc:spChg chg="mod modVis">
          <ac:chgData name="欣捷 王" userId="b965477fa0aef5e6" providerId="LiveId" clId="{B67B99EA-5DBF-4254-966B-5555B9B98BA9}" dt="2024-03-28T14:00:47.625" v="135"/>
          <ac:spMkLst>
            <pc:docMk/>
            <pc:sldMk cId="1509258353" sldId="845"/>
            <ac:spMk id="18" creationId="{AD5D58DE-7E94-BC22-E1D0-B5911271ABA2}"/>
          </ac:spMkLst>
        </pc:spChg>
        <pc:spChg chg="mod">
          <ac:chgData name="欣捷 王" userId="b965477fa0aef5e6" providerId="LiveId" clId="{B67B99EA-5DBF-4254-966B-5555B9B98BA9}" dt="2024-03-28T14:00:30.868" v="112"/>
          <ac:spMkLst>
            <pc:docMk/>
            <pc:sldMk cId="1509258353" sldId="845"/>
            <ac:spMk id="19" creationId="{80CE9350-8BCD-B73C-836E-C353252601AB}"/>
          </ac:spMkLst>
        </pc:spChg>
        <pc:spChg chg="mod">
          <ac:chgData name="欣捷 王" userId="b965477fa0aef5e6" providerId="LiveId" clId="{B67B99EA-5DBF-4254-966B-5555B9B98BA9}" dt="2024-03-28T14:00:30.868" v="111"/>
          <ac:spMkLst>
            <pc:docMk/>
            <pc:sldMk cId="1509258353" sldId="845"/>
            <ac:spMk id="20" creationId="{BFD012FC-6DEA-37B3-827D-A77C05FE3E8E}"/>
          </ac:spMkLst>
        </pc:spChg>
        <pc:spChg chg="mod">
          <ac:chgData name="欣捷 王" userId="b965477fa0aef5e6" providerId="LiveId" clId="{B67B99EA-5DBF-4254-966B-5555B9B98BA9}" dt="2024-03-28T14:00:30.868" v="111"/>
          <ac:spMkLst>
            <pc:docMk/>
            <pc:sldMk cId="1509258353" sldId="845"/>
            <ac:spMk id="21" creationId="{5AB11E2E-A98C-B02B-0A71-CF5ECC7025C3}"/>
          </ac:spMkLst>
        </pc:spChg>
        <pc:spChg chg="mod">
          <ac:chgData name="欣捷 王" userId="b965477fa0aef5e6" providerId="LiveId" clId="{B67B99EA-5DBF-4254-966B-5555B9B98BA9}" dt="2024-03-28T14:00:30.868" v="111"/>
          <ac:spMkLst>
            <pc:docMk/>
            <pc:sldMk cId="1509258353" sldId="845"/>
            <ac:spMk id="22" creationId="{C293CF5A-7CCA-40C5-8F8E-16486717EB4E}"/>
          </ac:spMkLst>
        </pc:spChg>
        <pc:grpChg chg="mod">
          <ac:chgData name="欣捷 王" userId="b965477fa0aef5e6" providerId="LiveId" clId="{B67B99EA-5DBF-4254-966B-5555B9B98BA9}" dt="2024-03-28T14:00:30.868" v="113"/>
          <ac:grpSpMkLst>
            <pc:docMk/>
            <pc:sldMk cId="1509258353" sldId="845"/>
            <ac:grpSpMk id="23" creationId="{6131D52D-C6F2-101E-8F55-DF295DF851DF}"/>
          </ac:grpSpMkLst>
        </pc:grpChg>
        <pc:picChg chg="mod ord modVis">
          <ac:chgData name="欣捷 王" userId="b965477fa0aef5e6" providerId="LiveId" clId="{B67B99EA-5DBF-4254-966B-5555B9B98BA9}" dt="2024-03-28T14:00:47.625" v="137"/>
          <ac:picMkLst>
            <pc:docMk/>
            <pc:sldMk cId="1509258353" sldId="845"/>
            <ac:picMk id="8" creationId="{0802E01D-8449-534D-719A-B90E733C667A}"/>
          </ac:picMkLst>
        </pc:picChg>
      </pc:sldChg>
    </pc:docChg>
  </pc:docChgLst>
  <pc:docChgLst>
    <pc:chgData name="云东 郭" userId="3aef734993cdc3f5" providerId="LiveId" clId="{3A178164-C922-4B17-B2C0-27A08FEA9AF2}"/>
    <pc:docChg chg="custSel modSld">
      <pc:chgData name="云东 郭" userId="3aef734993cdc3f5" providerId="LiveId" clId="{3A178164-C922-4B17-B2C0-27A08FEA9AF2}" dt="2024-03-28T13:59:34.942" v="53" actId="207"/>
      <pc:docMkLst>
        <pc:docMk/>
      </pc:docMkLst>
      <pc:sldChg chg="modSp mod">
        <pc:chgData name="云东 郭" userId="3aef734993cdc3f5" providerId="LiveId" clId="{3A178164-C922-4B17-B2C0-27A08FEA9AF2}" dt="2024-03-28T13:59:34.940" v="41" actId="207"/>
        <pc:sldMkLst>
          <pc:docMk/>
          <pc:sldMk cId="222918980" sldId="840"/>
        </pc:sldMkLst>
        <pc:spChg chg="mod">
          <ac:chgData name="云东 郭" userId="3aef734993cdc3f5" providerId="LiveId" clId="{3A178164-C922-4B17-B2C0-27A08FEA9AF2}" dt="2024-03-28T13:59:34.940" v="41" actId="207"/>
          <ac:spMkLst>
            <pc:docMk/>
            <pc:sldMk cId="222918980" sldId="840"/>
            <ac:spMk id="14" creationId="{C6D8F26D-4B18-9042-7EE1-FDEC6C91D05D}"/>
          </ac:spMkLst>
        </pc:spChg>
        <pc:spChg chg="mod modVis">
          <ac:chgData name="云东 郭" userId="3aef734993cdc3f5" providerId="LiveId" clId="{3A178164-C922-4B17-B2C0-27A08FEA9AF2}" dt="2024-03-28T13:59:34.938" v="37"/>
          <ac:spMkLst>
            <pc:docMk/>
            <pc:sldMk cId="222918980" sldId="840"/>
            <ac:spMk id="18" creationId="{FB4C1DDC-02F3-4686-BB99-C35F0C49C009}"/>
          </ac:spMkLst>
        </pc:spChg>
        <pc:spChg chg="mod">
          <ac:chgData name="云东 郭" userId="3aef734993cdc3f5" providerId="LiveId" clId="{3A178164-C922-4B17-B2C0-27A08FEA9AF2}" dt="2024-03-28T13:58:53.396" v="2"/>
          <ac:spMkLst>
            <pc:docMk/>
            <pc:sldMk cId="222918980" sldId="840"/>
            <ac:spMk id="19" creationId="{9695A7F3-2DB9-E409-EDFD-1A144C4B55C8}"/>
          </ac:spMkLst>
        </pc:spChg>
        <pc:spChg chg="mod">
          <ac:chgData name="云东 郭" userId="3aef734993cdc3f5" providerId="LiveId" clId="{3A178164-C922-4B17-B2C0-27A08FEA9AF2}" dt="2024-03-28T13:58:53.393" v="1"/>
          <ac:spMkLst>
            <pc:docMk/>
            <pc:sldMk cId="222918980" sldId="840"/>
            <ac:spMk id="20" creationId="{18A64D73-FA78-7291-E4AF-E6A5CEE5FD2D}"/>
          </ac:spMkLst>
        </pc:spChg>
        <pc:spChg chg="mod">
          <ac:chgData name="云东 郭" userId="3aef734993cdc3f5" providerId="LiveId" clId="{3A178164-C922-4B17-B2C0-27A08FEA9AF2}" dt="2024-03-28T13:58:53.393" v="1"/>
          <ac:spMkLst>
            <pc:docMk/>
            <pc:sldMk cId="222918980" sldId="840"/>
            <ac:spMk id="21" creationId="{69D9221B-57A8-3715-D497-3972B24E08C9}"/>
          </ac:spMkLst>
        </pc:spChg>
        <pc:spChg chg="mod">
          <ac:chgData name="云东 郭" userId="3aef734993cdc3f5" providerId="LiveId" clId="{3A178164-C922-4B17-B2C0-27A08FEA9AF2}" dt="2024-03-28T13:58:53.393" v="1"/>
          <ac:spMkLst>
            <pc:docMk/>
            <pc:sldMk cId="222918980" sldId="840"/>
            <ac:spMk id="22" creationId="{0EDB8D74-B326-5946-18B0-20734E8C4893}"/>
          </ac:spMkLst>
        </pc:spChg>
        <pc:grpChg chg="mod">
          <ac:chgData name="云东 郭" userId="3aef734993cdc3f5" providerId="LiveId" clId="{3A178164-C922-4B17-B2C0-27A08FEA9AF2}" dt="2024-03-28T13:58:53.397" v="3"/>
          <ac:grpSpMkLst>
            <pc:docMk/>
            <pc:sldMk cId="222918980" sldId="840"/>
            <ac:grpSpMk id="23" creationId="{64477AF8-AC9C-63A2-9708-BF31D864D8F8}"/>
          </ac:grpSpMkLst>
        </pc:grpChg>
        <pc:picChg chg="mod ord modVis">
          <ac:chgData name="云东 郭" userId="3aef734993cdc3f5" providerId="LiveId" clId="{3A178164-C922-4B17-B2C0-27A08FEA9AF2}" dt="2024-03-28T13:59:34.939" v="39"/>
          <ac:picMkLst>
            <pc:docMk/>
            <pc:sldMk cId="222918980" sldId="840"/>
            <ac:picMk id="8" creationId="{4B25DD8B-1660-E9F2-B856-DE23C9114577}"/>
          </ac:picMkLst>
        </pc:picChg>
      </pc:sldChg>
      <pc:sldChg chg="modSp mod">
        <pc:chgData name="云东 郭" userId="3aef734993cdc3f5" providerId="LiveId" clId="{3A178164-C922-4B17-B2C0-27A08FEA9AF2}" dt="2024-03-28T13:59:34.941" v="47" actId="207"/>
        <pc:sldMkLst>
          <pc:docMk/>
          <pc:sldMk cId="1249738998" sldId="844"/>
        </pc:sldMkLst>
        <pc:spChg chg="mod">
          <ac:chgData name="云东 郭" userId="3aef734993cdc3f5" providerId="LiveId" clId="{3A178164-C922-4B17-B2C0-27A08FEA9AF2}" dt="2024-03-28T13:59:34.941" v="47" actId="207"/>
          <ac:spMkLst>
            <pc:docMk/>
            <pc:sldMk cId="1249738998" sldId="844"/>
            <ac:spMk id="14" creationId="{F37B5A3B-6C88-5BFD-17D4-B43631D00FEF}"/>
          </ac:spMkLst>
        </pc:spChg>
        <pc:spChg chg="mod modVis">
          <ac:chgData name="云东 郭" userId="3aef734993cdc3f5" providerId="LiveId" clId="{3A178164-C922-4B17-B2C0-27A08FEA9AF2}" dt="2024-03-28T13:59:34.940" v="43"/>
          <ac:spMkLst>
            <pc:docMk/>
            <pc:sldMk cId="1249738998" sldId="844"/>
            <ac:spMk id="18" creationId="{AD5D58DE-7E94-BC22-E1D0-B5911271ABA2}"/>
          </ac:spMkLst>
        </pc:spChg>
        <pc:spChg chg="mod">
          <ac:chgData name="云东 郭" userId="3aef734993cdc3f5" providerId="LiveId" clId="{3A178164-C922-4B17-B2C0-27A08FEA9AF2}" dt="2024-03-28T13:58:53.624" v="14"/>
          <ac:spMkLst>
            <pc:docMk/>
            <pc:sldMk cId="1249738998" sldId="844"/>
            <ac:spMk id="19" creationId="{80CE9350-8BCD-B73C-836E-C353252601AB}"/>
          </ac:spMkLst>
        </pc:spChg>
        <pc:spChg chg="mod">
          <ac:chgData name="云东 郭" userId="3aef734993cdc3f5" providerId="LiveId" clId="{3A178164-C922-4B17-B2C0-27A08FEA9AF2}" dt="2024-03-28T13:58:53.624" v="13"/>
          <ac:spMkLst>
            <pc:docMk/>
            <pc:sldMk cId="1249738998" sldId="844"/>
            <ac:spMk id="20" creationId="{BFD012FC-6DEA-37B3-827D-A77C05FE3E8E}"/>
          </ac:spMkLst>
        </pc:spChg>
        <pc:spChg chg="mod">
          <ac:chgData name="云东 郭" userId="3aef734993cdc3f5" providerId="LiveId" clId="{3A178164-C922-4B17-B2C0-27A08FEA9AF2}" dt="2024-03-28T13:58:53.624" v="13"/>
          <ac:spMkLst>
            <pc:docMk/>
            <pc:sldMk cId="1249738998" sldId="844"/>
            <ac:spMk id="21" creationId="{5AB11E2E-A98C-B02B-0A71-CF5ECC7025C3}"/>
          </ac:spMkLst>
        </pc:spChg>
        <pc:spChg chg="mod">
          <ac:chgData name="云东 郭" userId="3aef734993cdc3f5" providerId="LiveId" clId="{3A178164-C922-4B17-B2C0-27A08FEA9AF2}" dt="2024-03-28T13:58:53.624" v="13"/>
          <ac:spMkLst>
            <pc:docMk/>
            <pc:sldMk cId="1249738998" sldId="844"/>
            <ac:spMk id="22" creationId="{C293CF5A-7CCA-40C5-8F8E-16486717EB4E}"/>
          </ac:spMkLst>
        </pc:spChg>
        <pc:grpChg chg="mod">
          <ac:chgData name="云东 郭" userId="3aef734993cdc3f5" providerId="LiveId" clId="{3A178164-C922-4B17-B2C0-27A08FEA9AF2}" dt="2024-03-28T13:58:53.624" v="15"/>
          <ac:grpSpMkLst>
            <pc:docMk/>
            <pc:sldMk cId="1249738998" sldId="844"/>
            <ac:grpSpMk id="23" creationId="{6131D52D-C6F2-101E-8F55-DF295DF851DF}"/>
          </ac:grpSpMkLst>
        </pc:grpChg>
        <pc:picChg chg="mod ord modVis">
          <ac:chgData name="云东 郭" userId="3aef734993cdc3f5" providerId="LiveId" clId="{3A178164-C922-4B17-B2C0-27A08FEA9AF2}" dt="2024-03-28T13:59:34.940" v="45"/>
          <ac:picMkLst>
            <pc:docMk/>
            <pc:sldMk cId="1249738998" sldId="844"/>
            <ac:picMk id="8" creationId="{0802E01D-8449-534D-719A-B90E733C667A}"/>
          </ac:picMkLst>
        </pc:picChg>
      </pc:sldChg>
      <pc:sldChg chg="modSp mod">
        <pc:chgData name="云东 郭" userId="3aef734993cdc3f5" providerId="LiveId" clId="{3A178164-C922-4B17-B2C0-27A08FEA9AF2}" dt="2024-03-28T13:59:34.942" v="53" actId="207"/>
        <pc:sldMkLst>
          <pc:docMk/>
          <pc:sldMk cId="1509258353" sldId="845"/>
        </pc:sldMkLst>
        <pc:spChg chg="mod">
          <ac:chgData name="云东 郭" userId="3aef734993cdc3f5" providerId="LiveId" clId="{3A178164-C922-4B17-B2C0-27A08FEA9AF2}" dt="2024-03-28T13:59:34.942" v="53" actId="207"/>
          <ac:spMkLst>
            <pc:docMk/>
            <pc:sldMk cId="1509258353" sldId="845"/>
            <ac:spMk id="15" creationId="{17608B43-FA9E-F799-7FC2-2716B61423BB}"/>
          </ac:spMkLst>
        </pc:spChg>
        <pc:spChg chg="mod modVis">
          <ac:chgData name="云东 郭" userId="3aef734993cdc3f5" providerId="LiveId" clId="{3A178164-C922-4B17-B2C0-27A08FEA9AF2}" dt="2024-03-28T13:59:34.941" v="49"/>
          <ac:spMkLst>
            <pc:docMk/>
            <pc:sldMk cId="1509258353" sldId="845"/>
            <ac:spMk id="18" creationId="{AD5D58DE-7E94-BC22-E1D0-B5911271ABA2}"/>
          </ac:spMkLst>
        </pc:spChg>
        <pc:spChg chg="mod">
          <ac:chgData name="云东 郭" userId="3aef734993cdc3f5" providerId="LiveId" clId="{3A178164-C922-4B17-B2C0-27A08FEA9AF2}" dt="2024-03-28T13:58:53.632" v="26"/>
          <ac:spMkLst>
            <pc:docMk/>
            <pc:sldMk cId="1509258353" sldId="845"/>
            <ac:spMk id="19" creationId="{80CE9350-8BCD-B73C-836E-C353252601AB}"/>
          </ac:spMkLst>
        </pc:spChg>
        <pc:spChg chg="mod">
          <ac:chgData name="云东 郭" userId="3aef734993cdc3f5" providerId="LiveId" clId="{3A178164-C922-4B17-B2C0-27A08FEA9AF2}" dt="2024-03-28T13:58:53.632" v="25"/>
          <ac:spMkLst>
            <pc:docMk/>
            <pc:sldMk cId="1509258353" sldId="845"/>
            <ac:spMk id="20" creationId="{BFD012FC-6DEA-37B3-827D-A77C05FE3E8E}"/>
          </ac:spMkLst>
        </pc:spChg>
        <pc:spChg chg="mod">
          <ac:chgData name="云东 郭" userId="3aef734993cdc3f5" providerId="LiveId" clId="{3A178164-C922-4B17-B2C0-27A08FEA9AF2}" dt="2024-03-28T13:58:53.632" v="25"/>
          <ac:spMkLst>
            <pc:docMk/>
            <pc:sldMk cId="1509258353" sldId="845"/>
            <ac:spMk id="21" creationId="{5AB11E2E-A98C-B02B-0A71-CF5ECC7025C3}"/>
          </ac:spMkLst>
        </pc:spChg>
        <pc:spChg chg="mod">
          <ac:chgData name="云东 郭" userId="3aef734993cdc3f5" providerId="LiveId" clId="{3A178164-C922-4B17-B2C0-27A08FEA9AF2}" dt="2024-03-28T13:58:53.632" v="25"/>
          <ac:spMkLst>
            <pc:docMk/>
            <pc:sldMk cId="1509258353" sldId="845"/>
            <ac:spMk id="22" creationId="{C293CF5A-7CCA-40C5-8F8E-16486717EB4E}"/>
          </ac:spMkLst>
        </pc:spChg>
        <pc:grpChg chg="mod">
          <ac:chgData name="云东 郭" userId="3aef734993cdc3f5" providerId="LiveId" clId="{3A178164-C922-4B17-B2C0-27A08FEA9AF2}" dt="2024-03-28T13:58:53.632" v="27"/>
          <ac:grpSpMkLst>
            <pc:docMk/>
            <pc:sldMk cId="1509258353" sldId="845"/>
            <ac:grpSpMk id="23" creationId="{6131D52D-C6F2-101E-8F55-DF295DF851DF}"/>
          </ac:grpSpMkLst>
        </pc:grpChg>
        <pc:picChg chg="mod ord modVis">
          <ac:chgData name="云东 郭" userId="3aef734993cdc3f5" providerId="LiveId" clId="{3A178164-C922-4B17-B2C0-27A08FEA9AF2}" dt="2024-03-28T13:59:34.941" v="51"/>
          <ac:picMkLst>
            <pc:docMk/>
            <pc:sldMk cId="1509258353" sldId="845"/>
            <ac:picMk id="8" creationId="{0802E01D-8449-534D-719A-B90E733C66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9D049-5B44-483E-9C3C-697C85C65D4A}" type="datetimeFigureOut">
              <a:rPr lang="zh-CN" altLang="en-US" smtClean="0"/>
              <a:t>2024/3/28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3482-A6A0-4CF0-A287-4BD4EF082C88}" type="slidenum">
              <a:rPr lang="zh-CN" altLang="en-US" smtClean="0"/>
              <a:t>‹#›</a:t>
            </a:fld>
            <a:endParaRPr lang="zh-CN" altLang="en-US"/>
          </a:p>
        </p:txBody>
      </p:sp>
    </p:spTree>
    <p:extLst>
      <p:ext uri="{BB962C8B-B14F-4D97-AF65-F5344CB8AC3E}">
        <p14:creationId xmlns:p14="http://schemas.microsoft.com/office/powerpoint/2010/main" val="219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FB008526-1F6F-4E1D-B903-7E440AE71B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805229F8-BE62-44BA-8E72-AA949A1686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0EBCE8F8-7396-4B9D-8B6E-1490176188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0594BC90-CEEE-45F3-9102-A0B155CE3C67}" type="slidenum">
              <a:rPr lang="zh-CN" altLang="en-US" sz="1200"/>
              <a:pPr/>
              <a:t>10</a:t>
            </a:fld>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77B65FB9-2005-4F22-9AB6-BF3410F1D7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7DA911D-8F5E-42D8-A426-97D5013584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一个子串和某个产生式的右部匹配，用该产生式左部符号代替该子串，称为归约</a:t>
            </a:r>
          </a:p>
        </p:txBody>
      </p:sp>
      <p:sp>
        <p:nvSpPr>
          <p:cNvPr id="17412" name="灯片编号占位符 3">
            <a:extLst>
              <a:ext uri="{FF2B5EF4-FFF2-40B4-BE49-F238E27FC236}">
                <a16:creationId xmlns:a16="http://schemas.microsoft.com/office/drawing/2014/main" id="{D1B29811-26B3-4140-BC31-6BB65F1F54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0ACDBE8-A37B-4A70-B681-E4735907FBD7}" type="slidenum">
              <a:rPr lang="zh-CN" altLang="en-US" sz="1200"/>
              <a:pPr/>
              <a:t>11</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122C67A-BA28-4C17-A4EF-41C13FD408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E11BD72B-A278-4C07-9DEB-0DD43AEE62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绿色标记句柄，为</a:t>
            </a:r>
            <a:r>
              <a:rPr lang="en-US" altLang="zh-CN"/>
              <a:t>id</a:t>
            </a:r>
            <a:r>
              <a:rPr lang="zh-CN" altLang="en-US"/>
              <a:t>编号是为了方便描述</a:t>
            </a:r>
          </a:p>
        </p:txBody>
      </p:sp>
      <p:sp>
        <p:nvSpPr>
          <p:cNvPr id="31748" name="灯片编号占位符 3">
            <a:extLst>
              <a:ext uri="{FF2B5EF4-FFF2-40B4-BE49-F238E27FC236}">
                <a16:creationId xmlns:a16="http://schemas.microsoft.com/office/drawing/2014/main" id="{1E3C9C20-4EA0-450F-ABB0-A348D27505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677B16F7-3AD7-43A7-BBAB-4CBA7B547D12}" type="slidenum">
              <a:rPr lang="zh-CN" altLang="en-US" sz="1200"/>
              <a:pPr/>
              <a:t>24</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0C3482-A6A0-4CF0-A287-4BD4EF082C88}" type="slidenum">
              <a:rPr lang="zh-CN" altLang="en-US" smtClean="0"/>
              <a:t>27</a:t>
            </a:fld>
            <a:endParaRPr lang="zh-CN" altLang="en-US"/>
          </a:p>
        </p:txBody>
      </p:sp>
    </p:spTree>
    <p:extLst>
      <p:ext uri="{BB962C8B-B14F-4D97-AF65-F5344CB8AC3E}">
        <p14:creationId xmlns:p14="http://schemas.microsoft.com/office/powerpoint/2010/main" val="4020375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a:t>
            </a:r>
            <a:r>
              <a:rPr lang="en-US" altLang="zh-CN"/>
              <a:t>3.9</a:t>
            </a:r>
            <a:r>
              <a:rPr lang="zh-CN" altLang="en-US"/>
              <a:t>中的分析过程需要依靠某种策略，来帮助算法怎样选取动作（移进还是归约？）才能使分析器正常工作。这个策略就是</a:t>
            </a:r>
            <a:r>
              <a:rPr lang="en-US" altLang="zh-CN"/>
              <a:t>LR</a:t>
            </a:r>
            <a:r>
              <a:rPr lang="zh-CN" altLang="en-US"/>
              <a:t>分析法。</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但此时我们还没学到</a:t>
            </a:r>
            <a:r>
              <a:rPr lang="en-US" altLang="zh-CN"/>
              <a:t>LR</a:t>
            </a:r>
            <a:r>
              <a:rPr lang="zh-CN" altLang="en-US"/>
              <a:t>分析法，因此，本例我们先假定已经知道了归约过程（即推导的逆过程）为：</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E =&gt;rm  E *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=&gt;rm  E * E + 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=&gt;rm  E * E +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=&gt;rm  E * id + 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   =&gt;rm  id * id +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fld id="{CC0C3482-A6A0-4CF0-A287-4BD4EF082C88}" type="slidenum">
              <a:rPr lang="zh-CN" altLang="en-US" smtClean="0"/>
              <a:t>31</a:t>
            </a:fld>
            <a:endParaRPr lang="zh-CN" altLang="en-US"/>
          </a:p>
        </p:txBody>
      </p:sp>
    </p:spTree>
    <p:extLst>
      <p:ext uri="{BB962C8B-B14F-4D97-AF65-F5344CB8AC3E}">
        <p14:creationId xmlns:p14="http://schemas.microsoft.com/office/powerpoint/2010/main" val="371600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黄色矩形圈出的位置刚好组成了整个归约的过程。</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44</a:t>
            </a:fld>
            <a:endParaRPr lang="zh-CN" altLang="en-US"/>
          </a:p>
        </p:txBody>
      </p:sp>
    </p:spTree>
    <p:extLst>
      <p:ext uri="{BB962C8B-B14F-4D97-AF65-F5344CB8AC3E}">
        <p14:creationId xmlns:p14="http://schemas.microsoft.com/office/powerpoint/2010/main" val="918238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黄色矩形圈出的位置刚好组成了整个归约的过程。</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47</a:t>
            </a:fld>
            <a:endParaRPr lang="zh-CN" altLang="en-US"/>
          </a:p>
        </p:txBody>
      </p:sp>
    </p:spTree>
    <p:extLst>
      <p:ext uri="{BB962C8B-B14F-4D97-AF65-F5344CB8AC3E}">
        <p14:creationId xmlns:p14="http://schemas.microsoft.com/office/powerpoint/2010/main" val="3228924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0C3482-A6A0-4CF0-A287-4BD4EF082C88}" type="slidenum">
              <a:rPr lang="zh-CN" altLang="en-US" smtClean="0"/>
              <a:t>48</a:t>
            </a:fld>
            <a:endParaRPr lang="zh-CN" altLang="en-US"/>
          </a:p>
        </p:txBody>
      </p:sp>
    </p:spTree>
    <p:extLst>
      <p:ext uri="{BB962C8B-B14F-4D97-AF65-F5344CB8AC3E}">
        <p14:creationId xmlns:p14="http://schemas.microsoft.com/office/powerpoint/2010/main" val="195372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我们不讲</a:t>
            </a:r>
            <a:r>
              <a:rPr lang="en-US" altLang="zh-CN"/>
              <a:t>LR(0)</a:t>
            </a:r>
            <a:r>
              <a:rPr lang="zh-CN" altLang="en-US"/>
              <a:t>文法，因为他的适用范围太窄了。有兴趣的同学可以自己查阅资料。</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54</a:t>
            </a:fld>
            <a:endParaRPr lang="zh-CN" altLang="en-US"/>
          </a:p>
        </p:txBody>
      </p:sp>
    </p:spTree>
    <p:extLst>
      <p:ext uri="{BB962C8B-B14F-4D97-AF65-F5344CB8AC3E}">
        <p14:creationId xmlns:p14="http://schemas.microsoft.com/office/powerpoint/2010/main" val="230074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5C0F0DD6-56A4-5905-7FEC-7F3DE5AC25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Tree>
    <p:extLst>
      <p:ext uri="{BB962C8B-B14F-4D97-AF65-F5344CB8AC3E}">
        <p14:creationId xmlns:p14="http://schemas.microsoft.com/office/powerpoint/2010/main" val="183388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F7C708FE-EB94-4C69-B403-528BCEAFDA7A}" type="datetime2">
              <a:rPr lang="zh-CN" altLang="en-US" smtClean="0"/>
              <a:t>2024年3月28日</a:t>
            </a:fld>
            <a:endParaRPr lang="zh-CN" altLang="en-US"/>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5420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3C198D4E-031B-4C91-B3AF-785F611CC867}" type="datetime2">
              <a:rPr lang="zh-CN" altLang="en-US" smtClean="0"/>
              <a:t>2024年3月28日</a:t>
            </a:fld>
            <a:endParaRPr lang="zh-CN" altLang="en-US"/>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573761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23C2BFA2-5BD5-4D5D-9626-4FDB7C62CE53}" type="datetime2">
              <a:rPr lang="zh-CN" altLang="en-US" smtClean="0"/>
              <a:t>2024年3月28日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编译原理</a:t>
            </a:r>
            <a:r>
              <a:rPr lang="en-US" altLang="zh-CN"/>
              <a:t>-</a:t>
            </a:r>
            <a:r>
              <a:rPr lang="zh-CN" altLang="en-US"/>
              <a:t>王欣捷</a:t>
            </a:r>
            <a:r>
              <a:rPr lang="en-US" altLang="zh-CN"/>
              <a:t>-</a:t>
            </a:r>
            <a:r>
              <a:rPr lang="zh-CN" altLang="en-US"/>
              <a:t>第三章 语法分析</a:t>
            </a:r>
            <a:r>
              <a:rPr lang="en-US" altLang="zh-CN"/>
              <a:t>(5)</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4340BF94-B045-4AA7-87F8-D09869C15F2D}" type="slidenum">
              <a:rPr lang="en-US" altLang="zh-CN" smtClean="0"/>
              <a:pPr/>
              <a:t>‹#›</a:t>
            </a:fld>
            <a:endParaRPr lang="en-US" altLang="zh-CN"/>
          </a:p>
        </p:txBody>
      </p:sp>
    </p:spTree>
    <p:extLst>
      <p:ext uri="{BB962C8B-B14F-4D97-AF65-F5344CB8AC3E}">
        <p14:creationId xmlns:p14="http://schemas.microsoft.com/office/powerpoint/2010/main" val="1947845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D7134FAC-C8FF-427D-9314-9074ED82D671}" type="datetime2">
              <a:rPr lang="zh-CN" altLang="en-US" smtClean="0"/>
              <a:t>2024年3月28日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编译原理</a:t>
            </a:r>
            <a:r>
              <a:rPr lang="en-US" altLang="zh-CN"/>
              <a:t>-</a:t>
            </a:r>
            <a:r>
              <a:rPr lang="zh-CN" altLang="en-US"/>
              <a:t>王欣捷</a:t>
            </a:r>
            <a:r>
              <a:rPr lang="en-US" altLang="zh-CN"/>
              <a:t>-</a:t>
            </a:r>
            <a:r>
              <a:rPr lang="zh-CN" altLang="en-US"/>
              <a:t>第三章 语法分析</a:t>
            </a:r>
            <a:r>
              <a:rPr lang="en-US" altLang="zh-CN"/>
              <a:t>(5)</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8BD2B71C-2254-4FC7-804F-C3C0DEF8C1A5}" type="slidenum">
              <a:rPr lang="en-US" altLang="zh-CN" smtClean="0"/>
              <a:pPr/>
              <a:t>‹#›</a:t>
            </a:fld>
            <a:endParaRPr lang="en-US" altLang="zh-CN"/>
          </a:p>
        </p:txBody>
      </p:sp>
    </p:spTree>
    <p:extLst>
      <p:ext uri="{BB962C8B-B14F-4D97-AF65-F5344CB8AC3E}">
        <p14:creationId xmlns:p14="http://schemas.microsoft.com/office/powerpoint/2010/main" val="22061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0"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9530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62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5"/>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Tree>
    <p:extLst>
      <p:ext uri="{BB962C8B-B14F-4D97-AF65-F5344CB8AC3E}">
        <p14:creationId xmlns:p14="http://schemas.microsoft.com/office/powerpoint/2010/main" val="1159994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84C77EE-45F4-BE45-5DE8-CC4B59494741}"/>
              </a:ext>
            </a:extLst>
          </p:cNvPr>
          <p:cNvSpPr>
            <a:spLocks noGrp="1"/>
          </p:cNvSpPr>
          <p:nvPr>
            <p:ph type="ftr" sz="quarter" idx="10"/>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3" name="灯片编号占位符 2">
            <a:extLst>
              <a:ext uri="{FF2B5EF4-FFF2-40B4-BE49-F238E27FC236}">
                <a16:creationId xmlns:a16="http://schemas.microsoft.com/office/drawing/2014/main" id="{ACA71AB7-EB5C-D4EB-5D0C-C531B422CEB4}"/>
              </a:ext>
            </a:extLst>
          </p:cNvPr>
          <p:cNvSpPr>
            <a:spLocks noGrp="1"/>
          </p:cNvSpPr>
          <p:nvPr>
            <p:ph type="sldNum" sz="quarter" idx="11"/>
          </p:nvPr>
        </p:nvSpPr>
        <p:spPr/>
        <p:txBody>
          <a:body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0D11BFC5-B1E5-1D81-F9DA-05E467C802DC}"/>
              </a:ext>
            </a:extLst>
          </p:cNvPr>
          <p:cNvSpPr>
            <a:spLocks noGrp="1"/>
          </p:cNvSpPr>
          <p:nvPr>
            <p:ph type="dt" sz="half" idx="12"/>
          </p:nvPr>
        </p:nvSpPr>
        <p:spPr/>
        <p:txBody>
          <a:bodyPr/>
          <a:lstStyle/>
          <a:p>
            <a:fld id="{1254C266-6B3D-41D4-A8E0-031265D0A235}" type="datetime2">
              <a:rPr lang="zh-CN" altLang="en-US" smtClean="0"/>
              <a:t>2024年3月28日</a:t>
            </a:fld>
            <a:endParaRPr lang="zh-CN" altLang="en-US"/>
          </a:p>
        </p:txBody>
      </p:sp>
    </p:spTree>
    <p:extLst>
      <p:ext uri="{BB962C8B-B14F-4D97-AF65-F5344CB8AC3E}">
        <p14:creationId xmlns:p14="http://schemas.microsoft.com/office/powerpoint/2010/main" val="79996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119DD076-5D42-4007-B388-C2E72CF180E7}" type="datetime2">
              <a:rPr lang="zh-CN" altLang="en-US" smtClean="0"/>
              <a:t>2024年3月28日</a:t>
            </a:fld>
            <a:endParaRPr lang="zh-CN" altLang="en-US"/>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43738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58331A24-12DC-404A-A69E-5AE31D59D2B7}" type="datetime2">
              <a:rPr lang="zh-CN" altLang="en-US" smtClean="0"/>
              <a:t>2024年3月28日</a:t>
            </a:fld>
            <a:endParaRPr lang="zh-CN" altLang="en-US"/>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37894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BF77126-27B3-08A6-42F8-2D6CA8282B12}"/>
              </a:ext>
            </a:extLst>
          </p:cNvPr>
          <p:cNvSpPr>
            <a:spLocks noGrp="1"/>
          </p:cNvSpPr>
          <p:nvPr>
            <p:ph type="dt" sz="half" idx="10"/>
          </p:nvPr>
        </p:nvSpPr>
        <p:spPr/>
        <p:txBody>
          <a:bodyPr/>
          <a:lstStyle/>
          <a:p>
            <a:fld id="{1254C266-6B3D-41D4-A8E0-031265D0A235}" type="datetime2">
              <a:rPr lang="zh-CN" altLang="en-US" smtClean="0"/>
              <a:t>2024年3月28日</a:t>
            </a:fld>
            <a:endParaRPr lang="zh-CN" altLang="en-US"/>
          </a:p>
        </p:txBody>
      </p:sp>
      <p:sp>
        <p:nvSpPr>
          <p:cNvPr id="6" name="页脚占位符 5">
            <a:extLst>
              <a:ext uri="{FF2B5EF4-FFF2-40B4-BE49-F238E27FC236}">
                <a16:creationId xmlns:a16="http://schemas.microsoft.com/office/drawing/2014/main" id="{AF4E978B-D610-9460-0726-34E73AE391C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7" name="灯片编号占位符 6">
            <a:extLst>
              <a:ext uri="{FF2B5EF4-FFF2-40B4-BE49-F238E27FC236}">
                <a16:creationId xmlns:a16="http://schemas.microsoft.com/office/drawing/2014/main" id="{03F96E2B-456E-E4B6-B0B0-459D2D2999AA}"/>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0932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5A49D50C-6420-4AE4-B98C-0F95FCFF1BB9}" type="datetime2">
              <a:rPr lang="zh-CN" altLang="en-US" smtClean="0"/>
              <a:t>2024年3月28日</a:t>
            </a:fld>
            <a:endParaRPr lang="zh-CN" altLang="en-US"/>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6983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F00BAC0C-E9C4-43A3-AB50-0AB7D563870E}" type="datetime2">
              <a:rPr lang="zh-CN" altLang="en-US" smtClean="0"/>
              <a:t>2024年3月28日</a:t>
            </a:fld>
            <a:endParaRPr lang="zh-CN" altLang="en-US"/>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73956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BA99BBF8-8BAA-44AC-BD0B-4E1AFC1E9FB7}" type="datetime2">
              <a:rPr lang="zh-CN" altLang="en-US" smtClean="0"/>
              <a:t>2024年3月28日</a:t>
            </a:fld>
            <a:endParaRPr lang="zh-CN" altLang="en-US"/>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400145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FE2363FD-B46B-4E29-8DE9-2A1D97EDDA85}" type="datetime2">
              <a:rPr lang="zh-CN" altLang="en-US" smtClean="0"/>
              <a:t>2024年3月28日</a:t>
            </a:fld>
            <a:endParaRPr lang="zh-CN" altLang="en-US"/>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46165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B4D8A5C4-5576-4519-A837-979B0DD041E3}" type="datetime2">
              <a:rPr lang="zh-CN" altLang="en-US" smtClean="0"/>
              <a:t>2024年3月28日</a:t>
            </a:fld>
            <a:endParaRPr lang="zh-CN" altLang="en-US"/>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72321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1254C266-6B3D-41D4-A8E0-031265D0A235}" type="datetime2">
              <a:rPr lang="zh-CN" altLang="en-US" smtClean="0"/>
              <a:t>2024年3月28日</a:t>
            </a:fld>
            <a:endParaRPr lang="zh-CN" altLang="en-US"/>
          </a:p>
        </p:txBody>
      </p:sp>
      <p:sp>
        <p:nvSpPr>
          <p:cNvPr id="11" name="箭头: 五边形 10">
            <a:extLst>
              <a:ext uri="{FF2B5EF4-FFF2-40B4-BE49-F238E27FC236}">
                <a16:creationId xmlns:a16="http://schemas.microsoft.com/office/drawing/2014/main" id="{C8FB385A-220E-21C4-5804-96A99049559E}"/>
              </a:ext>
            </a:extLst>
          </p:cNvPr>
          <p:cNvSpPr/>
          <p:nvPr userDrawn="1"/>
        </p:nvSpPr>
        <p:spPr>
          <a:xfrm>
            <a:off x="0" y="365134"/>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52131227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67" r:id="rId14"/>
    <p:sldLayoutId id="2147483669" r:id="rId15"/>
    <p:sldLayoutId id="2147483671" r:id="rId16"/>
    <p:sldLayoutId id="2147483690"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10.png"/><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image" Target="../media/image10.png"/><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a:t>第三章 语法分析</a:t>
            </a:r>
            <a:r>
              <a:rPr lang="en-US" altLang="zh-CN"/>
              <a:t>(5)</a:t>
            </a:r>
            <a:endParaRPr lang="zh-CN" altLang="en-US" sz="360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a:p>
          <a:p>
            <a:r>
              <a:rPr lang="zh-CN" altLang="en-US" sz="1800"/>
              <a:t>中国海洋大学 计算机系 王欣捷</a:t>
            </a:r>
            <a:endParaRPr lang="en-US" altLang="zh-CN" sz="1800"/>
          </a:p>
          <a:p>
            <a:r>
              <a:rPr lang="en-US" altLang="zh-CN" sz="1800"/>
              <a:t>wangxinjie@ouc.edu.cn</a:t>
            </a:r>
            <a:endParaRPr lang="zh-CN" altLang="en-US" sz="180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D59EDBC-D7EC-4278-97B9-67B149917CA2}"/>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14339" name="Rectangle 3">
            <a:extLst>
              <a:ext uri="{FF2B5EF4-FFF2-40B4-BE49-F238E27FC236}">
                <a16:creationId xmlns:a16="http://schemas.microsoft.com/office/drawing/2014/main" id="{2B38BCA8-714C-4068-BC11-69BB8D29AB2A}"/>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endParaRPr lang="en-US" altLang="zh-CN" sz="2800" b="1" i="1"/>
          </a:p>
          <a:p>
            <a:pPr eaLnBrk="1" hangingPunct="1"/>
            <a:endParaRPr lang="en-US" altLang="zh-CN"/>
          </a:p>
        </p:txBody>
      </p:sp>
      <p:sp>
        <p:nvSpPr>
          <p:cNvPr id="4" name="文本框 3">
            <a:extLst>
              <a:ext uri="{FF2B5EF4-FFF2-40B4-BE49-F238E27FC236}">
                <a16:creationId xmlns:a16="http://schemas.microsoft.com/office/drawing/2014/main" id="{EE0579DC-A14E-42AE-B229-43738502078C}"/>
              </a:ext>
            </a:extLst>
          </p:cNvPr>
          <p:cNvSpPr txBox="1"/>
          <p:nvPr/>
        </p:nvSpPr>
        <p:spPr>
          <a:xfrm>
            <a:off x="4486275" y="1406525"/>
            <a:ext cx="4333875" cy="120032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a:t>一个子串和某个产生式的右部匹配，用该产生式左部符号代替该子串，称为归约</a:t>
            </a:r>
          </a:p>
        </p:txBody>
      </p:sp>
      <p:sp>
        <p:nvSpPr>
          <p:cNvPr id="2" name="日期占位符 1">
            <a:extLst>
              <a:ext uri="{FF2B5EF4-FFF2-40B4-BE49-F238E27FC236}">
                <a16:creationId xmlns:a16="http://schemas.microsoft.com/office/drawing/2014/main" id="{D0694512-0754-07B3-92C7-21CBB672B4F7}"/>
              </a:ext>
            </a:extLst>
          </p:cNvPr>
          <p:cNvSpPr>
            <a:spLocks noGrp="1"/>
          </p:cNvSpPr>
          <p:nvPr>
            <p:ph type="dt" sz="half" idx="10"/>
          </p:nvPr>
        </p:nvSpPr>
        <p:spPr/>
        <p:txBody>
          <a:bodyPr/>
          <a:lstStyle/>
          <a:p>
            <a:fld id="{31DB92BC-8AA3-4ACC-8693-88AC19E8EAC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4C6E6885-A114-060B-5A2A-60F1EDFB23F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F6B1C3A-7220-332A-C647-968CF2EBE1E9}"/>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pic>
        <p:nvPicPr>
          <p:cNvPr id="7" name="图片 6" descr="卡通人物&#10;&#10;描述已自动生成">
            <a:extLst>
              <a:ext uri="{FF2B5EF4-FFF2-40B4-BE49-F238E27FC236}">
                <a16:creationId xmlns:a16="http://schemas.microsoft.com/office/drawing/2014/main" id="{56CE20E1-F3AF-0980-380D-7D8833369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06C8FDE-EC65-45D4-B780-0047C5B5B397}"/>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16387" name="Rectangle 3">
            <a:extLst>
              <a:ext uri="{FF2B5EF4-FFF2-40B4-BE49-F238E27FC236}">
                <a16:creationId xmlns:a16="http://schemas.microsoft.com/office/drawing/2014/main" id="{8D8BB361-CD2D-4C9F-AA9D-FBFFA7AF6EDA}"/>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err="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err="1"/>
              <a:t>Abc</a:t>
            </a:r>
            <a:r>
              <a:rPr lang="en-US" altLang="zh-CN" sz="2800" b="1" i="1"/>
              <a:t>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err="1"/>
              <a:t>abbcde</a:t>
            </a:r>
            <a:endParaRPr lang="en-US" altLang="zh-CN" sz="2800" b="1" i="1"/>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b="1" i="1"/>
          </a:p>
          <a:p>
            <a:pPr algn="just" eaLnBrk="1" hangingPunct="1">
              <a:spcBef>
                <a:spcPct val="0"/>
              </a:spcBef>
              <a:buFont typeface="Wingdings" panose="05000000000000000000" pitchFamily="2" charset="2"/>
              <a:buNone/>
            </a:pPr>
            <a:endParaRPr lang="en-US" altLang="zh-CN" b="1" i="1"/>
          </a:p>
          <a:p>
            <a:pPr eaLnBrk="1" hangingPunct="1">
              <a:spcBef>
                <a:spcPct val="0"/>
              </a:spcBef>
              <a:buFont typeface="Wingdings" panose="05000000000000000000" pitchFamily="2" charset="2"/>
              <a:buNone/>
            </a:pPr>
            <a:r>
              <a:rPr lang="en-US" altLang="zh-CN" b="1" i="1"/>
              <a:t>	</a:t>
            </a:r>
          </a:p>
          <a:p>
            <a:pPr eaLnBrk="1" hangingPunct="1">
              <a:spcBef>
                <a:spcPct val="0"/>
              </a:spcBef>
              <a:buFont typeface="Wingdings" panose="05000000000000000000" pitchFamily="2" charset="2"/>
              <a:buNone/>
            </a:pPr>
            <a:endParaRPr lang="en-US" altLang="zh-CN"/>
          </a:p>
        </p:txBody>
      </p:sp>
      <p:grpSp>
        <p:nvGrpSpPr>
          <p:cNvPr id="16388" name="Group 4">
            <a:extLst>
              <a:ext uri="{FF2B5EF4-FFF2-40B4-BE49-F238E27FC236}">
                <a16:creationId xmlns:a16="http://schemas.microsoft.com/office/drawing/2014/main" id="{DDB151C0-220B-4AC8-9E4B-7DB775036B67}"/>
              </a:ext>
            </a:extLst>
          </p:cNvPr>
          <p:cNvGrpSpPr>
            <a:grpSpLocks/>
          </p:cNvGrpSpPr>
          <p:nvPr/>
        </p:nvGrpSpPr>
        <p:grpSpPr bwMode="auto">
          <a:xfrm>
            <a:off x="3276600" y="4876800"/>
            <a:ext cx="5543550" cy="574675"/>
            <a:chOff x="2064" y="3203"/>
            <a:chExt cx="3492" cy="362"/>
          </a:xfrm>
        </p:grpSpPr>
        <p:sp>
          <p:nvSpPr>
            <p:cNvPr id="16390" name="Rectangle 5">
              <a:extLst>
                <a:ext uri="{FF2B5EF4-FFF2-40B4-BE49-F238E27FC236}">
                  <a16:creationId xmlns:a16="http://schemas.microsoft.com/office/drawing/2014/main" id="{05C33F5C-E55F-4536-8F5E-4EC260AEE317}"/>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16391" name="Rectangle 6">
              <a:extLst>
                <a:ext uri="{FF2B5EF4-FFF2-40B4-BE49-F238E27FC236}">
                  <a16:creationId xmlns:a16="http://schemas.microsoft.com/office/drawing/2014/main" id="{26D2B11B-2E49-41A2-BEA1-E1584CC4B8E2}"/>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16392" name="Rectangle 7">
              <a:extLst>
                <a:ext uri="{FF2B5EF4-FFF2-40B4-BE49-F238E27FC236}">
                  <a16:creationId xmlns:a16="http://schemas.microsoft.com/office/drawing/2014/main" id="{BE88A0C6-DBA6-45C7-B11E-A66D1C687E57}"/>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6393" name="Rectangle 8">
              <a:extLst>
                <a:ext uri="{FF2B5EF4-FFF2-40B4-BE49-F238E27FC236}">
                  <a16:creationId xmlns:a16="http://schemas.microsoft.com/office/drawing/2014/main" id="{EFF45178-659A-4332-A3E2-CBA13263491C}"/>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6394" name="Rectangle 9">
              <a:extLst>
                <a:ext uri="{FF2B5EF4-FFF2-40B4-BE49-F238E27FC236}">
                  <a16:creationId xmlns:a16="http://schemas.microsoft.com/office/drawing/2014/main" id="{A18E8204-1DD1-4FE7-A0F6-D11580C54778}"/>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16395" name="Rectangle 10">
              <a:extLst>
                <a:ext uri="{FF2B5EF4-FFF2-40B4-BE49-F238E27FC236}">
                  <a16:creationId xmlns:a16="http://schemas.microsoft.com/office/drawing/2014/main" id="{2A9F4CAF-A37B-4687-A06F-4ED424F9FBDE}"/>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grpSp>
      <p:sp>
        <p:nvSpPr>
          <p:cNvPr id="16389" name="Line 11">
            <a:extLst>
              <a:ext uri="{FF2B5EF4-FFF2-40B4-BE49-F238E27FC236}">
                <a16:creationId xmlns:a16="http://schemas.microsoft.com/office/drawing/2014/main" id="{D1565E2A-2CC8-4A57-95F6-2BC44370AC0C}"/>
              </a:ext>
            </a:extLst>
          </p:cNvPr>
          <p:cNvSpPr>
            <a:spLocks noChangeShapeType="1"/>
          </p:cNvSpPr>
          <p:nvPr/>
        </p:nvSpPr>
        <p:spPr bwMode="auto">
          <a:xfrm flipV="1">
            <a:off x="3365500" y="54864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A3BF47AF-0471-4AC4-76EB-F492000F8F83}"/>
              </a:ext>
            </a:extLst>
          </p:cNvPr>
          <p:cNvSpPr>
            <a:spLocks noGrp="1"/>
          </p:cNvSpPr>
          <p:nvPr>
            <p:ph type="dt" sz="half" idx="10"/>
          </p:nvPr>
        </p:nvSpPr>
        <p:spPr/>
        <p:txBody>
          <a:bodyPr/>
          <a:lstStyle/>
          <a:p>
            <a:fld id="{17C63EFB-7841-4FA3-B809-C4980C99F1CD}"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9A9EB442-53D4-22D7-E7DF-9C5A0D3A83F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2A9C975F-DF8A-4C56-7C7C-26FEE7E254BB}"/>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98C705C-ECA3-4341-8901-41C95A07D677}"/>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18435" name="Rectangle 3">
            <a:extLst>
              <a:ext uri="{FF2B5EF4-FFF2-40B4-BE49-F238E27FC236}">
                <a16:creationId xmlns:a16="http://schemas.microsoft.com/office/drawing/2014/main" id="{27939FD2-6042-4B83-BBB3-71F85FD587E1}"/>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b="1" i="1"/>
          </a:p>
          <a:p>
            <a:pPr algn="just" eaLnBrk="1" hangingPunct="1">
              <a:spcBef>
                <a:spcPct val="0"/>
              </a:spcBef>
              <a:buFont typeface="Wingdings" panose="05000000000000000000" pitchFamily="2" charset="2"/>
              <a:buNone/>
            </a:pPr>
            <a:endParaRPr lang="en-US" altLang="zh-CN" b="1" i="1"/>
          </a:p>
          <a:p>
            <a:pPr eaLnBrk="1" hangingPunct="1">
              <a:spcBef>
                <a:spcPct val="0"/>
              </a:spcBef>
              <a:buFont typeface="Wingdings" panose="05000000000000000000" pitchFamily="2" charset="2"/>
              <a:buNone/>
            </a:pPr>
            <a:r>
              <a:rPr lang="en-US" altLang="zh-CN" b="1" i="1"/>
              <a:t>	</a:t>
            </a:r>
          </a:p>
          <a:p>
            <a:pPr eaLnBrk="1" hangingPunct="1">
              <a:spcBef>
                <a:spcPct val="0"/>
              </a:spcBef>
              <a:buFont typeface="Wingdings" panose="05000000000000000000" pitchFamily="2" charset="2"/>
              <a:buNone/>
            </a:pPr>
            <a:endParaRPr lang="en-US" altLang="zh-CN"/>
          </a:p>
        </p:txBody>
      </p:sp>
      <p:grpSp>
        <p:nvGrpSpPr>
          <p:cNvPr id="18436" name="Group 4">
            <a:extLst>
              <a:ext uri="{FF2B5EF4-FFF2-40B4-BE49-F238E27FC236}">
                <a16:creationId xmlns:a16="http://schemas.microsoft.com/office/drawing/2014/main" id="{5F93DE76-1455-4CF7-B603-3B1FE6C561AF}"/>
              </a:ext>
            </a:extLst>
          </p:cNvPr>
          <p:cNvGrpSpPr>
            <a:grpSpLocks/>
          </p:cNvGrpSpPr>
          <p:nvPr/>
        </p:nvGrpSpPr>
        <p:grpSpPr bwMode="auto">
          <a:xfrm>
            <a:off x="3276600" y="4876800"/>
            <a:ext cx="5543550" cy="574675"/>
            <a:chOff x="2064" y="3203"/>
            <a:chExt cx="3492" cy="362"/>
          </a:xfrm>
        </p:grpSpPr>
        <p:sp>
          <p:nvSpPr>
            <p:cNvPr id="18438" name="Rectangle 5">
              <a:extLst>
                <a:ext uri="{FF2B5EF4-FFF2-40B4-BE49-F238E27FC236}">
                  <a16:creationId xmlns:a16="http://schemas.microsoft.com/office/drawing/2014/main" id="{47D6F1C7-1B3A-400F-857E-0F5A0911393A}"/>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18439" name="Rectangle 6">
              <a:extLst>
                <a:ext uri="{FF2B5EF4-FFF2-40B4-BE49-F238E27FC236}">
                  <a16:creationId xmlns:a16="http://schemas.microsoft.com/office/drawing/2014/main" id="{99DE3F54-1C73-401F-9AC4-696AF559FC22}"/>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18440" name="Rectangle 7">
              <a:extLst>
                <a:ext uri="{FF2B5EF4-FFF2-40B4-BE49-F238E27FC236}">
                  <a16:creationId xmlns:a16="http://schemas.microsoft.com/office/drawing/2014/main" id="{C7C01ACA-B924-480C-AB8B-899491A41E2E}"/>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8441" name="Rectangle 8">
              <a:extLst>
                <a:ext uri="{FF2B5EF4-FFF2-40B4-BE49-F238E27FC236}">
                  <a16:creationId xmlns:a16="http://schemas.microsoft.com/office/drawing/2014/main" id="{56D84A11-6B7A-481C-B132-BE290D1FB72B}"/>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8442" name="Rectangle 9">
              <a:extLst>
                <a:ext uri="{FF2B5EF4-FFF2-40B4-BE49-F238E27FC236}">
                  <a16:creationId xmlns:a16="http://schemas.microsoft.com/office/drawing/2014/main" id="{4AC8BAFE-F875-4543-A0E2-DD32FC0AE0A9}"/>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18443" name="Rectangle 10">
              <a:extLst>
                <a:ext uri="{FF2B5EF4-FFF2-40B4-BE49-F238E27FC236}">
                  <a16:creationId xmlns:a16="http://schemas.microsoft.com/office/drawing/2014/main" id="{8E76B03F-7CF1-47F1-B9E9-C013A415DFE1}"/>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grpSp>
      <p:sp>
        <p:nvSpPr>
          <p:cNvPr id="18437" name="Line 11">
            <a:extLst>
              <a:ext uri="{FF2B5EF4-FFF2-40B4-BE49-F238E27FC236}">
                <a16:creationId xmlns:a16="http://schemas.microsoft.com/office/drawing/2014/main" id="{005B022B-8DD0-48CF-8986-B67E475CC0C9}"/>
              </a:ext>
            </a:extLst>
          </p:cNvPr>
          <p:cNvSpPr>
            <a:spLocks noChangeShapeType="1"/>
          </p:cNvSpPr>
          <p:nvPr/>
        </p:nvSpPr>
        <p:spPr bwMode="auto">
          <a:xfrm flipV="1">
            <a:off x="4451350" y="54864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0928ED99-2FC1-6618-39BC-3643961870E9}"/>
              </a:ext>
            </a:extLst>
          </p:cNvPr>
          <p:cNvSpPr>
            <a:spLocks noGrp="1"/>
          </p:cNvSpPr>
          <p:nvPr>
            <p:ph type="dt" sz="half" idx="10"/>
          </p:nvPr>
        </p:nvSpPr>
        <p:spPr/>
        <p:txBody>
          <a:bodyPr/>
          <a:lstStyle/>
          <a:p>
            <a:fld id="{7A9AF57A-5037-4359-8746-5B2A84C94388}"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A5CEC9D4-094D-67E1-08E8-736DAA035D9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C4D5AAEB-333A-6038-DE01-9967AB5CA2AD}"/>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E56045A-D014-47BA-8E0B-559B51261AF6}"/>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19459" name="Rectangle 3">
            <a:extLst>
              <a:ext uri="{FF2B5EF4-FFF2-40B4-BE49-F238E27FC236}">
                <a16:creationId xmlns:a16="http://schemas.microsoft.com/office/drawing/2014/main" id="{1DED6395-DDE5-467E-A33E-BDACA8D6E7B2}"/>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aAbcde</a:t>
            </a:r>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b="1" i="1"/>
          </a:p>
          <a:p>
            <a:pPr eaLnBrk="1" hangingPunct="1">
              <a:spcBef>
                <a:spcPct val="0"/>
              </a:spcBef>
              <a:buFont typeface="Wingdings" panose="05000000000000000000" pitchFamily="2" charset="2"/>
              <a:buNone/>
            </a:pPr>
            <a:r>
              <a:rPr lang="en-US" altLang="zh-CN" b="1" i="1"/>
              <a:t>	</a:t>
            </a:r>
          </a:p>
        </p:txBody>
      </p:sp>
      <p:grpSp>
        <p:nvGrpSpPr>
          <p:cNvPr id="19460" name="Group 4">
            <a:extLst>
              <a:ext uri="{FF2B5EF4-FFF2-40B4-BE49-F238E27FC236}">
                <a16:creationId xmlns:a16="http://schemas.microsoft.com/office/drawing/2014/main" id="{1E7B1772-5459-4682-A956-9D2E774575C8}"/>
              </a:ext>
            </a:extLst>
          </p:cNvPr>
          <p:cNvGrpSpPr>
            <a:grpSpLocks/>
          </p:cNvGrpSpPr>
          <p:nvPr/>
        </p:nvGrpSpPr>
        <p:grpSpPr bwMode="auto">
          <a:xfrm>
            <a:off x="3276600" y="4114800"/>
            <a:ext cx="5543550" cy="1366838"/>
            <a:chOff x="2064" y="2704"/>
            <a:chExt cx="3492" cy="861"/>
          </a:xfrm>
        </p:grpSpPr>
        <p:sp>
          <p:nvSpPr>
            <p:cNvPr id="19462" name="Rectangle 5">
              <a:extLst>
                <a:ext uri="{FF2B5EF4-FFF2-40B4-BE49-F238E27FC236}">
                  <a16:creationId xmlns:a16="http://schemas.microsoft.com/office/drawing/2014/main" id="{455E79B4-2D6A-4C66-9E95-872E2214EF43}"/>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19463" name="Rectangle 6">
              <a:extLst>
                <a:ext uri="{FF2B5EF4-FFF2-40B4-BE49-F238E27FC236}">
                  <a16:creationId xmlns:a16="http://schemas.microsoft.com/office/drawing/2014/main" id="{706B9DE0-3E21-45BD-9FF7-AD71F9650413}"/>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19464" name="Rectangle 7">
              <a:extLst>
                <a:ext uri="{FF2B5EF4-FFF2-40B4-BE49-F238E27FC236}">
                  <a16:creationId xmlns:a16="http://schemas.microsoft.com/office/drawing/2014/main" id="{D22CE87A-00F0-4EEB-AFCC-CCDEF559D994}"/>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9465" name="Rectangle 8">
              <a:extLst>
                <a:ext uri="{FF2B5EF4-FFF2-40B4-BE49-F238E27FC236}">
                  <a16:creationId xmlns:a16="http://schemas.microsoft.com/office/drawing/2014/main" id="{B1CF695A-D820-4500-816C-F7C6E2284786}"/>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19466" name="Rectangle 9">
              <a:extLst>
                <a:ext uri="{FF2B5EF4-FFF2-40B4-BE49-F238E27FC236}">
                  <a16:creationId xmlns:a16="http://schemas.microsoft.com/office/drawing/2014/main" id="{34F92682-6843-4AC0-B07F-2329D0A91CF2}"/>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19467" name="Rectangle 10">
              <a:extLst>
                <a:ext uri="{FF2B5EF4-FFF2-40B4-BE49-F238E27FC236}">
                  <a16:creationId xmlns:a16="http://schemas.microsoft.com/office/drawing/2014/main" id="{D8E55E4C-6D6F-45F4-9702-8DEB1383EFAF}"/>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19468" name="Rectangle 11">
              <a:extLst>
                <a:ext uri="{FF2B5EF4-FFF2-40B4-BE49-F238E27FC236}">
                  <a16:creationId xmlns:a16="http://schemas.microsoft.com/office/drawing/2014/main" id="{349C8FC3-216A-4962-93D1-640364C0EAA3}"/>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19469" name="Line 12">
              <a:extLst>
                <a:ext uri="{FF2B5EF4-FFF2-40B4-BE49-F238E27FC236}">
                  <a16:creationId xmlns:a16="http://schemas.microsoft.com/office/drawing/2014/main" id="{17CE63D7-5D23-4BAF-99DE-809749175BF1}"/>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9461" name="Line 13">
            <a:extLst>
              <a:ext uri="{FF2B5EF4-FFF2-40B4-BE49-F238E27FC236}">
                <a16:creationId xmlns:a16="http://schemas.microsoft.com/office/drawing/2014/main" id="{E297DE0C-BE7B-48ED-AAC1-67A19780D850}"/>
              </a:ext>
            </a:extLst>
          </p:cNvPr>
          <p:cNvSpPr>
            <a:spLocks noChangeShapeType="1"/>
          </p:cNvSpPr>
          <p:nvPr/>
        </p:nvSpPr>
        <p:spPr bwMode="auto">
          <a:xfrm flipV="1">
            <a:off x="4451350" y="54864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A42498A2-4C43-275E-F6B9-A98A0F1465A7}"/>
              </a:ext>
            </a:extLst>
          </p:cNvPr>
          <p:cNvSpPr>
            <a:spLocks noGrp="1"/>
          </p:cNvSpPr>
          <p:nvPr>
            <p:ph type="dt" sz="half" idx="10"/>
          </p:nvPr>
        </p:nvSpPr>
        <p:spPr/>
        <p:txBody>
          <a:bodyPr/>
          <a:lstStyle/>
          <a:p>
            <a:fld id="{56ECCFDD-E741-45B9-B183-C552CA32B78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4C3FB9C2-B1B2-5981-A9E4-92807E77E1B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914A0E74-996D-48B2-7F38-5F3C5B7892FE}"/>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E79B94-7564-40B8-92B7-CE02FB53D9C7}"/>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0483" name="Rectangle 3">
            <a:extLst>
              <a:ext uri="{FF2B5EF4-FFF2-40B4-BE49-F238E27FC236}">
                <a16:creationId xmlns:a16="http://schemas.microsoft.com/office/drawing/2014/main" id="{DBE3742B-2CE9-4B20-81D8-CD49B9FAB4AD}"/>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a:t>
            </a:r>
            <a:r>
              <a:rPr lang="en-US" altLang="zh-CN" sz="2800" b="1" i="1">
                <a:solidFill>
                  <a:srgbClr val="FF00FF"/>
                </a:solidFill>
              </a:rPr>
              <a:t>b</a:t>
            </a:r>
            <a:r>
              <a:rPr lang="en-US" altLang="zh-CN" sz="2800" b="1" i="1"/>
              <a:t>cde</a:t>
            </a:r>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b="1" i="1"/>
          </a:p>
          <a:p>
            <a:pPr eaLnBrk="1" hangingPunct="1">
              <a:spcBef>
                <a:spcPct val="0"/>
              </a:spcBef>
              <a:buFont typeface="Wingdings" panose="05000000000000000000" pitchFamily="2" charset="2"/>
              <a:buNone/>
            </a:pPr>
            <a:r>
              <a:rPr lang="en-US" altLang="zh-CN" b="1" i="1"/>
              <a:t>	</a:t>
            </a:r>
          </a:p>
        </p:txBody>
      </p:sp>
      <p:grpSp>
        <p:nvGrpSpPr>
          <p:cNvPr id="20484" name="Group 4">
            <a:extLst>
              <a:ext uri="{FF2B5EF4-FFF2-40B4-BE49-F238E27FC236}">
                <a16:creationId xmlns:a16="http://schemas.microsoft.com/office/drawing/2014/main" id="{B43561D2-071D-4F6F-B32B-64B20D341A62}"/>
              </a:ext>
            </a:extLst>
          </p:cNvPr>
          <p:cNvGrpSpPr>
            <a:grpSpLocks/>
          </p:cNvGrpSpPr>
          <p:nvPr/>
        </p:nvGrpSpPr>
        <p:grpSpPr bwMode="auto">
          <a:xfrm>
            <a:off x="3276600" y="4114800"/>
            <a:ext cx="5543550" cy="1366838"/>
            <a:chOff x="2064" y="2704"/>
            <a:chExt cx="3492" cy="861"/>
          </a:xfrm>
        </p:grpSpPr>
        <p:sp>
          <p:nvSpPr>
            <p:cNvPr id="20486" name="Rectangle 5">
              <a:extLst>
                <a:ext uri="{FF2B5EF4-FFF2-40B4-BE49-F238E27FC236}">
                  <a16:creationId xmlns:a16="http://schemas.microsoft.com/office/drawing/2014/main" id="{64379624-2C34-411B-842B-6492282ABD26}"/>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0487" name="Rectangle 6">
              <a:extLst>
                <a:ext uri="{FF2B5EF4-FFF2-40B4-BE49-F238E27FC236}">
                  <a16:creationId xmlns:a16="http://schemas.microsoft.com/office/drawing/2014/main" id="{9DDEAE12-6A85-4DC6-8124-A25A7CA43777}"/>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0488" name="Rectangle 7">
              <a:extLst>
                <a:ext uri="{FF2B5EF4-FFF2-40B4-BE49-F238E27FC236}">
                  <a16:creationId xmlns:a16="http://schemas.microsoft.com/office/drawing/2014/main" id="{F49FA944-133A-42C9-8C0E-9408F6BD348F}"/>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0489" name="Rectangle 8">
              <a:extLst>
                <a:ext uri="{FF2B5EF4-FFF2-40B4-BE49-F238E27FC236}">
                  <a16:creationId xmlns:a16="http://schemas.microsoft.com/office/drawing/2014/main" id="{433756F6-7120-4698-A39B-92338BE27FED}"/>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0490" name="Rectangle 9">
              <a:extLst>
                <a:ext uri="{FF2B5EF4-FFF2-40B4-BE49-F238E27FC236}">
                  <a16:creationId xmlns:a16="http://schemas.microsoft.com/office/drawing/2014/main" id="{CBE4ED67-3019-47BE-A9B8-2D51696A75EA}"/>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0491" name="Rectangle 10">
              <a:extLst>
                <a:ext uri="{FF2B5EF4-FFF2-40B4-BE49-F238E27FC236}">
                  <a16:creationId xmlns:a16="http://schemas.microsoft.com/office/drawing/2014/main" id="{14DF9E37-B60F-42AC-B4EA-9E13F07EE43A}"/>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0492" name="Rectangle 11">
              <a:extLst>
                <a:ext uri="{FF2B5EF4-FFF2-40B4-BE49-F238E27FC236}">
                  <a16:creationId xmlns:a16="http://schemas.microsoft.com/office/drawing/2014/main" id="{7AE35C44-8AFC-4D81-A23A-632571800B5F}"/>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0493" name="Line 12">
              <a:extLst>
                <a:ext uri="{FF2B5EF4-FFF2-40B4-BE49-F238E27FC236}">
                  <a16:creationId xmlns:a16="http://schemas.microsoft.com/office/drawing/2014/main" id="{FD8607F4-9CA2-4A3C-B9D9-9CFB9B887506}"/>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0485" name="Line 13">
            <a:extLst>
              <a:ext uri="{FF2B5EF4-FFF2-40B4-BE49-F238E27FC236}">
                <a16:creationId xmlns:a16="http://schemas.microsoft.com/office/drawing/2014/main" id="{8EFF454B-A174-426A-ACC7-47BE5D2AA674}"/>
              </a:ext>
            </a:extLst>
          </p:cNvPr>
          <p:cNvSpPr>
            <a:spLocks noChangeShapeType="1"/>
          </p:cNvSpPr>
          <p:nvPr/>
        </p:nvSpPr>
        <p:spPr bwMode="auto">
          <a:xfrm flipV="1">
            <a:off x="5486400" y="54864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9D97E2F4-5BC8-65B4-95BB-3D041054DB48}"/>
              </a:ext>
            </a:extLst>
          </p:cNvPr>
          <p:cNvSpPr>
            <a:spLocks noGrp="1"/>
          </p:cNvSpPr>
          <p:nvPr>
            <p:ph type="dt" sz="half" idx="10"/>
          </p:nvPr>
        </p:nvSpPr>
        <p:spPr/>
        <p:txBody>
          <a:bodyPr/>
          <a:lstStyle/>
          <a:p>
            <a:fld id="{42808A0F-79E4-4B54-812D-1124F8781CE9}"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0F0C0D6F-6CE8-307B-FDD8-B89636C0924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6116E7A6-3965-8EB4-BFF0-5C894C16618D}"/>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E3BCBA9-3F62-46F6-A50A-8D56DFDF8FA0}"/>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1507" name="Rectangle 3">
            <a:extLst>
              <a:ext uri="{FF2B5EF4-FFF2-40B4-BE49-F238E27FC236}">
                <a16:creationId xmlns:a16="http://schemas.microsoft.com/office/drawing/2014/main" id="{DAD77BFB-B542-42B4-872B-A4AB25489279}"/>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endParaRPr lang="en-US" altLang="zh-CN" b="1" i="1"/>
          </a:p>
          <a:p>
            <a:pPr eaLnBrk="1" hangingPunct="1">
              <a:spcBef>
                <a:spcPct val="0"/>
              </a:spcBef>
              <a:buFont typeface="Wingdings" panose="05000000000000000000" pitchFamily="2" charset="2"/>
              <a:buNone/>
            </a:pPr>
            <a:r>
              <a:rPr lang="en-US" altLang="zh-CN" b="1" i="1"/>
              <a:t>	</a:t>
            </a:r>
            <a:endParaRPr lang="en-US" altLang="zh-CN"/>
          </a:p>
        </p:txBody>
      </p:sp>
      <p:grpSp>
        <p:nvGrpSpPr>
          <p:cNvPr id="21508" name="Group 4">
            <a:extLst>
              <a:ext uri="{FF2B5EF4-FFF2-40B4-BE49-F238E27FC236}">
                <a16:creationId xmlns:a16="http://schemas.microsoft.com/office/drawing/2014/main" id="{50C44EB2-0A91-4DFB-9A02-4E1D709D49EC}"/>
              </a:ext>
            </a:extLst>
          </p:cNvPr>
          <p:cNvGrpSpPr>
            <a:grpSpLocks/>
          </p:cNvGrpSpPr>
          <p:nvPr/>
        </p:nvGrpSpPr>
        <p:grpSpPr bwMode="auto">
          <a:xfrm>
            <a:off x="3276600" y="4114800"/>
            <a:ext cx="5543550" cy="1366838"/>
            <a:chOff x="2064" y="2704"/>
            <a:chExt cx="3492" cy="861"/>
          </a:xfrm>
        </p:grpSpPr>
        <p:sp>
          <p:nvSpPr>
            <p:cNvPr id="21510" name="Rectangle 5">
              <a:extLst>
                <a:ext uri="{FF2B5EF4-FFF2-40B4-BE49-F238E27FC236}">
                  <a16:creationId xmlns:a16="http://schemas.microsoft.com/office/drawing/2014/main" id="{B7A5FC3D-9A3F-4F42-83AA-DCA74B1D9D0C}"/>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1511" name="Rectangle 6">
              <a:extLst>
                <a:ext uri="{FF2B5EF4-FFF2-40B4-BE49-F238E27FC236}">
                  <a16:creationId xmlns:a16="http://schemas.microsoft.com/office/drawing/2014/main" id="{BF910D7D-2FDC-46F1-8F90-14E2F8C35125}"/>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1512" name="Rectangle 7">
              <a:extLst>
                <a:ext uri="{FF2B5EF4-FFF2-40B4-BE49-F238E27FC236}">
                  <a16:creationId xmlns:a16="http://schemas.microsoft.com/office/drawing/2014/main" id="{49FFCA4C-C5A7-44E4-BA6A-4B661998241E}"/>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1513" name="Rectangle 8">
              <a:extLst>
                <a:ext uri="{FF2B5EF4-FFF2-40B4-BE49-F238E27FC236}">
                  <a16:creationId xmlns:a16="http://schemas.microsoft.com/office/drawing/2014/main" id="{71E2DE29-2C5C-41D7-A615-41BC6CB23CF8}"/>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1514" name="Rectangle 9">
              <a:extLst>
                <a:ext uri="{FF2B5EF4-FFF2-40B4-BE49-F238E27FC236}">
                  <a16:creationId xmlns:a16="http://schemas.microsoft.com/office/drawing/2014/main" id="{DBAE9F64-22BB-4074-84E4-EC7C23D8942A}"/>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1515" name="Rectangle 10">
              <a:extLst>
                <a:ext uri="{FF2B5EF4-FFF2-40B4-BE49-F238E27FC236}">
                  <a16:creationId xmlns:a16="http://schemas.microsoft.com/office/drawing/2014/main" id="{1D299AF9-8721-451B-8487-5FA4913A9CA3}"/>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1516" name="Rectangle 11">
              <a:extLst>
                <a:ext uri="{FF2B5EF4-FFF2-40B4-BE49-F238E27FC236}">
                  <a16:creationId xmlns:a16="http://schemas.microsoft.com/office/drawing/2014/main" id="{FF94F285-33A1-42A6-A8D2-4F51AE8EF0EF}"/>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1517" name="Line 12">
              <a:extLst>
                <a:ext uri="{FF2B5EF4-FFF2-40B4-BE49-F238E27FC236}">
                  <a16:creationId xmlns:a16="http://schemas.microsoft.com/office/drawing/2014/main" id="{D2F28105-D52B-4496-9EDA-D4F0F29BE249}"/>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1509" name="Line 13">
            <a:extLst>
              <a:ext uri="{FF2B5EF4-FFF2-40B4-BE49-F238E27FC236}">
                <a16:creationId xmlns:a16="http://schemas.microsoft.com/office/drawing/2014/main" id="{69E56A04-3961-4DBA-8DC0-C6C18802C144}"/>
              </a:ext>
            </a:extLst>
          </p:cNvPr>
          <p:cNvSpPr>
            <a:spLocks noChangeShapeType="1"/>
          </p:cNvSpPr>
          <p:nvPr/>
        </p:nvSpPr>
        <p:spPr bwMode="auto">
          <a:xfrm flipV="1">
            <a:off x="6477000"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D0D676AE-B332-84C8-4693-85A4345D8191}"/>
              </a:ext>
            </a:extLst>
          </p:cNvPr>
          <p:cNvSpPr>
            <a:spLocks noGrp="1"/>
          </p:cNvSpPr>
          <p:nvPr>
            <p:ph type="dt" sz="half" idx="10"/>
          </p:nvPr>
        </p:nvSpPr>
        <p:spPr/>
        <p:txBody>
          <a:bodyPr/>
          <a:lstStyle/>
          <a:p>
            <a:fld id="{9B613CDE-B9C7-4834-9FDF-ABFDA69B4BD4}"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84CE3AD6-DFE8-5C45-DC4A-6E12CA2CC1D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4F469DD4-C1C2-35A3-9D1F-A97C73710C5D}"/>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5915DE-A96B-42C5-9B91-34C5DB5F79F5}"/>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2531" name="Rectangle 3">
            <a:extLst>
              <a:ext uri="{FF2B5EF4-FFF2-40B4-BE49-F238E27FC236}">
                <a16:creationId xmlns:a16="http://schemas.microsoft.com/office/drawing/2014/main" id="{B29E677D-39BA-4C19-9AC0-1213FB64CD7E}"/>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r>
              <a:rPr lang="en-US" altLang="zh-CN" sz="2800" b="1" i="1"/>
              <a:t>aAde</a:t>
            </a:r>
          </a:p>
          <a:p>
            <a:pPr algn="just" eaLnBrk="1" hangingPunct="1">
              <a:spcBef>
                <a:spcPct val="0"/>
              </a:spcBef>
              <a:buFont typeface="Wingdings" panose="05000000000000000000" pitchFamily="2" charset="2"/>
              <a:buNone/>
            </a:pPr>
            <a:endParaRPr lang="en-US" altLang="zh-CN" sz="2800"/>
          </a:p>
        </p:txBody>
      </p:sp>
      <p:grpSp>
        <p:nvGrpSpPr>
          <p:cNvPr id="22532" name="Group 4">
            <a:extLst>
              <a:ext uri="{FF2B5EF4-FFF2-40B4-BE49-F238E27FC236}">
                <a16:creationId xmlns:a16="http://schemas.microsoft.com/office/drawing/2014/main" id="{2834AB78-A67D-46E7-BCB1-B476DB8A9472}"/>
              </a:ext>
            </a:extLst>
          </p:cNvPr>
          <p:cNvGrpSpPr>
            <a:grpSpLocks/>
          </p:cNvGrpSpPr>
          <p:nvPr/>
        </p:nvGrpSpPr>
        <p:grpSpPr bwMode="auto">
          <a:xfrm>
            <a:off x="3276600" y="3276600"/>
            <a:ext cx="5543550" cy="2159000"/>
            <a:chOff x="2064" y="2205"/>
            <a:chExt cx="3492" cy="1360"/>
          </a:xfrm>
        </p:grpSpPr>
        <p:sp>
          <p:nvSpPr>
            <p:cNvPr id="22534" name="Rectangle 5">
              <a:extLst>
                <a:ext uri="{FF2B5EF4-FFF2-40B4-BE49-F238E27FC236}">
                  <a16:creationId xmlns:a16="http://schemas.microsoft.com/office/drawing/2014/main" id="{B789C440-7CA0-4C62-B6D6-DA91D8938757}"/>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2535" name="Rectangle 6">
              <a:extLst>
                <a:ext uri="{FF2B5EF4-FFF2-40B4-BE49-F238E27FC236}">
                  <a16:creationId xmlns:a16="http://schemas.microsoft.com/office/drawing/2014/main" id="{EE848BD5-6F2F-41FB-8992-142ACFCB61D3}"/>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2536" name="Rectangle 7">
              <a:extLst>
                <a:ext uri="{FF2B5EF4-FFF2-40B4-BE49-F238E27FC236}">
                  <a16:creationId xmlns:a16="http://schemas.microsoft.com/office/drawing/2014/main" id="{ED3381C5-039D-453E-9908-5FA1D018FF5D}"/>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2537" name="Rectangle 8">
              <a:extLst>
                <a:ext uri="{FF2B5EF4-FFF2-40B4-BE49-F238E27FC236}">
                  <a16:creationId xmlns:a16="http://schemas.microsoft.com/office/drawing/2014/main" id="{0B8A1BCC-CF47-4CFD-BB6F-9AFE98F9344A}"/>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2538" name="Rectangle 9">
              <a:extLst>
                <a:ext uri="{FF2B5EF4-FFF2-40B4-BE49-F238E27FC236}">
                  <a16:creationId xmlns:a16="http://schemas.microsoft.com/office/drawing/2014/main" id="{002A23A8-87D0-4546-892E-98BAD9DF1B31}"/>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2539" name="Rectangle 10">
              <a:extLst>
                <a:ext uri="{FF2B5EF4-FFF2-40B4-BE49-F238E27FC236}">
                  <a16:creationId xmlns:a16="http://schemas.microsoft.com/office/drawing/2014/main" id="{2FBF4909-F01A-40D3-8452-9A3C0D1DFB06}"/>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2540" name="Rectangle 11">
              <a:extLst>
                <a:ext uri="{FF2B5EF4-FFF2-40B4-BE49-F238E27FC236}">
                  <a16:creationId xmlns:a16="http://schemas.microsoft.com/office/drawing/2014/main" id="{5BA7A017-49A9-41CF-82CA-69457B4184CC}"/>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2541" name="Rectangle 12">
              <a:extLst>
                <a:ext uri="{FF2B5EF4-FFF2-40B4-BE49-F238E27FC236}">
                  <a16:creationId xmlns:a16="http://schemas.microsoft.com/office/drawing/2014/main" id="{10A0FF55-2BDC-44E9-8D63-2D7CC8C2CA1B}"/>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2542" name="Line 13">
              <a:extLst>
                <a:ext uri="{FF2B5EF4-FFF2-40B4-BE49-F238E27FC236}">
                  <a16:creationId xmlns:a16="http://schemas.microsoft.com/office/drawing/2014/main" id="{4F9402F5-E760-4EA6-A325-F0F4DFE82F26}"/>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3" name="Line 14">
              <a:extLst>
                <a:ext uri="{FF2B5EF4-FFF2-40B4-BE49-F238E27FC236}">
                  <a16:creationId xmlns:a16="http://schemas.microsoft.com/office/drawing/2014/main" id="{9ADE4A0B-D0AB-4F6A-93D2-92F72C245627}"/>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4" name="Line 15">
              <a:extLst>
                <a:ext uri="{FF2B5EF4-FFF2-40B4-BE49-F238E27FC236}">
                  <a16:creationId xmlns:a16="http://schemas.microsoft.com/office/drawing/2014/main" id="{0DDD4FA3-6973-4FEA-A461-404FF27DB5C6}"/>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545" name="Line 16">
              <a:extLst>
                <a:ext uri="{FF2B5EF4-FFF2-40B4-BE49-F238E27FC236}">
                  <a16:creationId xmlns:a16="http://schemas.microsoft.com/office/drawing/2014/main" id="{20CF0613-3A3B-4208-9AAD-ED15659CCB6A}"/>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2533" name="Line 17">
            <a:extLst>
              <a:ext uri="{FF2B5EF4-FFF2-40B4-BE49-F238E27FC236}">
                <a16:creationId xmlns:a16="http://schemas.microsoft.com/office/drawing/2014/main" id="{EC1EB8DC-E1C1-4DE6-A73F-1BE0C908BA81}"/>
              </a:ext>
            </a:extLst>
          </p:cNvPr>
          <p:cNvSpPr>
            <a:spLocks noChangeShapeType="1"/>
          </p:cNvSpPr>
          <p:nvPr/>
        </p:nvSpPr>
        <p:spPr bwMode="auto">
          <a:xfrm flipV="1">
            <a:off x="6556375"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5BACC190-9A83-6548-77DF-D4D66D26D69E}"/>
              </a:ext>
            </a:extLst>
          </p:cNvPr>
          <p:cNvSpPr>
            <a:spLocks noGrp="1"/>
          </p:cNvSpPr>
          <p:nvPr>
            <p:ph type="dt" sz="half" idx="10"/>
          </p:nvPr>
        </p:nvSpPr>
        <p:spPr/>
        <p:txBody>
          <a:bodyPr/>
          <a:lstStyle/>
          <a:p>
            <a:fld id="{6CFD865C-AF19-479E-91F9-19A606EB1E5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01C99D11-1385-2F1B-40F4-77F35C99313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747642C1-2182-AD78-3B66-B4EA2D5BF1B2}"/>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F85F8B8-FFB5-4377-BBC0-C9143303EDD9}"/>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3555" name="Rectangle 3">
            <a:extLst>
              <a:ext uri="{FF2B5EF4-FFF2-40B4-BE49-F238E27FC236}">
                <a16:creationId xmlns:a16="http://schemas.microsoft.com/office/drawing/2014/main" id="{381C1D35-4774-4207-A824-0FF400363055}"/>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r>
              <a:rPr lang="en-US" altLang="zh-CN" sz="2800" b="1" i="1"/>
              <a:t>aA</a:t>
            </a:r>
            <a:r>
              <a:rPr lang="en-US" altLang="zh-CN" sz="2800" b="1" i="1">
                <a:solidFill>
                  <a:srgbClr val="008000"/>
                </a:solidFill>
              </a:rPr>
              <a:t>d</a:t>
            </a:r>
            <a:r>
              <a:rPr lang="en-US" altLang="zh-CN" sz="2800" b="1" i="1"/>
              <a:t>e</a:t>
            </a:r>
          </a:p>
          <a:p>
            <a:pPr algn="just" eaLnBrk="1" hangingPunct="1">
              <a:spcBef>
                <a:spcPct val="0"/>
              </a:spcBef>
              <a:buFont typeface="Wingdings" panose="05000000000000000000" pitchFamily="2" charset="2"/>
              <a:buNone/>
            </a:pPr>
            <a:endParaRPr lang="en-US" altLang="zh-CN" sz="2800"/>
          </a:p>
        </p:txBody>
      </p:sp>
      <p:grpSp>
        <p:nvGrpSpPr>
          <p:cNvPr id="23556" name="Group 4">
            <a:extLst>
              <a:ext uri="{FF2B5EF4-FFF2-40B4-BE49-F238E27FC236}">
                <a16:creationId xmlns:a16="http://schemas.microsoft.com/office/drawing/2014/main" id="{099EA609-ADD5-4E57-A2F1-F061D3BFAD5F}"/>
              </a:ext>
            </a:extLst>
          </p:cNvPr>
          <p:cNvGrpSpPr>
            <a:grpSpLocks/>
          </p:cNvGrpSpPr>
          <p:nvPr/>
        </p:nvGrpSpPr>
        <p:grpSpPr bwMode="auto">
          <a:xfrm>
            <a:off x="3276600" y="3276600"/>
            <a:ext cx="5543550" cy="2159000"/>
            <a:chOff x="2064" y="2205"/>
            <a:chExt cx="3492" cy="1360"/>
          </a:xfrm>
        </p:grpSpPr>
        <p:sp>
          <p:nvSpPr>
            <p:cNvPr id="23558" name="Rectangle 5">
              <a:extLst>
                <a:ext uri="{FF2B5EF4-FFF2-40B4-BE49-F238E27FC236}">
                  <a16:creationId xmlns:a16="http://schemas.microsoft.com/office/drawing/2014/main" id="{C799DEA9-CFC4-4D54-8221-473F74F0FCDE}"/>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3559" name="Rectangle 6">
              <a:extLst>
                <a:ext uri="{FF2B5EF4-FFF2-40B4-BE49-F238E27FC236}">
                  <a16:creationId xmlns:a16="http://schemas.microsoft.com/office/drawing/2014/main" id="{66A93DB2-928B-4787-B9C0-0C70561F5FC6}"/>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3560" name="Rectangle 7">
              <a:extLst>
                <a:ext uri="{FF2B5EF4-FFF2-40B4-BE49-F238E27FC236}">
                  <a16:creationId xmlns:a16="http://schemas.microsoft.com/office/drawing/2014/main" id="{755C7E6F-1531-4013-B896-913F147132D9}"/>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3561" name="Rectangle 8">
              <a:extLst>
                <a:ext uri="{FF2B5EF4-FFF2-40B4-BE49-F238E27FC236}">
                  <a16:creationId xmlns:a16="http://schemas.microsoft.com/office/drawing/2014/main" id="{BD4E9F37-239D-447D-97B8-5567E1441F10}"/>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3562" name="Rectangle 9">
              <a:extLst>
                <a:ext uri="{FF2B5EF4-FFF2-40B4-BE49-F238E27FC236}">
                  <a16:creationId xmlns:a16="http://schemas.microsoft.com/office/drawing/2014/main" id="{79187909-6EDB-40BB-A660-EE4EF66C6CB1}"/>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3563" name="Rectangle 10">
              <a:extLst>
                <a:ext uri="{FF2B5EF4-FFF2-40B4-BE49-F238E27FC236}">
                  <a16:creationId xmlns:a16="http://schemas.microsoft.com/office/drawing/2014/main" id="{672E8DBD-5C51-495D-BD74-A204F484059C}"/>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3564" name="Rectangle 11">
              <a:extLst>
                <a:ext uri="{FF2B5EF4-FFF2-40B4-BE49-F238E27FC236}">
                  <a16:creationId xmlns:a16="http://schemas.microsoft.com/office/drawing/2014/main" id="{DB323993-54A7-4DF7-8309-BF7827C21B00}"/>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3565" name="Rectangle 12">
              <a:extLst>
                <a:ext uri="{FF2B5EF4-FFF2-40B4-BE49-F238E27FC236}">
                  <a16:creationId xmlns:a16="http://schemas.microsoft.com/office/drawing/2014/main" id="{7AC62821-AED3-4235-84A6-23A8DE8825A3}"/>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3566" name="Line 13">
              <a:extLst>
                <a:ext uri="{FF2B5EF4-FFF2-40B4-BE49-F238E27FC236}">
                  <a16:creationId xmlns:a16="http://schemas.microsoft.com/office/drawing/2014/main" id="{05207ACC-69C8-442D-9851-CCF58E88E4B1}"/>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67" name="Line 14">
              <a:extLst>
                <a:ext uri="{FF2B5EF4-FFF2-40B4-BE49-F238E27FC236}">
                  <a16:creationId xmlns:a16="http://schemas.microsoft.com/office/drawing/2014/main" id="{A086AD3F-3896-4C13-A9AD-CB9F047994B3}"/>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68" name="Line 15">
              <a:extLst>
                <a:ext uri="{FF2B5EF4-FFF2-40B4-BE49-F238E27FC236}">
                  <a16:creationId xmlns:a16="http://schemas.microsoft.com/office/drawing/2014/main" id="{56B57A69-8BB0-49A5-A33A-0F4856ACDF57}"/>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69" name="Line 16">
              <a:extLst>
                <a:ext uri="{FF2B5EF4-FFF2-40B4-BE49-F238E27FC236}">
                  <a16:creationId xmlns:a16="http://schemas.microsoft.com/office/drawing/2014/main" id="{AC5B616F-9FE1-4B2C-80ED-57571E82B88F}"/>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3557" name="Line 17">
            <a:extLst>
              <a:ext uri="{FF2B5EF4-FFF2-40B4-BE49-F238E27FC236}">
                <a16:creationId xmlns:a16="http://schemas.microsoft.com/office/drawing/2014/main" id="{997C363B-7815-4457-BC0D-D24C2266424D}"/>
              </a:ext>
            </a:extLst>
          </p:cNvPr>
          <p:cNvSpPr>
            <a:spLocks noChangeShapeType="1"/>
          </p:cNvSpPr>
          <p:nvPr/>
        </p:nvSpPr>
        <p:spPr bwMode="auto">
          <a:xfrm flipV="1">
            <a:off x="7483475"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09F28453-4EBB-30DC-0761-47BA261B179B}"/>
              </a:ext>
            </a:extLst>
          </p:cNvPr>
          <p:cNvSpPr>
            <a:spLocks noGrp="1"/>
          </p:cNvSpPr>
          <p:nvPr>
            <p:ph type="dt" sz="half" idx="10"/>
          </p:nvPr>
        </p:nvSpPr>
        <p:spPr/>
        <p:txBody>
          <a:bodyPr/>
          <a:lstStyle/>
          <a:p>
            <a:fld id="{314B1C1E-CAAA-4E62-96C5-6B6A121A3062}"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BF8E913-4432-AF47-599A-1FA98DB40B3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F877E901-E304-F0F3-A046-E498B97F0D0C}"/>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F6FC4B7-B07A-43FA-8A3D-619043568745}"/>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4579" name="Rectangle 3">
            <a:extLst>
              <a:ext uri="{FF2B5EF4-FFF2-40B4-BE49-F238E27FC236}">
                <a16:creationId xmlns:a16="http://schemas.microsoft.com/office/drawing/2014/main" id="{73B46047-3B8A-463E-89B6-D3A8BAD20855}"/>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r>
              <a:rPr lang="en-US" altLang="zh-CN" sz="2800" b="1" i="1"/>
              <a:t>aA</a:t>
            </a:r>
            <a:r>
              <a:rPr lang="en-US" altLang="zh-CN" sz="2800" b="1" i="1">
                <a:solidFill>
                  <a:srgbClr val="008000"/>
                </a:solidFill>
              </a:rPr>
              <a:t>d</a:t>
            </a:r>
            <a:r>
              <a:rPr lang="en-US" altLang="zh-CN" sz="2800" b="1" i="1"/>
              <a:t>e</a:t>
            </a:r>
          </a:p>
          <a:p>
            <a:pPr algn="just" eaLnBrk="1" hangingPunct="1">
              <a:spcBef>
                <a:spcPct val="0"/>
              </a:spcBef>
              <a:buFont typeface="Wingdings" panose="05000000000000000000" pitchFamily="2" charset="2"/>
              <a:buNone/>
            </a:pPr>
            <a:r>
              <a:rPr lang="en-US" altLang="zh-CN" sz="2800" b="1" i="1"/>
              <a:t>aABe</a:t>
            </a:r>
          </a:p>
        </p:txBody>
      </p:sp>
      <p:grpSp>
        <p:nvGrpSpPr>
          <p:cNvPr id="24580" name="Group 4">
            <a:extLst>
              <a:ext uri="{FF2B5EF4-FFF2-40B4-BE49-F238E27FC236}">
                <a16:creationId xmlns:a16="http://schemas.microsoft.com/office/drawing/2014/main" id="{BD333485-CE1B-40D6-9DDB-40AF57E5DF81}"/>
              </a:ext>
            </a:extLst>
          </p:cNvPr>
          <p:cNvGrpSpPr>
            <a:grpSpLocks/>
          </p:cNvGrpSpPr>
          <p:nvPr/>
        </p:nvGrpSpPr>
        <p:grpSpPr bwMode="auto">
          <a:xfrm>
            <a:off x="3276600" y="3276600"/>
            <a:ext cx="5543550" cy="2159000"/>
            <a:chOff x="2064" y="2205"/>
            <a:chExt cx="3492" cy="1360"/>
          </a:xfrm>
        </p:grpSpPr>
        <p:sp>
          <p:nvSpPr>
            <p:cNvPr id="24582" name="Rectangle 5">
              <a:extLst>
                <a:ext uri="{FF2B5EF4-FFF2-40B4-BE49-F238E27FC236}">
                  <a16:creationId xmlns:a16="http://schemas.microsoft.com/office/drawing/2014/main" id="{A4AD5965-65A8-4F1F-8CA2-90EFBC892F6E}"/>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4583" name="Rectangle 6">
              <a:extLst>
                <a:ext uri="{FF2B5EF4-FFF2-40B4-BE49-F238E27FC236}">
                  <a16:creationId xmlns:a16="http://schemas.microsoft.com/office/drawing/2014/main" id="{BA3641B6-BEA2-4D8B-BCC0-CA8EC541BBB1}"/>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4584" name="Rectangle 7">
              <a:extLst>
                <a:ext uri="{FF2B5EF4-FFF2-40B4-BE49-F238E27FC236}">
                  <a16:creationId xmlns:a16="http://schemas.microsoft.com/office/drawing/2014/main" id="{BD7B4718-5475-40E7-9AF3-F1F9830AB9A9}"/>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4585" name="Rectangle 8">
              <a:extLst>
                <a:ext uri="{FF2B5EF4-FFF2-40B4-BE49-F238E27FC236}">
                  <a16:creationId xmlns:a16="http://schemas.microsoft.com/office/drawing/2014/main" id="{377C0D28-4AD7-48B1-8F0B-AF9DCEE9849B}"/>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4586" name="Rectangle 9">
              <a:extLst>
                <a:ext uri="{FF2B5EF4-FFF2-40B4-BE49-F238E27FC236}">
                  <a16:creationId xmlns:a16="http://schemas.microsoft.com/office/drawing/2014/main" id="{F61C78E8-D9B8-4300-AFB3-21D4DDB676BA}"/>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4587" name="Rectangle 10">
              <a:extLst>
                <a:ext uri="{FF2B5EF4-FFF2-40B4-BE49-F238E27FC236}">
                  <a16:creationId xmlns:a16="http://schemas.microsoft.com/office/drawing/2014/main" id="{466EEAB0-A3FA-4E44-AE21-C3B928276B02}"/>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4588" name="Rectangle 11">
              <a:extLst>
                <a:ext uri="{FF2B5EF4-FFF2-40B4-BE49-F238E27FC236}">
                  <a16:creationId xmlns:a16="http://schemas.microsoft.com/office/drawing/2014/main" id="{2A58B025-517D-4BBB-B34C-D8756AF2F84B}"/>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4589" name="Rectangle 12">
              <a:extLst>
                <a:ext uri="{FF2B5EF4-FFF2-40B4-BE49-F238E27FC236}">
                  <a16:creationId xmlns:a16="http://schemas.microsoft.com/office/drawing/2014/main" id="{66928C20-AFB9-4EA5-8B20-13C5D1E0042D}"/>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4590" name="Rectangle 13">
              <a:extLst>
                <a:ext uri="{FF2B5EF4-FFF2-40B4-BE49-F238E27FC236}">
                  <a16:creationId xmlns:a16="http://schemas.microsoft.com/office/drawing/2014/main" id="{EAD1D8B0-07B1-48E0-ADE5-72F3E797F66D}"/>
                </a:ext>
              </a:extLst>
            </p:cNvPr>
            <p:cNvSpPr>
              <a:spLocks noChangeArrowheads="1"/>
            </p:cNvSpPr>
            <p:nvPr/>
          </p:nvSpPr>
          <p:spPr bwMode="auto">
            <a:xfrm>
              <a:off x="3923" y="2205"/>
              <a:ext cx="2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4591" name="Line 14">
              <a:extLst>
                <a:ext uri="{FF2B5EF4-FFF2-40B4-BE49-F238E27FC236}">
                  <a16:creationId xmlns:a16="http://schemas.microsoft.com/office/drawing/2014/main" id="{344E5BEA-2715-480E-BBA5-645EF5FCF916}"/>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2" name="Line 15">
              <a:extLst>
                <a:ext uri="{FF2B5EF4-FFF2-40B4-BE49-F238E27FC236}">
                  <a16:creationId xmlns:a16="http://schemas.microsoft.com/office/drawing/2014/main" id="{AEBD5CB8-95C3-4888-9892-58A470FF42F9}"/>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3" name="Line 16">
              <a:extLst>
                <a:ext uri="{FF2B5EF4-FFF2-40B4-BE49-F238E27FC236}">
                  <a16:creationId xmlns:a16="http://schemas.microsoft.com/office/drawing/2014/main" id="{809074D5-5EA2-4DDF-B125-140A130A0E5C}"/>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4" name="Line 17">
              <a:extLst>
                <a:ext uri="{FF2B5EF4-FFF2-40B4-BE49-F238E27FC236}">
                  <a16:creationId xmlns:a16="http://schemas.microsoft.com/office/drawing/2014/main" id="{4EE36AB3-C3B7-4316-8B61-4AA19FF2DEE4}"/>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4595" name="Line 18">
              <a:extLst>
                <a:ext uri="{FF2B5EF4-FFF2-40B4-BE49-F238E27FC236}">
                  <a16:creationId xmlns:a16="http://schemas.microsoft.com/office/drawing/2014/main" id="{AE9F46AD-681B-4637-B949-109B5F835C02}"/>
                </a:ext>
              </a:extLst>
            </p:cNvPr>
            <p:cNvSpPr>
              <a:spLocks noChangeShapeType="1"/>
            </p:cNvSpPr>
            <p:nvPr/>
          </p:nvSpPr>
          <p:spPr bwMode="auto">
            <a:xfrm>
              <a:off x="4105" y="2478"/>
              <a:ext cx="589" cy="816"/>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4581" name="Line 19">
            <a:extLst>
              <a:ext uri="{FF2B5EF4-FFF2-40B4-BE49-F238E27FC236}">
                <a16:creationId xmlns:a16="http://schemas.microsoft.com/office/drawing/2014/main" id="{9F66E4C4-CCC8-4154-9724-2ABC3929F38D}"/>
              </a:ext>
            </a:extLst>
          </p:cNvPr>
          <p:cNvSpPr>
            <a:spLocks noChangeShapeType="1"/>
          </p:cNvSpPr>
          <p:nvPr/>
        </p:nvSpPr>
        <p:spPr bwMode="auto">
          <a:xfrm flipV="1">
            <a:off x="7483475"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20BCBA28-DD2A-28AF-25E9-32CC82530B60}"/>
              </a:ext>
            </a:extLst>
          </p:cNvPr>
          <p:cNvSpPr>
            <a:spLocks noGrp="1"/>
          </p:cNvSpPr>
          <p:nvPr>
            <p:ph type="dt" sz="half" idx="10"/>
          </p:nvPr>
        </p:nvSpPr>
        <p:spPr/>
        <p:txBody>
          <a:bodyPr/>
          <a:lstStyle/>
          <a:p>
            <a:fld id="{9543AFD3-692D-4DDD-AAAE-1D5768FF93DC}"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F3A74979-F3AB-C988-97A5-DA165F464DD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CB1A048A-1AE7-5D80-4A06-CB085CF32A32}"/>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DA9E195-8CA0-4292-9F3C-69AD96CCCF1B}"/>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5603" name="Rectangle 3">
            <a:extLst>
              <a:ext uri="{FF2B5EF4-FFF2-40B4-BE49-F238E27FC236}">
                <a16:creationId xmlns:a16="http://schemas.microsoft.com/office/drawing/2014/main" id="{D078FA0F-4178-4F5C-9827-6D7826C5CD40}"/>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r>
              <a:rPr lang="en-US" altLang="zh-CN" sz="2800" b="1" i="1"/>
              <a:t>aA</a:t>
            </a:r>
            <a:r>
              <a:rPr lang="en-US" altLang="zh-CN" sz="2800" b="1" i="1">
                <a:solidFill>
                  <a:srgbClr val="008000"/>
                </a:solidFill>
              </a:rPr>
              <a:t>d</a:t>
            </a:r>
            <a:r>
              <a:rPr lang="en-US" altLang="zh-CN" sz="2800" b="1" i="1"/>
              <a:t>e</a:t>
            </a:r>
          </a:p>
          <a:p>
            <a:pPr algn="just" eaLnBrk="1" hangingPunct="1">
              <a:spcBef>
                <a:spcPct val="0"/>
              </a:spcBef>
              <a:buFont typeface="Wingdings" panose="05000000000000000000" pitchFamily="2" charset="2"/>
              <a:buNone/>
            </a:pPr>
            <a:r>
              <a:rPr lang="en-US" altLang="zh-CN" sz="2800" b="1" i="1">
                <a:solidFill>
                  <a:srgbClr val="008000"/>
                </a:solidFill>
              </a:rPr>
              <a:t>aABe</a:t>
            </a:r>
          </a:p>
        </p:txBody>
      </p:sp>
      <p:grpSp>
        <p:nvGrpSpPr>
          <p:cNvPr id="25604" name="Group 4">
            <a:extLst>
              <a:ext uri="{FF2B5EF4-FFF2-40B4-BE49-F238E27FC236}">
                <a16:creationId xmlns:a16="http://schemas.microsoft.com/office/drawing/2014/main" id="{1E307CB3-158C-4836-94BA-1C452E2E9A3D}"/>
              </a:ext>
            </a:extLst>
          </p:cNvPr>
          <p:cNvGrpSpPr>
            <a:grpSpLocks/>
          </p:cNvGrpSpPr>
          <p:nvPr/>
        </p:nvGrpSpPr>
        <p:grpSpPr bwMode="auto">
          <a:xfrm>
            <a:off x="3276600" y="3276600"/>
            <a:ext cx="5543550" cy="2159000"/>
            <a:chOff x="2064" y="2205"/>
            <a:chExt cx="3492" cy="1360"/>
          </a:xfrm>
        </p:grpSpPr>
        <p:sp>
          <p:nvSpPr>
            <p:cNvPr id="25606" name="Rectangle 5">
              <a:extLst>
                <a:ext uri="{FF2B5EF4-FFF2-40B4-BE49-F238E27FC236}">
                  <a16:creationId xmlns:a16="http://schemas.microsoft.com/office/drawing/2014/main" id="{3E04A5E5-C260-4BA2-8CB2-B3EA3A00CC4D}"/>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5607" name="Rectangle 6">
              <a:extLst>
                <a:ext uri="{FF2B5EF4-FFF2-40B4-BE49-F238E27FC236}">
                  <a16:creationId xmlns:a16="http://schemas.microsoft.com/office/drawing/2014/main" id="{654590BD-1D4C-433B-9FE3-F780586577AA}"/>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5608" name="Rectangle 7">
              <a:extLst>
                <a:ext uri="{FF2B5EF4-FFF2-40B4-BE49-F238E27FC236}">
                  <a16:creationId xmlns:a16="http://schemas.microsoft.com/office/drawing/2014/main" id="{42CB11C2-175B-4A09-9D90-8FC97E47301C}"/>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5609" name="Rectangle 8">
              <a:extLst>
                <a:ext uri="{FF2B5EF4-FFF2-40B4-BE49-F238E27FC236}">
                  <a16:creationId xmlns:a16="http://schemas.microsoft.com/office/drawing/2014/main" id="{20EA572E-0E1B-4566-AB98-94362CEBA0AF}"/>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5610" name="Rectangle 9">
              <a:extLst>
                <a:ext uri="{FF2B5EF4-FFF2-40B4-BE49-F238E27FC236}">
                  <a16:creationId xmlns:a16="http://schemas.microsoft.com/office/drawing/2014/main" id="{5F248AB6-D895-4688-975D-4DFC106EF3D5}"/>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5611" name="Rectangle 10">
              <a:extLst>
                <a:ext uri="{FF2B5EF4-FFF2-40B4-BE49-F238E27FC236}">
                  <a16:creationId xmlns:a16="http://schemas.microsoft.com/office/drawing/2014/main" id="{BED99D49-243A-49F7-A1A4-015E007DF1F3}"/>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5612" name="Rectangle 11">
              <a:extLst>
                <a:ext uri="{FF2B5EF4-FFF2-40B4-BE49-F238E27FC236}">
                  <a16:creationId xmlns:a16="http://schemas.microsoft.com/office/drawing/2014/main" id="{2267B54B-9F41-44CB-B087-C3140557DEF3}"/>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5613" name="Rectangle 12">
              <a:extLst>
                <a:ext uri="{FF2B5EF4-FFF2-40B4-BE49-F238E27FC236}">
                  <a16:creationId xmlns:a16="http://schemas.microsoft.com/office/drawing/2014/main" id="{6BD0ED43-AC6F-4679-8C4F-F310C99FE663}"/>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5614" name="Rectangle 13">
              <a:extLst>
                <a:ext uri="{FF2B5EF4-FFF2-40B4-BE49-F238E27FC236}">
                  <a16:creationId xmlns:a16="http://schemas.microsoft.com/office/drawing/2014/main" id="{666B812E-CBBC-432A-A321-4E40832C4901}"/>
                </a:ext>
              </a:extLst>
            </p:cNvPr>
            <p:cNvSpPr>
              <a:spLocks noChangeArrowheads="1"/>
            </p:cNvSpPr>
            <p:nvPr/>
          </p:nvSpPr>
          <p:spPr bwMode="auto">
            <a:xfrm>
              <a:off x="3923" y="2205"/>
              <a:ext cx="2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5615" name="Line 14">
              <a:extLst>
                <a:ext uri="{FF2B5EF4-FFF2-40B4-BE49-F238E27FC236}">
                  <a16:creationId xmlns:a16="http://schemas.microsoft.com/office/drawing/2014/main" id="{F0AD63B9-2F6E-4020-B867-F645EDEBFB72}"/>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6" name="Line 15">
              <a:extLst>
                <a:ext uri="{FF2B5EF4-FFF2-40B4-BE49-F238E27FC236}">
                  <a16:creationId xmlns:a16="http://schemas.microsoft.com/office/drawing/2014/main" id="{6BD2B11E-B215-4F80-972F-E75FCAEDF04B}"/>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7" name="Line 16">
              <a:extLst>
                <a:ext uri="{FF2B5EF4-FFF2-40B4-BE49-F238E27FC236}">
                  <a16:creationId xmlns:a16="http://schemas.microsoft.com/office/drawing/2014/main" id="{2FB46DE1-7263-4F5A-8D4B-BD85BE6A6F24}"/>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8" name="Line 17">
              <a:extLst>
                <a:ext uri="{FF2B5EF4-FFF2-40B4-BE49-F238E27FC236}">
                  <a16:creationId xmlns:a16="http://schemas.microsoft.com/office/drawing/2014/main" id="{122D505C-8E5C-42F8-88B9-23B7AEFBEA01}"/>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619" name="Line 18">
              <a:extLst>
                <a:ext uri="{FF2B5EF4-FFF2-40B4-BE49-F238E27FC236}">
                  <a16:creationId xmlns:a16="http://schemas.microsoft.com/office/drawing/2014/main" id="{2988C272-850F-4BA6-B864-5BE71EBC94BC}"/>
                </a:ext>
              </a:extLst>
            </p:cNvPr>
            <p:cNvSpPr>
              <a:spLocks noChangeShapeType="1"/>
            </p:cNvSpPr>
            <p:nvPr/>
          </p:nvSpPr>
          <p:spPr bwMode="auto">
            <a:xfrm>
              <a:off x="4105" y="2478"/>
              <a:ext cx="589" cy="816"/>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5605" name="Line 19">
            <a:extLst>
              <a:ext uri="{FF2B5EF4-FFF2-40B4-BE49-F238E27FC236}">
                <a16:creationId xmlns:a16="http://schemas.microsoft.com/office/drawing/2014/main" id="{5C4847B5-8CAA-4EAB-A342-63AE7567FE1E}"/>
              </a:ext>
            </a:extLst>
          </p:cNvPr>
          <p:cNvSpPr>
            <a:spLocks noChangeShapeType="1"/>
          </p:cNvSpPr>
          <p:nvPr/>
        </p:nvSpPr>
        <p:spPr bwMode="auto">
          <a:xfrm flipV="1">
            <a:off x="8502650"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EAB86924-20FE-1A4F-140F-D015DB8D4BCB}"/>
              </a:ext>
            </a:extLst>
          </p:cNvPr>
          <p:cNvSpPr>
            <a:spLocks noGrp="1"/>
          </p:cNvSpPr>
          <p:nvPr>
            <p:ph type="dt" sz="half" idx="10"/>
          </p:nvPr>
        </p:nvSpPr>
        <p:spPr/>
        <p:txBody>
          <a:bodyPr/>
          <a:lstStyle/>
          <a:p>
            <a:fld id="{DEA518D4-F744-4563-A9B5-36025B0CA2A2}"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50BF9505-518A-796C-745F-F868C34ABD2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D07BDEFD-8A92-6425-A2C9-AAEEF88EFD22}"/>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11009E-5783-4033-98B2-34BB1769CA10}"/>
              </a:ext>
            </a:extLst>
          </p:cNvPr>
          <p:cNvSpPr>
            <a:spLocks noGrp="1" noChangeArrowheads="1"/>
          </p:cNvSpPr>
          <p:nvPr>
            <p:ph type="title"/>
          </p:nvPr>
        </p:nvSpPr>
        <p:spPr/>
        <p:txBody>
          <a:bodyPr/>
          <a:lstStyle/>
          <a:p>
            <a:pPr eaLnBrk="1" hangingPunct="1"/>
            <a:r>
              <a:rPr lang="zh-CN" altLang="en-US"/>
              <a:t>上次课回顾</a:t>
            </a:r>
          </a:p>
        </p:txBody>
      </p:sp>
      <p:sp>
        <p:nvSpPr>
          <p:cNvPr id="14339" name="Rectangle 3">
            <a:extLst>
              <a:ext uri="{FF2B5EF4-FFF2-40B4-BE49-F238E27FC236}">
                <a16:creationId xmlns:a16="http://schemas.microsoft.com/office/drawing/2014/main" id="{8FDF1250-9DC5-4192-B4E5-E9FB0A67A711}"/>
              </a:ext>
            </a:extLst>
          </p:cNvPr>
          <p:cNvSpPr>
            <a:spLocks noGrp="1" noChangeArrowheads="1"/>
          </p:cNvSpPr>
          <p:nvPr>
            <p:ph idx="1"/>
          </p:nvPr>
        </p:nvSpPr>
        <p:spPr/>
        <p:txBody>
          <a:bodyPr/>
          <a:lstStyle/>
          <a:p>
            <a:pPr eaLnBrk="1" hangingPunct="1"/>
            <a:r>
              <a:rPr lang="en-US" altLang="zh-CN" sz="3600"/>
              <a:t>3.3 </a:t>
            </a:r>
            <a:r>
              <a:rPr lang="zh-CN" altLang="en-US" sz="3600"/>
              <a:t>自上而下分析</a:t>
            </a:r>
            <a:endParaRPr lang="en-US" altLang="zh-CN" sz="3600"/>
          </a:p>
          <a:p>
            <a:pPr lvl="1"/>
            <a:r>
              <a:rPr lang="en-US" altLang="zh-CN" sz="3200"/>
              <a:t>3.3.3 </a:t>
            </a:r>
            <a:r>
              <a:rPr lang="zh-CN" altLang="en-US" sz="3200"/>
              <a:t>预测分析实现：递归</a:t>
            </a:r>
          </a:p>
          <a:p>
            <a:pPr lvl="1" eaLnBrk="1" hangingPunct="1"/>
            <a:r>
              <a:rPr lang="en-US" altLang="zh-CN" sz="3200"/>
              <a:t>3.3.4 </a:t>
            </a:r>
            <a:r>
              <a:rPr lang="zh-CN" altLang="en-US" sz="3200"/>
              <a:t>预测分析实现：非递归</a:t>
            </a:r>
            <a:endParaRPr lang="en-US" altLang="zh-CN" sz="3200"/>
          </a:p>
          <a:p>
            <a:pPr lvl="1" eaLnBrk="1" hangingPunct="1"/>
            <a:r>
              <a:rPr lang="en-US" altLang="zh-CN" sz="3200"/>
              <a:t>3.3.5 </a:t>
            </a:r>
            <a:r>
              <a:rPr lang="zh-CN" altLang="en-US" sz="3200"/>
              <a:t>构造预测分析表</a:t>
            </a:r>
            <a:endParaRPr lang="en-US" altLang="zh-CN" sz="3200"/>
          </a:p>
          <a:p>
            <a:pPr lvl="1" eaLnBrk="1" hangingPunct="1"/>
            <a:r>
              <a:rPr lang="en-US" altLang="zh-CN" sz="3200"/>
              <a:t>3.3.6 </a:t>
            </a:r>
            <a:r>
              <a:rPr lang="zh-CN" altLang="en-US" sz="3200"/>
              <a:t>预测分析的错误恢复</a:t>
            </a:r>
            <a:endParaRPr lang="zh-CN" altLang="en-US"/>
          </a:p>
          <a:p>
            <a:pPr lvl="1" eaLnBrk="1" hangingPunct="1">
              <a:defRPr/>
            </a:pPr>
            <a:endParaRPr lang="en-US" altLang="zh-CN"/>
          </a:p>
        </p:txBody>
      </p:sp>
      <p:sp>
        <p:nvSpPr>
          <p:cNvPr id="2" name="日期占位符 1">
            <a:extLst>
              <a:ext uri="{FF2B5EF4-FFF2-40B4-BE49-F238E27FC236}">
                <a16:creationId xmlns:a16="http://schemas.microsoft.com/office/drawing/2014/main" id="{C2CA3E4C-B676-7BCD-3E72-3274B8216613}"/>
              </a:ext>
            </a:extLst>
          </p:cNvPr>
          <p:cNvSpPr>
            <a:spLocks noGrp="1"/>
          </p:cNvSpPr>
          <p:nvPr>
            <p:ph type="dt" sz="half" idx="10"/>
          </p:nvPr>
        </p:nvSpPr>
        <p:spPr/>
        <p:txBody>
          <a:bodyPr/>
          <a:lstStyle/>
          <a:p>
            <a:fld id="{22C3BF6D-62EE-40F9-81CC-4448B66077D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A820FC0E-7D0A-9BDC-2AAA-70C1DFFAF0B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C9385C34-DC63-D909-AC92-14EA58A531BD}"/>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extLst>
      <p:ext uri="{BB962C8B-B14F-4D97-AF65-F5344CB8AC3E}">
        <p14:creationId xmlns:p14="http://schemas.microsoft.com/office/powerpoint/2010/main" val="446609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F9037A1-A483-45DC-8AFA-8C17F10A10CF}"/>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6627" name="Rectangle 3">
            <a:extLst>
              <a:ext uri="{FF2B5EF4-FFF2-40B4-BE49-F238E27FC236}">
                <a16:creationId xmlns:a16="http://schemas.microsoft.com/office/drawing/2014/main" id="{5FE0559C-A4DF-4372-BDD4-7C7399D141B8}"/>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a:t>Abc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b</a:t>
            </a:r>
            <a:r>
              <a:rPr lang="en-US" altLang="zh-CN" sz="2800" b="1" i="1"/>
              <a:t>bcde</a:t>
            </a:r>
          </a:p>
          <a:p>
            <a:pPr algn="just" eaLnBrk="1" hangingPunct="1">
              <a:spcBef>
                <a:spcPct val="0"/>
              </a:spcBef>
              <a:buFont typeface="Wingdings" panose="05000000000000000000" pitchFamily="2" charset="2"/>
              <a:buNone/>
            </a:pPr>
            <a:r>
              <a:rPr lang="en-US" altLang="zh-CN" sz="2800" b="1" i="1"/>
              <a:t>a</a:t>
            </a:r>
            <a:r>
              <a:rPr lang="en-US" altLang="zh-CN" sz="2800" b="1" i="1">
                <a:solidFill>
                  <a:srgbClr val="008000"/>
                </a:solidFill>
              </a:rPr>
              <a:t>Abc</a:t>
            </a:r>
            <a:r>
              <a:rPr lang="en-US" altLang="zh-CN" sz="2800" b="1" i="1"/>
              <a:t>de</a:t>
            </a:r>
          </a:p>
          <a:p>
            <a:pPr algn="just" eaLnBrk="1" hangingPunct="1">
              <a:spcBef>
                <a:spcPct val="0"/>
              </a:spcBef>
              <a:buFont typeface="Wingdings" panose="05000000000000000000" pitchFamily="2" charset="2"/>
              <a:buNone/>
            </a:pPr>
            <a:r>
              <a:rPr lang="en-US" altLang="zh-CN" sz="2800" b="1" i="1"/>
              <a:t>aA</a:t>
            </a:r>
            <a:r>
              <a:rPr lang="en-US" altLang="zh-CN" sz="2800" b="1" i="1">
                <a:solidFill>
                  <a:srgbClr val="008000"/>
                </a:solidFill>
              </a:rPr>
              <a:t>d</a:t>
            </a:r>
            <a:r>
              <a:rPr lang="en-US" altLang="zh-CN" sz="2800" b="1" i="1"/>
              <a:t>e</a:t>
            </a:r>
          </a:p>
          <a:p>
            <a:pPr algn="just" eaLnBrk="1" hangingPunct="1">
              <a:spcBef>
                <a:spcPct val="0"/>
              </a:spcBef>
              <a:buFont typeface="Wingdings" panose="05000000000000000000" pitchFamily="2" charset="2"/>
              <a:buNone/>
            </a:pPr>
            <a:r>
              <a:rPr lang="en-US" altLang="zh-CN" sz="2800" b="1" i="1">
                <a:solidFill>
                  <a:srgbClr val="008000"/>
                </a:solidFill>
              </a:rPr>
              <a:t>aABe</a:t>
            </a:r>
          </a:p>
          <a:p>
            <a:pPr eaLnBrk="1" hangingPunct="1">
              <a:spcBef>
                <a:spcPct val="0"/>
              </a:spcBef>
              <a:buFont typeface="Wingdings" panose="05000000000000000000" pitchFamily="2" charset="2"/>
              <a:buNone/>
            </a:pPr>
            <a:r>
              <a:rPr lang="en-US" altLang="zh-CN" sz="2800" b="1" i="1"/>
              <a:t>S</a:t>
            </a:r>
          </a:p>
        </p:txBody>
      </p:sp>
      <p:grpSp>
        <p:nvGrpSpPr>
          <p:cNvPr id="26628" name="Group 4">
            <a:extLst>
              <a:ext uri="{FF2B5EF4-FFF2-40B4-BE49-F238E27FC236}">
                <a16:creationId xmlns:a16="http://schemas.microsoft.com/office/drawing/2014/main" id="{44E7B9DE-5E1F-4969-9598-C85E2F6D6EBA}"/>
              </a:ext>
            </a:extLst>
          </p:cNvPr>
          <p:cNvGrpSpPr>
            <a:grpSpLocks/>
          </p:cNvGrpSpPr>
          <p:nvPr/>
        </p:nvGrpSpPr>
        <p:grpSpPr bwMode="auto">
          <a:xfrm>
            <a:off x="3276600" y="2209800"/>
            <a:ext cx="5543550" cy="3238500"/>
            <a:chOff x="2064" y="1525"/>
            <a:chExt cx="3492" cy="2040"/>
          </a:xfrm>
        </p:grpSpPr>
        <p:sp>
          <p:nvSpPr>
            <p:cNvPr id="26630" name="Rectangle 5">
              <a:extLst>
                <a:ext uri="{FF2B5EF4-FFF2-40B4-BE49-F238E27FC236}">
                  <a16:creationId xmlns:a16="http://schemas.microsoft.com/office/drawing/2014/main" id="{95FEA55B-14A5-4468-9281-5756A10AA93E}"/>
                </a:ext>
              </a:extLst>
            </p:cNvPr>
            <p:cNvSpPr>
              <a:spLocks noChangeArrowheads="1"/>
            </p:cNvSpPr>
            <p:nvPr/>
          </p:nvSpPr>
          <p:spPr bwMode="auto">
            <a:xfrm>
              <a:off x="3651" y="1525"/>
              <a:ext cx="25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S</a:t>
              </a:r>
            </a:p>
          </p:txBody>
        </p:sp>
        <p:sp>
          <p:nvSpPr>
            <p:cNvPr id="26631" name="Rectangle 6">
              <a:extLst>
                <a:ext uri="{FF2B5EF4-FFF2-40B4-BE49-F238E27FC236}">
                  <a16:creationId xmlns:a16="http://schemas.microsoft.com/office/drawing/2014/main" id="{FB92E270-D749-43F6-AD36-964C5DB91033}"/>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6632" name="Rectangle 7">
              <a:extLst>
                <a:ext uri="{FF2B5EF4-FFF2-40B4-BE49-F238E27FC236}">
                  <a16:creationId xmlns:a16="http://schemas.microsoft.com/office/drawing/2014/main" id="{D0FAA9C1-D01F-4248-B965-FF89419EE7BD}"/>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6633" name="Rectangle 8">
              <a:extLst>
                <a:ext uri="{FF2B5EF4-FFF2-40B4-BE49-F238E27FC236}">
                  <a16:creationId xmlns:a16="http://schemas.microsoft.com/office/drawing/2014/main" id="{9195B9BE-002F-42F9-B0F1-4CCA1F2BC400}"/>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6634" name="Rectangle 9">
              <a:extLst>
                <a:ext uri="{FF2B5EF4-FFF2-40B4-BE49-F238E27FC236}">
                  <a16:creationId xmlns:a16="http://schemas.microsoft.com/office/drawing/2014/main" id="{05402BB8-B2F1-4EE2-A044-6F009C02468C}"/>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6635" name="Rectangle 10">
              <a:extLst>
                <a:ext uri="{FF2B5EF4-FFF2-40B4-BE49-F238E27FC236}">
                  <a16:creationId xmlns:a16="http://schemas.microsoft.com/office/drawing/2014/main" id="{FDAD4C09-B592-4795-8A2D-A7BC5318AC2D}"/>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6636" name="Rectangle 11">
              <a:extLst>
                <a:ext uri="{FF2B5EF4-FFF2-40B4-BE49-F238E27FC236}">
                  <a16:creationId xmlns:a16="http://schemas.microsoft.com/office/drawing/2014/main" id="{091AC06B-15C0-4C37-8096-62EAE749746E}"/>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6637" name="Rectangle 12">
              <a:extLst>
                <a:ext uri="{FF2B5EF4-FFF2-40B4-BE49-F238E27FC236}">
                  <a16:creationId xmlns:a16="http://schemas.microsoft.com/office/drawing/2014/main" id="{794C09CB-44C6-4AC8-ADBC-E2D59AC00149}"/>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6638" name="Rectangle 13">
              <a:extLst>
                <a:ext uri="{FF2B5EF4-FFF2-40B4-BE49-F238E27FC236}">
                  <a16:creationId xmlns:a16="http://schemas.microsoft.com/office/drawing/2014/main" id="{C753DDF0-5F1D-4B8B-BF67-C98385889D51}"/>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6639" name="Rectangle 14">
              <a:extLst>
                <a:ext uri="{FF2B5EF4-FFF2-40B4-BE49-F238E27FC236}">
                  <a16:creationId xmlns:a16="http://schemas.microsoft.com/office/drawing/2014/main" id="{45D745E3-8259-4805-BA68-4D3F1E35DA64}"/>
                </a:ext>
              </a:extLst>
            </p:cNvPr>
            <p:cNvSpPr>
              <a:spLocks noChangeArrowheads="1"/>
            </p:cNvSpPr>
            <p:nvPr/>
          </p:nvSpPr>
          <p:spPr bwMode="auto">
            <a:xfrm>
              <a:off x="3923" y="2205"/>
              <a:ext cx="2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6640" name="Line 15">
              <a:extLst>
                <a:ext uri="{FF2B5EF4-FFF2-40B4-BE49-F238E27FC236}">
                  <a16:creationId xmlns:a16="http://schemas.microsoft.com/office/drawing/2014/main" id="{6482F797-36A0-4ADF-83B6-F8DF39AECD58}"/>
                </a:ext>
              </a:extLst>
            </p:cNvPr>
            <p:cNvSpPr>
              <a:spLocks noChangeShapeType="1"/>
            </p:cNvSpPr>
            <p:nvPr/>
          </p:nvSpPr>
          <p:spPr bwMode="auto">
            <a:xfrm flipV="1">
              <a:off x="2200"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1" name="Line 16">
              <a:extLst>
                <a:ext uri="{FF2B5EF4-FFF2-40B4-BE49-F238E27FC236}">
                  <a16:creationId xmlns:a16="http://schemas.microsoft.com/office/drawing/2014/main" id="{7C13F6C6-28F3-4E3D-A6ED-5280344499CD}"/>
                </a:ext>
              </a:extLst>
            </p:cNvPr>
            <p:cNvSpPr>
              <a:spLocks noChangeShapeType="1"/>
            </p:cNvSpPr>
            <p:nvPr/>
          </p:nvSpPr>
          <p:spPr bwMode="auto">
            <a:xfrm flipH="1" flipV="1">
              <a:off x="3833"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2" name="Line 17">
              <a:extLst>
                <a:ext uri="{FF2B5EF4-FFF2-40B4-BE49-F238E27FC236}">
                  <a16:creationId xmlns:a16="http://schemas.microsoft.com/office/drawing/2014/main" id="{0723C5B4-B158-4D8E-94C4-20E1B12A35B2}"/>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3" name="Line 18">
              <a:extLst>
                <a:ext uri="{FF2B5EF4-FFF2-40B4-BE49-F238E27FC236}">
                  <a16:creationId xmlns:a16="http://schemas.microsoft.com/office/drawing/2014/main" id="{871DB6F6-A2CE-42CE-A7F0-CCCACF2540C0}"/>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4" name="Line 19">
              <a:extLst>
                <a:ext uri="{FF2B5EF4-FFF2-40B4-BE49-F238E27FC236}">
                  <a16:creationId xmlns:a16="http://schemas.microsoft.com/office/drawing/2014/main" id="{4E8EDE8C-2242-4E36-9E7B-308A544918E1}"/>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5" name="Line 20">
              <a:extLst>
                <a:ext uri="{FF2B5EF4-FFF2-40B4-BE49-F238E27FC236}">
                  <a16:creationId xmlns:a16="http://schemas.microsoft.com/office/drawing/2014/main" id="{B77535AE-E9C1-4C31-8599-755FE866DB98}"/>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6" name="Line 21">
              <a:extLst>
                <a:ext uri="{FF2B5EF4-FFF2-40B4-BE49-F238E27FC236}">
                  <a16:creationId xmlns:a16="http://schemas.microsoft.com/office/drawing/2014/main" id="{9B583337-EA9C-4D0C-BBFC-EB4D70B673CA}"/>
                </a:ext>
              </a:extLst>
            </p:cNvPr>
            <p:cNvSpPr>
              <a:spLocks noChangeShapeType="1"/>
            </p:cNvSpPr>
            <p:nvPr/>
          </p:nvSpPr>
          <p:spPr bwMode="auto">
            <a:xfrm>
              <a:off x="4105" y="2478"/>
              <a:ext cx="589" cy="816"/>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7" name="Line 22">
              <a:extLst>
                <a:ext uri="{FF2B5EF4-FFF2-40B4-BE49-F238E27FC236}">
                  <a16:creationId xmlns:a16="http://schemas.microsoft.com/office/drawing/2014/main" id="{9AD60A69-4F8C-4F93-A422-0548887FC9A2}"/>
                </a:ext>
              </a:extLst>
            </p:cNvPr>
            <p:cNvSpPr>
              <a:spLocks noChangeShapeType="1"/>
            </p:cNvSpPr>
            <p:nvPr/>
          </p:nvSpPr>
          <p:spPr bwMode="auto">
            <a:xfrm flipV="1">
              <a:off x="3560"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6648" name="Line 23">
              <a:extLst>
                <a:ext uri="{FF2B5EF4-FFF2-40B4-BE49-F238E27FC236}">
                  <a16:creationId xmlns:a16="http://schemas.microsoft.com/office/drawing/2014/main" id="{183F0A3F-7357-4D59-9DD9-1833FD78D0D6}"/>
                </a:ext>
              </a:extLst>
            </p:cNvPr>
            <p:cNvSpPr>
              <a:spLocks noChangeShapeType="1"/>
            </p:cNvSpPr>
            <p:nvPr/>
          </p:nvSpPr>
          <p:spPr bwMode="auto">
            <a:xfrm>
              <a:off x="3787"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6629" name="Line 24">
            <a:extLst>
              <a:ext uri="{FF2B5EF4-FFF2-40B4-BE49-F238E27FC236}">
                <a16:creationId xmlns:a16="http://schemas.microsoft.com/office/drawing/2014/main" id="{99D76254-56D2-4599-8D17-02FD4214CDA4}"/>
              </a:ext>
            </a:extLst>
          </p:cNvPr>
          <p:cNvSpPr>
            <a:spLocks noChangeShapeType="1"/>
          </p:cNvSpPr>
          <p:nvPr/>
        </p:nvSpPr>
        <p:spPr bwMode="auto">
          <a:xfrm flipV="1">
            <a:off x="8502650" y="5410200"/>
            <a:ext cx="0" cy="609600"/>
          </a:xfrm>
          <a:prstGeom prst="line">
            <a:avLst/>
          </a:prstGeom>
          <a:noFill/>
          <a:ln w="25400">
            <a:solidFill>
              <a:srgbClr val="0080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日期占位符 1">
            <a:extLst>
              <a:ext uri="{FF2B5EF4-FFF2-40B4-BE49-F238E27FC236}">
                <a16:creationId xmlns:a16="http://schemas.microsoft.com/office/drawing/2014/main" id="{D8712B45-9270-EB6C-6BE1-ADDB496AE1B3}"/>
              </a:ext>
            </a:extLst>
          </p:cNvPr>
          <p:cNvSpPr>
            <a:spLocks noGrp="1"/>
          </p:cNvSpPr>
          <p:nvPr>
            <p:ph type="dt" sz="half" idx="10"/>
          </p:nvPr>
        </p:nvSpPr>
        <p:spPr/>
        <p:txBody>
          <a:bodyPr/>
          <a:lstStyle/>
          <a:p>
            <a:fld id="{C61C298A-0D6F-4C98-826B-3D1F8C6BA0DC}"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1A5E1EC0-95B7-4DF2-0EAC-3734D103EE7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C0CB58EA-6C28-6F38-6B32-CBAA4E8F73A3}"/>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6C92AFB-09D4-49B8-9DEE-70CC067C0F88}"/>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27651" name="Rectangle 3">
            <a:extLst>
              <a:ext uri="{FF2B5EF4-FFF2-40B4-BE49-F238E27FC236}">
                <a16:creationId xmlns:a16="http://schemas.microsoft.com/office/drawing/2014/main" id="{5394C972-363E-401F-8252-D9778606475F}"/>
              </a:ext>
            </a:extLst>
          </p:cNvPr>
          <p:cNvSpPr>
            <a:spLocks noGrp="1" noChangeArrowheads="1"/>
          </p:cNvSpPr>
          <p:nvPr>
            <p:ph idx="1"/>
          </p:nvPr>
        </p:nvSpPr>
        <p:spPr>
          <a:xfrm>
            <a:off x="628650" y="1257300"/>
            <a:ext cx="7886700" cy="5371566"/>
          </a:xfrm>
        </p:spPr>
        <p:txBody>
          <a:bodyPr/>
          <a:lstStyle/>
          <a:p>
            <a:pPr eaLnBrk="1" hangingPunct="1">
              <a:spcBef>
                <a:spcPct val="0"/>
              </a:spcBef>
              <a:buFont typeface="Wingdings" panose="05000000000000000000" pitchFamily="2" charset="2"/>
              <a:buNone/>
            </a:pPr>
            <a:r>
              <a:rPr lang="zh-CN" altLang="en-US" sz="2800"/>
              <a:t>例</a:t>
            </a:r>
            <a:r>
              <a:rPr lang="zh-CN" altLang="en-US" sz="2800" b="1"/>
              <a:t>	</a:t>
            </a:r>
            <a:r>
              <a:rPr lang="en-US" altLang="zh-CN" sz="2800" b="1" i="1"/>
              <a:t>S </a:t>
            </a:r>
            <a:r>
              <a:rPr lang="en-US" altLang="zh-CN" sz="2800" b="1">
                <a:sym typeface="Symbol" panose="05050102010706020507" pitchFamily="18" charset="2"/>
              </a:rPr>
              <a:t></a:t>
            </a:r>
            <a:r>
              <a:rPr lang="en-US" altLang="zh-CN" sz="2800" b="1"/>
              <a:t> </a:t>
            </a:r>
            <a:r>
              <a:rPr lang="en-US" altLang="zh-CN" sz="2800" b="1" i="1" err="1"/>
              <a:t>aABe</a:t>
            </a:r>
            <a:r>
              <a:rPr lang="en-US" altLang="zh-CN" sz="2800" b="1"/>
              <a:t>  </a:t>
            </a:r>
          </a:p>
          <a:p>
            <a:pPr algn="just" eaLnBrk="1" hangingPunct="1">
              <a:spcBef>
                <a:spcPct val="0"/>
              </a:spcBef>
              <a:buFont typeface="Wingdings" panose="05000000000000000000" pitchFamily="2" charset="2"/>
              <a:buNone/>
            </a:pPr>
            <a:r>
              <a:rPr lang="en-US" altLang="zh-CN" sz="2800" b="1" i="1"/>
              <a:t>		A </a:t>
            </a:r>
            <a:r>
              <a:rPr lang="en-US" altLang="zh-CN" sz="2800" b="1">
                <a:sym typeface="Symbol" panose="05050102010706020507" pitchFamily="18" charset="2"/>
              </a:rPr>
              <a:t></a:t>
            </a:r>
            <a:r>
              <a:rPr lang="en-US" altLang="zh-CN" sz="2800" b="1"/>
              <a:t> </a:t>
            </a:r>
            <a:r>
              <a:rPr lang="en-US" altLang="zh-CN" sz="2800" b="1" i="1" err="1"/>
              <a:t>Abc</a:t>
            </a:r>
            <a:r>
              <a:rPr lang="en-US" altLang="zh-CN" sz="2800" b="1" i="1"/>
              <a:t> | b</a:t>
            </a:r>
            <a:endParaRPr lang="en-US" altLang="zh-CN" sz="2800" b="1"/>
          </a:p>
          <a:p>
            <a:pPr algn="just" eaLnBrk="1" hangingPunct="1">
              <a:spcBef>
                <a:spcPct val="0"/>
              </a:spcBef>
              <a:buFont typeface="Wingdings" panose="05000000000000000000" pitchFamily="2" charset="2"/>
              <a:buNone/>
            </a:pPr>
            <a:r>
              <a:rPr lang="en-US" altLang="zh-CN" sz="2800" b="1" i="1"/>
              <a:t>		B </a:t>
            </a:r>
            <a:r>
              <a:rPr lang="en-US" altLang="zh-CN" sz="2800" b="1">
                <a:sym typeface="Symbol" panose="05050102010706020507" pitchFamily="18" charset="2"/>
              </a:rPr>
              <a:t></a:t>
            </a:r>
            <a:r>
              <a:rPr lang="en-US" altLang="zh-CN" sz="2800" b="1"/>
              <a:t> </a:t>
            </a:r>
            <a:r>
              <a:rPr lang="en-US" altLang="zh-CN" sz="2800" b="1" i="1"/>
              <a:t>d</a:t>
            </a:r>
            <a:endParaRPr lang="en-US" altLang="zh-CN" sz="2800" b="1"/>
          </a:p>
          <a:p>
            <a:pPr algn="just" eaLnBrk="1" hangingPunct="1">
              <a:spcBef>
                <a:spcPct val="0"/>
              </a:spcBef>
              <a:buFont typeface="Wingdings" panose="05000000000000000000" pitchFamily="2" charset="2"/>
              <a:buNone/>
            </a:pPr>
            <a:r>
              <a:rPr lang="en-US" altLang="zh-CN" sz="2800" b="1" i="1" err="1"/>
              <a:t>a</a:t>
            </a:r>
            <a:r>
              <a:rPr lang="en-US" altLang="zh-CN" sz="2800" b="1" i="1" err="1">
                <a:solidFill>
                  <a:srgbClr val="008000"/>
                </a:solidFill>
              </a:rPr>
              <a:t>b</a:t>
            </a:r>
            <a:r>
              <a:rPr lang="en-US" altLang="zh-CN" sz="2800" b="1" i="1" err="1"/>
              <a:t>bcde</a:t>
            </a:r>
            <a:endParaRPr lang="en-US" altLang="zh-CN" sz="2800" b="1" i="1"/>
          </a:p>
          <a:p>
            <a:pPr algn="just" eaLnBrk="1" hangingPunct="1">
              <a:spcBef>
                <a:spcPct val="0"/>
              </a:spcBef>
              <a:buFont typeface="Wingdings" panose="05000000000000000000" pitchFamily="2" charset="2"/>
              <a:buNone/>
            </a:pPr>
            <a:r>
              <a:rPr lang="en-US" altLang="zh-CN" sz="2800" b="1" i="1" err="1"/>
              <a:t>a</a:t>
            </a:r>
            <a:r>
              <a:rPr lang="en-US" altLang="zh-CN" sz="2800" b="1" i="1" err="1">
                <a:solidFill>
                  <a:srgbClr val="008000"/>
                </a:solidFill>
              </a:rPr>
              <a:t>Abc</a:t>
            </a:r>
            <a:r>
              <a:rPr lang="en-US" altLang="zh-CN" sz="2800" b="1" i="1" err="1"/>
              <a:t>de</a:t>
            </a:r>
            <a:endParaRPr lang="en-US" altLang="zh-CN" sz="2800" b="1" i="1"/>
          </a:p>
          <a:p>
            <a:pPr algn="just" eaLnBrk="1" hangingPunct="1">
              <a:spcBef>
                <a:spcPct val="0"/>
              </a:spcBef>
              <a:buFont typeface="Wingdings" panose="05000000000000000000" pitchFamily="2" charset="2"/>
              <a:buNone/>
            </a:pPr>
            <a:r>
              <a:rPr lang="en-US" altLang="zh-CN" sz="2800" b="1" i="1" err="1"/>
              <a:t>aA</a:t>
            </a:r>
            <a:r>
              <a:rPr lang="en-US" altLang="zh-CN" sz="2800" b="1" i="1" err="1">
                <a:solidFill>
                  <a:srgbClr val="008000"/>
                </a:solidFill>
              </a:rPr>
              <a:t>d</a:t>
            </a:r>
            <a:r>
              <a:rPr lang="en-US" altLang="zh-CN" sz="2800" b="1" i="1" err="1"/>
              <a:t>e</a:t>
            </a:r>
            <a:endParaRPr lang="en-US" altLang="zh-CN" sz="2800" b="1" i="1"/>
          </a:p>
          <a:p>
            <a:pPr algn="just" eaLnBrk="1" hangingPunct="1">
              <a:spcBef>
                <a:spcPct val="0"/>
              </a:spcBef>
              <a:buFont typeface="Wingdings" panose="05000000000000000000" pitchFamily="2" charset="2"/>
              <a:buNone/>
            </a:pPr>
            <a:r>
              <a:rPr lang="en-US" altLang="zh-CN" sz="2800" b="1" i="1" err="1">
                <a:solidFill>
                  <a:srgbClr val="008000"/>
                </a:solidFill>
              </a:rPr>
              <a:t>aABe</a:t>
            </a:r>
            <a:endParaRPr lang="en-US" altLang="zh-CN" sz="2800" b="1" i="1">
              <a:solidFill>
                <a:srgbClr val="008000"/>
              </a:solidFill>
            </a:endParaRPr>
          </a:p>
          <a:p>
            <a:pPr eaLnBrk="1" hangingPunct="1">
              <a:spcBef>
                <a:spcPct val="0"/>
              </a:spcBef>
              <a:buFont typeface="Wingdings" panose="05000000000000000000" pitchFamily="2" charset="2"/>
              <a:buNone/>
            </a:pPr>
            <a:r>
              <a:rPr lang="en-US" altLang="zh-CN" sz="2800" b="1" i="1"/>
              <a:t>S</a:t>
            </a:r>
          </a:p>
          <a:p>
            <a:pPr eaLnBrk="1" hangingPunct="1">
              <a:spcBef>
                <a:spcPct val="0"/>
              </a:spcBef>
              <a:buFont typeface="Wingdings" panose="05000000000000000000" pitchFamily="2" charset="2"/>
              <a:buNone/>
            </a:pPr>
            <a:endParaRPr lang="en-US" altLang="zh-CN" sz="2800" b="1" i="1"/>
          </a:p>
          <a:p>
            <a:pPr eaLnBrk="1" hangingPunct="1">
              <a:spcBef>
                <a:spcPct val="0"/>
              </a:spcBef>
              <a:buFont typeface="Wingdings" panose="05000000000000000000" pitchFamily="2" charset="2"/>
              <a:buNone/>
            </a:pPr>
            <a:endParaRPr lang="en-US" altLang="zh-CN" sz="2800" b="1" i="1"/>
          </a:p>
          <a:p>
            <a:pPr eaLnBrk="1" hangingPunct="1">
              <a:spcBef>
                <a:spcPct val="0"/>
              </a:spcBef>
              <a:buFont typeface="Wingdings" panose="05000000000000000000" pitchFamily="2" charset="2"/>
              <a:buNone/>
            </a:pPr>
            <a:r>
              <a:rPr lang="en-US" altLang="zh-CN" sz="2800" b="1" i="1">
                <a:solidFill>
                  <a:schemeClr val="accent2"/>
                </a:solidFill>
              </a:rPr>
              <a:t>S </a:t>
            </a:r>
            <a:r>
              <a:rPr lang="en-US" altLang="zh-CN" sz="2800" b="1">
                <a:solidFill>
                  <a:schemeClr val="accent2"/>
                </a:solidFill>
                <a:sym typeface="Symbol" panose="05050102010706020507" pitchFamily="18" charset="2"/>
              </a:rPr>
              <a:t></a:t>
            </a:r>
            <a:r>
              <a:rPr lang="en-US" altLang="zh-CN" sz="2800" b="1" i="1" baseline="-30000">
                <a:solidFill>
                  <a:schemeClr val="accent2"/>
                </a:solidFill>
              </a:rPr>
              <a:t>rm </a:t>
            </a:r>
            <a:r>
              <a:rPr lang="en-US" altLang="zh-CN" sz="2800" b="1" i="1" err="1">
                <a:solidFill>
                  <a:schemeClr val="accent2"/>
                </a:solidFill>
              </a:rPr>
              <a:t>aABe</a:t>
            </a:r>
            <a:r>
              <a:rPr lang="en-US" altLang="zh-CN" sz="2800" b="1" i="1">
                <a:solidFill>
                  <a:schemeClr val="accent2"/>
                </a:solidFill>
              </a:rPr>
              <a:t> </a:t>
            </a:r>
            <a:r>
              <a:rPr lang="en-US" altLang="zh-CN" sz="2800" b="1">
                <a:solidFill>
                  <a:schemeClr val="accent2"/>
                </a:solidFill>
                <a:sym typeface="Symbol" panose="05050102010706020507" pitchFamily="18" charset="2"/>
              </a:rPr>
              <a:t></a:t>
            </a:r>
            <a:r>
              <a:rPr lang="en-US" altLang="zh-CN" sz="2800" b="1" i="1" baseline="-30000">
                <a:solidFill>
                  <a:schemeClr val="accent2"/>
                </a:solidFill>
              </a:rPr>
              <a:t>rm</a:t>
            </a:r>
            <a:r>
              <a:rPr lang="en-US" altLang="zh-CN" sz="2800" b="1" i="1">
                <a:solidFill>
                  <a:schemeClr val="accent2"/>
                </a:solidFill>
              </a:rPr>
              <a:t> </a:t>
            </a:r>
            <a:r>
              <a:rPr lang="en-US" altLang="zh-CN" sz="2800" b="1" i="1" err="1">
                <a:solidFill>
                  <a:schemeClr val="accent2"/>
                </a:solidFill>
              </a:rPr>
              <a:t>aAde</a:t>
            </a:r>
            <a:r>
              <a:rPr lang="en-US" altLang="zh-CN" sz="2800" b="1" i="1">
                <a:solidFill>
                  <a:schemeClr val="accent2"/>
                </a:solidFill>
              </a:rPr>
              <a:t> </a:t>
            </a:r>
            <a:r>
              <a:rPr lang="en-US" altLang="zh-CN" sz="2800" b="1">
                <a:solidFill>
                  <a:schemeClr val="accent2"/>
                </a:solidFill>
                <a:sym typeface="Symbol" panose="05050102010706020507" pitchFamily="18" charset="2"/>
              </a:rPr>
              <a:t></a:t>
            </a:r>
            <a:r>
              <a:rPr lang="en-US" altLang="zh-CN" sz="2800" b="1" i="1" baseline="-30000">
                <a:solidFill>
                  <a:schemeClr val="accent2"/>
                </a:solidFill>
              </a:rPr>
              <a:t>rm</a:t>
            </a:r>
            <a:r>
              <a:rPr lang="en-US" altLang="zh-CN" sz="2800" b="1" i="1">
                <a:solidFill>
                  <a:schemeClr val="accent2"/>
                </a:solidFill>
              </a:rPr>
              <a:t> </a:t>
            </a:r>
            <a:r>
              <a:rPr lang="en-US" altLang="zh-CN" sz="2800" b="1" i="1" err="1">
                <a:solidFill>
                  <a:schemeClr val="accent2"/>
                </a:solidFill>
              </a:rPr>
              <a:t>aAbcde</a:t>
            </a:r>
            <a:r>
              <a:rPr lang="en-US" altLang="zh-CN" sz="2800" b="1" i="1">
                <a:solidFill>
                  <a:schemeClr val="accent2"/>
                </a:solidFill>
              </a:rPr>
              <a:t> </a:t>
            </a:r>
            <a:r>
              <a:rPr lang="en-US" altLang="zh-CN" sz="2800" b="1">
                <a:solidFill>
                  <a:schemeClr val="accent2"/>
                </a:solidFill>
                <a:sym typeface="Symbol" panose="05050102010706020507" pitchFamily="18" charset="2"/>
              </a:rPr>
              <a:t></a:t>
            </a:r>
            <a:r>
              <a:rPr lang="en-US" altLang="zh-CN" sz="2800" b="1" i="1" baseline="-30000">
                <a:solidFill>
                  <a:schemeClr val="accent2"/>
                </a:solidFill>
              </a:rPr>
              <a:t>rm</a:t>
            </a:r>
            <a:r>
              <a:rPr lang="en-US" altLang="zh-CN" sz="2800" b="1" i="1">
                <a:solidFill>
                  <a:schemeClr val="accent2"/>
                </a:solidFill>
              </a:rPr>
              <a:t> </a:t>
            </a:r>
            <a:r>
              <a:rPr lang="en-US" altLang="zh-CN" sz="2800" b="1" i="1" err="1">
                <a:solidFill>
                  <a:schemeClr val="accent2"/>
                </a:solidFill>
              </a:rPr>
              <a:t>abbcde</a:t>
            </a:r>
            <a:endParaRPr lang="en-US" altLang="zh-CN" sz="2800" b="1" i="1">
              <a:solidFill>
                <a:schemeClr val="accent2"/>
              </a:solidFill>
            </a:endParaRPr>
          </a:p>
        </p:txBody>
      </p:sp>
      <p:grpSp>
        <p:nvGrpSpPr>
          <p:cNvPr id="27652" name="Group 4">
            <a:extLst>
              <a:ext uri="{FF2B5EF4-FFF2-40B4-BE49-F238E27FC236}">
                <a16:creationId xmlns:a16="http://schemas.microsoft.com/office/drawing/2014/main" id="{A920FA5D-17D0-480D-9374-9F3A7649BE94}"/>
              </a:ext>
            </a:extLst>
          </p:cNvPr>
          <p:cNvGrpSpPr>
            <a:grpSpLocks/>
          </p:cNvGrpSpPr>
          <p:nvPr/>
        </p:nvGrpSpPr>
        <p:grpSpPr bwMode="auto">
          <a:xfrm>
            <a:off x="3276600" y="2209800"/>
            <a:ext cx="5543550" cy="3238500"/>
            <a:chOff x="2064" y="1525"/>
            <a:chExt cx="3492" cy="2040"/>
          </a:xfrm>
        </p:grpSpPr>
        <p:sp>
          <p:nvSpPr>
            <p:cNvPr id="27653" name="Rectangle 5">
              <a:extLst>
                <a:ext uri="{FF2B5EF4-FFF2-40B4-BE49-F238E27FC236}">
                  <a16:creationId xmlns:a16="http://schemas.microsoft.com/office/drawing/2014/main" id="{11FB9476-1BC9-4DDE-9D3C-99919D44999A}"/>
                </a:ext>
              </a:extLst>
            </p:cNvPr>
            <p:cNvSpPr>
              <a:spLocks noChangeArrowheads="1"/>
            </p:cNvSpPr>
            <p:nvPr/>
          </p:nvSpPr>
          <p:spPr bwMode="auto">
            <a:xfrm>
              <a:off x="3651" y="1525"/>
              <a:ext cx="25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S</a:t>
              </a:r>
            </a:p>
          </p:txBody>
        </p:sp>
        <p:sp>
          <p:nvSpPr>
            <p:cNvPr id="27654" name="Rectangle 6">
              <a:extLst>
                <a:ext uri="{FF2B5EF4-FFF2-40B4-BE49-F238E27FC236}">
                  <a16:creationId xmlns:a16="http://schemas.microsoft.com/office/drawing/2014/main" id="{2DFA0306-D5D7-4980-8A86-98D5D601E54C}"/>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7655" name="Rectangle 7">
              <a:extLst>
                <a:ext uri="{FF2B5EF4-FFF2-40B4-BE49-F238E27FC236}">
                  <a16:creationId xmlns:a16="http://schemas.microsoft.com/office/drawing/2014/main" id="{E7363C54-20AD-4126-ADBE-3BB50FE502E3}"/>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56" name="Rectangle 8">
              <a:extLst>
                <a:ext uri="{FF2B5EF4-FFF2-40B4-BE49-F238E27FC236}">
                  <a16:creationId xmlns:a16="http://schemas.microsoft.com/office/drawing/2014/main" id="{34B2F552-1AAF-4AC4-BA5D-39CB5C098546}"/>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57" name="Rectangle 9">
              <a:extLst>
                <a:ext uri="{FF2B5EF4-FFF2-40B4-BE49-F238E27FC236}">
                  <a16:creationId xmlns:a16="http://schemas.microsoft.com/office/drawing/2014/main" id="{7E77C36C-DB2A-4AC1-B3FC-341DD212151F}"/>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58" name="Rectangle 10">
              <a:extLst>
                <a:ext uri="{FF2B5EF4-FFF2-40B4-BE49-F238E27FC236}">
                  <a16:creationId xmlns:a16="http://schemas.microsoft.com/office/drawing/2014/main" id="{68AEDD7A-F33F-4A0F-A680-126BE637C2DD}"/>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59" name="Rectangle 11">
              <a:extLst>
                <a:ext uri="{FF2B5EF4-FFF2-40B4-BE49-F238E27FC236}">
                  <a16:creationId xmlns:a16="http://schemas.microsoft.com/office/drawing/2014/main" id="{E785FB11-1DCE-4A69-87E1-F04800ADC01E}"/>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7660" name="Rectangle 12">
              <a:extLst>
                <a:ext uri="{FF2B5EF4-FFF2-40B4-BE49-F238E27FC236}">
                  <a16:creationId xmlns:a16="http://schemas.microsoft.com/office/drawing/2014/main" id="{EA38ADF2-1A0A-43CA-8327-0A6386D69E53}"/>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61" name="Rectangle 13">
              <a:extLst>
                <a:ext uri="{FF2B5EF4-FFF2-40B4-BE49-F238E27FC236}">
                  <a16:creationId xmlns:a16="http://schemas.microsoft.com/office/drawing/2014/main" id="{559F779D-37BB-48E1-B97B-11BD09766D00}"/>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7662" name="Rectangle 14">
              <a:extLst>
                <a:ext uri="{FF2B5EF4-FFF2-40B4-BE49-F238E27FC236}">
                  <a16:creationId xmlns:a16="http://schemas.microsoft.com/office/drawing/2014/main" id="{9C886A25-83A8-46C9-90B2-EC0BEF5588D2}"/>
                </a:ext>
              </a:extLst>
            </p:cNvPr>
            <p:cNvSpPr>
              <a:spLocks noChangeArrowheads="1"/>
            </p:cNvSpPr>
            <p:nvPr/>
          </p:nvSpPr>
          <p:spPr bwMode="auto">
            <a:xfrm>
              <a:off x="3923" y="2205"/>
              <a:ext cx="2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63" name="Line 15">
              <a:extLst>
                <a:ext uri="{FF2B5EF4-FFF2-40B4-BE49-F238E27FC236}">
                  <a16:creationId xmlns:a16="http://schemas.microsoft.com/office/drawing/2014/main" id="{D0D0DE91-F73A-4010-9DAD-AA7620286D38}"/>
                </a:ext>
              </a:extLst>
            </p:cNvPr>
            <p:cNvSpPr>
              <a:spLocks noChangeShapeType="1"/>
            </p:cNvSpPr>
            <p:nvPr/>
          </p:nvSpPr>
          <p:spPr bwMode="auto">
            <a:xfrm flipV="1">
              <a:off x="2200"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4" name="Line 16">
              <a:extLst>
                <a:ext uri="{FF2B5EF4-FFF2-40B4-BE49-F238E27FC236}">
                  <a16:creationId xmlns:a16="http://schemas.microsoft.com/office/drawing/2014/main" id="{961885A5-6642-43CE-9AC4-9AED64121896}"/>
                </a:ext>
              </a:extLst>
            </p:cNvPr>
            <p:cNvSpPr>
              <a:spLocks noChangeShapeType="1"/>
            </p:cNvSpPr>
            <p:nvPr/>
          </p:nvSpPr>
          <p:spPr bwMode="auto">
            <a:xfrm flipH="1" flipV="1">
              <a:off x="3833"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5" name="Line 17">
              <a:extLst>
                <a:ext uri="{FF2B5EF4-FFF2-40B4-BE49-F238E27FC236}">
                  <a16:creationId xmlns:a16="http://schemas.microsoft.com/office/drawing/2014/main" id="{E1EC2785-ACF3-4431-B1B6-ED2EA37AF2A2}"/>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6" name="Line 18">
              <a:extLst>
                <a:ext uri="{FF2B5EF4-FFF2-40B4-BE49-F238E27FC236}">
                  <a16:creationId xmlns:a16="http://schemas.microsoft.com/office/drawing/2014/main" id="{682213FC-AE08-4F19-9F9F-390DFF7C8775}"/>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7" name="Line 19">
              <a:extLst>
                <a:ext uri="{FF2B5EF4-FFF2-40B4-BE49-F238E27FC236}">
                  <a16:creationId xmlns:a16="http://schemas.microsoft.com/office/drawing/2014/main" id="{2AF92B52-85EB-4F13-A744-900336E1B878}"/>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8" name="Line 20">
              <a:extLst>
                <a:ext uri="{FF2B5EF4-FFF2-40B4-BE49-F238E27FC236}">
                  <a16:creationId xmlns:a16="http://schemas.microsoft.com/office/drawing/2014/main" id="{073C3179-9122-4BFB-8DC7-E220202CF8F7}"/>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9" name="Line 21">
              <a:extLst>
                <a:ext uri="{FF2B5EF4-FFF2-40B4-BE49-F238E27FC236}">
                  <a16:creationId xmlns:a16="http://schemas.microsoft.com/office/drawing/2014/main" id="{624B5F81-C8CC-47B2-B679-5BFB954DC80D}"/>
                </a:ext>
              </a:extLst>
            </p:cNvPr>
            <p:cNvSpPr>
              <a:spLocks noChangeShapeType="1"/>
            </p:cNvSpPr>
            <p:nvPr/>
          </p:nvSpPr>
          <p:spPr bwMode="auto">
            <a:xfrm>
              <a:off x="4105" y="2478"/>
              <a:ext cx="589" cy="816"/>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70" name="Line 22">
              <a:extLst>
                <a:ext uri="{FF2B5EF4-FFF2-40B4-BE49-F238E27FC236}">
                  <a16:creationId xmlns:a16="http://schemas.microsoft.com/office/drawing/2014/main" id="{4E506927-0346-4E03-82A7-B4D9E595219A}"/>
                </a:ext>
              </a:extLst>
            </p:cNvPr>
            <p:cNvSpPr>
              <a:spLocks noChangeShapeType="1"/>
            </p:cNvSpPr>
            <p:nvPr/>
          </p:nvSpPr>
          <p:spPr bwMode="auto">
            <a:xfrm flipV="1">
              <a:off x="3560"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71" name="Line 23">
              <a:extLst>
                <a:ext uri="{FF2B5EF4-FFF2-40B4-BE49-F238E27FC236}">
                  <a16:creationId xmlns:a16="http://schemas.microsoft.com/office/drawing/2014/main" id="{5E61B48D-8EC1-43D4-804A-36203A206865}"/>
                </a:ext>
              </a:extLst>
            </p:cNvPr>
            <p:cNvSpPr>
              <a:spLocks noChangeShapeType="1"/>
            </p:cNvSpPr>
            <p:nvPr/>
          </p:nvSpPr>
          <p:spPr bwMode="auto">
            <a:xfrm>
              <a:off x="3787"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a:extLst>
              <a:ext uri="{FF2B5EF4-FFF2-40B4-BE49-F238E27FC236}">
                <a16:creationId xmlns:a16="http://schemas.microsoft.com/office/drawing/2014/main" id="{EFFA5E37-1E0F-72DC-9706-3EAF8C97DCF0}"/>
              </a:ext>
            </a:extLst>
          </p:cNvPr>
          <p:cNvSpPr>
            <a:spLocks noGrp="1"/>
          </p:cNvSpPr>
          <p:nvPr>
            <p:ph type="dt" sz="half" idx="10"/>
          </p:nvPr>
        </p:nvSpPr>
        <p:spPr/>
        <p:txBody>
          <a:bodyPr/>
          <a:lstStyle/>
          <a:p>
            <a:fld id="{94F0B70A-2578-4FE1-91FE-B55E31030B41}"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05F856EF-2720-2D68-02DA-B359610BA8C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6936BD0B-1262-4983-F991-791BEEA47C71}"/>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F226245-BC20-435B-8502-5DB4AD743732}"/>
              </a:ext>
            </a:extLst>
          </p:cNvPr>
          <p:cNvSpPr>
            <a:spLocks noGrp="1" noChangeArrowheads="1"/>
          </p:cNvSpPr>
          <p:nvPr>
            <p:ph type="title"/>
          </p:nvPr>
        </p:nvSpPr>
        <p:spPr/>
        <p:txBody>
          <a:bodyPr/>
          <a:lstStyle/>
          <a:p>
            <a:pPr eaLnBrk="1" hangingPunct="1"/>
            <a:r>
              <a:rPr lang="en-US" altLang="zh-CN"/>
              <a:t>3.4.1 </a:t>
            </a:r>
            <a:r>
              <a:rPr lang="zh-CN" altLang="en-US"/>
              <a:t>归约</a:t>
            </a:r>
          </a:p>
        </p:txBody>
      </p:sp>
      <p:sp>
        <p:nvSpPr>
          <p:cNvPr id="58371" name="Rectangle 3">
            <a:extLst>
              <a:ext uri="{FF2B5EF4-FFF2-40B4-BE49-F238E27FC236}">
                <a16:creationId xmlns:a16="http://schemas.microsoft.com/office/drawing/2014/main" id="{F36B8413-3BA9-4C3C-B9AD-048AF096F0F9}"/>
              </a:ext>
            </a:extLst>
          </p:cNvPr>
          <p:cNvSpPr>
            <a:spLocks noGrp="1" noChangeArrowheads="1"/>
          </p:cNvSpPr>
          <p:nvPr>
            <p:ph idx="1"/>
          </p:nvPr>
        </p:nvSpPr>
        <p:spPr/>
        <p:txBody>
          <a:bodyPr/>
          <a:lstStyle/>
          <a:p>
            <a:pPr eaLnBrk="1" hangingPunct="1"/>
            <a:r>
              <a:rPr lang="zh-CN" altLang="en-US"/>
              <a:t>最右（左）推导的逆过程是最左（右）归约，反之亦然。</a:t>
            </a:r>
          </a:p>
          <a:p>
            <a:pPr eaLnBrk="1" hangingPunct="1"/>
            <a:r>
              <a:rPr lang="zh-CN" altLang="en-US"/>
              <a:t>最左归约也称</a:t>
            </a:r>
            <a:r>
              <a:rPr lang="zh-CN" altLang="en-US">
                <a:solidFill>
                  <a:schemeClr val="accent2"/>
                </a:solidFill>
              </a:rPr>
              <a:t>规范归约</a:t>
            </a:r>
          </a:p>
          <a:p>
            <a:pPr eaLnBrk="1" hangingPunct="1"/>
            <a:r>
              <a:rPr lang="zh-CN" altLang="en-US"/>
              <a:t>自下而上分析需要解决的问题是：</a:t>
            </a:r>
          </a:p>
          <a:p>
            <a:pPr lvl="1" eaLnBrk="1" hangingPunct="1"/>
            <a:r>
              <a:rPr lang="zh-CN" altLang="en-US">
                <a:solidFill>
                  <a:schemeClr val="hlink"/>
                </a:solidFill>
              </a:rPr>
              <a:t>怎样确定何时进行归约？</a:t>
            </a:r>
          </a:p>
          <a:p>
            <a:pPr lvl="1" eaLnBrk="1" hangingPunct="1"/>
            <a:r>
              <a:rPr lang="zh-CN" altLang="en-US">
                <a:solidFill>
                  <a:schemeClr val="hlink"/>
                </a:solidFill>
              </a:rPr>
              <a:t>归约哪一个子串？</a:t>
            </a:r>
          </a:p>
          <a:p>
            <a:pPr lvl="1" eaLnBrk="1" hangingPunct="1"/>
            <a:r>
              <a:rPr lang="zh-CN" altLang="en-US">
                <a:solidFill>
                  <a:schemeClr val="hlink"/>
                </a:solidFill>
              </a:rPr>
              <a:t>归约成哪个非终结符？</a:t>
            </a:r>
          </a:p>
          <a:p>
            <a:pPr eaLnBrk="1" hangingPunct="1"/>
            <a:endParaRPr lang="en-US" altLang="zh-CN"/>
          </a:p>
        </p:txBody>
      </p:sp>
      <p:sp>
        <p:nvSpPr>
          <p:cNvPr id="2" name="日期占位符 1">
            <a:extLst>
              <a:ext uri="{FF2B5EF4-FFF2-40B4-BE49-F238E27FC236}">
                <a16:creationId xmlns:a16="http://schemas.microsoft.com/office/drawing/2014/main" id="{5357D763-D9D6-0C7C-5205-A0F8AA79BCFA}"/>
              </a:ext>
            </a:extLst>
          </p:cNvPr>
          <p:cNvSpPr>
            <a:spLocks noGrp="1"/>
          </p:cNvSpPr>
          <p:nvPr>
            <p:ph type="dt" sz="half" idx="10"/>
          </p:nvPr>
        </p:nvSpPr>
        <p:spPr/>
        <p:txBody>
          <a:bodyPr/>
          <a:lstStyle/>
          <a:p>
            <a:fld id="{CAB2CDA7-9085-4C5B-80F4-03A0549BA2F2}"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8B1F280D-BC60-817E-74F5-B4A4C3F6589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328828A1-76E9-B30E-8537-598CE85AB190}"/>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grpSp>
        <p:nvGrpSpPr>
          <p:cNvPr id="8" name="组合 7">
            <a:extLst>
              <a:ext uri="{FF2B5EF4-FFF2-40B4-BE49-F238E27FC236}">
                <a16:creationId xmlns:a16="http://schemas.microsoft.com/office/drawing/2014/main" id="{7474D98E-2A32-9E83-7290-15A6312D46F2}"/>
              </a:ext>
            </a:extLst>
          </p:cNvPr>
          <p:cNvGrpSpPr/>
          <p:nvPr/>
        </p:nvGrpSpPr>
        <p:grpSpPr>
          <a:xfrm>
            <a:off x="5870796" y="3801191"/>
            <a:ext cx="2644554" cy="2644554"/>
            <a:chOff x="8765030" y="4134901"/>
            <a:chExt cx="1307087" cy="1307087"/>
          </a:xfrm>
        </p:grpSpPr>
        <p:sp>
          <p:nvSpPr>
            <p:cNvPr id="9" name="椭圆 8">
              <a:extLst>
                <a:ext uri="{FF2B5EF4-FFF2-40B4-BE49-F238E27FC236}">
                  <a16:creationId xmlns:a16="http://schemas.microsoft.com/office/drawing/2014/main" id="{8782BB39-CBB8-7E30-F16F-B8AE1494C6C9}"/>
                </a:ext>
              </a:extLst>
            </p:cNvPr>
            <p:cNvSpPr/>
            <p:nvPr/>
          </p:nvSpPr>
          <p:spPr>
            <a:xfrm>
              <a:off x="8765030" y="4134901"/>
              <a:ext cx="1307087" cy="1307087"/>
            </a:xfrm>
            <a:prstGeom prst="ellipse">
              <a:avLst/>
            </a:prstGeom>
            <a:solidFill>
              <a:schemeClr val="accent4">
                <a:lumMod val="20000"/>
                <a:lumOff val="80000"/>
              </a:schemeClr>
            </a:solidFill>
            <a:ln>
              <a:solidFill>
                <a:schemeClr val="accent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0" name="图形 9" descr="问号 纯色填充">
              <a:extLst>
                <a:ext uri="{FF2B5EF4-FFF2-40B4-BE49-F238E27FC236}">
                  <a16:creationId xmlns:a16="http://schemas.microsoft.com/office/drawing/2014/main" id="{BE30B4BB-2558-9BDE-A387-73D0636B19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2991" y="4208134"/>
              <a:ext cx="1160619" cy="1160619"/>
            </a:xfrm>
            <a:prstGeom prst="rect">
              <a:avLst/>
            </a:prstGeom>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5180F44-3CF6-40AF-B471-03F182AAE66B}"/>
              </a:ext>
            </a:extLst>
          </p:cNvPr>
          <p:cNvSpPr>
            <a:spLocks noGrp="1" noChangeArrowheads="1"/>
          </p:cNvSpPr>
          <p:nvPr>
            <p:ph type="title"/>
          </p:nvPr>
        </p:nvSpPr>
        <p:spPr/>
        <p:txBody>
          <a:bodyPr/>
          <a:lstStyle/>
          <a:p>
            <a:pPr eaLnBrk="1" hangingPunct="1"/>
            <a:r>
              <a:rPr lang="en-US" altLang="zh-CN"/>
              <a:t>3.4.2 </a:t>
            </a:r>
            <a:r>
              <a:rPr lang="zh-CN" altLang="en-US"/>
              <a:t>句柄</a:t>
            </a:r>
          </a:p>
        </p:txBody>
      </p:sp>
      <p:sp>
        <p:nvSpPr>
          <p:cNvPr id="398339" name="Rectangle 3">
            <a:extLst>
              <a:ext uri="{FF2B5EF4-FFF2-40B4-BE49-F238E27FC236}">
                <a16:creationId xmlns:a16="http://schemas.microsoft.com/office/drawing/2014/main" id="{6BB2686B-BD9A-423C-9B42-2CF796716840}"/>
              </a:ext>
            </a:extLst>
          </p:cNvPr>
          <p:cNvSpPr>
            <a:spLocks noGrp="1" noChangeArrowheads="1"/>
          </p:cNvSpPr>
          <p:nvPr>
            <p:ph idx="1"/>
          </p:nvPr>
        </p:nvSpPr>
        <p:spPr>
          <a:xfrm>
            <a:off x="628650" y="1257300"/>
            <a:ext cx="7886700" cy="5371566"/>
          </a:xfrm>
        </p:spPr>
        <p:txBody>
          <a:bodyPr>
            <a:normAutofit lnSpcReduction="10000"/>
          </a:bodyPr>
          <a:lstStyle/>
          <a:p>
            <a:pPr eaLnBrk="1" hangingPunct="1">
              <a:lnSpc>
                <a:spcPct val="110000"/>
              </a:lnSpc>
            </a:pPr>
            <a:r>
              <a:rPr lang="zh-CN" altLang="en-US" sz="2400"/>
              <a:t>在自下而上分析中，我们用</a:t>
            </a:r>
            <a:r>
              <a:rPr lang="zh-CN" altLang="en-US" sz="2400">
                <a:solidFill>
                  <a:schemeClr val="accent2"/>
                </a:solidFill>
              </a:rPr>
              <a:t>句柄（</a:t>
            </a:r>
            <a:r>
              <a:rPr lang="en-US" altLang="zh-CN" sz="2400" b="1" i="1">
                <a:solidFill>
                  <a:schemeClr val="accent2"/>
                </a:solidFill>
              </a:rPr>
              <a:t>handle</a:t>
            </a:r>
            <a:r>
              <a:rPr lang="zh-CN" altLang="en-US" sz="2400">
                <a:solidFill>
                  <a:schemeClr val="accent2"/>
                </a:solidFill>
              </a:rPr>
              <a:t>）</a:t>
            </a:r>
            <a:r>
              <a:rPr lang="zh-CN" altLang="en-US" sz="2400"/>
              <a:t>作为归约的子串。</a:t>
            </a:r>
            <a:endParaRPr lang="zh-CN" altLang="en-US" sz="2400">
              <a:latin typeface="宋体" panose="02010600030101010101" pitchFamily="2" charset="-122"/>
            </a:endParaRPr>
          </a:p>
          <a:p>
            <a:pPr eaLnBrk="1" hangingPunct="1">
              <a:lnSpc>
                <a:spcPct val="110000"/>
              </a:lnSpc>
            </a:pPr>
            <a:r>
              <a:rPr lang="zh-CN" altLang="en-US" sz="2400">
                <a:latin typeface="宋体" panose="02010600030101010101" pitchFamily="2" charset="-122"/>
              </a:rPr>
              <a:t>直观上讲，如果一个句型由最右推导得到，则</a:t>
            </a:r>
            <a:r>
              <a:rPr lang="zh-CN" altLang="en-US" sz="2400">
                <a:solidFill>
                  <a:schemeClr val="hlink"/>
                </a:solidFill>
                <a:latin typeface="宋体" panose="02010600030101010101" pitchFamily="2" charset="-122"/>
              </a:rPr>
              <a:t>句型的</a:t>
            </a:r>
            <a:r>
              <a:rPr lang="zh-CN" altLang="en-US" sz="2400">
                <a:solidFill>
                  <a:schemeClr val="hlink"/>
                </a:solidFill>
              </a:rPr>
              <a:t>句柄</a:t>
            </a:r>
            <a:r>
              <a:rPr lang="zh-CN" altLang="en-US" sz="2400">
                <a:solidFill>
                  <a:schemeClr val="hlink"/>
                </a:solidFill>
                <a:latin typeface="宋体" panose="02010600030101010101" pitchFamily="2" charset="-122"/>
              </a:rPr>
              <a:t>是和某产生式右部匹配的子串，并且，把它归约成该产生式左部的非终结符代表了最右推导过程的逆过程的一步</a:t>
            </a:r>
            <a:endParaRPr lang="zh-CN" altLang="en-US" sz="2000">
              <a:latin typeface="宋体" panose="02010600030101010101" pitchFamily="2" charset="-122"/>
            </a:endParaRPr>
          </a:p>
          <a:p>
            <a:pPr eaLnBrk="1" hangingPunct="1">
              <a:lnSpc>
                <a:spcPct val="110000"/>
              </a:lnSpc>
              <a:spcBef>
                <a:spcPct val="0"/>
              </a:spcBef>
              <a:buFont typeface="Wingdings" panose="05000000000000000000" pitchFamily="2" charset="2"/>
              <a:buNone/>
            </a:pPr>
            <a:r>
              <a:rPr lang="zh-CN" altLang="en-US" sz="2400" b="1" i="1"/>
              <a:t>          </a:t>
            </a:r>
            <a:r>
              <a:rPr lang="en-US" altLang="zh-CN" sz="2400" b="1" i="1"/>
              <a:t>S </a:t>
            </a:r>
            <a:r>
              <a:rPr lang="en-US" altLang="zh-CN" sz="2400" b="1">
                <a:sym typeface="Symbol" panose="05050102010706020507" pitchFamily="18" charset="2"/>
              </a:rPr>
              <a:t></a:t>
            </a:r>
            <a:r>
              <a:rPr lang="en-US" altLang="zh-CN" sz="2400" b="1"/>
              <a:t> </a:t>
            </a:r>
            <a:r>
              <a:rPr lang="en-US" altLang="zh-CN" sz="2400" b="1" i="1" err="1"/>
              <a:t>aABe</a:t>
            </a:r>
            <a:r>
              <a:rPr lang="en-US" altLang="zh-CN" sz="2400" b="1"/>
              <a:t>  </a:t>
            </a:r>
          </a:p>
          <a:p>
            <a:pPr algn="just" eaLnBrk="1" hangingPunct="1">
              <a:lnSpc>
                <a:spcPct val="110000"/>
              </a:lnSpc>
              <a:spcBef>
                <a:spcPct val="0"/>
              </a:spcBef>
              <a:buFont typeface="Wingdings" panose="05000000000000000000" pitchFamily="2" charset="2"/>
              <a:buNone/>
            </a:pPr>
            <a:r>
              <a:rPr lang="en-US" altLang="zh-CN" sz="2400" b="1" i="1"/>
              <a:t>		A </a:t>
            </a:r>
            <a:r>
              <a:rPr lang="en-US" altLang="zh-CN" sz="2400" b="1">
                <a:sym typeface="Symbol" panose="05050102010706020507" pitchFamily="18" charset="2"/>
              </a:rPr>
              <a:t></a:t>
            </a:r>
            <a:r>
              <a:rPr lang="en-US" altLang="zh-CN" sz="2400" b="1"/>
              <a:t> </a:t>
            </a:r>
            <a:r>
              <a:rPr lang="en-US" altLang="zh-CN" sz="2400" b="1" i="1" err="1"/>
              <a:t>Abc</a:t>
            </a:r>
            <a:r>
              <a:rPr lang="en-US" altLang="zh-CN" sz="2400" b="1" i="1"/>
              <a:t> | b</a:t>
            </a:r>
            <a:endParaRPr lang="en-US" altLang="zh-CN" sz="2400" b="1"/>
          </a:p>
          <a:p>
            <a:pPr algn="just" eaLnBrk="1" hangingPunct="1">
              <a:lnSpc>
                <a:spcPct val="110000"/>
              </a:lnSpc>
              <a:spcBef>
                <a:spcPct val="0"/>
              </a:spcBef>
              <a:buFont typeface="Wingdings" panose="05000000000000000000" pitchFamily="2" charset="2"/>
              <a:buNone/>
            </a:pPr>
            <a:r>
              <a:rPr lang="en-US" altLang="zh-CN" sz="2400" b="1" i="1"/>
              <a:t>		B </a:t>
            </a:r>
            <a:r>
              <a:rPr lang="en-US" altLang="zh-CN" sz="2400" b="1">
                <a:sym typeface="Symbol" panose="05050102010706020507" pitchFamily="18" charset="2"/>
              </a:rPr>
              <a:t></a:t>
            </a:r>
            <a:r>
              <a:rPr lang="en-US" altLang="zh-CN" sz="2400" b="1"/>
              <a:t> </a:t>
            </a:r>
            <a:r>
              <a:rPr lang="en-US" altLang="zh-CN" sz="2400" b="1" i="1"/>
              <a:t>d</a:t>
            </a:r>
          </a:p>
          <a:p>
            <a:pPr algn="just" eaLnBrk="1" hangingPunct="1">
              <a:lnSpc>
                <a:spcPct val="110000"/>
              </a:lnSpc>
              <a:spcBef>
                <a:spcPct val="0"/>
              </a:spcBef>
              <a:buFont typeface="Wingdings" panose="05000000000000000000" pitchFamily="2" charset="2"/>
              <a:buNone/>
            </a:pPr>
            <a:r>
              <a:rPr lang="en-US" altLang="zh-CN" sz="2400" b="1" i="1"/>
              <a:t> S </a:t>
            </a:r>
            <a:r>
              <a:rPr lang="en-US" altLang="zh-CN" sz="2400" b="1">
                <a:sym typeface="Symbol" panose="05050102010706020507" pitchFamily="18" charset="2"/>
              </a:rPr>
              <a:t></a:t>
            </a:r>
            <a:r>
              <a:rPr lang="en-US" altLang="zh-CN" sz="2400" b="1" i="1" baseline="-30000"/>
              <a:t>rm </a:t>
            </a:r>
            <a:r>
              <a:rPr lang="en-US" altLang="zh-CN" sz="2400" b="1" i="1" err="1">
                <a:solidFill>
                  <a:srgbClr val="008000"/>
                </a:solidFill>
              </a:rPr>
              <a:t>aABe</a:t>
            </a:r>
            <a:r>
              <a:rPr lang="en-US" altLang="zh-CN" sz="2400" b="1" i="1"/>
              <a:t> </a:t>
            </a:r>
            <a:r>
              <a:rPr lang="en-US" altLang="zh-CN" sz="2400" b="1">
                <a:sym typeface="Symbol" panose="05050102010706020507" pitchFamily="18" charset="2"/>
              </a:rPr>
              <a:t></a:t>
            </a:r>
            <a:r>
              <a:rPr lang="en-US" altLang="zh-CN" sz="2400" b="1" i="1" baseline="-30000"/>
              <a:t>rm</a:t>
            </a:r>
            <a:r>
              <a:rPr lang="en-US" altLang="zh-CN" sz="2400" b="1" i="1"/>
              <a:t> </a:t>
            </a:r>
            <a:r>
              <a:rPr lang="en-US" altLang="zh-CN" sz="2400" b="1" i="1" err="1"/>
              <a:t>aA</a:t>
            </a:r>
            <a:r>
              <a:rPr lang="en-US" altLang="zh-CN" sz="2400" b="1" i="1" err="1">
                <a:solidFill>
                  <a:srgbClr val="008000"/>
                </a:solidFill>
              </a:rPr>
              <a:t>d</a:t>
            </a:r>
            <a:r>
              <a:rPr lang="en-US" altLang="zh-CN" sz="2400" b="1" i="1" err="1"/>
              <a:t>e</a:t>
            </a:r>
            <a:r>
              <a:rPr lang="en-US" altLang="zh-CN" sz="2400" b="1" i="1"/>
              <a:t> </a:t>
            </a:r>
            <a:r>
              <a:rPr lang="en-US" altLang="zh-CN" sz="2400" b="1">
                <a:sym typeface="Symbol" panose="05050102010706020507" pitchFamily="18" charset="2"/>
              </a:rPr>
              <a:t></a:t>
            </a:r>
            <a:r>
              <a:rPr lang="en-US" altLang="zh-CN" sz="2400" b="1" i="1" baseline="-30000"/>
              <a:t>rm</a:t>
            </a:r>
            <a:r>
              <a:rPr lang="en-US" altLang="zh-CN" sz="2400" b="1" i="1"/>
              <a:t> </a:t>
            </a:r>
            <a:r>
              <a:rPr lang="en-US" altLang="zh-CN" sz="2400" b="1" i="1" err="1"/>
              <a:t>a</a:t>
            </a:r>
            <a:r>
              <a:rPr lang="en-US" altLang="zh-CN" sz="2400" b="1" i="1" err="1">
                <a:solidFill>
                  <a:srgbClr val="008000"/>
                </a:solidFill>
              </a:rPr>
              <a:t>Abc</a:t>
            </a:r>
            <a:r>
              <a:rPr lang="en-US" altLang="zh-CN" sz="2400" b="1" i="1" err="1"/>
              <a:t>de</a:t>
            </a:r>
            <a:r>
              <a:rPr lang="en-US" altLang="zh-CN" sz="2400" b="1" i="1"/>
              <a:t> </a:t>
            </a:r>
            <a:r>
              <a:rPr lang="en-US" altLang="zh-CN" sz="2400" b="1">
                <a:sym typeface="Symbol" panose="05050102010706020507" pitchFamily="18" charset="2"/>
              </a:rPr>
              <a:t></a:t>
            </a:r>
            <a:r>
              <a:rPr lang="en-US" altLang="zh-CN" sz="2400" b="1" i="1" baseline="-30000"/>
              <a:t>rm</a:t>
            </a:r>
            <a:r>
              <a:rPr lang="en-US" altLang="zh-CN" sz="2400" b="1" i="1"/>
              <a:t> </a:t>
            </a:r>
            <a:r>
              <a:rPr lang="en-US" altLang="zh-CN" sz="2400" b="1" i="1" err="1"/>
              <a:t>a</a:t>
            </a:r>
            <a:r>
              <a:rPr lang="en-US" altLang="zh-CN" sz="2400" b="1" i="1" err="1">
                <a:solidFill>
                  <a:srgbClr val="008000"/>
                </a:solidFill>
              </a:rPr>
              <a:t>b</a:t>
            </a:r>
            <a:r>
              <a:rPr lang="en-US" altLang="zh-CN" sz="2400" b="1" i="1" err="1"/>
              <a:t>bcde</a:t>
            </a:r>
            <a:endParaRPr lang="en-US" altLang="zh-CN" sz="2400" b="1" i="1"/>
          </a:p>
          <a:p>
            <a:pPr algn="just" eaLnBrk="1" hangingPunct="1">
              <a:lnSpc>
                <a:spcPct val="110000"/>
              </a:lnSpc>
              <a:spcBef>
                <a:spcPct val="0"/>
              </a:spcBef>
              <a:buFont typeface="Wingdings" panose="05000000000000000000" pitchFamily="2" charset="2"/>
              <a:buNone/>
            </a:pPr>
            <a:endParaRPr lang="en-US" altLang="zh-CN" sz="2400">
              <a:latin typeface="宋体" panose="02010600030101010101" pitchFamily="2" charset="-122"/>
            </a:endParaRPr>
          </a:p>
          <a:p>
            <a:pPr algn="just" eaLnBrk="1" hangingPunct="1">
              <a:lnSpc>
                <a:spcPct val="110000"/>
              </a:lnSpc>
              <a:spcBef>
                <a:spcPct val="0"/>
              </a:spcBef>
              <a:buFont typeface="Wingdings" panose="05000000000000000000" pitchFamily="2" charset="2"/>
              <a:buNone/>
            </a:pPr>
            <a:r>
              <a:rPr lang="zh-CN" altLang="en-US" sz="2400">
                <a:solidFill>
                  <a:schemeClr val="accent2"/>
                </a:solidFill>
                <a:latin typeface="宋体" panose="02010600030101010101" pitchFamily="2" charset="-122"/>
              </a:rPr>
              <a:t>句柄的右边仅含终结符</a:t>
            </a:r>
            <a:endParaRPr lang="zh-CN" altLang="en-US" sz="2400" i="1">
              <a:solidFill>
                <a:schemeClr val="accent2"/>
              </a:solidFill>
            </a:endParaRPr>
          </a:p>
          <a:p>
            <a:pPr algn="just" eaLnBrk="1" hangingPunct="1">
              <a:lnSpc>
                <a:spcPct val="110000"/>
              </a:lnSpc>
              <a:spcBef>
                <a:spcPct val="0"/>
              </a:spcBef>
              <a:buFont typeface="Wingdings" panose="05000000000000000000" pitchFamily="2" charset="2"/>
              <a:buNone/>
            </a:pPr>
            <a:r>
              <a:rPr lang="zh-CN" altLang="en-US" sz="2400">
                <a:latin typeface="宋体" panose="02010600030101010101" pitchFamily="2" charset="-122"/>
              </a:rPr>
              <a:t>如果文法二义，那么句柄可能</a:t>
            </a:r>
            <a:r>
              <a:rPr lang="zh-CN" altLang="en-US" sz="2400">
                <a:solidFill>
                  <a:schemeClr val="hlink"/>
                </a:solidFill>
                <a:latin typeface="宋体" panose="02010600030101010101" pitchFamily="2" charset="-122"/>
              </a:rPr>
              <a:t>不唯一</a:t>
            </a:r>
            <a:endParaRPr lang="en-US" altLang="zh-CN" sz="2400">
              <a:solidFill>
                <a:schemeClr val="hlink"/>
              </a:solidFill>
              <a:latin typeface="宋体" panose="02010600030101010101" pitchFamily="2" charset="-122"/>
            </a:endParaRPr>
          </a:p>
          <a:p>
            <a:pPr algn="just" eaLnBrk="1" hangingPunct="1">
              <a:lnSpc>
                <a:spcPct val="110000"/>
              </a:lnSpc>
              <a:spcBef>
                <a:spcPct val="0"/>
              </a:spcBef>
              <a:buFont typeface="Wingdings" panose="05000000000000000000" pitchFamily="2" charset="2"/>
              <a:buNone/>
            </a:pPr>
            <a:r>
              <a:rPr lang="zh-CN" altLang="en-US" sz="2400">
                <a:latin typeface="宋体" panose="02010600030101010101" pitchFamily="2" charset="-122"/>
              </a:rPr>
              <a:t>只有文法无二义时，它的每个</a:t>
            </a:r>
            <a:r>
              <a:rPr lang="zh-CN" altLang="en-US" sz="2400">
                <a:solidFill>
                  <a:schemeClr val="accent2"/>
                </a:solidFill>
                <a:latin typeface="宋体" panose="02010600030101010101" pitchFamily="2" charset="-122"/>
              </a:rPr>
              <a:t>右句型</a:t>
            </a:r>
            <a:r>
              <a:rPr lang="zh-CN" altLang="en-US" sz="2400">
                <a:latin typeface="宋体" panose="02010600030101010101" pitchFamily="2" charset="-122"/>
              </a:rPr>
              <a:t>才有</a:t>
            </a:r>
            <a:r>
              <a:rPr lang="zh-CN" altLang="en-US" sz="2400">
                <a:solidFill>
                  <a:schemeClr val="accent1"/>
                </a:solidFill>
                <a:latin typeface="宋体" panose="02010600030101010101" pitchFamily="2" charset="-122"/>
              </a:rPr>
              <a:t>唯一</a:t>
            </a:r>
            <a:r>
              <a:rPr lang="zh-CN" altLang="en-US" sz="2400">
                <a:latin typeface="宋体" panose="02010600030101010101" pitchFamily="2" charset="-122"/>
              </a:rPr>
              <a:t>的句柄</a:t>
            </a:r>
          </a:p>
        </p:txBody>
      </p:sp>
      <p:sp>
        <p:nvSpPr>
          <p:cNvPr id="2" name="对话气泡: 矩形 1">
            <a:extLst>
              <a:ext uri="{FF2B5EF4-FFF2-40B4-BE49-F238E27FC236}">
                <a16:creationId xmlns:a16="http://schemas.microsoft.com/office/drawing/2014/main" id="{9D68C35A-82AE-4018-8700-56B28F2164A7}"/>
              </a:ext>
            </a:extLst>
          </p:cNvPr>
          <p:cNvSpPr/>
          <p:nvPr/>
        </p:nvSpPr>
        <p:spPr>
          <a:xfrm>
            <a:off x="6326372" y="3785190"/>
            <a:ext cx="1594884" cy="744279"/>
          </a:xfrm>
          <a:prstGeom prst="wedgeRectCallout">
            <a:avLst>
              <a:gd name="adj1" fmla="val -104166"/>
              <a:gd name="adj2" fmla="val -214643"/>
            </a:avLst>
          </a:prstGeom>
          <a:solidFill>
            <a:schemeClr val="accent4">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r>
              <a:rPr lang="zh-CN" altLang="en-US" sz="2800">
                <a:solidFill>
                  <a:prstClr val="black"/>
                </a:solidFill>
              </a:rPr>
              <a:t>右句型</a:t>
            </a:r>
          </a:p>
        </p:txBody>
      </p:sp>
      <p:sp>
        <p:nvSpPr>
          <p:cNvPr id="3" name="日期占位符 2">
            <a:extLst>
              <a:ext uri="{FF2B5EF4-FFF2-40B4-BE49-F238E27FC236}">
                <a16:creationId xmlns:a16="http://schemas.microsoft.com/office/drawing/2014/main" id="{F595762B-5062-5BF2-FE7A-A062025E056D}"/>
              </a:ext>
            </a:extLst>
          </p:cNvPr>
          <p:cNvSpPr>
            <a:spLocks noGrp="1"/>
          </p:cNvSpPr>
          <p:nvPr>
            <p:ph type="dt" sz="half" idx="10"/>
          </p:nvPr>
        </p:nvSpPr>
        <p:spPr/>
        <p:txBody>
          <a:bodyPr/>
          <a:lstStyle/>
          <a:p>
            <a:fld id="{9BF00C04-67D6-4761-9813-FDAA02031A6C}" type="datetime2">
              <a:rPr lang="zh-CN" altLang="en-US" smtClean="0"/>
              <a:pPr/>
              <a:t>2024年3月28日</a:t>
            </a:fld>
            <a:endParaRPr lang="zh-CN" altLang="en-US"/>
          </a:p>
        </p:txBody>
      </p:sp>
      <p:sp>
        <p:nvSpPr>
          <p:cNvPr id="4" name="页脚占位符 3">
            <a:extLst>
              <a:ext uri="{FF2B5EF4-FFF2-40B4-BE49-F238E27FC236}">
                <a16:creationId xmlns:a16="http://schemas.microsoft.com/office/drawing/2014/main" id="{F6AEB7E6-E008-DE90-2699-CC1A80B33ED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78435A1A-C15C-8403-4A47-FBC14E74C5BB}"/>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98339">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8339">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98339">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98339">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98339">
                                            <p:txEl>
                                              <p:pRg st="7" end="7"/>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98339">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98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D91C872-F21D-4286-96B2-7C1B0762A1ED}"/>
              </a:ext>
            </a:extLst>
          </p:cNvPr>
          <p:cNvSpPr>
            <a:spLocks noGrp="1" noChangeArrowheads="1"/>
          </p:cNvSpPr>
          <p:nvPr>
            <p:ph type="title"/>
          </p:nvPr>
        </p:nvSpPr>
        <p:spPr/>
        <p:txBody>
          <a:bodyPr/>
          <a:lstStyle/>
          <a:p>
            <a:pPr eaLnBrk="1" hangingPunct="1"/>
            <a:r>
              <a:rPr lang="en-US" altLang="zh-CN"/>
              <a:t>3.4.2 </a:t>
            </a:r>
            <a:r>
              <a:rPr lang="zh-CN" altLang="en-US"/>
              <a:t>句柄</a:t>
            </a:r>
          </a:p>
        </p:txBody>
      </p:sp>
      <p:sp>
        <p:nvSpPr>
          <p:cNvPr id="399363" name="Rectangle 3">
            <a:extLst>
              <a:ext uri="{FF2B5EF4-FFF2-40B4-BE49-F238E27FC236}">
                <a16:creationId xmlns:a16="http://schemas.microsoft.com/office/drawing/2014/main" id="{76129E54-F3B5-431C-901A-B4FD6421C8DF}"/>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 </a:t>
            </a:r>
            <a:r>
              <a:rPr lang="en-US" altLang="zh-CN" sz="2800" b="1"/>
              <a:t>3.18</a:t>
            </a:r>
          </a:p>
          <a:p>
            <a:pPr eaLnBrk="1" hangingPunct="1">
              <a:spcBef>
                <a:spcPct val="0"/>
              </a:spcBef>
              <a:buFont typeface="Wingdings" panose="05000000000000000000" pitchFamily="2" charset="2"/>
              <a:buNone/>
            </a:pPr>
            <a:r>
              <a:rPr lang="zh-CN" altLang="en-US" sz="2800" b="1" i="1"/>
              <a:t>	</a:t>
            </a:r>
            <a:r>
              <a:rPr lang="en-US" altLang="zh-CN" sz="2800" b="1" i="1"/>
              <a:t>E </a:t>
            </a:r>
            <a:r>
              <a:rPr lang="en-US" altLang="zh-CN" sz="2800" b="1" i="1">
                <a:sym typeface="Symbol" panose="05050102010706020507" pitchFamily="18" charset="2"/>
              </a:rPr>
              <a:t></a:t>
            </a:r>
            <a:r>
              <a:rPr lang="en-US" altLang="zh-CN" sz="2800" b="1" i="1"/>
              <a:t> E </a:t>
            </a:r>
            <a:r>
              <a:rPr lang="en-US" altLang="zh-CN" sz="2800" b="1"/>
              <a:t>+</a:t>
            </a:r>
            <a:r>
              <a:rPr lang="en-US" altLang="zh-CN" sz="2800" b="1" i="1"/>
              <a:t> E | E </a:t>
            </a:r>
            <a:r>
              <a:rPr lang="en-US" altLang="zh-CN" sz="2800" b="1">
                <a:cs typeface="Times New Roman" panose="02020603050405020304" pitchFamily="18" charset="0"/>
                <a:sym typeface="Symbol" panose="05050102010706020507" pitchFamily="18" charset="2"/>
              </a:rPr>
              <a:t></a:t>
            </a:r>
            <a:r>
              <a:rPr lang="en-US" altLang="zh-CN" sz="2800" b="1" i="1"/>
              <a:t> E | </a:t>
            </a:r>
            <a:r>
              <a:rPr lang="en-US" altLang="zh-CN" sz="2800" b="1"/>
              <a:t>(</a:t>
            </a:r>
            <a:r>
              <a:rPr lang="en-US" altLang="zh-CN" sz="2800" b="1" i="1"/>
              <a:t>E </a:t>
            </a:r>
            <a:r>
              <a:rPr lang="en-US" altLang="zh-CN" sz="2800" b="1"/>
              <a:t>)</a:t>
            </a:r>
            <a:r>
              <a:rPr lang="en-US" altLang="zh-CN" sz="2800" b="1" i="1"/>
              <a:t> | </a:t>
            </a:r>
            <a:r>
              <a:rPr lang="en-US" altLang="zh-CN" sz="2800" b="1"/>
              <a:t>id</a:t>
            </a:r>
            <a:endParaRPr lang="en-US" altLang="zh-CN" sz="2800" b="1" i="1"/>
          </a:p>
          <a:p>
            <a:pPr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r>
              <a:rPr lang="en-US" altLang="zh-CN" sz="2800" b="1" i="1"/>
              <a:t>E </a:t>
            </a:r>
            <a:r>
              <a:rPr lang="en-US" altLang="zh-CN" sz="2800" b="1">
                <a:sym typeface="Symbol" panose="05050102010706020507" pitchFamily="18" charset="2"/>
              </a:rPr>
              <a:t></a:t>
            </a:r>
            <a:r>
              <a:rPr lang="en-US" altLang="zh-CN" sz="2800" b="1" i="1" baseline="-30000"/>
              <a:t>rm  </a:t>
            </a:r>
            <a:r>
              <a:rPr lang="en-US" altLang="zh-CN" sz="2800" b="1" i="1">
                <a:solidFill>
                  <a:srgbClr val="008000"/>
                </a:solidFill>
              </a:rPr>
              <a:t>E </a:t>
            </a:r>
            <a:r>
              <a:rPr lang="en-US" altLang="zh-CN" sz="2800" b="1">
                <a:solidFill>
                  <a:srgbClr val="008000"/>
                </a:solidFill>
                <a:cs typeface="Times New Roman" panose="02020603050405020304" pitchFamily="18" charset="0"/>
                <a:sym typeface="Symbol" panose="05050102010706020507" pitchFamily="18" charset="2"/>
              </a:rPr>
              <a:t></a:t>
            </a:r>
            <a:r>
              <a:rPr lang="en-US" altLang="zh-CN" sz="2800" b="1" i="1">
                <a:solidFill>
                  <a:srgbClr val="008000"/>
                </a:solidFill>
              </a:rPr>
              <a:t> E</a:t>
            </a:r>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a:t> </a:t>
            </a:r>
            <a:r>
              <a:rPr lang="en-US" altLang="zh-CN" sz="2800" b="1" i="1">
                <a:solidFill>
                  <a:srgbClr val="008000"/>
                </a:solidFill>
              </a:rPr>
              <a:t>E </a:t>
            </a:r>
            <a:r>
              <a:rPr lang="en-US" altLang="zh-CN" sz="2800" b="1">
                <a:solidFill>
                  <a:srgbClr val="008000"/>
                </a:solidFill>
              </a:rPr>
              <a:t>+</a:t>
            </a:r>
            <a:r>
              <a:rPr lang="en-US" altLang="zh-CN" sz="2800" b="1" i="1">
                <a:solidFill>
                  <a:srgbClr val="008000"/>
                </a:solidFill>
              </a:rPr>
              <a:t> E</a:t>
            </a:r>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i="1"/>
              <a:t> E </a:t>
            </a:r>
            <a:r>
              <a:rPr lang="en-US" altLang="zh-CN" sz="2800" b="1"/>
              <a:t>+ </a:t>
            </a:r>
            <a:r>
              <a:rPr lang="en-US" altLang="zh-CN" sz="2800" b="1">
                <a:solidFill>
                  <a:srgbClr val="008000"/>
                </a:solidFill>
              </a:rPr>
              <a:t>id</a:t>
            </a:r>
            <a:r>
              <a:rPr lang="en-US" altLang="zh-CN" sz="2800" b="1" baseline="-30000">
                <a:solidFill>
                  <a:srgbClr val="008000"/>
                </a:solidFill>
              </a:rPr>
              <a:t>3</a:t>
            </a:r>
            <a:r>
              <a:rPr lang="en-US" altLang="zh-CN" sz="2800" b="1" baseline="-30000">
                <a:solidFill>
                  <a:srgbClr val="00FF00"/>
                </a:solidFill>
              </a:rPr>
              <a:t>	</a:t>
            </a:r>
            <a:endParaRPr lang="en-US" altLang="zh-CN" sz="2800" b="1" i="1"/>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a:t> </a:t>
            </a:r>
            <a:r>
              <a:rPr lang="en-US" altLang="zh-CN" sz="2800" b="1">
                <a:solidFill>
                  <a:srgbClr val="008000"/>
                </a:solidFill>
              </a:rPr>
              <a:t>id</a:t>
            </a:r>
            <a:r>
              <a:rPr lang="en-US" altLang="zh-CN" sz="2800" b="1" baseline="-30000">
                <a:solidFill>
                  <a:srgbClr val="008000"/>
                </a:solidFill>
              </a:rPr>
              <a:t>2</a:t>
            </a:r>
            <a:r>
              <a:rPr lang="en-US" altLang="zh-CN" sz="2800" b="1"/>
              <a:t> + id</a:t>
            </a:r>
            <a:r>
              <a:rPr lang="en-US" altLang="zh-CN" sz="2800" b="1" baseline="-30000"/>
              <a:t>3</a:t>
            </a:r>
            <a:r>
              <a:rPr lang="en-US" altLang="zh-CN" sz="2800" b="1" i="1"/>
              <a:t> </a:t>
            </a:r>
          </a:p>
          <a:p>
            <a:pPr algn="just" eaLnBrk="1" hangingPunct="1">
              <a:spcBef>
                <a:spcPct val="0"/>
              </a:spcBef>
              <a:buFont typeface="Wingdings" panose="05000000000000000000" pitchFamily="2" charset="2"/>
              <a:buNone/>
            </a:pPr>
            <a:r>
              <a:rPr lang="en-US" altLang="zh-CN" sz="2800" b="1" i="1"/>
              <a:t>   </a:t>
            </a:r>
            <a:r>
              <a:rPr lang="en-US" altLang="zh-CN" sz="2800" b="1">
                <a:sym typeface="Symbol" panose="05050102010706020507" pitchFamily="18" charset="2"/>
              </a:rPr>
              <a:t></a:t>
            </a:r>
            <a:r>
              <a:rPr lang="en-US" altLang="zh-CN" sz="2800" b="1" i="1" baseline="-30000"/>
              <a:t>rm</a:t>
            </a:r>
            <a:r>
              <a:rPr lang="en-US" altLang="zh-CN" sz="2800" b="1" i="1"/>
              <a:t> </a:t>
            </a:r>
            <a:r>
              <a:rPr lang="en-US" altLang="zh-CN" sz="2800" b="1">
                <a:solidFill>
                  <a:srgbClr val="008000"/>
                </a:solidFill>
              </a:rPr>
              <a:t>id</a:t>
            </a:r>
            <a:r>
              <a:rPr lang="en-US" altLang="zh-CN" sz="2800" b="1" baseline="-30000">
                <a:solidFill>
                  <a:srgbClr val="008000"/>
                </a:solidFill>
              </a:rPr>
              <a:t>1</a:t>
            </a:r>
            <a:r>
              <a:rPr lang="en-US" altLang="zh-CN" sz="2800" b="1" baseline="-30000"/>
              <a:t> </a:t>
            </a:r>
            <a:r>
              <a:rPr lang="en-US" altLang="zh-CN" sz="2800" b="1">
                <a:cs typeface="Times New Roman" panose="02020603050405020304" pitchFamily="18" charset="0"/>
                <a:sym typeface="Symbol" panose="05050102010706020507" pitchFamily="18" charset="2"/>
              </a:rPr>
              <a:t></a:t>
            </a:r>
            <a:r>
              <a:rPr lang="en-US" altLang="zh-CN" sz="2800" b="1"/>
              <a:t> id</a:t>
            </a:r>
            <a:r>
              <a:rPr lang="en-US" altLang="zh-CN" sz="2800" b="1" baseline="-30000"/>
              <a:t>2</a:t>
            </a:r>
            <a:r>
              <a:rPr lang="en-US" altLang="zh-CN" sz="2800" b="1"/>
              <a:t> + id</a:t>
            </a:r>
            <a:r>
              <a:rPr lang="en-US" altLang="zh-CN" sz="2800" b="1" baseline="-30000"/>
              <a:t>3</a:t>
            </a:r>
            <a:r>
              <a:rPr lang="en-US" altLang="zh-CN" sz="2800" b="1" i="1"/>
              <a:t> </a:t>
            </a:r>
          </a:p>
          <a:p>
            <a:pPr eaLnBrk="1" hangingPunct="1"/>
            <a:endParaRPr lang="en-US" altLang="zh-CN" sz="2800"/>
          </a:p>
          <a:p>
            <a:pPr eaLnBrk="1" hangingPunct="1">
              <a:buFont typeface="Wingdings" panose="05000000000000000000" pitchFamily="2" charset="2"/>
              <a:buNone/>
            </a:pPr>
            <a:r>
              <a:rPr lang="en-US" altLang="zh-CN" sz="2800"/>
              <a:t> </a:t>
            </a:r>
          </a:p>
        </p:txBody>
      </p:sp>
      <p:sp>
        <p:nvSpPr>
          <p:cNvPr id="2" name="日期占位符 1">
            <a:extLst>
              <a:ext uri="{FF2B5EF4-FFF2-40B4-BE49-F238E27FC236}">
                <a16:creationId xmlns:a16="http://schemas.microsoft.com/office/drawing/2014/main" id="{6BD30EF6-7A69-12BB-9913-77DB353AB569}"/>
              </a:ext>
            </a:extLst>
          </p:cNvPr>
          <p:cNvSpPr>
            <a:spLocks noGrp="1"/>
          </p:cNvSpPr>
          <p:nvPr>
            <p:ph type="dt" sz="half" idx="10"/>
          </p:nvPr>
        </p:nvSpPr>
        <p:spPr/>
        <p:txBody>
          <a:bodyPr/>
          <a:lstStyle/>
          <a:p>
            <a:fld id="{E0031D5C-D213-442B-8EA6-D69D8C6E5577}"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B565FE7A-DC1F-AA0F-020A-16D3279DCEE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18FBCED2-1764-85E9-47E6-2CEEEF697B7E}"/>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6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934852F-E441-41B9-A8A1-6460AF11D0FD}"/>
              </a:ext>
            </a:extLst>
          </p:cNvPr>
          <p:cNvSpPr>
            <a:spLocks noGrp="1" noChangeArrowheads="1"/>
          </p:cNvSpPr>
          <p:nvPr>
            <p:ph type="title"/>
          </p:nvPr>
        </p:nvSpPr>
        <p:spPr/>
        <p:txBody>
          <a:bodyPr/>
          <a:lstStyle/>
          <a:p>
            <a:pPr eaLnBrk="1" hangingPunct="1"/>
            <a:r>
              <a:rPr lang="en-US" altLang="zh-CN"/>
              <a:t>3.4.2 </a:t>
            </a:r>
            <a:r>
              <a:rPr lang="zh-CN" altLang="en-US"/>
              <a:t>句柄</a:t>
            </a:r>
          </a:p>
        </p:txBody>
      </p:sp>
      <p:sp>
        <p:nvSpPr>
          <p:cNvPr id="32771" name="Rectangle 3">
            <a:extLst>
              <a:ext uri="{FF2B5EF4-FFF2-40B4-BE49-F238E27FC236}">
                <a16:creationId xmlns:a16="http://schemas.microsoft.com/office/drawing/2014/main" id="{68D8A042-299C-465D-843D-741F9BA12018}"/>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zh-CN" altLang="en-US" sz="2800"/>
              <a:t>例 </a:t>
            </a:r>
            <a:r>
              <a:rPr lang="en-US" altLang="zh-CN" sz="2800" b="1"/>
              <a:t>3.18</a:t>
            </a:r>
            <a:endParaRPr lang="zh-CN" altLang="en-US" sz="2800" b="1"/>
          </a:p>
          <a:p>
            <a:pPr eaLnBrk="1" hangingPunct="1">
              <a:spcBef>
                <a:spcPct val="0"/>
              </a:spcBef>
              <a:buFont typeface="Wingdings" panose="05000000000000000000" pitchFamily="2" charset="2"/>
              <a:buNone/>
            </a:pPr>
            <a:r>
              <a:rPr lang="zh-CN" altLang="en-US" sz="2800" b="1" i="1"/>
              <a:t>	</a:t>
            </a:r>
            <a:r>
              <a:rPr lang="en-US" altLang="zh-CN" sz="2800" b="1" i="1"/>
              <a:t>E </a:t>
            </a:r>
            <a:r>
              <a:rPr lang="en-US" altLang="zh-CN" sz="2800" b="1" i="1">
                <a:sym typeface="Symbol" panose="05050102010706020507" pitchFamily="18" charset="2"/>
              </a:rPr>
              <a:t></a:t>
            </a:r>
            <a:r>
              <a:rPr lang="en-US" altLang="zh-CN" sz="2800" b="1" i="1"/>
              <a:t> E </a:t>
            </a:r>
            <a:r>
              <a:rPr lang="en-US" altLang="zh-CN" sz="2800" b="1"/>
              <a:t>+</a:t>
            </a:r>
            <a:r>
              <a:rPr lang="en-US" altLang="zh-CN" sz="2800" b="1" i="1"/>
              <a:t> E | E </a:t>
            </a:r>
            <a:r>
              <a:rPr lang="en-US" altLang="zh-CN" sz="2800" b="1">
                <a:cs typeface="Times New Roman" panose="02020603050405020304" pitchFamily="18" charset="0"/>
                <a:sym typeface="Symbol" panose="05050102010706020507" pitchFamily="18" charset="2"/>
              </a:rPr>
              <a:t></a:t>
            </a:r>
            <a:r>
              <a:rPr lang="en-US" altLang="zh-CN" sz="2800" b="1" i="1"/>
              <a:t> E | </a:t>
            </a:r>
            <a:r>
              <a:rPr lang="en-US" altLang="zh-CN" sz="2800" b="1"/>
              <a:t>(</a:t>
            </a:r>
            <a:r>
              <a:rPr lang="en-US" altLang="zh-CN" sz="2800" b="1" i="1"/>
              <a:t>E </a:t>
            </a:r>
            <a:r>
              <a:rPr lang="en-US" altLang="zh-CN" sz="2800" b="1"/>
              <a:t>)</a:t>
            </a:r>
            <a:r>
              <a:rPr lang="en-US" altLang="zh-CN" sz="2800" b="1" i="1"/>
              <a:t> | </a:t>
            </a:r>
            <a:r>
              <a:rPr lang="en-US" altLang="zh-CN" sz="2800" b="1"/>
              <a:t>id</a:t>
            </a:r>
            <a:endParaRPr lang="en-US" altLang="zh-CN" sz="2800" b="1" i="1"/>
          </a:p>
          <a:p>
            <a:pPr eaLnBrk="1" hangingPunct="1">
              <a:spcBef>
                <a:spcPct val="0"/>
              </a:spcBef>
              <a:buFont typeface="Wingdings" panose="05000000000000000000" pitchFamily="2" charset="2"/>
              <a:buNone/>
            </a:pPr>
            <a:endParaRPr lang="en-US" altLang="zh-CN" sz="2800" b="1" i="1"/>
          </a:p>
          <a:p>
            <a:pPr algn="just" eaLnBrk="1" hangingPunct="1">
              <a:spcBef>
                <a:spcPct val="0"/>
              </a:spcBef>
              <a:buFont typeface="Wingdings" panose="05000000000000000000" pitchFamily="2" charset="2"/>
              <a:buNone/>
            </a:pPr>
            <a:r>
              <a:rPr lang="en-US" altLang="zh-CN" sz="2800" b="1" i="1"/>
              <a:t>E </a:t>
            </a:r>
            <a:r>
              <a:rPr lang="en-US" altLang="zh-CN" sz="2800" b="1">
                <a:sym typeface="Symbol" panose="05050102010706020507" pitchFamily="18" charset="2"/>
              </a:rPr>
              <a:t></a:t>
            </a:r>
            <a:r>
              <a:rPr lang="en-US" altLang="zh-CN" sz="2800" b="1" i="1" baseline="-30000"/>
              <a:t>rm  </a:t>
            </a:r>
            <a:r>
              <a:rPr lang="en-US" altLang="zh-CN" sz="2800" b="1" i="1">
                <a:solidFill>
                  <a:srgbClr val="008000"/>
                </a:solidFill>
              </a:rPr>
              <a:t>E </a:t>
            </a:r>
            <a:r>
              <a:rPr lang="en-US" altLang="zh-CN" sz="2800" b="1">
                <a:solidFill>
                  <a:srgbClr val="008000"/>
                </a:solidFill>
                <a:cs typeface="Times New Roman" panose="02020603050405020304" pitchFamily="18" charset="0"/>
                <a:sym typeface="Symbol" panose="05050102010706020507" pitchFamily="18" charset="2"/>
              </a:rPr>
              <a:t></a:t>
            </a:r>
            <a:r>
              <a:rPr lang="en-US" altLang="zh-CN" sz="2800" b="1" i="1">
                <a:solidFill>
                  <a:srgbClr val="008000"/>
                </a:solidFill>
              </a:rPr>
              <a:t> E</a:t>
            </a:r>
            <a:r>
              <a:rPr lang="en-US" altLang="zh-CN" sz="2800" b="1" i="1">
                <a:solidFill>
                  <a:srgbClr val="00FF00"/>
                </a:solidFill>
              </a:rPr>
              <a:t>		    </a:t>
            </a:r>
            <a:r>
              <a:rPr lang="en-US" altLang="zh-CN" sz="2800" b="1" i="1"/>
              <a:t>E</a:t>
            </a:r>
            <a:r>
              <a:rPr lang="en-US" altLang="zh-CN" sz="2800" b="1" i="1">
                <a:solidFill>
                  <a:srgbClr val="00FF00"/>
                </a:solidFill>
              </a:rPr>
              <a:t> 	</a:t>
            </a:r>
            <a:r>
              <a:rPr lang="en-US" altLang="zh-CN" sz="2800" b="1">
                <a:sym typeface="Symbol" panose="05050102010706020507" pitchFamily="18" charset="2"/>
              </a:rPr>
              <a:t></a:t>
            </a:r>
            <a:r>
              <a:rPr lang="en-US" altLang="zh-CN" sz="2800" b="1" i="1" baseline="-30000"/>
              <a:t>rm </a:t>
            </a:r>
            <a:r>
              <a:rPr lang="en-US" altLang="zh-CN" sz="2800" b="1" i="1">
                <a:solidFill>
                  <a:srgbClr val="008000"/>
                </a:solidFill>
              </a:rPr>
              <a:t>E </a:t>
            </a:r>
            <a:r>
              <a:rPr lang="en-US" altLang="zh-CN" sz="2800" b="1">
                <a:solidFill>
                  <a:srgbClr val="008000"/>
                </a:solidFill>
              </a:rPr>
              <a:t>+</a:t>
            </a:r>
            <a:r>
              <a:rPr lang="en-US" altLang="zh-CN" sz="2800" b="1" i="1">
                <a:solidFill>
                  <a:srgbClr val="008000"/>
                </a:solidFill>
              </a:rPr>
              <a:t> E</a:t>
            </a:r>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a:t> </a:t>
            </a:r>
            <a:r>
              <a:rPr lang="en-US" altLang="zh-CN" sz="2800" b="1" i="1">
                <a:solidFill>
                  <a:srgbClr val="008000"/>
                </a:solidFill>
              </a:rPr>
              <a:t>E </a:t>
            </a:r>
            <a:r>
              <a:rPr lang="en-US" altLang="zh-CN" sz="2800" b="1">
                <a:solidFill>
                  <a:srgbClr val="008000"/>
                </a:solidFill>
              </a:rPr>
              <a:t>+</a:t>
            </a:r>
            <a:r>
              <a:rPr lang="en-US" altLang="zh-CN" sz="2800" b="1" i="1">
                <a:solidFill>
                  <a:srgbClr val="008000"/>
                </a:solidFill>
              </a:rPr>
              <a:t> E</a:t>
            </a:r>
            <a:r>
              <a:rPr lang="en-US" altLang="zh-CN" sz="2800" b="1" i="1">
                <a:solidFill>
                  <a:srgbClr val="00FF00"/>
                </a:solidFill>
              </a:rPr>
              <a:t>			</a:t>
            </a:r>
            <a:r>
              <a:rPr lang="en-US" altLang="zh-CN" sz="2800" b="1">
                <a:sym typeface="Symbol" panose="05050102010706020507" pitchFamily="18" charset="2"/>
              </a:rPr>
              <a:t></a:t>
            </a:r>
            <a:r>
              <a:rPr lang="en-US" altLang="zh-CN" sz="2800" b="1" i="1" baseline="-30000"/>
              <a:t>rm </a:t>
            </a:r>
            <a:r>
              <a:rPr lang="en-US" altLang="zh-CN" sz="2800" b="1" i="1"/>
              <a:t>E </a:t>
            </a:r>
            <a:r>
              <a:rPr lang="en-US" altLang="zh-CN" sz="2800" b="1"/>
              <a:t>+</a:t>
            </a:r>
            <a:r>
              <a:rPr lang="en-US" altLang="zh-CN" sz="2800" b="1">
                <a:solidFill>
                  <a:srgbClr val="008000"/>
                </a:solidFill>
              </a:rPr>
              <a:t> id</a:t>
            </a:r>
            <a:r>
              <a:rPr lang="en-US" altLang="zh-CN" sz="2800" b="1" baseline="-30000">
                <a:solidFill>
                  <a:srgbClr val="008000"/>
                </a:solidFill>
              </a:rPr>
              <a:t>3</a:t>
            </a:r>
            <a:endParaRPr lang="en-US" altLang="zh-CN" sz="2800" b="1" i="1">
              <a:solidFill>
                <a:srgbClr val="008000"/>
              </a:solidFill>
            </a:endParaRPr>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i="1"/>
              <a:t> E </a:t>
            </a:r>
            <a:r>
              <a:rPr lang="en-US" altLang="zh-CN" sz="2800" b="1"/>
              <a:t>+ </a:t>
            </a:r>
            <a:r>
              <a:rPr lang="en-US" altLang="zh-CN" sz="2800" b="1" u="sng">
                <a:solidFill>
                  <a:srgbClr val="008000"/>
                </a:solidFill>
              </a:rPr>
              <a:t>id</a:t>
            </a:r>
            <a:r>
              <a:rPr lang="en-US" altLang="zh-CN" sz="2800" b="1" u="sng" baseline="-30000">
                <a:solidFill>
                  <a:srgbClr val="008000"/>
                </a:solidFill>
              </a:rPr>
              <a:t>3</a:t>
            </a:r>
            <a:r>
              <a:rPr lang="en-US" altLang="zh-CN" sz="2800" b="1" baseline="-30000">
                <a:solidFill>
                  <a:srgbClr val="00FF00"/>
                </a:solidFill>
              </a:rPr>
              <a:t>			</a:t>
            </a:r>
            <a:r>
              <a:rPr lang="en-US" altLang="zh-CN" sz="2800" b="1">
                <a:sym typeface="Symbol" panose="05050102010706020507" pitchFamily="18" charset="2"/>
              </a:rPr>
              <a:t></a:t>
            </a:r>
            <a:r>
              <a:rPr lang="en-US" altLang="zh-CN" sz="2800" b="1" i="1" baseline="-30000"/>
              <a:t>rm </a:t>
            </a:r>
            <a:r>
              <a:rPr lang="en-US" altLang="zh-CN" sz="2800" b="1" u="sng">
                <a:solidFill>
                  <a:srgbClr val="008000"/>
                </a:solidFill>
              </a:rPr>
              <a:t>E </a:t>
            </a:r>
            <a:r>
              <a:rPr lang="en-US" altLang="zh-CN" sz="2800" b="1" u="sng">
                <a:solidFill>
                  <a:srgbClr val="008000"/>
                </a:solidFill>
                <a:cs typeface="Times New Roman" panose="02020603050405020304" pitchFamily="18" charset="0"/>
                <a:sym typeface="Symbol" panose="05050102010706020507" pitchFamily="18" charset="2"/>
              </a:rPr>
              <a:t></a:t>
            </a:r>
            <a:r>
              <a:rPr lang="en-US" altLang="zh-CN" sz="2800" b="1" u="sng">
                <a:solidFill>
                  <a:srgbClr val="008000"/>
                </a:solidFill>
              </a:rPr>
              <a:t> E</a:t>
            </a:r>
            <a:r>
              <a:rPr lang="en-US" altLang="zh-CN" sz="2800" b="1" u="sng"/>
              <a:t> </a:t>
            </a:r>
            <a:r>
              <a:rPr lang="en-US" altLang="zh-CN" sz="2800" b="1"/>
              <a:t>+ id</a:t>
            </a:r>
            <a:r>
              <a:rPr lang="en-US" altLang="zh-CN" sz="2800" b="1" baseline="-30000"/>
              <a:t>3</a:t>
            </a:r>
            <a:endParaRPr lang="en-US" altLang="zh-CN" sz="2800" b="1" i="1"/>
          </a:p>
          <a:p>
            <a:pPr algn="just" eaLnBrk="1" hangingPunct="1">
              <a:spcBef>
                <a:spcPct val="0"/>
              </a:spcBef>
              <a:buFont typeface="Wingdings" panose="05000000000000000000" pitchFamily="2" charset="2"/>
              <a:buNone/>
            </a:pPr>
            <a:r>
              <a:rPr lang="en-US" altLang="zh-CN" sz="2800" b="1">
                <a:sym typeface="Symbol" panose="05050102010706020507" pitchFamily="18" charset="2"/>
              </a:rPr>
              <a:t>   </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a:t> </a:t>
            </a:r>
            <a:r>
              <a:rPr lang="en-US" altLang="zh-CN" sz="2800" b="1">
                <a:solidFill>
                  <a:srgbClr val="008000"/>
                </a:solidFill>
              </a:rPr>
              <a:t>id</a:t>
            </a:r>
            <a:r>
              <a:rPr lang="en-US" altLang="zh-CN" sz="2800" b="1" baseline="-30000">
                <a:solidFill>
                  <a:srgbClr val="008000"/>
                </a:solidFill>
              </a:rPr>
              <a:t>2</a:t>
            </a:r>
            <a:r>
              <a:rPr lang="en-US" altLang="zh-CN" sz="2800" b="1"/>
              <a:t> + id</a:t>
            </a:r>
            <a:r>
              <a:rPr lang="en-US" altLang="zh-CN" sz="2800" b="1" baseline="-30000"/>
              <a:t>3</a:t>
            </a:r>
            <a:r>
              <a:rPr lang="en-US" altLang="zh-CN" sz="2800" b="1" i="1"/>
              <a:t> 		</a:t>
            </a:r>
            <a:r>
              <a:rPr lang="en-US" altLang="zh-CN" sz="2800" b="1">
                <a:sym typeface="Symbol" panose="05050102010706020507" pitchFamily="18" charset="2"/>
              </a:rPr>
              <a:t></a:t>
            </a:r>
            <a:r>
              <a:rPr lang="en-US" altLang="zh-CN" sz="2800" b="1" i="1" baseline="-30000"/>
              <a:t>rm</a:t>
            </a:r>
            <a:r>
              <a:rPr lang="en-US" altLang="zh-CN" sz="2800" b="1" i="1"/>
              <a:t> E </a:t>
            </a:r>
            <a:r>
              <a:rPr lang="en-US" altLang="zh-CN" sz="2800" b="1">
                <a:cs typeface="Times New Roman" panose="02020603050405020304" pitchFamily="18" charset="0"/>
                <a:sym typeface="Symbol" panose="05050102010706020507" pitchFamily="18" charset="2"/>
              </a:rPr>
              <a:t></a:t>
            </a:r>
            <a:r>
              <a:rPr lang="en-US" altLang="zh-CN" sz="2800" b="1"/>
              <a:t> </a:t>
            </a:r>
            <a:r>
              <a:rPr lang="en-US" altLang="zh-CN" sz="2800" b="1">
                <a:solidFill>
                  <a:srgbClr val="008000"/>
                </a:solidFill>
              </a:rPr>
              <a:t>id</a:t>
            </a:r>
            <a:r>
              <a:rPr lang="en-US" altLang="zh-CN" sz="2800" b="1" baseline="-30000">
                <a:solidFill>
                  <a:srgbClr val="008000"/>
                </a:solidFill>
              </a:rPr>
              <a:t>2</a:t>
            </a:r>
            <a:r>
              <a:rPr lang="en-US" altLang="zh-CN" sz="2800" b="1"/>
              <a:t> + id</a:t>
            </a:r>
            <a:r>
              <a:rPr lang="en-US" altLang="zh-CN" sz="2800" b="1" baseline="-30000"/>
              <a:t>3</a:t>
            </a:r>
            <a:r>
              <a:rPr lang="en-US" altLang="zh-CN" sz="2800" b="1" i="1"/>
              <a:t> </a:t>
            </a:r>
          </a:p>
          <a:p>
            <a:pPr algn="just" eaLnBrk="1" hangingPunct="1">
              <a:spcBef>
                <a:spcPct val="0"/>
              </a:spcBef>
              <a:buFont typeface="Wingdings" panose="05000000000000000000" pitchFamily="2" charset="2"/>
              <a:buNone/>
            </a:pPr>
            <a:r>
              <a:rPr lang="en-US" altLang="zh-CN" sz="2800" b="1" i="1"/>
              <a:t>   </a:t>
            </a:r>
            <a:r>
              <a:rPr lang="en-US" altLang="zh-CN" sz="2800" b="1">
                <a:sym typeface="Symbol" panose="05050102010706020507" pitchFamily="18" charset="2"/>
              </a:rPr>
              <a:t></a:t>
            </a:r>
            <a:r>
              <a:rPr lang="en-US" altLang="zh-CN" sz="2800" b="1" i="1" baseline="-30000"/>
              <a:t>rm</a:t>
            </a:r>
            <a:r>
              <a:rPr lang="en-US" altLang="zh-CN" sz="2800" b="1" i="1"/>
              <a:t> </a:t>
            </a:r>
            <a:r>
              <a:rPr lang="en-US" altLang="zh-CN" sz="2800" b="1">
                <a:solidFill>
                  <a:srgbClr val="008000"/>
                </a:solidFill>
              </a:rPr>
              <a:t>id</a:t>
            </a:r>
            <a:r>
              <a:rPr lang="en-US" altLang="zh-CN" sz="2800" b="1" baseline="-30000">
                <a:solidFill>
                  <a:srgbClr val="008000"/>
                </a:solidFill>
              </a:rPr>
              <a:t>1</a:t>
            </a:r>
            <a:r>
              <a:rPr lang="en-US" altLang="zh-CN" sz="2800" b="1" baseline="-30000"/>
              <a:t> </a:t>
            </a:r>
            <a:r>
              <a:rPr lang="en-US" altLang="zh-CN" sz="2800" b="1">
                <a:cs typeface="Times New Roman" panose="02020603050405020304" pitchFamily="18" charset="0"/>
                <a:sym typeface="Symbol" panose="05050102010706020507" pitchFamily="18" charset="2"/>
              </a:rPr>
              <a:t></a:t>
            </a:r>
            <a:r>
              <a:rPr lang="en-US" altLang="zh-CN" sz="2800" b="1"/>
              <a:t> id</a:t>
            </a:r>
            <a:r>
              <a:rPr lang="en-US" altLang="zh-CN" sz="2800" b="1" baseline="-30000"/>
              <a:t>2</a:t>
            </a:r>
            <a:r>
              <a:rPr lang="en-US" altLang="zh-CN" sz="2800" b="1"/>
              <a:t> + id</a:t>
            </a:r>
            <a:r>
              <a:rPr lang="en-US" altLang="zh-CN" sz="2800" b="1" baseline="-30000"/>
              <a:t>3</a:t>
            </a:r>
            <a:r>
              <a:rPr lang="en-US" altLang="zh-CN" sz="2800" b="1" i="1"/>
              <a:t> 		</a:t>
            </a:r>
            <a:r>
              <a:rPr lang="en-US" altLang="zh-CN" sz="2800" b="1">
                <a:sym typeface="Symbol" panose="05050102010706020507" pitchFamily="18" charset="2"/>
              </a:rPr>
              <a:t></a:t>
            </a:r>
            <a:r>
              <a:rPr lang="en-US" altLang="zh-CN" sz="2800" b="1" i="1" baseline="-30000"/>
              <a:t>rm</a:t>
            </a:r>
            <a:r>
              <a:rPr lang="en-US" altLang="zh-CN" sz="2800" b="1" i="1"/>
              <a:t> </a:t>
            </a:r>
            <a:r>
              <a:rPr lang="en-US" altLang="zh-CN" sz="2800" b="1">
                <a:solidFill>
                  <a:srgbClr val="008000"/>
                </a:solidFill>
              </a:rPr>
              <a:t>id</a:t>
            </a:r>
            <a:r>
              <a:rPr lang="en-US" altLang="zh-CN" sz="2800" b="1" baseline="-30000">
                <a:solidFill>
                  <a:srgbClr val="008000"/>
                </a:solidFill>
              </a:rPr>
              <a:t>1</a:t>
            </a:r>
            <a:r>
              <a:rPr lang="en-US" altLang="zh-CN" sz="2800" b="1" baseline="-30000"/>
              <a:t> </a:t>
            </a:r>
            <a:r>
              <a:rPr lang="en-US" altLang="zh-CN" sz="2800" b="1">
                <a:cs typeface="Times New Roman" panose="02020603050405020304" pitchFamily="18" charset="0"/>
                <a:sym typeface="Symbol" panose="05050102010706020507" pitchFamily="18" charset="2"/>
              </a:rPr>
              <a:t></a:t>
            </a:r>
            <a:r>
              <a:rPr lang="en-US" altLang="zh-CN" sz="2800" b="1"/>
              <a:t> id</a:t>
            </a:r>
            <a:r>
              <a:rPr lang="en-US" altLang="zh-CN" sz="2800" b="1" baseline="-30000"/>
              <a:t>2</a:t>
            </a:r>
            <a:r>
              <a:rPr lang="en-US" altLang="zh-CN" sz="2800" b="1"/>
              <a:t> + id</a:t>
            </a:r>
            <a:r>
              <a:rPr lang="en-US" altLang="zh-CN" sz="2800" b="1" baseline="-30000"/>
              <a:t>3</a:t>
            </a:r>
            <a:r>
              <a:rPr lang="en-US" altLang="zh-CN" sz="2800" b="1" i="1"/>
              <a:t> </a:t>
            </a:r>
          </a:p>
          <a:p>
            <a:pPr eaLnBrk="1" hangingPunct="1">
              <a:spcBef>
                <a:spcPct val="0"/>
              </a:spcBef>
              <a:buFont typeface="Wingdings" panose="05000000000000000000" pitchFamily="2" charset="2"/>
              <a:buNone/>
            </a:pPr>
            <a:r>
              <a:rPr lang="en-US" altLang="zh-CN" sz="2800" b="1"/>
              <a:t>	</a:t>
            </a:r>
          </a:p>
          <a:p>
            <a:pPr eaLnBrk="1" hangingPunct="1">
              <a:spcBef>
                <a:spcPct val="0"/>
              </a:spcBef>
              <a:buFont typeface="Wingdings" panose="05000000000000000000" pitchFamily="2" charset="2"/>
              <a:buNone/>
            </a:pPr>
            <a:r>
              <a:rPr lang="en-US" altLang="zh-CN" sz="2800" b="1"/>
              <a:t>	</a:t>
            </a:r>
            <a:r>
              <a:rPr lang="zh-CN" altLang="en-US" sz="2800"/>
              <a:t>在句型</a:t>
            </a:r>
            <a:r>
              <a:rPr lang="en-US" altLang="zh-CN" sz="2800" b="1" i="1"/>
              <a:t>E </a:t>
            </a:r>
            <a:r>
              <a:rPr lang="en-US" altLang="zh-CN" sz="2800" b="1">
                <a:cs typeface="Times New Roman" panose="02020603050405020304" pitchFamily="18" charset="0"/>
                <a:sym typeface="Symbol" panose="05050102010706020507" pitchFamily="18" charset="2"/>
              </a:rPr>
              <a:t></a:t>
            </a:r>
            <a:r>
              <a:rPr lang="en-US" altLang="zh-CN" sz="2800" b="1" i="1"/>
              <a:t> E </a:t>
            </a:r>
            <a:r>
              <a:rPr lang="en-US" altLang="zh-CN" sz="2800" b="1"/>
              <a:t>+ id</a:t>
            </a:r>
            <a:r>
              <a:rPr lang="en-US" altLang="zh-CN" sz="2800" b="1" baseline="-30000"/>
              <a:t>3</a:t>
            </a:r>
            <a:r>
              <a:rPr lang="zh-CN" altLang="en-US" sz="2800"/>
              <a:t>中，句柄不唯一</a:t>
            </a:r>
          </a:p>
          <a:p>
            <a:pPr eaLnBrk="1" hangingPunct="1"/>
            <a:endParaRPr lang="en-US" altLang="zh-CN" sz="2800"/>
          </a:p>
        </p:txBody>
      </p:sp>
      <p:sp>
        <p:nvSpPr>
          <p:cNvPr id="2" name="日期占位符 1">
            <a:extLst>
              <a:ext uri="{FF2B5EF4-FFF2-40B4-BE49-F238E27FC236}">
                <a16:creationId xmlns:a16="http://schemas.microsoft.com/office/drawing/2014/main" id="{330DAEAE-E8B0-C22B-6E02-C16F3A672840}"/>
              </a:ext>
            </a:extLst>
          </p:cNvPr>
          <p:cNvSpPr>
            <a:spLocks noGrp="1"/>
          </p:cNvSpPr>
          <p:nvPr>
            <p:ph type="dt" sz="half" idx="10"/>
          </p:nvPr>
        </p:nvSpPr>
        <p:spPr/>
        <p:txBody>
          <a:bodyPr/>
          <a:lstStyle/>
          <a:p>
            <a:fld id="{CC5FE4BC-BDB8-4066-A842-70DFCCC4AE36}"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738EA251-E4E0-6054-F3C6-4110AD015EF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62259773-3DCB-3521-7B66-F347394FDA50}"/>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BD4946A-A586-4506-8150-01E44DD7BF9C}"/>
              </a:ext>
            </a:extLst>
          </p:cNvPr>
          <p:cNvSpPr>
            <a:spLocks noGrp="1" noChangeArrowheads="1"/>
          </p:cNvSpPr>
          <p:nvPr>
            <p:ph type="title"/>
          </p:nvPr>
        </p:nvSpPr>
        <p:spPr/>
        <p:txBody>
          <a:bodyPr>
            <a:normAutofit/>
          </a:bodyPr>
          <a:lstStyle/>
          <a:p>
            <a:pPr eaLnBrk="1" hangingPunct="1"/>
            <a:r>
              <a:rPr lang="en-US" altLang="zh-CN"/>
              <a:t>3.4.2 </a:t>
            </a:r>
            <a:r>
              <a:rPr lang="zh-CN" altLang="en-US"/>
              <a:t>句柄</a:t>
            </a:r>
          </a:p>
        </p:txBody>
      </p:sp>
      <p:sp>
        <p:nvSpPr>
          <p:cNvPr id="33795" name="Rectangle 3">
            <a:extLst>
              <a:ext uri="{FF2B5EF4-FFF2-40B4-BE49-F238E27FC236}">
                <a16:creationId xmlns:a16="http://schemas.microsoft.com/office/drawing/2014/main" id="{8C8A0CAE-8830-443E-B3B8-F80163AB0F20}"/>
              </a:ext>
            </a:extLst>
          </p:cNvPr>
          <p:cNvSpPr>
            <a:spLocks noGrp="1" noChangeArrowheads="1"/>
          </p:cNvSpPr>
          <p:nvPr>
            <p:ph idx="1"/>
          </p:nvPr>
        </p:nvSpPr>
        <p:spPr/>
        <p:txBody>
          <a:bodyPr/>
          <a:lstStyle/>
          <a:p>
            <a:pPr eaLnBrk="1" hangingPunct="1">
              <a:spcBef>
                <a:spcPct val="0"/>
              </a:spcBef>
            </a:pPr>
            <a:endParaRPr lang="en-US" altLang="zh-CN" sz="2800" b="1"/>
          </a:p>
          <a:p>
            <a:pPr eaLnBrk="1" hangingPunct="1">
              <a:spcBef>
                <a:spcPct val="0"/>
              </a:spcBef>
            </a:pPr>
            <a:endParaRPr lang="en-US" altLang="zh-CN" sz="2800" b="1"/>
          </a:p>
          <a:p>
            <a:pPr eaLnBrk="1" hangingPunct="1">
              <a:spcBef>
                <a:spcPct val="0"/>
              </a:spcBef>
            </a:pPr>
            <a:endParaRPr lang="en-US" altLang="zh-CN" sz="2800" b="1"/>
          </a:p>
          <a:p>
            <a:pPr eaLnBrk="1" hangingPunct="1">
              <a:spcBef>
                <a:spcPct val="0"/>
              </a:spcBef>
            </a:pPr>
            <a:r>
              <a:rPr lang="zh-CN" altLang="en-US" sz="2800"/>
              <a:t>先导知识：</a:t>
            </a:r>
            <a:r>
              <a:rPr lang="en-US" altLang="zh-CN" sz="2800" b="1">
                <a:solidFill>
                  <a:srgbClr val="C00000"/>
                </a:solidFill>
              </a:rPr>
              <a:t>LR</a:t>
            </a:r>
            <a:r>
              <a:rPr lang="zh-CN" altLang="en-US" sz="2800">
                <a:solidFill>
                  <a:srgbClr val="C00000"/>
                </a:solidFill>
                <a:latin typeface="宋体" panose="02010600030101010101" pitchFamily="2" charset="-122"/>
              </a:rPr>
              <a:t>分析方法和</a:t>
            </a:r>
            <a:r>
              <a:rPr lang="en-US" altLang="zh-CN" sz="2800" b="1">
                <a:solidFill>
                  <a:srgbClr val="C00000"/>
                </a:solidFill>
              </a:rPr>
              <a:t>LL</a:t>
            </a:r>
            <a:r>
              <a:rPr lang="zh-CN" altLang="en-US" sz="2800">
                <a:solidFill>
                  <a:srgbClr val="C00000"/>
                </a:solidFill>
                <a:latin typeface="宋体" panose="02010600030101010101" pitchFamily="2" charset="-122"/>
              </a:rPr>
              <a:t>分析方法的比较</a:t>
            </a:r>
          </a:p>
          <a:p>
            <a:pPr eaLnBrk="1" hangingPunct="1">
              <a:spcBef>
                <a:spcPct val="0"/>
              </a:spcBef>
              <a:buFont typeface="Wingdings" panose="05000000000000000000" pitchFamily="2" charset="2"/>
              <a:buNone/>
            </a:pPr>
            <a:r>
              <a:rPr lang="zh-CN" altLang="en-US" sz="2800">
                <a:latin typeface="宋体" panose="02010600030101010101" pitchFamily="2" charset="-122"/>
              </a:rPr>
              <a:t>在下面的推导中，最后一步用的是</a:t>
            </a:r>
            <a:r>
              <a:rPr lang="en-US" altLang="zh-CN" sz="2800" b="1" i="1"/>
              <a:t>A</a:t>
            </a:r>
            <a:r>
              <a:rPr lang="en-US" altLang="zh-CN" sz="2800" b="1">
                <a:sym typeface="Symbol" panose="05050102010706020507" pitchFamily="18" charset="2"/>
              </a:rPr>
              <a:t></a:t>
            </a:r>
            <a:r>
              <a:rPr lang="en-US" altLang="zh-CN" sz="2800" b="1"/>
              <a:t> </a:t>
            </a:r>
            <a:r>
              <a:rPr lang="en-US" altLang="zh-CN" sz="2800" b="1" i="1"/>
              <a:t>l</a:t>
            </a:r>
            <a:r>
              <a:rPr lang="en-US" altLang="zh-CN" sz="2800" b="1" i="1">
                <a:sym typeface="Symbol" panose="05050102010706020507" pitchFamily="18" charset="2"/>
              </a:rPr>
              <a:t></a:t>
            </a:r>
            <a:endParaRPr lang="en-US" altLang="zh-CN" sz="2800" b="1" i="1"/>
          </a:p>
          <a:p>
            <a:pPr eaLnBrk="1" hangingPunct="1">
              <a:spcBef>
                <a:spcPct val="0"/>
              </a:spcBef>
              <a:buFont typeface="Wingdings" panose="05000000000000000000" pitchFamily="2" charset="2"/>
              <a:buNone/>
            </a:pPr>
            <a:r>
              <a:rPr lang="en-US" altLang="zh-CN" sz="2800" b="1" i="1"/>
              <a:t>	</a:t>
            </a:r>
          </a:p>
          <a:p>
            <a:pPr eaLnBrk="1" hangingPunct="1">
              <a:spcBef>
                <a:spcPct val="0"/>
              </a:spcBef>
              <a:buFont typeface="Wingdings" panose="05000000000000000000" pitchFamily="2" charset="2"/>
              <a:buNone/>
            </a:pPr>
            <a:endParaRPr lang="en-US" altLang="zh-CN" sz="2800" b="1" i="1"/>
          </a:p>
          <a:p>
            <a:pPr eaLnBrk="1" hangingPunct="1">
              <a:spcBef>
                <a:spcPct val="0"/>
              </a:spcBef>
              <a:buFont typeface="Wingdings" panose="05000000000000000000" pitchFamily="2" charset="2"/>
              <a:buNone/>
            </a:pPr>
            <a:r>
              <a:rPr lang="en-US" altLang="zh-CN" sz="2800" b="1" i="1"/>
              <a:t>	</a:t>
            </a:r>
          </a:p>
          <a:p>
            <a:pPr eaLnBrk="1" hangingPunct="1">
              <a:spcBef>
                <a:spcPct val="0"/>
              </a:spcBef>
              <a:buFont typeface="Wingdings" panose="05000000000000000000" pitchFamily="2" charset="2"/>
              <a:buNone/>
            </a:pPr>
            <a:r>
              <a:rPr lang="en-US" altLang="zh-CN" sz="2800" b="1" i="1"/>
              <a:t>	S </a:t>
            </a:r>
            <a:r>
              <a:rPr lang="en-US" altLang="zh-CN" sz="2800" b="1">
                <a:sym typeface="Symbol" panose="05050102010706020507" pitchFamily="18" charset="2"/>
              </a:rPr>
              <a:t></a:t>
            </a:r>
            <a:r>
              <a:rPr lang="en-US" altLang="zh-CN" sz="2800" b="1" i="1" baseline="-25000"/>
              <a:t>rm</a:t>
            </a:r>
            <a:r>
              <a:rPr lang="en-US" altLang="zh-CN" sz="2800" b="1" i="1"/>
              <a:t> … </a:t>
            </a:r>
            <a:r>
              <a:rPr lang="en-US" altLang="zh-CN" sz="2800" b="1">
                <a:sym typeface="Symbol" panose="05050102010706020507" pitchFamily="18" charset="2"/>
              </a:rPr>
              <a:t></a:t>
            </a:r>
            <a:r>
              <a:rPr lang="en-US" altLang="zh-CN" sz="2800" b="1" i="1"/>
              <a:t> </a:t>
            </a:r>
            <a:r>
              <a:rPr lang="en-US" altLang="zh-CN" sz="2800" b="1" i="1" baseline="-25000"/>
              <a:t>rm</a:t>
            </a:r>
            <a:r>
              <a:rPr lang="en-US" altLang="zh-CN" sz="2800" b="1" i="1"/>
              <a:t> </a:t>
            </a:r>
            <a:r>
              <a:rPr lang="en-US" altLang="zh-CN" sz="2800" b="1" i="1">
                <a:sym typeface="Symbol" panose="05050102010706020507" pitchFamily="18" charset="2"/>
              </a:rPr>
              <a:t></a:t>
            </a:r>
            <a:r>
              <a:rPr lang="en-US" altLang="zh-CN" sz="2800" b="1" i="1"/>
              <a:t> </a:t>
            </a:r>
            <a:r>
              <a:rPr lang="en-US" altLang="zh-CN" sz="2800" b="1" i="1">
                <a:solidFill>
                  <a:srgbClr val="008000"/>
                </a:solidFill>
              </a:rPr>
              <a:t>A</a:t>
            </a:r>
            <a:r>
              <a:rPr lang="en-US" altLang="zh-CN" sz="2800" b="1" i="1"/>
              <a:t> b w </a:t>
            </a:r>
            <a:r>
              <a:rPr lang="en-US" altLang="zh-CN" sz="2800" b="1">
                <a:sym typeface="Symbol" panose="05050102010706020507" pitchFamily="18" charset="2"/>
              </a:rPr>
              <a:t></a:t>
            </a:r>
            <a:r>
              <a:rPr lang="en-US" altLang="zh-CN" sz="2800" b="1" i="1"/>
              <a:t> </a:t>
            </a:r>
            <a:r>
              <a:rPr lang="en-US" altLang="zh-CN" sz="2800" b="1" i="1" baseline="-25000"/>
              <a:t>rm</a:t>
            </a:r>
            <a:r>
              <a:rPr lang="en-US" altLang="zh-CN" sz="2800" b="1" i="1"/>
              <a:t> </a:t>
            </a:r>
            <a:r>
              <a:rPr lang="en-US" altLang="zh-CN" sz="2800" b="1" i="1">
                <a:sym typeface="Symbol" panose="05050102010706020507" pitchFamily="18" charset="2"/>
              </a:rPr>
              <a:t></a:t>
            </a:r>
            <a:r>
              <a:rPr lang="en-US" altLang="zh-CN" sz="2800" b="1" i="1"/>
              <a:t> </a:t>
            </a:r>
            <a:r>
              <a:rPr lang="en-US" altLang="zh-CN" sz="2800" b="1" i="1">
                <a:solidFill>
                  <a:srgbClr val="008000"/>
                </a:solidFill>
              </a:rPr>
              <a:t>l </a:t>
            </a:r>
            <a:r>
              <a:rPr lang="en-US" altLang="zh-CN" sz="2800" b="1" i="1">
                <a:solidFill>
                  <a:srgbClr val="008000"/>
                </a:solidFill>
                <a:sym typeface="Symbol" panose="05050102010706020507" pitchFamily="18" charset="2"/>
              </a:rPr>
              <a:t></a:t>
            </a:r>
            <a:r>
              <a:rPr lang="en-US" altLang="zh-CN" sz="2800" b="1" i="1"/>
              <a:t> b w</a:t>
            </a:r>
            <a:r>
              <a:rPr lang="en-US" altLang="zh-CN" sz="2800" b="1" i="1" baseline="-30000"/>
              <a:t> </a:t>
            </a:r>
          </a:p>
          <a:p>
            <a:pPr eaLnBrk="1" hangingPunct="1"/>
            <a:endParaRPr lang="en-US" altLang="zh-CN" sz="2800"/>
          </a:p>
        </p:txBody>
      </p:sp>
      <p:grpSp>
        <p:nvGrpSpPr>
          <p:cNvPr id="13" name="组合 12">
            <a:extLst>
              <a:ext uri="{FF2B5EF4-FFF2-40B4-BE49-F238E27FC236}">
                <a16:creationId xmlns:a16="http://schemas.microsoft.com/office/drawing/2014/main" id="{F6E9776A-F745-5AE5-A223-4FB0DB011F82}"/>
              </a:ext>
            </a:extLst>
          </p:cNvPr>
          <p:cNvGrpSpPr/>
          <p:nvPr/>
        </p:nvGrpSpPr>
        <p:grpSpPr>
          <a:xfrm>
            <a:off x="4925290" y="5166360"/>
            <a:ext cx="2362195" cy="1386333"/>
            <a:chOff x="4925290" y="5166360"/>
            <a:chExt cx="2362195" cy="1386333"/>
          </a:xfrm>
        </p:grpSpPr>
        <p:sp>
          <p:nvSpPr>
            <p:cNvPr id="568326" name="Line 6">
              <a:extLst>
                <a:ext uri="{FF2B5EF4-FFF2-40B4-BE49-F238E27FC236}">
                  <a16:creationId xmlns:a16="http://schemas.microsoft.com/office/drawing/2014/main" id="{AE1604E8-222D-4622-99A9-FB8E3892C00E}"/>
                </a:ext>
              </a:extLst>
            </p:cNvPr>
            <p:cNvSpPr>
              <a:spLocks noChangeShapeType="1"/>
            </p:cNvSpPr>
            <p:nvPr/>
          </p:nvSpPr>
          <p:spPr bwMode="auto">
            <a:xfrm>
              <a:off x="5431519" y="5166360"/>
              <a:ext cx="0" cy="533400"/>
            </a:xfrm>
            <a:prstGeom prst="line">
              <a:avLst/>
            </a:prstGeom>
            <a:noFill/>
            <a:ln w="254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A2EDBDF9-E03C-4806-94DA-F6235CB253B2}"/>
                </a:ext>
              </a:extLst>
            </p:cNvPr>
            <p:cNvSpPr txBox="1"/>
            <p:nvPr/>
          </p:nvSpPr>
          <p:spPr>
            <a:xfrm>
              <a:off x="4925290" y="5721696"/>
              <a:ext cx="236219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333399"/>
                  </a:solidFill>
                  <a:effectLst/>
                  <a:uLnTx/>
                  <a:uFillTx/>
                  <a:latin typeface="Times New Roman"/>
                  <a:ea typeface="宋体" panose="02010600030101010101" pitchFamily="2" charset="-122"/>
                  <a:cs typeface="+mn-cs"/>
                </a:rPr>
                <a:t>LL(1)</a:t>
              </a:r>
              <a:r>
                <a:rPr kumimoji="0" lang="zh-CN" altLang="en-US" sz="2400" b="0" i="0" u="none" strike="noStrike" kern="1200" cap="none" spc="0" normalizeH="0" baseline="0" noProof="0">
                  <a:ln>
                    <a:noFill/>
                  </a:ln>
                  <a:solidFill>
                    <a:srgbClr val="333399"/>
                  </a:solidFill>
                  <a:effectLst/>
                  <a:uLnTx/>
                  <a:uFillTx/>
                  <a:latin typeface="Times New Roman"/>
                  <a:ea typeface="黑体"/>
                  <a:cs typeface="+mn-cs"/>
                </a:rPr>
                <a:t>在看见</a:t>
              </a:r>
              <a:r>
                <a:rPr kumimoji="0" lang="en-US" altLang="zh-CN" sz="2400" b="1" i="1" u="none" strike="noStrike" kern="1200" cap="none" spc="0" normalizeH="0" baseline="0" noProof="0">
                  <a:ln>
                    <a:noFill/>
                  </a:ln>
                  <a:solidFill>
                    <a:srgbClr val="008000"/>
                  </a:solidFill>
                  <a:effectLst/>
                  <a:uLnTx/>
                  <a:uFillTx/>
                  <a:latin typeface="Times New Roman"/>
                  <a:ea typeface="黑体"/>
                  <a:cs typeface="+mn-cs"/>
                </a:rPr>
                <a:t>l</a:t>
              </a:r>
              <a:r>
                <a:rPr kumimoji="0" lang="zh-CN" altLang="en-US" sz="2400" b="0" i="0" u="none" strike="noStrike" kern="1200" cap="none" spc="0" normalizeH="0" baseline="0" noProof="0">
                  <a:ln>
                    <a:noFill/>
                  </a:ln>
                  <a:solidFill>
                    <a:srgbClr val="333399"/>
                  </a:solidFill>
                  <a:effectLst/>
                  <a:uLnTx/>
                  <a:uFillTx/>
                  <a:latin typeface="Times New Roman"/>
                  <a:ea typeface="黑体"/>
                  <a:cs typeface="+mn-cs"/>
                </a:rPr>
                <a:t>时决定用此产生式</a:t>
              </a:r>
            </a:p>
          </p:txBody>
        </p:sp>
      </p:grpSp>
      <p:grpSp>
        <p:nvGrpSpPr>
          <p:cNvPr id="12" name="组合 11">
            <a:extLst>
              <a:ext uri="{FF2B5EF4-FFF2-40B4-BE49-F238E27FC236}">
                <a16:creationId xmlns:a16="http://schemas.microsoft.com/office/drawing/2014/main" id="{CE3383BD-3798-A8A2-E52E-CC6DEE23CB8F}"/>
              </a:ext>
            </a:extLst>
          </p:cNvPr>
          <p:cNvGrpSpPr/>
          <p:nvPr/>
        </p:nvGrpSpPr>
        <p:grpSpPr>
          <a:xfrm>
            <a:off x="5963147" y="3547614"/>
            <a:ext cx="2362195" cy="1184793"/>
            <a:chOff x="5963147" y="3547614"/>
            <a:chExt cx="2362195" cy="1184793"/>
          </a:xfrm>
        </p:grpSpPr>
        <p:sp>
          <p:nvSpPr>
            <p:cNvPr id="568324" name="Line 4">
              <a:extLst>
                <a:ext uri="{FF2B5EF4-FFF2-40B4-BE49-F238E27FC236}">
                  <a16:creationId xmlns:a16="http://schemas.microsoft.com/office/drawing/2014/main" id="{8A57E20C-55C9-4399-89A0-430FFA577BCD}"/>
                </a:ext>
              </a:extLst>
            </p:cNvPr>
            <p:cNvSpPr>
              <a:spLocks noChangeShapeType="1"/>
            </p:cNvSpPr>
            <p:nvPr/>
          </p:nvSpPr>
          <p:spPr bwMode="auto">
            <a:xfrm>
              <a:off x="5963147" y="4275207"/>
              <a:ext cx="0" cy="457200"/>
            </a:xfrm>
            <a:prstGeom prst="line">
              <a:avLst/>
            </a:prstGeom>
            <a:noFill/>
            <a:ln w="25400">
              <a:solidFill>
                <a:schemeClr val="tx2"/>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9" name="文本框 8">
              <a:extLst>
                <a:ext uri="{FF2B5EF4-FFF2-40B4-BE49-F238E27FC236}">
                  <a16:creationId xmlns:a16="http://schemas.microsoft.com/office/drawing/2014/main" id="{7FA19158-D548-42EB-AFF9-03A811D2FB05}"/>
                </a:ext>
              </a:extLst>
            </p:cNvPr>
            <p:cNvSpPr txBox="1"/>
            <p:nvPr/>
          </p:nvSpPr>
          <p:spPr>
            <a:xfrm>
              <a:off x="5963147" y="3547614"/>
              <a:ext cx="236219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333399"/>
                  </a:solidFill>
                  <a:effectLst/>
                  <a:uLnTx/>
                  <a:uFillTx/>
                  <a:latin typeface="Times New Roman"/>
                  <a:ea typeface="宋体" panose="02010600030101010101" pitchFamily="2" charset="-122"/>
                  <a:cs typeface="+mn-cs"/>
                </a:rPr>
                <a:t>LR(1)</a:t>
              </a:r>
              <a:r>
                <a:rPr kumimoji="0" lang="zh-CN" altLang="en-US" sz="2400" b="0" i="0" u="none" strike="noStrike" kern="1200" cap="none" spc="0" normalizeH="0" baseline="0" noProof="0">
                  <a:ln>
                    <a:noFill/>
                  </a:ln>
                  <a:solidFill>
                    <a:srgbClr val="333399"/>
                  </a:solidFill>
                  <a:effectLst/>
                  <a:uLnTx/>
                  <a:uFillTx/>
                  <a:latin typeface="Times New Roman"/>
                  <a:ea typeface="黑体"/>
                  <a:cs typeface="+mn-cs"/>
                </a:rPr>
                <a:t>在看见</a:t>
              </a:r>
              <a:r>
                <a:rPr lang="en-US" altLang="zh-CN" sz="2400" b="1" i="1"/>
                <a:t>b</a:t>
              </a:r>
              <a:r>
                <a:rPr kumimoji="0" lang="zh-CN" altLang="en-US" sz="2400" b="0" i="0" u="none" strike="noStrike" kern="1200" cap="none" spc="0" normalizeH="0" baseline="0" noProof="0">
                  <a:ln>
                    <a:noFill/>
                  </a:ln>
                  <a:solidFill>
                    <a:srgbClr val="333399"/>
                  </a:solidFill>
                  <a:effectLst/>
                  <a:uLnTx/>
                  <a:uFillTx/>
                  <a:latin typeface="Times New Roman"/>
                  <a:ea typeface="黑体"/>
                  <a:cs typeface="+mn-cs"/>
                </a:rPr>
                <a:t>时决定用此产生式</a:t>
              </a:r>
            </a:p>
          </p:txBody>
        </p:sp>
      </p:grpSp>
      <p:sp>
        <p:nvSpPr>
          <p:cNvPr id="3" name="日期占位符 2">
            <a:extLst>
              <a:ext uri="{FF2B5EF4-FFF2-40B4-BE49-F238E27FC236}">
                <a16:creationId xmlns:a16="http://schemas.microsoft.com/office/drawing/2014/main" id="{DC599678-EAC8-04C5-9ADC-9316551D0CB1}"/>
              </a:ext>
            </a:extLst>
          </p:cNvPr>
          <p:cNvSpPr>
            <a:spLocks noGrp="1"/>
          </p:cNvSpPr>
          <p:nvPr>
            <p:ph type="dt" sz="half" idx="10"/>
          </p:nvPr>
        </p:nvSpPr>
        <p:spPr/>
        <p:txBody>
          <a:bodyPr/>
          <a:lstStyle/>
          <a:p>
            <a:fld id="{03753668-7F2E-44E3-8860-B0BCF2C90D3D}" type="datetime2">
              <a:rPr lang="zh-CN" altLang="en-US" smtClean="0"/>
              <a:pPr/>
              <a:t>2024年3月28日</a:t>
            </a:fld>
            <a:endParaRPr lang="zh-CN" altLang="en-US"/>
          </a:p>
        </p:txBody>
      </p:sp>
      <p:sp>
        <p:nvSpPr>
          <p:cNvPr id="4" name="页脚占位符 3">
            <a:extLst>
              <a:ext uri="{FF2B5EF4-FFF2-40B4-BE49-F238E27FC236}">
                <a16:creationId xmlns:a16="http://schemas.microsoft.com/office/drawing/2014/main" id="{D01986A1-96CE-C5D0-5208-ED9CBDACA5F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a:p>
        </p:txBody>
      </p:sp>
      <p:sp>
        <p:nvSpPr>
          <p:cNvPr id="5" name="灯片编号占位符 4">
            <a:extLst>
              <a:ext uri="{FF2B5EF4-FFF2-40B4-BE49-F238E27FC236}">
                <a16:creationId xmlns:a16="http://schemas.microsoft.com/office/drawing/2014/main" id="{4744D016-1127-905F-F293-98CA41D9390F}"/>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grpSp>
        <p:nvGrpSpPr>
          <p:cNvPr id="6" name="组合 5">
            <a:extLst>
              <a:ext uri="{FF2B5EF4-FFF2-40B4-BE49-F238E27FC236}">
                <a16:creationId xmlns:a16="http://schemas.microsoft.com/office/drawing/2014/main" id="{8263B455-4A2C-8367-32E3-CE6DE6476F73}"/>
              </a:ext>
            </a:extLst>
          </p:cNvPr>
          <p:cNvGrpSpPr/>
          <p:nvPr/>
        </p:nvGrpSpPr>
        <p:grpSpPr>
          <a:xfrm>
            <a:off x="1080847" y="1213632"/>
            <a:ext cx="7244495" cy="1307087"/>
            <a:chOff x="2570921" y="4164393"/>
            <a:chExt cx="7244495" cy="1307087"/>
          </a:xfrm>
        </p:grpSpPr>
        <p:sp>
          <p:nvSpPr>
            <p:cNvPr id="7" name="Rectangle 84">
              <a:extLst>
                <a:ext uri="{FF2B5EF4-FFF2-40B4-BE49-F238E27FC236}">
                  <a16:creationId xmlns:a16="http://schemas.microsoft.com/office/drawing/2014/main" id="{502A423C-12D7-882F-19DB-13D58ECABE88}"/>
                </a:ext>
              </a:extLst>
            </p:cNvPr>
            <p:cNvSpPr>
              <a:spLocks noChangeArrowheads="1"/>
            </p:cNvSpPr>
            <p:nvPr/>
          </p:nvSpPr>
          <p:spPr bwMode="auto">
            <a:xfrm>
              <a:off x="2570921" y="4205723"/>
              <a:ext cx="6005369" cy="1224428"/>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800">
                  <a:latin typeface="Times New Roman" panose="02020603050405020304" pitchFamily="18" charset="0"/>
                </a:rPr>
                <a:t>想一想，为什么有了自上而下分析法，</a:t>
              </a:r>
              <a:endParaRPr lang="en-US" altLang="zh-CN" sz="2800">
                <a:latin typeface="Times New Roman" panose="02020603050405020304" pitchFamily="18" charset="0"/>
              </a:endParaRPr>
            </a:p>
            <a:p>
              <a:pPr>
                <a:spcBef>
                  <a:spcPct val="0"/>
                </a:spcBef>
                <a:buClrTx/>
                <a:buSzTx/>
                <a:buFontTx/>
                <a:buNone/>
              </a:pPr>
              <a:r>
                <a:rPr lang="zh-CN" altLang="en-US" sz="2800">
                  <a:latin typeface="Times New Roman" panose="02020603050405020304" pitchFamily="18" charset="0"/>
                </a:rPr>
                <a:t>我们还要学自下而上分析法？</a:t>
              </a:r>
            </a:p>
          </p:txBody>
        </p:sp>
        <p:grpSp>
          <p:nvGrpSpPr>
            <p:cNvPr id="8" name="组合 7">
              <a:extLst>
                <a:ext uri="{FF2B5EF4-FFF2-40B4-BE49-F238E27FC236}">
                  <a16:creationId xmlns:a16="http://schemas.microsoft.com/office/drawing/2014/main" id="{DEB53369-6DE3-024B-37EB-269CE506DFD0}"/>
                </a:ext>
              </a:extLst>
            </p:cNvPr>
            <p:cNvGrpSpPr/>
            <p:nvPr/>
          </p:nvGrpSpPr>
          <p:grpSpPr>
            <a:xfrm>
              <a:off x="8508329" y="4164393"/>
              <a:ext cx="1307087" cy="1307087"/>
              <a:chOff x="8765030" y="4134901"/>
              <a:chExt cx="1307087" cy="1307087"/>
            </a:xfrm>
          </p:grpSpPr>
          <p:sp>
            <p:nvSpPr>
              <p:cNvPr id="10" name="椭圆 9">
                <a:extLst>
                  <a:ext uri="{FF2B5EF4-FFF2-40B4-BE49-F238E27FC236}">
                    <a16:creationId xmlns:a16="http://schemas.microsoft.com/office/drawing/2014/main" id="{C88E8881-CD02-0166-F8EA-BFEAEF053348}"/>
                  </a:ext>
                </a:extLst>
              </p:cNvPr>
              <p:cNvSpPr/>
              <p:nvPr/>
            </p:nvSpPr>
            <p:spPr>
              <a:xfrm>
                <a:off x="8765030" y="4134901"/>
                <a:ext cx="1307087" cy="1307087"/>
              </a:xfrm>
              <a:prstGeom prst="ellipse">
                <a:avLst/>
              </a:prstGeom>
              <a:solidFill>
                <a:schemeClr val="accent4">
                  <a:lumMod val="20000"/>
                  <a:lumOff val="80000"/>
                </a:schemeClr>
              </a:solidFill>
              <a:ln>
                <a:solidFill>
                  <a:schemeClr val="accent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pic>
            <p:nvPicPr>
              <p:cNvPr id="11" name="图形 10" descr="问号 纯色填充">
                <a:extLst>
                  <a:ext uri="{FF2B5EF4-FFF2-40B4-BE49-F238E27FC236}">
                    <a16:creationId xmlns:a16="http://schemas.microsoft.com/office/drawing/2014/main" id="{6D3477B3-08C2-B60C-11D2-A2EFDB793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32991" y="4208134"/>
                <a:ext cx="1160619" cy="1160619"/>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BD4946A-A586-4506-8150-01E44DD7BF9C}"/>
              </a:ext>
            </a:extLst>
          </p:cNvPr>
          <p:cNvSpPr>
            <a:spLocks noGrp="1" noChangeArrowheads="1"/>
          </p:cNvSpPr>
          <p:nvPr>
            <p:ph type="title"/>
          </p:nvPr>
        </p:nvSpPr>
        <p:spPr/>
        <p:txBody>
          <a:bodyPr>
            <a:normAutofit/>
          </a:bodyPr>
          <a:lstStyle/>
          <a:p>
            <a:pPr eaLnBrk="1" hangingPunct="1"/>
            <a:r>
              <a:rPr lang="en-US" altLang="zh-CN"/>
              <a:t>3.4.2 </a:t>
            </a:r>
            <a:r>
              <a:rPr lang="zh-CN" altLang="en-US"/>
              <a:t>句柄</a:t>
            </a:r>
          </a:p>
        </p:txBody>
      </p:sp>
      <p:sp>
        <p:nvSpPr>
          <p:cNvPr id="3" name="日期占位符 2">
            <a:extLst>
              <a:ext uri="{FF2B5EF4-FFF2-40B4-BE49-F238E27FC236}">
                <a16:creationId xmlns:a16="http://schemas.microsoft.com/office/drawing/2014/main" id="{DC599678-EAC8-04C5-9ADC-9316551D0CB1}"/>
              </a:ext>
            </a:extLst>
          </p:cNvPr>
          <p:cNvSpPr>
            <a:spLocks noGrp="1"/>
          </p:cNvSpPr>
          <p:nvPr>
            <p:ph type="dt" sz="half" idx="10"/>
          </p:nvPr>
        </p:nvSpPr>
        <p:spPr/>
        <p:txBody>
          <a:bodyPr/>
          <a:lstStyle/>
          <a:p>
            <a:fld id="{03753668-7F2E-44E3-8860-B0BCF2C90D3D}" type="datetime2">
              <a:rPr lang="zh-CN" altLang="en-US" smtClean="0"/>
              <a:pPr/>
              <a:t>2024年3月28日</a:t>
            </a:fld>
            <a:endParaRPr lang="zh-CN" altLang="en-US"/>
          </a:p>
        </p:txBody>
      </p:sp>
      <p:sp>
        <p:nvSpPr>
          <p:cNvPr id="4" name="页脚占位符 3">
            <a:extLst>
              <a:ext uri="{FF2B5EF4-FFF2-40B4-BE49-F238E27FC236}">
                <a16:creationId xmlns:a16="http://schemas.microsoft.com/office/drawing/2014/main" id="{D01986A1-96CE-C5D0-5208-ED9CBDACA5F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a:p>
        </p:txBody>
      </p:sp>
      <p:sp>
        <p:nvSpPr>
          <p:cNvPr id="5" name="灯片编号占位符 4">
            <a:extLst>
              <a:ext uri="{FF2B5EF4-FFF2-40B4-BE49-F238E27FC236}">
                <a16:creationId xmlns:a16="http://schemas.microsoft.com/office/drawing/2014/main" id="{4744D016-1127-905F-F293-98CA41D9390F}"/>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pic>
        <p:nvPicPr>
          <p:cNvPr id="10" name="图片 9">
            <a:extLst>
              <a:ext uri="{FF2B5EF4-FFF2-40B4-BE49-F238E27FC236}">
                <a16:creationId xmlns:a16="http://schemas.microsoft.com/office/drawing/2014/main" id="{51F3EBAD-ACB8-5FCA-071E-8C1A670C68E2}"/>
              </a:ext>
            </a:extLst>
          </p:cNvPr>
          <p:cNvPicPr>
            <a:picLocks noChangeAspect="1"/>
          </p:cNvPicPr>
          <p:nvPr/>
        </p:nvPicPr>
        <p:blipFill>
          <a:blip r:embed="rId3"/>
          <a:stretch>
            <a:fillRect/>
          </a:stretch>
        </p:blipFill>
        <p:spPr>
          <a:xfrm>
            <a:off x="223574" y="1367069"/>
            <a:ext cx="4019978" cy="2981570"/>
          </a:xfrm>
          <a:prstGeom prst="rect">
            <a:avLst/>
          </a:prstGeom>
        </p:spPr>
      </p:pic>
      <p:sp>
        <p:nvSpPr>
          <p:cNvPr id="12" name="上凸带形 3">
            <a:extLst>
              <a:ext uri="{FF2B5EF4-FFF2-40B4-BE49-F238E27FC236}">
                <a16:creationId xmlns:a16="http://schemas.microsoft.com/office/drawing/2014/main" id="{06D6F663-D942-7FAA-A1FE-9549D28057F8}"/>
              </a:ext>
            </a:extLst>
          </p:cNvPr>
          <p:cNvSpPr/>
          <p:nvPr/>
        </p:nvSpPr>
        <p:spPr>
          <a:xfrm>
            <a:off x="1943432" y="4797132"/>
            <a:ext cx="5112568" cy="1831732"/>
          </a:xfrm>
          <a:prstGeom prst="ribbon2">
            <a:avLst>
              <a:gd name="adj1" fmla="val 16667"/>
              <a:gd name="adj2" fmla="val 54804"/>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3600" b="1" i="0" u="none" strike="noStrike" kern="0" cap="none" spc="0" normalizeH="0" baseline="0" noProof="0">
                <a:ln>
                  <a:noFill/>
                </a:ln>
                <a:solidFill>
                  <a:prstClr val="black"/>
                </a:solidFill>
                <a:effectLst/>
                <a:uLnTx/>
                <a:uFillTx/>
                <a:latin typeface="楷体" panose="02010609060101010101" pitchFamily="49" charset="-122"/>
                <a:ea typeface="楷体" panose="02010609060101010101" pitchFamily="49" charset="-122"/>
              </a:rPr>
              <a:t>打破常规</a:t>
            </a:r>
            <a:endParaRPr kumimoji="0" lang="en-US" altLang="zh-CN" sz="3600" b="1" i="0" u="none" strike="noStrike" kern="0" cap="none" spc="0" normalizeH="0" baseline="0" noProof="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3600" b="1" i="0" u="none" strike="noStrike" kern="0" cap="none" spc="0" normalizeH="0" baseline="0" noProof="0">
                <a:ln>
                  <a:noFill/>
                </a:ln>
                <a:solidFill>
                  <a:prstClr val="black"/>
                </a:solidFill>
                <a:effectLst/>
                <a:uLnTx/>
                <a:uFillTx/>
                <a:latin typeface="楷体" panose="02010609060101010101" pitchFamily="49" charset="-122"/>
                <a:ea typeface="楷体" panose="02010609060101010101" pitchFamily="49" charset="-122"/>
              </a:rPr>
              <a:t>逆 向 思 维</a:t>
            </a:r>
          </a:p>
        </p:txBody>
      </p:sp>
      <p:pic>
        <p:nvPicPr>
          <p:cNvPr id="14" name="图片 13">
            <a:extLst>
              <a:ext uri="{FF2B5EF4-FFF2-40B4-BE49-F238E27FC236}">
                <a16:creationId xmlns:a16="http://schemas.microsoft.com/office/drawing/2014/main" id="{A4102C28-729B-8FBF-D608-38D55FEBC5B9}"/>
              </a:ext>
            </a:extLst>
          </p:cNvPr>
          <p:cNvPicPr>
            <a:picLocks noChangeAspect="1"/>
          </p:cNvPicPr>
          <p:nvPr/>
        </p:nvPicPr>
        <p:blipFill>
          <a:blip r:embed="rId4"/>
          <a:stretch>
            <a:fillRect/>
          </a:stretch>
        </p:blipFill>
        <p:spPr>
          <a:xfrm>
            <a:off x="4695683" y="1367069"/>
            <a:ext cx="4141616" cy="2991385"/>
          </a:xfrm>
          <a:prstGeom prst="rect">
            <a:avLst/>
          </a:prstGeom>
        </p:spPr>
      </p:pic>
    </p:spTree>
    <p:extLst>
      <p:ext uri="{BB962C8B-B14F-4D97-AF65-F5344CB8AC3E}">
        <p14:creationId xmlns:p14="http://schemas.microsoft.com/office/powerpoint/2010/main" val="213945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E42133D-CF7E-438C-B82D-6C554BBED439}"/>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8131" name="Rectangle 3">
            <a:extLst>
              <a:ext uri="{FF2B5EF4-FFF2-40B4-BE49-F238E27FC236}">
                <a16:creationId xmlns:a16="http://schemas.microsoft.com/office/drawing/2014/main" id="{0D6A879F-4752-49AB-AF08-0A7727193390}"/>
              </a:ext>
            </a:extLst>
          </p:cNvPr>
          <p:cNvSpPr>
            <a:spLocks noGrp="1" noChangeArrowheads="1"/>
          </p:cNvSpPr>
          <p:nvPr>
            <p:ph idx="1"/>
          </p:nvPr>
        </p:nvSpPr>
        <p:spPr/>
        <p:txBody>
          <a:bodyPr/>
          <a:lstStyle/>
          <a:p>
            <a:pPr eaLnBrk="1" hangingPunct="1">
              <a:spcBef>
                <a:spcPct val="0"/>
              </a:spcBef>
            </a:pPr>
            <a:r>
              <a:rPr lang="zh-CN" altLang="en-US">
                <a:latin typeface="宋体" panose="02010600030101010101" pitchFamily="2" charset="-122"/>
              </a:rPr>
              <a:t>使用移进</a:t>
            </a:r>
            <a:r>
              <a:rPr lang="en-US" altLang="zh-CN">
                <a:sym typeface="Symbol" panose="05050102010706020507" pitchFamily="18" charset="2"/>
              </a:rPr>
              <a:t>-</a:t>
            </a:r>
            <a:r>
              <a:rPr lang="zh-CN" altLang="en-US">
                <a:latin typeface="宋体" panose="02010600030101010101" pitchFamily="2" charset="-122"/>
              </a:rPr>
              <a:t>归约方式，即使知道了应该进行归约，也还有两个问题必须解决</a:t>
            </a:r>
          </a:p>
          <a:p>
            <a:pPr lvl="1" eaLnBrk="1" hangingPunct="1">
              <a:spcBef>
                <a:spcPct val="0"/>
              </a:spcBef>
            </a:pPr>
            <a:r>
              <a:rPr lang="zh-CN" altLang="en-US">
                <a:latin typeface="宋体" panose="02010600030101010101" pitchFamily="2" charset="-122"/>
              </a:rPr>
              <a:t>确定右句型中将要归约的子串</a:t>
            </a:r>
          </a:p>
          <a:p>
            <a:pPr lvl="1" eaLnBrk="1" hangingPunct="1">
              <a:spcBef>
                <a:spcPct val="0"/>
              </a:spcBef>
            </a:pPr>
            <a:r>
              <a:rPr lang="zh-CN" altLang="en-US">
                <a:latin typeface="宋体" panose="02010600030101010101" pitchFamily="2" charset="-122"/>
              </a:rPr>
              <a:t>如果该子串是多个产生式的右部，确定选择哪一个产生式</a:t>
            </a:r>
          </a:p>
          <a:p>
            <a:pPr eaLnBrk="1" hangingPunct="1"/>
            <a:endParaRPr lang="en-US" altLang="zh-CN"/>
          </a:p>
        </p:txBody>
      </p:sp>
      <p:sp>
        <p:nvSpPr>
          <p:cNvPr id="4" name="文本框 3">
            <a:extLst>
              <a:ext uri="{FF2B5EF4-FFF2-40B4-BE49-F238E27FC236}">
                <a16:creationId xmlns:a16="http://schemas.microsoft.com/office/drawing/2014/main" id="{0B9B666E-BB89-4BEC-AA8B-0D6659E0E369}"/>
              </a:ext>
            </a:extLst>
          </p:cNvPr>
          <p:cNvSpPr txBox="1"/>
          <p:nvPr/>
        </p:nvSpPr>
        <p:spPr>
          <a:xfrm>
            <a:off x="701452" y="4031040"/>
            <a:ext cx="7741096" cy="156966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a:latin typeface="宋体" panose="02010600030101010101" pitchFamily="2" charset="-122"/>
              </a:rPr>
              <a:t>使用</a:t>
            </a:r>
            <a:r>
              <a:rPr lang="zh-CN" altLang="en-US" sz="2400">
                <a:solidFill>
                  <a:srgbClr val="FF0000"/>
                </a:solidFill>
                <a:latin typeface="宋体" panose="02010600030101010101" pitchFamily="2" charset="-122"/>
              </a:rPr>
              <a:t>栈</a:t>
            </a:r>
            <a:r>
              <a:rPr lang="zh-CN" altLang="en-US" sz="2400">
                <a:latin typeface="宋体" panose="02010600030101010101" pitchFamily="2" charset="-122"/>
              </a:rPr>
              <a:t>作为移进</a:t>
            </a:r>
            <a:r>
              <a:rPr lang="en-US" altLang="zh-CN" sz="2400">
                <a:latin typeface="宋体" panose="02010600030101010101" pitchFamily="2" charset="-122"/>
              </a:rPr>
              <a:t>-</a:t>
            </a:r>
            <a:r>
              <a:rPr lang="zh-CN" altLang="en-US" sz="2400">
                <a:latin typeface="宋体" panose="02010600030101010101" pitchFamily="2" charset="-122"/>
              </a:rPr>
              <a:t>归约分析器的数据结构是一种好的办法。用栈来保存文法符号，用输入缓冲区来保存要分析的串</a:t>
            </a:r>
            <a:r>
              <a:rPr lang="en-US" altLang="zh-CN" sz="2400" b="1" i="1"/>
              <a:t>w</a:t>
            </a:r>
            <a:r>
              <a:rPr lang="zh-CN" altLang="en-US" sz="2400">
                <a:latin typeface="宋体" panose="02010600030101010101" pitchFamily="2" charset="-122"/>
              </a:rPr>
              <a:t>。这样可以保证句柄总是出现在栈顶而不是栈里面，便不需要深入栈中查找句柄</a:t>
            </a:r>
            <a:r>
              <a:rPr lang="en-US" altLang="zh-CN" sz="2400">
                <a:latin typeface="宋体" panose="02010600030101010101" pitchFamily="2" charset="-122"/>
              </a:rPr>
              <a:t>.</a:t>
            </a:r>
            <a:endParaRPr lang="zh-CN" altLang="en-US" sz="2400"/>
          </a:p>
        </p:txBody>
      </p:sp>
      <p:sp>
        <p:nvSpPr>
          <p:cNvPr id="2" name="日期占位符 1">
            <a:extLst>
              <a:ext uri="{FF2B5EF4-FFF2-40B4-BE49-F238E27FC236}">
                <a16:creationId xmlns:a16="http://schemas.microsoft.com/office/drawing/2014/main" id="{896F86E5-E6D3-4D12-0896-5476BA900922}"/>
              </a:ext>
            </a:extLst>
          </p:cNvPr>
          <p:cNvSpPr>
            <a:spLocks noGrp="1"/>
          </p:cNvSpPr>
          <p:nvPr>
            <p:ph type="dt" sz="half" idx="10"/>
          </p:nvPr>
        </p:nvSpPr>
        <p:spPr/>
        <p:txBody>
          <a:bodyPr/>
          <a:lstStyle/>
          <a:p>
            <a:fld id="{AB629664-F4CD-4AB3-A7A8-3F443964DD88}"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6DFD168F-1EAC-27FF-1872-1FD265937A7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3E0FD2F5-5213-F3BA-C209-ADC569DF843B}"/>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5CE8054-4980-4E82-BDF2-B125D0AD269B}"/>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34819" name="Rectangle 3">
            <a:extLst>
              <a:ext uri="{FF2B5EF4-FFF2-40B4-BE49-F238E27FC236}">
                <a16:creationId xmlns:a16="http://schemas.microsoft.com/office/drawing/2014/main" id="{9C86BC2A-6756-41C9-A819-55016C8C5167}"/>
              </a:ext>
            </a:extLst>
          </p:cNvPr>
          <p:cNvSpPr>
            <a:spLocks noGrp="1" noChangeArrowheads="1"/>
          </p:cNvSpPr>
          <p:nvPr>
            <p:ph idx="1"/>
          </p:nvPr>
        </p:nvSpPr>
        <p:spPr/>
        <p:txBody>
          <a:bodyPr/>
          <a:lstStyle/>
          <a:p>
            <a:pPr eaLnBrk="1" hangingPunct="1">
              <a:lnSpc>
                <a:spcPct val="80000"/>
              </a:lnSpc>
            </a:pPr>
            <a:r>
              <a:rPr lang="zh-CN" altLang="en-US" sz="2800">
                <a:latin typeface="宋体" panose="02010600030101010101" pitchFamily="2" charset="-122"/>
              </a:rPr>
              <a:t>首先了解移进</a:t>
            </a:r>
            <a:r>
              <a:rPr lang="zh-CN" altLang="en-US" sz="2800">
                <a:latin typeface="宋体" panose="02010600030101010101" pitchFamily="2" charset="-122"/>
                <a:sym typeface="Symbol" panose="05050102010706020507" pitchFamily="18" charset="2"/>
              </a:rPr>
              <a:t></a:t>
            </a:r>
            <a:r>
              <a:rPr lang="zh-CN" altLang="en-US" sz="2800">
                <a:latin typeface="宋体" panose="02010600030101010101" pitchFamily="2" charset="-122"/>
              </a:rPr>
              <a:t>归约分析的工作方式。</a:t>
            </a:r>
          </a:p>
          <a:p>
            <a:pPr lvl="1" eaLnBrk="1" hangingPunct="1">
              <a:lnSpc>
                <a:spcPct val="80000"/>
              </a:lnSpc>
            </a:pPr>
            <a:r>
              <a:rPr lang="zh-CN" altLang="en-US" sz="2400">
                <a:latin typeface="宋体" panose="02010600030101010101" pitchFamily="2" charset="-122"/>
              </a:rPr>
              <a:t>用</a:t>
            </a:r>
            <a:r>
              <a:rPr lang="zh-CN" altLang="en-US" sz="2400">
                <a:solidFill>
                  <a:schemeClr val="accent2"/>
                </a:solidFill>
                <a:latin typeface="宋体" panose="02010600030101010101" pitchFamily="2" charset="-122"/>
              </a:rPr>
              <a:t>栈</a:t>
            </a:r>
            <a:r>
              <a:rPr lang="zh-CN" altLang="en-US" sz="2400">
                <a:latin typeface="宋体" panose="02010600030101010101" pitchFamily="2" charset="-122"/>
              </a:rPr>
              <a:t>保存文法符号，用</a:t>
            </a:r>
            <a:r>
              <a:rPr lang="zh-CN" altLang="en-US" sz="2400">
                <a:solidFill>
                  <a:schemeClr val="accent2"/>
                </a:solidFill>
                <a:latin typeface="宋体" panose="02010600030101010101" pitchFamily="2" charset="-122"/>
              </a:rPr>
              <a:t>输入缓冲区</a:t>
            </a:r>
            <a:r>
              <a:rPr lang="zh-CN" altLang="en-US" sz="2400">
                <a:latin typeface="宋体" panose="02010600030101010101" pitchFamily="2" charset="-122"/>
              </a:rPr>
              <a:t>保存要分析的串</a:t>
            </a:r>
            <a:r>
              <a:rPr lang="en-US" altLang="zh-CN" sz="2400" b="1" i="1"/>
              <a:t>w</a:t>
            </a:r>
            <a:r>
              <a:rPr lang="zh-CN" altLang="en-US" sz="2400">
                <a:latin typeface="宋体" panose="02010600030101010101" pitchFamily="2" charset="-122"/>
              </a:rPr>
              <a:t>。</a:t>
            </a:r>
          </a:p>
          <a:p>
            <a:pPr lvl="1" eaLnBrk="1" hangingPunct="1">
              <a:lnSpc>
                <a:spcPct val="80000"/>
              </a:lnSpc>
            </a:pPr>
            <a:r>
              <a:rPr lang="zh-CN" altLang="en-US" sz="2400">
                <a:latin typeface="宋体" panose="02010600030101010101" pitchFamily="2" charset="-122"/>
              </a:rPr>
              <a:t>初始：  </a:t>
            </a:r>
            <a:r>
              <a:rPr lang="zh-CN" altLang="en-US" sz="2400">
                <a:solidFill>
                  <a:srgbClr val="008000"/>
                </a:solidFill>
                <a:latin typeface="宋体" panose="02010600030101010101" pitchFamily="2" charset="-122"/>
              </a:rPr>
              <a:t>栈            输入</a:t>
            </a:r>
          </a:p>
          <a:p>
            <a:pPr lvl="1" eaLnBrk="1" hangingPunct="1">
              <a:lnSpc>
                <a:spcPct val="80000"/>
              </a:lnSpc>
              <a:buFont typeface="Wingdings" panose="05000000000000000000" pitchFamily="2" charset="2"/>
              <a:buNone/>
            </a:pPr>
            <a:r>
              <a:rPr lang="zh-CN" altLang="en-US" sz="2400">
                <a:solidFill>
                  <a:srgbClr val="008000"/>
                </a:solidFill>
                <a:latin typeface="宋体" panose="02010600030101010101" pitchFamily="2" charset="-122"/>
              </a:rPr>
              <a:t>          </a:t>
            </a:r>
            <a:r>
              <a:rPr lang="en-US" altLang="zh-CN" sz="2400" b="1">
                <a:solidFill>
                  <a:srgbClr val="008000"/>
                </a:solidFill>
              </a:rPr>
              <a:t>$                          </a:t>
            </a:r>
            <a:r>
              <a:rPr lang="en-US" altLang="zh-CN" sz="2400" b="1" i="1">
                <a:solidFill>
                  <a:srgbClr val="008000"/>
                </a:solidFill>
              </a:rPr>
              <a:t>w</a:t>
            </a:r>
            <a:r>
              <a:rPr lang="en-US" altLang="zh-CN" sz="2400" b="1">
                <a:solidFill>
                  <a:srgbClr val="008000"/>
                </a:solidFill>
              </a:rPr>
              <a:t>$</a:t>
            </a:r>
          </a:p>
          <a:p>
            <a:pPr lvl="1" eaLnBrk="1" hangingPunct="1">
              <a:lnSpc>
                <a:spcPct val="80000"/>
              </a:lnSpc>
            </a:pPr>
            <a:r>
              <a:rPr lang="zh-CN" altLang="en-US" sz="2400"/>
              <a:t>过程：分析器从输入缓冲区移动若干个输入符号到栈内，直到某个句柄出现在栈顶为止，再把该句柄归约成恰当的产生式左部。重复该过程，直到分析成功或出错为止。</a:t>
            </a:r>
          </a:p>
          <a:p>
            <a:pPr lvl="1" eaLnBrk="1" hangingPunct="1">
              <a:lnSpc>
                <a:spcPct val="80000"/>
              </a:lnSpc>
            </a:pPr>
            <a:r>
              <a:rPr lang="zh-CN" altLang="en-US" sz="2400"/>
              <a:t>分析成功：        </a:t>
            </a:r>
            <a:r>
              <a:rPr lang="zh-CN" altLang="en-US" sz="2400">
                <a:solidFill>
                  <a:srgbClr val="008000"/>
                </a:solidFill>
              </a:rPr>
              <a:t>栈                    输入</a:t>
            </a:r>
          </a:p>
          <a:p>
            <a:pPr lvl="1" eaLnBrk="1" hangingPunct="1">
              <a:lnSpc>
                <a:spcPct val="80000"/>
              </a:lnSpc>
              <a:buFont typeface="Wingdings" panose="05000000000000000000" pitchFamily="2" charset="2"/>
              <a:buNone/>
            </a:pPr>
            <a:r>
              <a:rPr lang="en-US" altLang="zh-CN" sz="2400" b="1">
                <a:solidFill>
                  <a:srgbClr val="008000"/>
                </a:solidFill>
              </a:rPr>
              <a:t>				$</a:t>
            </a:r>
            <a:r>
              <a:rPr lang="en-US" altLang="zh-CN" sz="2400" b="1" i="1">
                <a:solidFill>
                  <a:srgbClr val="008000"/>
                </a:solidFill>
              </a:rPr>
              <a:t>S</a:t>
            </a:r>
            <a:r>
              <a:rPr lang="en-US" altLang="zh-CN" sz="2400" b="1">
                <a:solidFill>
                  <a:srgbClr val="008000"/>
                </a:solidFill>
              </a:rPr>
              <a:t>                      $</a:t>
            </a:r>
          </a:p>
          <a:p>
            <a:pPr lvl="1" eaLnBrk="1" hangingPunct="1">
              <a:lnSpc>
                <a:spcPct val="80000"/>
              </a:lnSpc>
              <a:buFont typeface="Wingdings" panose="05000000000000000000" pitchFamily="2" charset="2"/>
              <a:buNone/>
            </a:pPr>
            <a:endParaRPr lang="en-US" altLang="zh-CN" sz="2400" b="1">
              <a:solidFill>
                <a:srgbClr val="008000"/>
              </a:solidFill>
            </a:endParaRPr>
          </a:p>
          <a:p>
            <a:pPr lvl="1">
              <a:lnSpc>
                <a:spcPct val="80000"/>
              </a:lnSpc>
              <a:buNone/>
            </a:pPr>
            <a:endParaRPr lang="en-US" altLang="zh-CN" sz="2400">
              <a:latin typeface="宋体" panose="02010600030101010101" pitchFamily="2" charset="-122"/>
            </a:endParaRPr>
          </a:p>
          <a:p>
            <a:pPr>
              <a:lnSpc>
                <a:spcPct val="80000"/>
              </a:lnSpc>
            </a:pPr>
            <a:r>
              <a:rPr lang="zh-CN" altLang="en-US" sz="2800">
                <a:latin typeface="宋体" panose="02010600030101010101" pitchFamily="2" charset="-122"/>
              </a:rPr>
              <a:t>接着</a:t>
            </a:r>
            <a:r>
              <a:rPr lang="zh-CN" altLang="en-US" sz="2800"/>
              <a:t>看一下分析器的实现过程。</a:t>
            </a:r>
          </a:p>
        </p:txBody>
      </p:sp>
      <p:sp>
        <p:nvSpPr>
          <p:cNvPr id="2" name="日期占位符 1">
            <a:extLst>
              <a:ext uri="{FF2B5EF4-FFF2-40B4-BE49-F238E27FC236}">
                <a16:creationId xmlns:a16="http://schemas.microsoft.com/office/drawing/2014/main" id="{BEC71BB6-34CB-D09E-E6D4-019FC1E64DD9}"/>
              </a:ext>
            </a:extLst>
          </p:cNvPr>
          <p:cNvSpPr>
            <a:spLocks noGrp="1"/>
          </p:cNvSpPr>
          <p:nvPr>
            <p:ph type="dt" sz="half" idx="10"/>
          </p:nvPr>
        </p:nvSpPr>
        <p:spPr/>
        <p:txBody>
          <a:bodyPr/>
          <a:lstStyle/>
          <a:p>
            <a:fld id="{102CD522-BCDD-47BA-9A4E-D0FC23AFDCF9}"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675D13E5-A023-CD48-14CD-31F7C7BF159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84C6A7DC-7E43-38B9-5568-B03A4A30C074}"/>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076AD21-194A-417B-9BAA-4EA0B046FEF3}"/>
              </a:ext>
            </a:extLst>
          </p:cNvPr>
          <p:cNvSpPr>
            <a:spLocks noGrp="1"/>
          </p:cNvSpPr>
          <p:nvPr>
            <p:ph type="title"/>
          </p:nvPr>
        </p:nvSpPr>
        <p:spPr/>
        <p:txBody>
          <a:bodyPr/>
          <a:lstStyle/>
          <a:p>
            <a:pPr eaLnBrk="1" hangingPunct="1"/>
            <a:r>
              <a:rPr lang="zh-CN" altLang="en-US"/>
              <a:t>上次课回顾</a:t>
            </a:r>
          </a:p>
        </p:txBody>
      </p:sp>
      <p:sp>
        <p:nvSpPr>
          <p:cNvPr id="7171" name="内容占位符 2">
            <a:extLst>
              <a:ext uri="{FF2B5EF4-FFF2-40B4-BE49-F238E27FC236}">
                <a16:creationId xmlns:a16="http://schemas.microsoft.com/office/drawing/2014/main" id="{2EECB05F-2B58-4335-A724-C224ED28653F}"/>
              </a:ext>
            </a:extLst>
          </p:cNvPr>
          <p:cNvSpPr>
            <a:spLocks noGrp="1"/>
          </p:cNvSpPr>
          <p:nvPr>
            <p:ph idx="1"/>
          </p:nvPr>
        </p:nvSpPr>
        <p:spPr/>
        <p:txBody>
          <a:bodyPr/>
          <a:lstStyle/>
          <a:p>
            <a:pPr eaLnBrk="1" hangingPunct="1"/>
            <a:r>
              <a:rPr lang="zh-CN" altLang="en-US">
                <a:sym typeface="Symbol" panose="05050102010706020507" pitchFamily="18" charset="2"/>
              </a:rPr>
              <a:t>预测分析：</a:t>
            </a:r>
            <a:r>
              <a:rPr lang="zh-CN" altLang="en-US"/>
              <a:t>根据当前的输入符号为非终结符选择一条确定的规则。</a:t>
            </a:r>
          </a:p>
          <a:p>
            <a:pPr eaLnBrk="1" hangingPunct="1"/>
            <a:r>
              <a:rPr lang="zh-CN" altLang="en-US"/>
              <a:t>递归下降的预测分析：</a:t>
            </a:r>
          </a:p>
          <a:p>
            <a:pPr lvl="1" eaLnBrk="1" hangingPunct="1"/>
            <a:r>
              <a:rPr lang="zh-CN" altLang="en-US">
                <a:latin typeface="宋体" panose="02010600030101010101" pitchFamily="2" charset="-122"/>
              </a:rPr>
              <a:t>为每一个非终结符写一个分析过程</a:t>
            </a:r>
          </a:p>
          <a:p>
            <a:pPr lvl="1" eaLnBrk="1" hangingPunct="1"/>
            <a:r>
              <a:rPr lang="zh-CN" altLang="en-US">
                <a:latin typeface="宋体" panose="02010600030101010101" pitchFamily="2" charset="-122"/>
              </a:rPr>
              <a:t>执行时从开始符号对应的过程开始执行，递归调用其它非终结符的分析过程。</a:t>
            </a:r>
          </a:p>
          <a:p>
            <a:pPr eaLnBrk="1" hangingPunct="1"/>
            <a:endParaRPr lang="zh-CN" altLang="en-US"/>
          </a:p>
        </p:txBody>
      </p:sp>
      <p:sp>
        <p:nvSpPr>
          <p:cNvPr id="2" name="日期占位符 1">
            <a:extLst>
              <a:ext uri="{FF2B5EF4-FFF2-40B4-BE49-F238E27FC236}">
                <a16:creationId xmlns:a16="http://schemas.microsoft.com/office/drawing/2014/main" id="{0EBBB66E-3225-6056-5904-783CFEA6E93B}"/>
              </a:ext>
            </a:extLst>
          </p:cNvPr>
          <p:cNvSpPr>
            <a:spLocks noGrp="1"/>
          </p:cNvSpPr>
          <p:nvPr>
            <p:ph type="dt" sz="half" idx="10"/>
          </p:nvPr>
        </p:nvSpPr>
        <p:spPr/>
        <p:txBody>
          <a:bodyPr/>
          <a:lstStyle/>
          <a:p>
            <a:fld id="{A5039FF6-252A-4AB9-A1A1-1404311EB689}"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0B9E233-FD9C-720B-B13A-CF18725868C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C8996EF9-B22C-282C-2D9B-F291FC1CE7B8}"/>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F4B2CB9-6409-45BF-A934-25DB3EAA3AD7}"/>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35843" name="Rectangle 3">
            <a:extLst>
              <a:ext uri="{FF2B5EF4-FFF2-40B4-BE49-F238E27FC236}">
                <a16:creationId xmlns:a16="http://schemas.microsoft.com/office/drawing/2014/main" id="{8C41A6DD-1DE2-41D8-B673-6A1DB7A6CF54}"/>
              </a:ext>
            </a:extLst>
          </p:cNvPr>
          <p:cNvSpPr>
            <a:spLocks noGrp="1" noChangeArrowheads="1"/>
          </p:cNvSpPr>
          <p:nvPr>
            <p:ph idx="1"/>
          </p:nvPr>
        </p:nvSpPr>
        <p:spPr/>
        <p:txBody>
          <a:bodyPr/>
          <a:lstStyle/>
          <a:p>
            <a:pPr eaLnBrk="1" hangingPunct="1"/>
            <a:r>
              <a:rPr lang="zh-CN" altLang="en-US">
                <a:latin typeface="宋体" panose="02010600030101010101" pitchFamily="2" charset="-122"/>
              </a:rPr>
              <a:t>分析器的基本动作：</a:t>
            </a:r>
          </a:p>
          <a:p>
            <a:pPr lvl="1" eaLnBrk="1" hangingPunct="1"/>
            <a:r>
              <a:rPr lang="zh-CN" altLang="en-US">
                <a:latin typeface="宋体" panose="02010600030101010101" pitchFamily="2" charset="-122"/>
              </a:rPr>
              <a:t>移进：把下一个输入符号移进栈。</a:t>
            </a:r>
          </a:p>
          <a:p>
            <a:pPr lvl="1" eaLnBrk="1" hangingPunct="1"/>
            <a:r>
              <a:rPr lang="zh-CN" altLang="en-US">
                <a:latin typeface="宋体" panose="02010600030101010101" pitchFamily="2" charset="-122"/>
              </a:rPr>
              <a:t>归约：把栈顶的句柄归约为非终结符。</a:t>
            </a:r>
          </a:p>
          <a:p>
            <a:pPr lvl="1" eaLnBrk="1" hangingPunct="1"/>
            <a:r>
              <a:rPr lang="zh-CN" altLang="en-US">
                <a:latin typeface="宋体" panose="02010600030101010101" pitchFamily="2" charset="-122"/>
              </a:rPr>
              <a:t>接受：宣告分析成功</a:t>
            </a:r>
          </a:p>
          <a:p>
            <a:pPr lvl="1" eaLnBrk="1" hangingPunct="1"/>
            <a:r>
              <a:rPr lang="zh-CN" altLang="en-US">
                <a:latin typeface="宋体" panose="02010600030101010101" pitchFamily="2" charset="-122"/>
              </a:rPr>
              <a:t>报错：发现错误，调用错误恢复例程。</a:t>
            </a:r>
          </a:p>
          <a:p>
            <a:pPr eaLnBrk="1" hangingPunct="1"/>
            <a:r>
              <a:rPr lang="zh-CN" altLang="en-US">
                <a:latin typeface="宋体" panose="02010600030101010101" pitchFamily="2" charset="-122"/>
              </a:rPr>
              <a:t>例</a:t>
            </a:r>
            <a:r>
              <a:rPr lang="en-US" altLang="zh-CN" b="1">
                <a:ea typeface="MS PMincho" panose="02020600040205080304" pitchFamily="18" charset="-128"/>
              </a:rPr>
              <a:t>3.19</a:t>
            </a:r>
            <a:r>
              <a:rPr lang="zh-CN" altLang="en-US">
                <a:latin typeface="宋体" panose="02010600030101010101" pitchFamily="2" charset="-122"/>
              </a:rPr>
              <a:t>：移进</a:t>
            </a:r>
            <a:r>
              <a:rPr lang="en-US" altLang="zh-CN">
                <a:sym typeface="Symbol" panose="05050102010706020507" pitchFamily="18" charset="2"/>
              </a:rPr>
              <a:t>-</a:t>
            </a:r>
            <a:r>
              <a:rPr lang="zh-CN" altLang="en-US">
                <a:latin typeface="宋体" panose="02010600030101010101" pitchFamily="2" charset="-122"/>
              </a:rPr>
              <a:t>归约分析器在分析输入串</a:t>
            </a:r>
            <a:r>
              <a:rPr lang="en-US" altLang="zh-CN" b="1"/>
              <a:t>id</a:t>
            </a:r>
            <a:r>
              <a:rPr lang="en-US" altLang="zh-CN" b="1" baseline="-30000"/>
              <a:t>1</a:t>
            </a:r>
            <a:r>
              <a:rPr lang="en-US" altLang="zh-CN" b="1"/>
              <a:t> </a:t>
            </a:r>
            <a:r>
              <a:rPr lang="en-US" altLang="zh-CN" b="1">
                <a:cs typeface="Times New Roman" panose="02020603050405020304" pitchFamily="18" charset="0"/>
                <a:sym typeface="Symbol" panose="05050102010706020507" pitchFamily="18" charset="2"/>
              </a:rPr>
              <a:t></a:t>
            </a:r>
            <a:r>
              <a:rPr lang="en-US" altLang="zh-CN" b="1"/>
              <a:t> id</a:t>
            </a:r>
            <a:r>
              <a:rPr lang="en-US" altLang="zh-CN" b="1" baseline="-30000"/>
              <a:t>2 </a:t>
            </a:r>
            <a:r>
              <a:rPr lang="en-US" altLang="zh-CN" b="1"/>
              <a:t>+ id</a:t>
            </a:r>
            <a:r>
              <a:rPr lang="en-US" altLang="zh-CN" b="1" baseline="-30000"/>
              <a:t>3</a:t>
            </a:r>
            <a:r>
              <a:rPr lang="zh-CN" altLang="en-US">
                <a:latin typeface="宋体" panose="02010600030101010101" pitchFamily="2" charset="-122"/>
              </a:rPr>
              <a:t>时的动作序列</a:t>
            </a:r>
          </a:p>
          <a:p>
            <a:pPr eaLnBrk="1" hangingPunct="1"/>
            <a:endParaRPr lang="en-US" altLang="zh-CN"/>
          </a:p>
        </p:txBody>
      </p:sp>
      <p:sp>
        <p:nvSpPr>
          <p:cNvPr id="2" name="日期占位符 1">
            <a:extLst>
              <a:ext uri="{FF2B5EF4-FFF2-40B4-BE49-F238E27FC236}">
                <a16:creationId xmlns:a16="http://schemas.microsoft.com/office/drawing/2014/main" id="{FE39050C-DC17-73CD-5E24-C3B939043E4F}"/>
              </a:ext>
            </a:extLst>
          </p:cNvPr>
          <p:cNvSpPr>
            <a:spLocks noGrp="1"/>
          </p:cNvSpPr>
          <p:nvPr>
            <p:ph type="dt" sz="half" idx="10"/>
          </p:nvPr>
        </p:nvSpPr>
        <p:spPr/>
        <p:txBody>
          <a:bodyPr/>
          <a:lstStyle/>
          <a:p>
            <a:fld id="{39621E5F-A2A6-460F-95CA-2F3991CF2DB4}"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1B2E8275-58D0-CA8B-B113-6D8865639DE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8F50FB88-1AC7-4018-5CB5-BEDE3D53AF7F}"/>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8">
            <a:extLst>
              <a:ext uri="{FF2B5EF4-FFF2-40B4-BE49-F238E27FC236}">
                <a16:creationId xmlns:a16="http://schemas.microsoft.com/office/drawing/2014/main" id="{E2BD8AFF-63F0-453E-8566-15479A6CF97F}"/>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5" name="内容占位符 4">
            <a:extLst>
              <a:ext uri="{FF2B5EF4-FFF2-40B4-BE49-F238E27FC236}">
                <a16:creationId xmlns:a16="http://schemas.microsoft.com/office/drawing/2014/main" id="{37E9E79F-D3A1-4C69-A5CB-0E95153724F3}"/>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a:solidFill>
                  <a:srgbClr val="008000"/>
                </a:solidFill>
                <a:ea typeface="宋体" panose="02010600030101010101" pitchFamily="2" charset="-122"/>
              </a:rPr>
              <a:t> </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63">
            <a:extLst>
              <a:ext uri="{FF2B5EF4-FFF2-40B4-BE49-F238E27FC236}">
                <a16:creationId xmlns:a16="http://schemas.microsoft.com/office/drawing/2014/main" id="{BFABFCA2-7165-41DA-9F4D-391822F49355}"/>
              </a:ext>
            </a:extLst>
          </p:cNvPr>
          <p:cNvGraphicFramePr>
            <a:graphicFrameLocks/>
          </p:cNvGraphicFramePr>
          <p:nvPr>
            <p:extLst>
              <p:ext uri="{D42A27DB-BD31-4B8C-83A1-F6EECF244321}">
                <p14:modId xmlns:p14="http://schemas.microsoft.com/office/powerpoint/2010/main" val="1268525962"/>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A3A1A95A-DDB0-C0E8-9A7E-30A1F2424D46}"/>
              </a:ext>
            </a:extLst>
          </p:cNvPr>
          <p:cNvSpPr>
            <a:spLocks noGrp="1"/>
          </p:cNvSpPr>
          <p:nvPr>
            <p:ph type="dt" sz="half" idx="10"/>
          </p:nvPr>
        </p:nvSpPr>
        <p:spPr/>
        <p:txBody>
          <a:bodyPr/>
          <a:lstStyle/>
          <a:p>
            <a:fld id="{310C0140-B158-471F-B07E-0FBA88E4A83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C0F16619-06EC-2265-E1D4-604E1E24248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99552C12-85CC-5AC2-B061-6467FEB1FEB0}"/>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pic>
        <p:nvPicPr>
          <p:cNvPr id="6" name="图片 5" descr="图标&#10;&#10;描述已自动生成">
            <a:extLst>
              <a:ext uri="{FF2B5EF4-FFF2-40B4-BE49-F238E27FC236}">
                <a16:creationId xmlns:a16="http://schemas.microsoft.com/office/drawing/2014/main" id="{BD5CEDED-EEAE-CC1D-8673-E481C7EBA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46733" y="321851"/>
            <a:ext cx="804397" cy="804397"/>
          </a:xfrm>
          <a:prstGeom prst="rect">
            <a:avLst/>
          </a:prstGeom>
        </p:spPr>
      </p:pic>
      <p:sp>
        <p:nvSpPr>
          <p:cNvPr id="9" name="矩形 8">
            <a:extLst>
              <a:ext uri="{FF2B5EF4-FFF2-40B4-BE49-F238E27FC236}">
                <a16:creationId xmlns:a16="http://schemas.microsoft.com/office/drawing/2014/main" id="{4B455AD2-D9C3-52E4-963F-766136CE9058}"/>
              </a:ext>
            </a:extLst>
          </p:cNvPr>
          <p:cNvSpPr/>
          <p:nvPr/>
        </p:nvSpPr>
        <p:spPr>
          <a:xfrm>
            <a:off x="285750" y="3265982"/>
            <a:ext cx="8572500" cy="3046988"/>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例</a:t>
            </a:r>
            <a:r>
              <a:rPr lang="en-US" altLang="zh-CN" sz="2000"/>
              <a:t>3.9</a:t>
            </a:r>
            <a:r>
              <a:rPr lang="zh-CN" altLang="en-US" sz="2000"/>
              <a:t>中的分析过程需要依靠</a:t>
            </a:r>
            <a:r>
              <a:rPr lang="zh-CN" altLang="en-US" sz="2000" b="1">
                <a:solidFill>
                  <a:srgbClr val="C00000"/>
                </a:solidFill>
              </a:rPr>
              <a:t>某种策略</a:t>
            </a:r>
            <a:r>
              <a:rPr lang="zh-CN" altLang="en-US" sz="2000"/>
              <a:t>，来帮助算法怎样选取动作（移进还是归约？）才能使分析器正常工作。</a:t>
            </a:r>
            <a:r>
              <a:rPr lang="zh-CN" altLang="en-US" sz="2000" b="1">
                <a:solidFill>
                  <a:srgbClr val="C00000"/>
                </a:solidFill>
              </a:rPr>
              <a:t>这个策略就是</a:t>
            </a:r>
            <a:r>
              <a:rPr lang="en-US" altLang="zh-CN" sz="2000" b="1">
                <a:solidFill>
                  <a:srgbClr val="C00000"/>
                </a:solidFill>
              </a:rPr>
              <a:t>LR</a:t>
            </a:r>
            <a:r>
              <a:rPr lang="zh-CN" altLang="en-US" sz="2000" b="1">
                <a:solidFill>
                  <a:srgbClr val="C00000"/>
                </a:solidFill>
              </a:rPr>
              <a:t>分析法。</a:t>
            </a:r>
            <a:endParaRPr lang="en-US" altLang="zh-CN" sz="2000" b="1">
              <a:solidFill>
                <a:srgbClr val="C00000"/>
              </a:solidFill>
            </a:endParaRPr>
          </a:p>
          <a:p>
            <a:pPr marL="0" marR="0" lvl="0" indent="0" algn="l" defTabSz="914400" rtl="0" eaLnBrk="1" fontAlgn="auto" latinLnBrk="0" hangingPunct="1">
              <a:lnSpc>
                <a:spcPct val="100000"/>
              </a:lnSpc>
              <a:buClrTx/>
              <a:buSzTx/>
              <a:buFontTx/>
              <a:buNone/>
              <a:tabLst/>
              <a:defRPr/>
            </a:pPr>
            <a:r>
              <a:rPr lang="zh-CN" altLang="en-US" sz="2000"/>
              <a:t>但此时我们还没学到</a:t>
            </a:r>
            <a:r>
              <a:rPr lang="en-US" altLang="zh-CN" sz="2000"/>
              <a:t>LR</a:t>
            </a:r>
            <a:r>
              <a:rPr lang="zh-CN" altLang="en-US" sz="2000"/>
              <a:t>分析法，因此，本例我们先假定已经知道了推导过程（即归约的逆过程）为：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1"/>
          </a:p>
          <a:p>
            <a:pPr marL="0" marR="0" lvl="0" indent="0" algn="l" defTabSz="914400" rtl="0" eaLnBrk="1" fontAlgn="auto" latinLnBrk="0" hangingPunct="1">
              <a:lnSpc>
                <a:spcPct val="100000"/>
              </a:lnSpc>
              <a:spcAft>
                <a:spcPts val="0"/>
              </a:spcAft>
              <a:buClrTx/>
              <a:buSzTx/>
              <a:buFontTx/>
              <a:buNone/>
              <a:tabLst/>
              <a:defRPr/>
            </a:pPr>
            <a:r>
              <a:rPr lang="zh-CN" altLang="en-US" sz="2000"/>
              <a:t>注意！这个过程要倒着看才是归约。接下来请注意</a:t>
            </a:r>
            <a:r>
              <a:rPr lang="zh-CN" altLang="en-US" sz="2000" b="1">
                <a:solidFill>
                  <a:srgbClr val="C00000"/>
                </a:solidFill>
              </a:rPr>
              <a:t>每一步的句柄如何归约成非终结符的。</a:t>
            </a:r>
            <a:endParaRPr lang="en-US" altLang="zh-CN" sz="2000" b="1">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82C1FD4-C327-417D-BF84-0E53D3911AE3}"/>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AD56F9C9-BC99-497F-96C4-9C085072FF21}"/>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CAFC076F-49B7-4BCF-B833-EB19BE5AAF3B}"/>
              </a:ext>
            </a:extLst>
          </p:cNvPr>
          <p:cNvGraphicFramePr>
            <a:graphicFrameLocks/>
          </p:cNvGraphicFramePr>
          <p:nvPr>
            <p:extLst>
              <p:ext uri="{D42A27DB-BD31-4B8C-83A1-F6EECF244321}">
                <p14:modId xmlns:p14="http://schemas.microsoft.com/office/powerpoint/2010/main" val="987733571"/>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A22E46E6-0AF2-A902-5B5A-3789B5E27DDC}"/>
              </a:ext>
            </a:extLst>
          </p:cNvPr>
          <p:cNvSpPr>
            <a:spLocks noGrp="1"/>
          </p:cNvSpPr>
          <p:nvPr>
            <p:ph type="dt" sz="half" idx="10"/>
          </p:nvPr>
        </p:nvSpPr>
        <p:spPr/>
        <p:txBody>
          <a:bodyPr/>
          <a:lstStyle/>
          <a:p>
            <a:fld id="{196433FF-65C3-42DC-9FBF-17F7389AB81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9E281150-D249-4359-6E99-BC2C254E146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A4E663A-14C4-037A-D12B-49A05722410A}"/>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
        <p:nvSpPr>
          <p:cNvPr id="6" name="矩形 5">
            <a:extLst>
              <a:ext uri="{FF2B5EF4-FFF2-40B4-BE49-F238E27FC236}">
                <a16:creationId xmlns:a16="http://schemas.microsoft.com/office/drawing/2014/main" id="{D69F4BC8-623F-1EFC-00E2-70BF29021B14}"/>
              </a:ext>
            </a:extLst>
          </p:cNvPr>
          <p:cNvSpPr/>
          <p:nvPr/>
        </p:nvSpPr>
        <p:spPr>
          <a:xfrm>
            <a:off x="1397577" y="4358484"/>
            <a:ext cx="6535882" cy="1508105"/>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假定已经知道了推导过程（即归约的逆过程）为：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a:t>
            </a:r>
            <a:r>
              <a:rPr lang="en-US" altLang="zh-CN" sz="2400" b="1" u="sng">
                <a:solidFill>
                  <a:srgbClr val="C00000"/>
                </a:solidFill>
              </a:rPr>
              <a:t>id</a:t>
            </a:r>
            <a:r>
              <a:rPr lang="en-US" altLang="zh-CN" sz="2400" b="1">
                <a:solidFill>
                  <a:srgbClr val="C00000"/>
                </a:solidFill>
              </a:rPr>
              <a:t> * id + id</a:t>
            </a:r>
          </a:p>
          <a:p>
            <a:pPr marL="0" marR="0" lvl="0" indent="0" algn="l" defTabSz="914400" rtl="0" eaLnBrk="1" fontAlgn="auto" latinLnBrk="0" hangingPunct="1">
              <a:lnSpc>
                <a:spcPct val="100000"/>
              </a:lnSpc>
              <a:spcAft>
                <a:spcPts val="0"/>
              </a:spcAft>
              <a:buClrTx/>
              <a:buSzTx/>
              <a:buFontTx/>
              <a:buNone/>
              <a:tabLst/>
              <a:defRPr/>
            </a:pPr>
            <a:r>
              <a:rPr lang="zh-CN" altLang="en-US" sz="2400">
                <a:solidFill>
                  <a:srgbClr val="C00000"/>
                </a:solidFill>
              </a:rPr>
              <a:t>（注意看句柄）</a:t>
            </a:r>
            <a:endParaRPr lang="en-US" altLang="zh-CN" sz="2400">
              <a:solidFill>
                <a:srgbClr val="C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1C35C36-8758-467C-A856-D422B8AE4895}"/>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24580E9E-277C-4B6F-80FC-8BA6D95E7687}"/>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5C63E256-487A-4F7A-A3ED-FA2190DEC918}"/>
              </a:ext>
            </a:extLst>
          </p:cNvPr>
          <p:cNvGraphicFramePr>
            <a:graphicFrameLocks/>
          </p:cNvGraphicFramePr>
          <p:nvPr>
            <p:extLst>
              <p:ext uri="{D42A27DB-BD31-4B8C-83A1-F6EECF244321}">
                <p14:modId xmlns:p14="http://schemas.microsoft.com/office/powerpoint/2010/main" val="2929490851"/>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A6FB96A5-602C-A2E5-5820-16C8ED64CB78}"/>
              </a:ext>
            </a:extLst>
          </p:cNvPr>
          <p:cNvSpPr>
            <a:spLocks noGrp="1"/>
          </p:cNvSpPr>
          <p:nvPr>
            <p:ph type="dt" sz="half" idx="10"/>
          </p:nvPr>
        </p:nvSpPr>
        <p:spPr/>
        <p:txBody>
          <a:bodyPr/>
          <a:lstStyle/>
          <a:p>
            <a:fld id="{1DF49FC3-7A85-453C-A833-09DD67CCC24E}"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406CEA59-1712-E024-0E14-764D6986F78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6147D4A4-18B2-D18D-202E-8D8050E7B376}"/>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
        <p:nvSpPr>
          <p:cNvPr id="6" name="矩形 5">
            <a:extLst>
              <a:ext uri="{FF2B5EF4-FFF2-40B4-BE49-F238E27FC236}">
                <a16:creationId xmlns:a16="http://schemas.microsoft.com/office/drawing/2014/main" id="{E955CF8B-8A48-9757-EED1-A4F58B980BB1}"/>
              </a:ext>
            </a:extLst>
          </p:cNvPr>
          <p:cNvSpPr/>
          <p:nvPr/>
        </p:nvSpPr>
        <p:spPr>
          <a:xfrm>
            <a:off x="1397577" y="4358484"/>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id + id </a:t>
            </a:r>
            <a:r>
              <a:rPr lang="en-US" altLang="zh-CN" sz="2400" b="1"/>
              <a:t>=&gt;</a:t>
            </a:r>
            <a:r>
              <a:rPr lang="en-US" altLang="zh-CN" sz="2400" b="1" baseline="-25000"/>
              <a:t> rm</a:t>
            </a:r>
            <a:r>
              <a:rPr lang="en-US" altLang="zh-CN" sz="2400" b="1"/>
              <a:t>  id * id + id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4E0F45A-D298-4276-B714-8AC19A584BC0}"/>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6AECFA25-6B3D-4318-A01C-A9CFC8F229C1}"/>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70813BB9-4548-4012-B114-E066F18E8F80}"/>
              </a:ext>
            </a:extLst>
          </p:cNvPr>
          <p:cNvGraphicFramePr>
            <a:graphicFrameLocks/>
          </p:cNvGraphicFramePr>
          <p:nvPr>
            <p:extLst>
              <p:ext uri="{D42A27DB-BD31-4B8C-83A1-F6EECF244321}">
                <p14:modId xmlns:p14="http://schemas.microsoft.com/office/powerpoint/2010/main" val="3509474776"/>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AEDEDCF7-52B3-0C4E-7153-D44D9FFF6F87}"/>
              </a:ext>
            </a:extLst>
          </p:cNvPr>
          <p:cNvSpPr>
            <a:spLocks noGrp="1"/>
          </p:cNvSpPr>
          <p:nvPr>
            <p:ph type="dt" sz="half" idx="10"/>
          </p:nvPr>
        </p:nvSpPr>
        <p:spPr/>
        <p:txBody>
          <a:bodyPr/>
          <a:lstStyle/>
          <a:p>
            <a:fld id="{762FF0AD-954E-44AD-A95F-C3915D77488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A047AEFB-1BE0-1D24-CEB6-A9568ABCF26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C00DBAAD-501C-5AA4-5092-F294D6930733}"/>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
        <p:nvSpPr>
          <p:cNvPr id="6" name="矩形 5">
            <a:extLst>
              <a:ext uri="{FF2B5EF4-FFF2-40B4-BE49-F238E27FC236}">
                <a16:creationId xmlns:a16="http://schemas.microsoft.com/office/drawing/2014/main" id="{68E18813-DA40-0340-96B7-79AC901D69FA}"/>
              </a:ext>
            </a:extLst>
          </p:cNvPr>
          <p:cNvSpPr/>
          <p:nvPr/>
        </p:nvSpPr>
        <p:spPr>
          <a:xfrm>
            <a:off x="1397577" y="4358484"/>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id + id </a:t>
            </a:r>
            <a:r>
              <a:rPr lang="en-US" altLang="zh-CN" sz="2400" b="1"/>
              <a:t>=&gt;</a:t>
            </a:r>
            <a:r>
              <a:rPr lang="en-US" altLang="zh-CN" sz="2400" b="1" baseline="-25000"/>
              <a:t> rm</a:t>
            </a:r>
            <a:r>
              <a:rPr lang="en-US" altLang="zh-CN" sz="2400" b="1"/>
              <a:t>  id * id +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2A0CC9-5AF5-4743-A91E-1A28C237DCB6}"/>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1952A9D3-749A-4C8A-BB1B-D1C286F1B817}"/>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F13E5D5D-084D-4BB9-8AAB-DE38392BD19F}"/>
              </a:ext>
            </a:extLst>
          </p:cNvPr>
          <p:cNvGraphicFramePr>
            <a:graphicFrameLocks/>
          </p:cNvGraphicFramePr>
          <p:nvPr>
            <p:extLst>
              <p:ext uri="{D42A27DB-BD31-4B8C-83A1-F6EECF244321}">
                <p14:modId xmlns:p14="http://schemas.microsoft.com/office/powerpoint/2010/main" val="777464537"/>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60374F25-4B87-6B1A-5652-9619BC02BFC9}"/>
              </a:ext>
            </a:extLst>
          </p:cNvPr>
          <p:cNvSpPr>
            <a:spLocks noGrp="1"/>
          </p:cNvSpPr>
          <p:nvPr>
            <p:ph type="dt" sz="half" idx="10"/>
          </p:nvPr>
        </p:nvSpPr>
        <p:spPr/>
        <p:txBody>
          <a:bodyPr/>
          <a:lstStyle/>
          <a:p>
            <a:fld id="{A60476B2-DBC8-4089-857E-55360EBBE4F2}"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CE7CDEA-173A-F691-5126-0202E840F98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26DBE056-70FB-56FC-ABBB-30B450094CB5}"/>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
        <p:nvSpPr>
          <p:cNvPr id="6" name="矩形 5">
            <a:extLst>
              <a:ext uri="{FF2B5EF4-FFF2-40B4-BE49-F238E27FC236}">
                <a16:creationId xmlns:a16="http://schemas.microsoft.com/office/drawing/2014/main" id="{B0AE1AD0-F7F5-1C3E-3ED5-1AC2D2B5D5E3}"/>
              </a:ext>
            </a:extLst>
          </p:cNvPr>
          <p:cNvSpPr/>
          <p:nvPr/>
        </p:nvSpPr>
        <p:spPr>
          <a:xfrm>
            <a:off x="1397577" y="4358484"/>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id + id </a:t>
            </a:r>
            <a:r>
              <a:rPr lang="en-US" altLang="zh-CN" sz="2400" b="1"/>
              <a:t>=&gt;</a:t>
            </a:r>
            <a:r>
              <a:rPr lang="en-US" altLang="zh-CN" sz="2400" b="1" baseline="-25000"/>
              <a:t> rm</a:t>
            </a:r>
            <a:r>
              <a:rPr lang="en-US" altLang="zh-CN" sz="2400" b="1"/>
              <a:t>  id * id + id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EC4A078-1CDD-4633-852A-9B44F70A60FD}"/>
              </a:ext>
            </a:extLst>
          </p:cNvPr>
          <p:cNvSpPr>
            <a:spLocks noGrp="1"/>
          </p:cNvSpPr>
          <p:nvPr>
            <p:ph type="dt" sz="half" idx="4294967295"/>
          </p:nvPr>
        </p:nvSpPr>
        <p:spPr>
          <a:xfrm>
            <a:off x="0" y="11113"/>
            <a:ext cx="3086100" cy="179387"/>
          </a:xfrm>
        </p:spPr>
        <p:txBody>
          <a:bodyPr/>
          <a:lstStyle/>
          <a:p>
            <a:fld id="{119DD076-5D42-4007-B388-C2E72CF180E7}" type="datetime2">
              <a:rPr lang="zh-CN" altLang="en-US" smtClean="0"/>
              <a:pPr/>
              <a:t>2024年3月28日</a:t>
            </a:fld>
            <a:endParaRPr lang="zh-CN" altLang="en-US"/>
          </a:p>
        </p:txBody>
      </p:sp>
      <p:sp>
        <p:nvSpPr>
          <p:cNvPr id="5" name="页脚占位符 4">
            <a:extLst>
              <a:ext uri="{FF2B5EF4-FFF2-40B4-BE49-F238E27FC236}">
                <a16:creationId xmlns:a16="http://schemas.microsoft.com/office/drawing/2014/main" id="{C5573FD3-1FBB-2A9D-B151-1BB1CDE464ED}"/>
              </a:ext>
            </a:extLst>
          </p:cNvPr>
          <p:cNvSpPr>
            <a:spLocks noGrp="1"/>
          </p:cNvSpPr>
          <p:nvPr>
            <p:ph type="ftr" sz="quarter" idx="4294967295"/>
          </p:nvPr>
        </p:nvSpPr>
        <p:spPr>
          <a:xfrm>
            <a:off x="7086600" y="11113"/>
            <a:ext cx="2057400" cy="179387"/>
          </a:xfrm>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2D772DFD-0D06-BB4B-55AC-47DA0A3E1921}"/>
              </a:ext>
            </a:extLst>
          </p:cNvPr>
          <p:cNvSpPr>
            <a:spLocks noGrp="1"/>
          </p:cNvSpPr>
          <p:nvPr>
            <p:ph type="sldNum" sz="quarter" idx="4294967295"/>
          </p:nvPr>
        </p:nvSpPr>
        <p:spPr>
          <a:xfrm>
            <a:off x="0" y="11113"/>
            <a:ext cx="2060575" cy="179387"/>
          </a:xfrm>
        </p:spPr>
        <p:txBody>
          <a:bodyPr/>
          <a:lstStyle/>
          <a:p>
            <a:fld id="{094DEB03-EFC6-4C20-8FC8-295189A5386F}" type="slidenum">
              <a:rPr lang="zh-CN" altLang="en-US" smtClean="0"/>
              <a:pPr/>
              <a:t>36</a:t>
            </a:fld>
            <a:endParaRPr lang="zh-CN" altLang="en-US"/>
          </a:p>
        </p:txBody>
      </p:sp>
      <p:sp>
        <p:nvSpPr>
          <p:cNvPr id="9" name="文本框 8">
            <a:extLst>
              <a:ext uri="{FF2B5EF4-FFF2-40B4-BE49-F238E27FC236}">
                <a16:creationId xmlns:a16="http://schemas.microsoft.com/office/drawing/2014/main" id="{E356E2BB-67EF-C578-A9A9-0B3DD4F0DF1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下一步的动作是什么？</a:t>
            </a:r>
          </a:p>
        </p:txBody>
      </p:sp>
      <p:sp>
        <p:nvSpPr>
          <p:cNvPr id="10" name="文本框 9">
            <a:extLst>
              <a:ext uri="{FF2B5EF4-FFF2-40B4-BE49-F238E27FC236}">
                <a16:creationId xmlns:a16="http://schemas.microsoft.com/office/drawing/2014/main" id="{E93A8404-B1F7-80D7-C326-3755F2EEC36A}"/>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按</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800" b="0" i="0" u="none" strike="noStrike" cap="none" normalizeH="0" baseline="0">
                <a:ln>
                  <a:noFill/>
                </a:ln>
                <a:solidFill>
                  <a:schemeClr val="tx1"/>
                </a:solidFill>
                <a:effectLst/>
                <a:latin typeface="宋体" pitchFamily="2" charset="-122"/>
                <a:ea typeface="黑体" pitchFamily="2" charset="-122"/>
              </a:rPr>
              <a:t>归约</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p:txBody>
      </p:sp>
      <p:sp>
        <p:nvSpPr>
          <p:cNvPr id="11" name="文本框 10">
            <a:extLst>
              <a:ext uri="{FF2B5EF4-FFF2-40B4-BE49-F238E27FC236}">
                <a16:creationId xmlns:a16="http://schemas.microsoft.com/office/drawing/2014/main" id="{DB9C65AF-8DD3-AAF0-5E35-08F6661520E3}"/>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移进</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p:txBody>
      </p:sp>
      <p:sp>
        <p:nvSpPr>
          <p:cNvPr id="12" name="文本框 11">
            <a:extLst>
              <a:ext uri="{FF2B5EF4-FFF2-40B4-BE49-F238E27FC236}">
                <a16:creationId xmlns:a16="http://schemas.microsoft.com/office/drawing/2014/main" id="{B68F69F8-0B6E-A510-7C10-80E749DA0B12}"/>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kumimoji="0" lang="zh-CN" altLang="en-US" sz="2800" b="0" i="0" u="none" strike="noStrike" cap="none" normalizeH="0" baseline="0">
                <a:ln>
                  <a:noFill/>
                </a:ln>
                <a:solidFill>
                  <a:schemeClr val="tx1"/>
                </a:solidFill>
                <a:effectLst/>
                <a:latin typeface="宋体" pitchFamily="2" charset="-122"/>
                <a:ea typeface="黑体" pitchFamily="2" charset="-122"/>
              </a:rPr>
              <a:t>接受</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9F3F9034-B056-C446-0B8E-26F4FD0B2AA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按</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800" b="0" i="0" u="none" strike="noStrike" cap="none" normalizeH="0" baseline="0">
                <a:ln>
                  <a:noFill/>
                </a:ln>
                <a:solidFill>
                  <a:schemeClr val="tx1"/>
                </a:solidFill>
                <a:effectLst/>
                <a:latin typeface="宋体" pitchFamily="2" charset="-122"/>
                <a:ea typeface="黑体" pitchFamily="2" charset="-122"/>
              </a:rPr>
              <a:t>归约</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p:txBody>
      </p:sp>
      <p:sp>
        <p:nvSpPr>
          <p:cNvPr id="14" name="椭圆 13">
            <a:extLst>
              <a:ext uri="{FF2B5EF4-FFF2-40B4-BE49-F238E27FC236}">
                <a16:creationId xmlns:a16="http://schemas.microsoft.com/office/drawing/2014/main" id="{C6D8F26D-4B18-9042-7EE1-FDEC6C91D05D}"/>
              </a:ext>
            </a:extLst>
          </p:cNvPr>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7EFD7B0A-9192-FC47-1B5D-6062426849BB}"/>
              </a:ext>
            </a:extLst>
          </p:cNvPr>
          <p:cNvSpPr>
            <a:spLocks noChangeAspect="1"/>
          </p:cNvSpPr>
          <p:nvPr>
            <p:custDataLst>
              <p:tags r:id="rId8"/>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a:extLst>
              <a:ext uri="{FF2B5EF4-FFF2-40B4-BE49-F238E27FC236}">
                <a16:creationId xmlns:a16="http://schemas.microsoft.com/office/drawing/2014/main" id="{1B6F9BDC-663F-B900-0610-B0CFEBABF078}"/>
              </a:ext>
            </a:extLst>
          </p:cNvPr>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椭圆 16">
            <a:extLst>
              <a:ext uri="{FF2B5EF4-FFF2-40B4-BE49-F238E27FC236}">
                <a16:creationId xmlns:a16="http://schemas.microsoft.com/office/drawing/2014/main" id="{E1E1BE57-2C65-2710-420D-5AF817216A34}"/>
              </a:ext>
            </a:extLst>
          </p:cNvPr>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FB4C1DDC-02F3-4686-BB99-C35F0C49C009}"/>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6" name="图片 25">
            <a:extLst>
              <a:ext uri="{FF2B5EF4-FFF2-40B4-BE49-F238E27FC236}">
                <a16:creationId xmlns:a16="http://schemas.microsoft.com/office/drawing/2014/main" id="{2B999430-9235-7DEF-39EC-76436CE58ED1}"/>
              </a:ext>
            </a:extLst>
          </p:cNvPr>
          <p:cNvPicPr>
            <a:picLocks noChangeAspect="1"/>
          </p:cNvPicPr>
          <p:nvPr/>
        </p:nvPicPr>
        <p:blipFill>
          <a:blip r:embed="rId19"/>
          <a:stretch>
            <a:fillRect/>
          </a:stretch>
        </p:blipFill>
        <p:spPr>
          <a:xfrm>
            <a:off x="4272546" y="785812"/>
            <a:ext cx="4871454" cy="4627960"/>
          </a:xfrm>
          <a:prstGeom prst="rect">
            <a:avLst/>
          </a:prstGeom>
        </p:spPr>
      </p:pic>
      <p:sp>
        <p:nvSpPr>
          <p:cNvPr id="27" name="文本框 26">
            <a:extLst>
              <a:ext uri="{FF2B5EF4-FFF2-40B4-BE49-F238E27FC236}">
                <a16:creationId xmlns:a16="http://schemas.microsoft.com/office/drawing/2014/main" id="{96AE5FB1-AF0D-1BAC-9E0F-46D8F22318F9}"/>
              </a:ext>
            </a:extLst>
          </p:cNvPr>
          <p:cNvSpPr txBox="1"/>
          <p:nvPr/>
        </p:nvSpPr>
        <p:spPr>
          <a:xfrm>
            <a:off x="7715250" y="2937660"/>
            <a:ext cx="910208" cy="523220"/>
          </a:xfrm>
          <a:prstGeom prst="rect">
            <a:avLst/>
          </a:prstGeom>
          <a:noFill/>
        </p:spPr>
        <p:txBody>
          <a:bodyPr wrap="square" rtlCol="0">
            <a:spAutoFit/>
          </a:bodyPr>
          <a:lstStyle/>
          <a:p>
            <a:r>
              <a:rPr lang="zh-CN" altLang="en-US" sz="2800" b="1">
                <a:solidFill>
                  <a:srgbClr val="FF0000"/>
                </a:solidFill>
              </a:rPr>
              <a:t>？？？</a:t>
            </a:r>
          </a:p>
        </p:txBody>
      </p:sp>
      <p:sp>
        <p:nvSpPr>
          <p:cNvPr id="2" name="矩形 1">
            <a:extLst>
              <a:ext uri="{FF2B5EF4-FFF2-40B4-BE49-F238E27FC236}">
                <a16:creationId xmlns:a16="http://schemas.microsoft.com/office/drawing/2014/main" id="{455E9249-ECD4-4AF6-88D0-F236EC8C8E59}"/>
              </a:ext>
            </a:extLst>
          </p:cNvPr>
          <p:cNvSpPr/>
          <p:nvPr/>
        </p:nvSpPr>
        <p:spPr>
          <a:xfrm>
            <a:off x="3377045" y="4158616"/>
            <a:ext cx="5507182" cy="1292662"/>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a:t>假定已经知道了归约过程（即推导的逆过程）为：</a:t>
            </a:r>
            <a:endParaRPr lang="en-US" altLang="zh-CN"/>
          </a:p>
          <a:p>
            <a:pPr marL="0" marR="0" lvl="0" indent="0" algn="l" defTabSz="914400" rtl="0" eaLnBrk="1" fontAlgn="auto" latinLnBrk="0" hangingPunct="1">
              <a:lnSpc>
                <a:spcPct val="100000"/>
              </a:lnSpc>
              <a:buClrTx/>
              <a:buSzTx/>
              <a:buFontTx/>
              <a:buNone/>
              <a:tabLst/>
              <a:defRPr/>
            </a:pPr>
            <a:r>
              <a:rPr lang="en-US" altLang="zh-CN" sz="2000" b="1"/>
              <a:t>E =&gt;</a:t>
            </a:r>
            <a:r>
              <a:rPr lang="en-US" altLang="zh-CN" sz="2000" b="1" baseline="-25000"/>
              <a:t>rm</a:t>
            </a:r>
            <a:r>
              <a:rPr lang="en-US" altLang="zh-CN" sz="2000" b="1"/>
              <a:t>  E * E =&gt;</a:t>
            </a:r>
            <a:r>
              <a:rPr lang="en-US" altLang="zh-CN" sz="2000" b="1" baseline="-25000"/>
              <a:t> rm</a:t>
            </a:r>
            <a:r>
              <a:rPr lang="en-US" altLang="zh-CN" sz="2000" b="1"/>
              <a:t>  E * E + E =&gt;</a:t>
            </a:r>
            <a:r>
              <a:rPr lang="en-US" altLang="zh-CN" sz="2000" b="1" baseline="-25000"/>
              <a:t> rm</a:t>
            </a:r>
            <a:r>
              <a:rPr lang="en-US" altLang="zh-CN" sz="2000" b="1"/>
              <a:t>  E * E + id </a:t>
            </a:r>
          </a:p>
          <a:p>
            <a:pPr marL="0" marR="0" lvl="0" indent="0" algn="l" defTabSz="914400" rtl="0" eaLnBrk="1" fontAlgn="auto" latinLnBrk="0" hangingPunct="1">
              <a:lnSpc>
                <a:spcPct val="100000"/>
              </a:lnSpc>
              <a:buClrTx/>
              <a:buSzTx/>
              <a:buFontTx/>
              <a:buNone/>
              <a:tabLst/>
              <a:defRPr/>
            </a:pPr>
            <a:r>
              <a:rPr lang="en-US" altLang="zh-CN" sz="2000" b="1"/>
              <a:t>   </a:t>
            </a:r>
            <a:r>
              <a:rPr lang="en-US" altLang="zh-CN" sz="2000" b="1">
                <a:solidFill>
                  <a:srgbClr val="C00000"/>
                </a:solidFill>
              </a:rPr>
              <a:t>=&gt;</a:t>
            </a:r>
            <a:r>
              <a:rPr lang="en-US" altLang="zh-CN" sz="2000" b="1" baseline="-25000">
                <a:solidFill>
                  <a:srgbClr val="C00000"/>
                </a:solidFill>
              </a:rPr>
              <a:t> rm</a:t>
            </a:r>
            <a:r>
              <a:rPr lang="en-US" altLang="zh-CN" sz="2000" b="1">
                <a:solidFill>
                  <a:srgbClr val="C00000"/>
                </a:solidFill>
              </a:rPr>
              <a:t>  E * </a:t>
            </a:r>
            <a:r>
              <a:rPr lang="en-US" altLang="zh-CN" sz="2000" b="1" u="sng">
                <a:solidFill>
                  <a:srgbClr val="C00000"/>
                </a:solidFill>
              </a:rPr>
              <a:t>id</a:t>
            </a:r>
            <a:r>
              <a:rPr lang="en-US" altLang="zh-CN" sz="2000" b="1">
                <a:solidFill>
                  <a:srgbClr val="C00000"/>
                </a:solidFill>
              </a:rPr>
              <a:t> + id </a:t>
            </a:r>
            <a:r>
              <a:rPr lang="en-US" altLang="zh-CN" sz="2000" b="1"/>
              <a:t>=&gt;</a:t>
            </a:r>
            <a:r>
              <a:rPr lang="en-US" altLang="zh-CN" sz="2000" b="1" baseline="-25000"/>
              <a:t> rm</a:t>
            </a:r>
            <a:r>
              <a:rPr lang="en-US" altLang="zh-CN" sz="2000" b="1"/>
              <a:t>  id * id + id</a:t>
            </a:r>
          </a:p>
          <a:p>
            <a:pPr defTabSz="914400">
              <a:defRPr/>
            </a:pPr>
            <a:r>
              <a:rPr lang="zh-CN" altLang="en-US" sz="2000">
                <a:solidFill>
                  <a:srgbClr val="C00000"/>
                </a:solidFill>
              </a:rPr>
              <a:t>（注意看句柄）</a:t>
            </a:r>
            <a:endParaRPr lang="en-US" altLang="zh-CN" sz="2000" b="1"/>
          </a:p>
        </p:txBody>
      </p:sp>
      <p:grpSp>
        <p:nvGrpSpPr>
          <p:cNvPr id="23" name="组合 22">
            <a:extLst>
              <a:ext uri="{FF2B5EF4-FFF2-40B4-BE49-F238E27FC236}">
                <a16:creationId xmlns:a16="http://schemas.microsoft.com/office/drawing/2014/main" id="{64477AF8-AC9C-63A2-9708-BF31D864D8F8}"/>
              </a:ext>
            </a:extLst>
          </p:cNvPr>
          <p:cNvGrpSpPr/>
          <p:nvPr>
            <p:custDataLst>
              <p:tags r:id="rId12"/>
            </p:custDataLst>
          </p:nvPr>
        </p:nvGrpSpPr>
        <p:grpSpPr>
          <a:xfrm>
            <a:off x="0" y="0"/>
            <a:ext cx="9144000" cy="635000"/>
            <a:chOff x="0" y="0"/>
            <a:chExt cx="9144000" cy="635000"/>
          </a:xfrm>
        </p:grpSpPr>
        <p:sp>
          <p:nvSpPr>
            <p:cNvPr id="19" name="TitleBackground">
              <a:extLst>
                <a:ext uri="{FF2B5EF4-FFF2-40B4-BE49-F238E27FC236}">
                  <a16:creationId xmlns:a16="http://schemas.microsoft.com/office/drawing/2014/main" id="{9695A7F3-2DB9-E409-EDFD-1A144C4B55C8}"/>
                </a:ext>
              </a:extLst>
            </p:cNvPr>
            <p:cNvSpPr/>
            <p:nvPr>
              <p:custDataLst>
                <p:tags r:id="rId14"/>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ColorBlock">
              <a:extLst>
                <a:ext uri="{FF2B5EF4-FFF2-40B4-BE49-F238E27FC236}">
                  <a16:creationId xmlns:a16="http://schemas.microsoft.com/office/drawing/2014/main" id="{18A64D73-FA78-7291-E4AF-E6A5CEE5FD2D}"/>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ypeText">
              <a:extLst>
                <a:ext uri="{FF2B5EF4-FFF2-40B4-BE49-F238E27FC236}">
                  <a16:creationId xmlns:a16="http://schemas.microsoft.com/office/drawing/2014/main" id="{69D9221B-57A8-3715-D497-3972B24E08C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2" name="TipText">
              <a:extLst>
                <a:ext uri="{FF2B5EF4-FFF2-40B4-BE49-F238E27FC236}">
                  <a16:creationId xmlns:a16="http://schemas.microsoft.com/office/drawing/2014/main" id="{0EDB8D74-B326-5946-18B0-20734E8C4893}"/>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 name="图片 7">
            <a:extLst>
              <a:ext uri="{FF2B5EF4-FFF2-40B4-BE49-F238E27FC236}">
                <a16:creationId xmlns:a16="http://schemas.microsoft.com/office/drawing/2014/main" id="{4B25DD8B-1660-E9F2-B856-DE23C9114577}"/>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2918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2A0CC9-5AF5-4743-A91E-1A28C237DCB6}"/>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1952A9D3-749A-4C8A-BB1B-D1C286F1B817}"/>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F13E5D5D-084D-4BB9-8AAB-DE38392BD19F}"/>
              </a:ext>
            </a:extLst>
          </p:cNvPr>
          <p:cNvGraphicFramePr>
            <a:graphicFrameLocks/>
          </p:cNvGraphicFramePr>
          <p:nvPr>
            <p:extLst>
              <p:ext uri="{D42A27DB-BD31-4B8C-83A1-F6EECF244321}">
                <p14:modId xmlns:p14="http://schemas.microsoft.com/office/powerpoint/2010/main" val="2886921003"/>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60374F25-4B87-6B1A-5652-9619BC02BFC9}"/>
              </a:ext>
            </a:extLst>
          </p:cNvPr>
          <p:cNvSpPr>
            <a:spLocks noGrp="1"/>
          </p:cNvSpPr>
          <p:nvPr>
            <p:ph type="dt" sz="half" idx="10"/>
          </p:nvPr>
        </p:nvSpPr>
        <p:spPr/>
        <p:txBody>
          <a:bodyPr/>
          <a:lstStyle/>
          <a:p>
            <a:fld id="{A60476B2-DBC8-4089-857E-55360EBBE4F2}"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CE7CDEA-173A-F691-5126-0202E840F98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26DBE056-70FB-56FC-ABBB-30B450094CB5}"/>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
        <p:nvSpPr>
          <p:cNvPr id="6" name="矩形 5">
            <a:extLst>
              <a:ext uri="{FF2B5EF4-FFF2-40B4-BE49-F238E27FC236}">
                <a16:creationId xmlns:a16="http://schemas.microsoft.com/office/drawing/2014/main" id="{80A97079-FBE8-F5D2-B125-2EF1CFB8B2CF}"/>
              </a:ext>
            </a:extLst>
          </p:cNvPr>
          <p:cNvSpPr/>
          <p:nvPr/>
        </p:nvSpPr>
        <p:spPr>
          <a:xfrm>
            <a:off x="1397577" y="4628648"/>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a:t>
            </a:r>
            <a:r>
              <a:rPr lang="en-US" altLang="zh-CN" sz="2400" b="1" u="sng">
                <a:solidFill>
                  <a:srgbClr val="C00000"/>
                </a:solidFill>
              </a:rPr>
              <a:t>id</a:t>
            </a:r>
            <a:r>
              <a:rPr lang="en-US" altLang="zh-CN" sz="2400" b="1">
                <a:solidFill>
                  <a:srgbClr val="C00000"/>
                </a:solidFill>
              </a:rPr>
              <a:t> + id </a:t>
            </a:r>
            <a:r>
              <a:rPr lang="en-US" altLang="zh-CN" sz="2400" b="1"/>
              <a:t>=&gt;</a:t>
            </a:r>
            <a:r>
              <a:rPr lang="en-US" altLang="zh-CN" sz="2400" b="1" baseline="-25000"/>
              <a:t> rm</a:t>
            </a:r>
            <a:r>
              <a:rPr lang="en-US" altLang="zh-CN" sz="2400" b="1"/>
              <a:t>  id * id + id</a:t>
            </a:r>
          </a:p>
        </p:txBody>
      </p:sp>
    </p:spTree>
    <p:extLst>
      <p:ext uri="{BB962C8B-B14F-4D97-AF65-F5344CB8AC3E}">
        <p14:creationId xmlns:p14="http://schemas.microsoft.com/office/powerpoint/2010/main" val="2262833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71C2C01-11D1-4B21-BDBE-E53FFB07BE91}"/>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5F7B4649-42BB-4F8E-AB4B-5BC804895EBD}"/>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E2A5CDC7-48BD-4AF6-A0E9-09376B512D94}"/>
              </a:ext>
            </a:extLst>
          </p:cNvPr>
          <p:cNvGraphicFramePr>
            <a:graphicFrameLocks/>
          </p:cNvGraphicFramePr>
          <p:nvPr>
            <p:extLst>
              <p:ext uri="{D42A27DB-BD31-4B8C-83A1-F6EECF244321}">
                <p14:modId xmlns:p14="http://schemas.microsoft.com/office/powerpoint/2010/main" val="2798529957"/>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CC94D9DB-19B1-D3DC-39DE-90DEA117EF95}"/>
              </a:ext>
            </a:extLst>
          </p:cNvPr>
          <p:cNvSpPr>
            <a:spLocks noGrp="1"/>
          </p:cNvSpPr>
          <p:nvPr>
            <p:ph type="dt" sz="half" idx="10"/>
          </p:nvPr>
        </p:nvSpPr>
        <p:spPr/>
        <p:txBody>
          <a:bodyPr/>
          <a:lstStyle/>
          <a:p>
            <a:fld id="{08FB7702-085D-4128-BFA1-2F4D780C5C58}"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E9092608-8C09-177B-C28F-000971C1554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A7882DE5-FE05-6608-F339-3FF8E2783C36}"/>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
        <p:nvSpPr>
          <p:cNvPr id="6" name="矩形 5">
            <a:extLst>
              <a:ext uri="{FF2B5EF4-FFF2-40B4-BE49-F238E27FC236}">
                <a16:creationId xmlns:a16="http://schemas.microsoft.com/office/drawing/2014/main" id="{DDA31CD6-D0BB-7EB4-B015-284E31E75EC1}"/>
              </a:ext>
            </a:extLst>
          </p:cNvPr>
          <p:cNvSpPr/>
          <p:nvPr/>
        </p:nvSpPr>
        <p:spPr>
          <a:xfrm>
            <a:off x="1397577" y="5120759"/>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0493A61-F76E-42F1-8D36-70E43D19EEC0}"/>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B97D7060-A324-43C4-915C-D15E3ACB6A4B}"/>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32A993C2-900F-4817-A108-F754E7D43B32}"/>
              </a:ext>
            </a:extLst>
          </p:cNvPr>
          <p:cNvGraphicFramePr>
            <a:graphicFrameLocks/>
          </p:cNvGraphicFramePr>
          <p:nvPr>
            <p:extLst>
              <p:ext uri="{D42A27DB-BD31-4B8C-83A1-F6EECF244321}">
                <p14:modId xmlns:p14="http://schemas.microsoft.com/office/powerpoint/2010/main" val="804619342"/>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9828A2D0-B76B-0993-8EFD-14D59E3F06C3}"/>
              </a:ext>
            </a:extLst>
          </p:cNvPr>
          <p:cNvSpPr>
            <a:spLocks noGrp="1"/>
          </p:cNvSpPr>
          <p:nvPr>
            <p:ph type="dt" sz="half" idx="10"/>
          </p:nvPr>
        </p:nvSpPr>
        <p:spPr/>
        <p:txBody>
          <a:bodyPr/>
          <a:lstStyle/>
          <a:p>
            <a:fld id="{2DF392B1-E5B9-4EC3-BE65-E3883DA7802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01D83137-C576-EE4D-D370-95B6806A188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64E12613-3B16-6020-7376-025BD1DEDA19}"/>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
        <p:nvSpPr>
          <p:cNvPr id="6" name="矩形 5">
            <a:extLst>
              <a:ext uri="{FF2B5EF4-FFF2-40B4-BE49-F238E27FC236}">
                <a16:creationId xmlns:a16="http://schemas.microsoft.com/office/drawing/2014/main" id="{54AAB2DF-8A7D-FC74-0764-DF743A022F5F}"/>
              </a:ext>
            </a:extLst>
          </p:cNvPr>
          <p:cNvSpPr/>
          <p:nvPr/>
        </p:nvSpPr>
        <p:spPr>
          <a:xfrm>
            <a:off x="1397577" y="5246713"/>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FFE2809-4CAF-480E-A546-A492D73959E5}"/>
              </a:ext>
            </a:extLst>
          </p:cNvPr>
          <p:cNvSpPr>
            <a:spLocks noGrp="1" noChangeArrowheads="1"/>
          </p:cNvSpPr>
          <p:nvPr>
            <p:ph type="title"/>
          </p:nvPr>
        </p:nvSpPr>
        <p:spPr/>
        <p:txBody>
          <a:bodyPr/>
          <a:lstStyle/>
          <a:p>
            <a:pPr eaLnBrk="1" hangingPunct="1"/>
            <a:r>
              <a:rPr lang="zh-CN" altLang="en-US"/>
              <a:t>上次课回顾</a:t>
            </a:r>
          </a:p>
        </p:txBody>
      </p:sp>
      <p:sp>
        <p:nvSpPr>
          <p:cNvPr id="8195" name="Rectangle 3">
            <a:extLst>
              <a:ext uri="{FF2B5EF4-FFF2-40B4-BE49-F238E27FC236}">
                <a16:creationId xmlns:a16="http://schemas.microsoft.com/office/drawing/2014/main" id="{B781266F-1F21-4B40-90CB-B4BE57120D55}"/>
              </a:ext>
            </a:extLst>
          </p:cNvPr>
          <p:cNvSpPr>
            <a:spLocks noGrp="1" noChangeArrowheads="1"/>
          </p:cNvSpPr>
          <p:nvPr>
            <p:ph idx="1"/>
          </p:nvPr>
        </p:nvSpPr>
        <p:spPr/>
        <p:txBody>
          <a:bodyPr/>
          <a:lstStyle/>
          <a:p>
            <a:pPr eaLnBrk="1" hangingPunct="1"/>
            <a:r>
              <a:rPr lang="zh-CN" altLang="en-US"/>
              <a:t>非递归的预测分析（除递归下降预测分析外的另一种无回溯的自上而下分析）</a:t>
            </a:r>
          </a:p>
          <a:p>
            <a:pPr lvl="1" eaLnBrk="1" hangingPunct="1"/>
            <a:r>
              <a:rPr lang="zh-CN" altLang="en-US"/>
              <a:t>显式地维持一个栈</a:t>
            </a:r>
          </a:p>
        </p:txBody>
      </p:sp>
      <p:grpSp>
        <p:nvGrpSpPr>
          <p:cNvPr id="25" name="Group 4">
            <a:extLst>
              <a:ext uri="{FF2B5EF4-FFF2-40B4-BE49-F238E27FC236}">
                <a16:creationId xmlns:a16="http://schemas.microsoft.com/office/drawing/2014/main" id="{17244B7C-5ADD-4F9C-8575-C3F290CDD959}"/>
              </a:ext>
            </a:extLst>
          </p:cNvPr>
          <p:cNvGrpSpPr>
            <a:grpSpLocks/>
          </p:cNvGrpSpPr>
          <p:nvPr/>
        </p:nvGrpSpPr>
        <p:grpSpPr bwMode="auto">
          <a:xfrm>
            <a:off x="1131681" y="2885258"/>
            <a:ext cx="6704657" cy="3743608"/>
            <a:chOff x="384" y="1248"/>
            <a:chExt cx="4800" cy="2691"/>
          </a:xfrm>
        </p:grpSpPr>
        <p:grpSp>
          <p:nvGrpSpPr>
            <p:cNvPr id="26" name="Group 5">
              <a:extLst>
                <a:ext uri="{FF2B5EF4-FFF2-40B4-BE49-F238E27FC236}">
                  <a16:creationId xmlns:a16="http://schemas.microsoft.com/office/drawing/2014/main" id="{829596C5-F45A-458A-B83E-7D60680BBB5A}"/>
                </a:ext>
              </a:extLst>
            </p:cNvPr>
            <p:cNvGrpSpPr>
              <a:grpSpLocks/>
            </p:cNvGrpSpPr>
            <p:nvPr/>
          </p:nvGrpSpPr>
          <p:grpSpPr bwMode="auto">
            <a:xfrm>
              <a:off x="2400" y="1248"/>
              <a:ext cx="1221" cy="373"/>
              <a:chOff x="4484" y="9630"/>
              <a:chExt cx="1460" cy="392"/>
            </a:xfrm>
          </p:grpSpPr>
          <p:sp>
            <p:nvSpPr>
              <p:cNvPr id="41" name="Rectangle 6">
                <a:extLst>
                  <a:ext uri="{FF2B5EF4-FFF2-40B4-BE49-F238E27FC236}">
                    <a16:creationId xmlns:a16="http://schemas.microsoft.com/office/drawing/2014/main" id="{B3E027EC-F572-48CF-9D15-89BC78F61E2D}"/>
                  </a:ext>
                </a:extLst>
              </p:cNvPr>
              <p:cNvSpPr>
                <a:spLocks noChangeArrowheads="1"/>
              </p:cNvSpPr>
              <p:nvPr/>
            </p:nvSpPr>
            <p:spPr bwMode="auto">
              <a:xfrm>
                <a:off x="4770" y="9630"/>
                <a:ext cx="288" cy="3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a</a:t>
                </a:r>
              </a:p>
            </p:txBody>
          </p:sp>
          <p:sp>
            <p:nvSpPr>
              <p:cNvPr id="42" name="Rectangle 7">
                <a:extLst>
                  <a:ext uri="{FF2B5EF4-FFF2-40B4-BE49-F238E27FC236}">
                    <a16:creationId xmlns:a16="http://schemas.microsoft.com/office/drawing/2014/main" id="{A5D06B8C-5E0A-4D56-A049-70C856898200}"/>
                  </a:ext>
                </a:extLst>
              </p:cNvPr>
              <p:cNvSpPr>
                <a:spLocks noChangeArrowheads="1"/>
              </p:cNvSpPr>
              <p:nvPr/>
            </p:nvSpPr>
            <p:spPr bwMode="auto">
              <a:xfrm>
                <a:off x="4484" y="9632"/>
                <a:ext cx="288" cy="3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900" b="0" i="1">
                  <a:latin typeface="Times New Roman" panose="02020603050405020304" pitchFamily="18" charset="0"/>
                  <a:ea typeface="宋体" panose="02010600030101010101" pitchFamily="2" charset="-122"/>
                </a:endParaRPr>
              </a:p>
            </p:txBody>
          </p:sp>
          <p:sp>
            <p:nvSpPr>
              <p:cNvPr id="43" name="Rectangle 8">
                <a:extLst>
                  <a:ext uri="{FF2B5EF4-FFF2-40B4-BE49-F238E27FC236}">
                    <a16:creationId xmlns:a16="http://schemas.microsoft.com/office/drawing/2014/main" id="{6D88C8CF-663F-436C-A98D-81829F45C48A}"/>
                  </a:ext>
                </a:extLst>
              </p:cNvPr>
              <p:cNvSpPr>
                <a:spLocks noChangeArrowheads="1"/>
              </p:cNvSpPr>
              <p:nvPr/>
            </p:nvSpPr>
            <p:spPr bwMode="auto">
              <a:xfrm>
                <a:off x="5070" y="9630"/>
                <a:ext cx="288" cy="3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44" name="Rectangle 9">
                <a:extLst>
                  <a:ext uri="{FF2B5EF4-FFF2-40B4-BE49-F238E27FC236}">
                    <a16:creationId xmlns:a16="http://schemas.microsoft.com/office/drawing/2014/main" id="{91223F36-4C90-4B7C-BCA5-AEE821A95D0C}"/>
                  </a:ext>
                </a:extLst>
              </p:cNvPr>
              <p:cNvSpPr>
                <a:spLocks noChangeArrowheads="1"/>
              </p:cNvSpPr>
              <p:nvPr/>
            </p:nvSpPr>
            <p:spPr bwMode="auto">
              <a:xfrm>
                <a:off x="5356" y="9630"/>
                <a:ext cx="288" cy="3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b</a:t>
                </a:r>
              </a:p>
            </p:txBody>
          </p:sp>
          <p:sp>
            <p:nvSpPr>
              <p:cNvPr id="45" name="Rectangle 10">
                <a:extLst>
                  <a:ext uri="{FF2B5EF4-FFF2-40B4-BE49-F238E27FC236}">
                    <a16:creationId xmlns:a16="http://schemas.microsoft.com/office/drawing/2014/main" id="{2B47CCC1-3260-4557-88B2-CDA38C4A8D93}"/>
                  </a:ext>
                </a:extLst>
              </p:cNvPr>
              <p:cNvSpPr>
                <a:spLocks noChangeArrowheads="1"/>
              </p:cNvSpPr>
              <p:nvPr/>
            </p:nvSpPr>
            <p:spPr bwMode="auto">
              <a:xfrm>
                <a:off x="5656" y="9630"/>
                <a:ext cx="288" cy="39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grpSp>
        <p:sp>
          <p:nvSpPr>
            <p:cNvPr id="27" name="Rectangle 11">
              <a:extLst>
                <a:ext uri="{FF2B5EF4-FFF2-40B4-BE49-F238E27FC236}">
                  <a16:creationId xmlns:a16="http://schemas.microsoft.com/office/drawing/2014/main" id="{500F1122-7B4A-4A7A-B53F-EF8498928EE5}"/>
                </a:ext>
              </a:extLst>
            </p:cNvPr>
            <p:cNvSpPr>
              <a:spLocks noChangeArrowheads="1"/>
            </p:cNvSpPr>
            <p:nvPr/>
          </p:nvSpPr>
          <p:spPr bwMode="auto">
            <a:xfrm>
              <a:off x="1550" y="1298"/>
              <a:ext cx="658"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b="0">
                  <a:latin typeface="Times New Roman" panose="02020603050405020304" pitchFamily="18" charset="0"/>
                </a:rPr>
                <a:t>输入</a:t>
              </a:r>
            </a:p>
          </p:txBody>
        </p:sp>
        <p:sp>
          <p:nvSpPr>
            <p:cNvPr id="28" name="Rectangle 12">
              <a:extLst>
                <a:ext uri="{FF2B5EF4-FFF2-40B4-BE49-F238E27FC236}">
                  <a16:creationId xmlns:a16="http://schemas.microsoft.com/office/drawing/2014/main" id="{677C29BB-8E90-4B64-9899-6314EDA51BB6}"/>
                </a:ext>
              </a:extLst>
            </p:cNvPr>
            <p:cNvSpPr>
              <a:spLocks noChangeArrowheads="1"/>
            </p:cNvSpPr>
            <p:nvPr/>
          </p:nvSpPr>
          <p:spPr bwMode="auto">
            <a:xfrm>
              <a:off x="2192" y="2132"/>
              <a:ext cx="1696" cy="62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lnSpc>
                  <a:spcPct val="140000"/>
                </a:lnSpc>
                <a:spcBef>
                  <a:spcPct val="50000"/>
                </a:spcBef>
                <a:buClrTx/>
                <a:buSzTx/>
                <a:buFontTx/>
                <a:buNone/>
              </a:pPr>
              <a:r>
                <a:rPr lang="zh-CN" altLang="en-US" sz="2800" b="0">
                  <a:latin typeface="Times New Roman" panose="02020603050405020304" pitchFamily="18" charset="0"/>
                </a:rPr>
                <a:t>预测分析程序</a:t>
              </a:r>
            </a:p>
          </p:txBody>
        </p:sp>
        <p:sp>
          <p:nvSpPr>
            <p:cNvPr id="29" name="Rectangle 13">
              <a:extLst>
                <a:ext uri="{FF2B5EF4-FFF2-40B4-BE49-F238E27FC236}">
                  <a16:creationId xmlns:a16="http://schemas.microsoft.com/office/drawing/2014/main" id="{8D796C3D-BEAA-4EE6-AD1E-356E0356A81E}"/>
                </a:ext>
              </a:extLst>
            </p:cNvPr>
            <p:cNvSpPr>
              <a:spLocks noChangeArrowheads="1"/>
            </p:cNvSpPr>
            <p:nvPr/>
          </p:nvSpPr>
          <p:spPr bwMode="auto">
            <a:xfrm>
              <a:off x="2400" y="3312"/>
              <a:ext cx="1254" cy="62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lnSpc>
                  <a:spcPct val="140000"/>
                </a:lnSpc>
                <a:spcBef>
                  <a:spcPct val="0"/>
                </a:spcBef>
                <a:buClrTx/>
                <a:buSzTx/>
                <a:buFontTx/>
                <a:buNone/>
              </a:pPr>
              <a:r>
                <a:rPr lang="zh-CN" altLang="en-US" sz="2800" b="0">
                  <a:latin typeface="Times New Roman" panose="02020603050405020304" pitchFamily="18" charset="0"/>
                </a:rPr>
                <a:t>分析表</a:t>
              </a:r>
              <a:r>
                <a:rPr lang="en-US" altLang="zh-CN" sz="2800" i="1">
                  <a:latin typeface="Times New Roman" panose="02020603050405020304" pitchFamily="18" charset="0"/>
                  <a:ea typeface="宋体" panose="02010600030101010101" pitchFamily="2" charset="-122"/>
                </a:rPr>
                <a:t>M</a:t>
              </a:r>
            </a:p>
          </p:txBody>
        </p:sp>
        <p:sp>
          <p:nvSpPr>
            <p:cNvPr id="30" name="Line 14">
              <a:extLst>
                <a:ext uri="{FF2B5EF4-FFF2-40B4-BE49-F238E27FC236}">
                  <a16:creationId xmlns:a16="http://schemas.microsoft.com/office/drawing/2014/main" id="{7DC32604-C434-4E41-A5C2-78745B9B4CD8}"/>
                </a:ext>
              </a:extLst>
            </p:cNvPr>
            <p:cNvSpPr>
              <a:spLocks noChangeShapeType="1"/>
            </p:cNvSpPr>
            <p:nvPr/>
          </p:nvSpPr>
          <p:spPr bwMode="auto">
            <a:xfrm flipV="1">
              <a:off x="3007" y="1633"/>
              <a:ext cx="0" cy="4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31" name="Line 15">
              <a:extLst>
                <a:ext uri="{FF2B5EF4-FFF2-40B4-BE49-F238E27FC236}">
                  <a16:creationId xmlns:a16="http://schemas.microsoft.com/office/drawing/2014/main" id="{250F5B6F-8CC7-47D9-8E48-D00ACC2A0F30}"/>
                </a:ext>
              </a:extLst>
            </p:cNvPr>
            <p:cNvSpPr>
              <a:spLocks noChangeShapeType="1"/>
            </p:cNvSpPr>
            <p:nvPr/>
          </p:nvSpPr>
          <p:spPr bwMode="auto">
            <a:xfrm>
              <a:off x="2994" y="2759"/>
              <a:ext cx="0" cy="51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32" name="Line 16">
              <a:extLst>
                <a:ext uri="{FF2B5EF4-FFF2-40B4-BE49-F238E27FC236}">
                  <a16:creationId xmlns:a16="http://schemas.microsoft.com/office/drawing/2014/main" id="{157C45B7-C30E-4D9B-AA68-BA1520A0181A}"/>
                </a:ext>
              </a:extLst>
            </p:cNvPr>
            <p:cNvSpPr>
              <a:spLocks noChangeShapeType="1"/>
            </p:cNvSpPr>
            <p:nvPr/>
          </p:nvSpPr>
          <p:spPr bwMode="auto">
            <a:xfrm>
              <a:off x="3936" y="2448"/>
              <a:ext cx="4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33" name="Rectangle 17">
              <a:extLst>
                <a:ext uri="{FF2B5EF4-FFF2-40B4-BE49-F238E27FC236}">
                  <a16:creationId xmlns:a16="http://schemas.microsoft.com/office/drawing/2014/main" id="{2250DA23-C185-45CE-9835-5EC982C725AB}"/>
                </a:ext>
              </a:extLst>
            </p:cNvPr>
            <p:cNvSpPr>
              <a:spLocks noChangeArrowheads="1"/>
            </p:cNvSpPr>
            <p:nvPr/>
          </p:nvSpPr>
          <p:spPr bwMode="auto">
            <a:xfrm>
              <a:off x="4534" y="2225"/>
              <a:ext cx="650"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b="0">
                  <a:latin typeface="Times New Roman" panose="02020603050405020304" pitchFamily="18" charset="0"/>
                </a:rPr>
                <a:t>输出</a:t>
              </a:r>
              <a:r>
                <a:rPr lang="zh-CN" altLang="en-US" sz="900" b="0">
                  <a:latin typeface="Times New Roman" panose="02020603050405020304" pitchFamily="18" charset="0"/>
                  <a:ea typeface="宋体" panose="02010600030101010101" pitchFamily="2" charset="-122"/>
                </a:rPr>
                <a:t>  </a:t>
              </a:r>
            </a:p>
          </p:txBody>
        </p:sp>
        <p:grpSp>
          <p:nvGrpSpPr>
            <p:cNvPr id="34" name="Group 18">
              <a:extLst>
                <a:ext uri="{FF2B5EF4-FFF2-40B4-BE49-F238E27FC236}">
                  <a16:creationId xmlns:a16="http://schemas.microsoft.com/office/drawing/2014/main" id="{19F5F8C4-E488-492B-9D56-0B116D25D29D}"/>
                </a:ext>
              </a:extLst>
            </p:cNvPr>
            <p:cNvGrpSpPr>
              <a:grpSpLocks/>
            </p:cNvGrpSpPr>
            <p:nvPr/>
          </p:nvGrpSpPr>
          <p:grpSpPr bwMode="auto">
            <a:xfrm>
              <a:off x="1189" y="2272"/>
              <a:ext cx="376" cy="1288"/>
              <a:chOff x="1189" y="2272"/>
              <a:chExt cx="376" cy="1288"/>
            </a:xfrm>
          </p:grpSpPr>
          <p:sp>
            <p:nvSpPr>
              <p:cNvPr id="37" name="Rectangle 19">
                <a:extLst>
                  <a:ext uri="{FF2B5EF4-FFF2-40B4-BE49-F238E27FC236}">
                    <a16:creationId xmlns:a16="http://schemas.microsoft.com/office/drawing/2014/main" id="{E1EEF4AA-927C-49B1-8009-F87E60EEE974}"/>
                  </a:ext>
                </a:extLst>
              </p:cNvPr>
              <p:cNvSpPr>
                <a:spLocks noChangeArrowheads="1"/>
              </p:cNvSpPr>
              <p:nvPr/>
            </p:nvSpPr>
            <p:spPr bwMode="auto">
              <a:xfrm>
                <a:off x="1189" y="2272"/>
                <a:ext cx="374" cy="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X</a:t>
                </a:r>
              </a:p>
            </p:txBody>
          </p:sp>
          <p:sp>
            <p:nvSpPr>
              <p:cNvPr id="38" name="Rectangle 20">
                <a:extLst>
                  <a:ext uri="{FF2B5EF4-FFF2-40B4-BE49-F238E27FC236}">
                    <a16:creationId xmlns:a16="http://schemas.microsoft.com/office/drawing/2014/main" id="{5B6B1CD0-C924-4DC5-8896-EEF0CF8B93A2}"/>
                  </a:ext>
                </a:extLst>
              </p:cNvPr>
              <p:cNvSpPr>
                <a:spLocks noChangeArrowheads="1"/>
              </p:cNvSpPr>
              <p:nvPr/>
            </p:nvSpPr>
            <p:spPr bwMode="auto">
              <a:xfrm>
                <a:off x="1189" y="2603"/>
                <a:ext cx="374" cy="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Y</a:t>
                </a:r>
              </a:p>
            </p:txBody>
          </p:sp>
          <p:sp>
            <p:nvSpPr>
              <p:cNvPr id="39" name="Rectangle 21">
                <a:extLst>
                  <a:ext uri="{FF2B5EF4-FFF2-40B4-BE49-F238E27FC236}">
                    <a16:creationId xmlns:a16="http://schemas.microsoft.com/office/drawing/2014/main" id="{BAB15DC3-E1E7-4DF7-8981-0F8B5E0AB8F7}"/>
                  </a:ext>
                </a:extLst>
              </p:cNvPr>
              <p:cNvSpPr>
                <a:spLocks noChangeArrowheads="1"/>
              </p:cNvSpPr>
              <p:nvPr/>
            </p:nvSpPr>
            <p:spPr bwMode="auto">
              <a:xfrm>
                <a:off x="1191" y="2915"/>
                <a:ext cx="374" cy="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i="1">
                    <a:latin typeface="Times New Roman" panose="02020603050405020304" pitchFamily="18" charset="0"/>
                    <a:ea typeface="宋体" panose="02010600030101010101" pitchFamily="2" charset="-122"/>
                  </a:rPr>
                  <a:t>Z</a:t>
                </a:r>
              </a:p>
            </p:txBody>
          </p:sp>
          <p:sp>
            <p:nvSpPr>
              <p:cNvPr id="40" name="Rectangle 22">
                <a:extLst>
                  <a:ext uri="{FF2B5EF4-FFF2-40B4-BE49-F238E27FC236}">
                    <a16:creationId xmlns:a16="http://schemas.microsoft.com/office/drawing/2014/main" id="{A7E7DC86-857F-48FA-8404-8BD925CBDB82}"/>
                  </a:ext>
                </a:extLst>
              </p:cNvPr>
              <p:cNvSpPr>
                <a:spLocks noChangeArrowheads="1"/>
              </p:cNvSpPr>
              <p:nvPr/>
            </p:nvSpPr>
            <p:spPr bwMode="auto">
              <a:xfrm>
                <a:off x="1191" y="3231"/>
                <a:ext cx="374" cy="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a:latin typeface="Times New Roman" panose="02020603050405020304" pitchFamily="18" charset="0"/>
                    <a:ea typeface="宋体" panose="02010600030101010101" pitchFamily="2" charset="-122"/>
                  </a:rPr>
                  <a:t>$</a:t>
                </a:r>
              </a:p>
            </p:txBody>
          </p:sp>
        </p:grpSp>
        <p:sp>
          <p:nvSpPr>
            <p:cNvPr id="35" name="Line 23">
              <a:extLst>
                <a:ext uri="{FF2B5EF4-FFF2-40B4-BE49-F238E27FC236}">
                  <a16:creationId xmlns:a16="http://schemas.microsoft.com/office/drawing/2014/main" id="{4C54D0B5-EA86-4316-9FB5-125032EC9AD0}"/>
                </a:ext>
              </a:extLst>
            </p:cNvPr>
            <p:cNvSpPr>
              <a:spLocks noChangeShapeType="1"/>
            </p:cNvSpPr>
            <p:nvPr/>
          </p:nvSpPr>
          <p:spPr bwMode="auto">
            <a:xfrm flipH="1">
              <a:off x="1577" y="2434"/>
              <a:ext cx="57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600"/>
            </a:p>
          </p:txBody>
        </p:sp>
        <p:sp>
          <p:nvSpPr>
            <p:cNvPr id="36" name="Rectangle 24">
              <a:extLst>
                <a:ext uri="{FF2B5EF4-FFF2-40B4-BE49-F238E27FC236}">
                  <a16:creationId xmlns:a16="http://schemas.microsoft.com/office/drawing/2014/main" id="{6280534C-DD60-41DB-A3B8-1BFDEC0E7D92}"/>
                </a:ext>
              </a:extLst>
            </p:cNvPr>
            <p:cNvSpPr>
              <a:spLocks noChangeArrowheads="1"/>
            </p:cNvSpPr>
            <p:nvPr/>
          </p:nvSpPr>
          <p:spPr bwMode="auto">
            <a:xfrm>
              <a:off x="384" y="2268"/>
              <a:ext cx="60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b="0">
                  <a:latin typeface="Times New Roman" panose="02020603050405020304" pitchFamily="18" charset="0"/>
                </a:rPr>
                <a:t>栈</a:t>
              </a:r>
            </a:p>
          </p:txBody>
        </p:sp>
      </p:grpSp>
      <p:sp>
        <p:nvSpPr>
          <p:cNvPr id="46" name="TextBox 24">
            <a:extLst>
              <a:ext uri="{FF2B5EF4-FFF2-40B4-BE49-F238E27FC236}">
                <a16:creationId xmlns:a16="http://schemas.microsoft.com/office/drawing/2014/main" id="{8AA15068-F2D0-4EA7-90A1-D1A31FCDF708}"/>
              </a:ext>
            </a:extLst>
          </p:cNvPr>
          <p:cNvSpPr txBox="1">
            <a:spLocks noChangeArrowheads="1"/>
          </p:cNvSpPr>
          <p:nvPr/>
        </p:nvSpPr>
        <p:spPr bwMode="auto">
          <a:xfrm>
            <a:off x="5753975" y="5893334"/>
            <a:ext cx="1475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i="1">
                <a:solidFill>
                  <a:schemeClr val="accent2"/>
                </a:solidFill>
                <a:latin typeface="Times New Roman" panose="02020603050405020304" pitchFamily="18" charset="0"/>
                <a:ea typeface="宋体" panose="02010600030101010101" pitchFamily="2" charset="-122"/>
              </a:rPr>
              <a:t>M</a:t>
            </a:r>
            <a:r>
              <a:rPr lang="en-US" altLang="zh-CN">
                <a:solidFill>
                  <a:schemeClr val="accent2"/>
                </a:solidFill>
                <a:latin typeface="Times New Roman" panose="02020603050405020304" pitchFamily="18" charset="0"/>
                <a:ea typeface="宋体" panose="02010600030101010101" pitchFamily="2" charset="-122"/>
              </a:rPr>
              <a:t>[</a:t>
            </a:r>
            <a:r>
              <a:rPr lang="en-US" altLang="zh-CN" i="1">
                <a:solidFill>
                  <a:schemeClr val="accent2"/>
                </a:solidFill>
                <a:latin typeface="Times New Roman" panose="02020603050405020304" pitchFamily="18" charset="0"/>
                <a:ea typeface="宋体" panose="02010600030101010101" pitchFamily="2" charset="-122"/>
              </a:rPr>
              <a:t>A</a:t>
            </a:r>
            <a:r>
              <a:rPr lang="en-US" altLang="zh-CN">
                <a:solidFill>
                  <a:schemeClr val="accent2"/>
                </a:solidFill>
                <a:latin typeface="Times New Roman" panose="02020603050405020304" pitchFamily="18" charset="0"/>
                <a:ea typeface="宋体" panose="02010600030101010101" pitchFamily="2" charset="-122"/>
              </a:rPr>
              <a:t>, </a:t>
            </a:r>
            <a:r>
              <a:rPr lang="en-US" altLang="zh-CN" i="1">
                <a:solidFill>
                  <a:schemeClr val="accent2"/>
                </a:solidFill>
                <a:latin typeface="Times New Roman" panose="02020603050405020304" pitchFamily="18" charset="0"/>
                <a:ea typeface="宋体" panose="02010600030101010101" pitchFamily="2" charset="-122"/>
              </a:rPr>
              <a:t>a</a:t>
            </a:r>
            <a:r>
              <a:rPr lang="en-US" altLang="zh-CN">
                <a:solidFill>
                  <a:schemeClr val="accent2"/>
                </a:solidFill>
                <a:latin typeface="Times New Roman" panose="02020603050405020304" pitchFamily="18" charset="0"/>
                <a:ea typeface="宋体" panose="02010600030101010101" pitchFamily="2" charset="-122"/>
              </a:rPr>
              <a:t>]</a:t>
            </a:r>
            <a:endParaRPr lang="zh-CN" altLang="en-US">
              <a:solidFill>
                <a:schemeClr val="accent2"/>
              </a:solidFill>
              <a:latin typeface="Times New Roman" panose="02020603050405020304" pitchFamily="18" charset="0"/>
              <a:ea typeface="宋体" panose="02010600030101010101" pitchFamily="2" charset="-122"/>
            </a:endParaRPr>
          </a:p>
        </p:txBody>
      </p:sp>
      <p:sp>
        <p:nvSpPr>
          <p:cNvPr id="2" name="日期占位符 1">
            <a:extLst>
              <a:ext uri="{FF2B5EF4-FFF2-40B4-BE49-F238E27FC236}">
                <a16:creationId xmlns:a16="http://schemas.microsoft.com/office/drawing/2014/main" id="{779578A2-F66C-AEF3-E9A1-EAF405FB89EA}"/>
              </a:ext>
            </a:extLst>
          </p:cNvPr>
          <p:cNvSpPr>
            <a:spLocks noGrp="1"/>
          </p:cNvSpPr>
          <p:nvPr>
            <p:ph type="dt" sz="half" idx="10"/>
          </p:nvPr>
        </p:nvSpPr>
        <p:spPr/>
        <p:txBody>
          <a:bodyPr/>
          <a:lstStyle/>
          <a:p>
            <a:fld id="{805B393C-A46C-4FFB-9BBE-2F2AFDC7E75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268E5AA6-4E8D-FB28-2D28-85CD30644BD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99D0AFED-E3C0-655D-E01D-1E8F1F6C4688}"/>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F2D563-0D10-401C-BD50-D73AB57977EC}"/>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1AD79283-8D0F-4D18-AC0E-E61DCEC0E061}"/>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CBFC8260-5E25-4316-8ACD-7A657B6F58C4}"/>
              </a:ext>
            </a:extLst>
          </p:cNvPr>
          <p:cNvGraphicFramePr>
            <a:graphicFrameLocks/>
          </p:cNvGraphicFramePr>
          <p:nvPr>
            <p:extLst>
              <p:ext uri="{D42A27DB-BD31-4B8C-83A1-F6EECF244321}">
                <p14:modId xmlns:p14="http://schemas.microsoft.com/office/powerpoint/2010/main" val="1763531400"/>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240F37A0-FB38-236A-432C-7AF89AEC26D9}"/>
              </a:ext>
            </a:extLst>
          </p:cNvPr>
          <p:cNvSpPr>
            <a:spLocks noGrp="1"/>
          </p:cNvSpPr>
          <p:nvPr>
            <p:ph type="dt" sz="half" idx="10"/>
          </p:nvPr>
        </p:nvSpPr>
        <p:spPr/>
        <p:txBody>
          <a:bodyPr/>
          <a:lstStyle/>
          <a:p>
            <a:fld id="{E7045427-1DE7-4EA6-BFBD-52313494D991}"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CED028C2-BBE9-7C2F-7C69-10965E2D48C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CE34A3AE-A132-B876-06CF-984DF7BC7CA2}"/>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
        <p:nvSpPr>
          <p:cNvPr id="6" name="矩形 5">
            <a:extLst>
              <a:ext uri="{FF2B5EF4-FFF2-40B4-BE49-F238E27FC236}">
                <a16:creationId xmlns:a16="http://schemas.microsoft.com/office/drawing/2014/main" id="{9E8A5DDB-2FEE-B203-1C96-39E7B9D038A9}"/>
              </a:ext>
            </a:extLst>
          </p:cNvPr>
          <p:cNvSpPr/>
          <p:nvPr/>
        </p:nvSpPr>
        <p:spPr>
          <a:xfrm>
            <a:off x="1397577" y="2686050"/>
            <a:ext cx="6535882" cy="1508105"/>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E + </a:t>
            </a:r>
            <a:r>
              <a:rPr lang="en-US" altLang="zh-CN" sz="2400" b="1" u="sng">
                <a:solidFill>
                  <a:srgbClr val="C00000"/>
                </a:solidFill>
              </a:rPr>
              <a:t>id</a:t>
            </a:r>
            <a:r>
              <a:rPr lang="en-US" altLang="zh-CN" sz="2400" b="1">
                <a:solidFill>
                  <a:srgbClr val="C00000"/>
                </a:solidFill>
              </a:rPr>
              <a:t>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a:p>
            <a:pPr defTabSz="914400">
              <a:defRPr/>
            </a:pPr>
            <a:r>
              <a:rPr lang="zh-CN" altLang="en-US" sz="2400">
                <a:solidFill>
                  <a:srgbClr val="C00000"/>
                </a:solidFill>
              </a:rPr>
              <a:t>（注意看句柄）</a:t>
            </a:r>
            <a:endParaRPr lang="en-US" altLang="zh-CN" sz="2400">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9B79705-53D5-4F48-92B6-ADECDE8B7DF6}"/>
              </a:ext>
            </a:extLst>
          </p:cNvPr>
          <p:cNvSpPr>
            <a:spLocks noGrp="1" noChangeArrowheads="1"/>
          </p:cNvSpPr>
          <p:nvPr>
            <p:ph type="title"/>
          </p:nvPr>
        </p:nvSpPr>
        <p:spPr/>
        <p:txBody>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32022A2B-9BC8-4164-AC0C-52DBBFAF00F6}"/>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71D16144-E4EC-4C78-A994-C13D2FF3F40C}"/>
              </a:ext>
            </a:extLst>
          </p:cNvPr>
          <p:cNvGraphicFramePr>
            <a:graphicFrameLocks/>
          </p:cNvGraphicFramePr>
          <p:nvPr>
            <p:extLst>
              <p:ext uri="{D42A27DB-BD31-4B8C-83A1-F6EECF244321}">
                <p14:modId xmlns:p14="http://schemas.microsoft.com/office/powerpoint/2010/main" val="1629619745"/>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2B524D80-AC09-FD10-5A12-577DC89BA5CE}"/>
              </a:ext>
            </a:extLst>
          </p:cNvPr>
          <p:cNvSpPr>
            <a:spLocks noGrp="1"/>
          </p:cNvSpPr>
          <p:nvPr>
            <p:ph type="dt" sz="half" idx="10"/>
          </p:nvPr>
        </p:nvSpPr>
        <p:spPr/>
        <p:txBody>
          <a:bodyPr/>
          <a:lstStyle/>
          <a:p>
            <a:fld id="{0EB65204-F9F7-42C9-8E51-0F93ACE92E97}"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FF1F0291-C7A4-8B7F-3D76-989A3CE1370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8BC69F6A-1BBD-D9DF-E1EC-FF464C0544FE}"/>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
        <p:nvSpPr>
          <p:cNvPr id="7" name="矩形 6">
            <a:extLst>
              <a:ext uri="{FF2B5EF4-FFF2-40B4-BE49-F238E27FC236}">
                <a16:creationId xmlns:a16="http://schemas.microsoft.com/office/drawing/2014/main" id="{AF2A32EC-44B9-4834-D1C2-EB28FB16501C}"/>
              </a:ext>
            </a:extLst>
          </p:cNvPr>
          <p:cNvSpPr/>
          <p:nvPr/>
        </p:nvSpPr>
        <p:spPr>
          <a:xfrm>
            <a:off x="1397577" y="2686050"/>
            <a:ext cx="6535882" cy="1508105"/>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a:t>
            </a:r>
            <a:r>
              <a:rPr lang="en-US" altLang="zh-CN" sz="2400" b="1">
                <a:solidFill>
                  <a:srgbClr val="C00000"/>
                </a:solidFill>
              </a:rPr>
              <a:t>=&gt;</a:t>
            </a:r>
            <a:r>
              <a:rPr lang="en-US" altLang="zh-CN" sz="2400" b="1" baseline="-25000">
                <a:solidFill>
                  <a:srgbClr val="C00000"/>
                </a:solidFill>
              </a:rPr>
              <a:t> rm</a:t>
            </a:r>
            <a:r>
              <a:rPr lang="en-US" altLang="zh-CN" sz="2400" b="1">
                <a:solidFill>
                  <a:srgbClr val="C00000"/>
                </a:solidFill>
              </a:rPr>
              <a:t>  E * </a:t>
            </a:r>
            <a:r>
              <a:rPr lang="en-US" altLang="zh-CN" sz="2400" b="1" u="sng">
                <a:solidFill>
                  <a:srgbClr val="C00000"/>
                </a:solidFill>
              </a:rPr>
              <a:t>E + E </a:t>
            </a:r>
            <a:r>
              <a:rPr lang="en-US" altLang="zh-CN" sz="2400" b="1"/>
              <a:t>=&gt;</a:t>
            </a:r>
            <a:r>
              <a:rPr lang="en-US" altLang="zh-CN" sz="2400" b="1" baseline="-25000"/>
              <a:t> rm</a:t>
            </a:r>
            <a:r>
              <a:rPr lang="en-US" altLang="zh-CN" sz="2400" b="1"/>
              <a:t>  E * E + id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a:p>
            <a:pPr defTabSz="914400">
              <a:defRPr/>
            </a:pPr>
            <a:r>
              <a:rPr lang="zh-CN" altLang="en-US" sz="2400">
                <a:solidFill>
                  <a:srgbClr val="C00000"/>
                </a:solidFill>
              </a:rPr>
              <a:t>（注意看句柄）</a:t>
            </a:r>
            <a:endParaRPr lang="en-US" altLang="zh-CN" sz="240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5D819FD-A7AD-4317-9F15-C9739BDEEB31}"/>
              </a:ext>
            </a:extLst>
          </p:cNvPr>
          <p:cNvSpPr>
            <a:spLocks noGrp="1" noChangeArrowheads="1"/>
          </p:cNvSpPr>
          <p:nvPr>
            <p:ph type="title"/>
          </p:nvPr>
        </p:nvSpPr>
        <p:spPr/>
        <p:txBody>
          <a:bodyPr/>
          <a:lstStyle/>
          <a:p>
            <a:r>
              <a:rPr lang="en-US" altLang="zh-CN"/>
              <a:t>3.4.3 </a:t>
            </a:r>
            <a:r>
              <a:rPr lang="zh-CN" altLang="en-US"/>
              <a:t>用栈实现移进</a:t>
            </a:r>
            <a:r>
              <a:rPr lang="en-US" altLang="zh-CN"/>
              <a:t>-</a:t>
            </a:r>
            <a:r>
              <a:rPr lang="zh-CN" altLang="en-US"/>
              <a:t>归约分析</a:t>
            </a:r>
          </a:p>
        </p:txBody>
      </p:sp>
      <p:sp>
        <p:nvSpPr>
          <p:cNvPr id="6" name="内容占位符 5">
            <a:extLst>
              <a:ext uri="{FF2B5EF4-FFF2-40B4-BE49-F238E27FC236}">
                <a16:creationId xmlns:a16="http://schemas.microsoft.com/office/drawing/2014/main" id="{43F3DFB6-2A12-49AC-8153-34759E069FE3}"/>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10" name="Group 3">
            <a:extLst>
              <a:ext uri="{FF2B5EF4-FFF2-40B4-BE49-F238E27FC236}">
                <a16:creationId xmlns:a16="http://schemas.microsoft.com/office/drawing/2014/main" id="{C66EE033-3C92-4475-9BAC-57B53126BD64}"/>
              </a:ext>
            </a:extLst>
          </p:cNvPr>
          <p:cNvGraphicFramePr>
            <a:graphicFrameLocks/>
          </p:cNvGraphicFramePr>
          <p:nvPr>
            <p:extLst>
              <p:ext uri="{D42A27DB-BD31-4B8C-83A1-F6EECF244321}">
                <p14:modId xmlns:p14="http://schemas.microsoft.com/office/powerpoint/2010/main" val="102487718"/>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imes New Roman" pitchFamily="18" charset="0"/>
                        <a:ea typeface="黑体" pitchFamily="2" charset="-122"/>
                      </a:endParaRP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CEEDCEF3-C91A-1E30-9E6C-8304AD6CD346}"/>
              </a:ext>
            </a:extLst>
          </p:cNvPr>
          <p:cNvSpPr>
            <a:spLocks noGrp="1"/>
          </p:cNvSpPr>
          <p:nvPr>
            <p:ph type="dt" sz="half" idx="10"/>
          </p:nvPr>
        </p:nvSpPr>
        <p:spPr/>
        <p:txBody>
          <a:bodyPr/>
          <a:lstStyle/>
          <a:p>
            <a:fld id="{DBE2E7CF-6F29-4BAC-B801-B9D16102C068}"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4224923A-63E1-BFCF-F7E5-AEE4392E911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96FE0483-1353-B4C4-9EFF-9298EDD92641}"/>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
        <p:nvSpPr>
          <p:cNvPr id="5" name="矩形 4">
            <a:extLst>
              <a:ext uri="{FF2B5EF4-FFF2-40B4-BE49-F238E27FC236}">
                <a16:creationId xmlns:a16="http://schemas.microsoft.com/office/drawing/2014/main" id="{001F3CD1-B5E5-D255-048F-39B89F37CEBB}"/>
              </a:ext>
            </a:extLst>
          </p:cNvPr>
          <p:cNvSpPr/>
          <p:nvPr/>
        </p:nvSpPr>
        <p:spPr>
          <a:xfrm>
            <a:off x="1397577" y="2686050"/>
            <a:ext cx="6535882" cy="1508105"/>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a:t>
            </a:r>
            <a:r>
              <a:rPr lang="en-US" altLang="zh-CN" sz="2400" b="1">
                <a:solidFill>
                  <a:srgbClr val="C00000"/>
                </a:solidFill>
              </a:rPr>
              <a:t>=&gt;</a:t>
            </a:r>
            <a:r>
              <a:rPr lang="en-US" altLang="zh-CN" sz="2400" b="1" baseline="-25000">
                <a:solidFill>
                  <a:srgbClr val="C00000"/>
                </a:solidFill>
              </a:rPr>
              <a:t>rm</a:t>
            </a:r>
            <a:r>
              <a:rPr lang="en-US" altLang="zh-CN" sz="2400" b="1">
                <a:solidFill>
                  <a:srgbClr val="C00000"/>
                </a:solidFill>
              </a:rPr>
              <a:t>  </a:t>
            </a:r>
            <a:r>
              <a:rPr lang="en-US" altLang="zh-CN" sz="2400" b="1" u="sng">
                <a:solidFill>
                  <a:srgbClr val="C00000"/>
                </a:solidFill>
              </a:rPr>
              <a:t>E * E </a:t>
            </a:r>
            <a:r>
              <a:rPr lang="en-US" altLang="zh-CN" sz="2400" b="1"/>
              <a:t>=&gt;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a:p>
            <a:pPr defTabSz="914400">
              <a:defRPr/>
            </a:pPr>
            <a:r>
              <a:rPr lang="zh-CN" altLang="en-US" sz="2400">
                <a:solidFill>
                  <a:srgbClr val="C00000"/>
                </a:solidFill>
              </a:rPr>
              <a:t>（注意看句柄）</a:t>
            </a:r>
            <a:endParaRPr lang="en-US" altLang="zh-CN" sz="2400">
              <a:solidFill>
                <a:srgbClr val="C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52F7B4D-D43E-4926-AC09-D02E3C55B35C}"/>
              </a:ext>
            </a:extLst>
          </p:cNvPr>
          <p:cNvSpPr>
            <a:spLocks noGrp="1" noChangeArrowheads="1"/>
          </p:cNvSpPr>
          <p:nvPr>
            <p:ph type="title"/>
          </p:nvPr>
        </p:nvSpPr>
        <p:spPr/>
        <p:txBody>
          <a:bodyPr>
            <a:normAutofit/>
          </a:bodyPr>
          <a:lstStyle/>
          <a:p>
            <a:pPr eaLnBrk="1" hangingPunct="1"/>
            <a:r>
              <a:rPr lang="en-US" altLang="zh-CN"/>
              <a:t>3.4.3 </a:t>
            </a:r>
            <a:r>
              <a:rPr lang="zh-CN" altLang="en-US"/>
              <a:t>用栈实现移进</a:t>
            </a:r>
            <a:r>
              <a:rPr lang="en-US" altLang="zh-CN"/>
              <a:t>-</a:t>
            </a:r>
            <a:r>
              <a:rPr lang="zh-CN" altLang="en-US"/>
              <a:t>归约分析</a:t>
            </a:r>
          </a:p>
        </p:txBody>
      </p:sp>
      <p:sp>
        <p:nvSpPr>
          <p:cNvPr id="4" name="内容占位符 3">
            <a:extLst>
              <a:ext uri="{FF2B5EF4-FFF2-40B4-BE49-F238E27FC236}">
                <a16:creationId xmlns:a16="http://schemas.microsoft.com/office/drawing/2014/main" id="{C650DDC5-70C6-4F7B-BD8F-811DA9FE325B}"/>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sz="3200" b="1">
                <a:solidFill>
                  <a:srgbClr val="008000"/>
                </a:solidFill>
                <a:ea typeface="宋体" panose="02010600030101010101" pitchFamily="2" charset="-122"/>
              </a:rPr>
              <a:t>3</a:t>
            </a:r>
            <a:r>
              <a:rPr lang="en-US" altLang="zh-CN" b="1">
                <a:solidFill>
                  <a:srgbClr val="008000"/>
                </a:solidFill>
                <a:ea typeface="宋体" panose="02010600030101010101" pitchFamily="2" charset="-122"/>
              </a:rPr>
              <a:t>.1</a:t>
            </a:r>
            <a:r>
              <a:rPr lang="en-US" altLang="zh-CN" sz="3200" b="1">
                <a:solidFill>
                  <a:srgbClr val="008000"/>
                </a:solidFill>
                <a:ea typeface="宋体" panose="02010600030101010101" pitchFamily="2" charset="-122"/>
              </a:rPr>
              <a:t>9:</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D53E7974-28F7-4503-B180-64B225A52379}"/>
              </a:ext>
            </a:extLst>
          </p:cNvPr>
          <p:cNvGraphicFramePr>
            <a:graphicFrameLocks/>
          </p:cNvGraphicFramePr>
          <p:nvPr>
            <p:extLst>
              <p:ext uri="{D42A27DB-BD31-4B8C-83A1-F6EECF244321}">
                <p14:modId xmlns:p14="http://schemas.microsoft.com/office/powerpoint/2010/main" val="1048606755"/>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接受</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F09E371A-B8EB-40BA-7B38-9CA6B2ED6A04}"/>
              </a:ext>
            </a:extLst>
          </p:cNvPr>
          <p:cNvSpPr>
            <a:spLocks noGrp="1"/>
          </p:cNvSpPr>
          <p:nvPr>
            <p:ph type="dt" sz="half" idx="10"/>
          </p:nvPr>
        </p:nvSpPr>
        <p:spPr/>
        <p:txBody>
          <a:bodyPr/>
          <a:lstStyle/>
          <a:p>
            <a:fld id="{34AF707C-053B-492A-9E25-F3A55259E63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1FCE66C-ED76-971B-1EDB-F81F1351CAD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07A54A4-4EF9-DB51-B836-7BBE2F9C98A2}"/>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
        <p:nvSpPr>
          <p:cNvPr id="6" name="矩形 5">
            <a:extLst>
              <a:ext uri="{FF2B5EF4-FFF2-40B4-BE49-F238E27FC236}">
                <a16:creationId xmlns:a16="http://schemas.microsoft.com/office/drawing/2014/main" id="{8CD1100C-CB67-43ED-8AAD-D2833CF2AA55}"/>
              </a:ext>
            </a:extLst>
          </p:cNvPr>
          <p:cNvSpPr/>
          <p:nvPr/>
        </p:nvSpPr>
        <p:spPr>
          <a:xfrm>
            <a:off x="1397577" y="2686050"/>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solidFill>
                  <a:srgbClr val="C00000"/>
                </a:solidFill>
              </a:rPr>
              <a:t>E</a:t>
            </a:r>
            <a:r>
              <a:rPr lang="en-US" altLang="zh-CN" sz="2400" b="1"/>
              <a:t>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DE1887B6-3C95-85F3-A3B2-9304DC832E34}"/>
              </a:ext>
            </a:extLst>
          </p:cNvPr>
          <p:cNvGrpSpPr/>
          <p:nvPr/>
        </p:nvGrpSpPr>
        <p:grpSpPr>
          <a:xfrm>
            <a:off x="981942" y="2756190"/>
            <a:ext cx="3818660" cy="4034270"/>
            <a:chOff x="1002722" y="2756190"/>
            <a:chExt cx="3818660" cy="4034270"/>
          </a:xfrm>
        </p:grpSpPr>
        <p:sp>
          <p:nvSpPr>
            <p:cNvPr id="21" name="矩形: 圆角 20">
              <a:extLst>
                <a:ext uri="{FF2B5EF4-FFF2-40B4-BE49-F238E27FC236}">
                  <a16:creationId xmlns:a16="http://schemas.microsoft.com/office/drawing/2014/main" id="{AE194D70-321D-FB8A-27F4-20BB43729D55}"/>
                </a:ext>
              </a:extLst>
            </p:cNvPr>
            <p:cNvSpPr/>
            <p:nvPr/>
          </p:nvSpPr>
          <p:spPr>
            <a:xfrm>
              <a:off x="1002722" y="6380020"/>
              <a:ext cx="280555"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28C28BB8-37B7-B0F8-FC27-3E51AEA3167F}"/>
                </a:ext>
              </a:extLst>
            </p:cNvPr>
            <p:cNvSpPr/>
            <p:nvPr/>
          </p:nvSpPr>
          <p:spPr>
            <a:xfrm>
              <a:off x="1002722" y="3971060"/>
              <a:ext cx="3818659"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AAEA2E53-F588-D95F-C8F1-FD06F47AD9F7}"/>
                </a:ext>
              </a:extLst>
            </p:cNvPr>
            <p:cNvSpPr/>
            <p:nvPr/>
          </p:nvSpPr>
          <p:spPr>
            <a:xfrm>
              <a:off x="1002722" y="5175540"/>
              <a:ext cx="966356"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C0150320-0A61-9E20-C56C-57C27A3452B3}"/>
                </a:ext>
              </a:extLst>
            </p:cNvPr>
            <p:cNvSpPr/>
            <p:nvPr/>
          </p:nvSpPr>
          <p:spPr>
            <a:xfrm>
              <a:off x="1002722" y="5540954"/>
              <a:ext cx="966356"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968932A5-6F1F-3201-78C9-0637570FA737}"/>
                </a:ext>
              </a:extLst>
            </p:cNvPr>
            <p:cNvSpPr/>
            <p:nvPr/>
          </p:nvSpPr>
          <p:spPr>
            <a:xfrm>
              <a:off x="1002722" y="5969580"/>
              <a:ext cx="561110"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CE3DEB2C-798D-9E32-6273-A6FE8D4CA5B9}"/>
                </a:ext>
              </a:extLst>
            </p:cNvPr>
            <p:cNvSpPr/>
            <p:nvPr/>
          </p:nvSpPr>
          <p:spPr>
            <a:xfrm>
              <a:off x="1002723" y="2756190"/>
              <a:ext cx="3818659" cy="410440"/>
            </a:xfrm>
            <a:prstGeom prst="roundRect">
              <a:avLst/>
            </a:prstGeom>
            <a:solidFill>
              <a:schemeClr val="accent4">
                <a:lumMod val="20000"/>
                <a:lumOff val="80000"/>
              </a:schemeClr>
            </a:solid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106" name="Rectangle 2">
            <a:extLst>
              <a:ext uri="{FF2B5EF4-FFF2-40B4-BE49-F238E27FC236}">
                <a16:creationId xmlns:a16="http://schemas.microsoft.com/office/drawing/2014/main" id="{552F7B4D-D43E-4926-AC09-D02E3C55B35C}"/>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4" name="内容占位符 3">
            <a:extLst>
              <a:ext uri="{FF2B5EF4-FFF2-40B4-BE49-F238E27FC236}">
                <a16:creationId xmlns:a16="http://schemas.microsoft.com/office/drawing/2014/main" id="{C650DDC5-70C6-4F7B-BD8F-811DA9FE325B}"/>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b="1">
                <a:solidFill>
                  <a:srgbClr val="008000"/>
                </a:solidFill>
                <a:ea typeface="宋体" panose="02010600030101010101" pitchFamily="2" charset="-122"/>
              </a:rPr>
              <a:t>3.19</a:t>
            </a:r>
            <a:r>
              <a:rPr lang="zh-CN" altLang="en-US"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D53E7974-28F7-4503-B180-64B225A52379}"/>
              </a:ext>
            </a:extLst>
          </p:cNvPr>
          <p:cNvGraphicFramePr>
            <a:graphicFrameLocks/>
          </p:cNvGraphicFramePr>
          <p:nvPr>
            <p:extLst>
              <p:ext uri="{D42A27DB-BD31-4B8C-83A1-F6EECF244321}">
                <p14:modId xmlns:p14="http://schemas.microsoft.com/office/powerpoint/2010/main" val="1920950910"/>
              </p:ext>
            </p:extLst>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接受</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F09E371A-B8EB-40BA-7B38-9CA6B2ED6A04}"/>
              </a:ext>
            </a:extLst>
          </p:cNvPr>
          <p:cNvSpPr>
            <a:spLocks noGrp="1"/>
          </p:cNvSpPr>
          <p:nvPr>
            <p:ph type="dt" sz="half" idx="10"/>
          </p:nvPr>
        </p:nvSpPr>
        <p:spPr/>
        <p:txBody>
          <a:bodyPr/>
          <a:lstStyle/>
          <a:p>
            <a:fld id="{34AF707C-053B-492A-9E25-F3A55259E63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1FCE66C-ED76-971B-1EDB-F81F1351CAD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07A54A4-4EF9-DB51-B836-7BBE2F9C98A2}"/>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
        <p:nvSpPr>
          <p:cNvPr id="6" name="矩形 5">
            <a:extLst>
              <a:ext uri="{FF2B5EF4-FFF2-40B4-BE49-F238E27FC236}">
                <a16:creationId xmlns:a16="http://schemas.microsoft.com/office/drawing/2014/main" id="{01896A1C-0F97-73FB-F4B2-C12E4C651D70}"/>
              </a:ext>
            </a:extLst>
          </p:cNvPr>
          <p:cNvSpPr/>
          <p:nvPr/>
        </p:nvSpPr>
        <p:spPr>
          <a:xfrm>
            <a:off x="2478231" y="326263"/>
            <a:ext cx="6535882" cy="1138773"/>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zh-CN" altLang="en-US" sz="2000"/>
              <a:t>假定已经知道了归约过程（即推导的逆过程）为：</a:t>
            </a:r>
            <a:endParaRPr lang="en-US" altLang="zh-CN" sz="2000"/>
          </a:p>
          <a:p>
            <a:pPr marL="0" marR="0" lvl="0" indent="0" algn="l" defTabSz="914400" rtl="0" eaLnBrk="1" fontAlgn="auto" latinLnBrk="0" hangingPunct="1">
              <a:lnSpc>
                <a:spcPct val="100000"/>
              </a:lnSpc>
              <a:buClrTx/>
              <a:buSzTx/>
              <a:buFontTx/>
              <a:buNone/>
              <a:tabLst/>
              <a:defRPr/>
            </a:pPr>
            <a:r>
              <a:rPr lang="en-US" altLang="zh-CN" sz="2400" b="1"/>
              <a:t>E =&gt;</a:t>
            </a:r>
            <a:r>
              <a:rPr lang="en-US" altLang="zh-CN" sz="2400" b="1" baseline="-25000"/>
              <a:t>rm</a:t>
            </a:r>
            <a:r>
              <a:rPr lang="en-US" altLang="zh-CN" sz="2400" b="1"/>
              <a:t>  E * E =&gt;</a:t>
            </a:r>
            <a:r>
              <a:rPr lang="en-US" altLang="zh-CN" sz="2400" b="1" baseline="-25000"/>
              <a:t> rm</a:t>
            </a:r>
            <a:r>
              <a:rPr lang="en-US" altLang="zh-CN" sz="2400" b="1"/>
              <a:t>  E * E + E =&gt;</a:t>
            </a:r>
            <a:r>
              <a:rPr lang="en-US" altLang="zh-CN" sz="2400" b="1" baseline="-25000"/>
              <a:t> rm</a:t>
            </a:r>
            <a:r>
              <a:rPr lang="en-US" altLang="zh-CN" sz="2400" b="1"/>
              <a:t>  E * E + id </a:t>
            </a:r>
          </a:p>
          <a:p>
            <a:pPr marL="0" marR="0" lvl="0" indent="0" algn="l" defTabSz="914400" rtl="0" eaLnBrk="1" fontAlgn="auto" latinLnBrk="0" hangingPunct="1">
              <a:lnSpc>
                <a:spcPct val="100000"/>
              </a:lnSpc>
              <a:spcAft>
                <a:spcPts val="0"/>
              </a:spcAft>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p:txBody>
      </p:sp>
      <p:grpSp>
        <p:nvGrpSpPr>
          <p:cNvPr id="14" name="组合 13">
            <a:extLst>
              <a:ext uri="{FF2B5EF4-FFF2-40B4-BE49-F238E27FC236}">
                <a16:creationId xmlns:a16="http://schemas.microsoft.com/office/drawing/2014/main" id="{97FEA727-5643-2DD9-E669-B0E8C950E40E}"/>
              </a:ext>
            </a:extLst>
          </p:cNvPr>
          <p:cNvGrpSpPr/>
          <p:nvPr/>
        </p:nvGrpSpPr>
        <p:grpSpPr>
          <a:xfrm>
            <a:off x="7985414" y="2756190"/>
            <a:ext cx="410440" cy="3646995"/>
            <a:chOff x="7824355" y="2766580"/>
            <a:chExt cx="410440" cy="3646995"/>
          </a:xfrm>
        </p:grpSpPr>
        <p:pic>
          <p:nvPicPr>
            <p:cNvPr id="9" name="图形 8" descr="徽章勾号 1 纯色填充">
              <a:extLst>
                <a:ext uri="{FF2B5EF4-FFF2-40B4-BE49-F238E27FC236}">
                  <a16:creationId xmlns:a16="http://schemas.microsoft.com/office/drawing/2014/main" id="{32B60877-6752-0C5C-8E67-5AF104E5AC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4355" y="2766580"/>
              <a:ext cx="410440" cy="410440"/>
            </a:xfrm>
            <a:prstGeom prst="rect">
              <a:avLst/>
            </a:prstGeom>
          </p:spPr>
        </p:pic>
        <p:pic>
          <p:nvPicPr>
            <p:cNvPr id="10" name="图形 9" descr="徽章勾号 1 纯色填充">
              <a:extLst>
                <a:ext uri="{FF2B5EF4-FFF2-40B4-BE49-F238E27FC236}">
                  <a16:creationId xmlns:a16="http://schemas.microsoft.com/office/drawing/2014/main" id="{6F764709-0A88-D346-374C-98466DF358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4355" y="3981450"/>
              <a:ext cx="410440" cy="410440"/>
            </a:xfrm>
            <a:prstGeom prst="rect">
              <a:avLst/>
            </a:prstGeom>
          </p:spPr>
        </p:pic>
        <p:pic>
          <p:nvPicPr>
            <p:cNvPr id="11" name="图形 10" descr="徽章勾号 1 纯色填充">
              <a:extLst>
                <a:ext uri="{FF2B5EF4-FFF2-40B4-BE49-F238E27FC236}">
                  <a16:creationId xmlns:a16="http://schemas.microsoft.com/office/drawing/2014/main" id="{317EA07C-4055-790F-DF7A-C1DBC139B0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4355" y="5190260"/>
              <a:ext cx="410440" cy="410440"/>
            </a:xfrm>
            <a:prstGeom prst="rect">
              <a:avLst/>
            </a:prstGeom>
          </p:spPr>
        </p:pic>
        <p:pic>
          <p:nvPicPr>
            <p:cNvPr id="12" name="图形 11" descr="徽章勾号 1 纯色填充">
              <a:extLst>
                <a:ext uri="{FF2B5EF4-FFF2-40B4-BE49-F238E27FC236}">
                  <a16:creationId xmlns:a16="http://schemas.microsoft.com/office/drawing/2014/main" id="{8B9938AD-64C6-88EC-33B6-6257DA2A25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4355" y="5600700"/>
              <a:ext cx="410440" cy="410440"/>
            </a:xfrm>
            <a:prstGeom prst="rect">
              <a:avLst/>
            </a:prstGeom>
          </p:spPr>
        </p:pic>
        <p:pic>
          <p:nvPicPr>
            <p:cNvPr id="13" name="图形 12" descr="徽章勾号 1 纯色填充">
              <a:extLst>
                <a:ext uri="{FF2B5EF4-FFF2-40B4-BE49-F238E27FC236}">
                  <a16:creationId xmlns:a16="http://schemas.microsoft.com/office/drawing/2014/main" id="{C721FAC0-2C46-A1DC-78EB-60CFB786F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24355" y="6003135"/>
              <a:ext cx="410440" cy="410440"/>
            </a:xfrm>
            <a:prstGeom prst="rect">
              <a:avLst/>
            </a:prstGeom>
          </p:spPr>
        </p:pic>
      </p:grpSp>
    </p:spTree>
    <p:extLst>
      <p:ext uri="{BB962C8B-B14F-4D97-AF65-F5344CB8AC3E}">
        <p14:creationId xmlns:p14="http://schemas.microsoft.com/office/powerpoint/2010/main" val="40335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A2934-AC56-4EAA-A40B-B1523DA116B8}"/>
              </a:ext>
            </a:extLst>
          </p:cNvPr>
          <p:cNvSpPr>
            <a:spLocks noGrp="1"/>
          </p:cNvSpPr>
          <p:nvPr>
            <p:ph type="title"/>
          </p:nvPr>
        </p:nvSpPr>
        <p:spPr/>
        <p:txBody>
          <a:bodyPr/>
          <a:lstStyle/>
          <a:p>
            <a:r>
              <a:rPr lang="en-US" altLang="zh-CN"/>
              <a:t>3.4.3 </a:t>
            </a:r>
            <a:r>
              <a:rPr lang="zh-CN" altLang="en-US"/>
              <a:t>用栈实现移进</a:t>
            </a:r>
            <a:r>
              <a:rPr lang="en-US" altLang="zh-CN"/>
              <a:t>-</a:t>
            </a:r>
            <a:r>
              <a:rPr lang="zh-CN" altLang="en-US"/>
              <a:t>归约分析</a:t>
            </a:r>
          </a:p>
        </p:txBody>
      </p:sp>
      <p:sp>
        <p:nvSpPr>
          <p:cNvPr id="3" name="内容占位符 2">
            <a:extLst>
              <a:ext uri="{FF2B5EF4-FFF2-40B4-BE49-F238E27FC236}">
                <a16:creationId xmlns:a16="http://schemas.microsoft.com/office/drawing/2014/main" id="{05526396-E8FB-4325-A8F6-5576404742CD}"/>
              </a:ext>
            </a:extLst>
          </p:cNvPr>
          <p:cNvSpPr>
            <a:spLocks noGrp="1"/>
          </p:cNvSpPr>
          <p:nvPr>
            <p:ph idx="1"/>
          </p:nvPr>
        </p:nvSpPr>
        <p:spPr/>
        <p:txBody>
          <a:bodyPr/>
          <a:lstStyle/>
          <a:p>
            <a:r>
              <a:rPr lang="zh-CN" altLang="en-US"/>
              <a:t>由上述过程可知，使用栈进行移进</a:t>
            </a:r>
            <a:r>
              <a:rPr lang="en-US" altLang="zh-CN"/>
              <a:t>-</a:t>
            </a:r>
            <a:r>
              <a:rPr lang="zh-CN" altLang="en-US"/>
              <a:t>归约分析是十分方便的。</a:t>
            </a:r>
            <a:endParaRPr lang="en-US" altLang="zh-CN"/>
          </a:p>
          <a:p>
            <a:r>
              <a:rPr lang="zh-CN" altLang="en-US"/>
              <a:t>但还必须解释怎样选取动作（移进还是归约？）才能使分析器正常工作。</a:t>
            </a:r>
            <a:endParaRPr lang="en-US" altLang="zh-CN"/>
          </a:p>
          <a:p>
            <a:r>
              <a:rPr lang="zh-CN" altLang="en-US"/>
              <a:t>马上要讨论的</a:t>
            </a:r>
            <a:r>
              <a:rPr lang="en-US" altLang="zh-CN"/>
              <a:t>LR</a:t>
            </a:r>
            <a:r>
              <a:rPr lang="zh-CN" altLang="en-US"/>
              <a:t>分析就是这样的一种技术。</a:t>
            </a:r>
          </a:p>
        </p:txBody>
      </p:sp>
      <p:sp>
        <p:nvSpPr>
          <p:cNvPr id="4" name="日期占位符 3">
            <a:extLst>
              <a:ext uri="{FF2B5EF4-FFF2-40B4-BE49-F238E27FC236}">
                <a16:creationId xmlns:a16="http://schemas.microsoft.com/office/drawing/2014/main" id="{AB8D5837-528C-BD75-738C-EB256FB6414F}"/>
              </a:ext>
            </a:extLst>
          </p:cNvPr>
          <p:cNvSpPr>
            <a:spLocks noGrp="1"/>
          </p:cNvSpPr>
          <p:nvPr>
            <p:ph type="dt" sz="half" idx="10"/>
          </p:nvPr>
        </p:nvSpPr>
        <p:spPr/>
        <p:txBody>
          <a:bodyPr/>
          <a:lstStyle/>
          <a:p>
            <a:fld id="{9CA5F7E7-0B16-430C-BC8A-1AC55A9533D4}" type="datetime2">
              <a:rPr lang="zh-CN" altLang="en-US" smtClean="0"/>
              <a:pPr/>
              <a:t>2024年3月28日</a:t>
            </a:fld>
            <a:endParaRPr lang="zh-CN" altLang="en-US"/>
          </a:p>
        </p:txBody>
      </p:sp>
      <p:sp>
        <p:nvSpPr>
          <p:cNvPr id="5" name="页脚占位符 4">
            <a:extLst>
              <a:ext uri="{FF2B5EF4-FFF2-40B4-BE49-F238E27FC236}">
                <a16:creationId xmlns:a16="http://schemas.microsoft.com/office/drawing/2014/main" id="{8DFB6E7C-EFEF-68FB-BADA-02D18E4EB11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37938C57-A7E4-11ED-B1D9-7655CA9261D7}"/>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extLst>
      <p:ext uri="{BB962C8B-B14F-4D97-AF65-F5344CB8AC3E}">
        <p14:creationId xmlns:p14="http://schemas.microsoft.com/office/powerpoint/2010/main" val="14315389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AFAFEEF-B239-4891-A92D-9BAE5F1F8D21}"/>
              </a:ext>
            </a:extLst>
          </p:cNvPr>
          <p:cNvSpPr>
            <a:spLocks noGrp="1" noChangeArrowheads="1"/>
          </p:cNvSpPr>
          <p:nvPr>
            <p:ph type="title"/>
          </p:nvPr>
        </p:nvSpPr>
        <p:spPr/>
        <p:txBody>
          <a:bodyPr/>
          <a:lstStyle/>
          <a:p>
            <a:pPr eaLnBrk="1" hangingPunct="1"/>
            <a:r>
              <a:rPr lang="en-US" altLang="zh-CN"/>
              <a:t>3.4.4 </a:t>
            </a:r>
            <a:r>
              <a:rPr lang="zh-CN" altLang="en-US"/>
              <a:t>移进</a:t>
            </a:r>
            <a:r>
              <a:rPr lang="en-US" altLang="zh-CN"/>
              <a:t>-</a:t>
            </a:r>
            <a:r>
              <a:rPr lang="zh-CN" altLang="en-US"/>
              <a:t>归约分析的冲突</a:t>
            </a:r>
          </a:p>
        </p:txBody>
      </p:sp>
      <p:sp>
        <p:nvSpPr>
          <p:cNvPr id="49155" name="Rectangle 3">
            <a:extLst>
              <a:ext uri="{FF2B5EF4-FFF2-40B4-BE49-F238E27FC236}">
                <a16:creationId xmlns:a16="http://schemas.microsoft.com/office/drawing/2014/main" id="{6D10D460-90A3-476B-A1DA-845A026A69BB}"/>
              </a:ext>
            </a:extLst>
          </p:cNvPr>
          <p:cNvSpPr>
            <a:spLocks noGrp="1" noChangeArrowheads="1"/>
          </p:cNvSpPr>
          <p:nvPr>
            <p:ph idx="1"/>
          </p:nvPr>
        </p:nvSpPr>
        <p:spPr/>
        <p:txBody>
          <a:bodyPr/>
          <a:lstStyle/>
          <a:p>
            <a:pPr eaLnBrk="1" hangingPunct="1"/>
            <a:r>
              <a:rPr lang="zh-CN" altLang="en-US"/>
              <a:t>有些上下文无关文法不能使用移进</a:t>
            </a:r>
            <a:r>
              <a:rPr lang="en-US" altLang="zh-CN"/>
              <a:t>-</a:t>
            </a:r>
            <a:r>
              <a:rPr lang="zh-CN" altLang="en-US"/>
              <a:t>归约分析，因为这些文法的移进</a:t>
            </a:r>
            <a:r>
              <a:rPr lang="en-US" altLang="zh-CN"/>
              <a:t>-</a:t>
            </a:r>
            <a:r>
              <a:rPr lang="zh-CN" altLang="en-US"/>
              <a:t>归约分析器会产生</a:t>
            </a:r>
            <a:r>
              <a:rPr lang="zh-CN" altLang="en-US">
                <a:solidFill>
                  <a:schemeClr val="accent2"/>
                </a:solidFill>
              </a:rPr>
              <a:t>冲突</a:t>
            </a:r>
            <a:r>
              <a:rPr lang="zh-CN" altLang="en-US"/>
              <a:t>。</a:t>
            </a:r>
          </a:p>
          <a:p>
            <a:pPr lvl="1" eaLnBrk="1" hangingPunct="1"/>
            <a:r>
              <a:rPr lang="zh-CN" altLang="en-US"/>
              <a:t>移进</a:t>
            </a:r>
            <a:r>
              <a:rPr lang="en-US" altLang="zh-CN"/>
              <a:t>-</a:t>
            </a:r>
            <a:r>
              <a:rPr lang="zh-CN" altLang="en-US"/>
              <a:t>归约冲突：下一个输入符号是移进还是归约？</a:t>
            </a:r>
          </a:p>
          <a:p>
            <a:pPr lvl="1" eaLnBrk="1" hangingPunct="1"/>
            <a:r>
              <a:rPr lang="zh-CN" altLang="en-US"/>
              <a:t>归约</a:t>
            </a:r>
            <a:r>
              <a:rPr lang="en-US" altLang="zh-CN"/>
              <a:t>-</a:t>
            </a:r>
            <a:r>
              <a:rPr lang="zh-CN" altLang="en-US"/>
              <a:t>归约冲突：有多个产生式，归约成哪一个？</a:t>
            </a:r>
          </a:p>
        </p:txBody>
      </p:sp>
      <p:sp>
        <p:nvSpPr>
          <p:cNvPr id="4" name="文本框 3">
            <a:extLst>
              <a:ext uri="{FF2B5EF4-FFF2-40B4-BE49-F238E27FC236}">
                <a16:creationId xmlns:a16="http://schemas.microsoft.com/office/drawing/2014/main" id="{E09F5403-E83A-4985-BDAB-57F91C198876}"/>
              </a:ext>
            </a:extLst>
          </p:cNvPr>
          <p:cNvSpPr txBox="1"/>
          <p:nvPr/>
        </p:nvSpPr>
        <p:spPr>
          <a:xfrm>
            <a:off x="1520307" y="5148823"/>
            <a:ext cx="6103385" cy="58477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200">
                <a:latin typeface="宋体" panose="02010600030101010101" pitchFamily="2" charset="-122"/>
              </a:rPr>
              <a:t>有这些冲突的文法不是</a:t>
            </a:r>
            <a:r>
              <a:rPr lang="en-US" altLang="zh-CN" sz="3200" b="1"/>
              <a:t>LR</a:t>
            </a:r>
            <a:r>
              <a:rPr lang="zh-CN" altLang="en-US" sz="3200">
                <a:latin typeface="宋体" panose="02010600030101010101" pitchFamily="2" charset="-122"/>
              </a:rPr>
              <a:t>文法。</a:t>
            </a:r>
            <a:endParaRPr lang="zh-CN" altLang="en-US" sz="3200"/>
          </a:p>
        </p:txBody>
      </p:sp>
      <p:sp>
        <p:nvSpPr>
          <p:cNvPr id="2" name="日期占位符 1">
            <a:extLst>
              <a:ext uri="{FF2B5EF4-FFF2-40B4-BE49-F238E27FC236}">
                <a16:creationId xmlns:a16="http://schemas.microsoft.com/office/drawing/2014/main" id="{5B559290-C2C2-7A7A-EE99-0C4191B419A7}"/>
              </a:ext>
            </a:extLst>
          </p:cNvPr>
          <p:cNvSpPr>
            <a:spLocks noGrp="1"/>
          </p:cNvSpPr>
          <p:nvPr>
            <p:ph type="dt" sz="half" idx="10"/>
          </p:nvPr>
        </p:nvSpPr>
        <p:spPr/>
        <p:txBody>
          <a:bodyPr/>
          <a:lstStyle/>
          <a:p>
            <a:fld id="{3437848B-B4A0-4927-8C70-BFB467B0599D}"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7278194D-7622-3186-44B0-667C57EFE25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7BBAA81-41BF-05BD-E43D-6F47E9BC4C39}"/>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CC62B2A6-8F5F-94CD-176E-9D9E6A3AF9F7}"/>
              </a:ext>
            </a:extLst>
          </p:cNvPr>
          <p:cNvSpPr/>
          <p:nvPr/>
        </p:nvSpPr>
        <p:spPr>
          <a:xfrm>
            <a:off x="685800" y="4387526"/>
            <a:ext cx="6021532" cy="410440"/>
          </a:xfrm>
          <a:prstGeom prst="roundRect">
            <a:avLst/>
          </a:prstGeom>
          <a:solidFill>
            <a:schemeClr val="accent6">
              <a:lumMod val="20000"/>
              <a:lumOff val="80000"/>
            </a:schemeClr>
          </a:solid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06" name="Rectangle 2">
            <a:extLst>
              <a:ext uri="{FF2B5EF4-FFF2-40B4-BE49-F238E27FC236}">
                <a16:creationId xmlns:a16="http://schemas.microsoft.com/office/drawing/2014/main" id="{552F7B4D-D43E-4926-AC09-D02E3C55B35C}"/>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4" name="内容占位符 3">
            <a:extLst>
              <a:ext uri="{FF2B5EF4-FFF2-40B4-BE49-F238E27FC236}">
                <a16:creationId xmlns:a16="http://schemas.microsoft.com/office/drawing/2014/main" id="{C650DDC5-70C6-4F7B-BD8F-811DA9FE325B}"/>
              </a:ext>
            </a:extLst>
          </p:cNvPr>
          <p:cNvSpPr>
            <a:spLocks noGrp="1"/>
          </p:cNvSpPr>
          <p:nvPr>
            <p:ph idx="1"/>
          </p:nvPr>
        </p:nvSpPr>
        <p:spPr/>
        <p:txBody>
          <a:bodyPr/>
          <a:lstStyle/>
          <a:p>
            <a:r>
              <a:rPr lang="zh-CN" altLang="en-US" sz="3200" b="1">
                <a:solidFill>
                  <a:srgbClr val="008000"/>
                </a:solidFill>
                <a:ea typeface="宋体" panose="02010600030101010101" pitchFamily="2" charset="-122"/>
              </a:rPr>
              <a:t>例</a:t>
            </a:r>
            <a:r>
              <a:rPr lang="en-US" altLang="zh-CN" b="1">
                <a:solidFill>
                  <a:srgbClr val="008000"/>
                </a:solidFill>
                <a:ea typeface="宋体" panose="02010600030101010101" pitchFamily="2" charset="-122"/>
              </a:rPr>
              <a:t>3.19</a:t>
            </a:r>
            <a:r>
              <a:rPr lang="zh-CN" altLang="en-US"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E | E </a:t>
            </a:r>
            <a:r>
              <a:rPr lang="en-US" altLang="zh-CN" sz="3200" b="1">
                <a:solidFill>
                  <a:srgbClr val="008000"/>
                </a:solidFill>
                <a:ea typeface="宋体" panose="02010600030101010101" pitchFamily="2" charset="-122"/>
                <a:sym typeface="Symbol" panose="05050102010706020507" pitchFamily="18" charset="2"/>
              </a:rPr>
              <a:t></a:t>
            </a:r>
            <a:r>
              <a:rPr lang="en-US" altLang="zh-CN" sz="3200" b="1" i="1">
                <a:solidFill>
                  <a:srgbClr val="008000"/>
                </a:solidFill>
                <a:ea typeface="宋体" panose="02010600030101010101" pitchFamily="2" charset="-122"/>
              </a:rPr>
              <a:t> E |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E </a:t>
            </a:r>
            <a:r>
              <a:rPr lang="en-US" altLang="zh-CN" sz="3200" b="1">
                <a:solidFill>
                  <a:srgbClr val="008000"/>
                </a:solidFill>
                <a:ea typeface="宋体" panose="02010600030101010101" pitchFamily="2" charset="-122"/>
              </a:rPr>
              <a:t>)</a:t>
            </a:r>
            <a:r>
              <a:rPr lang="en-US" altLang="zh-CN" sz="3200" b="1" i="1">
                <a:solidFill>
                  <a:srgbClr val="008000"/>
                </a:solidFill>
                <a:ea typeface="宋体" panose="02010600030101010101" pitchFamily="2" charset="-122"/>
              </a:rPr>
              <a:t> | </a:t>
            </a:r>
            <a:r>
              <a:rPr lang="en-US" altLang="zh-CN" sz="3200" b="1">
                <a:solidFill>
                  <a:srgbClr val="008000"/>
                </a:solidFill>
                <a:ea typeface="宋体" panose="02010600030101010101" pitchFamily="2" charset="-122"/>
              </a:rPr>
              <a:t>id</a:t>
            </a:r>
          </a:p>
          <a:p>
            <a:endParaRPr lang="zh-CN" altLang="en-US"/>
          </a:p>
        </p:txBody>
      </p:sp>
      <p:graphicFrame>
        <p:nvGraphicFramePr>
          <p:cNvPr id="8" name="Group 3">
            <a:extLst>
              <a:ext uri="{FF2B5EF4-FFF2-40B4-BE49-F238E27FC236}">
                <a16:creationId xmlns:a16="http://schemas.microsoft.com/office/drawing/2014/main" id="{D53E7974-28F7-4503-B180-64B225A52379}"/>
              </a:ext>
            </a:extLst>
          </p:cNvPr>
          <p:cNvGraphicFramePr>
            <a:graphicFrameLocks/>
          </p:cNvGraphicFramePr>
          <p:nvPr/>
        </p:nvGraphicFramePr>
        <p:xfrm>
          <a:off x="685800" y="1962150"/>
          <a:ext cx="7772400" cy="4792668"/>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962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栈</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入</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作</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344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宋体" pitchFamily="2" charset="-122"/>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2</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移进</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2000" b="1" i="0" u="none" strike="noStrike" cap="none" normalizeH="0" baseline="-30000">
                          <a:ln>
                            <a:noFill/>
                          </a:ln>
                          <a:solidFill>
                            <a:schemeClr val="tx1"/>
                          </a:solidFill>
                          <a:effectLst/>
                          <a:latin typeface="Times New Roman" pitchFamily="18" charset="0"/>
                          <a:ea typeface="黑体" pitchFamily="2" charset="-122"/>
                        </a:rPr>
                        <a:t>3</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按</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zh-CN" altLang="en-US" sz="2000" b="0" i="0" u="none" strike="noStrike" cap="none" normalizeH="0" baseline="0">
                          <a:ln>
                            <a:noFill/>
                          </a:ln>
                          <a:solidFill>
                            <a:schemeClr val="tx1"/>
                          </a:solidFill>
                          <a:effectLst/>
                          <a:latin typeface="宋体" pitchFamily="2" charset="-122"/>
                          <a:ea typeface="黑体" pitchFamily="2" charset="-122"/>
                        </a:rPr>
                        <a:t>归约</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9629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接受</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T="45726" marB="457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日期占位符 1">
            <a:extLst>
              <a:ext uri="{FF2B5EF4-FFF2-40B4-BE49-F238E27FC236}">
                <a16:creationId xmlns:a16="http://schemas.microsoft.com/office/drawing/2014/main" id="{F09E371A-B8EB-40BA-7B38-9CA6B2ED6A04}"/>
              </a:ext>
            </a:extLst>
          </p:cNvPr>
          <p:cNvSpPr>
            <a:spLocks noGrp="1"/>
          </p:cNvSpPr>
          <p:nvPr>
            <p:ph type="dt" sz="half" idx="10"/>
          </p:nvPr>
        </p:nvSpPr>
        <p:spPr/>
        <p:txBody>
          <a:bodyPr/>
          <a:lstStyle/>
          <a:p>
            <a:fld id="{34AF707C-053B-492A-9E25-F3A55259E63F}"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1FCE66C-ED76-971B-1EDB-F81F1351CAD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07A54A4-4EF9-DB51-B836-7BBE2F9C98A2}"/>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
        <p:nvSpPr>
          <p:cNvPr id="6" name="矩形 5">
            <a:extLst>
              <a:ext uri="{FF2B5EF4-FFF2-40B4-BE49-F238E27FC236}">
                <a16:creationId xmlns:a16="http://schemas.microsoft.com/office/drawing/2014/main" id="{01896A1C-0F97-73FB-F4B2-C12E4C651D70}"/>
              </a:ext>
            </a:extLst>
          </p:cNvPr>
          <p:cNvSpPr/>
          <p:nvPr/>
        </p:nvSpPr>
        <p:spPr>
          <a:xfrm>
            <a:off x="2478231" y="326263"/>
            <a:ext cx="6535882" cy="1938992"/>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buClrTx/>
              <a:buSzTx/>
              <a:buFontTx/>
              <a:buNone/>
              <a:tabLst/>
              <a:defRPr/>
            </a:pPr>
            <a:r>
              <a:rPr lang="en-US" altLang="zh-CN" sz="2400" b="1"/>
              <a:t>E =&gt;</a:t>
            </a:r>
            <a:r>
              <a:rPr lang="en-US" altLang="zh-CN" sz="2400" b="1" baseline="-25000"/>
              <a:t>rm</a:t>
            </a:r>
            <a:r>
              <a:rPr lang="en-US" altLang="zh-CN" sz="2400" b="1"/>
              <a:t>  </a:t>
            </a:r>
            <a:r>
              <a:rPr lang="en-US" altLang="zh-CN" sz="2400" b="1">
                <a:solidFill>
                  <a:schemeClr val="accent1"/>
                </a:solidFill>
              </a:rPr>
              <a:t>E * E =&gt;</a:t>
            </a:r>
            <a:r>
              <a:rPr lang="en-US" altLang="zh-CN" sz="2400" b="1" baseline="-25000">
                <a:solidFill>
                  <a:schemeClr val="accent1"/>
                </a:solidFill>
              </a:rPr>
              <a:t> rm</a:t>
            </a:r>
            <a:r>
              <a:rPr lang="en-US" altLang="zh-CN" sz="2400" b="1">
                <a:solidFill>
                  <a:schemeClr val="accent1"/>
                </a:solidFill>
              </a:rPr>
              <a:t>  E * E + E </a:t>
            </a:r>
            <a:r>
              <a:rPr lang="en-US" altLang="zh-CN" sz="2400" b="1"/>
              <a:t>=&gt;</a:t>
            </a:r>
            <a:r>
              <a:rPr lang="en-US" altLang="zh-CN" sz="2400" b="1" baseline="-25000"/>
              <a:t> rm</a:t>
            </a:r>
            <a:r>
              <a:rPr lang="en-US" altLang="zh-CN" sz="2400" b="1"/>
              <a:t>  E * E + id </a:t>
            </a:r>
          </a:p>
          <a:p>
            <a:pPr marL="0" marR="0" lvl="0" indent="0" algn="l" defTabSz="914400" rtl="0" eaLnBrk="1" fontAlgn="auto" latinLnBrk="0" hangingPunct="1">
              <a:lnSpc>
                <a:spcPct val="100000"/>
              </a:lnSpc>
              <a:buClrTx/>
              <a:buSzTx/>
              <a:buFontTx/>
              <a:buNone/>
              <a:tabLst/>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1"/>
          </a:p>
          <a:p>
            <a:pPr lvl="0" defTabSz="914400">
              <a:defRPr/>
            </a:pPr>
            <a:r>
              <a:rPr lang="en-US" altLang="zh-CN" sz="2400" b="1"/>
              <a:t>E =&gt;</a:t>
            </a:r>
            <a:r>
              <a:rPr lang="en-US" altLang="zh-CN" sz="2400" b="1" baseline="-25000"/>
              <a:t>rm</a:t>
            </a:r>
            <a:r>
              <a:rPr lang="en-US" altLang="zh-CN" sz="2400" b="1"/>
              <a:t>  </a:t>
            </a:r>
            <a:r>
              <a:rPr lang="en-US" altLang="zh-CN" sz="2400" b="1">
                <a:solidFill>
                  <a:schemeClr val="accent1"/>
                </a:solidFill>
              </a:rPr>
              <a:t>E + E =&gt;</a:t>
            </a:r>
            <a:r>
              <a:rPr lang="en-US" altLang="zh-CN" sz="2400" b="1" baseline="-25000">
                <a:solidFill>
                  <a:schemeClr val="accent1"/>
                </a:solidFill>
              </a:rPr>
              <a:t> rm</a:t>
            </a:r>
            <a:r>
              <a:rPr lang="en-US" altLang="zh-CN" sz="2400" b="1">
                <a:solidFill>
                  <a:schemeClr val="accent1"/>
                </a:solidFill>
              </a:rPr>
              <a:t>  E + id </a:t>
            </a:r>
            <a:r>
              <a:rPr lang="en-US" altLang="zh-CN" sz="2400" b="1"/>
              <a:t>=&gt;</a:t>
            </a:r>
            <a:r>
              <a:rPr lang="en-US" altLang="zh-CN" sz="2400" b="1" baseline="-25000"/>
              <a:t> rm</a:t>
            </a:r>
            <a:r>
              <a:rPr lang="en-US" altLang="zh-CN" sz="2400" b="1"/>
              <a:t>  E * E + id </a:t>
            </a:r>
          </a:p>
          <a:p>
            <a:pPr lvl="0" defTabSz="914400">
              <a:defRPr/>
            </a:pPr>
            <a:r>
              <a:rPr lang="en-US" altLang="zh-CN" sz="2400" b="1"/>
              <a:t>   =&gt;</a:t>
            </a:r>
            <a:r>
              <a:rPr lang="en-US" altLang="zh-CN" sz="2400" b="1" baseline="-25000"/>
              <a:t> rm</a:t>
            </a:r>
            <a:r>
              <a:rPr lang="en-US" altLang="zh-CN" sz="2400" b="1"/>
              <a:t>  E * id + id =&gt;</a:t>
            </a:r>
            <a:r>
              <a:rPr lang="en-US" altLang="zh-CN" sz="2400" b="1" baseline="-25000"/>
              <a:t> rm</a:t>
            </a:r>
            <a:r>
              <a:rPr lang="en-US" altLang="zh-CN" sz="2400" b="1"/>
              <a:t>  id * id + id</a:t>
            </a:r>
          </a:p>
        </p:txBody>
      </p:sp>
      <p:grpSp>
        <p:nvGrpSpPr>
          <p:cNvPr id="24" name="组合 23">
            <a:extLst>
              <a:ext uri="{FF2B5EF4-FFF2-40B4-BE49-F238E27FC236}">
                <a16:creationId xmlns:a16="http://schemas.microsoft.com/office/drawing/2014/main" id="{BB4C480A-7634-6C89-1CFD-A765DA46792E}"/>
              </a:ext>
            </a:extLst>
          </p:cNvPr>
          <p:cNvGrpSpPr/>
          <p:nvPr/>
        </p:nvGrpSpPr>
        <p:grpSpPr>
          <a:xfrm>
            <a:off x="6807777" y="377933"/>
            <a:ext cx="1988128" cy="1499191"/>
            <a:chOff x="6807777" y="377933"/>
            <a:chExt cx="1988128" cy="1499191"/>
          </a:xfrm>
        </p:grpSpPr>
        <p:sp>
          <p:nvSpPr>
            <p:cNvPr id="20" name="矩形: 圆角 19">
              <a:extLst>
                <a:ext uri="{FF2B5EF4-FFF2-40B4-BE49-F238E27FC236}">
                  <a16:creationId xmlns:a16="http://schemas.microsoft.com/office/drawing/2014/main" id="{57FCFDFC-B0A2-2B06-886E-CB0A409C16E9}"/>
                </a:ext>
              </a:extLst>
            </p:cNvPr>
            <p:cNvSpPr/>
            <p:nvPr/>
          </p:nvSpPr>
          <p:spPr>
            <a:xfrm>
              <a:off x="7268441" y="377933"/>
              <a:ext cx="1527464" cy="410440"/>
            </a:xfrm>
            <a:prstGeom prst="roundRect">
              <a:avLst/>
            </a:prstGeom>
            <a:solidFill>
              <a:schemeClr val="accent6">
                <a:lumMod val="20000"/>
                <a:lumOff val="80000"/>
                <a:alpha val="50000"/>
              </a:schemeClr>
            </a:solid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ACBAE88D-9F6C-7E7D-1316-613DC0EBEEBF}"/>
                </a:ext>
              </a:extLst>
            </p:cNvPr>
            <p:cNvSpPr/>
            <p:nvPr/>
          </p:nvSpPr>
          <p:spPr>
            <a:xfrm>
              <a:off x="6807777" y="1466684"/>
              <a:ext cx="1527464" cy="410440"/>
            </a:xfrm>
            <a:prstGeom prst="roundRect">
              <a:avLst/>
            </a:prstGeom>
            <a:solidFill>
              <a:schemeClr val="accent6">
                <a:lumMod val="20000"/>
                <a:lumOff val="80000"/>
                <a:alpha val="50000"/>
              </a:schemeClr>
            </a:solid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641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31BB27A-86CF-456B-A41B-23FA7C5FC3D5}"/>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50179" name="Rectangle 3">
            <a:extLst>
              <a:ext uri="{FF2B5EF4-FFF2-40B4-BE49-F238E27FC236}">
                <a16:creationId xmlns:a16="http://schemas.microsoft.com/office/drawing/2014/main" id="{EB8F6FFF-1B46-435F-A1EE-F391DF608AEA}"/>
              </a:ext>
            </a:extLst>
          </p:cNvPr>
          <p:cNvSpPr>
            <a:spLocks noGrp="1" noChangeArrowheads="1"/>
          </p:cNvSpPr>
          <p:nvPr>
            <p:ph idx="1"/>
          </p:nvPr>
        </p:nvSpPr>
        <p:spPr/>
        <p:txBody>
          <a:bodyPr/>
          <a:lstStyle/>
          <a:p>
            <a:pPr eaLnBrk="1" hangingPunct="1">
              <a:spcBef>
                <a:spcPct val="0"/>
              </a:spcBef>
            </a:pPr>
            <a:r>
              <a:rPr lang="zh-CN" altLang="en-US">
                <a:latin typeface="宋体" panose="02010600030101010101" pitchFamily="2" charset="-122"/>
              </a:rPr>
              <a:t>移进</a:t>
            </a:r>
            <a:r>
              <a:rPr lang="en-US" altLang="zh-CN">
                <a:latin typeface="黑体" panose="02010609060101010101" pitchFamily="49" charset="-122"/>
                <a:sym typeface="Symbol" panose="05050102010706020507" pitchFamily="18" charset="2"/>
              </a:rPr>
              <a:t>-</a:t>
            </a:r>
            <a:r>
              <a:rPr lang="zh-CN" altLang="en-US">
                <a:latin typeface="宋体" panose="02010600030101010101" pitchFamily="2" charset="-122"/>
              </a:rPr>
              <a:t>归约冲突</a:t>
            </a:r>
          </a:p>
          <a:p>
            <a:pPr eaLnBrk="1" hangingPunct="1">
              <a:spcBef>
                <a:spcPct val="0"/>
              </a:spcBef>
              <a:buFont typeface="Wingdings" panose="05000000000000000000" pitchFamily="2" charset="2"/>
              <a:buNone/>
            </a:pPr>
            <a:r>
              <a:rPr lang="zh-CN" altLang="en-US">
                <a:latin typeface="宋体" panose="02010600030101010101" pitchFamily="2" charset="-122"/>
              </a:rPr>
              <a:t> 例</a:t>
            </a:r>
            <a:r>
              <a:rPr lang="en-US" altLang="zh-CN" b="1"/>
              <a:t>3.20</a:t>
            </a:r>
          </a:p>
          <a:p>
            <a:pPr algn="just" eaLnBrk="1" hangingPunct="1">
              <a:spcBef>
                <a:spcPct val="0"/>
              </a:spcBef>
              <a:buFont typeface="Wingdings" panose="05000000000000000000" pitchFamily="2" charset="2"/>
              <a:buNone/>
            </a:pPr>
            <a:r>
              <a:rPr lang="zh-CN" altLang="en-US" b="1" i="1"/>
              <a:t>	</a:t>
            </a:r>
            <a:r>
              <a:rPr lang="en-US" altLang="zh-CN" b="1" i="1" err="1"/>
              <a:t>stmt</a:t>
            </a:r>
            <a:r>
              <a:rPr lang="en-US" altLang="zh-CN" b="1"/>
              <a:t> </a:t>
            </a:r>
            <a:r>
              <a:rPr lang="en-US" altLang="zh-CN" b="1">
                <a:sym typeface="Symbol" panose="05050102010706020507" pitchFamily="18" charset="2"/>
              </a:rPr>
              <a:t></a:t>
            </a:r>
            <a:r>
              <a:rPr lang="en-US" altLang="zh-CN" b="1"/>
              <a:t> if </a:t>
            </a:r>
            <a:r>
              <a:rPr lang="en-US" altLang="zh-CN" b="1" i="1"/>
              <a:t>expr</a:t>
            </a:r>
            <a:r>
              <a:rPr lang="en-US" altLang="zh-CN" b="1"/>
              <a:t> then </a:t>
            </a:r>
            <a:r>
              <a:rPr lang="en-US" altLang="zh-CN" b="1" i="1" err="1"/>
              <a:t>stmt</a:t>
            </a:r>
            <a:endParaRPr lang="en-US" altLang="zh-CN" b="1"/>
          </a:p>
          <a:p>
            <a:pPr algn="just" eaLnBrk="1" hangingPunct="1">
              <a:spcBef>
                <a:spcPct val="0"/>
              </a:spcBef>
              <a:buFont typeface="Wingdings" panose="05000000000000000000" pitchFamily="2" charset="2"/>
              <a:buNone/>
            </a:pPr>
            <a:r>
              <a:rPr lang="en-US" altLang="zh-CN" b="1"/>
              <a:t>		     | if </a:t>
            </a:r>
            <a:r>
              <a:rPr lang="en-US" altLang="zh-CN" b="1" i="1"/>
              <a:t>expr</a:t>
            </a:r>
            <a:r>
              <a:rPr lang="en-US" altLang="zh-CN" b="1"/>
              <a:t> then </a:t>
            </a:r>
            <a:r>
              <a:rPr lang="en-US" altLang="zh-CN" b="1" i="1" err="1"/>
              <a:t>stmt</a:t>
            </a:r>
            <a:r>
              <a:rPr lang="en-US" altLang="zh-CN" b="1"/>
              <a:t> else </a:t>
            </a:r>
            <a:r>
              <a:rPr lang="en-US" altLang="zh-CN" b="1" i="1" err="1"/>
              <a:t>stmt</a:t>
            </a:r>
            <a:endParaRPr lang="en-US" altLang="zh-CN" b="1"/>
          </a:p>
          <a:p>
            <a:pPr algn="just" eaLnBrk="1" hangingPunct="1">
              <a:spcBef>
                <a:spcPct val="0"/>
              </a:spcBef>
              <a:buFont typeface="Wingdings" panose="05000000000000000000" pitchFamily="2" charset="2"/>
              <a:buNone/>
            </a:pPr>
            <a:r>
              <a:rPr lang="en-US" altLang="zh-CN" b="1"/>
              <a:t>              | other</a:t>
            </a:r>
          </a:p>
          <a:p>
            <a:pPr algn="just" eaLnBrk="1" hangingPunct="1">
              <a:spcBef>
                <a:spcPct val="0"/>
              </a:spcBef>
              <a:buFont typeface="Wingdings" panose="05000000000000000000" pitchFamily="2" charset="2"/>
              <a:buNone/>
            </a:pPr>
            <a:r>
              <a:rPr lang="en-US" altLang="zh-CN" b="1"/>
              <a:t>	</a:t>
            </a:r>
            <a:r>
              <a:rPr lang="zh-CN" altLang="en-US"/>
              <a:t>如果移进</a:t>
            </a:r>
            <a:r>
              <a:rPr lang="zh-CN" altLang="en-US">
                <a:sym typeface="Symbol" panose="05050102010706020507" pitchFamily="18" charset="2"/>
              </a:rPr>
              <a:t></a:t>
            </a:r>
            <a:r>
              <a:rPr lang="zh-CN" altLang="en-US"/>
              <a:t>归约分析器处于格局</a:t>
            </a:r>
            <a:endParaRPr lang="zh-CN" altLang="en-US">
              <a:latin typeface="宋体" panose="02010600030101010101" pitchFamily="2" charset="-122"/>
            </a:endParaRPr>
          </a:p>
          <a:p>
            <a:pPr algn="just" eaLnBrk="1" hangingPunct="1">
              <a:spcBef>
                <a:spcPct val="0"/>
              </a:spcBef>
              <a:buFont typeface="Wingdings" panose="05000000000000000000" pitchFamily="2" charset="2"/>
              <a:buNone/>
            </a:pPr>
            <a:r>
              <a:rPr lang="zh-CN" altLang="en-US">
                <a:solidFill>
                  <a:schemeClr val="accent1"/>
                </a:solidFill>
              </a:rPr>
              <a:t>		栈</a:t>
            </a:r>
            <a:r>
              <a:rPr lang="zh-CN" altLang="en-US">
                <a:solidFill>
                  <a:schemeClr val="accent1"/>
                </a:solidFill>
                <a:latin typeface="宋体" panose="02010600030101010101" pitchFamily="2" charset="-122"/>
              </a:rPr>
              <a:t>					</a:t>
            </a:r>
            <a:r>
              <a:rPr lang="zh-CN" altLang="en-US">
                <a:solidFill>
                  <a:schemeClr val="accent1"/>
                </a:solidFill>
              </a:rPr>
              <a:t>输入</a:t>
            </a:r>
            <a:endParaRPr lang="zh-CN" altLang="en-US">
              <a:solidFill>
                <a:schemeClr val="accent1"/>
              </a:solidFill>
              <a:latin typeface="宋体" panose="02010600030101010101" pitchFamily="2" charset="-122"/>
            </a:endParaRPr>
          </a:p>
          <a:p>
            <a:pPr eaLnBrk="1" hangingPunct="1">
              <a:spcBef>
                <a:spcPct val="0"/>
              </a:spcBef>
              <a:buFont typeface="Wingdings" panose="05000000000000000000" pitchFamily="2" charset="2"/>
              <a:buNone/>
            </a:pPr>
            <a:r>
              <a:rPr lang="zh-CN" altLang="en-US" b="1">
                <a:solidFill>
                  <a:schemeClr val="accent1"/>
                </a:solidFill>
              </a:rPr>
              <a:t>		</a:t>
            </a:r>
            <a:r>
              <a:rPr lang="en-US" altLang="zh-CN" b="1">
                <a:solidFill>
                  <a:schemeClr val="accent1"/>
                </a:solidFill>
              </a:rPr>
              <a:t>… if </a:t>
            </a:r>
            <a:r>
              <a:rPr lang="en-US" altLang="zh-CN" b="1" i="1">
                <a:solidFill>
                  <a:schemeClr val="accent1"/>
                </a:solidFill>
              </a:rPr>
              <a:t>expr</a:t>
            </a:r>
            <a:r>
              <a:rPr lang="en-US" altLang="zh-CN" b="1">
                <a:solidFill>
                  <a:schemeClr val="accent1"/>
                </a:solidFill>
              </a:rPr>
              <a:t> then </a:t>
            </a:r>
            <a:r>
              <a:rPr lang="en-US" altLang="zh-CN" b="1" i="1" err="1">
                <a:solidFill>
                  <a:schemeClr val="accent1"/>
                </a:solidFill>
              </a:rPr>
              <a:t>stmt</a:t>
            </a:r>
            <a:r>
              <a:rPr lang="en-US" altLang="zh-CN" b="1">
                <a:solidFill>
                  <a:schemeClr val="accent1"/>
                </a:solidFill>
              </a:rPr>
              <a:t>	else … $</a:t>
            </a:r>
            <a:r>
              <a:rPr lang="en-US" altLang="zh-CN" b="1">
                <a:solidFill>
                  <a:schemeClr val="accent1"/>
                </a:solidFill>
                <a:latin typeface="宋体" panose="02010600030101010101" pitchFamily="2" charset="-122"/>
              </a:rPr>
              <a:t> </a:t>
            </a:r>
          </a:p>
          <a:p>
            <a:pPr eaLnBrk="1" hangingPunct="1"/>
            <a:endParaRPr lang="en-US" altLang="zh-CN">
              <a:solidFill>
                <a:srgbClr val="008000"/>
              </a:solidFill>
            </a:endParaRPr>
          </a:p>
        </p:txBody>
      </p:sp>
      <p:sp>
        <p:nvSpPr>
          <p:cNvPr id="4" name="文本框 3">
            <a:extLst>
              <a:ext uri="{FF2B5EF4-FFF2-40B4-BE49-F238E27FC236}">
                <a16:creationId xmlns:a16="http://schemas.microsoft.com/office/drawing/2014/main" id="{D497CD09-52AC-4644-A50F-EAA626CDBE51}"/>
              </a:ext>
            </a:extLst>
          </p:cNvPr>
          <p:cNvSpPr txBox="1"/>
          <p:nvPr/>
        </p:nvSpPr>
        <p:spPr>
          <a:xfrm>
            <a:off x="1520307" y="5369509"/>
            <a:ext cx="6103385" cy="107721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3200" b="1">
                <a:solidFill>
                  <a:schemeClr val="accent1"/>
                </a:solidFill>
              </a:rPr>
              <a:t>if </a:t>
            </a:r>
            <a:r>
              <a:rPr lang="en-US" altLang="zh-CN" sz="3200" b="1" i="1">
                <a:solidFill>
                  <a:schemeClr val="accent1"/>
                </a:solidFill>
              </a:rPr>
              <a:t>expr</a:t>
            </a:r>
            <a:r>
              <a:rPr lang="en-US" altLang="zh-CN" sz="3200" b="1">
                <a:solidFill>
                  <a:schemeClr val="accent1"/>
                </a:solidFill>
              </a:rPr>
              <a:t> then </a:t>
            </a:r>
            <a:r>
              <a:rPr lang="en-US" altLang="zh-CN" sz="3200" b="1" i="1" err="1">
                <a:solidFill>
                  <a:schemeClr val="accent1"/>
                </a:solidFill>
              </a:rPr>
              <a:t>stmt</a:t>
            </a:r>
            <a:r>
              <a:rPr lang="zh-CN" altLang="en-US" sz="3200">
                <a:solidFill>
                  <a:schemeClr val="tx1"/>
                </a:solidFill>
              </a:rPr>
              <a:t>是否为句柄？该移进还是归约？没法决定</a:t>
            </a:r>
          </a:p>
        </p:txBody>
      </p:sp>
      <p:sp>
        <p:nvSpPr>
          <p:cNvPr id="2" name="日期占位符 1">
            <a:extLst>
              <a:ext uri="{FF2B5EF4-FFF2-40B4-BE49-F238E27FC236}">
                <a16:creationId xmlns:a16="http://schemas.microsoft.com/office/drawing/2014/main" id="{86D66A06-C6E3-43F7-B0C5-91F86E5F366A}"/>
              </a:ext>
            </a:extLst>
          </p:cNvPr>
          <p:cNvSpPr>
            <a:spLocks noGrp="1"/>
          </p:cNvSpPr>
          <p:nvPr>
            <p:ph type="dt" sz="half" idx="10"/>
          </p:nvPr>
        </p:nvSpPr>
        <p:spPr/>
        <p:txBody>
          <a:bodyPr/>
          <a:lstStyle/>
          <a:p>
            <a:fld id="{74C898A3-47EB-4EC6-99B8-A16232BBCD16}"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73012A9C-2B2B-E3E6-3A8C-F12EC93B873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F7D884F7-B017-81FB-EBB1-E27AA5D99E3A}"/>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pic>
        <p:nvPicPr>
          <p:cNvPr id="6" name="图片 5" descr="图标&#10;&#10;描述已自动生成">
            <a:extLst>
              <a:ext uri="{FF2B5EF4-FFF2-40B4-BE49-F238E27FC236}">
                <a16:creationId xmlns:a16="http://schemas.microsoft.com/office/drawing/2014/main" id="{29CE16B6-6B50-57A5-4138-C2038EE70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246733" y="321851"/>
            <a:ext cx="804397" cy="80439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16CB6BD-2EA2-4EEC-A470-CECC8D4772C7}"/>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52227" name="Rectangle 3">
            <a:extLst>
              <a:ext uri="{FF2B5EF4-FFF2-40B4-BE49-F238E27FC236}">
                <a16:creationId xmlns:a16="http://schemas.microsoft.com/office/drawing/2014/main" id="{FCA1763B-9A02-4A8A-98C2-A29E5BB3DFA5}"/>
              </a:ext>
            </a:extLst>
          </p:cNvPr>
          <p:cNvSpPr>
            <a:spLocks noGrp="1" noChangeArrowheads="1"/>
          </p:cNvSpPr>
          <p:nvPr>
            <p:ph idx="1"/>
          </p:nvPr>
        </p:nvSpPr>
        <p:spPr>
          <a:xfrm>
            <a:off x="628650" y="1257300"/>
            <a:ext cx="8366494" cy="4919663"/>
          </a:xfrm>
        </p:spPr>
        <p:txBody>
          <a:bodyPr/>
          <a:lstStyle/>
          <a:p>
            <a:pPr eaLnBrk="1" hangingPunct="1">
              <a:spcBef>
                <a:spcPct val="0"/>
              </a:spcBef>
            </a:pPr>
            <a:r>
              <a:rPr lang="zh-CN" altLang="en-US" sz="2800">
                <a:latin typeface="宋体" panose="02010600030101010101" pitchFamily="2" charset="-122"/>
              </a:rPr>
              <a:t>归约</a:t>
            </a:r>
            <a:r>
              <a:rPr lang="zh-CN" altLang="en-US" sz="2800">
                <a:latin typeface="宋体" panose="02010600030101010101" pitchFamily="2" charset="-122"/>
                <a:sym typeface="Symbol" panose="05050102010706020507" pitchFamily="18" charset="2"/>
              </a:rPr>
              <a:t></a:t>
            </a:r>
            <a:r>
              <a:rPr lang="zh-CN" altLang="en-US" sz="2800">
                <a:latin typeface="宋体" panose="02010600030101010101" pitchFamily="2" charset="-122"/>
              </a:rPr>
              <a:t>归约冲突</a:t>
            </a:r>
          </a:p>
          <a:p>
            <a:pPr algn="just" eaLnBrk="1" hangingPunct="1">
              <a:spcBef>
                <a:spcPct val="0"/>
              </a:spcBef>
              <a:buFont typeface="Wingdings" panose="05000000000000000000" pitchFamily="2" charset="2"/>
              <a:buNone/>
            </a:pPr>
            <a:r>
              <a:rPr lang="en-US" altLang="zh-CN" sz="2400" b="1" i="1" err="1"/>
              <a:t>stmt</a:t>
            </a:r>
            <a:r>
              <a:rPr lang="en-US" altLang="zh-CN" sz="2400" b="1" i="1"/>
              <a:t> </a:t>
            </a:r>
            <a:r>
              <a:rPr lang="en-US" altLang="zh-CN" sz="2400" b="1">
                <a:sym typeface="Symbol" panose="05050102010706020507" pitchFamily="18" charset="2"/>
              </a:rPr>
              <a:t></a:t>
            </a:r>
            <a:r>
              <a:rPr lang="en-US" altLang="zh-CN" sz="2400" b="1"/>
              <a:t> </a:t>
            </a:r>
            <a:r>
              <a:rPr lang="en-US" altLang="zh-CN" sz="2400" b="1">
                <a:solidFill>
                  <a:schemeClr val="hlink"/>
                </a:solidFill>
              </a:rPr>
              <a:t>id </a:t>
            </a:r>
            <a:r>
              <a:rPr lang="en-US" altLang="zh-CN" sz="2400" b="1"/>
              <a:t>(</a:t>
            </a:r>
            <a:r>
              <a:rPr lang="en-US" altLang="zh-CN" sz="2400" b="1" i="1" err="1"/>
              <a:t>parameter_list</a:t>
            </a:r>
            <a:r>
              <a:rPr lang="en-US" altLang="zh-CN" sz="2400" b="1"/>
              <a:t>) | </a:t>
            </a:r>
            <a:r>
              <a:rPr lang="en-US" altLang="zh-CN" sz="2400" b="1" i="1"/>
              <a:t>expr</a:t>
            </a:r>
            <a:r>
              <a:rPr lang="en-US" altLang="zh-CN" sz="2400" b="1"/>
              <a:t> = </a:t>
            </a:r>
            <a:r>
              <a:rPr lang="en-US" altLang="zh-CN" sz="2400" b="1" i="1"/>
              <a:t>expr</a:t>
            </a:r>
          </a:p>
          <a:p>
            <a:pPr algn="just" eaLnBrk="1" hangingPunct="1">
              <a:spcBef>
                <a:spcPct val="0"/>
              </a:spcBef>
              <a:buFont typeface="Wingdings" panose="05000000000000000000" pitchFamily="2" charset="2"/>
              <a:buNone/>
            </a:pPr>
            <a:r>
              <a:rPr lang="en-US" altLang="zh-CN" sz="2400" b="1" i="1" err="1"/>
              <a:t>parameter_list</a:t>
            </a:r>
            <a:r>
              <a:rPr lang="en-US" altLang="zh-CN" sz="2400" b="1" i="1"/>
              <a:t> </a:t>
            </a:r>
            <a:r>
              <a:rPr lang="en-US" altLang="zh-CN" sz="2400" b="1">
                <a:sym typeface="Symbol" panose="05050102010706020507" pitchFamily="18" charset="2"/>
              </a:rPr>
              <a:t> </a:t>
            </a:r>
            <a:r>
              <a:rPr lang="en-US" altLang="zh-CN" sz="2400" b="1" i="1" err="1"/>
              <a:t>parameter_list</a:t>
            </a:r>
            <a:r>
              <a:rPr lang="en-US" altLang="zh-CN" sz="2400" b="1"/>
              <a:t>, </a:t>
            </a:r>
            <a:r>
              <a:rPr lang="en-US" altLang="zh-CN" sz="2400" b="1" i="1"/>
              <a:t>parameter | parameter</a:t>
            </a:r>
            <a:endParaRPr lang="en-US" altLang="zh-CN" sz="2400" b="1"/>
          </a:p>
          <a:p>
            <a:pPr algn="just" eaLnBrk="1" hangingPunct="1">
              <a:spcBef>
                <a:spcPct val="0"/>
              </a:spcBef>
              <a:buFont typeface="Wingdings" panose="05000000000000000000" pitchFamily="2" charset="2"/>
              <a:buNone/>
            </a:pPr>
            <a:r>
              <a:rPr lang="en-US" altLang="zh-CN" sz="2400" b="1" i="1"/>
              <a:t>parameter</a:t>
            </a:r>
            <a:r>
              <a:rPr lang="en-US" altLang="zh-CN" sz="2400" b="1"/>
              <a:t> </a:t>
            </a:r>
            <a:r>
              <a:rPr lang="en-US" altLang="zh-CN" sz="2400" b="1">
                <a:sym typeface="Symbol" panose="05050102010706020507" pitchFamily="18" charset="2"/>
              </a:rPr>
              <a:t></a:t>
            </a:r>
            <a:r>
              <a:rPr lang="en-US" altLang="zh-CN" sz="2400" b="1"/>
              <a:t> </a:t>
            </a:r>
            <a:r>
              <a:rPr lang="en-US" altLang="zh-CN" sz="2400" b="1">
                <a:solidFill>
                  <a:schemeClr val="accent1"/>
                </a:solidFill>
              </a:rPr>
              <a:t>id</a:t>
            </a:r>
          </a:p>
          <a:p>
            <a:pPr algn="just" eaLnBrk="1" hangingPunct="1">
              <a:spcBef>
                <a:spcPct val="0"/>
              </a:spcBef>
              <a:buFont typeface="Wingdings" panose="05000000000000000000" pitchFamily="2" charset="2"/>
              <a:buNone/>
            </a:pPr>
            <a:r>
              <a:rPr lang="en-US" altLang="zh-CN" sz="2400" b="1" i="1"/>
              <a:t>expr</a:t>
            </a:r>
            <a:r>
              <a:rPr lang="en-US" altLang="zh-CN" sz="2400" b="1"/>
              <a:t> </a:t>
            </a:r>
            <a:r>
              <a:rPr lang="en-US" altLang="zh-CN" sz="2400" b="1">
                <a:sym typeface="Symbol" panose="05050102010706020507" pitchFamily="18" charset="2"/>
              </a:rPr>
              <a:t></a:t>
            </a:r>
            <a:r>
              <a:rPr lang="en-US" altLang="zh-CN" sz="2400" b="1"/>
              <a:t> </a:t>
            </a:r>
            <a:r>
              <a:rPr lang="en-US" altLang="zh-CN" sz="2400" b="1">
                <a:solidFill>
                  <a:schemeClr val="accent1"/>
                </a:solidFill>
              </a:rPr>
              <a:t>id</a:t>
            </a:r>
            <a:r>
              <a:rPr lang="en-US" altLang="zh-CN" sz="2400" b="1"/>
              <a:t> (</a:t>
            </a:r>
            <a:r>
              <a:rPr lang="en-US" altLang="zh-CN" sz="2400" b="1" i="1" err="1"/>
              <a:t>expr_list</a:t>
            </a:r>
            <a:r>
              <a:rPr lang="en-US" altLang="zh-CN" sz="2400" b="1"/>
              <a:t>) | </a:t>
            </a:r>
            <a:r>
              <a:rPr lang="en-US" altLang="zh-CN" sz="2400" b="1">
                <a:solidFill>
                  <a:schemeClr val="accent1"/>
                </a:solidFill>
              </a:rPr>
              <a:t>id</a:t>
            </a:r>
          </a:p>
          <a:p>
            <a:pPr algn="just" eaLnBrk="1" hangingPunct="1">
              <a:spcBef>
                <a:spcPct val="0"/>
              </a:spcBef>
              <a:buFont typeface="Wingdings" panose="05000000000000000000" pitchFamily="2" charset="2"/>
              <a:buNone/>
            </a:pPr>
            <a:r>
              <a:rPr lang="en-US" altLang="zh-CN" sz="2400" b="1" i="1" err="1"/>
              <a:t>expr_list</a:t>
            </a:r>
            <a:r>
              <a:rPr lang="en-US" altLang="zh-CN" sz="2400" b="1"/>
              <a:t> </a:t>
            </a:r>
            <a:r>
              <a:rPr lang="en-US" altLang="zh-CN" sz="2400" b="1">
                <a:sym typeface="Symbol" panose="05050102010706020507" pitchFamily="18" charset="2"/>
              </a:rPr>
              <a:t></a:t>
            </a:r>
            <a:r>
              <a:rPr lang="en-US" altLang="zh-CN" sz="2400" b="1"/>
              <a:t> </a:t>
            </a:r>
            <a:r>
              <a:rPr lang="en-US" altLang="zh-CN" sz="2400" b="1" i="1" err="1"/>
              <a:t>expr_list</a:t>
            </a:r>
            <a:r>
              <a:rPr lang="en-US" altLang="zh-CN" sz="2400" b="1"/>
              <a:t>, </a:t>
            </a:r>
            <a:r>
              <a:rPr lang="en-US" altLang="zh-CN" sz="2400" b="1" i="1"/>
              <a:t>expr | expr</a:t>
            </a:r>
          </a:p>
          <a:p>
            <a:pPr algn="just" eaLnBrk="1" hangingPunct="1">
              <a:spcBef>
                <a:spcPct val="0"/>
              </a:spcBef>
              <a:buFont typeface="Wingdings" panose="05000000000000000000" pitchFamily="2" charset="2"/>
              <a:buNone/>
            </a:pPr>
            <a:endParaRPr lang="en-US" altLang="zh-CN" sz="2400" b="1" i="1"/>
          </a:p>
          <a:p>
            <a:pPr algn="just" eaLnBrk="1" hangingPunct="1">
              <a:spcBef>
                <a:spcPct val="0"/>
              </a:spcBef>
              <a:buFont typeface="Wingdings" panose="05000000000000000000" pitchFamily="2" charset="2"/>
              <a:buNone/>
            </a:pPr>
            <a:r>
              <a:rPr lang="zh-CN" altLang="en-US" sz="2800">
                <a:latin typeface="宋体" panose="02010600030101010101" pitchFamily="2" charset="-122"/>
              </a:rPr>
              <a:t>由</a:t>
            </a:r>
            <a:r>
              <a:rPr lang="en-US" altLang="zh-CN" sz="2800" b="1" i="1"/>
              <a:t>A</a:t>
            </a:r>
            <a:r>
              <a:rPr lang="en-US" altLang="zh-CN" sz="2800" b="1"/>
              <a:t>(</a:t>
            </a:r>
            <a:r>
              <a:rPr lang="en-US" altLang="zh-CN" sz="2800" b="1" i="1"/>
              <a:t>I</a:t>
            </a:r>
            <a:r>
              <a:rPr lang="en-US" altLang="zh-CN" sz="2800" b="1"/>
              <a:t>, </a:t>
            </a:r>
            <a:r>
              <a:rPr lang="en-US" altLang="zh-CN" sz="2800" b="1" i="1"/>
              <a:t>J</a:t>
            </a:r>
            <a:r>
              <a:rPr lang="en-US" altLang="zh-CN" sz="2800" b="1"/>
              <a:t>)</a:t>
            </a:r>
            <a:r>
              <a:rPr lang="zh-CN" altLang="en-US" sz="2800">
                <a:latin typeface="宋体" panose="02010600030101010101" pitchFamily="2" charset="-122"/>
              </a:rPr>
              <a:t>开始的语句</a:t>
            </a:r>
            <a:endParaRPr lang="zh-CN" altLang="en-US" sz="2800"/>
          </a:p>
          <a:p>
            <a:pPr algn="just" eaLnBrk="1" hangingPunct="1">
              <a:spcBef>
                <a:spcPct val="0"/>
              </a:spcBef>
              <a:buFont typeface="Wingdings" panose="05000000000000000000" pitchFamily="2" charset="2"/>
              <a:buNone/>
            </a:pPr>
            <a:r>
              <a:rPr lang="zh-CN" altLang="en-US" sz="2800"/>
              <a:t>		栈					输入</a:t>
            </a:r>
          </a:p>
          <a:p>
            <a:pPr algn="just" eaLnBrk="1" hangingPunct="1">
              <a:spcBef>
                <a:spcPct val="0"/>
              </a:spcBef>
              <a:buFont typeface="Wingdings" panose="05000000000000000000" pitchFamily="2" charset="2"/>
              <a:buNone/>
            </a:pPr>
            <a:r>
              <a:rPr lang="zh-CN" altLang="en-US" sz="2800" b="1"/>
              <a:t>		</a:t>
            </a:r>
            <a:r>
              <a:rPr lang="en-US" altLang="zh-CN" sz="2800" b="1"/>
              <a:t>… </a:t>
            </a:r>
            <a:r>
              <a:rPr lang="en-US" altLang="zh-CN" sz="2800" b="1">
                <a:solidFill>
                  <a:schemeClr val="accent1"/>
                </a:solidFill>
              </a:rPr>
              <a:t>id</a:t>
            </a:r>
            <a:r>
              <a:rPr lang="en-US" altLang="zh-CN" sz="2800" b="1"/>
              <a:t> ( id 			, id )… </a:t>
            </a:r>
          </a:p>
        </p:txBody>
      </p:sp>
      <p:sp>
        <p:nvSpPr>
          <p:cNvPr id="4" name="文本框 3">
            <a:extLst>
              <a:ext uri="{FF2B5EF4-FFF2-40B4-BE49-F238E27FC236}">
                <a16:creationId xmlns:a16="http://schemas.microsoft.com/office/drawing/2014/main" id="{DA5FE458-21E5-4C34-9E26-7F87E1B3AEC0}"/>
              </a:ext>
            </a:extLst>
          </p:cNvPr>
          <p:cNvSpPr txBox="1"/>
          <p:nvPr/>
        </p:nvSpPr>
        <p:spPr>
          <a:xfrm>
            <a:off x="1142925" y="5394410"/>
            <a:ext cx="6858149" cy="107721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3200" b="1">
                <a:solidFill>
                  <a:schemeClr val="accent1"/>
                </a:solidFill>
              </a:rPr>
              <a:t>id</a:t>
            </a:r>
            <a:r>
              <a:rPr lang="zh-CN" altLang="en-US" sz="3200">
                <a:solidFill>
                  <a:schemeClr val="tx1"/>
                </a:solidFill>
              </a:rPr>
              <a:t>用</a:t>
            </a:r>
            <a:r>
              <a:rPr lang="en-US" altLang="zh-CN" sz="3200" b="1" i="1"/>
              <a:t>parameter</a:t>
            </a:r>
            <a:r>
              <a:rPr lang="en-US" altLang="zh-CN" sz="3200" b="1"/>
              <a:t> </a:t>
            </a:r>
            <a:r>
              <a:rPr lang="en-US" altLang="zh-CN" sz="3200" b="1">
                <a:sym typeface="Symbol" panose="05050102010706020507" pitchFamily="18" charset="2"/>
              </a:rPr>
              <a:t></a:t>
            </a:r>
            <a:r>
              <a:rPr lang="en-US" altLang="zh-CN" sz="3200" b="1"/>
              <a:t> </a:t>
            </a:r>
            <a:r>
              <a:rPr lang="en-US" altLang="zh-CN" sz="3200" b="1">
                <a:solidFill>
                  <a:schemeClr val="accent1"/>
                </a:solidFill>
              </a:rPr>
              <a:t>id</a:t>
            </a:r>
            <a:r>
              <a:rPr lang="zh-CN" altLang="en-US" sz="3200">
                <a:solidFill>
                  <a:schemeClr val="tx1"/>
                </a:solidFill>
              </a:rPr>
              <a:t>归约，还是用</a:t>
            </a:r>
            <a:r>
              <a:rPr lang="en-US" altLang="zh-CN" sz="3200" b="1" i="1"/>
              <a:t>expr</a:t>
            </a:r>
            <a:r>
              <a:rPr lang="en-US" altLang="zh-CN" sz="3200" b="1"/>
              <a:t> </a:t>
            </a:r>
            <a:r>
              <a:rPr lang="en-US" altLang="zh-CN" sz="3200" b="1">
                <a:sym typeface="Symbol" panose="05050102010706020507" pitchFamily="18" charset="2"/>
              </a:rPr>
              <a:t></a:t>
            </a:r>
            <a:r>
              <a:rPr lang="en-US" altLang="zh-CN" sz="3200" b="1"/>
              <a:t> </a:t>
            </a:r>
            <a:r>
              <a:rPr lang="en-US" altLang="zh-CN" sz="3200" b="1">
                <a:solidFill>
                  <a:schemeClr val="accent1"/>
                </a:solidFill>
              </a:rPr>
              <a:t>id</a:t>
            </a:r>
            <a:r>
              <a:rPr lang="zh-CN" altLang="en-US" sz="3200">
                <a:solidFill>
                  <a:schemeClr val="tx1"/>
                </a:solidFill>
              </a:rPr>
              <a:t>归约？没法决定</a:t>
            </a:r>
            <a:endParaRPr lang="en-US" altLang="zh-CN" sz="3200">
              <a:solidFill>
                <a:schemeClr val="accent1"/>
              </a:solidFill>
            </a:endParaRPr>
          </a:p>
        </p:txBody>
      </p:sp>
      <p:sp>
        <p:nvSpPr>
          <p:cNvPr id="2" name="日期占位符 1">
            <a:extLst>
              <a:ext uri="{FF2B5EF4-FFF2-40B4-BE49-F238E27FC236}">
                <a16:creationId xmlns:a16="http://schemas.microsoft.com/office/drawing/2014/main" id="{8E0FCA87-FD25-BAC3-3EBF-B70E3D24160E}"/>
              </a:ext>
            </a:extLst>
          </p:cNvPr>
          <p:cNvSpPr>
            <a:spLocks noGrp="1"/>
          </p:cNvSpPr>
          <p:nvPr>
            <p:ph type="dt" sz="half" idx="10"/>
          </p:nvPr>
        </p:nvSpPr>
        <p:spPr/>
        <p:txBody>
          <a:bodyPr/>
          <a:lstStyle/>
          <a:p>
            <a:fld id="{25371128-18F3-47C4-A30D-6FB9F036D60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62FE348-7C73-29CE-9D13-28E5D9CB597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B5AE57F9-5B40-47BB-2893-8D0811F47CE4}"/>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34DBC3-6ACC-43A5-82DB-E9807DD55230}"/>
              </a:ext>
            </a:extLst>
          </p:cNvPr>
          <p:cNvSpPr>
            <a:spLocks noGrp="1" noChangeArrowheads="1"/>
          </p:cNvSpPr>
          <p:nvPr>
            <p:ph type="title"/>
          </p:nvPr>
        </p:nvSpPr>
        <p:spPr/>
        <p:txBody>
          <a:bodyPr/>
          <a:lstStyle/>
          <a:p>
            <a:pPr eaLnBrk="1" hangingPunct="1"/>
            <a:r>
              <a:rPr lang="zh-CN" altLang="en-US"/>
              <a:t>上次课回顾</a:t>
            </a:r>
          </a:p>
        </p:txBody>
      </p:sp>
      <p:sp>
        <p:nvSpPr>
          <p:cNvPr id="9219" name="Rectangle 3">
            <a:extLst>
              <a:ext uri="{FF2B5EF4-FFF2-40B4-BE49-F238E27FC236}">
                <a16:creationId xmlns:a16="http://schemas.microsoft.com/office/drawing/2014/main" id="{F898CF3C-E04C-4F1D-B843-55FF24F85752}"/>
              </a:ext>
            </a:extLst>
          </p:cNvPr>
          <p:cNvSpPr>
            <a:spLocks noGrp="1" noChangeArrowheads="1"/>
          </p:cNvSpPr>
          <p:nvPr>
            <p:ph idx="1"/>
          </p:nvPr>
        </p:nvSpPr>
        <p:spPr/>
        <p:txBody>
          <a:bodyPr/>
          <a:lstStyle/>
          <a:p>
            <a:pPr eaLnBrk="1" hangingPunct="1"/>
            <a:r>
              <a:rPr lang="zh-CN" altLang="en-US"/>
              <a:t>预测分析表及其构造</a:t>
            </a:r>
          </a:p>
          <a:p>
            <a:pPr lvl="1" algn="just" eaLnBrk="1" hangingPunct="1"/>
            <a:r>
              <a:rPr lang="zh-CN" altLang="en-US"/>
              <a:t>对</a:t>
            </a:r>
            <a:r>
              <a:rPr lang="en-US" altLang="zh-CN" b="1"/>
              <a:t>FIRST(</a:t>
            </a:r>
            <a:r>
              <a:rPr lang="en-US" altLang="zh-CN" b="1" i="1">
                <a:sym typeface="Symbol" panose="05050102010706020507" pitchFamily="18" charset="2"/>
              </a:rPr>
              <a:t></a:t>
            </a:r>
            <a:r>
              <a:rPr lang="en-US" altLang="zh-CN" b="1"/>
              <a:t>)</a:t>
            </a:r>
            <a:r>
              <a:rPr lang="zh-CN" altLang="en-US"/>
              <a:t>的每个终结符</a:t>
            </a:r>
            <a:r>
              <a:rPr lang="en-US" altLang="zh-CN" b="1" i="1"/>
              <a:t>a</a:t>
            </a:r>
            <a:r>
              <a:rPr lang="zh-CN" altLang="en-US" b="1"/>
              <a:t>，</a:t>
            </a:r>
            <a:r>
              <a:rPr lang="zh-CN" altLang="en-US"/>
              <a:t>把</a:t>
            </a:r>
            <a:r>
              <a:rPr lang="en-US" altLang="zh-CN" b="1" i="1"/>
              <a:t>A </a:t>
            </a:r>
            <a:r>
              <a:rPr lang="en-US" altLang="zh-CN" b="1">
                <a:sym typeface="Symbol" panose="05050102010706020507" pitchFamily="18" charset="2"/>
              </a:rPr>
              <a:t></a:t>
            </a:r>
            <a:r>
              <a:rPr lang="en-US" altLang="zh-CN" b="1"/>
              <a:t> </a:t>
            </a:r>
            <a:r>
              <a:rPr lang="en-US" altLang="zh-CN" b="1" i="1">
                <a:sym typeface="Symbol" panose="05050102010706020507" pitchFamily="18" charset="2"/>
              </a:rPr>
              <a:t></a:t>
            </a:r>
            <a:r>
              <a:rPr lang="en-US" altLang="zh-CN" b="1"/>
              <a:t> </a:t>
            </a:r>
            <a:r>
              <a:rPr lang="zh-CN" altLang="en-US"/>
              <a:t>加入</a:t>
            </a:r>
            <a:r>
              <a:rPr lang="en-US" altLang="zh-CN" b="1" i="1"/>
              <a:t>M</a:t>
            </a:r>
            <a:r>
              <a:rPr lang="en-US" altLang="zh-CN" b="1"/>
              <a:t>[</a:t>
            </a:r>
            <a:r>
              <a:rPr lang="en-US" altLang="zh-CN" b="1" i="1"/>
              <a:t>A</a:t>
            </a:r>
            <a:r>
              <a:rPr lang="en-US" altLang="zh-CN" b="1"/>
              <a:t>, </a:t>
            </a:r>
            <a:r>
              <a:rPr lang="en-US" altLang="zh-CN" b="1" i="1"/>
              <a:t>a</a:t>
            </a:r>
            <a:r>
              <a:rPr lang="en-US" altLang="zh-CN" b="1"/>
              <a:t>]</a:t>
            </a:r>
          </a:p>
          <a:p>
            <a:pPr lvl="1" algn="just" eaLnBrk="1" hangingPunct="1"/>
            <a:r>
              <a:rPr lang="zh-CN" altLang="en-US"/>
              <a:t>如果</a:t>
            </a:r>
            <a:r>
              <a:rPr lang="zh-CN" altLang="en-US" b="1">
                <a:sym typeface="Symbol" panose="05050102010706020507" pitchFamily="18" charset="2"/>
              </a:rPr>
              <a:t></a:t>
            </a:r>
            <a:r>
              <a:rPr lang="zh-CN" altLang="en-US"/>
              <a:t>在</a:t>
            </a:r>
            <a:r>
              <a:rPr lang="en-US" altLang="zh-CN" b="1"/>
              <a:t>FIRST(</a:t>
            </a:r>
            <a:r>
              <a:rPr lang="en-US" altLang="zh-CN" b="1" i="1">
                <a:sym typeface="Symbol" panose="05050102010706020507" pitchFamily="18" charset="2"/>
              </a:rPr>
              <a:t></a:t>
            </a:r>
            <a:r>
              <a:rPr lang="en-US" altLang="zh-CN" b="1"/>
              <a:t>)</a:t>
            </a:r>
            <a:r>
              <a:rPr lang="zh-CN" altLang="en-US"/>
              <a:t>中，对</a:t>
            </a:r>
            <a:r>
              <a:rPr lang="en-US" altLang="zh-CN" b="1"/>
              <a:t>FOLLOW(</a:t>
            </a:r>
            <a:r>
              <a:rPr lang="en-US" altLang="zh-CN" b="1" i="1"/>
              <a:t>A</a:t>
            </a:r>
            <a:r>
              <a:rPr lang="en-US" altLang="zh-CN" b="1"/>
              <a:t>)</a:t>
            </a:r>
            <a:r>
              <a:rPr lang="zh-CN" altLang="en-US"/>
              <a:t>的每个终结符</a:t>
            </a:r>
            <a:r>
              <a:rPr lang="en-US" altLang="zh-CN" b="1" i="1"/>
              <a:t>b</a:t>
            </a:r>
            <a:r>
              <a:rPr lang="zh-CN" altLang="en-US" b="1"/>
              <a:t>（</a:t>
            </a:r>
            <a:r>
              <a:rPr lang="zh-CN" altLang="en-US"/>
              <a:t>包括</a:t>
            </a:r>
            <a:r>
              <a:rPr lang="en-US" altLang="zh-CN" b="1"/>
              <a:t>$</a:t>
            </a:r>
            <a:r>
              <a:rPr lang="zh-CN" altLang="en-US" b="1"/>
              <a:t>）</a:t>
            </a:r>
            <a:r>
              <a:rPr lang="en-US" altLang="zh-CN" b="1"/>
              <a:t>, </a:t>
            </a:r>
            <a:r>
              <a:rPr lang="zh-CN" altLang="en-US"/>
              <a:t>把</a:t>
            </a:r>
            <a:r>
              <a:rPr lang="en-US" altLang="zh-CN" b="1" i="1"/>
              <a:t>A </a:t>
            </a:r>
            <a:r>
              <a:rPr lang="en-US" altLang="zh-CN" b="1">
                <a:sym typeface="Symbol" panose="05050102010706020507" pitchFamily="18" charset="2"/>
              </a:rPr>
              <a:t></a:t>
            </a:r>
            <a:r>
              <a:rPr lang="en-US" altLang="zh-CN" b="1"/>
              <a:t> </a:t>
            </a:r>
            <a:r>
              <a:rPr lang="en-US" altLang="zh-CN" b="1" i="1">
                <a:sym typeface="Symbol" panose="05050102010706020507" pitchFamily="18" charset="2"/>
              </a:rPr>
              <a:t></a:t>
            </a:r>
            <a:r>
              <a:rPr lang="zh-CN" altLang="en-US"/>
              <a:t>加入</a:t>
            </a:r>
            <a:r>
              <a:rPr lang="en-US" altLang="zh-CN" b="1" i="1"/>
              <a:t>M</a:t>
            </a:r>
            <a:r>
              <a:rPr lang="en-US" altLang="zh-CN" b="1"/>
              <a:t>[</a:t>
            </a:r>
            <a:r>
              <a:rPr lang="en-US" altLang="zh-CN" b="1" i="1"/>
              <a:t>A</a:t>
            </a:r>
            <a:r>
              <a:rPr lang="en-US" altLang="zh-CN" b="1"/>
              <a:t>, </a:t>
            </a:r>
            <a:r>
              <a:rPr lang="en-US" altLang="zh-CN" b="1" i="1"/>
              <a:t>b</a:t>
            </a:r>
            <a:r>
              <a:rPr lang="en-US" altLang="zh-CN" b="1"/>
              <a:t>]</a:t>
            </a:r>
          </a:p>
          <a:p>
            <a:pPr algn="just" eaLnBrk="1" hangingPunct="1"/>
            <a:r>
              <a:rPr lang="zh-CN" altLang="en-US">
                <a:latin typeface="宋体" panose="02010600030101010101" pitchFamily="2" charset="-122"/>
              </a:rPr>
              <a:t>什么情况下预测分析表会出现多重定义？多重定义怎么办？</a:t>
            </a:r>
          </a:p>
          <a:p>
            <a:pPr lvl="1" eaLnBrk="1" hangingPunct="1"/>
            <a:endParaRPr lang="en-US" altLang="zh-CN"/>
          </a:p>
        </p:txBody>
      </p:sp>
      <p:sp>
        <p:nvSpPr>
          <p:cNvPr id="2" name="日期占位符 1">
            <a:extLst>
              <a:ext uri="{FF2B5EF4-FFF2-40B4-BE49-F238E27FC236}">
                <a16:creationId xmlns:a16="http://schemas.microsoft.com/office/drawing/2014/main" id="{97395FF9-8DCC-058F-430B-4D9D41FBAFCA}"/>
              </a:ext>
            </a:extLst>
          </p:cNvPr>
          <p:cNvSpPr>
            <a:spLocks noGrp="1"/>
          </p:cNvSpPr>
          <p:nvPr>
            <p:ph type="dt" sz="half" idx="10"/>
          </p:nvPr>
        </p:nvSpPr>
        <p:spPr/>
        <p:txBody>
          <a:bodyPr/>
          <a:lstStyle/>
          <a:p>
            <a:fld id="{11E2168B-4054-4D87-80DB-1CC3E23DA45E}"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2244D56D-FCE0-EC7C-9343-BDE79AB25DA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DDDDEA41-5617-9BBD-3B6A-821BAFB0FB5E}"/>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16CB6BD-2EA2-4EEC-A470-CECC8D4772C7}"/>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52227" name="Rectangle 3">
            <a:extLst>
              <a:ext uri="{FF2B5EF4-FFF2-40B4-BE49-F238E27FC236}">
                <a16:creationId xmlns:a16="http://schemas.microsoft.com/office/drawing/2014/main" id="{FCA1763B-9A02-4A8A-98C2-A29E5BB3DFA5}"/>
              </a:ext>
            </a:extLst>
          </p:cNvPr>
          <p:cNvSpPr>
            <a:spLocks noGrp="1" noChangeArrowheads="1"/>
          </p:cNvSpPr>
          <p:nvPr>
            <p:ph idx="1"/>
          </p:nvPr>
        </p:nvSpPr>
        <p:spPr>
          <a:xfrm>
            <a:off x="628650" y="1257300"/>
            <a:ext cx="8366494" cy="4919663"/>
          </a:xfrm>
        </p:spPr>
        <p:txBody>
          <a:bodyPr/>
          <a:lstStyle/>
          <a:p>
            <a:pPr eaLnBrk="1" hangingPunct="1">
              <a:spcBef>
                <a:spcPct val="0"/>
              </a:spcBef>
            </a:pPr>
            <a:r>
              <a:rPr lang="zh-CN" altLang="en-US" sz="2800">
                <a:latin typeface="宋体" panose="02010600030101010101" pitchFamily="2" charset="-122"/>
              </a:rPr>
              <a:t>归约</a:t>
            </a:r>
            <a:r>
              <a:rPr lang="zh-CN" altLang="en-US" sz="2800">
                <a:latin typeface="宋体" panose="02010600030101010101" pitchFamily="2" charset="-122"/>
                <a:sym typeface="Symbol" panose="05050102010706020507" pitchFamily="18" charset="2"/>
              </a:rPr>
              <a:t></a:t>
            </a:r>
            <a:r>
              <a:rPr lang="zh-CN" altLang="en-US" sz="2800">
                <a:latin typeface="宋体" panose="02010600030101010101" pitchFamily="2" charset="-122"/>
              </a:rPr>
              <a:t>归约冲突</a:t>
            </a:r>
          </a:p>
          <a:p>
            <a:pPr algn="just" eaLnBrk="1" hangingPunct="1">
              <a:spcBef>
                <a:spcPct val="0"/>
              </a:spcBef>
              <a:buFont typeface="Wingdings" panose="05000000000000000000" pitchFamily="2" charset="2"/>
              <a:buNone/>
            </a:pPr>
            <a:r>
              <a:rPr lang="en-US" altLang="zh-CN" sz="2400" b="1" i="1" err="1"/>
              <a:t>stmt</a:t>
            </a:r>
            <a:r>
              <a:rPr lang="en-US" altLang="zh-CN" sz="2400" b="1" i="1"/>
              <a:t> </a:t>
            </a:r>
            <a:r>
              <a:rPr lang="en-US" altLang="zh-CN" sz="2400" b="1">
                <a:sym typeface="Symbol" panose="05050102010706020507" pitchFamily="18" charset="2"/>
              </a:rPr>
              <a:t></a:t>
            </a:r>
            <a:r>
              <a:rPr lang="en-US" altLang="zh-CN" sz="2400" b="1"/>
              <a:t> </a:t>
            </a:r>
            <a:r>
              <a:rPr lang="en-US" altLang="zh-CN" sz="2400" b="1" err="1">
                <a:solidFill>
                  <a:schemeClr val="hlink"/>
                </a:solidFill>
              </a:rPr>
              <a:t>procid</a:t>
            </a:r>
            <a:r>
              <a:rPr lang="en-US" altLang="zh-CN" sz="2400" b="1">
                <a:solidFill>
                  <a:schemeClr val="hlink"/>
                </a:solidFill>
              </a:rPr>
              <a:t> </a:t>
            </a:r>
            <a:r>
              <a:rPr lang="en-US" altLang="zh-CN" sz="2400" b="1"/>
              <a:t>(</a:t>
            </a:r>
            <a:r>
              <a:rPr lang="en-US" altLang="zh-CN" sz="2400" b="1" i="1" err="1"/>
              <a:t>parameter_list</a:t>
            </a:r>
            <a:r>
              <a:rPr lang="en-US" altLang="zh-CN" sz="2400" b="1"/>
              <a:t>) | </a:t>
            </a:r>
            <a:r>
              <a:rPr lang="en-US" altLang="zh-CN" sz="2400" b="1" i="1"/>
              <a:t>expr</a:t>
            </a:r>
            <a:r>
              <a:rPr lang="en-US" altLang="zh-CN" sz="2400" b="1"/>
              <a:t> = </a:t>
            </a:r>
            <a:r>
              <a:rPr lang="en-US" altLang="zh-CN" sz="2400" b="1" i="1"/>
              <a:t>expr</a:t>
            </a:r>
          </a:p>
          <a:p>
            <a:pPr algn="just" eaLnBrk="1" hangingPunct="1">
              <a:spcBef>
                <a:spcPct val="0"/>
              </a:spcBef>
              <a:buFont typeface="Wingdings" panose="05000000000000000000" pitchFamily="2" charset="2"/>
              <a:buNone/>
            </a:pPr>
            <a:r>
              <a:rPr lang="en-US" altLang="zh-CN" sz="2400" b="1" i="1" err="1"/>
              <a:t>parameter_list</a:t>
            </a:r>
            <a:r>
              <a:rPr lang="en-US" altLang="zh-CN" sz="2400" b="1" i="1"/>
              <a:t> </a:t>
            </a:r>
            <a:r>
              <a:rPr lang="en-US" altLang="zh-CN" sz="2400" b="1">
                <a:sym typeface="Symbol" panose="05050102010706020507" pitchFamily="18" charset="2"/>
              </a:rPr>
              <a:t> </a:t>
            </a:r>
            <a:r>
              <a:rPr lang="en-US" altLang="zh-CN" sz="2400" b="1" i="1" err="1"/>
              <a:t>parameter_list</a:t>
            </a:r>
            <a:r>
              <a:rPr lang="en-US" altLang="zh-CN" sz="2400" b="1"/>
              <a:t>, </a:t>
            </a:r>
            <a:r>
              <a:rPr lang="en-US" altLang="zh-CN" sz="2400" b="1" i="1"/>
              <a:t>parameter | parameter</a:t>
            </a:r>
            <a:endParaRPr lang="en-US" altLang="zh-CN" sz="2400" b="1"/>
          </a:p>
          <a:p>
            <a:pPr algn="just" eaLnBrk="1" hangingPunct="1">
              <a:spcBef>
                <a:spcPct val="0"/>
              </a:spcBef>
              <a:buFont typeface="Wingdings" panose="05000000000000000000" pitchFamily="2" charset="2"/>
              <a:buNone/>
            </a:pPr>
            <a:r>
              <a:rPr lang="en-US" altLang="zh-CN" sz="2400" b="1" i="1"/>
              <a:t>parameter</a:t>
            </a:r>
            <a:r>
              <a:rPr lang="en-US" altLang="zh-CN" sz="2400" b="1"/>
              <a:t> </a:t>
            </a:r>
            <a:r>
              <a:rPr lang="en-US" altLang="zh-CN" sz="2400" b="1">
                <a:sym typeface="Symbol" panose="05050102010706020507" pitchFamily="18" charset="2"/>
              </a:rPr>
              <a:t></a:t>
            </a:r>
            <a:r>
              <a:rPr lang="en-US" altLang="zh-CN" sz="2400" b="1"/>
              <a:t> id</a:t>
            </a:r>
          </a:p>
          <a:p>
            <a:pPr algn="just" eaLnBrk="1" hangingPunct="1">
              <a:spcBef>
                <a:spcPct val="0"/>
              </a:spcBef>
              <a:buFont typeface="Wingdings" panose="05000000000000000000" pitchFamily="2" charset="2"/>
              <a:buNone/>
            </a:pPr>
            <a:r>
              <a:rPr lang="en-US" altLang="zh-CN" sz="2400" b="1" i="1"/>
              <a:t>expr</a:t>
            </a:r>
            <a:r>
              <a:rPr lang="en-US" altLang="zh-CN" sz="2400" b="1"/>
              <a:t> </a:t>
            </a:r>
            <a:r>
              <a:rPr lang="en-US" altLang="zh-CN" sz="2400" b="1">
                <a:sym typeface="Symbol" panose="05050102010706020507" pitchFamily="18" charset="2"/>
              </a:rPr>
              <a:t></a:t>
            </a:r>
            <a:r>
              <a:rPr lang="en-US" altLang="zh-CN" sz="2400" b="1"/>
              <a:t> id (</a:t>
            </a:r>
            <a:r>
              <a:rPr lang="en-US" altLang="zh-CN" sz="2400" b="1" i="1" err="1"/>
              <a:t>expr_list</a:t>
            </a:r>
            <a:r>
              <a:rPr lang="en-US" altLang="zh-CN" sz="2400" b="1"/>
              <a:t>) | id</a:t>
            </a:r>
          </a:p>
          <a:p>
            <a:pPr algn="just" eaLnBrk="1" hangingPunct="1">
              <a:spcBef>
                <a:spcPct val="0"/>
              </a:spcBef>
              <a:buFont typeface="Wingdings" panose="05000000000000000000" pitchFamily="2" charset="2"/>
              <a:buNone/>
            </a:pPr>
            <a:r>
              <a:rPr lang="en-US" altLang="zh-CN" sz="2400" b="1" i="1" err="1"/>
              <a:t>expr_list</a:t>
            </a:r>
            <a:r>
              <a:rPr lang="en-US" altLang="zh-CN" sz="2400" b="1"/>
              <a:t> </a:t>
            </a:r>
            <a:r>
              <a:rPr lang="en-US" altLang="zh-CN" sz="2400" b="1">
                <a:sym typeface="Symbol" panose="05050102010706020507" pitchFamily="18" charset="2"/>
              </a:rPr>
              <a:t></a:t>
            </a:r>
            <a:r>
              <a:rPr lang="en-US" altLang="zh-CN" sz="2400" b="1"/>
              <a:t> </a:t>
            </a:r>
            <a:r>
              <a:rPr lang="en-US" altLang="zh-CN" sz="2400" b="1" i="1" err="1"/>
              <a:t>expr_list</a:t>
            </a:r>
            <a:r>
              <a:rPr lang="en-US" altLang="zh-CN" sz="2400" b="1"/>
              <a:t>, </a:t>
            </a:r>
            <a:r>
              <a:rPr lang="en-US" altLang="zh-CN" sz="2400" b="1" i="1"/>
              <a:t>expr | expr</a:t>
            </a:r>
          </a:p>
          <a:p>
            <a:pPr algn="just" eaLnBrk="1" hangingPunct="1">
              <a:spcBef>
                <a:spcPct val="0"/>
              </a:spcBef>
              <a:buFont typeface="Wingdings" panose="05000000000000000000" pitchFamily="2" charset="2"/>
              <a:buNone/>
            </a:pPr>
            <a:endParaRPr lang="en-US" altLang="zh-CN" sz="2400" b="1" i="1"/>
          </a:p>
          <a:p>
            <a:pPr algn="just" eaLnBrk="1" hangingPunct="1">
              <a:spcBef>
                <a:spcPct val="0"/>
              </a:spcBef>
              <a:buFont typeface="Wingdings" panose="05000000000000000000" pitchFamily="2" charset="2"/>
              <a:buNone/>
            </a:pPr>
            <a:r>
              <a:rPr lang="zh-CN" altLang="en-US" sz="2800">
                <a:latin typeface="宋体" panose="02010600030101010101" pitchFamily="2" charset="-122"/>
              </a:rPr>
              <a:t>由</a:t>
            </a:r>
            <a:r>
              <a:rPr lang="en-US" altLang="zh-CN" sz="2800" b="1" i="1"/>
              <a:t>A</a:t>
            </a:r>
            <a:r>
              <a:rPr lang="en-US" altLang="zh-CN" sz="2800" b="1"/>
              <a:t>(</a:t>
            </a:r>
            <a:r>
              <a:rPr lang="en-US" altLang="zh-CN" sz="2800" b="1" i="1"/>
              <a:t>I</a:t>
            </a:r>
            <a:r>
              <a:rPr lang="en-US" altLang="zh-CN" sz="2800" b="1"/>
              <a:t>, </a:t>
            </a:r>
            <a:r>
              <a:rPr lang="en-US" altLang="zh-CN" sz="2800" b="1" i="1"/>
              <a:t>J</a:t>
            </a:r>
            <a:r>
              <a:rPr lang="en-US" altLang="zh-CN" sz="2800" b="1"/>
              <a:t>)</a:t>
            </a:r>
            <a:r>
              <a:rPr lang="zh-CN" altLang="en-US" sz="2800">
                <a:latin typeface="宋体" panose="02010600030101010101" pitchFamily="2" charset="-122"/>
              </a:rPr>
              <a:t>开始的语句</a:t>
            </a:r>
            <a:endParaRPr lang="zh-CN" altLang="en-US" sz="2800"/>
          </a:p>
          <a:p>
            <a:pPr algn="just" eaLnBrk="1" hangingPunct="1">
              <a:spcBef>
                <a:spcPct val="0"/>
              </a:spcBef>
              <a:buFont typeface="Wingdings" panose="05000000000000000000" pitchFamily="2" charset="2"/>
              <a:buNone/>
            </a:pPr>
            <a:r>
              <a:rPr lang="zh-CN" altLang="en-US" sz="2800"/>
              <a:t>		栈					输入</a:t>
            </a:r>
          </a:p>
          <a:p>
            <a:pPr algn="just" eaLnBrk="1" hangingPunct="1">
              <a:spcBef>
                <a:spcPct val="0"/>
              </a:spcBef>
              <a:buFont typeface="Wingdings" panose="05000000000000000000" pitchFamily="2" charset="2"/>
              <a:buNone/>
            </a:pPr>
            <a:r>
              <a:rPr lang="zh-CN" altLang="en-US" sz="2800" b="1"/>
              <a:t>		</a:t>
            </a:r>
            <a:r>
              <a:rPr lang="en-US" altLang="zh-CN" sz="2800" b="1"/>
              <a:t>… </a:t>
            </a:r>
            <a:r>
              <a:rPr lang="en-US" altLang="zh-CN" sz="2800" b="1" err="1">
                <a:solidFill>
                  <a:schemeClr val="hlink"/>
                </a:solidFill>
              </a:rPr>
              <a:t>procid</a:t>
            </a:r>
            <a:r>
              <a:rPr lang="en-US" altLang="zh-CN" sz="2800" b="1"/>
              <a:t> ( id 			, id )… </a:t>
            </a:r>
          </a:p>
        </p:txBody>
      </p:sp>
      <p:sp>
        <p:nvSpPr>
          <p:cNvPr id="4" name="文本框 3">
            <a:extLst>
              <a:ext uri="{FF2B5EF4-FFF2-40B4-BE49-F238E27FC236}">
                <a16:creationId xmlns:a16="http://schemas.microsoft.com/office/drawing/2014/main" id="{A39AB211-AF06-4221-8A4D-42A2F1D5E0E0}"/>
              </a:ext>
            </a:extLst>
          </p:cNvPr>
          <p:cNvSpPr txBox="1"/>
          <p:nvPr/>
        </p:nvSpPr>
        <p:spPr>
          <a:xfrm>
            <a:off x="1352310" y="5341247"/>
            <a:ext cx="6919174" cy="107721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200">
                <a:solidFill>
                  <a:schemeClr val="tx1"/>
                </a:solidFill>
              </a:rPr>
              <a:t>解决办法：改成</a:t>
            </a:r>
            <a:r>
              <a:rPr lang="en-US" altLang="zh-CN" sz="3200" b="1" err="1">
                <a:solidFill>
                  <a:schemeClr val="hlink"/>
                </a:solidFill>
              </a:rPr>
              <a:t>procid</a:t>
            </a:r>
            <a:endParaRPr lang="en-US" altLang="zh-CN" sz="3200" b="1">
              <a:solidFill>
                <a:schemeClr val="hlink"/>
              </a:solidFill>
            </a:endParaRPr>
          </a:p>
          <a:p>
            <a:pPr algn="ctr"/>
            <a:r>
              <a:rPr lang="en-US" altLang="zh-CN" sz="3200">
                <a:solidFill>
                  <a:schemeClr val="tx1"/>
                </a:solidFill>
              </a:rPr>
              <a:t>(</a:t>
            </a:r>
            <a:r>
              <a:rPr lang="zh-CN" altLang="en-US" sz="3200">
                <a:solidFill>
                  <a:schemeClr val="tx1"/>
                </a:solidFill>
              </a:rPr>
              <a:t>请参考书例</a:t>
            </a:r>
            <a:r>
              <a:rPr lang="en-US" altLang="zh-CN" sz="3200">
                <a:solidFill>
                  <a:schemeClr val="tx1"/>
                </a:solidFill>
              </a:rPr>
              <a:t>3.21</a:t>
            </a:r>
            <a:r>
              <a:rPr lang="zh-CN" altLang="en-US" sz="3200">
                <a:solidFill>
                  <a:schemeClr val="tx1"/>
                </a:solidFill>
              </a:rPr>
              <a:t>有更详细的解释</a:t>
            </a:r>
            <a:r>
              <a:rPr lang="en-US" altLang="zh-CN" sz="3200">
                <a:solidFill>
                  <a:schemeClr val="tx1"/>
                </a:solidFill>
              </a:rPr>
              <a:t>)</a:t>
            </a:r>
          </a:p>
        </p:txBody>
      </p:sp>
      <p:sp>
        <p:nvSpPr>
          <p:cNvPr id="2" name="日期占位符 1">
            <a:extLst>
              <a:ext uri="{FF2B5EF4-FFF2-40B4-BE49-F238E27FC236}">
                <a16:creationId xmlns:a16="http://schemas.microsoft.com/office/drawing/2014/main" id="{74789ADE-09CD-C856-5E1C-615AF816DF51}"/>
              </a:ext>
            </a:extLst>
          </p:cNvPr>
          <p:cNvSpPr>
            <a:spLocks noGrp="1"/>
          </p:cNvSpPr>
          <p:nvPr>
            <p:ph type="dt" sz="half" idx="10"/>
          </p:nvPr>
        </p:nvSpPr>
        <p:spPr/>
        <p:txBody>
          <a:bodyPr/>
          <a:lstStyle/>
          <a:p>
            <a:fld id="{06C5EB5F-DF62-4A0B-BFA1-ED72F0E8D519}"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67335A0E-A36B-34D2-1010-F66A5D800DA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D06F7EBF-FAC3-4729-AB06-2AA479C1251D}"/>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extLst>
      <p:ext uri="{BB962C8B-B14F-4D97-AF65-F5344CB8AC3E}">
        <p14:creationId xmlns:p14="http://schemas.microsoft.com/office/powerpoint/2010/main" val="2379285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D0C846E-E2DF-45E3-BAFA-9A24942ACD4C}"/>
              </a:ext>
            </a:extLst>
          </p:cNvPr>
          <p:cNvSpPr>
            <a:spLocks noGrp="1" noChangeArrowheads="1"/>
          </p:cNvSpPr>
          <p:nvPr>
            <p:ph type="title"/>
          </p:nvPr>
        </p:nvSpPr>
        <p:spPr/>
        <p:txBody>
          <a:bodyPr>
            <a:normAutofit/>
          </a:bodyPr>
          <a:lstStyle/>
          <a:p>
            <a:pPr eaLnBrk="1" hangingPunct="1"/>
            <a:r>
              <a:rPr lang="en-US" altLang="zh-CN"/>
              <a:t>3.4.4 </a:t>
            </a:r>
            <a:r>
              <a:rPr lang="zh-CN" altLang="en-US"/>
              <a:t>移进</a:t>
            </a:r>
            <a:r>
              <a:rPr lang="en-US" altLang="zh-CN"/>
              <a:t>-</a:t>
            </a:r>
            <a:r>
              <a:rPr lang="zh-CN" altLang="en-US"/>
              <a:t>归约分析的冲突</a:t>
            </a:r>
          </a:p>
        </p:txBody>
      </p:sp>
      <p:sp>
        <p:nvSpPr>
          <p:cNvPr id="53251" name="Rectangle 3">
            <a:extLst>
              <a:ext uri="{FF2B5EF4-FFF2-40B4-BE49-F238E27FC236}">
                <a16:creationId xmlns:a16="http://schemas.microsoft.com/office/drawing/2014/main" id="{DC560B65-1D29-478F-9542-8865686CB3FC}"/>
              </a:ext>
            </a:extLst>
          </p:cNvPr>
          <p:cNvSpPr>
            <a:spLocks noGrp="1" noChangeArrowheads="1"/>
          </p:cNvSpPr>
          <p:nvPr>
            <p:ph idx="1"/>
          </p:nvPr>
        </p:nvSpPr>
        <p:spPr/>
        <p:txBody>
          <a:bodyPr/>
          <a:lstStyle/>
          <a:p>
            <a:pPr eaLnBrk="1" hangingPunct="1"/>
            <a:r>
              <a:rPr lang="zh-CN" altLang="en-US"/>
              <a:t>产生上述冲突的文法不属于</a:t>
            </a:r>
            <a:r>
              <a:rPr lang="en-US" altLang="zh-CN" b="1"/>
              <a:t>3.5</a:t>
            </a:r>
            <a:r>
              <a:rPr lang="zh-CN" altLang="en-US"/>
              <a:t>节将要定义的</a:t>
            </a:r>
            <a:r>
              <a:rPr lang="en-US" altLang="zh-CN" b="1"/>
              <a:t>LR(</a:t>
            </a:r>
            <a:r>
              <a:rPr lang="en-US" altLang="zh-CN" b="1" i="1"/>
              <a:t>k</a:t>
            </a:r>
            <a:r>
              <a:rPr lang="en-US" altLang="zh-CN" b="1"/>
              <a:t>)</a:t>
            </a:r>
            <a:r>
              <a:rPr lang="zh-CN" altLang="en-US"/>
              <a:t>类，称它们为非</a:t>
            </a:r>
            <a:r>
              <a:rPr lang="en-US" altLang="zh-CN" b="1"/>
              <a:t>LR</a:t>
            </a:r>
            <a:r>
              <a:rPr lang="zh-CN" altLang="en-US"/>
              <a:t>文法。</a:t>
            </a:r>
          </a:p>
          <a:p>
            <a:pPr eaLnBrk="1" hangingPunct="1"/>
            <a:r>
              <a:rPr lang="zh-CN" altLang="en-US"/>
              <a:t>二义文法不是</a:t>
            </a:r>
            <a:r>
              <a:rPr lang="en-US" altLang="zh-CN" b="1"/>
              <a:t>LR(</a:t>
            </a:r>
            <a:r>
              <a:rPr lang="en-US" altLang="zh-CN" b="1" i="1"/>
              <a:t>k</a:t>
            </a:r>
            <a:r>
              <a:rPr lang="en-US" altLang="zh-CN" b="1"/>
              <a:t>)</a:t>
            </a:r>
            <a:r>
              <a:rPr lang="zh-CN" altLang="en-US"/>
              <a:t>的，但是移进</a:t>
            </a:r>
            <a:r>
              <a:rPr lang="en-US" altLang="zh-CN"/>
              <a:t>-</a:t>
            </a:r>
            <a:r>
              <a:rPr lang="zh-CN" altLang="en-US"/>
              <a:t>归约分析可以用来分析某些二义文法，只要给出</a:t>
            </a:r>
            <a:r>
              <a:rPr lang="zh-CN" altLang="en-US">
                <a:solidFill>
                  <a:schemeClr val="accent2"/>
                </a:solidFill>
              </a:rPr>
              <a:t>解决冲突的策略</a:t>
            </a:r>
            <a:r>
              <a:rPr lang="zh-CN" altLang="en-US"/>
              <a:t>。</a:t>
            </a:r>
          </a:p>
        </p:txBody>
      </p:sp>
      <p:sp>
        <p:nvSpPr>
          <p:cNvPr id="2" name="日期占位符 1">
            <a:extLst>
              <a:ext uri="{FF2B5EF4-FFF2-40B4-BE49-F238E27FC236}">
                <a16:creationId xmlns:a16="http://schemas.microsoft.com/office/drawing/2014/main" id="{2A0FF4CB-D835-1844-E57B-64E4D716E5A6}"/>
              </a:ext>
            </a:extLst>
          </p:cNvPr>
          <p:cNvSpPr>
            <a:spLocks noGrp="1"/>
          </p:cNvSpPr>
          <p:nvPr>
            <p:ph type="dt" sz="half" idx="10"/>
          </p:nvPr>
        </p:nvSpPr>
        <p:spPr/>
        <p:txBody>
          <a:bodyPr/>
          <a:lstStyle/>
          <a:p>
            <a:fld id="{B537D643-0418-44A0-A386-7C1B165530A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6214FCEC-BDB4-656F-4E86-1912F6D970E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229653D1-6458-36D2-E089-D98300270376}"/>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4ABECF1-CA1A-2CA4-DF3E-58F10FCCA238}"/>
              </a:ext>
            </a:extLst>
          </p:cNvPr>
          <p:cNvSpPr>
            <a:spLocks noGrp="1"/>
          </p:cNvSpPr>
          <p:nvPr>
            <p:ph type="dt" sz="half" idx="4294967295"/>
          </p:nvPr>
        </p:nvSpPr>
        <p:spPr>
          <a:xfrm>
            <a:off x="0" y="11113"/>
            <a:ext cx="3086100" cy="179387"/>
          </a:xfrm>
        </p:spPr>
        <p:txBody>
          <a:bodyPr/>
          <a:lstStyle/>
          <a:p>
            <a:fld id="{119DD076-5D42-4007-B388-C2E72CF180E7}" type="datetime2">
              <a:rPr lang="zh-CN" altLang="en-US" smtClean="0"/>
              <a:pPr/>
              <a:t>2024年3月28日</a:t>
            </a:fld>
            <a:endParaRPr lang="zh-CN" altLang="en-US"/>
          </a:p>
        </p:txBody>
      </p:sp>
      <p:sp>
        <p:nvSpPr>
          <p:cNvPr id="5" name="页脚占位符 4">
            <a:extLst>
              <a:ext uri="{FF2B5EF4-FFF2-40B4-BE49-F238E27FC236}">
                <a16:creationId xmlns:a16="http://schemas.microsoft.com/office/drawing/2014/main" id="{265564AC-649C-605D-2CEB-44DFE8685658}"/>
              </a:ext>
            </a:extLst>
          </p:cNvPr>
          <p:cNvSpPr>
            <a:spLocks noGrp="1"/>
          </p:cNvSpPr>
          <p:nvPr>
            <p:ph type="ftr" sz="quarter" idx="4294967295"/>
          </p:nvPr>
        </p:nvSpPr>
        <p:spPr>
          <a:xfrm>
            <a:off x="7086600" y="11113"/>
            <a:ext cx="2057400" cy="179387"/>
          </a:xfrm>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FF5E6058-1418-DE88-BA1F-947F1977BF42}"/>
              </a:ext>
            </a:extLst>
          </p:cNvPr>
          <p:cNvSpPr>
            <a:spLocks noGrp="1"/>
          </p:cNvSpPr>
          <p:nvPr>
            <p:ph type="sldNum" sz="quarter" idx="4294967295"/>
          </p:nvPr>
        </p:nvSpPr>
        <p:spPr>
          <a:xfrm>
            <a:off x="0" y="11113"/>
            <a:ext cx="2060575" cy="179387"/>
          </a:xfrm>
        </p:spPr>
        <p:txBody>
          <a:bodyPr/>
          <a:lstStyle/>
          <a:p>
            <a:fld id="{094DEB03-EFC6-4C20-8FC8-295189A5386F}" type="slidenum">
              <a:rPr lang="zh-CN" altLang="en-US" smtClean="0"/>
              <a:pPr/>
              <a:t>52</a:t>
            </a:fld>
            <a:endParaRPr lang="zh-CN" altLang="en-US"/>
          </a:p>
        </p:txBody>
      </p:sp>
      <p:sp>
        <p:nvSpPr>
          <p:cNvPr id="9" name="文本框 8">
            <a:extLst>
              <a:ext uri="{FF2B5EF4-FFF2-40B4-BE49-F238E27FC236}">
                <a16:creationId xmlns:a16="http://schemas.microsoft.com/office/drawing/2014/main" id="{965AD244-0DC5-F7C4-A3AB-A35A7289917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这是一种什么冲突？</a:t>
            </a:r>
          </a:p>
        </p:txBody>
      </p:sp>
      <p:sp>
        <p:nvSpPr>
          <p:cNvPr id="10" name="文本框 9">
            <a:extLst>
              <a:ext uri="{FF2B5EF4-FFF2-40B4-BE49-F238E27FC236}">
                <a16:creationId xmlns:a16="http://schemas.microsoft.com/office/drawing/2014/main" id="{A06EB2BD-4BF2-0C1D-04FE-5A51F9D4CCDE}"/>
              </a:ext>
            </a:extLst>
          </p:cNvPr>
          <p:cNvSpPr txBox="1"/>
          <p:nvPr>
            <p:custDataLst>
              <p:tags r:id="rId3"/>
            </p:custDataLst>
          </p:nvPr>
        </p:nvSpPr>
        <p:spPr>
          <a:xfrm>
            <a:off x="1828800" y="2474436"/>
            <a:ext cx="64008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移进</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归约冲突</a:t>
            </a:r>
          </a:p>
        </p:txBody>
      </p:sp>
      <p:sp>
        <p:nvSpPr>
          <p:cNvPr id="11" name="文本框 10">
            <a:extLst>
              <a:ext uri="{FF2B5EF4-FFF2-40B4-BE49-F238E27FC236}">
                <a16:creationId xmlns:a16="http://schemas.microsoft.com/office/drawing/2014/main" id="{6B0EA533-C28A-AE0E-4C89-849E04DC8B5F}"/>
              </a:ext>
            </a:extLst>
          </p:cNvPr>
          <p:cNvSpPr txBox="1"/>
          <p:nvPr>
            <p:custDataLst>
              <p:tags r:id="rId4"/>
            </p:custDataLst>
          </p:nvPr>
        </p:nvSpPr>
        <p:spPr>
          <a:xfrm>
            <a:off x="5557422" y="2456656"/>
            <a:ext cx="64008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归约冲突</a:t>
            </a:r>
          </a:p>
        </p:txBody>
      </p:sp>
      <p:sp>
        <p:nvSpPr>
          <p:cNvPr id="14" name="椭圆 13">
            <a:extLst>
              <a:ext uri="{FF2B5EF4-FFF2-40B4-BE49-F238E27FC236}">
                <a16:creationId xmlns:a16="http://schemas.microsoft.com/office/drawing/2014/main" id="{F37B5A3B-6C88-5BFD-17D4-B43631D00FEF}"/>
              </a:ext>
            </a:extLst>
          </p:cNvPr>
          <p:cNvSpPr>
            <a:spLocks noChangeAspect="1"/>
          </p:cNvSpPr>
          <p:nvPr>
            <p:custDataLst>
              <p:tags r:id="rId5"/>
            </p:custDataLst>
          </p:nvPr>
        </p:nvSpPr>
        <p:spPr>
          <a:xfrm>
            <a:off x="1114425" y="2538729"/>
            <a:ext cx="514350" cy="514350"/>
          </a:xfrm>
          <a:prstGeom prst="ellipse">
            <a:avLst/>
          </a:prstGeom>
          <a:solidFill>
            <a:srgbClr val="00FF00"/>
          </a:solidFill>
          <a:ln w="254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17608B43-FA9E-F799-7FC2-2716B61423BB}"/>
              </a:ext>
            </a:extLst>
          </p:cNvPr>
          <p:cNvSpPr>
            <a:spLocks noChangeAspect="1"/>
          </p:cNvSpPr>
          <p:nvPr>
            <p:custDataLst>
              <p:tags r:id="rId6"/>
            </p:custDataLst>
          </p:nvPr>
        </p:nvSpPr>
        <p:spPr>
          <a:xfrm>
            <a:off x="4843047" y="2520949"/>
            <a:ext cx="514350" cy="514350"/>
          </a:xfrm>
          <a:prstGeom prst="ellipse">
            <a:avLst/>
          </a:prstGeom>
          <a:solidFill>
            <a:srgbClr val="808080"/>
          </a:solidFill>
          <a:ln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AD5D58DE-7E94-BC22-E1D0-B5911271ABA2}"/>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8" name="文本框 27">
            <a:extLst>
              <a:ext uri="{FF2B5EF4-FFF2-40B4-BE49-F238E27FC236}">
                <a16:creationId xmlns:a16="http://schemas.microsoft.com/office/drawing/2014/main" id="{F8879DB8-ECCC-E528-E3B3-EF7381A3DE3B}"/>
              </a:ext>
            </a:extLst>
          </p:cNvPr>
          <p:cNvSpPr txBox="1"/>
          <p:nvPr/>
        </p:nvSpPr>
        <p:spPr>
          <a:xfrm>
            <a:off x="1206500" y="3288189"/>
            <a:ext cx="6800850" cy="2677656"/>
          </a:xfrm>
          <a:prstGeom prst="rect">
            <a:avLst/>
          </a:prstGeom>
          <a:noFill/>
        </p:spPr>
        <p:txBody>
          <a:bodyPr wrap="square">
            <a:spAutoFit/>
          </a:bodyPr>
          <a:lstStyle/>
          <a:p>
            <a:pPr algn="just" eaLnBrk="1" hangingPunct="1">
              <a:spcBef>
                <a:spcPct val="0"/>
              </a:spcBef>
              <a:buFont typeface="Wingdings" panose="05000000000000000000" pitchFamily="2" charset="2"/>
              <a:buNone/>
            </a:pPr>
            <a:r>
              <a:rPr lang="en-US" altLang="zh-CN" sz="2800" b="1" i="1" err="1"/>
              <a:t>stmt</a:t>
            </a:r>
            <a:r>
              <a:rPr lang="en-US" altLang="zh-CN" sz="2800" b="1"/>
              <a:t> </a:t>
            </a:r>
            <a:r>
              <a:rPr lang="en-US" altLang="zh-CN" sz="2800" b="1">
                <a:sym typeface="Symbol" panose="05050102010706020507" pitchFamily="18" charset="2"/>
              </a:rPr>
              <a:t></a:t>
            </a:r>
            <a:r>
              <a:rPr lang="en-US" altLang="zh-CN" sz="2800" b="1"/>
              <a:t> if </a:t>
            </a:r>
            <a:r>
              <a:rPr lang="en-US" altLang="zh-CN" sz="2800" b="1" i="1"/>
              <a:t>expr</a:t>
            </a:r>
            <a:r>
              <a:rPr lang="en-US" altLang="zh-CN" sz="2800" b="1"/>
              <a:t> then </a:t>
            </a:r>
            <a:r>
              <a:rPr lang="en-US" altLang="zh-CN" sz="2800" b="1" i="1" err="1"/>
              <a:t>stmt</a:t>
            </a:r>
            <a:endParaRPr lang="en-US" altLang="zh-CN" sz="2800" b="1"/>
          </a:p>
          <a:p>
            <a:pPr algn="just" eaLnBrk="1" hangingPunct="1">
              <a:spcBef>
                <a:spcPct val="0"/>
              </a:spcBef>
              <a:buFont typeface="Wingdings" panose="05000000000000000000" pitchFamily="2" charset="2"/>
              <a:buNone/>
            </a:pPr>
            <a:r>
              <a:rPr lang="en-US" altLang="zh-CN" sz="2800" b="1"/>
              <a:t>		     | if </a:t>
            </a:r>
            <a:r>
              <a:rPr lang="en-US" altLang="zh-CN" sz="2800" b="1" i="1"/>
              <a:t>expr</a:t>
            </a:r>
            <a:r>
              <a:rPr lang="en-US" altLang="zh-CN" sz="2800" b="1"/>
              <a:t> then </a:t>
            </a:r>
            <a:r>
              <a:rPr lang="en-US" altLang="zh-CN" sz="2800" b="1" i="1" err="1"/>
              <a:t>stmt</a:t>
            </a:r>
            <a:r>
              <a:rPr lang="en-US" altLang="zh-CN" sz="2800" b="1"/>
              <a:t> else </a:t>
            </a:r>
            <a:r>
              <a:rPr lang="en-US" altLang="zh-CN" sz="2800" b="1" i="1" err="1"/>
              <a:t>stmt</a:t>
            </a:r>
            <a:endParaRPr lang="en-US" altLang="zh-CN" sz="2800" b="1"/>
          </a:p>
          <a:p>
            <a:pPr algn="just" eaLnBrk="1" hangingPunct="1">
              <a:spcBef>
                <a:spcPct val="0"/>
              </a:spcBef>
              <a:buFont typeface="Wingdings" panose="05000000000000000000" pitchFamily="2" charset="2"/>
              <a:buNone/>
            </a:pPr>
            <a:r>
              <a:rPr lang="en-US" altLang="zh-CN" sz="2800" b="1"/>
              <a:t>              | other</a:t>
            </a:r>
          </a:p>
          <a:p>
            <a:pPr algn="just" eaLnBrk="1" hangingPunct="1">
              <a:spcBef>
                <a:spcPct val="0"/>
              </a:spcBef>
              <a:buFont typeface="Wingdings" panose="05000000000000000000" pitchFamily="2" charset="2"/>
              <a:buNone/>
            </a:pPr>
            <a:r>
              <a:rPr lang="en-US" altLang="zh-CN" sz="2800" b="1"/>
              <a:t>	</a:t>
            </a:r>
            <a:r>
              <a:rPr lang="zh-CN" altLang="en-US" sz="2800"/>
              <a:t>如果移进</a:t>
            </a:r>
            <a:r>
              <a:rPr lang="zh-CN" altLang="en-US" sz="2800">
                <a:sym typeface="Symbol" panose="05050102010706020507" pitchFamily="18" charset="2"/>
              </a:rPr>
              <a:t></a:t>
            </a:r>
            <a:r>
              <a:rPr lang="zh-CN" altLang="en-US" sz="2800"/>
              <a:t>归约分析器处于格局</a:t>
            </a:r>
            <a:endParaRPr lang="zh-CN" altLang="en-US" sz="2800">
              <a:latin typeface="宋体" panose="02010600030101010101" pitchFamily="2" charset="-122"/>
            </a:endParaRPr>
          </a:p>
          <a:p>
            <a:pPr algn="just" eaLnBrk="1" hangingPunct="1">
              <a:spcBef>
                <a:spcPct val="0"/>
              </a:spcBef>
              <a:buFont typeface="Wingdings" panose="05000000000000000000" pitchFamily="2" charset="2"/>
              <a:buNone/>
            </a:pPr>
            <a:r>
              <a:rPr lang="zh-CN" altLang="en-US" sz="2800">
                <a:solidFill>
                  <a:schemeClr val="accent1"/>
                </a:solidFill>
              </a:rPr>
              <a:t>		栈</a:t>
            </a:r>
            <a:r>
              <a:rPr lang="zh-CN" altLang="en-US" sz="2800">
                <a:solidFill>
                  <a:schemeClr val="accent1"/>
                </a:solidFill>
                <a:latin typeface="宋体" panose="02010600030101010101" pitchFamily="2" charset="-122"/>
              </a:rPr>
              <a:t>					</a:t>
            </a:r>
            <a:r>
              <a:rPr lang="zh-CN" altLang="en-US" sz="2800">
                <a:solidFill>
                  <a:schemeClr val="accent1"/>
                </a:solidFill>
              </a:rPr>
              <a:t>输入</a:t>
            </a:r>
            <a:endParaRPr lang="zh-CN" altLang="en-US" sz="2800">
              <a:solidFill>
                <a:schemeClr val="accent1"/>
              </a:solidFill>
              <a:latin typeface="宋体" panose="02010600030101010101" pitchFamily="2" charset="-122"/>
            </a:endParaRPr>
          </a:p>
          <a:p>
            <a:pPr eaLnBrk="1" hangingPunct="1">
              <a:spcBef>
                <a:spcPct val="0"/>
              </a:spcBef>
              <a:buFont typeface="Wingdings" panose="05000000000000000000" pitchFamily="2" charset="2"/>
              <a:buNone/>
            </a:pPr>
            <a:r>
              <a:rPr lang="zh-CN" altLang="en-US" sz="2800" b="1">
                <a:solidFill>
                  <a:schemeClr val="accent1"/>
                </a:solidFill>
              </a:rPr>
              <a:t>		</a:t>
            </a:r>
            <a:r>
              <a:rPr lang="en-US" altLang="zh-CN" sz="2800" b="1">
                <a:solidFill>
                  <a:schemeClr val="accent1"/>
                </a:solidFill>
              </a:rPr>
              <a:t>… if </a:t>
            </a:r>
            <a:r>
              <a:rPr lang="en-US" altLang="zh-CN" sz="2800" b="1" i="1">
                <a:solidFill>
                  <a:schemeClr val="accent1"/>
                </a:solidFill>
              </a:rPr>
              <a:t>expr</a:t>
            </a:r>
            <a:r>
              <a:rPr lang="en-US" altLang="zh-CN" sz="2800" b="1">
                <a:solidFill>
                  <a:schemeClr val="accent1"/>
                </a:solidFill>
              </a:rPr>
              <a:t> then </a:t>
            </a:r>
            <a:r>
              <a:rPr lang="en-US" altLang="zh-CN" sz="2800" b="1" i="1" err="1">
                <a:solidFill>
                  <a:schemeClr val="accent1"/>
                </a:solidFill>
              </a:rPr>
              <a:t>stmt</a:t>
            </a:r>
            <a:r>
              <a:rPr lang="en-US" altLang="zh-CN" sz="2800" b="1">
                <a:solidFill>
                  <a:schemeClr val="accent1"/>
                </a:solidFill>
              </a:rPr>
              <a:t>	else … $</a:t>
            </a:r>
            <a:r>
              <a:rPr lang="en-US" altLang="zh-CN" sz="2800" b="1">
                <a:solidFill>
                  <a:schemeClr val="accent1"/>
                </a:solidFill>
                <a:latin typeface="宋体" panose="02010600030101010101" pitchFamily="2" charset="-122"/>
              </a:rPr>
              <a:t> </a:t>
            </a:r>
          </a:p>
        </p:txBody>
      </p:sp>
      <p:grpSp>
        <p:nvGrpSpPr>
          <p:cNvPr id="23" name="组合 22">
            <a:extLst>
              <a:ext uri="{FF2B5EF4-FFF2-40B4-BE49-F238E27FC236}">
                <a16:creationId xmlns:a16="http://schemas.microsoft.com/office/drawing/2014/main" id="{6131D52D-C6F2-101E-8F55-DF295DF851DF}"/>
              </a:ext>
            </a:extLst>
          </p:cNvPr>
          <p:cNvGrpSpPr/>
          <p:nvPr>
            <p:custDataLst>
              <p:tags r:id="rId8"/>
            </p:custDataLst>
          </p:nvPr>
        </p:nvGrpSpPr>
        <p:grpSpPr>
          <a:xfrm>
            <a:off x="0" y="0"/>
            <a:ext cx="9144000" cy="635000"/>
            <a:chOff x="0" y="0"/>
            <a:chExt cx="9144000" cy="635000"/>
          </a:xfrm>
        </p:grpSpPr>
        <p:sp>
          <p:nvSpPr>
            <p:cNvPr id="19" name="TitleBackground">
              <a:extLst>
                <a:ext uri="{FF2B5EF4-FFF2-40B4-BE49-F238E27FC236}">
                  <a16:creationId xmlns:a16="http://schemas.microsoft.com/office/drawing/2014/main" id="{80CE9350-8BCD-B73C-836E-C353252601AB}"/>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ColorBlock">
              <a:extLst>
                <a:ext uri="{FF2B5EF4-FFF2-40B4-BE49-F238E27FC236}">
                  <a16:creationId xmlns:a16="http://schemas.microsoft.com/office/drawing/2014/main" id="{BFD012FC-6DEA-37B3-827D-A77C05FE3E8E}"/>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ypeText">
              <a:extLst>
                <a:ext uri="{FF2B5EF4-FFF2-40B4-BE49-F238E27FC236}">
                  <a16:creationId xmlns:a16="http://schemas.microsoft.com/office/drawing/2014/main" id="{5AB11E2E-A98C-B02B-0A71-CF5ECC7025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2" name="TipText">
              <a:extLst>
                <a:ext uri="{FF2B5EF4-FFF2-40B4-BE49-F238E27FC236}">
                  <a16:creationId xmlns:a16="http://schemas.microsoft.com/office/drawing/2014/main" id="{C293CF5A-7CCA-40C5-8F8E-16486717EB4E}"/>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 name="图片 7">
            <a:extLst>
              <a:ext uri="{FF2B5EF4-FFF2-40B4-BE49-F238E27FC236}">
                <a16:creationId xmlns:a16="http://schemas.microsoft.com/office/drawing/2014/main" id="{0802E01D-8449-534D-719A-B90E733C667A}"/>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497389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4ABECF1-CA1A-2CA4-DF3E-58F10FCCA238}"/>
              </a:ext>
            </a:extLst>
          </p:cNvPr>
          <p:cNvSpPr>
            <a:spLocks noGrp="1"/>
          </p:cNvSpPr>
          <p:nvPr>
            <p:ph type="dt" sz="half" idx="4294967295"/>
          </p:nvPr>
        </p:nvSpPr>
        <p:spPr>
          <a:xfrm>
            <a:off x="0" y="11113"/>
            <a:ext cx="3086100" cy="179387"/>
          </a:xfrm>
        </p:spPr>
        <p:txBody>
          <a:bodyPr/>
          <a:lstStyle/>
          <a:p>
            <a:fld id="{119DD076-5D42-4007-B388-C2E72CF180E7}" type="datetime2">
              <a:rPr lang="zh-CN" altLang="en-US" smtClean="0"/>
              <a:pPr/>
              <a:t>2024年3月28日</a:t>
            </a:fld>
            <a:endParaRPr lang="zh-CN" altLang="en-US"/>
          </a:p>
        </p:txBody>
      </p:sp>
      <p:sp>
        <p:nvSpPr>
          <p:cNvPr id="5" name="页脚占位符 4">
            <a:extLst>
              <a:ext uri="{FF2B5EF4-FFF2-40B4-BE49-F238E27FC236}">
                <a16:creationId xmlns:a16="http://schemas.microsoft.com/office/drawing/2014/main" id="{265564AC-649C-605D-2CEB-44DFE8685658}"/>
              </a:ext>
            </a:extLst>
          </p:cNvPr>
          <p:cNvSpPr>
            <a:spLocks noGrp="1"/>
          </p:cNvSpPr>
          <p:nvPr>
            <p:ph type="ftr" sz="quarter" idx="4294967295"/>
          </p:nvPr>
        </p:nvSpPr>
        <p:spPr>
          <a:xfrm>
            <a:off x="7086600" y="11113"/>
            <a:ext cx="2057400" cy="179387"/>
          </a:xfrm>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FF5E6058-1418-DE88-BA1F-947F1977BF42}"/>
              </a:ext>
            </a:extLst>
          </p:cNvPr>
          <p:cNvSpPr>
            <a:spLocks noGrp="1"/>
          </p:cNvSpPr>
          <p:nvPr>
            <p:ph type="sldNum" sz="quarter" idx="4294967295"/>
          </p:nvPr>
        </p:nvSpPr>
        <p:spPr>
          <a:xfrm>
            <a:off x="0" y="11113"/>
            <a:ext cx="2060575" cy="179387"/>
          </a:xfrm>
        </p:spPr>
        <p:txBody>
          <a:bodyPr/>
          <a:lstStyle/>
          <a:p>
            <a:fld id="{094DEB03-EFC6-4C20-8FC8-295189A5386F}" type="slidenum">
              <a:rPr lang="zh-CN" altLang="en-US" smtClean="0"/>
              <a:pPr/>
              <a:t>53</a:t>
            </a:fld>
            <a:endParaRPr lang="zh-CN" altLang="en-US"/>
          </a:p>
        </p:txBody>
      </p:sp>
      <p:sp>
        <p:nvSpPr>
          <p:cNvPr id="9" name="文本框 8">
            <a:extLst>
              <a:ext uri="{FF2B5EF4-FFF2-40B4-BE49-F238E27FC236}">
                <a16:creationId xmlns:a16="http://schemas.microsoft.com/office/drawing/2014/main" id="{965AD244-0DC5-F7C4-A3AB-A35A72899179}"/>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这是一种什么冲突？</a:t>
            </a:r>
          </a:p>
        </p:txBody>
      </p:sp>
      <p:sp>
        <p:nvSpPr>
          <p:cNvPr id="10" name="文本框 9">
            <a:extLst>
              <a:ext uri="{FF2B5EF4-FFF2-40B4-BE49-F238E27FC236}">
                <a16:creationId xmlns:a16="http://schemas.microsoft.com/office/drawing/2014/main" id="{A06EB2BD-4BF2-0C1D-04FE-5A51F9D4CCDE}"/>
              </a:ext>
            </a:extLst>
          </p:cNvPr>
          <p:cNvSpPr txBox="1"/>
          <p:nvPr>
            <p:custDataLst>
              <p:tags r:id="rId3"/>
            </p:custDataLst>
          </p:nvPr>
        </p:nvSpPr>
        <p:spPr>
          <a:xfrm>
            <a:off x="1828800" y="2474436"/>
            <a:ext cx="64008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移进</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归约冲突</a:t>
            </a:r>
          </a:p>
        </p:txBody>
      </p:sp>
      <p:sp>
        <p:nvSpPr>
          <p:cNvPr id="11" name="文本框 10">
            <a:extLst>
              <a:ext uri="{FF2B5EF4-FFF2-40B4-BE49-F238E27FC236}">
                <a16:creationId xmlns:a16="http://schemas.microsoft.com/office/drawing/2014/main" id="{6B0EA533-C28A-AE0E-4C89-849E04DC8B5F}"/>
              </a:ext>
            </a:extLst>
          </p:cNvPr>
          <p:cNvSpPr txBox="1"/>
          <p:nvPr>
            <p:custDataLst>
              <p:tags r:id="rId4"/>
            </p:custDataLst>
          </p:nvPr>
        </p:nvSpPr>
        <p:spPr>
          <a:xfrm>
            <a:off x="5557422" y="2456656"/>
            <a:ext cx="6400800" cy="642938"/>
          </a:xfrm>
          <a:prstGeom prst="rect">
            <a:avLst/>
          </a:prstGeom>
          <a:noFill/>
        </p:spPr>
        <p:txBody>
          <a:bodyPr vert="horz"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归约冲突</a:t>
            </a:r>
          </a:p>
        </p:txBody>
      </p:sp>
      <p:sp>
        <p:nvSpPr>
          <p:cNvPr id="14" name="椭圆 13">
            <a:extLst>
              <a:ext uri="{FF2B5EF4-FFF2-40B4-BE49-F238E27FC236}">
                <a16:creationId xmlns:a16="http://schemas.microsoft.com/office/drawing/2014/main" id="{F37B5A3B-6C88-5BFD-17D4-B43631D00FEF}"/>
              </a:ext>
            </a:extLst>
          </p:cNvPr>
          <p:cNvSpPr>
            <a:spLocks noChangeAspect="1"/>
          </p:cNvSpPr>
          <p:nvPr>
            <p:custDataLst>
              <p:tags r:id="rId5"/>
            </p:custDataLst>
          </p:nvPr>
        </p:nvSpPr>
        <p:spPr>
          <a:xfrm>
            <a:off x="1114425" y="2538729"/>
            <a:ext cx="514350" cy="514350"/>
          </a:xfrm>
          <a:prstGeom prst="ellipse">
            <a:avLst/>
          </a:prstGeom>
          <a:solidFill>
            <a:srgbClr val="808080"/>
          </a:solidFill>
          <a:ln w="127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17608B43-FA9E-F799-7FC2-2716B61423BB}"/>
              </a:ext>
            </a:extLst>
          </p:cNvPr>
          <p:cNvSpPr>
            <a:spLocks noChangeAspect="1"/>
          </p:cNvSpPr>
          <p:nvPr>
            <p:custDataLst>
              <p:tags r:id="rId6"/>
            </p:custDataLst>
          </p:nvPr>
        </p:nvSpPr>
        <p:spPr>
          <a:xfrm>
            <a:off x="4843047" y="2520949"/>
            <a:ext cx="514350" cy="514350"/>
          </a:xfrm>
          <a:prstGeom prst="ellipse">
            <a:avLst/>
          </a:prstGeom>
          <a:solidFill>
            <a:srgbClr val="00FF00"/>
          </a:solidFill>
          <a:ln w="254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矩形: 圆角 17">
            <a:extLst>
              <a:ext uri="{FF2B5EF4-FFF2-40B4-BE49-F238E27FC236}">
                <a16:creationId xmlns:a16="http://schemas.microsoft.com/office/drawing/2014/main" id="{AD5D58DE-7E94-BC22-E1D0-B5911271ABA2}"/>
              </a:ext>
            </a:extLst>
          </p:cNvPr>
          <p:cNvSpPr/>
          <p:nvPr>
            <p:custDataLst>
              <p:tags r:id="rId7"/>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8" name="文本框 27">
            <a:extLst>
              <a:ext uri="{FF2B5EF4-FFF2-40B4-BE49-F238E27FC236}">
                <a16:creationId xmlns:a16="http://schemas.microsoft.com/office/drawing/2014/main" id="{F8879DB8-ECCC-E528-E3B3-EF7381A3DE3B}"/>
              </a:ext>
            </a:extLst>
          </p:cNvPr>
          <p:cNvSpPr txBox="1"/>
          <p:nvPr/>
        </p:nvSpPr>
        <p:spPr>
          <a:xfrm>
            <a:off x="1138237" y="3222625"/>
            <a:ext cx="7781925" cy="3416320"/>
          </a:xfrm>
          <a:prstGeom prst="rect">
            <a:avLst/>
          </a:prstGeom>
          <a:noFill/>
        </p:spPr>
        <p:txBody>
          <a:bodyPr wrap="square">
            <a:spAutoFit/>
          </a:bodyPr>
          <a:lstStyle/>
          <a:p>
            <a:pPr algn="just" eaLnBrk="1" hangingPunct="1">
              <a:spcBef>
                <a:spcPct val="0"/>
              </a:spcBef>
              <a:buFont typeface="Wingdings" panose="05000000000000000000" pitchFamily="2" charset="2"/>
              <a:buNone/>
            </a:pPr>
            <a:r>
              <a:rPr lang="en-US" altLang="zh-CN" sz="2400" b="1" i="1" err="1"/>
              <a:t>stmt</a:t>
            </a:r>
            <a:r>
              <a:rPr lang="en-US" altLang="zh-CN" sz="2400" b="1" i="1"/>
              <a:t> </a:t>
            </a:r>
            <a:r>
              <a:rPr lang="en-US" altLang="zh-CN" sz="2400" b="1">
                <a:sym typeface="Symbol" panose="05050102010706020507" pitchFamily="18" charset="2"/>
              </a:rPr>
              <a:t></a:t>
            </a:r>
            <a:r>
              <a:rPr lang="en-US" altLang="zh-CN" sz="2400" b="1"/>
              <a:t> </a:t>
            </a:r>
            <a:r>
              <a:rPr lang="en-US" altLang="zh-CN" sz="2400" b="1">
                <a:solidFill>
                  <a:schemeClr val="hlink"/>
                </a:solidFill>
              </a:rPr>
              <a:t>id </a:t>
            </a:r>
            <a:r>
              <a:rPr lang="en-US" altLang="zh-CN" sz="2400" b="1"/>
              <a:t>(</a:t>
            </a:r>
            <a:r>
              <a:rPr lang="en-US" altLang="zh-CN" sz="2400" b="1" i="1" err="1"/>
              <a:t>parameter_list</a:t>
            </a:r>
            <a:r>
              <a:rPr lang="en-US" altLang="zh-CN" sz="2400" b="1"/>
              <a:t>) | </a:t>
            </a:r>
            <a:r>
              <a:rPr lang="en-US" altLang="zh-CN" sz="2400" b="1" i="1"/>
              <a:t>expr</a:t>
            </a:r>
            <a:r>
              <a:rPr lang="en-US" altLang="zh-CN" sz="2400" b="1"/>
              <a:t> = </a:t>
            </a:r>
            <a:r>
              <a:rPr lang="en-US" altLang="zh-CN" sz="2400" b="1" i="1"/>
              <a:t>expr</a:t>
            </a:r>
          </a:p>
          <a:p>
            <a:pPr algn="just" eaLnBrk="1" hangingPunct="1">
              <a:spcBef>
                <a:spcPct val="0"/>
              </a:spcBef>
              <a:buFont typeface="Wingdings" panose="05000000000000000000" pitchFamily="2" charset="2"/>
              <a:buNone/>
            </a:pPr>
            <a:r>
              <a:rPr lang="en-US" altLang="zh-CN" sz="2400" b="1" i="1" err="1"/>
              <a:t>parameter_list</a:t>
            </a:r>
            <a:r>
              <a:rPr lang="en-US" altLang="zh-CN" sz="2400" b="1" i="1"/>
              <a:t> </a:t>
            </a:r>
            <a:r>
              <a:rPr lang="en-US" altLang="zh-CN" sz="2400" b="1">
                <a:sym typeface="Symbol" panose="05050102010706020507" pitchFamily="18" charset="2"/>
              </a:rPr>
              <a:t> </a:t>
            </a:r>
            <a:r>
              <a:rPr lang="en-US" altLang="zh-CN" sz="2400" b="1" i="1" err="1"/>
              <a:t>parameter_list</a:t>
            </a:r>
            <a:r>
              <a:rPr lang="en-US" altLang="zh-CN" sz="2400" b="1"/>
              <a:t>, </a:t>
            </a:r>
            <a:r>
              <a:rPr lang="en-US" altLang="zh-CN" sz="2400" b="1" i="1"/>
              <a:t>parameter | parameter</a:t>
            </a:r>
            <a:endParaRPr lang="en-US" altLang="zh-CN" sz="2400" b="1"/>
          </a:p>
          <a:p>
            <a:pPr algn="just" eaLnBrk="1" hangingPunct="1">
              <a:spcBef>
                <a:spcPct val="0"/>
              </a:spcBef>
              <a:buFont typeface="Wingdings" panose="05000000000000000000" pitchFamily="2" charset="2"/>
              <a:buNone/>
            </a:pPr>
            <a:r>
              <a:rPr lang="en-US" altLang="zh-CN" sz="2400" b="1" i="1"/>
              <a:t>parameter</a:t>
            </a:r>
            <a:r>
              <a:rPr lang="en-US" altLang="zh-CN" sz="2400" b="1"/>
              <a:t> </a:t>
            </a:r>
            <a:r>
              <a:rPr lang="en-US" altLang="zh-CN" sz="2400" b="1">
                <a:sym typeface="Symbol" panose="05050102010706020507" pitchFamily="18" charset="2"/>
              </a:rPr>
              <a:t></a:t>
            </a:r>
            <a:r>
              <a:rPr lang="en-US" altLang="zh-CN" sz="2400" b="1"/>
              <a:t> </a:t>
            </a:r>
            <a:r>
              <a:rPr lang="en-US" altLang="zh-CN" sz="2400" b="1">
                <a:solidFill>
                  <a:schemeClr val="accent1"/>
                </a:solidFill>
              </a:rPr>
              <a:t>id</a:t>
            </a:r>
          </a:p>
          <a:p>
            <a:pPr algn="just" eaLnBrk="1" hangingPunct="1">
              <a:spcBef>
                <a:spcPct val="0"/>
              </a:spcBef>
              <a:buFont typeface="Wingdings" panose="05000000000000000000" pitchFamily="2" charset="2"/>
              <a:buNone/>
            </a:pPr>
            <a:r>
              <a:rPr lang="en-US" altLang="zh-CN" sz="2400" b="1" i="1"/>
              <a:t>expr</a:t>
            </a:r>
            <a:r>
              <a:rPr lang="en-US" altLang="zh-CN" sz="2400" b="1"/>
              <a:t> </a:t>
            </a:r>
            <a:r>
              <a:rPr lang="en-US" altLang="zh-CN" sz="2400" b="1">
                <a:sym typeface="Symbol" panose="05050102010706020507" pitchFamily="18" charset="2"/>
              </a:rPr>
              <a:t></a:t>
            </a:r>
            <a:r>
              <a:rPr lang="en-US" altLang="zh-CN" sz="2400" b="1"/>
              <a:t> </a:t>
            </a:r>
            <a:r>
              <a:rPr lang="en-US" altLang="zh-CN" sz="2400" b="1">
                <a:solidFill>
                  <a:schemeClr val="accent1"/>
                </a:solidFill>
              </a:rPr>
              <a:t>id</a:t>
            </a:r>
            <a:r>
              <a:rPr lang="en-US" altLang="zh-CN" sz="2400" b="1"/>
              <a:t> (</a:t>
            </a:r>
            <a:r>
              <a:rPr lang="en-US" altLang="zh-CN" sz="2400" b="1" i="1" err="1"/>
              <a:t>expr_list</a:t>
            </a:r>
            <a:r>
              <a:rPr lang="en-US" altLang="zh-CN" sz="2400" b="1"/>
              <a:t>) | </a:t>
            </a:r>
            <a:r>
              <a:rPr lang="en-US" altLang="zh-CN" sz="2400" b="1">
                <a:solidFill>
                  <a:schemeClr val="accent1"/>
                </a:solidFill>
              </a:rPr>
              <a:t>id</a:t>
            </a:r>
          </a:p>
          <a:p>
            <a:pPr algn="just" eaLnBrk="1" hangingPunct="1">
              <a:spcBef>
                <a:spcPct val="0"/>
              </a:spcBef>
              <a:buFont typeface="Wingdings" panose="05000000000000000000" pitchFamily="2" charset="2"/>
              <a:buNone/>
            </a:pPr>
            <a:r>
              <a:rPr lang="en-US" altLang="zh-CN" sz="2400" b="1" i="1" err="1"/>
              <a:t>expr_list</a:t>
            </a:r>
            <a:r>
              <a:rPr lang="en-US" altLang="zh-CN" sz="2400" b="1"/>
              <a:t> </a:t>
            </a:r>
            <a:r>
              <a:rPr lang="en-US" altLang="zh-CN" sz="2400" b="1">
                <a:sym typeface="Symbol" panose="05050102010706020507" pitchFamily="18" charset="2"/>
              </a:rPr>
              <a:t></a:t>
            </a:r>
            <a:r>
              <a:rPr lang="en-US" altLang="zh-CN" sz="2400" b="1"/>
              <a:t> </a:t>
            </a:r>
            <a:r>
              <a:rPr lang="en-US" altLang="zh-CN" sz="2400" b="1" i="1" err="1"/>
              <a:t>expr_list</a:t>
            </a:r>
            <a:r>
              <a:rPr lang="en-US" altLang="zh-CN" sz="2400" b="1"/>
              <a:t>, </a:t>
            </a:r>
            <a:r>
              <a:rPr lang="en-US" altLang="zh-CN" sz="2400" b="1" i="1"/>
              <a:t>expr | expr</a:t>
            </a:r>
          </a:p>
          <a:p>
            <a:pPr algn="just" eaLnBrk="1" hangingPunct="1">
              <a:spcBef>
                <a:spcPct val="0"/>
              </a:spcBef>
              <a:buFont typeface="Wingdings" panose="05000000000000000000" pitchFamily="2" charset="2"/>
              <a:buNone/>
            </a:pPr>
            <a:endParaRPr lang="en-US" altLang="zh-CN" sz="2400" b="1" i="1"/>
          </a:p>
          <a:p>
            <a:pPr algn="just" eaLnBrk="1" hangingPunct="1">
              <a:spcBef>
                <a:spcPct val="0"/>
              </a:spcBef>
              <a:buFont typeface="Wingdings" panose="05000000000000000000" pitchFamily="2" charset="2"/>
              <a:buNone/>
            </a:pPr>
            <a:r>
              <a:rPr lang="zh-CN" altLang="en-US" sz="2400">
                <a:latin typeface="宋体" panose="02010600030101010101" pitchFamily="2" charset="-122"/>
              </a:rPr>
              <a:t>由</a:t>
            </a:r>
            <a:r>
              <a:rPr lang="en-US" altLang="zh-CN" sz="2400" b="1" i="1"/>
              <a:t>A</a:t>
            </a:r>
            <a:r>
              <a:rPr lang="en-US" altLang="zh-CN" sz="2400" b="1"/>
              <a:t>(</a:t>
            </a:r>
            <a:r>
              <a:rPr lang="en-US" altLang="zh-CN" sz="2400" b="1" i="1"/>
              <a:t>I</a:t>
            </a:r>
            <a:r>
              <a:rPr lang="en-US" altLang="zh-CN" sz="2400" b="1"/>
              <a:t>, </a:t>
            </a:r>
            <a:r>
              <a:rPr lang="en-US" altLang="zh-CN" sz="2400" b="1" i="1"/>
              <a:t>J</a:t>
            </a:r>
            <a:r>
              <a:rPr lang="en-US" altLang="zh-CN" sz="2400" b="1"/>
              <a:t>)</a:t>
            </a:r>
            <a:r>
              <a:rPr lang="zh-CN" altLang="en-US" sz="2400">
                <a:latin typeface="宋体" panose="02010600030101010101" pitchFamily="2" charset="-122"/>
              </a:rPr>
              <a:t>开始的语句</a:t>
            </a:r>
            <a:endParaRPr lang="zh-CN" altLang="en-US" sz="2400"/>
          </a:p>
          <a:p>
            <a:pPr algn="just" eaLnBrk="1" hangingPunct="1">
              <a:spcBef>
                <a:spcPct val="0"/>
              </a:spcBef>
              <a:buFont typeface="Wingdings" panose="05000000000000000000" pitchFamily="2" charset="2"/>
              <a:buNone/>
            </a:pPr>
            <a:r>
              <a:rPr lang="zh-CN" altLang="en-US" sz="2400"/>
              <a:t>		栈					输入</a:t>
            </a:r>
          </a:p>
          <a:p>
            <a:pPr algn="just" eaLnBrk="1" hangingPunct="1">
              <a:spcBef>
                <a:spcPct val="0"/>
              </a:spcBef>
              <a:buFont typeface="Wingdings" panose="05000000000000000000" pitchFamily="2" charset="2"/>
              <a:buNone/>
            </a:pPr>
            <a:r>
              <a:rPr lang="zh-CN" altLang="en-US" sz="2400" b="1"/>
              <a:t>		</a:t>
            </a:r>
            <a:r>
              <a:rPr lang="en-US" altLang="zh-CN" sz="2400" b="1"/>
              <a:t>… </a:t>
            </a:r>
            <a:r>
              <a:rPr lang="en-US" altLang="zh-CN" sz="2400" b="1">
                <a:solidFill>
                  <a:schemeClr val="accent1"/>
                </a:solidFill>
              </a:rPr>
              <a:t>id</a:t>
            </a:r>
            <a:r>
              <a:rPr lang="en-US" altLang="zh-CN" sz="2400" b="1"/>
              <a:t> ( id 			, id )… </a:t>
            </a:r>
          </a:p>
        </p:txBody>
      </p:sp>
      <p:grpSp>
        <p:nvGrpSpPr>
          <p:cNvPr id="23" name="组合 22">
            <a:extLst>
              <a:ext uri="{FF2B5EF4-FFF2-40B4-BE49-F238E27FC236}">
                <a16:creationId xmlns:a16="http://schemas.microsoft.com/office/drawing/2014/main" id="{6131D52D-C6F2-101E-8F55-DF295DF851DF}"/>
              </a:ext>
            </a:extLst>
          </p:cNvPr>
          <p:cNvGrpSpPr/>
          <p:nvPr>
            <p:custDataLst>
              <p:tags r:id="rId8"/>
            </p:custDataLst>
          </p:nvPr>
        </p:nvGrpSpPr>
        <p:grpSpPr>
          <a:xfrm>
            <a:off x="0" y="0"/>
            <a:ext cx="9144000" cy="635000"/>
            <a:chOff x="0" y="0"/>
            <a:chExt cx="9144000" cy="635000"/>
          </a:xfrm>
        </p:grpSpPr>
        <p:sp>
          <p:nvSpPr>
            <p:cNvPr id="19" name="TitleBackground">
              <a:extLst>
                <a:ext uri="{FF2B5EF4-FFF2-40B4-BE49-F238E27FC236}">
                  <a16:creationId xmlns:a16="http://schemas.microsoft.com/office/drawing/2014/main" id="{80CE9350-8BCD-B73C-836E-C353252601AB}"/>
                </a:ext>
              </a:extLst>
            </p:cNvPr>
            <p:cNvSpPr/>
            <p:nvPr>
              <p:custDataLst>
                <p:tags r:id="rId10"/>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ColorBlock">
              <a:extLst>
                <a:ext uri="{FF2B5EF4-FFF2-40B4-BE49-F238E27FC236}">
                  <a16:creationId xmlns:a16="http://schemas.microsoft.com/office/drawing/2014/main" id="{BFD012FC-6DEA-37B3-827D-A77C05FE3E8E}"/>
                </a:ext>
              </a:extLst>
            </p:cNvPr>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ypeText">
              <a:extLst>
                <a:ext uri="{FF2B5EF4-FFF2-40B4-BE49-F238E27FC236}">
                  <a16:creationId xmlns:a16="http://schemas.microsoft.com/office/drawing/2014/main" id="{5AB11E2E-A98C-B02B-0A71-CF5ECC7025C3}"/>
                </a:ext>
              </a:extLst>
            </p:cNvPr>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22" name="TipText">
              <a:extLst>
                <a:ext uri="{FF2B5EF4-FFF2-40B4-BE49-F238E27FC236}">
                  <a16:creationId xmlns:a16="http://schemas.microsoft.com/office/drawing/2014/main" id="{C293CF5A-7CCA-40C5-8F8E-16486717EB4E}"/>
                </a:ext>
              </a:extLst>
            </p:cNvPr>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 name="图片 7">
            <a:extLst>
              <a:ext uri="{FF2B5EF4-FFF2-40B4-BE49-F238E27FC236}">
                <a16:creationId xmlns:a16="http://schemas.microsoft.com/office/drawing/2014/main" id="{0802E01D-8449-534D-719A-B90E733C667A}"/>
              </a:ext>
            </a:extLst>
          </p:cNvPr>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092583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9798660-01DD-4A10-8555-1630BF8CC962}"/>
              </a:ext>
            </a:extLst>
          </p:cNvPr>
          <p:cNvGrpSpPr/>
          <p:nvPr/>
        </p:nvGrpSpPr>
        <p:grpSpPr>
          <a:xfrm>
            <a:off x="5524995" y="4065012"/>
            <a:ext cx="3491414" cy="2607275"/>
            <a:chOff x="5524995" y="4065012"/>
            <a:chExt cx="3491414" cy="2607275"/>
          </a:xfrm>
        </p:grpSpPr>
        <p:grpSp>
          <p:nvGrpSpPr>
            <p:cNvPr id="4" name="组合 3">
              <a:extLst>
                <a:ext uri="{FF2B5EF4-FFF2-40B4-BE49-F238E27FC236}">
                  <a16:creationId xmlns:a16="http://schemas.microsoft.com/office/drawing/2014/main" id="{E6C4CCAE-81A4-457C-98C1-D953E42807EA}"/>
                </a:ext>
              </a:extLst>
            </p:cNvPr>
            <p:cNvGrpSpPr/>
            <p:nvPr/>
          </p:nvGrpSpPr>
          <p:grpSpPr>
            <a:xfrm>
              <a:off x="5524995" y="4065012"/>
              <a:ext cx="3491414" cy="2175765"/>
              <a:chOff x="3668533" y="3902196"/>
              <a:chExt cx="4628797" cy="2884555"/>
            </a:xfrm>
          </p:grpSpPr>
          <p:sp>
            <p:nvSpPr>
              <p:cNvPr id="5" name="椭圆 4">
                <a:extLst>
                  <a:ext uri="{FF2B5EF4-FFF2-40B4-BE49-F238E27FC236}">
                    <a16:creationId xmlns:a16="http://schemas.microsoft.com/office/drawing/2014/main" id="{6DDED5D3-86B6-4B3C-9BCE-5445A6DCDB66}"/>
                  </a:ext>
                </a:extLst>
              </p:cNvPr>
              <p:cNvSpPr/>
              <p:nvPr/>
            </p:nvSpPr>
            <p:spPr>
              <a:xfrm>
                <a:off x="3668533" y="3902196"/>
                <a:ext cx="4628797" cy="288455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sp>
            <p:nvSpPr>
              <p:cNvPr id="6" name="文本框 5">
                <a:extLst>
                  <a:ext uri="{FF2B5EF4-FFF2-40B4-BE49-F238E27FC236}">
                    <a16:creationId xmlns:a16="http://schemas.microsoft.com/office/drawing/2014/main" id="{DD30BEBB-8CE4-40A2-A3DF-19954332AF0C}"/>
                  </a:ext>
                </a:extLst>
              </p:cNvPr>
              <p:cNvSpPr txBox="1"/>
              <p:nvPr/>
            </p:nvSpPr>
            <p:spPr>
              <a:xfrm>
                <a:off x="4712931" y="3954524"/>
                <a:ext cx="2540001" cy="530452"/>
              </a:xfrm>
              <a:prstGeom prst="rect">
                <a:avLst/>
              </a:prstGeom>
              <a:noFill/>
            </p:spPr>
            <p:txBody>
              <a:bodyPr wrap="square">
                <a:spAutoFit/>
              </a:bodyPr>
              <a:lstStyle/>
              <a:p>
                <a:pPr algn="ctr"/>
                <a:r>
                  <a:rPr lang="en-US" altLang="zh-CN" sz="2000" b="1" i="0" u="none" strike="noStrike" baseline="0">
                    <a:solidFill>
                      <a:schemeClr val="bg1"/>
                    </a:solidFill>
                  </a:rPr>
                  <a:t>LR(1)</a:t>
                </a:r>
                <a:endParaRPr lang="zh-CN" altLang="en-US" sz="2000">
                  <a:solidFill>
                    <a:schemeClr val="bg1"/>
                  </a:solidFill>
                </a:endParaRPr>
              </a:p>
            </p:txBody>
          </p:sp>
          <p:sp>
            <p:nvSpPr>
              <p:cNvPr id="7" name="椭圆 6">
                <a:extLst>
                  <a:ext uri="{FF2B5EF4-FFF2-40B4-BE49-F238E27FC236}">
                    <a16:creationId xmlns:a16="http://schemas.microsoft.com/office/drawing/2014/main" id="{BB56B4E5-054C-40A5-9B69-1D8AC705BA4E}"/>
                  </a:ext>
                </a:extLst>
              </p:cNvPr>
              <p:cNvSpPr/>
              <p:nvPr/>
            </p:nvSpPr>
            <p:spPr>
              <a:xfrm>
                <a:off x="4082868" y="4489190"/>
                <a:ext cx="3800126" cy="225789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sp>
            <p:nvSpPr>
              <p:cNvPr id="8" name="文本框 7">
                <a:extLst>
                  <a:ext uri="{FF2B5EF4-FFF2-40B4-BE49-F238E27FC236}">
                    <a16:creationId xmlns:a16="http://schemas.microsoft.com/office/drawing/2014/main" id="{E7F5CDB8-8352-45A1-B0B2-BC2F4D8FE918}"/>
                  </a:ext>
                </a:extLst>
              </p:cNvPr>
              <p:cNvSpPr txBox="1"/>
              <p:nvPr/>
            </p:nvSpPr>
            <p:spPr>
              <a:xfrm>
                <a:off x="4712931" y="4596372"/>
                <a:ext cx="2540001" cy="530452"/>
              </a:xfrm>
              <a:prstGeom prst="rect">
                <a:avLst/>
              </a:prstGeom>
              <a:noFill/>
            </p:spPr>
            <p:txBody>
              <a:bodyPr wrap="square">
                <a:spAutoFit/>
              </a:bodyPr>
              <a:lstStyle/>
              <a:p>
                <a:pPr algn="ctr"/>
                <a:r>
                  <a:rPr lang="en-US" altLang="zh-CN" sz="2000" b="1" i="0" u="none" strike="noStrike" baseline="0">
                    <a:solidFill>
                      <a:schemeClr val="bg1"/>
                    </a:solidFill>
                  </a:rPr>
                  <a:t>LALR(1)</a:t>
                </a:r>
                <a:endParaRPr lang="zh-CN" altLang="en-US" sz="2000">
                  <a:solidFill>
                    <a:schemeClr val="bg1"/>
                  </a:solidFill>
                </a:endParaRPr>
              </a:p>
            </p:txBody>
          </p:sp>
          <p:sp>
            <p:nvSpPr>
              <p:cNvPr id="9" name="椭圆 8">
                <a:extLst>
                  <a:ext uri="{FF2B5EF4-FFF2-40B4-BE49-F238E27FC236}">
                    <a16:creationId xmlns:a16="http://schemas.microsoft.com/office/drawing/2014/main" id="{CBB503EB-5603-42FB-839A-860A1A1A728F}"/>
                  </a:ext>
                </a:extLst>
              </p:cNvPr>
              <p:cNvSpPr/>
              <p:nvPr/>
            </p:nvSpPr>
            <p:spPr>
              <a:xfrm>
                <a:off x="4572000" y="5135791"/>
                <a:ext cx="2831217" cy="16237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sp>
            <p:nvSpPr>
              <p:cNvPr id="10" name="文本框 9">
                <a:extLst>
                  <a:ext uri="{FF2B5EF4-FFF2-40B4-BE49-F238E27FC236}">
                    <a16:creationId xmlns:a16="http://schemas.microsoft.com/office/drawing/2014/main" id="{BF718EC5-8F7E-461B-9448-EEF401AF8F6B}"/>
                  </a:ext>
                </a:extLst>
              </p:cNvPr>
              <p:cNvSpPr txBox="1"/>
              <p:nvPr/>
            </p:nvSpPr>
            <p:spPr>
              <a:xfrm>
                <a:off x="4712930" y="5242974"/>
                <a:ext cx="2540001" cy="530452"/>
              </a:xfrm>
              <a:prstGeom prst="rect">
                <a:avLst/>
              </a:prstGeom>
              <a:noFill/>
            </p:spPr>
            <p:txBody>
              <a:bodyPr wrap="square">
                <a:spAutoFit/>
              </a:bodyPr>
              <a:lstStyle/>
              <a:p>
                <a:pPr algn="ctr"/>
                <a:r>
                  <a:rPr lang="en-US" altLang="zh-CN" sz="2000" b="1" i="0" u="none" strike="noStrike" baseline="0">
                    <a:solidFill>
                      <a:schemeClr val="bg1"/>
                    </a:solidFill>
                  </a:rPr>
                  <a:t>SLR(1)</a:t>
                </a:r>
                <a:endParaRPr lang="zh-CN" altLang="en-US" sz="2000">
                  <a:solidFill>
                    <a:schemeClr val="bg1"/>
                  </a:solidFill>
                </a:endParaRPr>
              </a:p>
            </p:txBody>
          </p:sp>
          <p:sp>
            <p:nvSpPr>
              <p:cNvPr id="11" name="椭圆 10">
                <a:extLst>
                  <a:ext uri="{FF2B5EF4-FFF2-40B4-BE49-F238E27FC236}">
                    <a16:creationId xmlns:a16="http://schemas.microsoft.com/office/drawing/2014/main" id="{0B3B8180-6066-4D78-AFAB-7B69AD806A1F}"/>
                  </a:ext>
                </a:extLst>
              </p:cNvPr>
              <p:cNvSpPr/>
              <p:nvPr/>
            </p:nvSpPr>
            <p:spPr>
              <a:xfrm>
                <a:off x="4921956" y="5782392"/>
                <a:ext cx="2144887" cy="970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endParaRPr>
              </a:p>
            </p:txBody>
          </p:sp>
          <p:sp>
            <p:nvSpPr>
              <p:cNvPr id="12" name="文本框 11">
                <a:extLst>
                  <a:ext uri="{FF2B5EF4-FFF2-40B4-BE49-F238E27FC236}">
                    <a16:creationId xmlns:a16="http://schemas.microsoft.com/office/drawing/2014/main" id="{43C5FC49-9B98-49FA-9D1E-348D935E2DB1}"/>
                  </a:ext>
                </a:extLst>
              </p:cNvPr>
              <p:cNvSpPr txBox="1"/>
              <p:nvPr/>
            </p:nvSpPr>
            <p:spPr>
              <a:xfrm>
                <a:off x="4727217" y="5982085"/>
                <a:ext cx="2540001" cy="530452"/>
              </a:xfrm>
              <a:prstGeom prst="rect">
                <a:avLst/>
              </a:prstGeom>
              <a:noFill/>
            </p:spPr>
            <p:txBody>
              <a:bodyPr wrap="square">
                <a:spAutoFit/>
              </a:bodyPr>
              <a:lstStyle/>
              <a:p>
                <a:pPr algn="ctr"/>
                <a:r>
                  <a:rPr lang="en-US" altLang="zh-CN" sz="2000" b="1" i="0" u="none" strike="noStrike" baseline="0"/>
                  <a:t>LR(0)</a:t>
                </a:r>
                <a:endParaRPr lang="zh-CN" altLang="en-US" sz="2000"/>
              </a:p>
            </p:txBody>
          </p:sp>
        </p:grpSp>
        <p:sp>
          <p:nvSpPr>
            <p:cNvPr id="2" name="文本框 1">
              <a:extLst>
                <a:ext uri="{FF2B5EF4-FFF2-40B4-BE49-F238E27FC236}">
                  <a16:creationId xmlns:a16="http://schemas.microsoft.com/office/drawing/2014/main" id="{86BC81C1-E28E-4AF1-980C-CC50FCEC22C4}"/>
                </a:ext>
              </a:extLst>
            </p:cNvPr>
            <p:cNvSpPr txBox="1"/>
            <p:nvPr/>
          </p:nvSpPr>
          <p:spPr>
            <a:xfrm>
              <a:off x="6000797" y="6302955"/>
              <a:ext cx="2557110" cy="369332"/>
            </a:xfrm>
            <a:prstGeom prst="rect">
              <a:avLst/>
            </a:prstGeom>
            <a:noFill/>
          </p:spPr>
          <p:txBody>
            <a:bodyPr wrap="none" rtlCol="0">
              <a:spAutoFit/>
            </a:bodyPr>
            <a:lstStyle/>
            <a:p>
              <a:r>
                <a:rPr lang="en-US" altLang="zh-CN"/>
                <a:t>LR</a:t>
              </a:r>
              <a:r>
                <a:rPr lang="zh-CN" altLang="en-US"/>
                <a:t>分析技术的包含关系</a:t>
              </a:r>
            </a:p>
          </p:txBody>
        </p:sp>
      </p:grpSp>
      <p:sp>
        <p:nvSpPr>
          <p:cNvPr id="54274" name="Rectangle 2">
            <a:extLst>
              <a:ext uri="{FF2B5EF4-FFF2-40B4-BE49-F238E27FC236}">
                <a16:creationId xmlns:a16="http://schemas.microsoft.com/office/drawing/2014/main" id="{2CDBBBBB-93B8-49BE-9506-022A1FB06BF6}"/>
              </a:ext>
            </a:extLst>
          </p:cNvPr>
          <p:cNvSpPr>
            <a:spLocks noGrp="1" noChangeArrowheads="1"/>
          </p:cNvSpPr>
          <p:nvPr>
            <p:ph type="title"/>
          </p:nvPr>
        </p:nvSpPr>
        <p:spPr/>
        <p:txBody>
          <a:bodyPr/>
          <a:lstStyle/>
          <a:p>
            <a:pPr eaLnBrk="1" hangingPunct="1"/>
            <a:r>
              <a:rPr lang="en-US" altLang="zh-CN"/>
              <a:t>3.5 LR</a:t>
            </a:r>
            <a:r>
              <a:rPr lang="zh-CN" altLang="en-US"/>
              <a:t>分析器</a:t>
            </a:r>
          </a:p>
        </p:txBody>
      </p:sp>
      <p:sp>
        <p:nvSpPr>
          <p:cNvPr id="54275" name="Rectangle 3">
            <a:extLst>
              <a:ext uri="{FF2B5EF4-FFF2-40B4-BE49-F238E27FC236}">
                <a16:creationId xmlns:a16="http://schemas.microsoft.com/office/drawing/2014/main" id="{981C5829-230D-43F8-9470-95952552BC5D}"/>
              </a:ext>
            </a:extLst>
          </p:cNvPr>
          <p:cNvSpPr>
            <a:spLocks noGrp="1" noChangeArrowheads="1"/>
          </p:cNvSpPr>
          <p:nvPr>
            <p:ph idx="1"/>
          </p:nvPr>
        </p:nvSpPr>
        <p:spPr>
          <a:xfrm>
            <a:off x="628650" y="1257300"/>
            <a:ext cx="7886700" cy="5451844"/>
          </a:xfrm>
        </p:spPr>
        <p:txBody>
          <a:bodyPr>
            <a:normAutofit lnSpcReduction="10000"/>
          </a:bodyPr>
          <a:lstStyle/>
          <a:p>
            <a:pPr eaLnBrk="1" hangingPunct="1">
              <a:spcBef>
                <a:spcPct val="0"/>
              </a:spcBef>
              <a:buFont typeface="Wingdings" panose="05000000000000000000" pitchFamily="2" charset="2"/>
              <a:buNone/>
            </a:pPr>
            <a:r>
              <a:rPr lang="zh-CN" altLang="en-US" sz="2800">
                <a:latin typeface="宋体" panose="02010600030101010101" pitchFamily="2" charset="-122"/>
              </a:rPr>
              <a:t>本节介绍</a:t>
            </a:r>
            <a:r>
              <a:rPr lang="en-US" altLang="zh-CN" sz="2800" b="1"/>
              <a:t>LR(</a:t>
            </a:r>
            <a:r>
              <a:rPr lang="en-US" altLang="zh-CN" sz="2800" b="1" i="1"/>
              <a:t>k</a:t>
            </a:r>
            <a:r>
              <a:rPr lang="en-US" altLang="zh-CN" sz="2800" b="1"/>
              <a:t>)</a:t>
            </a:r>
            <a:r>
              <a:rPr lang="zh-CN" altLang="en-US" sz="2800">
                <a:latin typeface="宋体" panose="02010600030101010101" pitchFamily="2" charset="-122"/>
              </a:rPr>
              <a:t>分析技术，这是一种高效的自下而上分析</a:t>
            </a:r>
          </a:p>
          <a:p>
            <a:pPr eaLnBrk="1" hangingPunct="1">
              <a:spcBef>
                <a:spcPct val="0"/>
              </a:spcBef>
              <a:buFont typeface="Wingdings" panose="05000000000000000000" pitchFamily="2" charset="2"/>
              <a:buNone/>
            </a:pPr>
            <a:r>
              <a:rPr lang="en-US" altLang="zh-CN" sz="2800" b="1"/>
              <a:t>L</a:t>
            </a:r>
            <a:r>
              <a:rPr lang="zh-CN" altLang="en-US" sz="2800">
                <a:latin typeface="宋体" panose="02010600030101010101" pitchFamily="2" charset="-122"/>
              </a:rPr>
              <a:t>：从左到右扫描；</a:t>
            </a:r>
            <a:r>
              <a:rPr lang="en-US" altLang="zh-CN" sz="2800" b="1"/>
              <a:t>R</a:t>
            </a:r>
            <a:r>
              <a:rPr lang="zh-CN" altLang="en-US" sz="2800">
                <a:latin typeface="宋体" panose="02010600030101010101" pitchFamily="2" charset="-122"/>
              </a:rPr>
              <a:t>：构造最右推导的逆；</a:t>
            </a:r>
            <a:r>
              <a:rPr lang="en-US" altLang="zh-CN" sz="2800" b="1" i="1"/>
              <a:t>k</a:t>
            </a:r>
            <a:r>
              <a:rPr lang="zh-CN" altLang="en-US" sz="2800">
                <a:latin typeface="宋体" panose="02010600030101010101" pitchFamily="2" charset="-122"/>
              </a:rPr>
              <a:t>决定分析动作时向前搜索的符号个数，省略表示</a:t>
            </a:r>
            <a:r>
              <a:rPr lang="en-US" altLang="zh-CN" sz="2800" b="1" i="1"/>
              <a:t>k</a:t>
            </a:r>
            <a:r>
              <a:rPr lang="en-US" altLang="zh-CN" sz="2800" b="1"/>
              <a:t>=1</a:t>
            </a:r>
            <a:r>
              <a:rPr lang="zh-CN" altLang="en-US" sz="2800"/>
              <a:t>。程序设计语言的文法一般属于</a:t>
            </a:r>
            <a:r>
              <a:rPr lang="en-US" altLang="zh-CN" sz="2800" b="1"/>
              <a:t>LR(1)</a:t>
            </a:r>
            <a:r>
              <a:rPr lang="zh-CN" altLang="en-US" sz="2800"/>
              <a:t>类。</a:t>
            </a:r>
          </a:p>
          <a:p>
            <a:pPr eaLnBrk="1" hangingPunct="1">
              <a:spcBef>
                <a:spcPct val="0"/>
              </a:spcBef>
              <a:buFont typeface="Wingdings" panose="05000000000000000000" pitchFamily="2" charset="2"/>
              <a:buNone/>
            </a:pPr>
            <a:endParaRPr lang="zh-CN" altLang="en-US" sz="2800">
              <a:latin typeface="宋体" panose="02010600030101010101" pitchFamily="2" charset="-122"/>
            </a:endParaRPr>
          </a:p>
          <a:p>
            <a:pPr eaLnBrk="1" hangingPunct="1">
              <a:spcBef>
                <a:spcPct val="0"/>
              </a:spcBef>
            </a:pPr>
            <a:r>
              <a:rPr lang="zh-CN" altLang="en-US" sz="2800">
                <a:latin typeface="宋体" panose="02010600030101010101" pitchFamily="2" charset="-122"/>
              </a:rPr>
              <a:t>特点</a:t>
            </a:r>
          </a:p>
          <a:p>
            <a:pPr lvl="1" eaLnBrk="1" hangingPunct="1">
              <a:spcBef>
                <a:spcPct val="0"/>
              </a:spcBef>
            </a:pPr>
            <a:r>
              <a:rPr lang="zh-CN" altLang="en-US" sz="2400">
                <a:latin typeface="宋体" panose="02010600030101010101" pitchFamily="2" charset="-122"/>
              </a:rPr>
              <a:t>适用于一大类上下文无关文法</a:t>
            </a:r>
          </a:p>
          <a:p>
            <a:pPr lvl="1" eaLnBrk="1" hangingPunct="1">
              <a:spcBef>
                <a:spcPct val="0"/>
              </a:spcBef>
            </a:pPr>
            <a:r>
              <a:rPr lang="zh-CN" altLang="en-US" sz="2400">
                <a:latin typeface="宋体" panose="02010600030101010101" pitchFamily="2" charset="-122"/>
              </a:rPr>
              <a:t>效率高</a:t>
            </a:r>
          </a:p>
          <a:p>
            <a:pPr lvl="1" eaLnBrk="1" hangingPunct="1">
              <a:spcBef>
                <a:spcPct val="0"/>
              </a:spcBef>
            </a:pPr>
            <a:endParaRPr lang="zh-CN" altLang="en-US" sz="2400">
              <a:latin typeface="宋体" panose="02010600030101010101" pitchFamily="2" charset="-122"/>
            </a:endParaRPr>
          </a:p>
          <a:p>
            <a:pPr eaLnBrk="1" hangingPunct="1">
              <a:spcBef>
                <a:spcPct val="0"/>
              </a:spcBef>
            </a:pPr>
            <a:r>
              <a:rPr lang="zh-CN" altLang="en-US" sz="2800">
                <a:latin typeface="宋体" panose="02010600030101010101" pitchFamily="2" charset="-122"/>
              </a:rPr>
              <a:t>主要介绍构造</a:t>
            </a:r>
            <a:r>
              <a:rPr lang="en-US" altLang="zh-CN" sz="2800" b="1"/>
              <a:t>LR</a:t>
            </a:r>
            <a:r>
              <a:rPr lang="zh-CN" altLang="en-US" sz="2800">
                <a:latin typeface="宋体" panose="02010600030101010101" pitchFamily="2" charset="-122"/>
              </a:rPr>
              <a:t>分析表的三种技术</a:t>
            </a:r>
          </a:p>
          <a:p>
            <a:pPr lvl="1" eaLnBrk="1" hangingPunct="1">
              <a:spcBef>
                <a:spcPct val="0"/>
              </a:spcBef>
            </a:pPr>
            <a:r>
              <a:rPr lang="zh-CN" altLang="en-US" sz="2400">
                <a:latin typeface="宋体" panose="02010600030101010101" pitchFamily="2" charset="-122"/>
              </a:rPr>
              <a:t>简单的</a:t>
            </a:r>
            <a:r>
              <a:rPr lang="en-US" altLang="zh-CN" sz="2400" b="1"/>
              <a:t>LR</a:t>
            </a:r>
            <a:r>
              <a:rPr lang="zh-CN" altLang="en-US" sz="2400">
                <a:latin typeface="宋体" panose="02010600030101010101" pitchFamily="2" charset="-122"/>
              </a:rPr>
              <a:t>方法（简称</a:t>
            </a:r>
            <a:r>
              <a:rPr lang="en-US" altLang="zh-CN" sz="2400" b="1"/>
              <a:t>SLR</a:t>
            </a:r>
            <a:r>
              <a:rPr lang="zh-CN" altLang="en-US" sz="2400">
                <a:latin typeface="宋体" panose="02010600030101010101" pitchFamily="2" charset="-122"/>
              </a:rPr>
              <a:t>）</a:t>
            </a:r>
          </a:p>
          <a:p>
            <a:pPr lvl="1" eaLnBrk="1" hangingPunct="1">
              <a:spcBef>
                <a:spcPct val="0"/>
              </a:spcBef>
            </a:pPr>
            <a:r>
              <a:rPr lang="zh-CN" altLang="en-US" sz="2400">
                <a:latin typeface="宋体" panose="02010600030101010101" pitchFamily="2" charset="-122"/>
              </a:rPr>
              <a:t>规范的</a:t>
            </a:r>
            <a:r>
              <a:rPr lang="en-US" altLang="zh-CN" sz="2400" b="1"/>
              <a:t>LR</a:t>
            </a:r>
            <a:r>
              <a:rPr lang="zh-CN" altLang="en-US" sz="2400">
                <a:latin typeface="宋体" panose="02010600030101010101" pitchFamily="2" charset="-122"/>
              </a:rPr>
              <a:t>方法</a:t>
            </a:r>
          </a:p>
          <a:p>
            <a:pPr lvl="1" eaLnBrk="1" hangingPunct="1">
              <a:spcBef>
                <a:spcPct val="0"/>
              </a:spcBef>
            </a:pPr>
            <a:r>
              <a:rPr lang="zh-CN" altLang="en-US" sz="2400">
                <a:latin typeface="宋体" panose="02010600030101010101" pitchFamily="2" charset="-122"/>
              </a:rPr>
              <a:t>向前看的</a:t>
            </a:r>
            <a:r>
              <a:rPr lang="en-US" altLang="zh-CN" sz="2400" b="1"/>
              <a:t>LR</a:t>
            </a:r>
            <a:r>
              <a:rPr lang="zh-CN" altLang="en-US" sz="2400">
                <a:latin typeface="宋体" panose="02010600030101010101" pitchFamily="2" charset="-122"/>
              </a:rPr>
              <a:t>方法（简称</a:t>
            </a:r>
            <a:r>
              <a:rPr lang="en-US" altLang="zh-CN" sz="2400" b="1"/>
              <a:t>LALR</a:t>
            </a:r>
            <a:r>
              <a:rPr lang="zh-CN" altLang="en-US" sz="2400">
                <a:latin typeface="宋体" panose="02010600030101010101" pitchFamily="2" charset="-122"/>
              </a:rPr>
              <a:t>）</a:t>
            </a:r>
          </a:p>
        </p:txBody>
      </p:sp>
      <p:sp>
        <p:nvSpPr>
          <p:cNvPr id="13" name="日期占位符 12">
            <a:extLst>
              <a:ext uri="{FF2B5EF4-FFF2-40B4-BE49-F238E27FC236}">
                <a16:creationId xmlns:a16="http://schemas.microsoft.com/office/drawing/2014/main" id="{5BBD67B7-379F-24FD-100F-82E409A3EA10}"/>
              </a:ext>
            </a:extLst>
          </p:cNvPr>
          <p:cNvSpPr>
            <a:spLocks noGrp="1"/>
          </p:cNvSpPr>
          <p:nvPr>
            <p:ph type="dt" sz="half" idx="10"/>
          </p:nvPr>
        </p:nvSpPr>
        <p:spPr/>
        <p:txBody>
          <a:bodyPr/>
          <a:lstStyle/>
          <a:p>
            <a:fld id="{15253109-03F9-45FD-88DE-8300CC0FEA79}" type="datetime2">
              <a:rPr lang="zh-CN" altLang="en-US" smtClean="0"/>
              <a:pPr/>
              <a:t>2024年3月28日</a:t>
            </a:fld>
            <a:endParaRPr lang="zh-CN" altLang="en-US"/>
          </a:p>
        </p:txBody>
      </p:sp>
      <p:sp>
        <p:nvSpPr>
          <p:cNvPr id="14" name="页脚占位符 13">
            <a:extLst>
              <a:ext uri="{FF2B5EF4-FFF2-40B4-BE49-F238E27FC236}">
                <a16:creationId xmlns:a16="http://schemas.microsoft.com/office/drawing/2014/main" id="{3C23F28B-BFD8-B900-3B68-7BC6C6B69B8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15" name="灯片编号占位符 14">
            <a:extLst>
              <a:ext uri="{FF2B5EF4-FFF2-40B4-BE49-F238E27FC236}">
                <a16:creationId xmlns:a16="http://schemas.microsoft.com/office/drawing/2014/main" id="{7BACCE5D-DF6B-9D44-86F2-E46EA06E2C93}"/>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E42AA1E-29D9-4631-B4A2-FC0A230F1C8C}"/>
              </a:ext>
            </a:extLst>
          </p:cNvPr>
          <p:cNvSpPr>
            <a:spLocks noGrp="1" noChangeArrowheads="1"/>
          </p:cNvSpPr>
          <p:nvPr>
            <p:ph type="title"/>
          </p:nvPr>
        </p:nvSpPr>
        <p:spPr/>
        <p:txBody>
          <a:bodyPr/>
          <a:lstStyle/>
          <a:p>
            <a:pPr eaLnBrk="1" hangingPunct="1"/>
            <a:r>
              <a:rPr lang="en-US" altLang="zh-CN"/>
              <a:t>3.5.1 LR</a:t>
            </a:r>
            <a:r>
              <a:rPr lang="zh-CN" altLang="en-US"/>
              <a:t>分析算法</a:t>
            </a:r>
          </a:p>
        </p:txBody>
      </p:sp>
      <p:grpSp>
        <p:nvGrpSpPr>
          <p:cNvPr id="55300" name="Group 34">
            <a:extLst>
              <a:ext uri="{FF2B5EF4-FFF2-40B4-BE49-F238E27FC236}">
                <a16:creationId xmlns:a16="http://schemas.microsoft.com/office/drawing/2014/main" id="{BFAD3114-CFCC-4393-937C-11E8841C7CA6}"/>
              </a:ext>
            </a:extLst>
          </p:cNvPr>
          <p:cNvGrpSpPr>
            <a:grpSpLocks/>
          </p:cNvGrpSpPr>
          <p:nvPr/>
        </p:nvGrpSpPr>
        <p:grpSpPr bwMode="auto">
          <a:xfrm>
            <a:off x="495300" y="1460426"/>
            <a:ext cx="8153400" cy="4772025"/>
            <a:chOff x="240" y="1362"/>
            <a:chExt cx="5136" cy="3006"/>
          </a:xfrm>
        </p:grpSpPr>
        <p:sp>
          <p:nvSpPr>
            <p:cNvPr id="55301" name="Rectangle 5">
              <a:extLst>
                <a:ext uri="{FF2B5EF4-FFF2-40B4-BE49-F238E27FC236}">
                  <a16:creationId xmlns:a16="http://schemas.microsoft.com/office/drawing/2014/main" id="{6243CE14-C53E-4BDF-AEA2-6894BB82C912}"/>
                </a:ext>
              </a:extLst>
            </p:cNvPr>
            <p:cNvSpPr>
              <a:spLocks noChangeArrowheads="1"/>
            </p:cNvSpPr>
            <p:nvPr/>
          </p:nvSpPr>
          <p:spPr bwMode="auto">
            <a:xfrm>
              <a:off x="1501" y="1365"/>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输入</a:t>
              </a:r>
            </a:p>
          </p:txBody>
        </p:sp>
        <p:sp>
          <p:nvSpPr>
            <p:cNvPr id="55302" name="Rectangle 6">
              <a:extLst>
                <a:ext uri="{FF2B5EF4-FFF2-40B4-BE49-F238E27FC236}">
                  <a16:creationId xmlns:a16="http://schemas.microsoft.com/office/drawing/2014/main" id="{9B424B6E-DB4A-450A-99DD-579DFCFB1EFE}"/>
                </a:ext>
              </a:extLst>
            </p:cNvPr>
            <p:cNvSpPr>
              <a:spLocks noChangeArrowheads="1"/>
            </p:cNvSpPr>
            <p:nvPr/>
          </p:nvSpPr>
          <p:spPr bwMode="auto">
            <a:xfrm>
              <a:off x="2193" y="2144"/>
              <a:ext cx="1803"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a:solidFill>
                    <a:srgbClr val="000000"/>
                  </a:solidFill>
                  <a:ea typeface="宋体" panose="02010600030101010101" pitchFamily="2" charset="-122"/>
                </a:rPr>
                <a:t>LR</a:t>
              </a:r>
              <a:r>
                <a:rPr lang="zh-CN" altLang="en-US" sz="2800" b="0">
                  <a:solidFill>
                    <a:srgbClr val="000000"/>
                  </a:solidFill>
                </a:rPr>
                <a:t>分析程序</a:t>
              </a:r>
            </a:p>
          </p:txBody>
        </p:sp>
        <p:sp>
          <p:nvSpPr>
            <p:cNvPr id="55303" name="Line 7">
              <a:extLst>
                <a:ext uri="{FF2B5EF4-FFF2-40B4-BE49-F238E27FC236}">
                  <a16:creationId xmlns:a16="http://schemas.microsoft.com/office/drawing/2014/main" id="{5728AE76-1AFD-4E3C-9320-0C8C42D9C641}"/>
                </a:ext>
              </a:extLst>
            </p:cNvPr>
            <p:cNvSpPr>
              <a:spLocks noChangeShapeType="1"/>
            </p:cNvSpPr>
            <p:nvPr/>
          </p:nvSpPr>
          <p:spPr bwMode="auto">
            <a:xfrm flipV="1">
              <a:off x="3074" y="1692"/>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4" name="Line 8">
              <a:extLst>
                <a:ext uri="{FF2B5EF4-FFF2-40B4-BE49-F238E27FC236}">
                  <a16:creationId xmlns:a16="http://schemas.microsoft.com/office/drawing/2014/main" id="{BCF64476-CABC-4FF7-A84D-2DADF3EA7D4F}"/>
                </a:ext>
              </a:extLst>
            </p:cNvPr>
            <p:cNvSpPr>
              <a:spLocks noChangeShapeType="1"/>
            </p:cNvSpPr>
            <p:nvPr/>
          </p:nvSpPr>
          <p:spPr bwMode="auto">
            <a:xfrm>
              <a:off x="4023" y="2425"/>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5" name="Rectangle 9">
              <a:extLst>
                <a:ext uri="{FF2B5EF4-FFF2-40B4-BE49-F238E27FC236}">
                  <a16:creationId xmlns:a16="http://schemas.microsoft.com/office/drawing/2014/main" id="{0462C5D9-1695-4EF8-A653-60C93E3FA678}"/>
                </a:ext>
              </a:extLst>
            </p:cNvPr>
            <p:cNvSpPr>
              <a:spLocks noChangeArrowheads="1"/>
            </p:cNvSpPr>
            <p:nvPr/>
          </p:nvSpPr>
          <p:spPr bwMode="auto">
            <a:xfrm>
              <a:off x="4726" y="2231"/>
              <a:ext cx="6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输出</a:t>
              </a:r>
              <a:r>
                <a:rPr lang="zh-CN" altLang="en-US" sz="2800">
                  <a:solidFill>
                    <a:srgbClr val="000000"/>
                  </a:solidFill>
                  <a:ea typeface="宋体" panose="02010600030101010101" pitchFamily="2" charset="-122"/>
                </a:rPr>
                <a:t>  </a:t>
              </a:r>
            </a:p>
          </p:txBody>
        </p:sp>
        <p:sp>
          <p:nvSpPr>
            <p:cNvPr id="55306" name="Line 10">
              <a:extLst>
                <a:ext uri="{FF2B5EF4-FFF2-40B4-BE49-F238E27FC236}">
                  <a16:creationId xmlns:a16="http://schemas.microsoft.com/office/drawing/2014/main" id="{A2715272-EFAA-4143-8E9F-F5143C97E68A}"/>
                </a:ext>
              </a:extLst>
            </p:cNvPr>
            <p:cNvSpPr>
              <a:spLocks noChangeShapeType="1"/>
            </p:cNvSpPr>
            <p:nvPr/>
          </p:nvSpPr>
          <p:spPr bwMode="auto">
            <a:xfrm flipH="1">
              <a:off x="1530" y="2425"/>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7" name="Rectangle 11">
              <a:extLst>
                <a:ext uri="{FF2B5EF4-FFF2-40B4-BE49-F238E27FC236}">
                  <a16:creationId xmlns:a16="http://schemas.microsoft.com/office/drawing/2014/main" id="{ED54CD05-DF16-44EE-A673-1ECD9D703558}"/>
                </a:ext>
              </a:extLst>
            </p:cNvPr>
            <p:cNvSpPr>
              <a:spLocks noChangeArrowheads="1"/>
            </p:cNvSpPr>
            <p:nvPr/>
          </p:nvSpPr>
          <p:spPr bwMode="auto">
            <a:xfrm>
              <a:off x="240" y="2271"/>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栈</a:t>
              </a:r>
            </a:p>
          </p:txBody>
        </p:sp>
        <p:sp>
          <p:nvSpPr>
            <p:cNvPr id="55308" name="Rectangle 12">
              <a:extLst>
                <a:ext uri="{FF2B5EF4-FFF2-40B4-BE49-F238E27FC236}">
                  <a16:creationId xmlns:a16="http://schemas.microsoft.com/office/drawing/2014/main" id="{C69C6FE1-ACEB-494E-831C-28D529A143FC}"/>
                </a:ext>
              </a:extLst>
            </p:cNvPr>
            <p:cNvSpPr>
              <a:spLocks noChangeArrowheads="1"/>
            </p:cNvSpPr>
            <p:nvPr/>
          </p:nvSpPr>
          <p:spPr bwMode="auto">
            <a:xfrm>
              <a:off x="1296" y="3954"/>
              <a:ext cx="37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a:solidFill>
                    <a:srgbClr val="000000"/>
                  </a:solidFill>
                  <a:ea typeface="宋体" panose="02010600030101010101" pitchFamily="2" charset="-122"/>
                </a:rPr>
                <a:t>LR</a:t>
              </a:r>
              <a:r>
                <a:rPr lang="zh-CN" altLang="en-US" sz="2800" b="0">
                  <a:solidFill>
                    <a:srgbClr val="000000"/>
                  </a:solidFill>
                </a:rPr>
                <a:t>分析器的模型</a:t>
              </a:r>
            </a:p>
          </p:txBody>
        </p:sp>
        <p:grpSp>
          <p:nvGrpSpPr>
            <p:cNvPr id="55309" name="Group 13">
              <a:extLst>
                <a:ext uri="{FF2B5EF4-FFF2-40B4-BE49-F238E27FC236}">
                  <a16:creationId xmlns:a16="http://schemas.microsoft.com/office/drawing/2014/main" id="{687D2784-6EAF-41A8-82FC-24254AC4A48B}"/>
                </a:ext>
              </a:extLst>
            </p:cNvPr>
            <p:cNvGrpSpPr>
              <a:grpSpLocks/>
            </p:cNvGrpSpPr>
            <p:nvPr/>
          </p:nvGrpSpPr>
          <p:grpSpPr bwMode="auto">
            <a:xfrm>
              <a:off x="2334" y="3186"/>
              <a:ext cx="1572" cy="587"/>
              <a:chOff x="2334" y="3072"/>
              <a:chExt cx="1572" cy="587"/>
            </a:xfrm>
          </p:grpSpPr>
          <p:sp>
            <p:nvSpPr>
              <p:cNvPr id="55326" name="Rectangle 14">
                <a:extLst>
                  <a:ext uri="{FF2B5EF4-FFF2-40B4-BE49-F238E27FC236}">
                    <a16:creationId xmlns:a16="http://schemas.microsoft.com/office/drawing/2014/main" id="{680408D3-E180-44DE-ADCA-D891202945CB}"/>
                  </a:ext>
                </a:extLst>
              </p:cNvPr>
              <p:cNvSpPr>
                <a:spLocks noChangeArrowheads="1"/>
              </p:cNvSpPr>
              <p:nvPr/>
            </p:nvSpPr>
            <p:spPr bwMode="auto">
              <a:xfrm>
                <a:off x="2334"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a:solidFill>
                      <a:srgbClr val="000000"/>
                    </a:solidFill>
                    <a:ea typeface="宋体" panose="02010600030101010101" pitchFamily="2" charset="-122"/>
                  </a:rPr>
                  <a:t>action</a:t>
                </a:r>
              </a:p>
            </p:txBody>
          </p:sp>
          <p:sp>
            <p:nvSpPr>
              <p:cNvPr id="55327" name="Rectangle 15">
                <a:extLst>
                  <a:ext uri="{FF2B5EF4-FFF2-40B4-BE49-F238E27FC236}">
                    <a16:creationId xmlns:a16="http://schemas.microsoft.com/office/drawing/2014/main" id="{0A0FB859-47D9-47DD-B652-01B3C26BA438}"/>
                  </a:ext>
                </a:extLst>
              </p:cNvPr>
              <p:cNvSpPr>
                <a:spLocks noChangeArrowheads="1"/>
              </p:cNvSpPr>
              <p:nvPr/>
            </p:nvSpPr>
            <p:spPr bwMode="auto">
              <a:xfrm>
                <a:off x="3120"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err="1">
                    <a:solidFill>
                      <a:srgbClr val="000000"/>
                    </a:solidFill>
                    <a:ea typeface="宋体" panose="02010600030101010101" pitchFamily="2" charset="-122"/>
                  </a:rPr>
                  <a:t>goto</a:t>
                </a:r>
                <a:endParaRPr lang="en-US" altLang="zh-CN" sz="2800" i="1">
                  <a:solidFill>
                    <a:srgbClr val="000000"/>
                  </a:solidFill>
                  <a:ea typeface="宋体" panose="02010600030101010101" pitchFamily="2" charset="-122"/>
                </a:endParaRPr>
              </a:p>
            </p:txBody>
          </p:sp>
        </p:grpSp>
        <p:grpSp>
          <p:nvGrpSpPr>
            <p:cNvPr id="55310" name="Group 33">
              <a:extLst>
                <a:ext uri="{FF2B5EF4-FFF2-40B4-BE49-F238E27FC236}">
                  <a16:creationId xmlns:a16="http://schemas.microsoft.com/office/drawing/2014/main" id="{4C22E378-6E0A-4DAC-BED7-B70EB5BB3A64}"/>
                </a:ext>
              </a:extLst>
            </p:cNvPr>
            <p:cNvGrpSpPr>
              <a:grpSpLocks/>
            </p:cNvGrpSpPr>
            <p:nvPr/>
          </p:nvGrpSpPr>
          <p:grpSpPr bwMode="auto">
            <a:xfrm>
              <a:off x="1048" y="2274"/>
              <a:ext cx="458" cy="1840"/>
              <a:chOff x="1048" y="2274"/>
              <a:chExt cx="458" cy="1840"/>
            </a:xfrm>
          </p:grpSpPr>
          <p:sp>
            <p:nvSpPr>
              <p:cNvPr id="55320" name="Rectangle 17">
                <a:extLst>
                  <a:ext uri="{FF2B5EF4-FFF2-40B4-BE49-F238E27FC236}">
                    <a16:creationId xmlns:a16="http://schemas.microsoft.com/office/drawing/2014/main" id="{61203D86-BD11-407E-A2BE-8B7E17842336}"/>
                  </a:ext>
                </a:extLst>
              </p:cNvPr>
              <p:cNvSpPr>
                <a:spLocks noChangeArrowheads="1"/>
              </p:cNvSpPr>
              <p:nvPr/>
            </p:nvSpPr>
            <p:spPr bwMode="auto">
              <a:xfrm>
                <a:off x="1059" y="2274"/>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i="1">
                    <a:solidFill>
                      <a:srgbClr val="000000"/>
                    </a:solidFill>
                    <a:ea typeface="宋体" panose="02010600030101010101" pitchFamily="2" charset="-122"/>
                  </a:rPr>
                  <a:t>s</a:t>
                </a:r>
                <a:r>
                  <a:rPr lang="en-US" altLang="zh-CN" sz="2800" b="0" i="1" baseline="-25000">
                    <a:solidFill>
                      <a:srgbClr val="000000"/>
                    </a:solidFill>
                    <a:ea typeface="宋体" panose="02010600030101010101" pitchFamily="2" charset="-122"/>
                  </a:rPr>
                  <a:t>m</a:t>
                </a:r>
              </a:p>
            </p:txBody>
          </p:sp>
          <p:sp>
            <p:nvSpPr>
              <p:cNvPr id="55321" name="Rectangle 18">
                <a:extLst>
                  <a:ext uri="{FF2B5EF4-FFF2-40B4-BE49-F238E27FC236}">
                    <a16:creationId xmlns:a16="http://schemas.microsoft.com/office/drawing/2014/main" id="{0671D799-0656-4591-997A-4D88DBEEEF89}"/>
                  </a:ext>
                </a:extLst>
              </p:cNvPr>
              <p:cNvSpPr>
                <a:spLocks noChangeArrowheads="1"/>
              </p:cNvSpPr>
              <p:nvPr/>
            </p:nvSpPr>
            <p:spPr bwMode="auto">
              <a:xfrm>
                <a:off x="1061" y="2575"/>
                <a:ext cx="445"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X</a:t>
                </a:r>
                <a:r>
                  <a:rPr lang="en-US" altLang="zh-CN" sz="2800" i="1" baseline="-25000">
                    <a:solidFill>
                      <a:srgbClr val="000000"/>
                    </a:solidFill>
                    <a:ea typeface="宋体" panose="02010600030101010101" pitchFamily="2" charset="-122"/>
                  </a:rPr>
                  <a:t>m</a:t>
                </a:r>
              </a:p>
            </p:txBody>
          </p:sp>
          <p:sp>
            <p:nvSpPr>
              <p:cNvPr id="55322" name="Rectangle 19">
                <a:extLst>
                  <a:ext uri="{FF2B5EF4-FFF2-40B4-BE49-F238E27FC236}">
                    <a16:creationId xmlns:a16="http://schemas.microsoft.com/office/drawing/2014/main" id="{DC26DDB4-856B-412A-B097-940ACC8E72D8}"/>
                  </a:ext>
                </a:extLst>
              </p:cNvPr>
              <p:cNvSpPr>
                <a:spLocks noChangeArrowheads="1"/>
              </p:cNvSpPr>
              <p:nvPr/>
            </p:nvSpPr>
            <p:spPr bwMode="auto">
              <a:xfrm>
                <a:off x="1061" y="2882"/>
                <a:ext cx="444" cy="3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i="1">
                    <a:solidFill>
                      <a:srgbClr val="000000"/>
                    </a:solidFill>
                    <a:ea typeface="宋体" panose="02010600030101010101" pitchFamily="2" charset="-122"/>
                  </a:rPr>
                  <a:t>s</a:t>
                </a:r>
                <a:r>
                  <a:rPr lang="en-US" altLang="zh-CN" sz="2400" i="1" baseline="-25000">
                    <a:solidFill>
                      <a:srgbClr val="000000"/>
                    </a:solidFill>
                    <a:ea typeface="宋体" panose="02010600030101010101" pitchFamily="2" charset="-122"/>
                  </a:rPr>
                  <a:t>m</a:t>
                </a:r>
                <a:r>
                  <a:rPr lang="en-US" altLang="zh-CN" sz="2400" baseline="-25000">
                    <a:solidFill>
                      <a:srgbClr val="000000"/>
                    </a:solidFill>
                    <a:ea typeface="宋体" panose="02010600030101010101" pitchFamily="2" charset="-122"/>
                  </a:rPr>
                  <a:t>-1</a:t>
                </a:r>
              </a:p>
            </p:txBody>
          </p:sp>
          <p:sp>
            <p:nvSpPr>
              <p:cNvPr id="55323" name="Rectangle 20">
                <a:extLst>
                  <a:ext uri="{FF2B5EF4-FFF2-40B4-BE49-F238E27FC236}">
                    <a16:creationId xmlns:a16="http://schemas.microsoft.com/office/drawing/2014/main" id="{CD62194A-0C1A-4039-B337-1EBF23A60E93}"/>
                  </a:ext>
                </a:extLst>
              </p:cNvPr>
              <p:cNvSpPr>
                <a:spLocks noChangeArrowheads="1"/>
              </p:cNvSpPr>
              <p:nvPr/>
            </p:nvSpPr>
            <p:spPr bwMode="auto">
              <a:xfrm>
                <a:off x="1056" y="3185"/>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X</a:t>
                </a:r>
                <a:r>
                  <a:rPr lang="en-US" altLang="zh-CN" sz="2800" i="1" baseline="-25000">
                    <a:solidFill>
                      <a:srgbClr val="000000"/>
                    </a:solidFill>
                    <a:ea typeface="宋体" panose="02010600030101010101" pitchFamily="2" charset="-122"/>
                  </a:rPr>
                  <a:t>m</a:t>
                </a:r>
                <a:r>
                  <a:rPr lang="en-US" altLang="zh-CN" sz="2800" baseline="-25000">
                    <a:solidFill>
                      <a:srgbClr val="000000"/>
                    </a:solidFill>
                    <a:ea typeface="宋体" panose="02010600030101010101" pitchFamily="2" charset="-122"/>
                  </a:rPr>
                  <a:t>-1</a:t>
                </a:r>
                <a:endParaRPr lang="en-US" altLang="zh-CN" sz="2800">
                  <a:solidFill>
                    <a:srgbClr val="000000"/>
                  </a:solidFill>
                  <a:ea typeface="宋体" panose="02010600030101010101" pitchFamily="2" charset="-122"/>
                </a:endParaRPr>
              </a:p>
            </p:txBody>
          </p:sp>
          <p:sp>
            <p:nvSpPr>
              <p:cNvPr id="55324" name="Rectangle 21">
                <a:extLst>
                  <a:ext uri="{FF2B5EF4-FFF2-40B4-BE49-F238E27FC236}">
                    <a16:creationId xmlns:a16="http://schemas.microsoft.com/office/drawing/2014/main" id="{D4406DD1-BC12-46DE-87E8-5E966318BA84}"/>
                  </a:ext>
                </a:extLst>
              </p:cNvPr>
              <p:cNvSpPr>
                <a:spLocks noChangeArrowheads="1"/>
              </p:cNvSpPr>
              <p:nvPr/>
            </p:nvSpPr>
            <p:spPr bwMode="auto">
              <a:xfrm>
                <a:off x="1053" y="3497"/>
                <a:ext cx="444"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5325" name="Rectangle 22">
                <a:extLst>
                  <a:ext uri="{FF2B5EF4-FFF2-40B4-BE49-F238E27FC236}">
                    <a16:creationId xmlns:a16="http://schemas.microsoft.com/office/drawing/2014/main" id="{2FD9C240-0931-44D2-B7DF-7EF2649B175C}"/>
                  </a:ext>
                </a:extLst>
              </p:cNvPr>
              <p:cNvSpPr>
                <a:spLocks noChangeArrowheads="1"/>
              </p:cNvSpPr>
              <p:nvPr/>
            </p:nvSpPr>
            <p:spPr bwMode="auto">
              <a:xfrm>
                <a:off x="1048" y="3807"/>
                <a:ext cx="458"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s</a:t>
                </a:r>
                <a:r>
                  <a:rPr lang="en-US" altLang="zh-CN" sz="2800" baseline="-25000">
                    <a:solidFill>
                      <a:srgbClr val="000000"/>
                    </a:solidFill>
                    <a:ea typeface="宋体" panose="02010600030101010101" pitchFamily="2" charset="-122"/>
                  </a:rPr>
                  <a:t>0</a:t>
                </a:r>
              </a:p>
            </p:txBody>
          </p:sp>
        </p:grpSp>
        <p:grpSp>
          <p:nvGrpSpPr>
            <p:cNvPr id="55311" name="Group 32">
              <a:extLst>
                <a:ext uri="{FF2B5EF4-FFF2-40B4-BE49-F238E27FC236}">
                  <a16:creationId xmlns:a16="http://schemas.microsoft.com/office/drawing/2014/main" id="{96A3C6EC-F689-496B-9540-D2FC826743E2}"/>
                </a:ext>
              </a:extLst>
            </p:cNvPr>
            <p:cNvGrpSpPr>
              <a:grpSpLocks/>
            </p:cNvGrpSpPr>
            <p:nvPr/>
          </p:nvGrpSpPr>
          <p:grpSpPr bwMode="auto">
            <a:xfrm>
              <a:off x="2376" y="1362"/>
              <a:ext cx="1560" cy="349"/>
              <a:chOff x="2376" y="1362"/>
              <a:chExt cx="1560" cy="349"/>
            </a:xfrm>
          </p:grpSpPr>
          <p:sp>
            <p:nvSpPr>
              <p:cNvPr id="55314" name="Rectangle 24">
                <a:extLst>
                  <a:ext uri="{FF2B5EF4-FFF2-40B4-BE49-F238E27FC236}">
                    <a16:creationId xmlns:a16="http://schemas.microsoft.com/office/drawing/2014/main" id="{922B3404-5E38-4A46-9505-BBAEF2A1A6AE}"/>
                  </a:ext>
                </a:extLst>
              </p:cNvPr>
              <p:cNvSpPr>
                <a:spLocks noChangeArrowheads="1"/>
              </p:cNvSpPr>
              <p:nvPr/>
            </p:nvSpPr>
            <p:spPr bwMode="auto">
              <a:xfrm>
                <a:off x="2640" y="1363"/>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5315" name="Rectangle 25">
                <a:extLst>
                  <a:ext uri="{FF2B5EF4-FFF2-40B4-BE49-F238E27FC236}">
                    <a16:creationId xmlns:a16="http://schemas.microsoft.com/office/drawing/2014/main" id="{65286AA6-55B0-4668-8CD8-B066B97A6AF5}"/>
                  </a:ext>
                </a:extLst>
              </p:cNvPr>
              <p:cNvSpPr>
                <a:spLocks noChangeArrowheads="1"/>
              </p:cNvSpPr>
              <p:nvPr/>
            </p:nvSpPr>
            <p:spPr bwMode="auto">
              <a:xfrm>
                <a:off x="2376" y="1365"/>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baseline="-25000">
                    <a:solidFill>
                      <a:srgbClr val="000000"/>
                    </a:solidFill>
                    <a:ea typeface="宋体" panose="02010600030101010101" pitchFamily="2" charset="-122"/>
                  </a:rPr>
                  <a:t>1</a:t>
                </a:r>
                <a:endParaRPr lang="en-US" altLang="zh-CN" sz="1000" b="0" baseline="-25000">
                  <a:solidFill>
                    <a:srgbClr val="000000"/>
                  </a:solidFill>
                  <a:ea typeface="宋体" panose="02010600030101010101" pitchFamily="2" charset="-122"/>
                </a:endParaRPr>
              </a:p>
            </p:txBody>
          </p:sp>
          <p:sp>
            <p:nvSpPr>
              <p:cNvPr id="55316" name="Rectangle 26">
                <a:extLst>
                  <a:ext uri="{FF2B5EF4-FFF2-40B4-BE49-F238E27FC236}">
                    <a16:creationId xmlns:a16="http://schemas.microsoft.com/office/drawing/2014/main" id="{37B766A5-5385-4E48-AB76-3CC87E2329B7}"/>
                  </a:ext>
                </a:extLst>
              </p:cNvPr>
              <p:cNvSpPr>
                <a:spLocks noChangeArrowheads="1"/>
              </p:cNvSpPr>
              <p:nvPr/>
            </p:nvSpPr>
            <p:spPr bwMode="auto">
              <a:xfrm>
                <a:off x="2902"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i</a:t>
                </a:r>
                <a:endParaRPr lang="en-US" altLang="zh-CN" sz="2800" i="1">
                  <a:solidFill>
                    <a:srgbClr val="000000"/>
                  </a:solidFill>
                  <a:ea typeface="宋体" panose="02010600030101010101" pitchFamily="2" charset="-122"/>
                </a:endParaRPr>
              </a:p>
            </p:txBody>
          </p:sp>
          <p:sp>
            <p:nvSpPr>
              <p:cNvPr id="55317" name="Rectangle 27">
                <a:extLst>
                  <a:ext uri="{FF2B5EF4-FFF2-40B4-BE49-F238E27FC236}">
                    <a16:creationId xmlns:a16="http://schemas.microsoft.com/office/drawing/2014/main" id="{6D29A39C-90A8-4C40-8FD6-68FD405B74FC}"/>
                  </a:ext>
                </a:extLst>
              </p:cNvPr>
              <p:cNvSpPr>
                <a:spLocks noChangeArrowheads="1"/>
              </p:cNvSpPr>
              <p:nvPr/>
            </p:nvSpPr>
            <p:spPr bwMode="auto">
              <a:xfrm>
                <a:off x="3161" y="1364"/>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5318" name="Rectangle 28">
                <a:extLst>
                  <a:ext uri="{FF2B5EF4-FFF2-40B4-BE49-F238E27FC236}">
                    <a16:creationId xmlns:a16="http://schemas.microsoft.com/office/drawing/2014/main" id="{06B708ED-54CE-4709-998A-7F9F2B6271A9}"/>
                  </a:ext>
                </a:extLst>
              </p:cNvPr>
              <p:cNvSpPr>
                <a:spLocks noChangeArrowheads="1"/>
              </p:cNvSpPr>
              <p:nvPr/>
            </p:nvSpPr>
            <p:spPr bwMode="auto">
              <a:xfrm>
                <a:off x="3417"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n</a:t>
                </a:r>
                <a:endParaRPr lang="en-US" altLang="zh-CN" sz="2800">
                  <a:solidFill>
                    <a:srgbClr val="000000"/>
                  </a:solidFill>
                  <a:ea typeface="宋体" panose="02010600030101010101" pitchFamily="2" charset="-122"/>
                </a:endParaRPr>
              </a:p>
            </p:txBody>
          </p:sp>
          <p:sp>
            <p:nvSpPr>
              <p:cNvPr id="55319" name="Rectangle 29">
                <a:extLst>
                  <a:ext uri="{FF2B5EF4-FFF2-40B4-BE49-F238E27FC236}">
                    <a16:creationId xmlns:a16="http://schemas.microsoft.com/office/drawing/2014/main" id="{CC47F5E5-0A2D-42AC-81CE-AA25987312E7}"/>
                  </a:ext>
                </a:extLst>
              </p:cNvPr>
              <p:cNvSpPr>
                <a:spLocks noChangeArrowheads="1"/>
              </p:cNvSpPr>
              <p:nvPr/>
            </p:nvSpPr>
            <p:spPr bwMode="auto">
              <a:xfrm>
                <a:off x="3676" y="1362"/>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a:solidFill>
                      <a:srgbClr val="000000"/>
                    </a:solidFill>
                    <a:ea typeface="宋体" panose="02010600030101010101" pitchFamily="2" charset="-122"/>
                  </a:rPr>
                  <a:t>$</a:t>
                </a:r>
              </a:p>
            </p:txBody>
          </p:sp>
        </p:grpSp>
        <p:sp>
          <p:nvSpPr>
            <p:cNvPr id="55312" name="Freeform 30">
              <a:extLst>
                <a:ext uri="{FF2B5EF4-FFF2-40B4-BE49-F238E27FC236}">
                  <a16:creationId xmlns:a16="http://schemas.microsoft.com/office/drawing/2014/main" id="{53095184-CE20-435D-94BF-C394D1B21C1B}"/>
                </a:ext>
              </a:extLst>
            </p:cNvPr>
            <p:cNvSpPr>
              <a:spLocks/>
            </p:cNvSpPr>
            <p:nvPr/>
          </p:nvSpPr>
          <p:spPr bwMode="auto">
            <a:xfrm>
              <a:off x="2614" y="2724"/>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sp>
          <p:nvSpPr>
            <p:cNvPr id="55313" name="Freeform 31">
              <a:extLst>
                <a:ext uri="{FF2B5EF4-FFF2-40B4-BE49-F238E27FC236}">
                  <a16:creationId xmlns:a16="http://schemas.microsoft.com/office/drawing/2014/main" id="{23DF0AE2-EEAE-4B8C-9239-92E481157D1A}"/>
                </a:ext>
              </a:extLst>
            </p:cNvPr>
            <p:cNvSpPr>
              <a:spLocks/>
            </p:cNvSpPr>
            <p:nvPr/>
          </p:nvSpPr>
          <p:spPr bwMode="auto">
            <a:xfrm flipH="1">
              <a:off x="3087" y="2726"/>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grpSp>
      <p:sp>
        <p:nvSpPr>
          <p:cNvPr id="2" name="文本框 1">
            <a:extLst>
              <a:ext uri="{FF2B5EF4-FFF2-40B4-BE49-F238E27FC236}">
                <a16:creationId xmlns:a16="http://schemas.microsoft.com/office/drawing/2014/main" id="{24AD9A5C-38D4-4639-907E-2C92B034E454}"/>
              </a:ext>
            </a:extLst>
          </p:cNvPr>
          <p:cNvSpPr txBox="1"/>
          <p:nvPr/>
        </p:nvSpPr>
        <p:spPr>
          <a:xfrm>
            <a:off x="6362700" y="4580192"/>
            <a:ext cx="1261884" cy="523220"/>
          </a:xfrm>
          <a:prstGeom prst="rect">
            <a:avLst/>
          </a:prstGeom>
          <a:noFill/>
        </p:spPr>
        <p:txBody>
          <a:bodyPr wrap="none" rtlCol="0">
            <a:spAutoFit/>
          </a:bodyPr>
          <a:lstStyle/>
          <a:p>
            <a:r>
              <a:rPr lang="zh-CN" altLang="en-US" sz="2800"/>
              <a:t>分析表</a:t>
            </a:r>
          </a:p>
        </p:txBody>
      </p:sp>
      <p:sp>
        <p:nvSpPr>
          <p:cNvPr id="3" name="日期占位符 2">
            <a:extLst>
              <a:ext uri="{FF2B5EF4-FFF2-40B4-BE49-F238E27FC236}">
                <a16:creationId xmlns:a16="http://schemas.microsoft.com/office/drawing/2014/main" id="{57DCAF9B-C37C-0BC6-B770-845D1690B4D9}"/>
              </a:ext>
            </a:extLst>
          </p:cNvPr>
          <p:cNvSpPr>
            <a:spLocks noGrp="1"/>
          </p:cNvSpPr>
          <p:nvPr>
            <p:ph type="dt" sz="half" idx="10"/>
          </p:nvPr>
        </p:nvSpPr>
        <p:spPr/>
        <p:txBody>
          <a:bodyPr/>
          <a:lstStyle/>
          <a:p>
            <a:fld id="{E5B51C4F-0305-4AE9-933D-C3A738C097D1}" type="datetime2">
              <a:rPr lang="zh-CN" altLang="en-US" smtClean="0"/>
              <a:pPr/>
              <a:t>2024年3月28日</a:t>
            </a:fld>
            <a:endParaRPr lang="zh-CN" altLang="en-US"/>
          </a:p>
        </p:txBody>
      </p:sp>
      <p:sp>
        <p:nvSpPr>
          <p:cNvPr id="4" name="页脚占位符 3">
            <a:extLst>
              <a:ext uri="{FF2B5EF4-FFF2-40B4-BE49-F238E27FC236}">
                <a16:creationId xmlns:a16="http://schemas.microsoft.com/office/drawing/2014/main" id="{97FBDC1F-0933-C8FA-FF1B-96D84A09B94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5" name="灯片编号占位符 4">
            <a:extLst>
              <a:ext uri="{FF2B5EF4-FFF2-40B4-BE49-F238E27FC236}">
                <a16:creationId xmlns:a16="http://schemas.microsoft.com/office/drawing/2014/main" id="{A29EE28A-865D-9047-096B-E9F63EE6F6F1}"/>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11009E-5783-4033-98B2-34BB1769CA10}"/>
              </a:ext>
            </a:extLst>
          </p:cNvPr>
          <p:cNvSpPr>
            <a:spLocks noGrp="1" noChangeArrowheads="1"/>
          </p:cNvSpPr>
          <p:nvPr>
            <p:ph type="title"/>
          </p:nvPr>
        </p:nvSpPr>
        <p:spPr/>
        <p:txBody>
          <a:bodyPr/>
          <a:lstStyle/>
          <a:p>
            <a:pPr eaLnBrk="1" hangingPunct="1"/>
            <a:r>
              <a:rPr lang="zh-CN" altLang="en-US"/>
              <a:t>本次小结</a:t>
            </a:r>
          </a:p>
        </p:txBody>
      </p:sp>
      <p:sp>
        <p:nvSpPr>
          <p:cNvPr id="14339" name="Rectangle 3">
            <a:extLst>
              <a:ext uri="{FF2B5EF4-FFF2-40B4-BE49-F238E27FC236}">
                <a16:creationId xmlns:a16="http://schemas.microsoft.com/office/drawing/2014/main" id="{8FDF1250-9DC5-4192-B4E5-E9FB0A67A711}"/>
              </a:ext>
            </a:extLst>
          </p:cNvPr>
          <p:cNvSpPr>
            <a:spLocks noGrp="1" noChangeArrowheads="1"/>
          </p:cNvSpPr>
          <p:nvPr>
            <p:ph idx="1"/>
          </p:nvPr>
        </p:nvSpPr>
        <p:spPr/>
        <p:txBody>
          <a:bodyPr/>
          <a:lstStyle/>
          <a:p>
            <a:pPr eaLnBrk="1" hangingPunct="1"/>
            <a:r>
              <a:rPr lang="en-US" altLang="zh-CN" sz="3600"/>
              <a:t>3.4 </a:t>
            </a:r>
            <a:r>
              <a:rPr lang="zh-CN" altLang="en-US" sz="3600"/>
              <a:t>自下而上分析</a:t>
            </a:r>
          </a:p>
          <a:p>
            <a:pPr lvl="1" eaLnBrk="1" hangingPunct="1"/>
            <a:r>
              <a:rPr lang="en-US" altLang="zh-CN" sz="3200"/>
              <a:t>3.4.1 </a:t>
            </a:r>
            <a:r>
              <a:rPr lang="zh-CN" altLang="en-US" sz="3200"/>
              <a:t>归约</a:t>
            </a:r>
            <a:endParaRPr lang="en-US" altLang="zh-CN" sz="3200"/>
          </a:p>
          <a:p>
            <a:pPr lvl="1" eaLnBrk="1" hangingPunct="1"/>
            <a:r>
              <a:rPr lang="en-US" altLang="zh-CN" sz="3200"/>
              <a:t>3.4.2 </a:t>
            </a:r>
            <a:r>
              <a:rPr lang="zh-CN" altLang="en-US" sz="3200"/>
              <a:t>句柄</a:t>
            </a:r>
            <a:endParaRPr lang="en-US" altLang="zh-CN" sz="3200"/>
          </a:p>
          <a:p>
            <a:pPr lvl="1" eaLnBrk="1" hangingPunct="1"/>
            <a:r>
              <a:rPr lang="en-US" altLang="zh-CN" sz="3200"/>
              <a:t>3.4.3 </a:t>
            </a:r>
            <a:r>
              <a:rPr lang="zh-CN" altLang="en-US" sz="3200"/>
              <a:t>用栈实现移进</a:t>
            </a:r>
            <a:r>
              <a:rPr lang="en-US" altLang="zh-CN" sz="3200"/>
              <a:t>-</a:t>
            </a:r>
            <a:r>
              <a:rPr lang="zh-CN" altLang="en-US" sz="3200"/>
              <a:t>归约分析</a:t>
            </a:r>
            <a:endParaRPr lang="en-US" altLang="zh-CN" sz="3200"/>
          </a:p>
          <a:p>
            <a:pPr lvl="1" eaLnBrk="1" hangingPunct="1"/>
            <a:r>
              <a:rPr lang="en-US" altLang="zh-CN" sz="3200"/>
              <a:t>3.4.4 </a:t>
            </a:r>
            <a:r>
              <a:rPr lang="zh-CN" altLang="en-US" sz="3200"/>
              <a:t>移进</a:t>
            </a:r>
            <a:r>
              <a:rPr lang="en-US" altLang="zh-CN" sz="3200"/>
              <a:t>-</a:t>
            </a:r>
            <a:r>
              <a:rPr lang="zh-CN" altLang="en-US" sz="3200"/>
              <a:t>归约分析的冲突</a:t>
            </a:r>
            <a:endParaRPr lang="en-US" altLang="zh-CN" sz="3200"/>
          </a:p>
          <a:p>
            <a:r>
              <a:rPr lang="en-US" altLang="zh-CN" sz="3600"/>
              <a:t>3.5 LR</a:t>
            </a:r>
            <a:r>
              <a:rPr lang="zh-CN" altLang="en-US" sz="3600"/>
              <a:t>分析器</a:t>
            </a:r>
            <a:endParaRPr lang="en-US" altLang="zh-CN" sz="3600"/>
          </a:p>
          <a:p>
            <a:pPr lvl="1"/>
            <a:r>
              <a:rPr lang="en-US" altLang="zh-CN" sz="3200"/>
              <a:t>3.5.1 LR</a:t>
            </a:r>
            <a:r>
              <a:rPr lang="zh-CN" altLang="en-US" sz="3200"/>
              <a:t>分析算法</a:t>
            </a:r>
            <a:endParaRPr lang="en-US" altLang="zh-CN" sz="3200"/>
          </a:p>
          <a:p>
            <a:pPr lvl="1"/>
            <a:endParaRPr lang="en-US" altLang="zh-CN" sz="3200"/>
          </a:p>
        </p:txBody>
      </p:sp>
      <p:sp>
        <p:nvSpPr>
          <p:cNvPr id="2" name="日期占位符 1">
            <a:extLst>
              <a:ext uri="{FF2B5EF4-FFF2-40B4-BE49-F238E27FC236}">
                <a16:creationId xmlns:a16="http://schemas.microsoft.com/office/drawing/2014/main" id="{05C726CC-59EB-1EFB-2897-C317EFDCBED6}"/>
              </a:ext>
            </a:extLst>
          </p:cNvPr>
          <p:cNvSpPr>
            <a:spLocks noGrp="1"/>
          </p:cNvSpPr>
          <p:nvPr>
            <p:ph type="dt" sz="half" idx="10"/>
          </p:nvPr>
        </p:nvSpPr>
        <p:spPr/>
        <p:txBody>
          <a:bodyPr/>
          <a:lstStyle/>
          <a:p>
            <a:fld id="{31ACB12F-EB47-417B-85D6-673F9AAB4557}"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434560C6-A865-5D3A-471D-B7631C7FBF4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3C306808-EC43-F4DE-997E-91C8792D7005}"/>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extLst>
      <p:ext uri="{BB962C8B-B14F-4D97-AF65-F5344CB8AC3E}">
        <p14:creationId xmlns:p14="http://schemas.microsoft.com/office/powerpoint/2010/main" val="607355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B9FFB-FBD4-2FB9-1151-0DFDD007A232}"/>
              </a:ext>
            </a:extLst>
          </p:cNvPr>
          <p:cNvSpPr>
            <a:spLocks noGrp="1"/>
          </p:cNvSpPr>
          <p:nvPr>
            <p:ph type="title"/>
          </p:nvPr>
        </p:nvSpPr>
        <p:spPr/>
        <p:txBody>
          <a:bodyPr/>
          <a:lstStyle/>
          <a:p>
            <a:r>
              <a:rPr lang="zh-CN" altLang="en-US"/>
              <a:t>本次小结</a:t>
            </a:r>
          </a:p>
        </p:txBody>
      </p:sp>
      <p:sp>
        <p:nvSpPr>
          <p:cNvPr id="4" name="日期占位符 3">
            <a:extLst>
              <a:ext uri="{FF2B5EF4-FFF2-40B4-BE49-F238E27FC236}">
                <a16:creationId xmlns:a16="http://schemas.microsoft.com/office/drawing/2014/main" id="{B44EDEAD-4B69-8191-6E7F-E032086F210F}"/>
              </a:ext>
            </a:extLst>
          </p:cNvPr>
          <p:cNvSpPr>
            <a:spLocks noGrp="1"/>
          </p:cNvSpPr>
          <p:nvPr>
            <p:ph type="dt" sz="half" idx="10"/>
          </p:nvPr>
        </p:nvSpPr>
        <p:spPr/>
        <p:txBody>
          <a:bodyPr/>
          <a:lstStyle/>
          <a:p>
            <a:fld id="{119DD076-5D42-4007-B388-C2E72CF180E7}" type="datetime2">
              <a:rPr lang="zh-CN" altLang="en-US" smtClean="0"/>
              <a:pPr/>
              <a:t>2024年3月28日</a:t>
            </a:fld>
            <a:endParaRPr lang="zh-CN" altLang="en-US"/>
          </a:p>
        </p:txBody>
      </p:sp>
      <p:sp>
        <p:nvSpPr>
          <p:cNvPr id="5" name="页脚占位符 4">
            <a:extLst>
              <a:ext uri="{FF2B5EF4-FFF2-40B4-BE49-F238E27FC236}">
                <a16:creationId xmlns:a16="http://schemas.microsoft.com/office/drawing/2014/main" id="{4C85EA39-2AF0-542C-DBAA-AD5B9F9C18E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6" name="灯片编号占位符 5">
            <a:extLst>
              <a:ext uri="{FF2B5EF4-FFF2-40B4-BE49-F238E27FC236}">
                <a16:creationId xmlns:a16="http://schemas.microsoft.com/office/drawing/2014/main" id="{4C0C7779-D2AA-8241-F6D1-DD85B3EF7969}"/>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pic>
        <p:nvPicPr>
          <p:cNvPr id="12" name="图片 11">
            <a:extLst>
              <a:ext uri="{FF2B5EF4-FFF2-40B4-BE49-F238E27FC236}">
                <a16:creationId xmlns:a16="http://schemas.microsoft.com/office/drawing/2014/main" id="{28586422-BD4B-002B-4863-BAAB143F37E9}"/>
              </a:ext>
            </a:extLst>
          </p:cNvPr>
          <p:cNvPicPr>
            <a:picLocks noChangeAspect="1"/>
          </p:cNvPicPr>
          <p:nvPr/>
        </p:nvPicPr>
        <p:blipFill>
          <a:blip r:embed="rId2"/>
          <a:stretch>
            <a:fillRect/>
          </a:stretch>
        </p:blipFill>
        <p:spPr>
          <a:xfrm>
            <a:off x="59753" y="1273572"/>
            <a:ext cx="9024493" cy="4310856"/>
          </a:xfrm>
          <a:prstGeom prst="rect">
            <a:avLst/>
          </a:prstGeom>
        </p:spPr>
      </p:pic>
    </p:spTree>
    <p:extLst>
      <p:ext uri="{BB962C8B-B14F-4D97-AF65-F5344CB8AC3E}">
        <p14:creationId xmlns:p14="http://schemas.microsoft.com/office/powerpoint/2010/main" val="10147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66AA7-71AC-1796-8D30-02866A2AAEBF}"/>
              </a:ext>
            </a:extLst>
          </p:cNvPr>
          <p:cNvSpPr>
            <a:spLocks noGrp="1"/>
          </p:cNvSpPr>
          <p:nvPr>
            <p:ph type="title"/>
          </p:nvPr>
        </p:nvSpPr>
        <p:spPr/>
        <p:txBody>
          <a:bodyPr/>
          <a:lstStyle/>
          <a:p>
            <a:r>
              <a:rPr lang="zh-CN" altLang="en-US"/>
              <a:t>课后复习</a:t>
            </a:r>
          </a:p>
        </p:txBody>
      </p:sp>
      <p:sp>
        <p:nvSpPr>
          <p:cNvPr id="6" name="内容占位符 5">
            <a:extLst>
              <a:ext uri="{FF2B5EF4-FFF2-40B4-BE49-F238E27FC236}">
                <a16:creationId xmlns:a16="http://schemas.microsoft.com/office/drawing/2014/main" id="{D3DB358B-6770-75C2-0AD3-CFFDC7AE0385}"/>
              </a:ext>
            </a:extLst>
          </p:cNvPr>
          <p:cNvSpPr>
            <a:spLocks noGrp="1"/>
          </p:cNvSpPr>
          <p:nvPr>
            <p:ph idx="1"/>
          </p:nvPr>
        </p:nvSpPr>
        <p:spPr>
          <a:xfrm>
            <a:off x="628650" y="1257300"/>
            <a:ext cx="7886700" cy="5431599"/>
          </a:xfrm>
        </p:spPr>
        <p:txBody>
          <a:bodyPr>
            <a:normAutofit lnSpcReduction="10000"/>
          </a:bodyPr>
          <a:lstStyle/>
          <a:p>
            <a:r>
              <a:rPr lang="zh-CN" altLang="en-US"/>
              <a:t>可提早开始进行作业</a:t>
            </a:r>
            <a:r>
              <a:rPr lang="en-US" altLang="zh-CN"/>
              <a:t>3</a:t>
            </a:r>
            <a:r>
              <a:rPr lang="zh-CN" altLang="en-US"/>
              <a:t>（下次课会正式布置）：</a:t>
            </a:r>
            <a:endParaRPr lang="en-US" altLang="zh-CN"/>
          </a:p>
          <a:p>
            <a:pPr lvl="1"/>
            <a:r>
              <a:rPr kumimoji="1" lang="zh-CN" altLang="en-US"/>
              <a:t>已知文法的产生式如下：</a:t>
            </a:r>
          </a:p>
          <a:p>
            <a:pPr eaLnBrk="1" hangingPunct="1">
              <a:buFont typeface="Wingdings" panose="05000000000000000000" pitchFamily="2" charset="2"/>
              <a:buNone/>
            </a:pPr>
            <a:r>
              <a:rPr kumimoji="1" lang="zh-CN" altLang="en-US" sz="2800"/>
              <a:t> 		</a:t>
            </a:r>
            <a:r>
              <a:rPr kumimoji="1" lang="en-US" altLang="zh-CN" sz="2800" b="1"/>
              <a:t>X</a:t>
            </a:r>
            <a:r>
              <a:rPr kumimoji="1" lang="en-US" altLang="zh-CN" sz="2800" b="1">
                <a:sym typeface="Symbol" panose="05050102010706020507" pitchFamily="18" charset="2"/>
              </a:rPr>
              <a:t></a:t>
            </a:r>
            <a:r>
              <a:rPr kumimoji="1" lang="en-US" altLang="zh-CN" sz="2800" b="1"/>
              <a:t>Y</a:t>
            </a:r>
            <a:r>
              <a:rPr kumimoji="1" lang="en-US" altLang="zh-CN" sz="2800" b="1" baseline="-25000"/>
              <a:t>1</a:t>
            </a:r>
            <a:r>
              <a:rPr kumimoji="1" lang="en-US" altLang="zh-CN" sz="2800" b="1"/>
              <a:t> Y</a:t>
            </a:r>
            <a:r>
              <a:rPr kumimoji="1" lang="en-US" altLang="zh-CN" sz="2800" b="1" baseline="-25000"/>
              <a:t>2</a:t>
            </a:r>
            <a:r>
              <a:rPr kumimoji="1" lang="en-US" altLang="zh-CN" sz="2800" b="1"/>
              <a:t> Y</a:t>
            </a:r>
            <a:r>
              <a:rPr kumimoji="1" lang="en-US" altLang="zh-CN" sz="2800" b="1" baseline="-25000"/>
              <a:t>3</a:t>
            </a:r>
            <a:r>
              <a:rPr kumimoji="1" lang="en-US" altLang="zh-CN" sz="2800" b="1"/>
              <a:t> Y</a:t>
            </a:r>
            <a:r>
              <a:rPr kumimoji="1" lang="en-US" altLang="zh-CN" sz="2800" b="1" baseline="-25000"/>
              <a:t>4</a:t>
            </a:r>
            <a:r>
              <a:rPr kumimoji="1" lang="en-US" altLang="zh-CN" sz="2800" b="1"/>
              <a:t> Y</a:t>
            </a:r>
            <a:r>
              <a:rPr kumimoji="1" lang="en-US" altLang="zh-CN" sz="2800" b="1" baseline="-25000"/>
              <a:t>5</a:t>
            </a:r>
            <a:r>
              <a:rPr kumimoji="1" lang="en-US" altLang="zh-CN" sz="2800" b="1"/>
              <a:t>		Y</a:t>
            </a:r>
            <a:r>
              <a:rPr kumimoji="1" lang="en-US" altLang="zh-CN" sz="2800" b="1" baseline="-25000"/>
              <a:t>1</a:t>
            </a:r>
            <a:r>
              <a:rPr kumimoji="1" lang="en-US" altLang="zh-CN" sz="2800" b="1"/>
              <a:t> </a:t>
            </a:r>
            <a:r>
              <a:rPr kumimoji="1" lang="en-US" altLang="zh-CN" sz="2800" b="1">
                <a:sym typeface="Symbol" panose="05050102010706020507" pitchFamily="18" charset="2"/>
              </a:rPr>
              <a:t></a:t>
            </a:r>
            <a:r>
              <a:rPr kumimoji="1" lang="en-US" altLang="zh-CN" sz="2800" b="1"/>
              <a:t> a | </a:t>
            </a:r>
            <a:r>
              <a:rPr kumimoji="1" lang="en-US" altLang="zh-CN" sz="2800" b="1">
                <a:sym typeface="Symbol" panose="05050102010706020507" pitchFamily="18" charset="2"/>
              </a:rPr>
              <a:t></a:t>
            </a:r>
          </a:p>
          <a:p>
            <a:pPr eaLnBrk="1" hangingPunct="1">
              <a:buFont typeface="Wingdings" panose="05000000000000000000" pitchFamily="2" charset="2"/>
              <a:buNone/>
            </a:pPr>
            <a:r>
              <a:rPr kumimoji="1" lang="en-US" altLang="zh-CN" sz="2800" b="1"/>
              <a:t>		Y</a:t>
            </a:r>
            <a:r>
              <a:rPr kumimoji="1" lang="en-US" altLang="zh-CN" sz="2800" b="1" baseline="-25000"/>
              <a:t>2</a:t>
            </a:r>
            <a:r>
              <a:rPr kumimoji="1" lang="en-US" altLang="zh-CN" sz="2800" b="1"/>
              <a:t> </a:t>
            </a:r>
            <a:r>
              <a:rPr kumimoji="1" lang="en-US" altLang="zh-CN" sz="2800" b="1">
                <a:sym typeface="Symbol" panose="05050102010706020507" pitchFamily="18" charset="2"/>
              </a:rPr>
              <a:t></a:t>
            </a:r>
            <a:r>
              <a:rPr kumimoji="1" lang="en-US" altLang="zh-CN" sz="2800" b="1"/>
              <a:t> b | </a:t>
            </a:r>
            <a:r>
              <a:rPr kumimoji="1" lang="en-US" altLang="zh-CN" sz="2800" b="1">
                <a:sym typeface="Symbol" panose="05050102010706020507" pitchFamily="18" charset="2"/>
              </a:rPr>
              <a:t></a:t>
            </a:r>
            <a:r>
              <a:rPr kumimoji="1" lang="en-US" altLang="zh-CN" sz="2800" b="1"/>
              <a:t>				Y</a:t>
            </a:r>
            <a:r>
              <a:rPr kumimoji="1" lang="en-US" altLang="zh-CN" sz="2800" b="1" baseline="-25000"/>
              <a:t>3</a:t>
            </a:r>
            <a:r>
              <a:rPr kumimoji="1" lang="en-US" altLang="zh-CN" sz="2800" b="1"/>
              <a:t> </a:t>
            </a:r>
            <a:r>
              <a:rPr kumimoji="1" lang="en-US" altLang="zh-CN" sz="2800" b="1">
                <a:sym typeface="Symbol" panose="05050102010706020507" pitchFamily="18" charset="2"/>
              </a:rPr>
              <a:t></a:t>
            </a:r>
            <a:r>
              <a:rPr kumimoji="1" lang="en-US" altLang="zh-CN" sz="2800" b="1"/>
              <a:t> c | </a:t>
            </a:r>
            <a:r>
              <a:rPr kumimoji="1" lang="en-US" altLang="zh-CN" sz="2800" b="1">
                <a:sym typeface="Symbol" panose="05050102010706020507" pitchFamily="18" charset="2"/>
              </a:rPr>
              <a:t></a:t>
            </a:r>
            <a:endParaRPr kumimoji="1" lang="en-US" altLang="zh-CN" sz="2800" b="1"/>
          </a:p>
          <a:p>
            <a:pPr eaLnBrk="1" hangingPunct="1">
              <a:buFont typeface="Wingdings" panose="05000000000000000000" pitchFamily="2" charset="2"/>
              <a:buNone/>
            </a:pPr>
            <a:r>
              <a:rPr kumimoji="1" lang="en-US" altLang="zh-CN" sz="2800" b="1"/>
              <a:t>		Y</a:t>
            </a:r>
            <a:r>
              <a:rPr kumimoji="1" lang="en-US" altLang="zh-CN" sz="2800" b="1" baseline="-25000"/>
              <a:t>4</a:t>
            </a:r>
            <a:r>
              <a:rPr kumimoji="1" lang="en-US" altLang="zh-CN" sz="2800" b="1"/>
              <a:t> </a:t>
            </a:r>
            <a:r>
              <a:rPr kumimoji="1" lang="en-US" altLang="zh-CN" sz="2800" b="1">
                <a:sym typeface="Symbol" panose="05050102010706020507" pitchFamily="18" charset="2"/>
              </a:rPr>
              <a:t></a:t>
            </a:r>
            <a:r>
              <a:rPr kumimoji="1" lang="en-US" altLang="zh-CN" sz="2800" b="1"/>
              <a:t> d | </a:t>
            </a:r>
            <a:r>
              <a:rPr kumimoji="1" lang="en-US" altLang="zh-CN" sz="2800" b="1">
                <a:sym typeface="Symbol" panose="05050102010706020507" pitchFamily="18" charset="2"/>
              </a:rPr>
              <a:t></a:t>
            </a:r>
            <a:r>
              <a:rPr kumimoji="1" lang="en-US" altLang="zh-CN" sz="2800" b="1"/>
              <a:t>				Y</a:t>
            </a:r>
            <a:r>
              <a:rPr kumimoji="1" lang="en-US" altLang="zh-CN" sz="2800" b="1" baseline="-25000"/>
              <a:t>5</a:t>
            </a:r>
            <a:r>
              <a:rPr kumimoji="1" lang="en-US" altLang="zh-CN" sz="2800" b="1"/>
              <a:t> </a:t>
            </a:r>
            <a:r>
              <a:rPr kumimoji="1" lang="en-US" altLang="zh-CN" sz="2800" b="1">
                <a:sym typeface="Symbol" panose="05050102010706020507" pitchFamily="18" charset="2"/>
              </a:rPr>
              <a:t></a:t>
            </a:r>
            <a:r>
              <a:rPr kumimoji="1" lang="en-US" altLang="zh-CN" sz="2800" b="1"/>
              <a:t> e | </a:t>
            </a:r>
            <a:r>
              <a:rPr kumimoji="1" lang="en-US" altLang="zh-CN" sz="2800" b="1">
                <a:sym typeface="Symbol" panose="05050102010706020507" pitchFamily="18" charset="2"/>
              </a:rPr>
              <a:t></a:t>
            </a:r>
          </a:p>
          <a:p>
            <a:pPr eaLnBrk="1" hangingPunct="1">
              <a:buFont typeface="Wingdings" panose="05000000000000000000" pitchFamily="2" charset="2"/>
              <a:buNone/>
            </a:pPr>
            <a:r>
              <a:rPr kumimoji="1" lang="en-US" altLang="zh-CN" sz="2800"/>
              <a:t>		</a:t>
            </a:r>
            <a:r>
              <a:rPr kumimoji="1" lang="zh-CN" altLang="en-US" sz="2800"/>
              <a:t>求</a:t>
            </a:r>
            <a:r>
              <a:rPr kumimoji="1" lang="en-US" altLang="zh-CN" sz="2800" b="1"/>
              <a:t>FIRST(X)</a:t>
            </a:r>
            <a:r>
              <a:rPr kumimoji="1" lang="zh-CN" altLang="en-US" sz="2800" b="1"/>
              <a:t>。</a:t>
            </a:r>
            <a:endParaRPr kumimoji="1" lang="en-US" altLang="zh-CN" sz="2800" b="1"/>
          </a:p>
          <a:p>
            <a:pPr lvl="1"/>
            <a:r>
              <a:rPr lang="zh-CN" altLang="en-US">
                <a:latin typeface="Times New Roman" panose="02020603050405020304" pitchFamily="18" charset="0"/>
                <a:sym typeface="Symbol" panose="05050102010706020507" pitchFamily="18" charset="2"/>
              </a:rPr>
              <a:t>教材（第三版）</a:t>
            </a:r>
            <a:endParaRPr lang="en-US" altLang="zh-CN">
              <a:latin typeface="Times New Roman" panose="02020603050405020304" pitchFamily="18" charset="0"/>
              <a:sym typeface="Symbol" panose="05050102010706020507" pitchFamily="18" charset="2"/>
            </a:endParaRPr>
          </a:p>
          <a:p>
            <a:pPr lvl="2"/>
            <a:r>
              <a:rPr lang="en-US" altLang="zh-CN" sz="2800">
                <a:latin typeface="Times New Roman" panose="02020603050405020304" pitchFamily="18" charset="0"/>
                <a:sym typeface="Symbol" panose="05050102010706020507" pitchFamily="18" charset="2"/>
              </a:rPr>
              <a:t>P104/3.10,</a:t>
            </a:r>
            <a:r>
              <a:rPr lang="zh-CN" altLang="en-US" sz="2800">
                <a:latin typeface="Times New Roman" panose="02020603050405020304" pitchFamily="18" charset="0"/>
                <a:sym typeface="Symbol" panose="05050102010706020507" pitchFamily="18" charset="2"/>
              </a:rPr>
              <a:t> </a:t>
            </a:r>
            <a:r>
              <a:rPr lang="en-US" altLang="zh-CN" sz="2800">
                <a:latin typeface="Times New Roman" panose="02020603050405020304" pitchFamily="18" charset="0"/>
                <a:sym typeface="Symbol" panose="05050102010706020507" pitchFamily="18" charset="2"/>
              </a:rPr>
              <a:t>3.12</a:t>
            </a:r>
          </a:p>
          <a:p>
            <a:pPr lvl="2"/>
            <a:r>
              <a:rPr lang="en-US" altLang="zh-CN" sz="2800">
                <a:latin typeface="Times New Roman" panose="02020603050405020304" pitchFamily="18" charset="0"/>
                <a:sym typeface="Symbol" panose="05050102010706020507" pitchFamily="18" charset="2"/>
              </a:rPr>
              <a:t>P104/3.16(</a:t>
            </a:r>
            <a:r>
              <a:rPr lang="zh-CN" altLang="en-US" sz="2800">
                <a:latin typeface="Times New Roman" panose="02020603050405020304" pitchFamily="18" charset="0"/>
                <a:sym typeface="Symbol" panose="05050102010706020507" pitchFamily="18" charset="2"/>
              </a:rPr>
              <a:t>句柄用横线画出即可</a:t>
            </a:r>
            <a:r>
              <a:rPr lang="en-US" altLang="zh-CN" sz="2800">
                <a:latin typeface="Times New Roman" panose="02020603050405020304" pitchFamily="18" charset="0"/>
                <a:sym typeface="Symbol" panose="05050102010706020507" pitchFamily="18" charset="2"/>
              </a:rPr>
              <a:t>)</a:t>
            </a:r>
            <a:endParaRPr lang="en-US" altLang="zh-CN" sz="2800"/>
          </a:p>
          <a:p>
            <a:pPr lvl="2"/>
            <a:r>
              <a:rPr lang="en-US" altLang="zh-CN" sz="2800"/>
              <a:t>P104/3.19(a)</a:t>
            </a:r>
            <a:endParaRPr lang="en-US" altLang="zh-CN" sz="2800">
              <a:latin typeface="Times New Roman" panose="02020603050405020304" pitchFamily="18" charset="0"/>
              <a:sym typeface="Symbol" panose="05050102010706020507" pitchFamily="18" charset="2"/>
            </a:endParaRPr>
          </a:p>
        </p:txBody>
      </p:sp>
      <p:sp>
        <p:nvSpPr>
          <p:cNvPr id="3" name="日期占位符 2">
            <a:extLst>
              <a:ext uri="{FF2B5EF4-FFF2-40B4-BE49-F238E27FC236}">
                <a16:creationId xmlns:a16="http://schemas.microsoft.com/office/drawing/2014/main" id="{88BA1189-03B2-F82D-C087-D1795A53FEF1}"/>
              </a:ext>
            </a:extLst>
          </p:cNvPr>
          <p:cNvSpPr>
            <a:spLocks noGrp="1"/>
          </p:cNvSpPr>
          <p:nvPr>
            <p:ph type="dt" sz="half" idx="10"/>
          </p:nvPr>
        </p:nvSpPr>
        <p:spPr/>
        <p:txBody>
          <a:bodyPr/>
          <a:lstStyle/>
          <a:p>
            <a:fld id="{30AD8531-9964-4CA0-871C-3EC9FDDE7CB5}" type="datetime2">
              <a:rPr lang="zh-CN" altLang="en-US" smtClean="0"/>
              <a:pPr/>
              <a:t>2024年3月28日</a:t>
            </a:fld>
            <a:endParaRPr lang="zh-CN" altLang="en-US"/>
          </a:p>
        </p:txBody>
      </p:sp>
      <p:sp>
        <p:nvSpPr>
          <p:cNvPr id="4" name="页脚占位符 3">
            <a:extLst>
              <a:ext uri="{FF2B5EF4-FFF2-40B4-BE49-F238E27FC236}">
                <a16:creationId xmlns:a16="http://schemas.microsoft.com/office/drawing/2014/main" id="{656340C4-EB54-6D3B-58C1-23A32D6D2F1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(4)</a:t>
            </a:r>
            <a:endParaRPr lang="zh-CN" altLang="en-US"/>
          </a:p>
        </p:txBody>
      </p:sp>
      <p:sp>
        <p:nvSpPr>
          <p:cNvPr id="5" name="灯片编号占位符 4">
            <a:extLst>
              <a:ext uri="{FF2B5EF4-FFF2-40B4-BE49-F238E27FC236}">
                <a16:creationId xmlns:a16="http://schemas.microsoft.com/office/drawing/2014/main" id="{37D14341-629D-5BBA-88B0-6499754167D6}"/>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extLst>
      <p:ext uri="{BB962C8B-B14F-4D97-AF65-F5344CB8AC3E}">
        <p14:creationId xmlns:p14="http://schemas.microsoft.com/office/powerpoint/2010/main" val="366666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153DADF-1DEE-4E8F-9A3C-A8DE7372F41B}"/>
              </a:ext>
            </a:extLst>
          </p:cNvPr>
          <p:cNvSpPr>
            <a:spLocks noGrp="1" noChangeArrowheads="1"/>
          </p:cNvSpPr>
          <p:nvPr>
            <p:ph type="title"/>
          </p:nvPr>
        </p:nvSpPr>
        <p:spPr/>
        <p:txBody>
          <a:bodyPr/>
          <a:lstStyle/>
          <a:p>
            <a:pPr eaLnBrk="1" hangingPunct="1"/>
            <a:r>
              <a:rPr lang="zh-CN" altLang="en-US"/>
              <a:t>上次课回顾</a:t>
            </a:r>
          </a:p>
        </p:txBody>
      </p:sp>
      <p:sp>
        <p:nvSpPr>
          <p:cNvPr id="55299" name="Rectangle 3">
            <a:extLst>
              <a:ext uri="{FF2B5EF4-FFF2-40B4-BE49-F238E27FC236}">
                <a16:creationId xmlns:a16="http://schemas.microsoft.com/office/drawing/2014/main" id="{3D704A07-EA9E-4165-93ED-A179A1B739AF}"/>
              </a:ext>
            </a:extLst>
          </p:cNvPr>
          <p:cNvSpPr>
            <a:spLocks noGrp="1" noChangeArrowheads="1"/>
          </p:cNvSpPr>
          <p:nvPr>
            <p:ph idx="1"/>
          </p:nvPr>
        </p:nvSpPr>
        <p:spPr>
          <a:xfrm>
            <a:off x="198000" y="1257300"/>
            <a:ext cx="7886700" cy="4919663"/>
          </a:xfrm>
        </p:spPr>
        <p:txBody>
          <a:bodyPr>
            <a:normAutofit lnSpcReduction="10000"/>
          </a:bodyPr>
          <a:lstStyle/>
          <a:p>
            <a:pPr eaLnBrk="1" hangingPunct="1"/>
            <a:r>
              <a:rPr lang="zh-CN" altLang="en-US" sz="2400">
                <a:latin typeface="Times New Roman" panose="02020603050405020304" pitchFamily="18" charset="0"/>
              </a:rPr>
              <a:t>例</a:t>
            </a:r>
            <a:r>
              <a:rPr lang="zh-CN" altLang="en-US" sz="2400" b="1">
                <a:latin typeface="Times New Roman" panose="02020603050405020304" pitchFamily="18" charset="0"/>
              </a:rPr>
              <a:t> </a:t>
            </a:r>
            <a:r>
              <a:rPr lang="en-US" altLang="zh-CN" sz="2400" b="1">
                <a:latin typeface="Times New Roman" panose="02020603050405020304" pitchFamily="18" charset="0"/>
              </a:rPr>
              <a:t>3.15 </a:t>
            </a:r>
            <a:r>
              <a:rPr lang="en-US" altLang="zh-CN" sz="2400">
                <a:latin typeface="Times New Roman" panose="02020603050405020304" pitchFamily="18" charset="0"/>
              </a:rPr>
              <a:t> </a:t>
            </a:r>
          </a:p>
          <a:p>
            <a:pPr eaLnBrk="1" hangingPunct="1">
              <a:buFont typeface="Wingdings" panose="05000000000000000000" pitchFamily="2" charset="2"/>
              <a:buNone/>
            </a:pPr>
            <a:r>
              <a:rPr lang="en-US" altLang="zh-CN" sz="2400">
                <a:latin typeface="Times New Roman" panose="02020603050405020304" pitchFamily="18" charset="0"/>
              </a:rPr>
              <a:t>  </a:t>
            </a:r>
            <a:r>
              <a:rPr lang="en-US" altLang="zh-CN" sz="2400" b="1" i="1" err="1">
                <a:latin typeface="Times New Roman" panose="02020603050405020304" pitchFamily="18" charset="0"/>
              </a:rPr>
              <a:t>stmt</a:t>
            </a:r>
            <a:r>
              <a:rPr lang="en-US" altLang="zh-CN" sz="2400" b="1" err="1">
                <a:latin typeface="Times New Roman" panose="02020603050405020304" pitchFamily="18" charset="0"/>
                <a:sym typeface="Symbol" panose="05050102010706020507" pitchFamily="18" charset="2"/>
              </a:rPr>
              <a:t>if</a:t>
            </a:r>
            <a:r>
              <a:rPr lang="en-US" altLang="zh-CN" sz="2400">
                <a:latin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sym typeface="Symbol" panose="05050102010706020507" pitchFamily="18" charset="2"/>
              </a:rPr>
              <a:t>expr</a:t>
            </a:r>
            <a:r>
              <a:rPr lang="en-US" altLang="zh-CN" sz="2400">
                <a:latin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sym typeface="Symbol" panose="05050102010706020507" pitchFamily="18" charset="2"/>
              </a:rPr>
              <a:t>then</a:t>
            </a:r>
            <a:r>
              <a:rPr lang="en-US" altLang="zh-CN" sz="2400">
                <a:latin typeface="Times New Roman" panose="02020603050405020304" pitchFamily="18" charset="0"/>
                <a:sym typeface="Symbol" panose="05050102010706020507" pitchFamily="18" charset="2"/>
              </a:rPr>
              <a:t> </a:t>
            </a:r>
            <a:r>
              <a:rPr lang="en-US" altLang="zh-CN" sz="2400" b="1" i="1" err="1">
                <a:latin typeface="Times New Roman" panose="02020603050405020304" pitchFamily="18" charset="0"/>
                <a:sym typeface="Symbol" panose="05050102010706020507" pitchFamily="18" charset="2"/>
              </a:rPr>
              <a:t>stmt</a:t>
            </a:r>
            <a:r>
              <a:rPr lang="en-US" altLang="zh-CN" sz="2400">
                <a:latin typeface="Times New Roman" panose="02020603050405020304" pitchFamily="18" charset="0"/>
                <a:sym typeface="Symbol" panose="05050102010706020507" pitchFamily="18" charset="2"/>
              </a:rPr>
              <a:t> </a:t>
            </a:r>
            <a:r>
              <a:rPr lang="en-US" altLang="zh-CN" sz="2400" b="1" i="1" err="1">
                <a:latin typeface="Times New Roman" panose="02020603050405020304" pitchFamily="18" charset="0"/>
                <a:sym typeface="Symbol" panose="05050102010706020507" pitchFamily="18" charset="2"/>
              </a:rPr>
              <a:t>e_part</a:t>
            </a:r>
            <a:r>
              <a:rPr lang="en-US" altLang="zh-CN" sz="2400" b="1">
                <a:latin typeface="Times New Roman" panose="02020603050405020304" pitchFamily="18" charset="0"/>
                <a:sym typeface="Symbol" panose="05050102010706020507" pitchFamily="18" charset="2"/>
              </a:rPr>
              <a:t> | other</a:t>
            </a:r>
          </a:p>
          <a:p>
            <a:pPr eaLnBrk="1" hangingPunct="1">
              <a:buFont typeface="Wingdings" panose="05000000000000000000" pitchFamily="2" charset="2"/>
              <a:buNone/>
            </a:pPr>
            <a:r>
              <a:rPr lang="en-US" altLang="zh-CN" sz="2400" b="1" i="1">
                <a:latin typeface="Times New Roman" panose="02020603050405020304" pitchFamily="18" charset="0"/>
                <a:sym typeface="Symbol" panose="05050102010706020507" pitchFamily="18" charset="2"/>
              </a:rPr>
              <a:t>  </a:t>
            </a:r>
            <a:r>
              <a:rPr lang="en-US" altLang="zh-CN" sz="2400" b="1" i="1" err="1">
                <a:latin typeface="Times New Roman" panose="02020603050405020304" pitchFamily="18" charset="0"/>
                <a:sym typeface="Symbol" panose="05050102010706020507" pitchFamily="18" charset="2"/>
              </a:rPr>
              <a:t>e_part</a:t>
            </a:r>
            <a:r>
              <a:rPr lang="en-US" altLang="zh-CN" sz="2400" b="1" err="1">
                <a:latin typeface="Times New Roman" panose="02020603050405020304" pitchFamily="18" charset="0"/>
                <a:sym typeface="Symbol" panose="05050102010706020507" pitchFamily="18" charset="2"/>
              </a:rPr>
              <a:t>else</a:t>
            </a:r>
            <a:r>
              <a:rPr lang="en-US" altLang="zh-CN" sz="2400" b="1">
                <a:latin typeface="Times New Roman" panose="02020603050405020304" pitchFamily="18" charset="0"/>
                <a:sym typeface="Symbol" panose="05050102010706020507" pitchFamily="18" charset="2"/>
              </a:rPr>
              <a:t> </a:t>
            </a:r>
            <a:r>
              <a:rPr lang="en-US" altLang="zh-CN" sz="2400" b="1" i="1" err="1">
                <a:latin typeface="Times New Roman" panose="02020603050405020304" pitchFamily="18" charset="0"/>
                <a:sym typeface="Symbol" panose="05050102010706020507" pitchFamily="18" charset="2"/>
              </a:rPr>
              <a:t>stmt</a:t>
            </a:r>
            <a:r>
              <a:rPr lang="en-US" altLang="zh-CN" sz="2400" b="1">
                <a:latin typeface="Times New Roman" panose="02020603050405020304" pitchFamily="18" charset="0"/>
                <a:sym typeface="Symbol" panose="05050102010706020507" pitchFamily="18" charset="2"/>
              </a:rPr>
              <a:t> | </a:t>
            </a:r>
          </a:p>
          <a:p>
            <a:pPr eaLnBrk="1" hangingPunct="1">
              <a:buFont typeface="Wingdings" panose="05000000000000000000" pitchFamily="2" charset="2"/>
              <a:buNone/>
            </a:pPr>
            <a:r>
              <a:rPr lang="en-US" altLang="zh-CN" sz="2400" b="1" i="1">
                <a:latin typeface="Times New Roman" panose="02020603050405020304" pitchFamily="18" charset="0"/>
                <a:sym typeface="Symbol" panose="05050102010706020507" pitchFamily="18" charset="2"/>
              </a:rPr>
              <a:t>  </a:t>
            </a:r>
            <a:r>
              <a:rPr lang="en-US" altLang="zh-CN" sz="2400" b="1" i="1" err="1">
                <a:latin typeface="Times New Roman" panose="02020603050405020304" pitchFamily="18" charset="0"/>
                <a:sym typeface="Symbol" panose="05050102010706020507" pitchFamily="18" charset="2"/>
              </a:rPr>
              <a:t>expr</a:t>
            </a:r>
            <a:r>
              <a:rPr lang="en-US" altLang="zh-CN" sz="2400" b="1" err="1">
                <a:latin typeface="Times New Roman" panose="02020603050405020304" pitchFamily="18" charset="0"/>
                <a:sym typeface="Symbol" panose="05050102010706020507" pitchFamily="18" charset="2"/>
              </a:rPr>
              <a:t></a:t>
            </a:r>
            <a:r>
              <a:rPr lang="en-US" altLang="zh-CN" sz="2400" b="1" i="1" err="1">
                <a:latin typeface="Times New Roman" panose="02020603050405020304" pitchFamily="18" charset="0"/>
                <a:sym typeface="Symbol" panose="05050102010706020507" pitchFamily="18" charset="2"/>
              </a:rPr>
              <a:t>b</a:t>
            </a:r>
            <a:endParaRPr lang="en-US" altLang="zh-CN" sz="2400" b="1" i="1">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endParaRPr lang="en-US" altLang="zh-CN" sz="2400" b="1" i="1">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FIRST(</a:t>
            </a:r>
            <a:r>
              <a:rPr lang="en-US" altLang="zh-CN" sz="2000" b="1" i="1" err="1">
                <a:latin typeface="Times New Roman" panose="02020603050405020304" pitchFamily="18" charset="0"/>
                <a:sym typeface="Symbol" panose="05050102010706020507" pitchFamily="18" charset="2"/>
              </a:rPr>
              <a:t>stmt</a:t>
            </a:r>
            <a:r>
              <a:rPr lang="en-US" altLang="zh-CN" sz="2000" b="1">
                <a:latin typeface="Times New Roman" panose="02020603050405020304" pitchFamily="18" charset="0"/>
                <a:sym typeface="Symbol" panose="05050102010706020507" pitchFamily="18" charset="2"/>
              </a:rPr>
              <a:t>)={if, other}</a:t>
            </a: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FIRST(</a:t>
            </a:r>
            <a:r>
              <a:rPr lang="en-US" altLang="zh-CN" sz="2000" b="1" i="1" err="1">
                <a:latin typeface="Times New Roman" panose="02020603050405020304" pitchFamily="18" charset="0"/>
                <a:sym typeface="Symbol" panose="05050102010706020507" pitchFamily="18" charset="2"/>
              </a:rPr>
              <a:t>e_part</a:t>
            </a:r>
            <a:r>
              <a:rPr lang="en-US" altLang="zh-CN" sz="2000" b="1">
                <a:latin typeface="Times New Roman" panose="02020603050405020304" pitchFamily="18" charset="0"/>
                <a:sym typeface="Symbol" panose="05050102010706020507" pitchFamily="18" charset="2"/>
              </a:rPr>
              <a:t>)={else, }</a:t>
            </a: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FIRST(</a:t>
            </a:r>
            <a:r>
              <a:rPr lang="en-US" altLang="zh-CN" sz="2000" b="1" i="1">
                <a:latin typeface="Times New Roman" panose="02020603050405020304" pitchFamily="18" charset="0"/>
                <a:sym typeface="Symbol" panose="05050102010706020507" pitchFamily="18" charset="2"/>
              </a:rPr>
              <a:t>expr</a:t>
            </a:r>
            <a:r>
              <a:rPr lang="en-US" altLang="zh-CN" sz="2000" b="1">
                <a:latin typeface="Times New Roman" panose="02020603050405020304" pitchFamily="18" charset="0"/>
                <a:sym typeface="Symbol" panose="05050102010706020507" pitchFamily="18" charset="2"/>
              </a:rPr>
              <a:t>)={</a:t>
            </a:r>
            <a:r>
              <a:rPr lang="en-US" altLang="zh-CN" sz="2000" b="1" i="1">
                <a:latin typeface="Times New Roman" panose="02020603050405020304" pitchFamily="18" charset="0"/>
                <a:sym typeface="Symbol" panose="05050102010706020507" pitchFamily="18" charset="2"/>
              </a:rPr>
              <a:t>b</a:t>
            </a:r>
            <a:r>
              <a:rPr lang="en-US" altLang="zh-CN" sz="2000" b="1">
                <a:latin typeface="Times New Roman" panose="02020603050405020304" pitchFamily="18" charset="0"/>
                <a:sym typeface="Symbol" panose="05050102010706020507" pitchFamily="18" charset="2"/>
              </a:rPr>
              <a:t>}</a:t>
            </a: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FOLLOW(</a:t>
            </a:r>
            <a:r>
              <a:rPr lang="en-US" altLang="zh-CN" sz="2000" b="1" i="1" err="1">
                <a:latin typeface="Times New Roman" panose="02020603050405020304" pitchFamily="18" charset="0"/>
                <a:sym typeface="Symbol" panose="05050102010706020507" pitchFamily="18" charset="2"/>
              </a:rPr>
              <a:t>stmt</a:t>
            </a:r>
            <a:r>
              <a:rPr lang="en-US" altLang="zh-CN" sz="2000" b="1">
                <a:latin typeface="Times New Roman" panose="02020603050405020304" pitchFamily="18" charset="0"/>
                <a:sym typeface="Symbol" panose="05050102010706020507" pitchFamily="18" charset="2"/>
              </a:rPr>
              <a:t>)={else, $}</a:t>
            </a: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FOLLOW(</a:t>
            </a:r>
            <a:r>
              <a:rPr lang="en-US" altLang="zh-CN" sz="2000" b="1" i="1" err="1">
                <a:latin typeface="Times New Roman" panose="02020603050405020304" pitchFamily="18" charset="0"/>
                <a:sym typeface="Symbol" panose="05050102010706020507" pitchFamily="18" charset="2"/>
              </a:rPr>
              <a:t>e_part</a:t>
            </a:r>
            <a:r>
              <a:rPr lang="en-US" altLang="zh-CN" sz="2000" b="1">
                <a:latin typeface="Times New Roman" panose="02020603050405020304" pitchFamily="18" charset="0"/>
                <a:sym typeface="Symbol" panose="05050102010706020507" pitchFamily="18" charset="2"/>
              </a:rPr>
              <a:t>)={else, $}</a:t>
            </a:r>
          </a:p>
          <a:p>
            <a:pPr eaLnBrk="1" hangingPunct="1">
              <a:buFont typeface="Wingdings" panose="05000000000000000000" pitchFamily="2" charset="2"/>
              <a:buNone/>
            </a:pPr>
            <a:r>
              <a:rPr lang="en-US" altLang="zh-CN" sz="2000" b="1">
                <a:latin typeface="Times New Roman" panose="02020603050405020304" pitchFamily="18" charset="0"/>
                <a:sym typeface="Symbol" panose="05050102010706020507" pitchFamily="18" charset="2"/>
              </a:rPr>
              <a:t>FOLLOW(</a:t>
            </a:r>
            <a:r>
              <a:rPr lang="en-US" altLang="zh-CN" sz="2000" b="1" i="1">
                <a:latin typeface="Times New Roman" panose="02020603050405020304" pitchFamily="18" charset="0"/>
                <a:sym typeface="Symbol" panose="05050102010706020507" pitchFamily="18" charset="2"/>
              </a:rPr>
              <a:t>expr</a:t>
            </a:r>
            <a:r>
              <a:rPr lang="en-US" altLang="zh-CN" sz="2000" b="1">
                <a:latin typeface="Times New Roman" panose="02020603050405020304" pitchFamily="18" charset="0"/>
                <a:sym typeface="Symbol" panose="05050102010706020507" pitchFamily="18" charset="2"/>
              </a:rPr>
              <a:t>)={then}</a:t>
            </a:r>
          </a:p>
        </p:txBody>
      </p:sp>
      <p:sp>
        <p:nvSpPr>
          <p:cNvPr id="2" name="日期占位符 1">
            <a:extLst>
              <a:ext uri="{FF2B5EF4-FFF2-40B4-BE49-F238E27FC236}">
                <a16:creationId xmlns:a16="http://schemas.microsoft.com/office/drawing/2014/main" id="{16AFA638-AB00-41AE-74F8-9573A46B5AD5}"/>
              </a:ext>
            </a:extLst>
          </p:cNvPr>
          <p:cNvSpPr>
            <a:spLocks noGrp="1"/>
          </p:cNvSpPr>
          <p:nvPr>
            <p:ph type="dt" sz="half" idx="10"/>
          </p:nvPr>
        </p:nvSpPr>
        <p:spPr/>
        <p:txBody>
          <a:bodyPr/>
          <a:lstStyle/>
          <a:p>
            <a:fld id="{C2BC56C1-BCA4-471E-9CA4-978704081BF0}"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B17B4FAB-08D7-97CE-B04E-7C45C0CA56A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(4)</a:t>
            </a:r>
            <a:endParaRPr lang="zh-CN" altLang="en-US"/>
          </a:p>
        </p:txBody>
      </p:sp>
      <p:sp>
        <p:nvSpPr>
          <p:cNvPr id="4" name="灯片编号占位符 3">
            <a:extLst>
              <a:ext uri="{FF2B5EF4-FFF2-40B4-BE49-F238E27FC236}">
                <a16:creationId xmlns:a16="http://schemas.microsoft.com/office/drawing/2014/main" id="{8406D6A9-B575-CE9C-B485-9814CCC04259}"/>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pic>
        <p:nvPicPr>
          <p:cNvPr id="7" name="图片 6" descr="图标&#10;&#10;描述已自动生成">
            <a:extLst>
              <a:ext uri="{FF2B5EF4-FFF2-40B4-BE49-F238E27FC236}">
                <a16:creationId xmlns:a16="http://schemas.microsoft.com/office/drawing/2014/main" id="{58E36384-D3ED-45BD-44A9-E8887AE2D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246733" y="321851"/>
            <a:ext cx="804397" cy="804397"/>
          </a:xfrm>
          <a:prstGeom prst="rect">
            <a:avLst/>
          </a:prstGeom>
        </p:spPr>
      </p:pic>
      <p:graphicFrame>
        <p:nvGraphicFramePr>
          <p:cNvPr id="5" name="Group 3">
            <a:extLst>
              <a:ext uri="{FF2B5EF4-FFF2-40B4-BE49-F238E27FC236}">
                <a16:creationId xmlns:a16="http://schemas.microsoft.com/office/drawing/2014/main" id="{057EBF36-C690-B52B-D8C0-A891C6823D2E}"/>
              </a:ext>
            </a:extLst>
          </p:cNvPr>
          <p:cNvGraphicFramePr>
            <a:graphicFrameLocks/>
          </p:cNvGraphicFramePr>
          <p:nvPr>
            <p:extLst>
              <p:ext uri="{D42A27DB-BD31-4B8C-83A1-F6EECF244321}">
                <p14:modId xmlns:p14="http://schemas.microsoft.com/office/powerpoint/2010/main" val="2881392961"/>
              </p:ext>
            </p:extLst>
          </p:nvPr>
        </p:nvGraphicFramePr>
        <p:xfrm>
          <a:off x="3529110" y="2341124"/>
          <a:ext cx="5416890" cy="3414995"/>
        </p:xfrm>
        <a:graphic>
          <a:graphicData uri="http://schemas.openxmlformats.org/drawingml/2006/table">
            <a:tbl>
              <a:tblPr/>
              <a:tblGrid>
                <a:gridCol w="609582">
                  <a:extLst>
                    <a:ext uri="{9D8B030D-6E8A-4147-A177-3AD203B41FA5}">
                      <a16:colId xmlns:a16="http://schemas.microsoft.com/office/drawing/2014/main" val="20000"/>
                    </a:ext>
                  </a:extLst>
                </a:gridCol>
                <a:gridCol w="1078495">
                  <a:extLst>
                    <a:ext uri="{9D8B030D-6E8A-4147-A177-3AD203B41FA5}">
                      <a16:colId xmlns:a16="http://schemas.microsoft.com/office/drawing/2014/main" val="20001"/>
                    </a:ext>
                  </a:extLst>
                </a:gridCol>
                <a:gridCol w="750256">
                  <a:extLst>
                    <a:ext uri="{9D8B030D-6E8A-4147-A177-3AD203B41FA5}">
                      <a16:colId xmlns:a16="http://schemas.microsoft.com/office/drawing/2014/main" val="20002"/>
                    </a:ext>
                  </a:extLst>
                </a:gridCol>
                <a:gridCol w="844039">
                  <a:extLst>
                    <a:ext uri="{9D8B030D-6E8A-4147-A177-3AD203B41FA5}">
                      <a16:colId xmlns:a16="http://schemas.microsoft.com/office/drawing/2014/main" val="20003"/>
                    </a:ext>
                  </a:extLst>
                </a:gridCol>
                <a:gridCol w="656474">
                  <a:extLst>
                    <a:ext uri="{9D8B030D-6E8A-4147-A177-3AD203B41FA5}">
                      <a16:colId xmlns:a16="http://schemas.microsoft.com/office/drawing/2014/main" val="20004"/>
                    </a:ext>
                  </a:extLst>
                </a:gridCol>
                <a:gridCol w="562692">
                  <a:extLst>
                    <a:ext uri="{9D8B030D-6E8A-4147-A177-3AD203B41FA5}">
                      <a16:colId xmlns:a16="http://schemas.microsoft.com/office/drawing/2014/main" val="20005"/>
                    </a:ext>
                  </a:extLst>
                </a:gridCol>
                <a:gridCol w="915352">
                  <a:extLst>
                    <a:ext uri="{9D8B030D-6E8A-4147-A177-3AD203B41FA5}">
                      <a16:colId xmlns:a16="http://schemas.microsoft.com/office/drawing/2014/main" val="20006"/>
                    </a:ext>
                  </a:extLst>
                </a:gridCol>
              </a:tblGrid>
              <a:tr h="389106">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非 终 结 符</a:t>
                      </a:r>
                    </a:p>
                  </a:txBody>
                  <a:tcPr marL="49964" marR="49964" marT="24982" marB="2498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输 入 符 号</a:t>
                      </a:r>
                    </a:p>
                  </a:txBody>
                  <a:tcPr marL="49964" marR="49964" marT="24982" marB="2498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82621">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other</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else</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if</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then</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p>
                  </a:txBody>
                  <a:tcPr marL="29506" marR="29506" marT="15736" marB="1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4761">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err="1">
                          <a:ln>
                            <a:noFill/>
                          </a:ln>
                          <a:solidFill>
                            <a:schemeClr val="tx1"/>
                          </a:solidFill>
                          <a:effectLst/>
                          <a:latin typeface="Times New Roman" panose="02020603050405020304" pitchFamily="18" charset="0"/>
                          <a:ea typeface="黑体" panose="02010609060101010101" pitchFamily="49" charset="-122"/>
                        </a:rPr>
                        <a:t>stmt</a:t>
                      </a:r>
                      <a:endPar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stmt</a:t>
                      </a:r>
                      <a:r>
                        <a:rPr kumimoji="0" lang="en-US"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other</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stmt</a:t>
                      </a:r>
                      <a:r>
                        <a:rPr kumimoji="0" lang="en-US"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if…</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6902">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e_part</a:t>
                      </a:r>
                    </a:p>
                  </a:txBody>
                  <a:tcPr marL="29506" marR="29506" marT="15736" marB="1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accent1"/>
                        </a:solidFill>
                        <a:effectLst/>
                        <a:latin typeface="Times New Roman" panose="02020603050405020304" pitchFamily="18" charset="0"/>
                        <a:ea typeface="黑体" panose="02010609060101010101" pitchFamily="49" charset="-122"/>
                        <a:sym typeface="Symbol" panose="05050102010706020507" pitchFamily="18" charset="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e_part</a:t>
                      </a:r>
                      <a:r>
                        <a:rPr kumimoji="0" lang="en-US"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29506" marR="29506" marT="15736" marB="1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160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expr</a:t>
                      </a:r>
                    </a:p>
                  </a:txBody>
                  <a:tcPr marL="29506" marR="29506" marT="15736" marB="1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expr</a:t>
                      </a:r>
                      <a:r>
                        <a:rPr kumimoji="0" lang="en-US"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16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b</a:t>
                      </a: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16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29506" marR="29506" marT="15736" marB="1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文本框 7">
            <a:extLst>
              <a:ext uri="{FF2B5EF4-FFF2-40B4-BE49-F238E27FC236}">
                <a16:creationId xmlns:a16="http://schemas.microsoft.com/office/drawing/2014/main" id="{98E4CBBB-036C-1128-B834-20C65819F466}"/>
              </a:ext>
            </a:extLst>
          </p:cNvPr>
          <p:cNvSpPr txBox="1"/>
          <p:nvPr/>
        </p:nvSpPr>
        <p:spPr>
          <a:xfrm>
            <a:off x="5951707" y="4048621"/>
            <a:ext cx="1149690" cy="824841"/>
          </a:xfrm>
          <a:prstGeom prst="rect">
            <a:avLst/>
          </a:prstGeom>
          <a:noFill/>
        </p:spPr>
        <p:txBody>
          <a:bodyPr wrap="square">
            <a:spAutoFit/>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400" b="1" i="1" u="none" strike="noStrike" cap="none" normalizeH="0" baseline="0" err="1">
                <a:ln>
                  <a:noFill/>
                </a:ln>
                <a:solidFill>
                  <a:schemeClr val="accent2"/>
                </a:solidFill>
                <a:effectLst/>
                <a:latin typeface="Times New Roman" panose="02020603050405020304" pitchFamily="18" charset="0"/>
                <a:ea typeface="黑体" panose="02010609060101010101" pitchFamily="49" charset="-122"/>
              </a:rPr>
              <a:t>e_part</a:t>
            </a:r>
            <a:r>
              <a:rPr kumimoji="0" lang="en-US" altLang="zh-CN" sz="1400" b="1" i="0" u="none" strike="noStrike" cap="none" normalizeH="0" baseline="0">
                <a:ln>
                  <a:noFill/>
                </a:ln>
                <a:solidFill>
                  <a:schemeClr val="accent2"/>
                </a:solidFill>
                <a:effectLst/>
                <a:latin typeface="Times New Roman" panose="02020603050405020304" pitchFamily="18" charset="0"/>
                <a:ea typeface="黑体" panose="02010609060101010101" pitchFamily="49" charset="-122"/>
                <a:sym typeface="Symbol" panose="05050102010706020507" pitchFamily="18" charset="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400" b="1" i="0" u="none" strike="noStrike" cap="none" normalizeH="0" baseline="0">
                <a:ln>
                  <a:noFill/>
                </a:ln>
                <a:solidFill>
                  <a:schemeClr val="accent2"/>
                </a:solidFill>
                <a:effectLst/>
                <a:latin typeface="Times New Roman" panose="02020603050405020304" pitchFamily="18" charset="0"/>
                <a:ea typeface="黑体" panose="02010609060101010101" pitchFamily="49" charset="-122"/>
                <a:sym typeface="Symbol" panose="05050102010706020507" pitchFamily="18" charset="2"/>
              </a:rPr>
              <a:t>else </a:t>
            </a:r>
            <a:r>
              <a:rPr kumimoji="0" lang="en-US" altLang="zh-CN" sz="1400" b="1" i="1" u="none" strike="noStrike" cap="none" normalizeH="0" baseline="0" err="1">
                <a:ln>
                  <a:noFill/>
                </a:ln>
                <a:solidFill>
                  <a:schemeClr val="accent2"/>
                </a:solidFill>
                <a:effectLst/>
                <a:latin typeface="Times New Roman" panose="02020603050405020304" pitchFamily="18" charset="0"/>
                <a:ea typeface="黑体" panose="02010609060101010101" pitchFamily="49" charset="-122"/>
                <a:sym typeface="Symbol" panose="05050102010706020507" pitchFamily="18" charset="2"/>
              </a:rPr>
              <a:t>stmt</a:t>
            </a:r>
            <a:endParaRPr kumimoji="0" lang="en-US" altLang="zh-CN" sz="1400" b="1" i="1" u="none" strike="noStrike" cap="none" normalizeH="0" baseline="0">
              <a:ln>
                <a:noFill/>
              </a:ln>
              <a:solidFill>
                <a:schemeClr val="accent2"/>
              </a:solidFill>
              <a:effectLst/>
              <a:latin typeface="Times New Roman" panose="02020603050405020304" pitchFamily="18" charset="0"/>
              <a:ea typeface="黑体" panose="02010609060101010101" pitchFamily="49" charset="-122"/>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400" b="1" i="1" u="none" strike="noStrike" cap="none" normalizeH="0" baseline="0" err="1">
                <a:ln>
                  <a:noFill/>
                </a:ln>
                <a:solidFill>
                  <a:schemeClr val="accent1"/>
                </a:solidFill>
                <a:effectLst/>
                <a:latin typeface="Times New Roman" panose="02020603050405020304" pitchFamily="18" charset="0"/>
                <a:ea typeface="黑体" panose="02010609060101010101" pitchFamily="49" charset="-122"/>
              </a:rPr>
              <a:t>e_part</a:t>
            </a:r>
            <a:r>
              <a:rPr kumimoji="0" lang="en-US" altLang="zh-CN" sz="1400" b="1" i="0" u="none" strike="noStrike" cap="none" normalizeH="0" baseline="0">
                <a:ln>
                  <a:noFill/>
                </a:ln>
                <a:solidFill>
                  <a:schemeClr val="accent1"/>
                </a:solidFill>
                <a:effectLst/>
                <a:latin typeface="Times New Roman" panose="02020603050405020304" pitchFamily="18" charset="0"/>
                <a:ea typeface="黑体" panose="02010609060101010101" pitchFamily="49" charset="-122"/>
                <a:sym typeface="Symbol" panose="05050102010706020507" pitchFamily="18" charset="2"/>
              </a:rPr>
              <a:t></a:t>
            </a:r>
          </a:p>
        </p:txBody>
      </p:sp>
      <p:cxnSp>
        <p:nvCxnSpPr>
          <p:cNvPr id="10" name="直接箭头连接符 9">
            <a:extLst>
              <a:ext uri="{FF2B5EF4-FFF2-40B4-BE49-F238E27FC236}">
                <a16:creationId xmlns:a16="http://schemas.microsoft.com/office/drawing/2014/main" id="{94424D44-8248-3BB5-294D-6C63CCC26845}"/>
              </a:ext>
            </a:extLst>
          </p:cNvPr>
          <p:cNvCxnSpPr/>
          <p:nvPr/>
        </p:nvCxnSpPr>
        <p:spPr>
          <a:xfrm flipV="1">
            <a:off x="4773038" y="4922196"/>
            <a:ext cx="1472119" cy="1167319"/>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文本框 10">
            <a:extLst>
              <a:ext uri="{FF2B5EF4-FFF2-40B4-BE49-F238E27FC236}">
                <a16:creationId xmlns:a16="http://schemas.microsoft.com/office/drawing/2014/main" id="{EF111141-4C30-3A45-D21E-B0FB537FAB64}"/>
              </a:ext>
            </a:extLst>
          </p:cNvPr>
          <p:cNvSpPr txBox="1"/>
          <p:nvPr/>
        </p:nvSpPr>
        <p:spPr>
          <a:xfrm>
            <a:off x="4448783" y="5842337"/>
            <a:ext cx="526106" cy="1015663"/>
          </a:xfrm>
          <a:prstGeom prst="rect">
            <a:avLst/>
          </a:prstGeom>
          <a:noFill/>
        </p:spPr>
        <p:txBody>
          <a:bodyPr wrap="none" rtlCol="0">
            <a:spAutoFit/>
          </a:bodyPr>
          <a:lstStyle/>
          <a:p>
            <a:r>
              <a:rPr lang="en-US" altLang="zh-CN" sz="6000">
                <a:solidFill>
                  <a:srgbClr val="C00000"/>
                </a:solidFill>
              </a:rPr>
              <a:t>?</a:t>
            </a:r>
            <a:endParaRPr lang="zh-CN" altLang="en-US" sz="600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1AB03F-EE92-4F1C-B8F0-6D23976B23B0}"/>
              </a:ext>
            </a:extLst>
          </p:cNvPr>
          <p:cNvSpPr>
            <a:spLocks noGrp="1" noChangeArrowheads="1"/>
          </p:cNvSpPr>
          <p:nvPr>
            <p:ph type="title"/>
          </p:nvPr>
        </p:nvSpPr>
        <p:spPr/>
        <p:txBody>
          <a:bodyPr/>
          <a:lstStyle/>
          <a:p>
            <a:pPr eaLnBrk="1" hangingPunct="1"/>
            <a:r>
              <a:rPr lang="zh-CN" altLang="en-US"/>
              <a:t>上次课回顾</a:t>
            </a:r>
          </a:p>
        </p:txBody>
      </p:sp>
      <p:sp>
        <p:nvSpPr>
          <p:cNvPr id="10243" name="Rectangle 3">
            <a:extLst>
              <a:ext uri="{FF2B5EF4-FFF2-40B4-BE49-F238E27FC236}">
                <a16:creationId xmlns:a16="http://schemas.microsoft.com/office/drawing/2014/main" id="{7D6D81A0-8BAA-4CD2-B1CF-75F49D7C32E9}"/>
              </a:ext>
            </a:extLst>
          </p:cNvPr>
          <p:cNvSpPr>
            <a:spLocks noGrp="1" noChangeArrowheads="1"/>
          </p:cNvSpPr>
          <p:nvPr>
            <p:ph idx="1"/>
          </p:nvPr>
        </p:nvSpPr>
        <p:spPr/>
        <p:txBody>
          <a:bodyPr>
            <a:normAutofit/>
          </a:bodyPr>
          <a:lstStyle/>
          <a:p>
            <a:pPr eaLnBrk="1" hangingPunct="1"/>
            <a:r>
              <a:rPr lang="zh-CN" altLang="en-US" sz="3600"/>
              <a:t>非递归预测分析的错误恢复</a:t>
            </a:r>
          </a:p>
          <a:p>
            <a:pPr lvl="1" eaLnBrk="1" hangingPunct="1"/>
            <a:r>
              <a:rPr lang="zh-CN" altLang="en-US" sz="3200"/>
              <a:t>什么情况下发现错误？</a:t>
            </a:r>
          </a:p>
          <a:p>
            <a:pPr lvl="1" eaLnBrk="1" hangingPunct="1"/>
            <a:r>
              <a:rPr lang="zh-CN" altLang="en-US" sz="3200"/>
              <a:t>发现错误怎么办？</a:t>
            </a:r>
          </a:p>
          <a:p>
            <a:pPr lvl="2" eaLnBrk="1" hangingPunct="1"/>
            <a:r>
              <a:rPr lang="zh-CN" altLang="en-US" sz="2800"/>
              <a:t>紧急方式错误恢复：每次抛弃</a:t>
            </a:r>
            <a:r>
              <a:rPr lang="zh-CN" altLang="en-US" sz="2800">
                <a:latin typeface="宋体" panose="02010600030101010101" pitchFamily="2" charset="-122"/>
              </a:rPr>
              <a:t>一个输入记号，直到输入记号属于某个指定的同步记号集合为止</a:t>
            </a:r>
            <a:endParaRPr lang="zh-CN" altLang="en-US" sz="2800"/>
          </a:p>
          <a:p>
            <a:pPr lvl="1" eaLnBrk="1" hangingPunct="1"/>
            <a:endParaRPr lang="en-US" altLang="zh-CN" sz="3200"/>
          </a:p>
        </p:txBody>
      </p:sp>
      <p:sp>
        <p:nvSpPr>
          <p:cNvPr id="2" name="日期占位符 1">
            <a:extLst>
              <a:ext uri="{FF2B5EF4-FFF2-40B4-BE49-F238E27FC236}">
                <a16:creationId xmlns:a16="http://schemas.microsoft.com/office/drawing/2014/main" id="{C780A335-670A-CAE0-765D-74D0B5E764D2}"/>
              </a:ext>
            </a:extLst>
          </p:cNvPr>
          <p:cNvSpPr>
            <a:spLocks noGrp="1"/>
          </p:cNvSpPr>
          <p:nvPr>
            <p:ph type="dt" sz="half" idx="10"/>
          </p:nvPr>
        </p:nvSpPr>
        <p:spPr/>
        <p:txBody>
          <a:bodyPr/>
          <a:lstStyle/>
          <a:p>
            <a:fld id="{4E631094-8C58-421C-9D81-D727DCC1C284}"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D9C7E4A0-E361-1773-5992-ADE27FFF967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E0C9DF47-FB14-455E-01DE-629521D37AE0}"/>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11009E-5783-4033-98B2-34BB1769CA10}"/>
              </a:ext>
            </a:extLst>
          </p:cNvPr>
          <p:cNvSpPr>
            <a:spLocks noGrp="1" noChangeArrowheads="1"/>
          </p:cNvSpPr>
          <p:nvPr>
            <p:ph type="title"/>
          </p:nvPr>
        </p:nvSpPr>
        <p:spPr/>
        <p:txBody>
          <a:bodyPr/>
          <a:lstStyle/>
          <a:p>
            <a:pPr eaLnBrk="1" hangingPunct="1"/>
            <a:r>
              <a:rPr lang="zh-CN" altLang="en-US"/>
              <a:t>本次课内容</a:t>
            </a:r>
          </a:p>
        </p:txBody>
      </p:sp>
      <p:sp>
        <p:nvSpPr>
          <p:cNvPr id="14339" name="Rectangle 3">
            <a:extLst>
              <a:ext uri="{FF2B5EF4-FFF2-40B4-BE49-F238E27FC236}">
                <a16:creationId xmlns:a16="http://schemas.microsoft.com/office/drawing/2014/main" id="{8FDF1250-9DC5-4192-B4E5-E9FB0A67A711}"/>
              </a:ext>
            </a:extLst>
          </p:cNvPr>
          <p:cNvSpPr>
            <a:spLocks noGrp="1" noChangeArrowheads="1"/>
          </p:cNvSpPr>
          <p:nvPr>
            <p:ph idx="1"/>
          </p:nvPr>
        </p:nvSpPr>
        <p:spPr/>
        <p:txBody>
          <a:bodyPr/>
          <a:lstStyle/>
          <a:p>
            <a:pPr eaLnBrk="1" hangingPunct="1"/>
            <a:r>
              <a:rPr lang="en-US" altLang="zh-CN" sz="3600"/>
              <a:t>3.4 </a:t>
            </a:r>
            <a:r>
              <a:rPr lang="zh-CN" altLang="en-US" sz="3600"/>
              <a:t>自下而上分析</a:t>
            </a:r>
          </a:p>
          <a:p>
            <a:pPr lvl="1" eaLnBrk="1" hangingPunct="1"/>
            <a:r>
              <a:rPr lang="en-US" altLang="zh-CN" sz="3200"/>
              <a:t>3.4.1 </a:t>
            </a:r>
            <a:r>
              <a:rPr lang="zh-CN" altLang="en-US" sz="3200"/>
              <a:t>归约</a:t>
            </a:r>
            <a:endParaRPr lang="en-US" altLang="zh-CN" sz="3200"/>
          </a:p>
          <a:p>
            <a:pPr lvl="1" eaLnBrk="1" hangingPunct="1"/>
            <a:r>
              <a:rPr lang="en-US" altLang="zh-CN" sz="3200"/>
              <a:t>3.4.2 </a:t>
            </a:r>
            <a:r>
              <a:rPr lang="zh-CN" altLang="en-US" sz="3200"/>
              <a:t>句柄</a:t>
            </a:r>
            <a:endParaRPr lang="en-US" altLang="zh-CN" sz="3200"/>
          </a:p>
          <a:p>
            <a:pPr lvl="1" eaLnBrk="1" hangingPunct="1"/>
            <a:r>
              <a:rPr lang="en-US" altLang="zh-CN" sz="3200"/>
              <a:t>3.4.3 </a:t>
            </a:r>
            <a:r>
              <a:rPr lang="zh-CN" altLang="en-US" sz="3200"/>
              <a:t>用栈实现移进</a:t>
            </a:r>
            <a:r>
              <a:rPr lang="en-US" altLang="zh-CN" sz="3200"/>
              <a:t>-</a:t>
            </a:r>
            <a:r>
              <a:rPr lang="zh-CN" altLang="en-US" sz="3200"/>
              <a:t>归约分析</a:t>
            </a:r>
            <a:endParaRPr lang="en-US" altLang="zh-CN" sz="3200"/>
          </a:p>
          <a:p>
            <a:pPr lvl="1" eaLnBrk="1" hangingPunct="1"/>
            <a:r>
              <a:rPr lang="en-US" altLang="zh-CN" sz="3200"/>
              <a:t>3.4.4 </a:t>
            </a:r>
            <a:r>
              <a:rPr lang="zh-CN" altLang="en-US" sz="3200"/>
              <a:t>移进</a:t>
            </a:r>
            <a:r>
              <a:rPr lang="en-US" altLang="zh-CN" sz="3200"/>
              <a:t>-</a:t>
            </a:r>
            <a:r>
              <a:rPr lang="zh-CN" altLang="en-US" sz="3200"/>
              <a:t>归约分析的冲突</a:t>
            </a:r>
            <a:endParaRPr lang="en-US" altLang="zh-CN" sz="3200"/>
          </a:p>
        </p:txBody>
      </p:sp>
      <p:sp>
        <p:nvSpPr>
          <p:cNvPr id="2" name="日期占位符 1">
            <a:extLst>
              <a:ext uri="{FF2B5EF4-FFF2-40B4-BE49-F238E27FC236}">
                <a16:creationId xmlns:a16="http://schemas.microsoft.com/office/drawing/2014/main" id="{CD4BAE95-9964-23CD-E8E0-21411BEE596E}"/>
              </a:ext>
            </a:extLst>
          </p:cNvPr>
          <p:cNvSpPr>
            <a:spLocks noGrp="1"/>
          </p:cNvSpPr>
          <p:nvPr>
            <p:ph type="dt" sz="half" idx="10"/>
          </p:nvPr>
        </p:nvSpPr>
        <p:spPr/>
        <p:txBody>
          <a:bodyPr/>
          <a:lstStyle/>
          <a:p>
            <a:fld id="{18DA250B-F03B-49DB-A5C2-F03964EA4F4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FABBA5D2-8E59-5C36-35E9-AC480137081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7D479FD4-1757-BE4E-8AEE-C34EF592D4F4}"/>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6C6A647-62DC-4678-CE9D-34B6882C8679}"/>
              </a:ext>
            </a:extLst>
          </p:cNvPr>
          <p:cNvPicPr>
            <a:picLocks noChangeAspect="1"/>
          </p:cNvPicPr>
          <p:nvPr/>
        </p:nvPicPr>
        <p:blipFill>
          <a:blip r:embed="rId2"/>
          <a:stretch>
            <a:fillRect/>
          </a:stretch>
        </p:blipFill>
        <p:spPr>
          <a:xfrm>
            <a:off x="3491738" y="4456889"/>
            <a:ext cx="4702686" cy="2287622"/>
          </a:xfrm>
          <a:prstGeom prst="rect">
            <a:avLst/>
          </a:prstGeom>
        </p:spPr>
      </p:pic>
      <p:sp>
        <p:nvSpPr>
          <p:cNvPr id="13314" name="Rectangle 2">
            <a:extLst>
              <a:ext uri="{FF2B5EF4-FFF2-40B4-BE49-F238E27FC236}">
                <a16:creationId xmlns:a16="http://schemas.microsoft.com/office/drawing/2014/main" id="{CB2F316C-51E1-4F56-B326-F16D52AEE8E9}"/>
              </a:ext>
            </a:extLst>
          </p:cNvPr>
          <p:cNvSpPr>
            <a:spLocks noGrp="1" noChangeArrowheads="1"/>
          </p:cNvSpPr>
          <p:nvPr>
            <p:ph type="title"/>
          </p:nvPr>
        </p:nvSpPr>
        <p:spPr/>
        <p:txBody>
          <a:bodyPr/>
          <a:lstStyle/>
          <a:p>
            <a:pPr eaLnBrk="1" hangingPunct="1"/>
            <a:r>
              <a:rPr lang="en-US" altLang="zh-CN"/>
              <a:t>3.4 </a:t>
            </a:r>
            <a:r>
              <a:rPr lang="zh-CN" altLang="en-US"/>
              <a:t>自下而上分析</a:t>
            </a:r>
          </a:p>
        </p:txBody>
      </p:sp>
      <p:sp>
        <p:nvSpPr>
          <p:cNvPr id="13315" name="Rectangle 3">
            <a:extLst>
              <a:ext uri="{FF2B5EF4-FFF2-40B4-BE49-F238E27FC236}">
                <a16:creationId xmlns:a16="http://schemas.microsoft.com/office/drawing/2014/main" id="{887576E3-6886-43D1-89D9-B83A873B70A7}"/>
              </a:ext>
            </a:extLst>
          </p:cNvPr>
          <p:cNvSpPr>
            <a:spLocks noGrp="1" noChangeArrowheads="1"/>
          </p:cNvSpPr>
          <p:nvPr>
            <p:ph idx="1"/>
          </p:nvPr>
        </p:nvSpPr>
        <p:spPr/>
        <p:txBody>
          <a:bodyPr/>
          <a:lstStyle/>
          <a:p>
            <a:pPr eaLnBrk="1" hangingPunct="1"/>
            <a:r>
              <a:rPr lang="zh-CN" altLang="en-US"/>
              <a:t>自下而上分析又叫 </a:t>
            </a:r>
            <a:r>
              <a:rPr lang="zh-CN" altLang="en-US">
                <a:solidFill>
                  <a:schemeClr val="accent2"/>
                </a:solidFill>
              </a:rPr>
              <a:t>移进</a:t>
            </a:r>
            <a:r>
              <a:rPr lang="en-US" altLang="zh-CN">
                <a:solidFill>
                  <a:schemeClr val="accent2"/>
                </a:solidFill>
              </a:rPr>
              <a:t>-</a:t>
            </a:r>
            <a:r>
              <a:rPr lang="zh-CN" altLang="en-US">
                <a:solidFill>
                  <a:schemeClr val="accent2"/>
                </a:solidFill>
              </a:rPr>
              <a:t>归约 </a:t>
            </a:r>
            <a:r>
              <a:rPr lang="zh-CN" altLang="en-US"/>
              <a:t>分析（</a:t>
            </a:r>
            <a:r>
              <a:rPr lang="en-US" altLang="zh-CN"/>
              <a:t>Shift-Reduce Parsing</a:t>
            </a:r>
            <a:r>
              <a:rPr lang="zh-CN" altLang="en-US"/>
              <a:t>）</a:t>
            </a:r>
          </a:p>
          <a:p>
            <a:pPr eaLnBrk="1" hangingPunct="1"/>
            <a:r>
              <a:rPr lang="zh-CN" altLang="en-US"/>
              <a:t>编译器常用的移进</a:t>
            </a:r>
            <a:r>
              <a:rPr lang="en-US" altLang="zh-CN"/>
              <a:t>-</a:t>
            </a:r>
            <a:r>
              <a:rPr lang="zh-CN" altLang="en-US"/>
              <a:t>归约分析方法叫</a:t>
            </a:r>
            <a:r>
              <a:rPr lang="en-US" altLang="zh-CN" b="1"/>
              <a:t>LR</a:t>
            </a:r>
            <a:r>
              <a:rPr lang="zh-CN" altLang="en-US"/>
              <a:t>分析：</a:t>
            </a:r>
          </a:p>
          <a:p>
            <a:pPr lvl="1" eaLnBrk="1" hangingPunct="1"/>
            <a:r>
              <a:rPr lang="en-US" altLang="zh-CN" b="1"/>
              <a:t>L</a:t>
            </a:r>
            <a:r>
              <a:rPr lang="zh-CN" altLang="en-US"/>
              <a:t>：从左向右扫描（</a:t>
            </a:r>
            <a:r>
              <a:rPr lang="en-US" altLang="zh-CN"/>
              <a:t>scanning from </a:t>
            </a:r>
            <a:r>
              <a:rPr lang="en-US" altLang="zh-CN" b="1">
                <a:solidFill>
                  <a:srgbClr val="FF0000"/>
                </a:solidFill>
              </a:rPr>
              <a:t>L</a:t>
            </a:r>
            <a:r>
              <a:rPr lang="en-US" altLang="zh-CN"/>
              <a:t>eft to right</a:t>
            </a:r>
            <a:r>
              <a:rPr lang="zh-CN" altLang="en-US"/>
              <a:t>）</a:t>
            </a:r>
          </a:p>
          <a:p>
            <a:pPr lvl="1" eaLnBrk="1" hangingPunct="1"/>
            <a:r>
              <a:rPr lang="en-US" altLang="zh-CN" b="1"/>
              <a:t>R</a:t>
            </a:r>
            <a:r>
              <a:rPr lang="zh-CN" altLang="en-US"/>
              <a:t>：构造最右推导的逆（</a:t>
            </a:r>
            <a:r>
              <a:rPr lang="en-US" altLang="zh-CN" b="1">
                <a:solidFill>
                  <a:srgbClr val="FF0000"/>
                </a:solidFill>
              </a:rPr>
              <a:t>R</a:t>
            </a:r>
            <a:r>
              <a:rPr lang="en-US" altLang="zh-CN"/>
              <a:t>ightmost derivation in reverse</a:t>
            </a:r>
            <a:r>
              <a:rPr lang="zh-CN" altLang="en-US"/>
              <a:t>）</a:t>
            </a:r>
          </a:p>
        </p:txBody>
      </p:sp>
      <p:sp>
        <p:nvSpPr>
          <p:cNvPr id="2" name="日期占位符 1">
            <a:extLst>
              <a:ext uri="{FF2B5EF4-FFF2-40B4-BE49-F238E27FC236}">
                <a16:creationId xmlns:a16="http://schemas.microsoft.com/office/drawing/2014/main" id="{B0F3723A-D148-6CE2-0A73-1280C82AAE74}"/>
              </a:ext>
            </a:extLst>
          </p:cNvPr>
          <p:cNvSpPr>
            <a:spLocks noGrp="1"/>
          </p:cNvSpPr>
          <p:nvPr>
            <p:ph type="dt" sz="half" idx="10"/>
          </p:nvPr>
        </p:nvSpPr>
        <p:spPr/>
        <p:txBody>
          <a:bodyPr/>
          <a:lstStyle/>
          <a:p>
            <a:fld id="{04A04A31-2853-490F-A1C5-1640DAF20E83}" type="datetime2">
              <a:rPr lang="zh-CN" altLang="en-US" smtClean="0"/>
              <a:pPr/>
              <a:t>2024年3月28日</a:t>
            </a:fld>
            <a:endParaRPr lang="zh-CN" altLang="en-US"/>
          </a:p>
        </p:txBody>
      </p:sp>
      <p:sp>
        <p:nvSpPr>
          <p:cNvPr id="3" name="页脚占位符 2">
            <a:extLst>
              <a:ext uri="{FF2B5EF4-FFF2-40B4-BE49-F238E27FC236}">
                <a16:creationId xmlns:a16="http://schemas.microsoft.com/office/drawing/2014/main" id="{325596D1-1369-F243-12E2-3DE81DD54A4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a:p>
        </p:txBody>
      </p:sp>
      <p:sp>
        <p:nvSpPr>
          <p:cNvPr id="4" name="灯片编号占位符 3">
            <a:extLst>
              <a:ext uri="{FF2B5EF4-FFF2-40B4-BE49-F238E27FC236}">
                <a16:creationId xmlns:a16="http://schemas.microsoft.com/office/drawing/2014/main" id="{504EA568-1DC4-94C1-DA3C-8728DACAC70D}"/>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Application>Microsoft Office PowerPoint</Application>
  <PresentationFormat>On-screen Show (4:3)</PresentationFormat>
  <Slides>58</Slides>
  <Notes>9</Notes>
  <HiddenSlides>0</HiddenSlide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主题1</vt:lpstr>
      <vt:lpstr>第三章 语法分析(5)</vt:lpstr>
      <vt:lpstr>上次课回顾</vt:lpstr>
      <vt:lpstr>上次课回顾</vt:lpstr>
      <vt:lpstr>上次课回顾</vt:lpstr>
      <vt:lpstr>上次课回顾</vt:lpstr>
      <vt:lpstr>上次课回顾</vt:lpstr>
      <vt:lpstr>上次课回顾</vt:lpstr>
      <vt:lpstr>本次课内容</vt:lpstr>
      <vt:lpstr>3.4 自下而上分析</vt:lpstr>
      <vt:lpstr>3.4.1 归约</vt:lpstr>
      <vt:lpstr>3.4.1 归约</vt:lpstr>
      <vt:lpstr>3.4.1 归约</vt:lpstr>
      <vt:lpstr>3.4.1 归约</vt:lpstr>
      <vt:lpstr>3.4.1 归约</vt:lpstr>
      <vt:lpstr>3.4.1 归约</vt:lpstr>
      <vt:lpstr>3.4.1 归约</vt:lpstr>
      <vt:lpstr>3.4.1 归约</vt:lpstr>
      <vt:lpstr>3.4.1 归约</vt:lpstr>
      <vt:lpstr>3.4.1 归约</vt:lpstr>
      <vt:lpstr>3.4.1 归约</vt:lpstr>
      <vt:lpstr>3.4.1 归约</vt:lpstr>
      <vt:lpstr>3.4.1 归约</vt:lpstr>
      <vt:lpstr>3.4.2 句柄</vt:lpstr>
      <vt:lpstr>3.4.2 句柄</vt:lpstr>
      <vt:lpstr>3.4.2 句柄</vt:lpstr>
      <vt:lpstr>3.4.2 句柄</vt:lpstr>
      <vt:lpstr>3.4.2 句柄</vt:lpstr>
      <vt:lpstr>3.4.3 用栈实现移进-归约分析</vt:lpstr>
      <vt:lpstr>3.4.3 用栈实现移进-归约分析</vt:lpstr>
      <vt:lpstr>3.4.3 用栈实现移进-归约分析</vt:lpstr>
      <vt:lpstr>3.4.3 用栈实现移进-归约分析</vt:lpstr>
      <vt:lpstr>3.4.3 用栈实现移进-归约分析</vt:lpstr>
      <vt:lpstr>3.4.3 用栈实现移进-归约分析</vt:lpstr>
      <vt:lpstr>3.4.3 用栈实现移进-归约分析</vt:lpstr>
      <vt:lpstr>3.4.3 用栈实现移进-归约分析</vt:lpstr>
      <vt:lpstr>PowerPoint Presentation</vt:lpstr>
      <vt:lpstr>3.4.3 用栈实现移进-归约分析</vt:lpstr>
      <vt:lpstr>3.4.3 用栈实现移进-归约分析</vt:lpstr>
      <vt:lpstr>3.4.3 用栈实现移进-归约分析</vt:lpstr>
      <vt:lpstr>3.4.3 用栈实现移进-归约分析</vt:lpstr>
      <vt:lpstr>3.4.3 用栈实现移进-归约分析</vt:lpstr>
      <vt:lpstr>3.4.3 用栈实现移进-归约分析</vt:lpstr>
      <vt:lpstr>3.4.3 用栈实现移进-归约分析</vt:lpstr>
      <vt:lpstr>3.4.4 移进-归约分析的冲突</vt:lpstr>
      <vt:lpstr>3.4.3 用栈实现移进-归约分析</vt:lpstr>
      <vt:lpstr>3.4.4 移进-归约分析的冲突</vt:lpstr>
      <vt:lpstr>3.4.4 移进-归约分析的冲突</vt:lpstr>
      <vt:lpstr>3.4.4 移进-归约分析的冲突</vt:lpstr>
      <vt:lpstr>3.4.4 移进-归约分析的冲突</vt:lpstr>
      <vt:lpstr>3.4.4 移进-归约分析的冲突</vt:lpstr>
      <vt:lpstr>3.4.4 移进-归约分析的冲突</vt:lpstr>
      <vt:lpstr>PowerPoint Presentation</vt:lpstr>
      <vt:lpstr>PowerPoint Presentation</vt:lpstr>
      <vt:lpstr>3.5 LR分析器</vt:lpstr>
      <vt:lpstr>3.5.1 LR分析算法</vt:lpstr>
      <vt:lpstr>本次小结</vt:lpstr>
      <vt:lpstr>本次小结</vt:lpstr>
      <vt:lpstr>课后复习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欣捷</dc:creator>
  <cp:revision>1</cp:revision>
  <dcterms:created xsi:type="dcterms:W3CDTF">2021-02-17T04:10:24Z</dcterms:created>
  <dcterms:modified xsi:type="dcterms:W3CDTF">2024-03-28T14:00:52Z</dcterms:modified>
</cp:coreProperties>
</file>