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6" r:id="rId1"/>
  </p:sldMasterIdLst>
  <p:notesMasterIdLst>
    <p:notesMasterId r:id="rId80"/>
  </p:notesMasterIdLst>
  <p:sldIdLst>
    <p:sldId id="256" r:id="rId2"/>
    <p:sldId id="824" r:id="rId3"/>
    <p:sldId id="755" r:id="rId4"/>
    <p:sldId id="591" r:id="rId5"/>
    <p:sldId id="757" r:id="rId6"/>
    <p:sldId id="818" r:id="rId7"/>
    <p:sldId id="819" r:id="rId8"/>
    <p:sldId id="752" r:id="rId9"/>
    <p:sldId id="758" r:id="rId10"/>
    <p:sldId id="893" r:id="rId11"/>
    <p:sldId id="759" r:id="rId12"/>
    <p:sldId id="894" r:id="rId13"/>
    <p:sldId id="761" r:id="rId14"/>
    <p:sldId id="764" r:id="rId15"/>
    <p:sldId id="765" r:id="rId16"/>
    <p:sldId id="766" r:id="rId17"/>
    <p:sldId id="767" r:id="rId18"/>
    <p:sldId id="768" r:id="rId19"/>
    <p:sldId id="769" r:id="rId20"/>
    <p:sldId id="770" r:id="rId21"/>
    <p:sldId id="771" r:id="rId22"/>
    <p:sldId id="772" r:id="rId23"/>
    <p:sldId id="773" r:id="rId24"/>
    <p:sldId id="774" r:id="rId25"/>
    <p:sldId id="775" r:id="rId26"/>
    <p:sldId id="776" r:id="rId27"/>
    <p:sldId id="777" r:id="rId28"/>
    <p:sldId id="778" r:id="rId29"/>
    <p:sldId id="779" r:id="rId30"/>
    <p:sldId id="780" r:id="rId31"/>
    <p:sldId id="781" r:id="rId32"/>
    <p:sldId id="782" r:id="rId33"/>
    <p:sldId id="783" r:id="rId34"/>
    <p:sldId id="784" r:id="rId35"/>
    <p:sldId id="785" r:id="rId36"/>
    <p:sldId id="786" r:id="rId37"/>
    <p:sldId id="787" r:id="rId38"/>
    <p:sldId id="788" r:id="rId39"/>
    <p:sldId id="789" r:id="rId40"/>
    <p:sldId id="790" r:id="rId41"/>
    <p:sldId id="791" r:id="rId42"/>
    <p:sldId id="792" r:id="rId43"/>
    <p:sldId id="895" r:id="rId44"/>
    <p:sldId id="832" r:id="rId45"/>
    <p:sldId id="833" r:id="rId46"/>
    <p:sldId id="896" r:id="rId47"/>
    <p:sldId id="897" r:id="rId48"/>
    <p:sldId id="898" r:id="rId49"/>
    <p:sldId id="899" r:id="rId50"/>
    <p:sldId id="900" r:id="rId51"/>
    <p:sldId id="901" r:id="rId52"/>
    <p:sldId id="902" r:id="rId53"/>
    <p:sldId id="794" r:id="rId54"/>
    <p:sldId id="795" r:id="rId55"/>
    <p:sldId id="796" r:id="rId56"/>
    <p:sldId id="797" r:id="rId57"/>
    <p:sldId id="798" r:id="rId58"/>
    <p:sldId id="799" r:id="rId59"/>
    <p:sldId id="800" r:id="rId60"/>
    <p:sldId id="801" r:id="rId61"/>
    <p:sldId id="872" r:id="rId62"/>
    <p:sldId id="803" r:id="rId63"/>
    <p:sldId id="804" r:id="rId64"/>
    <p:sldId id="805" r:id="rId65"/>
    <p:sldId id="806" r:id="rId66"/>
    <p:sldId id="807" r:id="rId67"/>
    <p:sldId id="808" r:id="rId68"/>
    <p:sldId id="809" r:id="rId69"/>
    <p:sldId id="810" r:id="rId70"/>
    <p:sldId id="811" r:id="rId71"/>
    <p:sldId id="812" r:id="rId72"/>
    <p:sldId id="813" r:id="rId73"/>
    <p:sldId id="814" r:id="rId74"/>
    <p:sldId id="815" r:id="rId75"/>
    <p:sldId id="816" r:id="rId76"/>
    <p:sldId id="817" r:id="rId77"/>
    <p:sldId id="294" r:id="rId78"/>
    <p:sldId id="871"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A7A3A"/>
    <a:srgbClr val="2E617D"/>
    <a:srgbClr val="316886"/>
    <a:srgbClr val="3A7B9F"/>
    <a:srgbClr val="20455A"/>
    <a:srgbClr val="418A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964A1F-A4AC-4969-AFCE-A35E2682BB62}" v="1" dt="2024-03-28T02:04:41.884"/>
  </p1510:revLst>
</p1510:revInfo>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27" autoAdjust="0"/>
    <p:restoredTop sz="79505" autoAdjust="0"/>
  </p:normalViewPr>
  <p:slideViewPr>
    <p:cSldViewPr snapToGrid="0">
      <p:cViewPr varScale="1">
        <p:scale>
          <a:sx n="67" d="100"/>
          <a:sy n="67" d="100"/>
        </p:scale>
        <p:origin x="1402"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userId="b965477fa0aef5e6" providerId="LiveId" clId="{B96993C2-64E3-4163-92D9-A214359176AB}"/>
    <pc:docChg chg="undo redo custSel addSld delSld modSld sldOrd">
      <pc:chgData name="欣捷" userId="b965477fa0aef5e6" providerId="LiveId" clId="{B96993C2-64E3-4163-92D9-A214359176AB}" dt="2021-03-15T05:03:16.509" v="3905" actId="20577"/>
      <pc:docMkLst>
        <pc:docMk/>
      </pc:docMkLst>
      <pc:sldChg chg="modSp add mod">
        <pc:chgData name="欣捷" userId="b965477fa0aef5e6" providerId="LiveId" clId="{B96993C2-64E3-4163-92D9-A214359176AB}" dt="2021-03-14T09:20:59.142" v="156"/>
        <pc:sldMkLst>
          <pc:docMk/>
          <pc:sldMk cId="0" sldId="355"/>
        </pc:sldMkLst>
        <pc:spChg chg="mod">
          <ac:chgData name="欣捷" userId="b965477fa0aef5e6" providerId="LiveId" clId="{B96993C2-64E3-4163-92D9-A214359176AB}" dt="2021-03-14T09:19:04.163" v="120" actId="207"/>
          <ac:spMkLst>
            <pc:docMk/>
            <pc:sldMk cId="0" sldId="355"/>
            <ac:spMk id="2" creationId="{5B53EF1D-EEC7-4FE8-89F4-CD2E3A105F4E}"/>
          </ac:spMkLst>
        </pc:spChg>
        <pc:spChg chg="mod">
          <ac:chgData name="欣捷" userId="b965477fa0aef5e6" providerId="LiveId" clId="{B96993C2-64E3-4163-92D9-A214359176AB}" dt="2021-03-14T09:20:59.142" v="156"/>
          <ac:spMkLst>
            <pc:docMk/>
            <pc:sldMk cId="0" sldId="355"/>
            <ac:spMk id="39938" creationId="{482B894D-295F-4482-93F0-F3AC36BA5123}"/>
          </ac:spMkLst>
        </pc:spChg>
        <pc:spChg chg="mod">
          <ac:chgData name="欣捷" userId="b965477fa0aef5e6" providerId="LiveId" clId="{B96993C2-64E3-4163-92D9-A214359176AB}" dt="2021-03-14T09:19:11.592" v="121" actId="207"/>
          <ac:spMkLst>
            <pc:docMk/>
            <pc:sldMk cId="0" sldId="355"/>
            <ac:spMk id="39939" creationId="{CC6E6673-B103-4B4D-BBB7-DBE5A09EA693}"/>
          </ac:spMkLst>
        </pc:spChg>
      </pc:sldChg>
      <pc:sldChg chg="modSp mod modNotesTx">
        <pc:chgData name="欣捷" userId="b965477fa0aef5e6" providerId="LiveId" clId="{B96993C2-64E3-4163-92D9-A214359176AB}" dt="2021-03-15T04:06:21.095" v="3397" actId="20577"/>
        <pc:sldMkLst>
          <pc:docMk/>
          <pc:sldMk cId="0" sldId="426"/>
        </pc:sldMkLst>
        <pc:spChg chg="mod">
          <ac:chgData name="欣捷" userId="b965477fa0aef5e6" providerId="LiveId" clId="{B96993C2-64E3-4163-92D9-A214359176AB}" dt="2021-03-15T04:00:01.310" v="3124" actId="20577"/>
          <ac:spMkLst>
            <pc:docMk/>
            <pc:sldMk cId="0" sldId="426"/>
            <ac:spMk id="13315" creationId="{B66D64E1-49B4-4904-8609-66FA215FE031}"/>
          </ac:spMkLst>
        </pc:spChg>
      </pc:sldChg>
      <pc:sldChg chg="modSp mod">
        <pc:chgData name="欣捷" userId="b965477fa0aef5e6" providerId="LiveId" clId="{B96993C2-64E3-4163-92D9-A214359176AB}" dt="2021-03-14T10:07:54.144" v="452" actId="20577"/>
        <pc:sldMkLst>
          <pc:docMk/>
          <pc:sldMk cId="0" sldId="427"/>
        </pc:sldMkLst>
        <pc:spChg chg="mod">
          <ac:chgData name="欣捷" userId="b965477fa0aef5e6" providerId="LiveId" clId="{B96993C2-64E3-4163-92D9-A214359176AB}" dt="2021-03-14T10:07:54.144" v="452" actId="20577"/>
          <ac:spMkLst>
            <pc:docMk/>
            <pc:sldMk cId="0" sldId="427"/>
            <ac:spMk id="17411" creationId="{EE2CC223-EEB1-4EFC-86D9-84AEC6522DA0}"/>
          </ac:spMkLst>
        </pc:spChg>
      </pc:sldChg>
      <pc:sldChg chg="modSp mod">
        <pc:chgData name="欣捷" userId="b965477fa0aef5e6" providerId="LiveId" clId="{B96993C2-64E3-4163-92D9-A214359176AB}" dt="2021-03-14T12:53:13.027" v="2391" actId="20577"/>
        <pc:sldMkLst>
          <pc:docMk/>
          <pc:sldMk cId="0" sldId="428"/>
        </pc:sldMkLst>
        <pc:spChg chg="mod">
          <ac:chgData name="欣捷" userId="b965477fa0aef5e6" providerId="LiveId" clId="{B96993C2-64E3-4163-92D9-A214359176AB}" dt="2021-03-14T12:53:13.027" v="2391" actId="20577"/>
          <ac:spMkLst>
            <pc:docMk/>
            <pc:sldMk cId="0" sldId="428"/>
            <ac:spMk id="21507" creationId="{6E08A70E-4213-4A97-971E-241854F66260}"/>
          </ac:spMkLst>
        </pc:spChg>
      </pc:sldChg>
      <pc:sldChg chg="addSp delSp modSp mod delAnim modAnim">
        <pc:chgData name="欣捷" userId="b965477fa0aef5e6" providerId="LiveId" clId="{B96993C2-64E3-4163-92D9-A214359176AB}" dt="2021-03-14T10:42:05.236" v="925"/>
        <pc:sldMkLst>
          <pc:docMk/>
          <pc:sldMk cId="0" sldId="429"/>
        </pc:sldMkLst>
        <pc:spChg chg="add del mod">
          <ac:chgData name="欣捷" userId="b965477fa0aef5e6" providerId="LiveId" clId="{B96993C2-64E3-4163-92D9-A214359176AB}" dt="2021-03-14T10:34:58.370" v="781" actId="478"/>
          <ac:spMkLst>
            <pc:docMk/>
            <pc:sldMk cId="0" sldId="429"/>
            <ac:spMk id="2" creationId="{8DC3454A-A179-4586-A15D-4218B887D2DC}"/>
          </ac:spMkLst>
        </pc:spChg>
        <pc:spChg chg="add del mod">
          <ac:chgData name="欣捷" userId="b965477fa0aef5e6" providerId="LiveId" clId="{B96993C2-64E3-4163-92D9-A214359176AB}" dt="2021-03-14T10:26:22.526" v="668" actId="478"/>
          <ac:spMkLst>
            <pc:docMk/>
            <pc:sldMk cId="0" sldId="429"/>
            <ac:spMk id="6" creationId="{EF426AF4-4181-4AC2-85AD-8369776F63A9}"/>
          </ac:spMkLst>
        </pc:spChg>
        <pc:spChg chg="mod">
          <ac:chgData name="欣捷" userId="b965477fa0aef5e6" providerId="LiveId" clId="{B96993C2-64E3-4163-92D9-A214359176AB}" dt="2021-03-14T10:25:56.240" v="642" actId="1076"/>
          <ac:spMkLst>
            <pc:docMk/>
            <pc:sldMk cId="0" sldId="429"/>
            <ac:spMk id="217092" creationId="{87A05E32-56FE-4821-AFC8-990E2C8DD5C1}"/>
          </ac:spMkLst>
        </pc:spChg>
        <pc:spChg chg="mod">
          <ac:chgData name="欣捷" userId="b965477fa0aef5e6" providerId="LiveId" clId="{B96993C2-64E3-4163-92D9-A214359176AB}" dt="2021-03-14T10:42:05.236" v="925"/>
          <ac:spMkLst>
            <pc:docMk/>
            <pc:sldMk cId="0" sldId="429"/>
            <ac:spMk id="217093" creationId="{69F1C703-083D-4714-8882-18290BFE8111}"/>
          </ac:spMkLst>
        </pc:spChg>
      </pc:sldChg>
      <pc:sldChg chg="modSp mod">
        <pc:chgData name="欣捷" userId="b965477fa0aef5e6" providerId="LiveId" clId="{B96993C2-64E3-4163-92D9-A214359176AB}" dt="2021-03-14T13:04:19.418" v="2481" actId="207"/>
        <pc:sldMkLst>
          <pc:docMk/>
          <pc:sldMk cId="0" sldId="430"/>
        </pc:sldMkLst>
        <pc:spChg chg="mod">
          <ac:chgData name="欣捷" userId="b965477fa0aef5e6" providerId="LiveId" clId="{B96993C2-64E3-4163-92D9-A214359176AB}" dt="2021-03-14T13:04:19.418" v="2481" actId="207"/>
          <ac:spMkLst>
            <pc:docMk/>
            <pc:sldMk cId="0" sldId="430"/>
            <ac:spMk id="23555" creationId="{8D3784EB-B069-4820-9873-D715C4882CB5}"/>
          </ac:spMkLst>
        </pc:spChg>
      </pc:sldChg>
      <pc:sldChg chg="modSp mod">
        <pc:chgData name="欣捷" userId="b965477fa0aef5e6" providerId="LiveId" clId="{B96993C2-64E3-4163-92D9-A214359176AB}" dt="2021-03-14T13:06:09.049" v="2495" actId="207"/>
        <pc:sldMkLst>
          <pc:docMk/>
          <pc:sldMk cId="0" sldId="431"/>
        </pc:sldMkLst>
        <pc:spChg chg="mod">
          <ac:chgData name="欣捷" userId="b965477fa0aef5e6" providerId="LiveId" clId="{B96993C2-64E3-4163-92D9-A214359176AB}" dt="2021-03-14T13:06:09.049" v="2495" actId="207"/>
          <ac:spMkLst>
            <pc:docMk/>
            <pc:sldMk cId="0" sldId="431"/>
            <ac:spMk id="24579" creationId="{563602A6-CF4D-48BC-80C4-6E5EA311EED9}"/>
          </ac:spMkLst>
        </pc:spChg>
      </pc:sldChg>
      <pc:sldChg chg="modSp mod">
        <pc:chgData name="欣捷" userId="b965477fa0aef5e6" providerId="LiveId" clId="{B96993C2-64E3-4163-92D9-A214359176AB}" dt="2021-03-14T11:22:06.697" v="1864" actId="20577"/>
        <pc:sldMkLst>
          <pc:docMk/>
          <pc:sldMk cId="0" sldId="432"/>
        </pc:sldMkLst>
        <pc:spChg chg="mod">
          <ac:chgData name="欣捷" userId="b965477fa0aef5e6" providerId="LiveId" clId="{B96993C2-64E3-4163-92D9-A214359176AB}" dt="2021-03-14T11:22:06.697" v="1864" actId="20577"/>
          <ac:spMkLst>
            <pc:docMk/>
            <pc:sldMk cId="0" sldId="432"/>
            <ac:spMk id="25603" creationId="{46C461B4-7B5E-4710-A4A4-FA405E70B9EB}"/>
          </ac:spMkLst>
        </pc:spChg>
      </pc:sldChg>
      <pc:sldChg chg="modSp mod">
        <pc:chgData name="欣捷" userId="b965477fa0aef5e6" providerId="LiveId" clId="{B96993C2-64E3-4163-92D9-A214359176AB}" dt="2021-03-14T09:21:48.087" v="162" actId="403"/>
        <pc:sldMkLst>
          <pc:docMk/>
          <pc:sldMk cId="0" sldId="452"/>
        </pc:sldMkLst>
        <pc:spChg chg="mod">
          <ac:chgData name="欣捷" userId="b965477fa0aef5e6" providerId="LiveId" clId="{B96993C2-64E3-4163-92D9-A214359176AB}" dt="2021-03-14T09:21:48.087" v="162" actId="403"/>
          <ac:spMkLst>
            <pc:docMk/>
            <pc:sldMk cId="0" sldId="452"/>
            <ac:spMk id="18435" creationId="{0691137F-C89C-4328-9EFA-CF207120492B}"/>
          </ac:spMkLst>
        </pc:spChg>
      </pc:sldChg>
      <pc:sldChg chg="addSp delSp modSp mod">
        <pc:chgData name="欣捷" userId="b965477fa0aef5e6" providerId="LiveId" clId="{B96993C2-64E3-4163-92D9-A214359176AB}" dt="2021-03-14T09:17:48.031" v="99" actId="1076"/>
        <pc:sldMkLst>
          <pc:docMk/>
          <pc:sldMk cId="0" sldId="466"/>
        </pc:sldMkLst>
        <pc:spChg chg="add del mod">
          <ac:chgData name="欣捷" userId="b965477fa0aef5e6" providerId="LiveId" clId="{B96993C2-64E3-4163-92D9-A214359176AB}" dt="2021-03-14T09:14:13.923" v="52" actId="478"/>
          <ac:spMkLst>
            <pc:docMk/>
            <pc:sldMk cId="0" sldId="466"/>
            <ac:spMk id="2" creationId="{66F2B75C-11DC-4FA4-A1BC-F16C78828FB1}"/>
          </ac:spMkLst>
        </pc:spChg>
        <pc:spChg chg="add mod">
          <ac:chgData name="欣捷" userId="b965477fa0aef5e6" providerId="LiveId" clId="{B96993C2-64E3-4163-92D9-A214359176AB}" dt="2021-03-14T09:17:48.031" v="99" actId="1076"/>
          <ac:spMkLst>
            <pc:docMk/>
            <pc:sldMk cId="0" sldId="466"/>
            <ac:spMk id="3" creationId="{D259ED18-E297-47FC-A74C-693B876884EC}"/>
          </ac:spMkLst>
        </pc:spChg>
        <pc:spChg chg="mod">
          <ac:chgData name="欣捷" userId="b965477fa0aef5e6" providerId="LiveId" clId="{B96993C2-64E3-4163-92D9-A214359176AB}" dt="2021-03-14T09:15:56.838" v="74" actId="20577"/>
          <ac:spMkLst>
            <pc:docMk/>
            <pc:sldMk cId="0" sldId="466"/>
            <ac:spMk id="14339" creationId="{B5FEA635-4AAB-43EC-894B-F35BB2CB79F6}"/>
          </ac:spMkLst>
        </pc:spChg>
      </pc:sldChg>
      <pc:sldChg chg="modSp mod">
        <pc:chgData name="欣捷" userId="b965477fa0aef5e6" providerId="LiveId" clId="{B96993C2-64E3-4163-92D9-A214359176AB}" dt="2021-03-15T05:03:16.509" v="3905" actId="20577"/>
        <pc:sldMkLst>
          <pc:docMk/>
          <pc:sldMk cId="0" sldId="510"/>
        </pc:sldMkLst>
        <pc:spChg chg="mod">
          <ac:chgData name="欣捷" userId="b965477fa0aef5e6" providerId="LiveId" clId="{B96993C2-64E3-4163-92D9-A214359176AB}" dt="2021-03-15T05:03:16.509" v="3905" actId="20577"/>
          <ac:spMkLst>
            <pc:docMk/>
            <pc:sldMk cId="0" sldId="510"/>
            <ac:spMk id="61443" creationId="{7020876E-E8E4-4B6E-8ED2-C3CF006C1DEF}"/>
          </ac:spMkLst>
        </pc:spChg>
      </pc:sldChg>
      <pc:sldChg chg="delSp modSp mod">
        <pc:chgData name="欣捷" userId="b965477fa0aef5e6" providerId="LiveId" clId="{B96993C2-64E3-4163-92D9-A214359176AB}" dt="2021-03-14T11:37:59.051" v="2126" actId="207"/>
        <pc:sldMkLst>
          <pc:docMk/>
          <pc:sldMk cId="0" sldId="511"/>
        </pc:sldMkLst>
        <pc:spChg chg="mod">
          <ac:chgData name="欣捷" userId="b965477fa0aef5e6" providerId="LiveId" clId="{B96993C2-64E3-4163-92D9-A214359176AB}" dt="2021-03-14T11:37:59.051" v="2126" actId="207"/>
          <ac:spMkLst>
            <pc:docMk/>
            <pc:sldMk cId="0" sldId="511"/>
            <ac:spMk id="26627" creationId="{BD5122D6-A751-4203-AAC5-D7D9A6C17801}"/>
          </ac:spMkLst>
        </pc:spChg>
        <pc:spChg chg="del">
          <ac:chgData name="欣捷" userId="b965477fa0aef5e6" providerId="LiveId" clId="{B96993C2-64E3-4163-92D9-A214359176AB}" dt="2021-03-14T11:28:27.421" v="1886" actId="478"/>
          <ac:spMkLst>
            <pc:docMk/>
            <pc:sldMk cId="0" sldId="511"/>
            <ac:spMk id="26628" creationId="{F152508E-07AD-4D5F-BE86-CDB7AC0706FD}"/>
          </ac:spMkLst>
        </pc:spChg>
      </pc:sldChg>
      <pc:sldChg chg="modSp mod">
        <pc:chgData name="欣捷" userId="b965477fa0aef5e6" providerId="LiveId" clId="{B96993C2-64E3-4163-92D9-A214359176AB}" dt="2021-03-14T12:38:51.035" v="2336" actId="2711"/>
        <pc:sldMkLst>
          <pc:docMk/>
          <pc:sldMk cId="0" sldId="512"/>
        </pc:sldMkLst>
        <pc:spChg chg="mod">
          <ac:chgData name="欣捷" userId="b965477fa0aef5e6" providerId="LiveId" clId="{B96993C2-64E3-4163-92D9-A214359176AB}" dt="2021-03-14T12:38:51.035" v="2336" actId="2711"/>
          <ac:spMkLst>
            <pc:docMk/>
            <pc:sldMk cId="0" sldId="512"/>
            <ac:spMk id="28675" creationId="{8EE927BC-FFC9-43C8-8257-03C91B161DC8}"/>
          </ac:spMkLst>
        </pc:spChg>
      </pc:sldChg>
      <pc:sldChg chg="modSp mod">
        <pc:chgData name="欣捷" userId="b965477fa0aef5e6" providerId="LiveId" clId="{B96993C2-64E3-4163-92D9-A214359176AB}" dt="2021-03-14T11:46:56.760" v="2240" actId="207"/>
        <pc:sldMkLst>
          <pc:docMk/>
          <pc:sldMk cId="0" sldId="513"/>
        </pc:sldMkLst>
        <pc:spChg chg="mod">
          <ac:chgData name="欣捷" userId="b965477fa0aef5e6" providerId="LiveId" clId="{B96993C2-64E3-4163-92D9-A214359176AB}" dt="2021-03-14T11:46:56.760" v="2240" actId="207"/>
          <ac:spMkLst>
            <pc:docMk/>
            <pc:sldMk cId="0" sldId="513"/>
            <ac:spMk id="29699" creationId="{4979CB5E-D4CE-4E93-876F-5B5FFE141823}"/>
          </ac:spMkLst>
        </pc:spChg>
      </pc:sldChg>
      <pc:sldChg chg="modSp mod">
        <pc:chgData name="欣捷" userId="b965477fa0aef5e6" providerId="LiveId" clId="{B96993C2-64E3-4163-92D9-A214359176AB}" dt="2021-03-14T13:28:36.945" v="2793" actId="207"/>
        <pc:sldMkLst>
          <pc:docMk/>
          <pc:sldMk cId="0" sldId="514"/>
        </pc:sldMkLst>
        <pc:spChg chg="mod">
          <ac:chgData name="欣捷" userId="b965477fa0aef5e6" providerId="LiveId" clId="{B96993C2-64E3-4163-92D9-A214359176AB}" dt="2021-03-14T13:28:36.945" v="2793" actId="207"/>
          <ac:spMkLst>
            <pc:docMk/>
            <pc:sldMk cId="0" sldId="514"/>
            <ac:spMk id="30723" creationId="{E0A3FAB9-9E3F-4E10-BFE0-DEB1C03F6DA3}"/>
          </ac:spMkLst>
        </pc:spChg>
      </pc:sldChg>
      <pc:sldChg chg="modSp mod">
        <pc:chgData name="欣捷" userId="b965477fa0aef5e6" providerId="LiveId" clId="{B96993C2-64E3-4163-92D9-A214359176AB}" dt="2021-03-15T04:28:29.015" v="3568" actId="14100"/>
        <pc:sldMkLst>
          <pc:docMk/>
          <pc:sldMk cId="0" sldId="516"/>
        </pc:sldMkLst>
        <pc:spChg chg="mod">
          <ac:chgData name="欣捷" userId="b965477fa0aef5e6" providerId="LiveId" clId="{B96993C2-64E3-4163-92D9-A214359176AB}" dt="2021-03-15T04:28:29.015" v="3568" actId="14100"/>
          <ac:spMkLst>
            <pc:docMk/>
            <pc:sldMk cId="0" sldId="516"/>
            <ac:spMk id="87" creationId="{07FEDA85-3D98-4F6B-B57A-C2078B78FAF1}"/>
          </ac:spMkLst>
        </pc:spChg>
      </pc:sldChg>
      <pc:sldChg chg="modSp mod addAnim delAnim modAnim">
        <pc:chgData name="欣捷" userId="b965477fa0aef5e6" providerId="LiveId" clId="{B96993C2-64E3-4163-92D9-A214359176AB}" dt="2021-03-14T13:38:01.396" v="2802" actId="20577"/>
        <pc:sldMkLst>
          <pc:docMk/>
          <pc:sldMk cId="0" sldId="519"/>
        </pc:sldMkLst>
        <pc:spChg chg="mod">
          <ac:chgData name="欣捷" userId="b965477fa0aef5e6" providerId="LiveId" clId="{B96993C2-64E3-4163-92D9-A214359176AB}" dt="2021-03-14T13:38:01.396" v="2802" actId="20577"/>
          <ac:spMkLst>
            <pc:docMk/>
            <pc:sldMk cId="0" sldId="519"/>
            <ac:spMk id="245763" creationId="{66491404-240A-4DB5-9AC0-2227631596F4}"/>
          </ac:spMkLst>
        </pc:spChg>
      </pc:sldChg>
      <pc:sldChg chg="modSp">
        <pc:chgData name="欣捷" userId="b965477fa0aef5e6" providerId="LiveId" clId="{B96993C2-64E3-4163-92D9-A214359176AB}" dt="2021-03-14T11:49:12.458" v="2242" actId="2710"/>
        <pc:sldMkLst>
          <pc:docMk/>
          <pc:sldMk cId="0" sldId="521"/>
        </pc:sldMkLst>
        <pc:spChg chg="mod">
          <ac:chgData name="欣捷" userId="b965477fa0aef5e6" providerId="LiveId" clId="{B96993C2-64E3-4163-92D9-A214359176AB}" dt="2021-03-14T11:49:12.458" v="2242" actId="2710"/>
          <ac:spMkLst>
            <pc:docMk/>
            <pc:sldMk cId="0" sldId="521"/>
            <ac:spMk id="247811" creationId="{964E39BE-D00A-4350-A7D5-7468CF189704}"/>
          </ac:spMkLst>
        </pc:spChg>
      </pc:sldChg>
      <pc:sldChg chg="modSp">
        <pc:chgData name="欣捷" userId="b965477fa0aef5e6" providerId="LiveId" clId="{B96993C2-64E3-4163-92D9-A214359176AB}" dt="2021-03-14T11:49:07.489" v="2241" actId="2710"/>
        <pc:sldMkLst>
          <pc:docMk/>
          <pc:sldMk cId="0" sldId="522"/>
        </pc:sldMkLst>
        <pc:spChg chg="mod">
          <ac:chgData name="欣捷" userId="b965477fa0aef5e6" providerId="LiveId" clId="{B96993C2-64E3-4163-92D9-A214359176AB}" dt="2021-03-14T11:49:07.489" v="2241" actId="2710"/>
          <ac:spMkLst>
            <pc:docMk/>
            <pc:sldMk cId="0" sldId="522"/>
            <ac:spMk id="248835" creationId="{F1A0254C-A25D-4C9B-B1A8-853852748C91}"/>
          </ac:spMkLst>
        </pc:spChg>
      </pc:sldChg>
      <pc:sldChg chg="addSp delSp modSp mod modClrScheme modAnim chgLayout">
        <pc:chgData name="欣捷" userId="b965477fa0aef5e6" providerId="LiveId" clId="{B96993C2-64E3-4163-92D9-A214359176AB}" dt="2021-03-15T04:25:26.550" v="3486"/>
        <pc:sldMkLst>
          <pc:docMk/>
          <pc:sldMk cId="0" sldId="523"/>
        </pc:sldMkLst>
        <pc:spChg chg="add mod ord">
          <ac:chgData name="欣捷" userId="b965477fa0aef5e6" providerId="LiveId" clId="{B96993C2-64E3-4163-92D9-A214359176AB}" dt="2021-03-15T04:25:26.550" v="3486"/>
          <ac:spMkLst>
            <pc:docMk/>
            <pc:sldMk cId="0" sldId="523"/>
            <ac:spMk id="2" creationId="{EAB2D161-2223-4CDC-9396-94D832EB1F41}"/>
          </ac:spMkLst>
        </pc:spChg>
        <pc:spChg chg="mod ord">
          <ac:chgData name="欣捷" userId="b965477fa0aef5e6" providerId="LiveId" clId="{B96993C2-64E3-4163-92D9-A214359176AB}" dt="2021-03-15T04:24:40.142" v="3400" actId="700"/>
          <ac:spMkLst>
            <pc:docMk/>
            <pc:sldMk cId="0" sldId="523"/>
            <ac:spMk id="41986" creationId="{0A421F92-FF47-48EC-AFDB-6D9CE992760C}"/>
          </ac:spMkLst>
        </pc:spChg>
        <pc:spChg chg="del mod ord">
          <ac:chgData name="欣捷" userId="b965477fa0aef5e6" providerId="LiveId" clId="{B96993C2-64E3-4163-92D9-A214359176AB}" dt="2021-03-15T04:24:40.142" v="3400" actId="700"/>
          <ac:spMkLst>
            <pc:docMk/>
            <pc:sldMk cId="0" sldId="523"/>
            <ac:spMk id="249859" creationId="{5625A8C0-D3DF-4FDD-BA16-70B37A5C8CC0}"/>
          </ac:spMkLst>
        </pc:spChg>
      </pc:sldChg>
      <pc:sldChg chg="addSp modSp mod modAnim modNotesTx">
        <pc:chgData name="欣捷" userId="b965477fa0aef5e6" providerId="LiveId" clId="{B96993C2-64E3-4163-92D9-A214359176AB}" dt="2021-03-15T05:02:05.522" v="3851" actId="113"/>
        <pc:sldMkLst>
          <pc:docMk/>
          <pc:sldMk cId="0" sldId="524"/>
        </pc:sldMkLst>
        <pc:spChg chg="add mod">
          <ac:chgData name="欣捷" userId="b965477fa0aef5e6" providerId="LiveId" clId="{B96993C2-64E3-4163-92D9-A214359176AB}" dt="2021-03-15T04:49:20.207" v="3596" actId="20577"/>
          <ac:spMkLst>
            <pc:docMk/>
            <pc:sldMk cId="0" sldId="524"/>
            <ac:spMk id="4" creationId="{9F5D7022-61A8-47F2-8D82-A616CC849C8F}"/>
          </ac:spMkLst>
        </pc:spChg>
        <pc:spChg chg="mod">
          <ac:chgData name="欣捷" userId="b965477fa0aef5e6" providerId="LiveId" clId="{B96993C2-64E3-4163-92D9-A214359176AB}" dt="2021-03-15T04:29:45.910" v="3584" actId="27636"/>
          <ac:spMkLst>
            <pc:docMk/>
            <pc:sldMk cId="0" sldId="524"/>
            <ac:spMk id="250883" creationId="{A7F51CB9-F153-4898-9A2E-954362086310}"/>
          </ac:spMkLst>
        </pc:spChg>
      </pc:sldChg>
      <pc:sldChg chg="new del">
        <pc:chgData name="欣捷" userId="b965477fa0aef5e6" providerId="LiveId" clId="{B96993C2-64E3-4163-92D9-A214359176AB}" dt="2021-03-14T09:18:08.008" v="104" actId="47"/>
        <pc:sldMkLst>
          <pc:docMk/>
          <pc:sldMk cId="2367558950" sldId="669"/>
        </pc:sldMkLst>
      </pc:sldChg>
      <pc:sldChg chg="modSp add mod">
        <pc:chgData name="欣捷" userId="b965477fa0aef5e6" providerId="LiveId" clId="{B96993C2-64E3-4163-92D9-A214359176AB}" dt="2021-03-14T09:18:22.644" v="110"/>
        <pc:sldMkLst>
          <pc:docMk/>
          <pc:sldMk cId="776371190" sldId="674"/>
        </pc:sldMkLst>
        <pc:spChg chg="mod">
          <ac:chgData name="欣捷" userId="b965477fa0aef5e6" providerId="LiveId" clId="{B96993C2-64E3-4163-92D9-A214359176AB}" dt="2021-03-14T09:18:15.655" v="109" actId="27636"/>
          <ac:spMkLst>
            <pc:docMk/>
            <pc:sldMk cId="776371190" sldId="674"/>
            <ac:spMk id="2" creationId="{43F25B62-3956-4FBC-8ECB-2F9FB319DDB3}"/>
          </ac:spMkLst>
        </pc:spChg>
        <pc:spChg chg="mod">
          <ac:chgData name="欣捷" userId="b965477fa0aef5e6" providerId="LiveId" clId="{B96993C2-64E3-4163-92D9-A214359176AB}" dt="2021-03-14T09:18:22.644" v="110"/>
          <ac:spMkLst>
            <pc:docMk/>
            <pc:sldMk cId="776371190" sldId="674"/>
            <ac:spMk id="37890" creationId="{0C7CACF2-BD06-4334-87F7-E543B56E6F64}"/>
          </ac:spMkLst>
        </pc:spChg>
      </pc:sldChg>
      <pc:sldChg chg="modSp add mod">
        <pc:chgData name="欣捷" userId="b965477fa0aef5e6" providerId="LiveId" clId="{B96993C2-64E3-4163-92D9-A214359176AB}" dt="2021-03-14T09:21:07.574" v="160"/>
        <pc:sldMkLst>
          <pc:docMk/>
          <pc:sldMk cId="3883850044" sldId="676"/>
        </pc:sldMkLst>
        <pc:spChg chg="mod">
          <ac:chgData name="欣捷" userId="b965477fa0aef5e6" providerId="LiveId" clId="{B96993C2-64E3-4163-92D9-A214359176AB}" dt="2021-03-14T09:20:42.819" v="155" actId="1036"/>
          <ac:spMkLst>
            <pc:docMk/>
            <pc:sldMk cId="3883850044" sldId="676"/>
            <ac:spMk id="4" creationId="{223EF12D-B2EA-4239-9929-EA08B5861EA8}"/>
          </ac:spMkLst>
        </pc:spChg>
        <pc:spChg chg="mod">
          <ac:chgData name="欣捷" userId="b965477fa0aef5e6" providerId="LiveId" clId="{B96993C2-64E3-4163-92D9-A214359176AB}" dt="2021-03-14T09:21:07.574" v="160"/>
          <ac:spMkLst>
            <pc:docMk/>
            <pc:sldMk cId="3883850044" sldId="676"/>
            <ac:spMk id="39938" creationId="{482B894D-295F-4482-93F0-F3AC36BA5123}"/>
          </ac:spMkLst>
        </pc:spChg>
        <pc:spChg chg="mod">
          <ac:chgData name="欣捷" userId="b965477fa0aef5e6" providerId="LiveId" clId="{B96993C2-64E3-4163-92D9-A214359176AB}" dt="2021-03-14T09:20:24.572" v="145" actId="207"/>
          <ac:spMkLst>
            <pc:docMk/>
            <pc:sldMk cId="3883850044" sldId="676"/>
            <ac:spMk id="39939" creationId="{CC6E6673-B103-4B4D-BBB7-DBE5A09EA693}"/>
          </ac:spMkLst>
        </pc:spChg>
      </pc:sldChg>
      <pc:sldChg chg="modSp add mod">
        <pc:chgData name="欣捷" userId="b965477fa0aef5e6" providerId="LiveId" clId="{B96993C2-64E3-4163-92D9-A214359176AB}" dt="2021-03-14T09:21:00.952" v="157"/>
        <pc:sldMkLst>
          <pc:docMk/>
          <pc:sldMk cId="550670068" sldId="677"/>
        </pc:sldMkLst>
        <pc:spChg chg="mod">
          <ac:chgData name="欣捷" userId="b965477fa0aef5e6" providerId="LiveId" clId="{B96993C2-64E3-4163-92D9-A214359176AB}" dt="2021-03-14T09:20:33.519" v="146" actId="108"/>
          <ac:spMkLst>
            <pc:docMk/>
            <pc:sldMk cId="550670068" sldId="677"/>
            <ac:spMk id="5" creationId="{5DCADCB8-01A2-4C07-99FE-29DB7D03DCC3}"/>
          </ac:spMkLst>
        </pc:spChg>
        <pc:spChg chg="mod">
          <ac:chgData name="欣捷" userId="b965477fa0aef5e6" providerId="LiveId" clId="{B96993C2-64E3-4163-92D9-A214359176AB}" dt="2021-03-14T09:21:00.952" v="157"/>
          <ac:spMkLst>
            <pc:docMk/>
            <pc:sldMk cId="550670068" sldId="677"/>
            <ac:spMk id="39938" creationId="{482B894D-295F-4482-93F0-F3AC36BA5123}"/>
          </ac:spMkLst>
        </pc:spChg>
        <pc:spChg chg="mod">
          <ac:chgData name="欣捷" userId="b965477fa0aef5e6" providerId="LiveId" clId="{B96993C2-64E3-4163-92D9-A214359176AB}" dt="2021-03-14T09:19:30.202" v="124" actId="207"/>
          <ac:spMkLst>
            <pc:docMk/>
            <pc:sldMk cId="550670068" sldId="677"/>
            <ac:spMk id="39939" creationId="{CC6E6673-B103-4B4D-BBB7-DBE5A09EA693}"/>
          </ac:spMkLst>
        </pc:spChg>
      </pc:sldChg>
      <pc:sldChg chg="modSp add mod">
        <pc:chgData name="欣捷" userId="b965477fa0aef5e6" providerId="LiveId" clId="{B96993C2-64E3-4163-92D9-A214359176AB}" dt="2021-03-14T09:21:03.253" v="158"/>
        <pc:sldMkLst>
          <pc:docMk/>
          <pc:sldMk cId="1058712284" sldId="678"/>
        </pc:sldMkLst>
        <pc:spChg chg="mod">
          <ac:chgData name="欣捷" userId="b965477fa0aef5e6" providerId="LiveId" clId="{B96993C2-64E3-4163-92D9-A214359176AB}" dt="2021-03-14T09:20:35.397" v="147" actId="108"/>
          <ac:spMkLst>
            <pc:docMk/>
            <pc:sldMk cId="1058712284" sldId="678"/>
            <ac:spMk id="6" creationId="{EE08B1C3-567E-4481-8BC6-1ECD486A7733}"/>
          </ac:spMkLst>
        </pc:spChg>
        <pc:spChg chg="mod">
          <ac:chgData name="欣捷" userId="b965477fa0aef5e6" providerId="LiveId" clId="{B96993C2-64E3-4163-92D9-A214359176AB}" dt="2021-03-14T09:21:03.253" v="158"/>
          <ac:spMkLst>
            <pc:docMk/>
            <pc:sldMk cId="1058712284" sldId="678"/>
            <ac:spMk id="39938" creationId="{482B894D-295F-4482-93F0-F3AC36BA5123}"/>
          </ac:spMkLst>
        </pc:spChg>
        <pc:spChg chg="mod">
          <ac:chgData name="欣捷" userId="b965477fa0aef5e6" providerId="LiveId" clId="{B96993C2-64E3-4163-92D9-A214359176AB}" dt="2021-03-14T09:19:48.822" v="130" actId="207"/>
          <ac:spMkLst>
            <pc:docMk/>
            <pc:sldMk cId="1058712284" sldId="678"/>
            <ac:spMk id="39939" creationId="{CC6E6673-B103-4B4D-BBB7-DBE5A09EA693}"/>
          </ac:spMkLst>
        </pc:spChg>
      </pc:sldChg>
      <pc:sldChg chg="modSp add mod">
        <pc:chgData name="欣捷" userId="b965477fa0aef5e6" providerId="LiveId" clId="{B96993C2-64E3-4163-92D9-A214359176AB}" dt="2021-03-14T09:21:05.318" v="159"/>
        <pc:sldMkLst>
          <pc:docMk/>
          <pc:sldMk cId="2929340413" sldId="679"/>
        </pc:sldMkLst>
        <pc:spChg chg="mod">
          <ac:chgData name="欣捷" userId="b965477fa0aef5e6" providerId="LiveId" clId="{B96993C2-64E3-4163-92D9-A214359176AB}" dt="2021-03-14T09:20:37.072" v="148" actId="108"/>
          <ac:spMkLst>
            <pc:docMk/>
            <pc:sldMk cId="2929340413" sldId="679"/>
            <ac:spMk id="5" creationId="{F0D80C0F-1BA4-444B-B442-7CF1D2EC2FB0}"/>
          </ac:spMkLst>
        </pc:spChg>
        <pc:spChg chg="mod">
          <ac:chgData name="欣捷" userId="b965477fa0aef5e6" providerId="LiveId" clId="{B96993C2-64E3-4163-92D9-A214359176AB}" dt="2021-03-14T09:21:05.318" v="159"/>
          <ac:spMkLst>
            <pc:docMk/>
            <pc:sldMk cId="2929340413" sldId="679"/>
            <ac:spMk id="39938" creationId="{482B894D-295F-4482-93F0-F3AC36BA5123}"/>
          </ac:spMkLst>
        </pc:spChg>
        <pc:spChg chg="mod">
          <ac:chgData name="欣捷" userId="b965477fa0aef5e6" providerId="LiveId" clId="{B96993C2-64E3-4163-92D9-A214359176AB}" dt="2021-03-14T09:20:01.626" v="136" actId="207"/>
          <ac:spMkLst>
            <pc:docMk/>
            <pc:sldMk cId="2929340413" sldId="679"/>
            <ac:spMk id="39939" creationId="{CC6E6673-B103-4B4D-BBB7-DBE5A09EA693}"/>
          </ac:spMkLst>
        </pc:spChg>
      </pc:sldChg>
      <pc:sldChg chg="addSp modSp new mod modAnim">
        <pc:chgData name="欣捷" userId="b965477fa0aef5e6" providerId="LiveId" clId="{B96993C2-64E3-4163-92D9-A214359176AB}" dt="2021-03-14T10:20:54.782" v="641" actId="14100"/>
        <pc:sldMkLst>
          <pc:docMk/>
          <pc:sldMk cId="1259140683" sldId="680"/>
        </pc:sldMkLst>
        <pc:spChg chg="mod">
          <ac:chgData name="欣捷" userId="b965477fa0aef5e6" providerId="LiveId" clId="{B96993C2-64E3-4163-92D9-A214359176AB}" dt="2021-03-14T10:09:34.442" v="454"/>
          <ac:spMkLst>
            <pc:docMk/>
            <pc:sldMk cId="1259140683" sldId="680"/>
            <ac:spMk id="2" creationId="{768C0DF6-5450-487E-B087-0950D1F1C751}"/>
          </ac:spMkLst>
        </pc:spChg>
        <pc:spChg chg="mod">
          <ac:chgData name="欣捷" userId="b965477fa0aef5e6" providerId="LiveId" clId="{B96993C2-64E3-4163-92D9-A214359176AB}" dt="2021-03-14T10:19:20.414" v="533" actId="404"/>
          <ac:spMkLst>
            <pc:docMk/>
            <pc:sldMk cId="1259140683" sldId="680"/>
            <ac:spMk id="3" creationId="{2D393DEE-2848-41A6-8CFC-2FE3141128C8}"/>
          </ac:spMkLst>
        </pc:spChg>
        <pc:spChg chg="add mod">
          <ac:chgData name="欣捷" userId="b965477fa0aef5e6" providerId="LiveId" clId="{B96993C2-64E3-4163-92D9-A214359176AB}" dt="2021-03-14T10:20:54.782" v="641" actId="14100"/>
          <ac:spMkLst>
            <pc:docMk/>
            <pc:sldMk cId="1259140683" sldId="680"/>
            <ac:spMk id="4" creationId="{B31B9CF5-67D8-4B21-9340-AC5D75CC70F1}"/>
          </ac:spMkLst>
        </pc:spChg>
      </pc:sldChg>
      <pc:sldChg chg="modSp new del mod">
        <pc:chgData name="欣捷" userId="b965477fa0aef5e6" providerId="LiveId" clId="{B96993C2-64E3-4163-92D9-A214359176AB}" dt="2021-03-14T10:03:48.196" v="356" actId="47"/>
        <pc:sldMkLst>
          <pc:docMk/>
          <pc:sldMk cId="1318513065" sldId="680"/>
        </pc:sldMkLst>
        <pc:spChg chg="mod">
          <ac:chgData name="欣捷" userId="b965477fa0aef5e6" providerId="LiveId" clId="{B96993C2-64E3-4163-92D9-A214359176AB}" dt="2021-03-14T09:25:46.711" v="164"/>
          <ac:spMkLst>
            <pc:docMk/>
            <pc:sldMk cId="1318513065" sldId="680"/>
            <ac:spMk id="2" creationId="{5EDCBF16-7C17-45F1-BC07-F5584C232052}"/>
          </ac:spMkLst>
        </pc:spChg>
        <pc:spChg chg="mod">
          <ac:chgData name="欣捷" userId="b965477fa0aef5e6" providerId="LiveId" clId="{B96993C2-64E3-4163-92D9-A214359176AB}" dt="2021-03-14T09:31:12.600" v="355"/>
          <ac:spMkLst>
            <pc:docMk/>
            <pc:sldMk cId="1318513065" sldId="680"/>
            <ac:spMk id="3" creationId="{6131DF1C-D6DA-4B9A-B1D9-C882F01216F9}"/>
          </ac:spMkLst>
        </pc:spChg>
      </pc:sldChg>
      <pc:sldChg chg="addSp delSp modSp add mod delAnim modAnim">
        <pc:chgData name="欣捷" userId="b965477fa0aef5e6" providerId="LiveId" clId="{B96993C2-64E3-4163-92D9-A214359176AB}" dt="2021-03-14T10:40:12.501" v="873" actId="20577"/>
        <pc:sldMkLst>
          <pc:docMk/>
          <pc:sldMk cId="287539924" sldId="681"/>
        </pc:sldMkLst>
        <pc:spChg chg="del">
          <ac:chgData name="欣捷" userId="b965477fa0aef5e6" providerId="LiveId" clId="{B96993C2-64E3-4163-92D9-A214359176AB}" dt="2021-03-14T10:38:30.482" v="835" actId="478"/>
          <ac:spMkLst>
            <pc:docMk/>
            <pc:sldMk cId="287539924" sldId="681"/>
            <ac:spMk id="2" creationId="{8DC3454A-A179-4586-A15D-4218B887D2DC}"/>
          </ac:spMkLst>
        </pc:spChg>
        <pc:spChg chg="add mod">
          <ac:chgData name="欣捷" userId="b965477fa0aef5e6" providerId="LiveId" clId="{B96993C2-64E3-4163-92D9-A214359176AB}" dt="2021-03-14T10:39:30.660" v="855" actId="20577"/>
          <ac:spMkLst>
            <pc:docMk/>
            <pc:sldMk cId="287539924" sldId="681"/>
            <ac:spMk id="7" creationId="{72B637F4-F274-4C29-8E75-A4B97CBA8866}"/>
          </ac:spMkLst>
        </pc:spChg>
        <pc:spChg chg="add mod">
          <ac:chgData name="欣捷" userId="b965477fa0aef5e6" providerId="LiveId" clId="{B96993C2-64E3-4163-92D9-A214359176AB}" dt="2021-03-14T10:37:02.694" v="815"/>
          <ac:spMkLst>
            <pc:docMk/>
            <pc:sldMk cId="287539924" sldId="681"/>
            <ac:spMk id="8" creationId="{794704CC-8352-41EA-B5F3-3D8340E228E3}"/>
          </ac:spMkLst>
        </pc:spChg>
        <pc:spChg chg="add mod">
          <ac:chgData name="欣捷" userId="b965477fa0aef5e6" providerId="LiveId" clId="{B96993C2-64E3-4163-92D9-A214359176AB}" dt="2021-03-14T10:40:12.501" v="873" actId="20577"/>
          <ac:spMkLst>
            <pc:docMk/>
            <pc:sldMk cId="287539924" sldId="681"/>
            <ac:spMk id="9" creationId="{6D93CE5B-F37D-4811-B6BC-E0F1C59BC7BB}"/>
          </ac:spMkLst>
        </pc:spChg>
        <pc:spChg chg="del">
          <ac:chgData name="欣捷" userId="b965477fa0aef5e6" providerId="LiveId" clId="{B96993C2-64E3-4163-92D9-A214359176AB}" dt="2021-03-14T10:35:03.954" v="782" actId="478"/>
          <ac:spMkLst>
            <pc:docMk/>
            <pc:sldMk cId="287539924" sldId="681"/>
            <ac:spMk id="217092" creationId="{87A05E32-56FE-4821-AFC8-990E2C8DD5C1}"/>
          </ac:spMkLst>
        </pc:spChg>
        <pc:spChg chg="del">
          <ac:chgData name="欣捷" userId="b965477fa0aef5e6" providerId="LiveId" clId="{B96993C2-64E3-4163-92D9-A214359176AB}" dt="2021-03-14T10:35:10.351" v="783" actId="478"/>
          <ac:spMkLst>
            <pc:docMk/>
            <pc:sldMk cId="287539924" sldId="681"/>
            <ac:spMk id="217093" creationId="{69F1C703-083D-4714-8882-18290BFE8111}"/>
          </ac:spMkLst>
        </pc:spChg>
      </pc:sldChg>
      <pc:sldChg chg="add del ord">
        <pc:chgData name="欣捷" userId="b965477fa0aef5e6" providerId="LiveId" clId="{B96993C2-64E3-4163-92D9-A214359176AB}" dt="2021-03-14T10:33:39.215" v="779" actId="47"/>
        <pc:sldMkLst>
          <pc:docMk/>
          <pc:sldMk cId="2880557801" sldId="681"/>
        </pc:sldMkLst>
      </pc:sldChg>
      <pc:sldChg chg="delSp modSp add mod delAnim modAnim">
        <pc:chgData name="欣捷" userId="b965477fa0aef5e6" providerId="LiveId" clId="{B96993C2-64E3-4163-92D9-A214359176AB}" dt="2021-03-14T10:38:25.757" v="833"/>
        <pc:sldMkLst>
          <pc:docMk/>
          <pc:sldMk cId="2847054240" sldId="682"/>
        </pc:sldMkLst>
        <pc:spChg chg="mod">
          <ac:chgData name="欣捷" userId="b965477fa0aef5e6" providerId="LiveId" clId="{B96993C2-64E3-4163-92D9-A214359176AB}" dt="2021-03-14T10:38:21.716" v="832" actId="1076"/>
          <ac:spMkLst>
            <pc:docMk/>
            <pc:sldMk cId="2847054240" sldId="682"/>
            <ac:spMk id="2" creationId="{8DC3454A-A179-4586-A15D-4218B887D2DC}"/>
          </ac:spMkLst>
        </pc:spChg>
        <pc:spChg chg="del">
          <ac:chgData name="欣捷" userId="b965477fa0aef5e6" providerId="LiveId" clId="{B96993C2-64E3-4163-92D9-A214359176AB}" dt="2021-03-14T10:38:14.168" v="831" actId="478"/>
          <ac:spMkLst>
            <pc:docMk/>
            <pc:sldMk cId="2847054240" sldId="682"/>
            <ac:spMk id="7" creationId="{72B637F4-F274-4C29-8E75-A4B97CBA8866}"/>
          </ac:spMkLst>
        </pc:spChg>
        <pc:spChg chg="del">
          <ac:chgData name="欣捷" userId="b965477fa0aef5e6" providerId="LiveId" clId="{B96993C2-64E3-4163-92D9-A214359176AB}" dt="2021-03-14T10:38:12.242" v="830" actId="478"/>
          <ac:spMkLst>
            <pc:docMk/>
            <pc:sldMk cId="2847054240" sldId="682"/>
            <ac:spMk id="8" creationId="{794704CC-8352-41EA-B5F3-3D8340E228E3}"/>
          </ac:spMkLst>
        </pc:spChg>
      </pc:sldChg>
      <pc:sldChg chg="modSp add mod">
        <pc:chgData name="欣捷" userId="b965477fa0aef5e6" providerId="LiveId" clId="{B96993C2-64E3-4163-92D9-A214359176AB}" dt="2021-03-14T13:04:48.273" v="2485" actId="207"/>
        <pc:sldMkLst>
          <pc:docMk/>
          <pc:sldMk cId="290685608" sldId="683"/>
        </pc:sldMkLst>
        <pc:spChg chg="mod">
          <ac:chgData name="欣捷" userId="b965477fa0aef5e6" providerId="LiveId" clId="{B96993C2-64E3-4163-92D9-A214359176AB}" dt="2021-03-14T13:04:48.273" v="2485" actId="207"/>
          <ac:spMkLst>
            <pc:docMk/>
            <pc:sldMk cId="290685608" sldId="683"/>
            <ac:spMk id="23555" creationId="{8D3784EB-B069-4820-9873-D715C4882CB5}"/>
          </ac:spMkLst>
        </pc:spChg>
      </pc:sldChg>
      <pc:sldChg chg="modSp new mod">
        <pc:chgData name="欣捷" userId="b965477fa0aef5e6" providerId="LiveId" clId="{B96993C2-64E3-4163-92D9-A214359176AB}" dt="2021-03-14T11:18:10.602" v="1807" actId="20577"/>
        <pc:sldMkLst>
          <pc:docMk/>
          <pc:sldMk cId="2304705803" sldId="684"/>
        </pc:sldMkLst>
        <pc:spChg chg="mod">
          <ac:chgData name="欣捷" userId="b965477fa0aef5e6" providerId="LiveId" clId="{B96993C2-64E3-4163-92D9-A214359176AB}" dt="2021-03-14T11:07:53.742" v="1564"/>
          <ac:spMkLst>
            <pc:docMk/>
            <pc:sldMk cId="2304705803" sldId="684"/>
            <ac:spMk id="2" creationId="{E9315216-ADFD-4884-811A-194B7042F9F3}"/>
          </ac:spMkLst>
        </pc:spChg>
        <pc:spChg chg="mod">
          <ac:chgData name="欣捷" userId="b965477fa0aef5e6" providerId="LiveId" clId="{B96993C2-64E3-4163-92D9-A214359176AB}" dt="2021-03-14T11:18:10.602" v="1807" actId="20577"/>
          <ac:spMkLst>
            <pc:docMk/>
            <pc:sldMk cId="2304705803" sldId="684"/>
            <ac:spMk id="3" creationId="{988E9A3A-E5FB-420E-B787-7A418CBB5A06}"/>
          </ac:spMkLst>
        </pc:spChg>
      </pc:sldChg>
      <pc:sldChg chg="addSp modSp new mod">
        <pc:chgData name="欣捷" userId="b965477fa0aef5e6" providerId="LiveId" clId="{B96993C2-64E3-4163-92D9-A214359176AB}" dt="2021-03-14T12:07:34.012" v="2312"/>
        <pc:sldMkLst>
          <pc:docMk/>
          <pc:sldMk cId="284524760" sldId="685"/>
        </pc:sldMkLst>
        <pc:spChg chg="mod">
          <ac:chgData name="欣捷" userId="b965477fa0aef5e6" providerId="LiveId" clId="{B96993C2-64E3-4163-92D9-A214359176AB}" dt="2021-03-14T12:07:15.126" v="2308" actId="20577"/>
          <ac:spMkLst>
            <pc:docMk/>
            <pc:sldMk cId="284524760" sldId="685"/>
            <ac:spMk id="2" creationId="{7C3FE6A8-953B-407E-91A9-685E83F51BD3}"/>
          </ac:spMkLst>
        </pc:spChg>
        <pc:spChg chg="mod">
          <ac:chgData name="欣捷" userId="b965477fa0aef5e6" providerId="LiveId" clId="{B96993C2-64E3-4163-92D9-A214359176AB}" dt="2021-03-14T12:07:34.012" v="2312"/>
          <ac:spMkLst>
            <pc:docMk/>
            <pc:sldMk cId="284524760" sldId="685"/>
            <ac:spMk id="3" creationId="{50091C52-AC35-4AED-8BCC-B281209C939E}"/>
          </ac:spMkLst>
        </pc:spChg>
        <pc:picChg chg="add mod ord">
          <ac:chgData name="欣捷" userId="b965477fa0aef5e6" providerId="LiveId" clId="{B96993C2-64E3-4163-92D9-A214359176AB}" dt="2021-03-14T11:20:07.068" v="1845" actId="1076"/>
          <ac:picMkLst>
            <pc:docMk/>
            <pc:sldMk cId="284524760" sldId="685"/>
            <ac:picMk id="5" creationId="{10C8F794-A34C-47D9-99AF-15F84DA3E4E4}"/>
          </ac:picMkLst>
        </pc:picChg>
      </pc:sldChg>
      <pc:sldChg chg="delSp modSp add mod">
        <pc:chgData name="欣捷" userId="b965477fa0aef5e6" providerId="LiveId" clId="{B96993C2-64E3-4163-92D9-A214359176AB}" dt="2021-03-15T03:37:40.562" v="3084" actId="20577"/>
        <pc:sldMkLst>
          <pc:docMk/>
          <pc:sldMk cId="2277536708" sldId="686"/>
        </pc:sldMkLst>
        <pc:spChg chg="mod">
          <ac:chgData name="欣捷" userId="b965477fa0aef5e6" providerId="LiveId" clId="{B96993C2-64E3-4163-92D9-A214359176AB}" dt="2021-03-14T12:07:17.978" v="2310" actId="20577"/>
          <ac:spMkLst>
            <pc:docMk/>
            <pc:sldMk cId="2277536708" sldId="686"/>
            <ac:spMk id="2" creationId="{7C3FE6A8-953B-407E-91A9-685E83F51BD3}"/>
          </ac:spMkLst>
        </pc:spChg>
        <pc:spChg chg="mod">
          <ac:chgData name="欣捷" userId="b965477fa0aef5e6" providerId="LiveId" clId="{B96993C2-64E3-4163-92D9-A214359176AB}" dt="2021-03-15T03:37:40.562" v="3084" actId="20577"/>
          <ac:spMkLst>
            <pc:docMk/>
            <pc:sldMk cId="2277536708" sldId="686"/>
            <ac:spMk id="3" creationId="{50091C52-AC35-4AED-8BCC-B281209C939E}"/>
          </ac:spMkLst>
        </pc:spChg>
        <pc:picChg chg="del">
          <ac:chgData name="欣捷" userId="b965477fa0aef5e6" providerId="LiveId" clId="{B96993C2-64E3-4163-92D9-A214359176AB}" dt="2021-03-14T11:17:37.091" v="1771" actId="478"/>
          <ac:picMkLst>
            <pc:docMk/>
            <pc:sldMk cId="2277536708" sldId="686"/>
            <ac:picMk id="5" creationId="{10C8F794-A34C-47D9-99AF-15F84DA3E4E4}"/>
          </ac:picMkLst>
        </pc:picChg>
      </pc:sldChg>
      <pc:sldChg chg="delSp modSp del mod">
        <pc:chgData name="欣捷" userId="b965477fa0aef5e6" providerId="LiveId" clId="{B96993C2-64E3-4163-92D9-A214359176AB}" dt="2021-03-14T11:37:40.200" v="2124" actId="47"/>
        <pc:sldMkLst>
          <pc:docMk/>
          <pc:sldMk cId="3675271058" sldId="687"/>
        </pc:sldMkLst>
        <pc:spChg chg="mod">
          <ac:chgData name="欣捷" userId="b965477fa0aef5e6" providerId="LiveId" clId="{B96993C2-64E3-4163-92D9-A214359176AB}" dt="2021-03-14T11:37:23.965" v="2115" actId="21"/>
          <ac:spMkLst>
            <pc:docMk/>
            <pc:sldMk cId="3675271058" sldId="687"/>
            <ac:spMk id="26627" creationId="{BD5122D6-A751-4203-AAC5-D7D9A6C17801}"/>
          </ac:spMkLst>
        </pc:spChg>
        <pc:spChg chg="del">
          <ac:chgData name="欣捷" userId="b965477fa0aef5e6" providerId="LiveId" clId="{B96993C2-64E3-4163-92D9-A214359176AB}" dt="2021-03-14T11:37:32.074" v="2121" actId="21"/>
          <ac:spMkLst>
            <pc:docMk/>
            <pc:sldMk cId="3675271058" sldId="687"/>
            <ac:spMk id="26628" creationId="{F152508E-07AD-4D5F-BE86-CDB7AC0706FD}"/>
          </ac:spMkLst>
        </pc:spChg>
      </pc:sldChg>
      <pc:sldChg chg="addSp modSp add mod modNotesTx">
        <pc:chgData name="欣捷" userId="b965477fa0aef5e6" providerId="LiveId" clId="{B96993C2-64E3-4163-92D9-A214359176AB}" dt="2021-03-14T11:44:01.993" v="2232"/>
        <pc:sldMkLst>
          <pc:docMk/>
          <pc:sldMk cId="2160281606" sldId="688"/>
        </pc:sldMkLst>
        <pc:spChg chg="add mod">
          <ac:chgData name="欣捷" userId="b965477fa0aef5e6" providerId="LiveId" clId="{B96993C2-64E3-4163-92D9-A214359176AB}" dt="2021-03-14T11:43:36.108" v="2211" actId="1076"/>
          <ac:spMkLst>
            <pc:docMk/>
            <pc:sldMk cId="2160281606" sldId="688"/>
            <ac:spMk id="4" creationId="{B615213C-43EA-4885-BAB5-3C648EBD807F}"/>
          </ac:spMkLst>
        </pc:spChg>
        <pc:spChg chg="mod">
          <ac:chgData name="欣捷" userId="b965477fa0aef5e6" providerId="LiveId" clId="{B96993C2-64E3-4163-92D9-A214359176AB}" dt="2021-03-14T11:44:01.993" v="2232"/>
          <ac:spMkLst>
            <pc:docMk/>
            <pc:sldMk cId="2160281606" sldId="688"/>
            <ac:spMk id="26627" creationId="{BD5122D6-A751-4203-AAC5-D7D9A6C17801}"/>
          </ac:spMkLst>
        </pc:spChg>
      </pc:sldChg>
      <pc:sldChg chg="modSp new mod">
        <pc:chgData name="欣捷" userId="b965477fa0aef5e6" providerId="LiveId" clId="{B96993C2-64E3-4163-92D9-A214359176AB}" dt="2021-03-14T12:51:53.209" v="2372"/>
        <pc:sldMkLst>
          <pc:docMk/>
          <pc:sldMk cId="1641143844" sldId="689"/>
        </pc:sldMkLst>
        <pc:spChg chg="mod">
          <ac:chgData name="欣捷" userId="b965477fa0aef5e6" providerId="LiveId" clId="{B96993C2-64E3-4163-92D9-A214359176AB}" dt="2021-03-14T12:51:53.209" v="2372"/>
          <ac:spMkLst>
            <pc:docMk/>
            <pc:sldMk cId="1641143844" sldId="689"/>
            <ac:spMk id="2" creationId="{CFA2606C-F168-40F0-8149-06086D102FA8}"/>
          </ac:spMkLst>
        </pc:spChg>
        <pc:spChg chg="mod">
          <ac:chgData name="欣捷" userId="b965477fa0aef5e6" providerId="LiveId" clId="{B96993C2-64E3-4163-92D9-A214359176AB}" dt="2021-03-14T12:51:37.205" v="2371" actId="20577"/>
          <ac:spMkLst>
            <pc:docMk/>
            <pc:sldMk cId="1641143844" sldId="689"/>
            <ac:spMk id="3" creationId="{8585D645-F397-414F-AA9D-182AC77EA9EF}"/>
          </ac:spMkLst>
        </pc:spChg>
      </pc:sldChg>
      <pc:sldChg chg="modSp add mod">
        <pc:chgData name="欣捷" userId="b965477fa0aef5e6" providerId="LiveId" clId="{B96993C2-64E3-4163-92D9-A214359176AB}" dt="2021-03-14T13:02:11.365" v="2471"/>
        <pc:sldMkLst>
          <pc:docMk/>
          <pc:sldMk cId="2591651197" sldId="690"/>
        </pc:sldMkLst>
        <pc:spChg chg="mod">
          <ac:chgData name="欣捷" userId="b965477fa0aef5e6" providerId="LiveId" clId="{B96993C2-64E3-4163-92D9-A214359176AB}" dt="2021-03-14T13:02:11.365" v="2471"/>
          <ac:spMkLst>
            <pc:docMk/>
            <pc:sldMk cId="2591651197" sldId="690"/>
            <ac:spMk id="2" creationId="{8DC3454A-A179-4586-A15D-4218B887D2DC}"/>
          </ac:spMkLst>
        </pc:spChg>
      </pc:sldChg>
      <pc:sldChg chg="addSp modSp add mod">
        <pc:chgData name="欣捷" userId="b965477fa0aef5e6" providerId="LiveId" clId="{B96993C2-64E3-4163-92D9-A214359176AB}" dt="2021-03-14T13:23:32.786" v="2715" actId="1076"/>
        <pc:sldMkLst>
          <pc:docMk/>
          <pc:sldMk cId="539638726" sldId="691"/>
        </pc:sldMkLst>
        <pc:spChg chg="add mod">
          <ac:chgData name="欣捷" userId="b965477fa0aef5e6" providerId="LiveId" clId="{B96993C2-64E3-4163-92D9-A214359176AB}" dt="2021-03-14T13:22:32.376" v="2684" actId="1076"/>
          <ac:spMkLst>
            <pc:docMk/>
            <pc:sldMk cId="539638726" sldId="691"/>
            <ac:spMk id="2" creationId="{528263A1-6FF2-4037-97C3-DB63D5B5940F}"/>
          </ac:spMkLst>
        </pc:spChg>
        <pc:spChg chg="add mod">
          <ac:chgData name="欣捷" userId="b965477fa0aef5e6" providerId="LiveId" clId="{B96993C2-64E3-4163-92D9-A214359176AB}" dt="2021-03-14T13:23:32.786" v="2715" actId="1076"/>
          <ac:spMkLst>
            <pc:docMk/>
            <pc:sldMk cId="539638726" sldId="691"/>
            <ac:spMk id="3" creationId="{E0FF129F-C0C6-406A-AA61-709137DE71EE}"/>
          </ac:spMkLst>
        </pc:spChg>
        <pc:spChg chg="add mod">
          <ac:chgData name="欣捷" userId="b965477fa0aef5e6" providerId="LiveId" clId="{B96993C2-64E3-4163-92D9-A214359176AB}" dt="2021-03-14T13:22:39.870" v="2687" actId="1076"/>
          <ac:spMkLst>
            <pc:docMk/>
            <pc:sldMk cId="539638726" sldId="691"/>
            <ac:spMk id="5" creationId="{41BD4995-3F13-4BCD-AFFC-9F209E9F43BD}"/>
          </ac:spMkLst>
        </pc:spChg>
        <pc:spChg chg="add mod">
          <ac:chgData name="欣捷" userId="b965477fa0aef5e6" providerId="LiveId" clId="{B96993C2-64E3-4163-92D9-A214359176AB}" dt="2021-03-14T13:23:22.890" v="2713" actId="1076"/>
          <ac:spMkLst>
            <pc:docMk/>
            <pc:sldMk cId="539638726" sldId="691"/>
            <ac:spMk id="7" creationId="{33DD1565-67B6-4A21-BD7A-72A7944D8AC2}"/>
          </ac:spMkLst>
        </pc:spChg>
        <pc:spChg chg="mod">
          <ac:chgData name="欣捷" userId="b965477fa0aef5e6" providerId="LiveId" clId="{B96993C2-64E3-4163-92D9-A214359176AB}" dt="2021-03-14T13:22:16.752" v="2681" actId="20577"/>
          <ac:spMkLst>
            <pc:docMk/>
            <pc:sldMk cId="539638726" sldId="691"/>
            <ac:spMk id="30723" creationId="{E0A3FAB9-9E3F-4E10-BFE0-DEB1C03F6DA3}"/>
          </ac:spMkLst>
        </pc:spChg>
      </pc:sldChg>
      <pc:sldChg chg="addSp delSp modSp new del mod modClrScheme chgLayout">
        <pc:chgData name="欣捷" userId="b965477fa0aef5e6" providerId="LiveId" clId="{B96993C2-64E3-4163-92D9-A214359176AB}" dt="2021-03-14T13:20:49.636" v="2613" actId="47"/>
        <pc:sldMkLst>
          <pc:docMk/>
          <pc:sldMk cId="1726247899" sldId="691"/>
        </pc:sldMkLst>
        <pc:spChg chg="add del mod ord">
          <ac:chgData name="欣捷" userId="b965477fa0aef5e6" providerId="LiveId" clId="{B96993C2-64E3-4163-92D9-A214359176AB}" dt="2021-03-14T13:16:34.232" v="2498" actId="700"/>
          <ac:spMkLst>
            <pc:docMk/>
            <pc:sldMk cId="1726247899" sldId="691"/>
            <ac:spMk id="2" creationId="{718C4962-EAFA-4B70-A4D3-8042F5F4F6DA}"/>
          </ac:spMkLst>
        </pc:spChg>
        <pc:spChg chg="add del mod">
          <ac:chgData name="欣捷" userId="b965477fa0aef5e6" providerId="LiveId" clId="{B96993C2-64E3-4163-92D9-A214359176AB}" dt="2021-03-14T13:16:34.232" v="2498" actId="700"/>
          <ac:spMkLst>
            <pc:docMk/>
            <pc:sldMk cId="1726247899" sldId="691"/>
            <ac:spMk id="3" creationId="{F9B00CB5-C0BF-4CA2-91B0-6C5D52434225}"/>
          </ac:spMkLst>
        </pc:spChg>
        <pc:spChg chg="add del mod ord">
          <ac:chgData name="欣捷" userId="b965477fa0aef5e6" providerId="LiveId" clId="{B96993C2-64E3-4163-92D9-A214359176AB}" dt="2021-03-14T13:16:34.232" v="2498" actId="700"/>
          <ac:spMkLst>
            <pc:docMk/>
            <pc:sldMk cId="1726247899" sldId="691"/>
            <ac:spMk id="4" creationId="{68E5A15E-6E81-4F7F-B5CB-2601DB4C9F03}"/>
          </ac:spMkLst>
        </pc:spChg>
        <pc:spChg chg="add del mod">
          <ac:chgData name="欣捷" userId="b965477fa0aef5e6" providerId="LiveId" clId="{B96993C2-64E3-4163-92D9-A214359176AB}" dt="2021-03-14T13:16:34.232" v="2498" actId="700"/>
          <ac:spMkLst>
            <pc:docMk/>
            <pc:sldMk cId="1726247899" sldId="691"/>
            <ac:spMk id="5" creationId="{ECFB0EF8-7FC6-4EE9-94A5-2E31413261EA}"/>
          </ac:spMkLst>
        </pc:spChg>
        <pc:spChg chg="add del mod ord">
          <ac:chgData name="欣捷" userId="b965477fa0aef5e6" providerId="LiveId" clId="{B96993C2-64E3-4163-92D9-A214359176AB}" dt="2021-03-14T13:16:34.232" v="2498" actId="700"/>
          <ac:spMkLst>
            <pc:docMk/>
            <pc:sldMk cId="1726247899" sldId="691"/>
            <ac:spMk id="6" creationId="{C7912872-6E54-4643-BE58-861474E27D52}"/>
          </ac:spMkLst>
        </pc:spChg>
        <pc:spChg chg="add mod ord">
          <ac:chgData name="欣捷" userId="b965477fa0aef5e6" providerId="LiveId" clId="{B96993C2-64E3-4163-92D9-A214359176AB}" dt="2021-03-14T13:17:59.721" v="2530"/>
          <ac:spMkLst>
            <pc:docMk/>
            <pc:sldMk cId="1726247899" sldId="691"/>
            <ac:spMk id="7" creationId="{2B2A16D6-5A4F-44FC-938A-97846BBD0CB3}"/>
          </ac:spMkLst>
        </pc:spChg>
        <pc:spChg chg="add mod ord">
          <ac:chgData name="欣捷" userId="b965477fa0aef5e6" providerId="LiveId" clId="{B96993C2-64E3-4163-92D9-A214359176AB}" dt="2021-03-14T13:18:06.661" v="2537"/>
          <ac:spMkLst>
            <pc:docMk/>
            <pc:sldMk cId="1726247899" sldId="691"/>
            <ac:spMk id="8" creationId="{47CB126D-613B-4D82-8FB9-9D75C64B7D07}"/>
          </ac:spMkLst>
        </pc:spChg>
        <pc:spChg chg="add mod ord">
          <ac:chgData name="欣捷" userId="b965477fa0aef5e6" providerId="LiveId" clId="{B96993C2-64E3-4163-92D9-A214359176AB}" dt="2021-03-14T13:20:32.418" v="2612"/>
          <ac:spMkLst>
            <pc:docMk/>
            <pc:sldMk cId="1726247899" sldId="691"/>
            <ac:spMk id="9" creationId="{ECE7AB0B-E51D-44D0-A75A-83709BE7482C}"/>
          </ac:spMkLst>
        </pc:spChg>
      </pc:sldChg>
      <pc:sldChg chg="modSp add modAnim">
        <pc:chgData name="欣捷" userId="b965477fa0aef5e6" providerId="LiveId" clId="{B96993C2-64E3-4163-92D9-A214359176AB}" dt="2021-03-14T13:38:47.003" v="2878" actId="207"/>
        <pc:sldMkLst>
          <pc:docMk/>
          <pc:sldMk cId="10875615" sldId="692"/>
        </pc:sldMkLst>
        <pc:spChg chg="mod">
          <ac:chgData name="欣捷" userId="b965477fa0aef5e6" providerId="LiveId" clId="{B96993C2-64E3-4163-92D9-A214359176AB}" dt="2021-03-14T13:38:47.003" v="2878" actId="207"/>
          <ac:spMkLst>
            <pc:docMk/>
            <pc:sldMk cId="10875615" sldId="692"/>
            <ac:spMk id="245763" creationId="{66491404-240A-4DB5-9AC0-2227631596F4}"/>
          </ac:spMkLst>
        </pc:spChg>
      </pc:sldChg>
      <pc:sldChg chg="addSp delSp modSp new mod modClrScheme chgLayout">
        <pc:chgData name="欣捷" userId="b965477fa0aef5e6" providerId="LiveId" clId="{B96993C2-64E3-4163-92D9-A214359176AB}" dt="2021-03-14T13:50:14.949" v="3048" actId="20577"/>
        <pc:sldMkLst>
          <pc:docMk/>
          <pc:sldMk cId="10502981" sldId="693"/>
        </pc:sldMkLst>
        <pc:spChg chg="add mod">
          <ac:chgData name="欣捷" userId="b965477fa0aef5e6" providerId="LiveId" clId="{B96993C2-64E3-4163-92D9-A214359176AB}" dt="2021-03-14T13:47:01.666" v="2882"/>
          <ac:spMkLst>
            <pc:docMk/>
            <pc:sldMk cId="10502981" sldId="693"/>
            <ac:spMk id="2" creationId="{2B1920EC-71C1-465F-9362-A2BAFE0C6A30}"/>
          </ac:spMkLst>
        </pc:spChg>
        <pc:spChg chg="add del mod">
          <ac:chgData name="欣捷" userId="b965477fa0aef5e6" providerId="LiveId" clId="{B96993C2-64E3-4163-92D9-A214359176AB}" dt="2021-03-14T13:50:14.949" v="3048" actId="20577"/>
          <ac:spMkLst>
            <pc:docMk/>
            <pc:sldMk cId="10502981" sldId="693"/>
            <ac:spMk id="3" creationId="{96592E50-9497-4A58-B678-EC795CAF8D34}"/>
          </ac:spMkLst>
        </pc:spChg>
        <pc:spChg chg="add del mod">
          <ac:chgData name="欣捷" userId="b965477fa0aef5e6" providerId="LiveId" clId="{B96993C2-64E3-4163-92D9-A214359176AB}" dt="2021-03-14T13:47:04.599" v="2884"/>
          <ac:spMkLst>
            <pc:docMk/>
            <pc:sldMk cId="10502981" sldId="693"/>
            <ac:spMk id="4" creationId="{14C5C251-0B61-4C8E-AA3A-C527920E3477}"/>
          </ac:spMkLst>
        </pc:spChg>
      </pc:sldChg>
      <pc:sldChg chg="modSp add modAnim">
        <pc:chgData name="欣捷" userId="b965477fa0aef5e6" providerId="LiveId" clId="{B96993C2-64E3-4163-92D9-A214359176AB}" dt="2021-03-15T04:27:33.522" v="3554" actId="20577"/>
        <pc:sldMkLst>
          <pc:docMk/>
          <pc:sldMk cId="677758098" sldId="694"/>
        </pc:sldMkLst>
        <pc:spChg chg="mod">
          <ac:chgData name="欣捷" userId="b965477fa0aef5e6" providerId="LiveId" clId="{B96993C2-64E3-4163-92D9-A214359176AB}" dt="2021-03-15T04:27:33.522" v="3554" actId="20577"/>
          <ac:spMkLst>
            <pc:docMk/>
            <pc:sldMk cId="677758098" sldId="694"/>
            <ac:spMk id="249859" creationId="{5625A8C0-D3DF-4FDD-BA16-70B37A5C8CC0}"/>
          </ac:spMkLst>
        </pc:spChg>
      </pc:sldChg>
      <pc:sldChg chg="addSp modSp add mod modAnim modNotesTx">
        <pc:chgData name="欣捷" userId="b965477fa0aef5e6" providerId="LiveId" clId="{B96993C2-64E3-4163-92D9-A214359176AB}" dt="2021-03-15T04:54:21.418" v="3655"/>
        <pc:sldMkLst>
          <pc:docMk/>
          <pc:sldMk cId="2589128610" sldId="695"/>
        </pc:sldMkLst>
        <pc:spChg chg="add mod">
          <ac:chgData name="欣捷" userId="b965477fa0aef5e6" providerId="LiveId" clId="{B96993C2-64E3-4163-92D9-A214359176AB}" dt="2021-03-15T04:49:16.047" v="3595" actId="6549"/>
          <ac:spMkLst>
            <pc:docMk/>
            <pc:sldMk cId="2589128610" sldId="695"/>
            <ac:spMk id="4" creationId="{043C4871-45CD-4952-B7EA-84B50D04824B}"/>
          </ac:spMkLst>
        </pc:spChg>
        <pc:spChg chg="mod">
          <ac:chgData name="欣捷" userId="b965477fa0aef5e6" providerId="LiveId" clId="{B96993C2-64E3-4163-92D9-A214359176AB}" dt="2021-03-15T04:28:56.268" v="3571" actId="21"/>
          <ac:spMkLst>
            <pc:docMk/>
            <pc:sldMk cId="2589128610" sldId="695"/>
            <ac:spMk id="249859" creationId="{5625A8C0-D3DF-4FDD-BA16-70B37A5C8CC0}"/>
          </ac:spMkLst>
        </pc:spChg>
      </pc:sldChg>
    </pc:docChg>
  </pc:docChgLst>
  <pc:docChgLst>
    <pc:chgData name="欣捷" userId="b965477fa0aef5e6" providerId="LiveId" clId="{4C09A45D-1867-4039-861E-DDE237EDCE9F}"/>
    <pc:docChg chg="undo redo custSel addSld delSld modSld sldOrd">
      <pc:chgData name="欣捷" userId="b965477fa0aef5e6" providerId="LiveId" clId="{4C09A45D-1867-4039-861E-DDE237EDCE9F}" dt="2021-03-01T03:54:32.305" v="261"/>
      <pc:docMkLst>
        <pc:docMk/>
      </pc:docMkLst>
      <pc:sldChg chg="modSp mod">
        <pc:chgData name="欣捷" userId="b965477fa0aef5e6" providerId="LiveId" clId="{4C09A45D-1867-4039-861E-DDE237EDCE9F}" dt="2021-03-01T02:27:15.795" v="34"/>
        <pc:sldMkLst>
          <pc:docMk/>
          <pc:sldMk cId="471686021" sldId="261"/>
        </pc:sldMkLst>
        <pc:spChg chg="mod">
          <ac:chgData name="欣捷" userId="b965477fa0aef5e6" providerId="LiveId" clId="{4C09A45D-1867-4039-861E-DDE237EDCE9F}" dt="2021-03-01T02:27:15.795" v="34"/>
          <ac:spMkLst>
            <pc:docMk/>
            <pc:sldMk cId="471686021" sldId="261"/>
            <ac:spMk id="3" creationId="{0854E548-99B1-429D-B23D-D11C1AC32B49}"/>
          </ac:spMkLst>
        </pc:spChg>
      </pc:sldChg>
      <pc:sldChg chg="modSp mod">
        <pc:chgData name="欣捷" userId="b965477fa0aef5e6" providerId="LiveId" clId="{4C09A45D-1867-4039-861E-DDE237EDCE9F}" dt="2021-03-01T02:30:29.674" v="41" actId="20577"/>
        <pc:sldMkLst>
          <pc:docMk/>
          <pc:sldMk cId="1729578344" sldId="262"/>
        </pc:sldMkLst>
        <pc:spChg chg="mod">
          <ac:chgData name="欣捷" userId="b965477fa0aef5e6" providerId="LiveId" clId="{4C09A45D-1867-4039-861E-DDE237EDCE9F}" dt="2021-03-01T02:30:29.674" v="41" actId="20577"/>
          <ac:spMkLst>
            <pc:docMk/>
            <pc:sldMk cId="1729578344" sldId="262"/>
            <ac:spMk id="3" creationId="{2FD988D9-01BF-40FF-8DDD-48C12A9C10E2}"/>
          </ac:spMkLst>
        </pc:spChg>
      </pc:sldChg>
      <pc:sldChg chg="modSp mod">
        <pc:chgData name="欣捷" userId="b965477fa0aef5e6" providerId="LiveId" clId="{4C09A45D-1867-4039-861E-DDE237EDCE9F}" dt="2021-03-01T02:39:56.835" v="42" actId="1076"/>
        <pc:sldMkLst>
          <pc:docMk/>
          <pc:sldMk cId="1681828657" sldId="263"/>
        </pc:sldMkLst>
        <pc:spChg chg="mod">
          <ac:chgData name="欣捷" userId="b965477fa0aef5e6" providerId="LiveId" clId="{4C09A45D-1867-4039-861E-DDE237EDCE9F}" dt="2021-03-01T02:28:59.461" v="39" actId="14100"/>
          <ac:spMkLst>
            <pc:docMk/>
            <pc:sldMk cId="1681828657" sldId="263"/>
            <ac:spMk id="12" creationId="{331B91CE-B038-40FF-A541-1E67F2C1D5C4}"/>
          </ac:spMkLst>
        </pc:spChg>
        <pc:spChg chg="mod">
          <ac:chgData name="欣捷" userId="b965477fa0aef5e6" providerId="LiveId" clId="{4C09A45D-1867-4039-861E-DDE237EDCE9F}" dt="2021-03-01T02:39:56.835" v="42" actId="1076"/>
          <ac:spMkLst>
            <pc:docMk/>
            <pc:sldMk cId="1681828657" sldId="263"/>
            <ac:spMk id="13" creationId="{B3229B6E-5C80-4469-832F-6D9241C767C4}"/>
          </ac:spMkLst>
        </pc:spChg>
      </pc:sldChg>
      <pc:sldChg chg="modSp mod">
        <pc:chgData name="欣捷" userId="b965477fa0aef5e6" providerId="LiveId" clId="{4C09A45D-1867-4039-861E-DDE237EDCE9F}" dt="2021-03-01T02:22:55.552" v="10"/>
        <pc:sldMkLst>
          <pc:docMk/>
          <pc:sldMk cId="3669132527" sldId="264"/>
        </pc:sldMkLst>
        <pc:spChg chg="mod">
          <ac:chgData name="欣捷" userId="b965477fa0aef5e6" providerId="LiveId" clId="{4C09A45D-1867-4039-861E-DDE237EDCE9F}" dt="2021-03-01T02:22:55.552" v="10"/>
          <ac:spMkLst>
            <pc:docMk/>
            <pc:sldMk cId="3669132527" sldId="264"/>
            <ac:spMk id="3" creationId="{4D52D425-CD12-42E0-929F-8C9A3F434A9A}"/>
          </ac:spMkLst>
        </pc:spChg>
      </pc:sldChg>
      <pc:sldChg chg="modSp mod">
        <pc:chgData name="欣捷" userId="b965477fa0aef5e6" providerId="LiveId" clId="{4C09A45D-1867-4039-861E-DDE237EDCE9F}" dt="2021-03-01T03:14:39.877" v="43" actId="20577"/>
        <pc:sldMkLst>
          <pc:docMk/>
          <pc:sldMk cId="1636944862" sldId="277"/>
        </pc:sldMkLst>
        <pc:spChg chg="mod">
          <ac:chgData name="欣捷" userId="b965477fa0aef5e6" providerId="LiveId" clId="{4C09A45D-1867-4039-861E-DDE237EDCE9F}" dt="2021-03-01T03:14:39.877" v="43" actId="20577"/>
          <ac:spMkLst>
            <pc:docMk/>
            <pc:sldMk cId="1636944862" sldId="277"/>
            <ac:spMk id="3" creationId="{CA118987-2909-4A7D-8D08-38D1A2AB1DAB}"/>
          </ac:spMkLst>
        </pc:spChg>
      </pc:sldChg>
      <pc:sldChg chg="addSp modSp">
        <pc:chgData name="欣捷" userId="b965477fa0aef5e6" providerId="LiveId" clId="{4C09A45D-1867-4039-861E-DDE237EDCE9F}" dt="2021-03-01T03:52:45.663" v="257" actId="1076"/>
        <pc:sldMkLst>
          <pc:docMk/>
          <pc:sldMk cId="3246116949" sldId="297"/>
        </pc:sldMkLst>
        <pc:spChg chg="mod">
          <ac:chgData name="欣捷" userId="b965477fa0aef5e6" providerId="LiveId" clId="{4C09A45D-1867-4039-861E-DDE237EDCE9F}" dt="2021-03-01T03:52:45.663" v="257" actId="1076"/>
          <ac:spMkLst>
            <pc:docMk/>
            <pc:sldMk cId="3246116949" sldId="297"/>
            <ac:spMk id="7" creationId="{ADD51BBB-2DC0-4C70-9944-40BFF2DF529A}"/>
          </ac:spMkLst>
        </pc:spChg>
        <pc:spChg chg="mod">
          <ac:chgData name="欣捷" userId="b965477fa0aef5e6" providerId="LiveId" clId="{4C09A45D-1867-4039-861E-DDE237EDCE9F}" dt="2021-03-01T03:52:45.663" v="257" actId="1076"/>
          <ac:spMkLst>
            <pc:docMk/>
            <pc:sldMk cId="3246116949" sldId="297"/>
            <ac:spMk id="8" creationId="{62EFFD66-2FE9-47A2-B1D1-4CA4E22D8657}"/>
          </ac:spMkLst>
        </pc:spChg>
        <pc:spChg chg="mod">
          <ac:chgData name="欣捷" userId="b965477fa0aef5e6" providerId="LiveId" clId="{4C09A45D-1867-4039-861E-DDE237EDCE9F}" dt="2021-03-01T03:52:45.663" v="257" actId="1076"/>
          <ac:spMkLst>
            <pc:docMk/>
            <pc:sldMk cId="3246116949" sldId="297"/>
            <ac:spMk id="9" creationId="{33FD26E0-C87F-4957-AE42-C763612BC9EF}"/>
          </ac:spMkLst>
        </pc:spChg>
        <pc:spChg chg="mod">
          <ac:chgData name="欣捷" userId="b965477fa0aef5e6" providerId="LiveId" clId="{4C09A45D-1867-4039-861E-DDE237EDCE9F}" dt="2021-03-01T03:52:45.663" v="257" actId="1076"/>
          <ac:spMkLst>
            <pc:docMk/>
            <pc:sldMk cId="3246116949" sldId="297"/>
            <ac:spMk id="10" creationId="{947E38FF-8F2D-4833-958C-9F17411534BE}"/>
          </ac:spMkLst>
        </pc:spChg>
        <pc:spChg chg="mod">
          <ac:chgData name="欣捷" userId="b965477fa0aef5e6" providerId="LiveId" clId="{4C09A45D-1867-4039-861E-DDE237EDCE9F}" dt="2021-03-01T03:52:45.663" v="257" actId="1076"/>
          <ac:spMkLst>
            <pc:docMk/>
            <pc:sldMk cId="3246116949" sldId="297"/>
            <ac:spMk id="11" creationId="{F9A19A19-354B-4364-B226-9B935FFCE5CA}"/>
          </ac:spMkLst>
        </pc:spChg>
        <pc:spChg chg="mod">
          <ac:chgData name="欣捷" userId="b965477fa0aef5e6" providerId="LiveId" clId="{4C09A45D-1867-4039-861E-DDE237EDCE9F}" dt="2021-03-01T03:52:45.663" v="257" actId="1076"/>
          <ac:spMkLst>
            <pc:docMk/>
            <pc:sldMk cId="3246116949" sldId="297"/>
            <ac:spMk id="12" creationId="{9AD214A5-AADA-4D0E-9575-8A1512043A1D}"/>
          </ac:spMkLst>
        </pc:spChg>
        <pc:spChg chg="mod">
          <ac:chgData name="欣捷" userId="b965477fa0aef5e6" providerId="LiveId" clId="{4C09A45D-1867-4039-861E-DDE237EDCE9F}" dt="2021-03-01T03:52:45.663" v="257" actId="1076"/>
          <ac:spMkLst>
            <pc:docMk/>
            <pc:sldMk cId="3246116949" sldId="297"/>
            <ac:spMk id="13" creationId="{3757430E-9949-4024-90B4-2B65E9F63F59}"/>
          </ac:spMkLst>
        </pc:spChg>
        <pc:spChg chg="mod">
          <ac:chgData name="欣捷" userId="b965477fa0aef5e6" providerId="LiveId" clId="{4C09A45D-1867-4039-861E-DDE237EDCE9F}" dt="2021-03-01T03:52:45.663" v="257" actId="1076"/>
          <ac:spMkLst>
            <pc:docMk/>
            <pc:sldMk cId="3246116949" sldId="297"/>
            <ac:spMk id="14" creationId="{44E022C8-B7DF-495F-A404-0D3A031D176A}"/>
          </ac:spMkLst>
        </pc:spChg>
        <pc:spChg chg="mod">
          <ac:chgData name="欣捷" userId="b965477fa0aef5e6" providerId="LiveId" clId="{4C09A45D-1867-4039-861E-DDE237EDCE9F}" dt="2021-03-01T03:52:45.663" v="257" actId="1076"/>
          <ac:spMkLst>
            <pc:docMk/>
            <pc:sldMk cId="3246116949" sldId="297"/>
            <ac:spMk id="15" creationId="{64C65A27-9168-4D09-ABEC-F8CFD10CC709}"/>
          </ac:spMkLst>
        </pc:spChg>
        <pc:spChg chg="mod">
          <ac:chgData name="欣捷" userId="b965477fa0aef5e6" providerId="LiveId" clId="{4C09A45D-1867-4039-861E-DDE237EDCE9F}" dt="2021-03-01T03:52:45.663" v="257" actId="1076"/>
          <ac:spMkLst>
            <pc:docMk/>
            <pc:sldMk cId="3246116949" sldId="297"/>
            <ac:spMk id="16" creationId="{142E8A23-266A-4E2C-B83A-3AFC3CCC8E57}"/>
          </ac:spMkLst>
        </pc:spChg>
        <pc:spChg chg="mod">
          <ac:chgData name="欣捷" userId="b965477fa0aef5e6" providerId="LiveId" clId="{4C09A45D-1867-4039-861E-DDE237EDCE9F}" dt="2021-03-01T03:52:45.663" v="257" actId="1076"/>
          <ac:spMkLst>
            <pc:docMk/>
            <pc:sldMk cId="3246116949" sldId="297"/>
            <ac:spMk id="17" creationId="{1C2D9CAA-89F9-440D-9550-7EBBBB29B023}"/>
          </ac:spMkLst>
        </pc:spChg>
        <pc:spChg chg="mod">
          <ac:chgData name="欣捷" userId="b965477fa0aef5e6" providerId="LiveId" clId="{4C09A45D-1867-4039-861E-DDE237EDCE9F}" dt="2021-03-01T03:52:45.663" v="257" actId="1076"/>
          <ac:spMkLst>
            <pc:docMk/>
            <pc:sldMk cId="3246116949" sldId="297"/>
            <ac:spMk id="18" creationId="{FDB65D4F-6172-466F-B107-53EE4534CA1A}"/>
          </ac:spMkLst>
        </pc:spChg>
        <pc:spChg chg="mod">
          <ac:chgData name="欣捷" userId="b965477fa0aef5e6" providerId="LiveId" clId="{4C09A45D-1867-4039-861E-DDE237EDCE9F}" dt="2021-03-01T03:52:45.663" v="257" actId="1076"/>
          <ac:spMkLst>
            <pc:docMk/>
            <pc:sldMk cId="3246116949" sldId="297"/>
            <ac:spMk id="19" creationId="{562504D8-99C8-47B2-B946-D38C6E754691}"/>
          </ac:spMkLst>
        </pc:spChg>
        <pc:spChg chg="mod">
          <ac:chgData name="欣捷" userId="b965477fa0aef5e6" providerId="LiveId" clId="{4C09A45D-1867-4039-861E-DDE237EDCE9F}" dt="2021-03-01T03:52:45.663" v="257" actId="1076"/>
          <ac:spMkLst>
            <pc:docMk/>
            <pc:sldMk cId="3246116949" sldId="297"/>
            <ac:spMk id="20" creationId="{EA1FC4D0-D991-4AEC-82CA-F80921E43A7F}"/>
          </ac:spMkLst>
        </pc:spChg>
        <pc:spChg chg="mod">
          <ac:chgData name="欣捷" userId="b965477fa0aef5e6" providerId="LiveId" clId="{4C09A45D-1867-4039-861E-DDE237EDCE9F}" dt="2021-03-01T03:52:45.663" v="257" actId="1076"/>
          <ac:spMkLst>
            <pc:docMk/>
            <pc:sldMk cId="3246116949" sldId="297"/>
            <ac:spMk id="21" creationId="{0315F7F9-33D0-4570-993F-A7628FE58124}"/>
          </ac:spMkLst>
        </pc:spChg>
        <pc:spChg chg="mod">
          <ac:chgData name="欣捷" userId="b965477fa0aef5e6" providerId="LiveId" clId="{4C09A45D-1867-4039-861E-DDE237EDCE9F}" dt="2021-03-01T03:52:45.663" v="257" actId="1076"/>
          <ac:spMkLst>
            <pc:docMk/>
            <pc:sldMk cId="3246116949" sldId="297"/>
            <ac:spMk id="22" creationId="{6FA054B6-1A0E-42BC-A904-484E3E6345F1}"/>
          </ac:spMkLst>
        </pc:spChg>
        <pc:spChg chg="mod">
          <ac:chgData name="欣捷" userId="b965477fa0aef5e6" providerId="LiveId" clId="{4C09A45D-1867-4039-861E-DDE237EDCE9F}" dt="2021-03-01T03:52:45.663" v="257" actId="1076"/>
          <ac:spMkLst>
            <pc:docMk/>
            <pc:sldMk cId="3246116949" sldId="297"/>
            <ac:spMk id="23" creationId="{AC396E26-BDC3-4DF7-A577-E20F990AF4DE}"/>
          </ac:spMkLst>
        </pc:spChg>
        <pc:grpChg chg="add mod">
          <ac:chgData name="欣捷" userId="b965477fa0aef5e6" providerId="LiveId" clId="{4C09A45D-1867-4039-861E-DDE237EDCE9F}" dt="2021-03-01T03:52:45.663" v="257" actId="1076"/>
          <ac:grpSpMkLst>
            <pc:docMk/>
            <pc:sldMk cId="3246116949" sldId="297"/>
            <ac:grpSpMk id="4" creationId="{C42BD593-7875-4B16-A2D3-2356C576737A}"/>
          </ac:grpSpMkLst>
        </pc:grpChg>
      </pc:sldChg>
      <pc:sldChg chg="ord">
        <pc:chgData name="欣捷" userId="b965477fa0aef5e6" providerId="LiveId" clId="{4C09A45D-1867-4039-861E-DDE237EDCE9F}" dt="2021-03-01T03:53:37.266" v="259"/>
        <pc:sldMkLst>
          <pc:docMk/>
          <pc:sldMk cId="258118662" sldId="298"/>
        </pc:sldMkLst>
      </pc:sldChg>
      <pc:sldChg chg="add ord modAnim">
        <pc:chgData name="欣捷" userId="b965477fa0aef5e6" providerId="LiveId" clId="{4C09A45D-1867-4039-861E-DDE237EDCE9F}" dt="2021-03-01T03:54:26.930" v="260"/>
        <pc:sldMkLst>
          <pc:docMk/>
          <pc:sldMk cId="463750656" sldId="303"/>
        </pc:sldMkLst>
      </pc:sldChg>
      <pc:sldChg chg="add ord modAnim">
        <pc:chgData name="欣捷" userId="b965477fa0aef5e6" providerId="LiveId" clId="{4C09A45D-1867-4039-861E-DDE237EDCE9F}" dt="2021-03-01T03:54:32.305" v="261"/>
        <pc:sldMkLst>
          <pc:docMk/>
          <pc:sldMk cId="4164027253" sldId="304"/>
        </pc:sldMkLst>
      </pc:sldChg>
      <pc:sldChg chg="modSp add mod">
        <pc:chgData name="欣捷" userId="b965477fa0aef5e6" providerId="LiveId" clId="{4C09A45D-1867-4039-861E-DDE237EDCE9F}" dt="2021-03-01T03:25:28.389" v="245" actId="6549"/>
        <pc:sldMkLst>
          <pc:docMk/>
          <pc:sldMk cId="2501118896" sldId="305"/>
        </pc:sldMkLst>
        <pc:spChg chg="mod">
          <ac:chgData name="欣捷" userId="b965477fa0aef5e6" providerId="LiveId" clId="{4C09A45D-1867-4039-861E-DDE237EDCE9F}" dt="2021-03-01T03:25:28.389" v="245" actId="6549"/>
          <ac:spMkLst>
            <pc:docMk/>
            <pc:sldMk cId="2501118896" sldId="305"/>
            <ac:spMk id="3" creationId="{4DDFA9CA-6ED3-4CC1-AED3-2B5998D88CB2}"/>
          </ac:spMkLst>
        </pc:spChg>
      </pc:sldChg>
      <pc:sldChg chg="add del">
        <pc:chgData name="欣捷" userId="b965477fa0aef5e6" providerId="LiveId" clId="{4C09A45D-1867-4039-861E-DDE237EDCE9F}" dt="2021-03-01T03:20:59.590" v="74" actId="47"/>
        <pc:sldMkLst>
          <pc:docMk/>
          <pc:sldMk cId="0" sldId="423"/>
        </pc:sldMkLst>
      </pc:sldChg>
      <pc:sldChg chg="add del">
        <pc:chgData name="欣捷" userId="b965477fa0aef5e6" providerId="LiveId" clId="{4C09A45D-1867-4039-861E-DDE237EDCE9F}" dt="2021-03-01T03:21:35.727" v="90" actId="47"/>
        <pc:sldMkLst>
          <pc:docMk/>
          <pc:sldMk cId="0" sldId="426"/>
        </pc:sldMkLst>
      </pc:sldChg>
      <pc:sldChg chg="add del">
        <pc:chgData name="欣捷" userId="b965477fa0aef5e6" providerId="LiveId" clId="{4C09A45D-1867-4039-861E-DDE237EDCE9F}" dt="2021-03-01T03:22:21.327" v="138" actId="47"/>
        <pc:sldMkLst>
          <pc:docMk/>
          <pc:sldMk cId="0" sldId="430"/>
        </pc:sldMkLst>
      </pc:sldChg>
      <pc:sldChg chg="add del">
        <pc:chgData name="欣捷" userId="b965477fa0aef5e6" providerId="LiveId" clId="{4C09A45D-1867-4039-861E-DDE237EDCE9F}" dt="2021-03-01T03:22:57.989" v="148" actId="47"/>
        <pc:sldMkLst>
          <pc:docMk/>
          <pc:sldMk cId="0" sldId="433"/>
        </pc:sldMkLst>
      </pc:sldChg>
      <pc:sldChg chg="add del">
        <pc:chgData name="欣捷" userId="b965477fa0aef5e6" providerId="LiveId" clId="{4C09A45D-1867-4039-861E-DDE237EDCE9F}" dt="2021-03-01T03:24:34.684" v="191" actId="47"/>
        <pc:sldMkLst>
          <pc:docMk/>
          <pc:sldMk cId="0" sldId="436"/>
        </pc:sldMkLst>
      </pc:sldChg>
      <pc:sldChg chg="add del">
        <pc:chgData name="欣捷" userId="b965477fa0aef5e6" providerId="LiveId" clId="{4C09A45D-1867-4039-861E-DDE237EDCE9F}" dt="2021-03-01T03:25:13.595" v="236" actId="47"/>
        <pc:sldMkLst>
          <pc:docMk/>
          <pc:sldMk cId="0" sldId="438"/>
        </pc:sldMkLst>
      </pc:sldChg>
      <pc:sldChg chg="add del">
        <pc:chgData name="欣捷" userId="b965477fa0aef5e6" providerId="LiveId" clId="{4C09A45D-1867-4039-861E-DDE237EDCE9F}" dt="2021-03-01T03:21:32.649" v="89" actId="47"/>
        <pc:sldMkLst>
          <pc:docMk/>
          <pc:sldMk cId="1493127056" sldId="439"/>
        </pc:sldMkLst>
      </pc:sldChg>
      <pc:sldChg chg="modSp add mod">
        <pc:chgData name="欣捷" userId="b965477fa0aef5e6" providerId="LiveId" clId="{4C09A45D-1867-4039-861E-DDE237EDCE9F}" dt="2021-03-01T03:25:35.823" v="247" actId="27636"/>
        <pc:sldMkLst>
          <pc:docMk/>
          <pc:sldMk cId="1573905351" sldId="440"/>
        </pc:sldMkLst>
        <pc:spChg chg="mod">
          <ac:chgData name="欣捷" userId="b965477fa0aef5e6" providerId="LiveId" clId="{4C09A45D-1867-4039-861E-DDE237EDCE9F}" dt="2021-03-01T03:25:35.823" v="247" actId="27636"/>
          <ac:spMkLst>
            <pc:docMk/>
            <pc:sldMk cId="1573905351" sldId="440"/>
            <ac:spMk id="3" creationId="{4DDFA9CA-6ED3-4CC1-AED3-2B5998D88CB2}"/>
          </ac:spMkLst>
        </pc:spChg>
      </pc:sldChg>
      <pc:sldChg chg="modSp add mod">
        <pc:chgData name="欣捷" userId="b965477fa0aef5e6" providerId="LiveId" clId="{4C09A45D-1867-4039-861E-DDE237EDCE9F}" dt="2021-03-01T03:25:25.195" v="242" actId="27636"/>
        <pc:sldMkLst>
          <pc:docMk/>
          <pc:sldMk cId="614319838" sldId="441"/>
        </pc:sldMkLst>
        <pc:spChg chg="mod">
          <ac:chgData name="欣捷" userId="b965477fa0aef5e6" providerId="LiveId" clId="{4C09A45D-1867-4039-861E-DDE237EDCE9F}" dt="2021-03-01T03:25:25.195" v="242" actId="27636"/>
          <ac:spMkLst>
            <pc:docMk/>
            <pc:sldMk cId="614319838" sldId="441"/>
            <ac:spMk id="3" creationId="{4DDFA9CA-6ED3-4CC1-AED3-2B5998D88CB2}"/>
          </ac:spMkLst>
        </pc:spChg>
      </pc:sldChg>
      <pc:sldChg chg="modSp add mod">
        <pc:chgData name="欣捷" userId="b965477fa0aef5e6" providerId="LiveId" clId="{4C09A45D-1867-4039-861E-DDE237EDCE9F}" dt="2021-03-01T03:25:23.972" v="240" actId="6549"/>
        <pc:sldMkLst>
          <pc:docMk/>
          <pc:sldMk cId="2108796343" sldId="442"/>
        </pc:sldMkLst>
        <pc:spChg chg="mod">
          <ac:chgData name="欣捷" userId="b965477fa0aef5e6" providerId="LiveId" clId="{4C09A45D-1867-4039-861E-DDE237EDCE9F}" dt="2021-03-01T03:25:23.972" v="240" actId="6549"/>
          <ac:spMkLst>
            <pc:docMk/>
            <pc:sldMk cId="2108796343" sldId="442"/>
            <ac:spMk id="3" creationId="{4DDFA9CA-6ED3-4CC1-AED3-2B5998D88CB2}"/>
          </ac:spMkLst>
        </pc:spChg>
      </pc:sldChg>
      <pc:sldChg chg="modSp add mod">
        <pc:chgData name="欣捷" userId="b965477fa0aef5e6" providerId="LiveId" clId="{4C09A45D-1867-4039-861E-DDE237EDCE9F}" dt="2021-03-01T03:25:22.501" v="239" actId="6549"/>
        <pc:sldMkLst>
          <pc:docMk/>
          <pc:sldMk cId="1366645283" sldId="443"/>
        </pc:sldMkLst>
        <pc:spChg chg="mod">
          <ac:chgData name="欣捷" userId="b965477fa0aef5e6" providerId="LiveId" clId="{4C09A45D-1867-4039-861E-DDE237EDCE9F}" dt="2021-03-01T03:25:22.501" v="239" actId="6549"/>
          <ac:spMkLst>
            <pc:docMk/>
            <pc:sldMk cId="1366645283" sldId="443"/>
            <ac:spMk id="3" creationId="{4DDFA9CA-6ED3-4CC1-AED3-2B5998D88CB2}"/>
          </ac:spMkLst>
        </pc:spChg>
      </pc:sldChg>
      <pc:sldChg chg="modSp add mod">
        <pc:chgData name="欣捷" userId="b965477fa0aef5e6" providerId="LiveId" clId="{4C09A45D-1867-4039-861E-DDE237EDCE9F}" dt="2021-03-01T03:25:20.005" v="238" actId="6549"/>
        <pc:sldMkLst>
          <pc:docMk/>
          <pc:sldMk cId="3858793652" sldId="444"/>
        </pc:sldMkLst>
        <pc:spChg chg="mod">
          <ac:chgData name="欣捷" userId="b965477fa0aef5e6" providerId="LiveId" clId="{4C09A45D-1867-4039-861E-DDE237EDCE9F}" dt="2021-03-01T03:25:20.005" v="238" actId="6549"/>
          <ac:spMkLst>
            <pc:docMk/>
            <pc:sldMk cId="3858793652" sldId="444"/>
            <ac:spMk id="3" creationId="{4DDFA9CA-6ED3-4CC1-AED3-2B5998D88CB2}"/>
          </ac:spMkLst>
        </pc:spChg>
      </pc:sldChg>
    </pc:docChg>
  </pc:docChgLst>
  <pc:docChgLst>
    <pc:chgData name="欣捷 王" userId="b965477fa0aef5e6" providerId="LiveId" clId="{27A071A9-4A2B-4AB7-8C63-02C98DF44A2F}"/>
    <pc:docChg chg="custSel delSld modSld modMainMaster">
      <pc:chgData name="欣捷 王" userId="b965477fa0aef5e6" providerId="LiveId" clId="{27A071A9-4A2B-4AB7-8C63-02C98DF44A2F}" dt="2024-03-26T15:53:03.860" v="35" actId="20577"/>
      <pc:docMkLst>
        <pc:docMk/>
      </pc:docMkLst>
      <pc:sldChg chg="modSp">
        <pc:chgData name="欣捷 王" userId="b965477fa0aef5e6" providerId="LiveId" clId="{27A071A9-4A2B-4AB7-8C63-02C98DF44A2F}" dt="2024-03-05T05:36:52.920" v="0"/>
        <pc:sldMkLst>
          <pc:docMk/>
          <pc:sldMk cId="2470898374" sldId="256"/>
        </pc:sldMkLst>
        <pc:spChg chg="mod">
          <ac:chgData name="欣捷 王" userId="b965477fa0aef5e6" providerId="LiveId" clId="{27A071A9-4A2B-4AB7-8C63-02C98DF44A2F}" dt="2024-03-05T05:36:52.920" v="0"/>
          <ac:spMkLst>
            <pc:docMk/>
            <pc:sldMk cId="2470898374" sldId="256"/>
            <ac:spMk id="2" creationId="{E7DC3515-54D4-4A44-A409-1AD3C10C63ED}"/>
          </ac:spMkLst>
        </pc:spChg>
        <pc:spChg chg="mod">
          <ac:chgData name="欣捷 王" userId="b965477fa0aef5e6" providerId="LiveId" clId="{27A071A9-4A2B-4AB7-8C63-02C98DF44A2F}" dt="2024-03-05T05:36:52.920" v="0"/>
          <ac:spMkLst>
            <pc:docMk/>
            <pc:sldMk cId="2470898374" sldId="256"/>
            <ac:spMk id="3" creationId="{B9F7C19A-4716-4FDA-9AAE-2A3CD35E521D}"/>
          </ac:spMkLst>
        </pc:spChg>
      </pc:sldChg>
      <pc:sldChg chg="modSp">
        <pc:chgData name="欣捷 王" userId="b965477fa0aef5e6" providerId="LiveId" clId="{27A071A9-4A2B-4AB7-8C63-02C98DF44A2F}" dt="2024-03-05T05:36:52.920" v="0"/>
        <pc:sldMkLst>
          <pc:docMk/>
          <pc:sldMk cId="0" sldId="294"/>
        </pc:sldMkLst>
        <pc:spChg chg="mod">
          <ac:chgData name="欣捷 王" userId="b965477fa0aef5e6" providerId="LiveId" clId="{27A071A9-4A2B-4AB7-8C63-02C98DF44A2F}" dt="2024-03-05T05:36:52.920" v="0"/>
          <ac:spMkLst>
            <pc:docMk/>
            <pc:sldMk cId="0" sldId="294"/>
            <ac:spMk id="88066" creationId="{57368985-4757-4351-A508-7D025AC6FF63}"/>
          </ac:spMkLst>
        </pc:spChg>
        <pc:spChg chg="mod">
          <ac:chgData name="欣捷 王" userId="b965477fa0aef5e6" providerId="LiveId" clId="{27A071A9-4A2B-4AB7-8C63-02C98DF44A2F}" dt="2024-03-05T05:36:52.920" v="0"/>
          <ac:spMkLst>
            <pc:docMk/>
            <pc:sldMk cId="0" sldId="294"/>
            <ac:spMk id="88067" creationId="{2FAF74E4-E70D-4F6C-A140-19CE9CF99376}"/>
          </ac:spMkLst>
        </pc:spChg>
      </pc:sldChg>
      <pc:sldChg chg="modSp">
        <pc:chgData name="欣捷 王" userId="b965477fa0aef5e6" providerId="LiveId" clId="{27A071A9-4A2B-4AB7-8C63-02C98DF44A2F}" dt="2024-03-05T05:36:52.920" v="0"/>
        <pc:sldMkLst>
          <pc:docMk/>
          <pc:sldMk cId="0" sldId="591"/>
        </pc:sldMkLst>
        <pc:spChg chg="mod">
          <ac:chgData name="欣捷 王" userId="b965477fa0aef5e6" providerId="LiveId" clId="{27A071A9-4A2B-4AB7-8C63-02C98DF44A2F}" dt="2024-03-05T05:36:52.920" v="0"/>
          <ac:spMkLst>
            <pc:docMk/>
            <pc:sldMk cId="0" sldId="591"/>
            <ac:spMk id="27650" creationId="{26C92AFB-09D4-49B8-9DEE-70CC067C0F88}"/>
          </ac:spMkLst>
        </pc:spChg>
      </pc:sldChg>
      <pc:sldChg chg="modSp mod">
        <pc:chgData name="欣捷 王" userId="b965477fa0aef5e6" providerId="LiveId" clId="{27A071A9-4A2B-4AB7-8C63-02C98DF44A2F}" dt="2024-03-14T16:11:43.787" v="24"/>
        <pc:sldMkLst>
          <pc:docMk/>
          <pc:sldMk cId="0" sldId="752"/>
        </pc:sldMkLst>
        <pc:spChg chg="mod">
          <ac:chgData name="欣捷 王" userId="b965477fa0aef5e6" providerId="LiveId" clId="{27A071A9-4A2B-4AB7-8C63-02C98DF44A2F}" dt="2024-03-05T05:36:52.920" v="0"/>
          <ac:spMkLst>
            <pc:docMk/>
            <pc:sldMk cId="0" sldId="752"/>
            <ac:spMk id="14338" creationId="{3A359ACA-8153-4C97-AC2E-517D6086B7D2}"/>
          </ac:spMkLst>
        </pc:spChg>
        <pc:spChg chg="mod">
          <ac:chgData name="欣捷 王" userId="b965477fa0aef5e6" providerId="LiveId" clId="{27A071A9-4A2B-4AB7-8C63-02C98DF44A2F}" dt="2024-03-14T16:11:43.787" v="24"/>
          <ac:spMkLst>
            <pc:docMk/>
            <pc:sldMk cId="0" sldId="752"/>
            <ac:spMk id="14339" creationId="{5227AAED-43DE-4EAF-9814-23C5C6681961}"/>
          </ac:spMkLst>
        </pc:spChg>
      </pc:sldChg>
      <pc:sldChg chg="modSp">
        <pc:chgData name="欣捷 王" userId="b965477fa0aef5e6" providerId="LiveId" clId="{27A071A9-4A2B-4AB7-8C63-02C98DF44A2F}" dt="2024-03-05T05:36:52.920" v="0"/>
        <pc:sldMkLst>
          <pc:docMk/>
          <pc:sldMk cId="0" sldId="755"/>
        </pc:sldMkLst>
        <pc:spChg chg="mod">
          <ac:chgData name="欣捷 王" userId="b965477fa0aef5e6" providerId="LiveId" clId="{27A071A9-4A2B-4AB7-8C63-02C98DF44A2F}" dt="2024-03-05T05:36:52.920" v="0"/>
          <ac:spMkLst>
            <pc:docMk/>
            <pc:sldMk cId="0" sldId="755"/>
            <ac:spMk id="5122" creationId="{78DEC034-2E11-4056-97AD-02A79FEFBD96}"/>
          </ac:spMkLst>
        </pc:spChg>
        <pc:spChg chg="mod">
          <ac:chgData name="欣捷 王" userId="b965477fa0aef5e6" providerId="LiveId" clId="{27A071A9-4A2B-4AB7-8C63-02C98DF44A2F}" dt="2024-03-05T05:36:52.920" v="0"/>
          <ac:spMkLst>
            <pc:docMk/>
            <pc:sldMk cId="0" sldId="755"/>
            <ac:spMk id="5123" creationId="{79E92F5F-5A2F-457D-BEE0-CE0146F4C042}"/>
          </ac:spMkLst>
        </pc:spChg>
      </pc:sldChg>
      <pc:sldChg chg="modSp">
        <pc:chgData name="欣捷 王" userId="b965477fa0aef5e6" providerId="LiveId" clId="{27A071A9-4A2B-4AB7-8C63-02C98DF44A2F}" dt="2024-03-05T05:36:52.920" v="0"/>
        <pc:sldMkLst>
          <pc:docMk/>
          <pc:sldMk cId="0" sldId="757"/>
        </pc:sldMkLst>
        <pc:spChg chg="mod">
          <ac:chgData name="欣捷 王" userId="b965477fa0aef5e6" providerId="LiveId" clId="{27A071A9-4A2B-4AB7-8C63-02C98DF44A2F}" dt="2024-03-05T05:36:52.920" v="0"/>
          <ac:spMkLst>
            <pc:docMk/>
            <pc:sldMk cId="0" sldId="757"/>
            <ac:spMk id="8194" creationId="{CC136099-6C1C-4B44-8F1F-89C91FEDCE32}"/>
          </ac:spMkLst>
        </pc:spChg>
        <pc:spChg chg="mod">
          <ac:chgData name="欣捷 王" userId="b965477fa0aef5e6" providerId="LiveId" clId="{27A071A9-4A2B-4AB7-8C63-02C98DF44A2F}" dt="2024-03-05T05:36:52.920" v="0"/>
          <ac:spMkLst>
            <pc:docMk/>
            <pc:sldMk cId="0" sldId="757"/>
            <ac:spMk id="8195" creationId="{D923000C-EEF4-4827-8A75-F2CC9294BA85}"/>
          </ac:spMkLst>
        </pc:spChg>
      </pc:sldChg>
      <pc:sldChg chg="modSp">
        <pc:chgData name="欣捷 王" userId="b965477fa0aef5e6" providerId="LiveId" clId="{27A071A9-4A2B-4AB7-8C63-02C98DF44A2F}" dt="2024-03-05T05:36:52.920" v="0"/>
        <pc:sldMkLst>
          <pc:docMk/>
          <pc:sldMk cId="0" sldId="760"/>
        </pc:sldMkLst>
        <pc:spChg chg="mod">
          <ac:chgData name="欣捷 王" userId="b965477fa0aef5e6" providerId="LiveId" clId="{27A071A9-4A2B-4AB7-8C63-02C98DF44A2F}" dt="2024-03-05T05:36:52.920" v="0"/>
          <ac:spMkLst>
            <pc:docMk/>
            <pc:sldMk cId="0" sldId="760"/>
            <ac:spMk id="56322" creationId="{96E18AF4-5BEC-4FFB-ACA3-54E107B1436E}"/>
          </ac:spMkLst>
        </pc:spChg>
        <pc:spChg chg="mod">
          <ac:chgData name="欣捷 王" userId="b965477fa0aef5e6" providerId="LiveId" clId="{27A071A9-4A2B-4AB7-8C63-02C98DF44A2F}" dt="2024-03-05T05:36:52.920" v="0"/>
          <ac:spMkLst>
            <pc:docMk/>
            <pc:sldMk cId="0" sldId="760"/>
            <ac:spMk id="56323" creationId="{E64E1B8C-AB8E-40DB-AC77-E7AF61C037A4}"/>
          </ac:spMkLst>
        </pc:spChg>
      </pc:sldChg>
      <pc:sldChg chg="modSp">
        <pc:chgData name="欣捷 王" userId="b965477fa0aef5e6" providerId="LiveId" clId="{27A071A9-4A2B-4AB7-8C63-02C98DF44A2F}" dt="2024-03-05T05:36:52.920" v="0"/>
        <pc:sldMkLst>
          <pc:docMk/>
          <pc:sldMk cId="0" sldId="793"/>
        </pc:sldMkLst>
        <pc:spChg chg="mod">
          <ac:chgData name="欣捷 王" userId="b965477fa0aef5e6" providerId="LiveId" clId="{27A071A9-4A2B-4AB7-8C63-02C98DF44A2F}" dt="2024-03-05T05:36:52.920" v="0"/>
          <ac:spMkLst>
            <pc:docMk/>
            <pc:sldMk cId="0" sldId="793"/>
            <ac:spMk id="90114" creationId="{0F6443F8-9B7E-4475-80CE-A7DD2486FB74}"/>
          </ac:spMkLst>
        </pc:spChg>
        <pc:graphicFrameChg chg="mod">
          <ac:chgData name="欣捷 王" userId="b965477fa0aef5e6" providerId="LiveId" clId="{27A071A9-4A2B-4AB7-8C63-02C98DF44A2F}" dt="2024-03-05T05:36:52.920" v="0"/>
          <ac:graphicFrameMkLst>
            <pc:docMk/>
            <pc:sldMk cId="0" sldId="793"/>
            <ac:graphicFrameMk id="455730" creationId="{68AAAF88-79DF-44B5-BAD3-C0DC74143C66}"/>
          </ac:graphicFrameMkLst>
        </pc:graphicFrameChg>
      </pc:sldChg>
      <pc:sldChg chg="modSp">
        <pc:chgData name="欣捷 王" userId="b965477fa0aef5e6" providerId="LiveId" clId="{27A071A9-4A2B-4AB7-8C63-02C98DF44A2F}" dt="2024-03-05T05:36:52.920" v="0"/>
        <pc:sldMkLst>
          <pc:docMk/>
          <pc:sldMk cId="0" sldId="794"/>
        </pc:sldMkLst>
        <pc:spChg chg="mod">
          <ac:chgData name="欣捷 王" userId="b965477fa0aef5e6" providerId="LiveId" clId="{27A071A9-4A2B-4AB7-8C63-02C98DF44A2F}" dt="2024-03-05T05:36:52.920" v="0"/>
          <ac:spMkLst>
            <pc:docMk/>
            <pc:sldMk cId="0" sldId="794"/>
            <ac:spMk id="15362" creationId="{5897E66D-36B3-4133-B990-25766CC202EE}"/>
          </ac:spMkLst>
        </pc:spChg>
        <pc:spChg chg="mod">
          <ac:chgData name="欣捷 王" userId="b965477fa0aef5e6" providerId="LiveId" clId="{27A071A9-4A2B-4AB7-8C63-02C98DF44A2F}" dt="2024-03-05T05:36:52.920" v="0"/>
          <ac:spMkLst>
            <pc:docMk/>
            <pc:sldMk cId="0" sldId="794"/>
            <ac:spMk id="15363" creationId="{89ABB1C7-9156-44CA-B1C7-1A940E93459E}"/>
          </ac:spMkLst>
        </pc:spChg>
      </pc:sldChg>
      <pc:sldChg chg="modSp">
        <pc:chgData name="欣捷 王" userId="b965477fa0aef5e6" providerId="LiveId" clId="{27A071A9-4A2B-4AB7-8C63-02C98DF44A2F}" dt="2024-03-05T05:36:52.920" v="0"/>
        <pc:sldMkLst>
          <pc:docMk/>
          <pc:sldMk cId="0" sldId="795"/>
        </pc:sldMkLst>
        <pc:spChg chg="mod">
          <ac:chgData name="欣捷 王" userId="b965477fa0aef5e6" providerId="LiveId" clId="{27A071A9-4A2B-4AB7-8C63-02C98DF44A2F}" dt="2024-03-05T05:36:52.920" v="0"/>
          <ac:spMkLst>
            <pc:docMk/>
            <pc:sldMk cId="0" sldId="795"/>
            <ac:spMk id="16386" creationId="{0A0AD235-2F5F-409C-B0B2-90FCD08E0CB2}"/>
          </ac:spMkLst>
        </pc:spChg>
        <pc:spChg chg="mod">
          <ac:chgData name="欣捷 王" userId="b965477fa0aef5e6" providerId="LiveId" clId="{27A071A9-4A2B-4AB7-8C63-02C98DF44A2F}" dt="2024-03-05T05:36:52.920" v="0"/>
          <ac:spMkLst>
            <pc:docMk/>
            <pc:sldMk cId="0" sldId="795"/>
            <ac:spMk id="466947" creationId="{DCB1D01E-E10D-40C9-8F2F-43FC5E1E8EC1}"/>
          </ac:spMkLst>
        </pc:spChg>
      </pc:sldChg>
      <pc:sldChg chg="modSp">
        <pc:chgData name="欣捷 王" userId="b965477fa0aef5e6" providerId="LiveId" clId="{27A071A9-4A2B-4AB7-8C63-02C98DF44A2F}" dt="2024-03-05T05:36:52.920" v="0"/>
        <pc:sldMkLst>
          <pc:docMk/>
          <pc:sldMk cId="0" sldId="796"/>
        </pc:sldMkLst>
        <pc:spChg chg="mod">
          <ac:chgData name="欣捷 王" userId="b965477fa0aef5e6" providerId="LiveId" clId="{27A071A9-4A2B-4AB7-8C63-02C98DF44A2F}" dt="2024-03-05T05:36:52.920" v="0"/>
          <ac:spMkLst>
            <pc:docMk/>
            <pc:sldMk cId="0" sldId="796"/>
            <ac:spMk id="17410" creationId="{E67DB82E-FCAB-45C0-9CF4-D901FB0DC15C}"/>
          </ac:spMkLst>
        </pc:spChg>
        <pc:spChg chg="mod">
          <ac:chgData name="欣捷 王" userId="b965477fa0aef5e6" providerId="LiveId" clId="{27A071A9-4A2B-4AB7-8C63-02C98DF44A2F}" dt="2024-03-05T05:36:52.920" v="0"/>
          <ac:spMkLst>
            <pc:docMk/>
            <pc:sldMk cId="0" sldId="796"/>
            <ac:spMk id="17411" creationId="{30B2C863-1A4E-474A-B8AF-52EF3D7C58D1}"/>
          </ac:spMkLst>
        </pc:spChg>
      </pc:sldChg>
      <pc:sldChg chg="modSp">
        <pc:chgData name="欣捷 王" userId="b965477fa0aef5e6" providerId="LiveId" clId="{27A071A9-4A2B-4AB7-8C63-02C98DF44A2F}" dt="2024-03-05T05:36:52.920" v="0"/>
        <pc:sldMkLst>
          <pc:docMk/>
          <pc:sldMk cId="0" sldId="797"/>
        </pc:sldMkLst>
        <pc:spChg chg="mod">
          <ac:chgData name="欣捷 王" userId="b965477fa0aef5e6" providerId="LiveId" clId="{27A071A9-4A2B-4AB7-8C63-02C98DF44A2F}" dt="2024-03-05T05:36:52.920" v="0"/>
          <ac:spMkLst>
            <pc:docMk/>
            <pc:sldMk cId="0" sldId="797"/>
            <ac:spMk id="18434" creationId="{903D3574-EF3C-4B8A-A9F1-FF4EA679BC3C}"/>
          </ac:spMkLst>
        </pc:spChg>
        <pc:spChg chg="mod">
          <ac:chgData name="欣捷 王" userId="b965477fa0aef5e6" providerId="LiveId" clId="{27A071A9-4A2B-4AB7-8C63-02C98DF44A2F}" dt="2024-03-05T05:36:52.920" v="0"/>
          <ac:spMkLst>
            <pc:docMk/>
            <pc:sldMk cId="0" sldId="797"/>
            <ac:spMk id="18435" creationId="{51324BCD-D5B7-410A-AC0E-A938322781BD}"/>
          </ac:spMkLst>
        </pc:spChg>
      </pc:sldChg>
      <pc:sldChg chg="modSp">
        <pc:chgData name="欣捷 王" userId="b965477fa0aef5e6" providerId="LiveId" clId="{27A071A9-4A2B-4AB7-8C63-02C98DF44A2F}" dt="2024-03-05T05:36:52.920" v="0"/>
        <pc:sldMkLst>
          <pc:docMk/>
          <pc:sldMk cId="0" sldId="798"/>
        </pc:sldMkLst>
        <pc:spChg chg="mod">
          <ac:chgData name="欣捷 王" userId="b965477fa0aef5e6" providerId="LiveId" clId="{27A071A9-4A2B-4AB7-8C63-02C98DF44A2F}" dt="2024-03-05T05:36:52.920" v="0"/>
          <ac:spMkLst>
            <pc:docMk/>
            <pc:sldMk cId="0" sldId="798"/>
            <ac:spMk id="19458" creationId="{D6CCB130-DD7F-4375-A3DF-5ACD0074D4FF}"/>
          </ac:spMkLst>
        </pc:spChg>
        <pc:spChg chg="mod">
          <ac:chgData name="欣捷 王" userId="b965477fa0aef5e6" providerId="LiveId" clId="{27A071A9-4A2B-4AB7-8C63-02C98DF44A2F}" dt="2024-03-05T05:36:52.920" v="0"/>
          <ac:spMkLst>
            <pc:docMk/>
            <pc:sldMk cId="0" sldId="798"/>
            <ac:spMk id="19459" creationId="{6ED81155-D9BD-4411-9039-44464EE1E465}"/>
          </ac:spMkLst>
        </pc:spChg>
      </pc:sldChg>
      <pc:sldChg chg="modSp">
        <pc:chgData name="欣捷 王" userId="b965477fa0aef5e6" providerId="LiveId" clId="{27A071A9-4A2B-4AB7-8C63-02C98DF44A2F}" dt="2024-03-05T05:36:52.920" v="0"/>
        <pc:sldMkLst>
          <pc:docMk/>
          <pc:sldMk cId="0" sldId="799"/>
        </pc:sldMkLst>
        <pc:spChg chg="mod">
          <ac:chgData name="欣捷 王" userId="b965477fa0aef5e6" providerId="LiveId" clId="{27A071A9-4A2B-4AB7-8C63-02C98DF44A2F}" dt="2024-03-05T05:36:52.920" v="0"/>
          <ac:spMkLst>
            <pc:docMk/>
            <pc:sldMk cId="0" sldId="799"/>
            <ac:spMk id="20482" creationId="{03692775-5061-445C-A8A0-B0592C259823}"/>
          </ac:spMkLst>
        </pc:spChg>
        <pc:graphicFrameChg chg="mod">
          <ac:chgData name="欣捷 王" userId="b965477fa0aef5e6" providerId="LiveId" clId="{27A071A9-4A2B-4AB7-8C63-02C98DF44A2F}" dt="2024-03-05T05:36:52.920" v="0"/>
          <ac:graphicFrameMkLst>
            <pc:docMk/>
            <pc:sldMk cId="0" sldId="799"/>
            <ac:graphicFrameMk id="561155" creationId="{B22AA2E3-50E0-4D2C-A469-46DC97C557A2}"/>
          </ac:graphicFrameMkLst>
        </pc:graphicFrameChg>
      </pc:sldChg>
      <pc:sldChg chg="modSp">
        <pc:chgData name="欣捷 王" userId="b965477fa0aef5e6" providerId="LiveId" clId="{27A071A9-4A2B-4AB7-8C63-02C98DF44A2F}" dt="2024-03-05T05:36:52.920" v="0"/>
        <pc:sldMkLst>
          <pc:docMk/>
          <pc:sldMk cId="0" sldId="800"/>
        </pc:sldMkLst>
        <pc:spChg chg="mod">
          <ac:chgData name="欣捷 王" userId="b965477fa0aef5e6" providerId="LiveId" clId="{27A071A9-4A2B-4AB7-8C63-02C98DF44A2F}" dt="2024-03-05T05:36:52.920" v="0"/>
          <ac:spMkLst>
            <pc:docMk/>
            <pc:sldMk cId="0" sldId="800"/>
            <ac:spMk id="21506" creationId="{B67CBA29-C211-47E1-93F5-558D0142B8C5}"/>
          </ac:spMkLst>
        </pc:spChg>
        <pc:spChg chg="mod">
          <ac:chgData name="欣捷 王" userId="b965477fa0aef5e6" providerId="LiveId" clId="{27A071A9-4A2B-4AB7-8C63-02C98DF44A2F}" dt="2024-03-05T05:36:52.920" v="0"/>
          <ac:spMkLst>
            <pc:docMk/>
            <pc:sldMk cId="0" sldId="800"/>
            <ac:spMk id="21507" creationId="{0AF249EB-8E11-403C-8157-E0C827357544}"/>
          </ac:spMkLst>
        </pc:spChg>
      </pc:sldChg>
      <pc:sldChg chg="modSp">
        <pc:chgData name="欣捷 王" userId="b965477fa0aef5e6" providerId="LiveId" clId="{27A071A9-4A2B-4AB7-8C63-02C98DF44A2F}" dt="2024-03-05T05:36:52.920" v="0"/>
        <pc:sldMkLst>
          <pc:docMk/>
          <pc:sldMk cId="0" sldId="801"/>
        </pc:sldMkLst>
        <pc:spChg chg="mod">
          <ac:chgData name="欣捷 王" userId="b965477fa0aef5e6" providerId="LiveId" clId="{27A071A9-4A2B-4AB7-8C63-02C98DF44A2F}" dt="2024-03-05T05:36:52.920" v="0"/>
          <ac:spMkLst>
            <pc:docMk/>
            <pc:sldMk cId="0" sldId="801"/>
            <ac:spMk id="22530" creationId="{9D5C39FA-E20B-4C31-94C1-69BD12C58B41}"/>
          </ac:spMkLst>
        </pc:spChg>
        <pc:spChg chg="mod">
          <ac:chgData name="欣捷 王" userId="b965477fa0aef5e6" providerId="LiveId" clId="{27A071A9-4A2B-4AB7-8C63-02C98DF44A2F}" dt="2024-03-05T05:36:52.920" v="0"/>
          <ac:spMkLst>
            <pc:docMk/>
            <pc:sldMk cId="0" sldId="801"/>
            <ac:spMk id="22531" creationId="{7D3A0E70-B8A5-457D-BBED-38460CEEC1D6}"/>
          </ac:spMkLst>
        </pc:spChg>
      </pc:sldChg>
      <pc:sldChg chg="modSp">
        <pc:chgData name="欣捷 王" userId="b965477fa0aef5e6" providerId="LiveId" clId="{27A071A9-4A2B-4AB7-8C63-02C98DF44A2F}" dt="2024-03-05T05:36:52.920" v="0"/>
        <pc:sldMkLst>
          <pc:docMk/>
          <pc:sldMk cId="0" sldId="803"/>
        </pc:sldMkLst>
        <pc:spChg chg="mod">
          <ac:chgData name="欣捷 王" userId="b965477fa0aef5e6" providerId="LiveId" clId="{27A071A9-4A2B-4AB7-8C63-02C98DF44A2F}" dt="2024-03-05T05:36:52.920" v="0"/>
          <ac:spMkLst>
            <pc:docMk/>
            <pc:sldMk cId="0" sldId="803"/>
            <ac:spMk id="24578" creationId="{2AF4E1AD-0842-480B-99CB-8DB42D84CF83}"/>
          </ac:spMkLst>
        </pc:spChg>
        <pc:spChg chg="mod">
          <ac:chgData name="欣捷 王" userId="b965477fa0aef5e6" providerId="LiveId" clId="{27A071A9-4A2B-4AB7-8C63-02C98DF44A2F}" dt="2024-03-05T05:36:52.920" v="0"/>
          <ac:spMkLst>
            <pc:docMk/>
            <pc:sldMk cId="0" sldId="803"/>
            <ac:spMk id="24579" creationId="{FA027989-4208-4111-9A1A-A8AE863FA838}"/>
          </ac:spMkLst>
        </pc:spChg>
      </pc:sldChg>
      <pc:sldChg chg="modSp">
        <pc:chgData name="欣捷 王" userId="b965477fa0aef5e6" providerId="LiveId" clId="{27A071A9-4A2B-4AB7-8C63-02C98DF44A2F}" dt="2024-03-05T05:36:52.920" v="0"/>
        <pc:sldMkLst>
          <pc:docMk/>
          <pc:sldMk cId="0" sldId="804"/>
        </pc:sldMkLst>
        <pc:spChg chg="mod">
          <ac:chgData name="欣捷 王" userId="b965477fa0aef5e6" providerId="LiveId" clId="{27A071A9-4A2B-4AB7-8C63-02C98DF44A2F}" dt="2024-03-05T05:36:52.920" v="0"/>
          <ac:spMkLst>
            <pc:docMk/>
            <pc:sldMk cId="0" sldId="804"/>
            <ac:spMk id="4" creationId="{6F3234C4-C2BD-4623-ACDA-50B81155E024}"/>
          </ac:spMkLst>
        </pc:spChg>
        <pc:spChg chg="mod">
          <ac:chgData name="欣捷 王" userId="b965477fa0aef5e6" providerId="LiveId" clId="{27A071A9-4A2B-4AB7-8C63-02C98DF44A2F}" dt="2024-03-05T05:36:52.920" v="0"/>
          <ac:spMkLst>
            <pc:docMk/>
            <pc:sldMk cId="0" sldId="804"/>
            <ac:spMk id="25602" creationId="{0E32AB20-27DE-4EEC-9087-F9A044AFAE08}"/>
          </ac:spMkLst>
        </pc:spChg>
      </pc:sldChg>
      <pc:sldChg chg="modSp">
        <pc:chgData name="欣捷 王" userId="b965477fa0aef5e6" providerId="LiveId" clId="{27A071A9-4A2B-4AB7-8C63-02C98DF44A2F}" dt="2024-03-05T05:36:52.920" v="0"/>
        <pc:sldMkLst>
          <pc:docMk/>
          <pc:sldMk cId="0" sldId="805"/>
        </pc:sldMkLst>
        <pc:spChg chg="mod">
          <ac:chgData name="欣捷 王" userId="b965477fa0aef5e6" providerId="LiveId" clId="{27A071A9-4A2B-4AB7-8C63-02C98DF44A2F}" dt="2024-03-05T05:36:52.920" v="0"/>
          <ac:spMkLst>
            <pc:docMk/>
            <pc:sldMk cId="0" sldId="805"/>
            <ac:spMk id="26626" creationId="{9E838114-6843-43B5-8F5A-01F403A1360E}"/>
          </ac:spMkLst>
        </pc:spChg>
        <pc:spChg chg="mod">
          <ac:chgData name="欣捷 王" userId="b965477fa0aef5e6" providerId="LiveId" clId="{27A071A9-4A2B-4AB7-8C63-02C98DF44A2F}" dt="2024-03-05T05:36:52.920" v="0"/>
          <ac:spMkLst>
            <pc:docMk/>
            <pc:sldMk cId="0" sldId="805"/>
            <ac:spMk id="26627" creationId="{917B2FEA-8DE1-49ED-A2E7-E1637C6E3D89}"/>
          </ac:spMkLst>
        </pc:spChg>
      </pc:sldChg>
      <pc:sldChg chg="modSp">
        <pc:chgData name="欣捷 王" userId="b965477fa0aef5e6" providerId="LiveId" clId="{27A071A9-4A2B-4AB7-8C63-02C98DF44A2F}" dt="2024-03-05T05:36:52.920" v="0"/>
        <pc:sldMkLst>
          <pc:docMk/>
          <pc:sldMk cId="0" sldId="806"/>
        </pc:sldMkLst>
        <pc:spChg chg="mod">
          <ac:chgData name="欣捷 王" userId="b965477fa0aef5e6" providerId="LiveId" clId="{27A071A9-4A2B-4AB7-8C63-02C98DF44A2F}" dt="2024-03-05T05:36:52.920" v="0"/>
          <ac:spMkLst>
            <pc:docMk/>
            <pc:sldMk cId="0" sldId="806"/>
            <ac:spMk id="27650" creationId="{609ED805-FAD3-4940-A5B3-C6DE927A13A9}"/>
          </ac:spMkLst>
        </pc:spChg>
        <pc:spChg chg="mod">
          <ac:chgData name="欣捷 王" userId="b965477fa0aef5e6" providerId="LiveId" clId="{27A071A9-4A2B-4AB7-8C63-02C98DF44A2F}" dt="2024-03-05T05:36:52.920" v="0"/>
          <ac:spMkLst>
            <pc:docMk/>
            <pc:sldMk cId="0" sldId="806"/>
            <ac:spMk id="27651" creationId="{3E96CD25-C55C-436A-8524-1038C65B9DAD}"/>
          </ac:spMkLst>
        </pc:spChg>
      </pc:sldChg>
      <pc:sldChg chg="modSp">
        <pc:chgData name="欣捷 王" userId="b965477fa0aef5e6" providerId="LiveId" clId="{27A071A9-4A2B-4AB7-8C63-02C98DF44A2F}" dt="2024-03-05T05:36:52.920" v="0"/>
        <pc:sldMkLst>
          <pc:docMk/>
          <pc:sldMk cId="0" sldId="807"/>
        </pc:sldMkLst>
        <pc:spChg chg="mod">
          <ac:chgData name="欣捷 王" userId="b965477fa0aef5e6" providerId="LiveId" clId="{27A071A9-4A2B-4AB7-8C63-02C98DF44A2F}" dt="2024-03-05T05:36:52.920" v="0"/>
          <ac:spMkLst>
            <pc:docMk/>
            <pc:sldMk cId="0" sldId="807"/>
            <ac:spMk id="28674" creationId="{DC255702-8784-46F9-BC0C-32A6D87BEAA9}"/>
          </ac:spMkLst>
        </pc:spChg>
      </pc:sldChg>
      <pc:sldChg chg="modSp">
        <pc:chgData name="欣捷 王" userId="b965477fa0aef5e6" providerId="LiveId" clId="{27A071A9-4A2B-4AB7-8C63-02C98DF44A2F}" dt="2024-03-05T05:36:52.920" v="0"/>
        <pc:sldMkLst>
          <pc:docMk/>
          <pc:sldMk cId="0" sldId="808"/>
        </pc:sldMkLst>
        <pc:spChg chg="mod">
          <ac:chgData name="欣捷 王" userId="b965477fa0aef5e6" providerId="LiveId" clId="{27A071A9-4A2B-4AB7-8C63-02C98DF44A2F}" dt="2024-03-05T05:36:52.920" v="0"/>
          <ac:spMkLst>
            <pc:docMk/>
            <pc:sldMk cId="0" sldId="808"/>
            <ac:spMk id="29698" creationId="{1AECC67D-927E-4C54-BC34-721F2E34AA96}"/>
          </ac:spMkLst>
        </pc:spChg>
      </pc:sldChg>
      <pc:sldChg chg="modSp">
        <pc:chgData name="欣捷 王" userId="b965477fa0aef5e6" providerId="LiveId" clId="{27A071A9-4A2B-4AB7-8C63-02C98DF44A2F}" dt="2024-03-05T05:36:52.920" v="0"/>
        <pc:sldMkLst>
          <pc:docMk/>
          <pc:sldMk cId="0" sldId="809"/>
        </pc:sldMkLst>
        <pc:spChg chg="mod">
          <ac:chgData name="欣捷 王" userId="b965477fa0aef5e6" providerId="LiveId" clId="{27A071A9-4A2B-4AB7-8C63-02C98DF44A2F}" dt="2024-03-05T05:36:52.920" v="0"/>
          <ac:spMkLst>
            <pc:docMk/>
            <pc:sldMk cId="0" sldId="809"/>
            <ac:spMk id="30722" creationId="{91F4FE8E-A02F-4906-835E-3974C65FC278}"/>
          </ac:spMkLst>
        </pc:spChg>
        <pc:spChg chg="mod">
          <ac:chgData name="欣捷 王" userId="b965477fa0aef5e6" providerId="LiveId" clId="{27A071A9-4A2B-4AB7-8C63-02C98DF44A2F}" dt="2024-03-05T05:36:52.920" v="0"/>
          <ac:spMkLst>
            <pc:docMk/>
            <pc:sldMk cId="0" sldId="809"/>
            <ac:spMk id="30723" creationId="{432ABE74-8A90-4217-A190-E04F515F0624}"/>
          </ac:spMkLst>
        </pc:spChg>
      </pc:sldChg>
      <pc:sldChg chg="modSp">
        <pc:chgData name="欣捷 王" userId="b965477fa0aef5e6" providerId="LiveId" clId="{27A071A9-4A2B-4AB7-8C63-02C98DF44A2F}" dt="2024-03-05T05:36:52.920" v="0"/>
        <pc:sldMkLst>
          <pc:docMk/>
          <pc:sldMk cId="0" sldId="810"/>
        </pc:sldMkLst>
        <pc:spChg chg="mod">
          <ac:chgData name="欣捷 王" userId="b965477fa0aef5e6" providerId="LiveId" clId="{27A071A9-4A2B-4AB7-8C63-02C98DF44A2F}" dt="2024-03-05T05:36:52.920" v="0"/>
          <ac:spMkLst>
            <pc:docMk/>
            <pc:sldMk cId="0" sldId="810"/>
            <ac:spMk id="31746" creationId="{1776D9E4-2011-4318-9B3D-0CDDEE9C888C}"/>
          </ac:spMkLst>
        </pc:spChg>
        <pc:spChg chg="mod">
          <ac:chgData name="欣捷 王" userId="b965477fa0aef5e6" providerId="LiveId" clId="{27A071A9-4A2B-4AB7-8C63-02C98DF44A2F}" dt="2024-03-05T05:36:52.920" v="0"/>
          <ac:spMkLst>
            <pc:docMk/>
            <pc:sldMk cId="0" sldId="810"/>
            <ac:spMk id="31747" creationId="{DF72136D-9304-4D52-ADD0-FDE1F7444D13}"/>
          </ac:spMkLst>
        </pc:spChg>
      </pc:sldChg>
      <pc:sldChg chg="modSp">
        <pc:chgData name="欣捷 王" userId="b965477fa0aef5e6" providerId="LiveId" clId="{27A071A9-4A2B-4AB7-8C63-02C98DF44A2F}" dt="2024-03-05T05:36:52.920" v="0"/>
        <pc:sldMkLst>
          <pc:docMk/>
          <pc:sldMk cId="0" sldId="811"/>
        </pc:sldMkLst>
        <pc:spChg chg="mod">
          <ac:chgData name="欣捷 王" userId="b965477fa0aef5e6" providerId="LiveId" clId="{27A071A9-4A2B-4AB7-8C63-02C98DF44A2F}" dt="2024-03-05T05:36:52.920" v="0"/>
          <ac:spMkLst>
            <pc:docMk/>
            <pc:sldMk cId="0" sldId="811"/>
            <ac:spMk id="32770" creationId="{69D84176-04C1-441D-9AAA-FE9E98D23975}"/>
          </ac:spMkLst>
        </pc:spChg>
        <pc:spChg chg="mod">
          <ac:chgData name="欣捷 王" userId="b965477fa0aef5e6" providerId="LiveId" clId="{27A071A9-4A2B-4AB7-8C63-02C98DF44A2F}" dt="2024-03-05T05:36:52.920" v="0"/>
          <ac:spMkLst>
            <pc:docMk/>
            <pc:sldMk cId="0" sldId="811"/>
            <ac:spMk id="32771" creationId="{902EBA37-14C6-4941-A302-715413A3B132}"/>
          </ac:spMkLst>
        </pc:spChg>
      </pc:sldChg>
      <pc:sldChg chg="modSp">
        <pc:chgData name="欣捷 王" userId="b965477fa0aef5e6" providerId="LiveId" clId="{27A071A9-4A2B-4AB7-8C63-02C98DF44A2F}" dt="2024-03-05T05:36:52.920" v="0"/>
        <pc:sldMkLst>
          <pc:docMk/>
          <pc:sldMk cId="0" sldId="812"/>
        </pc:sldMkLst>
        <pc:spChg chg="mod">
          <ac:chgData name="欣捷 王" userId="b965477fa0aef5e6" providerId="LiveId" clId="{27A071A9-4A2B-4AB7-8C63-02C98DF44A2F}" dt="2024-03-05T05:36:52.920" v="0"/>
          <ac:spMkLst>
            <pc:docMk/>
            <pc:sldMk cId="0" sldId="812"/>
            <ac:spMk id="33794" creationId="{4BD4946A-A586-4506-8150-01E44DD7BF9C}"/>
          </ac:spMkLst>
        </pc:spChg>
        <pc:spChg chg="mod">
          <ac:chgData name="欣捷 王" userId="b965477fa0aef5e6" providerId="LiveId" clId="{27A071A9-4A2B-4AB7-8C63-02C98DF44A2F}" dt="2024-03-05T05:36:52.920" v="0"/>
          <ac:spMkLst>
            <pc:docMk/>
            <pc:sldMk cId="0" sldId="812"/>
            <ac:spMk id="33795" creationId="{8C8A0CAE-8830-443E-B3B8-F80163AB0F20}"/>
          </ac:spMkLst>
        </pc:spChg>
      </pc:sldChg>
      <pc:sldChg chg="modSp">
        <pc:chgData name="欣捷 王" userId="b965477fa0aef5e6" providerId="LiveId" clId="{27A071A9-4A2B-4AB7-8C63-02C98DF44A2F}" dt="2024-03-05T05:36:52.920" v="0"/>
        <pc:sldMkLst>
          <pc:docMk/>
          <pc:sldMk cId="0" sldId="813"/>
        </pc:sldMkLst>
        <pc:spChg chg="mod">
          <ac:chgData name="欣捷 王" userId="b965477fa0aef5e6" providerId="LiveId" clId="{27A071A9-4A2B-4AB7-8C63-02C98DF44A2F}" dt="2024-03-05T05:36:52.920" v="0"/>
          <ac:spMkLst>
            <pc:docMk/>
            <pc:sldMk cId="0" sldId="813"/>
            <ac:spMk id="34818" creationId="{81A03EBA-8118-4A7B-8A71-3C52F44F8061}"/>
          </ac:spMkLst>
        </pc:spChg>
        <pc:spChg chg="mod">
          <ac:chgData name="欣捷 王" userId="b965477fa0aef5e6" providerId="LiveId" clId="{27A071A9-4A2B-4AB7-8C63-02C98DF44A2F}" dt="2024-03-05T05:36:52.920" v="0"/>
          <ac:spMkLst>
            <pc:docMk/>
            <pc:sldMk cId="0" sldId="813"/>
            <ac:spMk id="34819" creationId="{FB7A4500-BEAF-465E-8726-F5A65B02DF83}"/>
          </ac:spMkLst>
        </pc:spChg>
      </pc:sldChg>
      <pc:sldChg chg="modSp">
        <pc:chgData name="欣捷 王" userId="b965477fa0aef5e6" providerId="LiveId" clId="{27A071A9-4A2B-4AB7-8C63-02C98DF44A2F}" dt="2024-03-05T05:36:52.920" v="0"/>
        <pc:sldMkLst>
          <pc:docMk/>
          <pc:sldMk cId="0" sldId="814"/>
        </pc:sldMkLst>
        <pc:spChg chg="mod">
          <ac:chgData name="欣捷 王" userId="b965477fa0aef5e6" providerId="LiveId" clId="{27A071A9-4A2B-4AB7-8C63-02C98DF44A2F}" dt="2024-03-05T05:36:52.920" v="0"/>
          <ac:spMkLst>
            <pc:docMk/>
            <pc:sldMk cId="0" sldId="814"/>
            <ac:spMk id="35842" creationId="{3704ED90-C796-4696-A98B-5EFF88C692D7}"/>
          </ac:spMkLst>
        </pc:spChg>
        <pc:spChg chg="mod">
          <ac:chgData name="欣捷 王" userId="b965477fa0aef5e6" providerId="LiveId" clId="{27A071A9-4A2B-4AB7-8C63-02C98DF44A2F}" dt="2024-03-05T05:36:52.920" v="0"/>
          <ac:spMkLst>
            <pc:docMk/>
            <pc:sldMk cId="0" sldId="814"/>
            <ac:spMk id="35843" creationId="{49A9D75F-4316-4B23-8695-F731CAD417CF}"/>
          </ac:spMkLst>
        </pc:spChg>
      </pc:sldChg>
      <pc:sldChg chg="modSp">
        <pc:chgData name="欣捷 王" userId="b965477fa0aef5e6" providerId="LiveId" clId="{27A071A9-4A2B-4AB7-8C63-02C98DF44A2F}" dt="2024-03-05T05:36:52.920" v="0"/>
        <pc:sldMkLst>
          <pc:docMk/>
          <pc:sldMk cId="0" sldId="815"/>
        </pc:sldMkLst>
        <pc:spChg chg="mod">
          <ac:chgData name="欣捷 王" userId="b965477fa0aef5e6" providerId="LiveId" clId="{27A071A9-4A2B-4AB7-8C63-02C98DF44A2F}" dt="2024-03-05T05:36:52.920" v="0"/>
          <ac:spMkLst>
            <pc:docMk/>
            <pc:sldMk cId="0" sldId="815"/>
            <ac:spMk id="36866" creationId="{50E85ECD-A326-4FB6-A634-3422F2D448A4}"/>
          </ac:spMkLst>
        </pc:spChg>
        <pc:spChg chg="mod">
          <ac:chgData name="欣捷 王" userId="b965477fa0aef5e6" providerId="LiveId" clId="{27A071A9-4A2B-4AB7-8C63-02C98DF44A2F}" dt="2024-03-05T05:36:52.920" v="0"/>
          <ac:spMkLst>
            <pc:docMk/>
            <pc:sldMk cId="0" sldId="815"/>
            <ac:spMk id="36867" creationId="{F43F0B79-FF74-41C2-8360-04E8D3F559CC}"/>
          </ac:spMkLst>
        </pc:spChg>
      </pc:sldChg>
      <pc:sldChg chg="modSp">
        <pc:chgData name="欣捷 王" userId="b965477fa0aef5e6" providerId="LiveId" clId="{27A071A9-4A2B-4AB7-8C63-02C98DF44A2F}" dt="2024-03-05T05:36:52.920" v="0"/>
        <pc:sldMkLst>
          <pc:docMk/>
          <pc:sldMk cId="0" sldId="816"/>
        </pc:sldMkLst>
        <pc:spChg chg="mod">
          <ac:chgData name="欣捷 王" userId="b965477fa0aef5e6" providerId="LiveId" clId="{27A071A9-4A2B-4AB7-8C63-02C98DF44A2F}" dt="2024-03-05T05:36:52.920" v="0"/>
          <ac:spMkLst>
            <pc:docMk/>
            <pc:sldMk cId="0" sldId="816"/>
            <ac:spMk id="37890" creationId="{7A169EBC-C896-4C1D-82DA-F36D1641DD34}"/>
          </ac:spMkLst>
        </pc:spChg>
        <pc:spChg chg="mod">
          <ac:chgData name="欣捷 王" userId="b965477fa0aef5e6" providerId="LiveId" clId="{27A071A9-4A2B-4AB7-8C63-02C98DF44A2F}" dt="2024-03-05T05:36:52.920" v="0"/>
          <ac:spMkLst>
            <pc:docMk/>
            <pc:sldMk cId="0" sldId="816"/>
            <ac:spMk id="37891" creationId="{2F22211B-5FC3-4358-A51A-897DC8895DD2}"/>
          </ac:spMkLst>
        </pc:spChg>
      </pc:sldChg>
      <pc:sldChg chg="modSp">
        <pc:chgData name="欣捷 王" userId="b965477fa0aef5e6" providerId="LiveId" clId="{27A071A9-4A2B-4AB7-8C63-02C98DF44A2F}" dt="2024-03-05T05:36:52.920" v="0"/>
        <pc:sldMkLst>
          <pc:docMk/>
          <pc:sldMk cId="0" sldId="817"/>
        </pc:sldMkLst>
        <pc:spChg chg="mod">
          <ac:chgData name="欣捷 王" userId="b965477fa0aef5e6" providerId="LiveId" clId="{27A071A9-4A2B-4AB7-8C63-02C98DF44A2F}" dt="2024-03-05T05:36:52.920" v="0"/>
          <ac:spMkLst>
            <pc:docMk/>
            <pc:sldMk cId="0" sldId="817"/>
            <ac:spMk id="38914" creationId="{8372EAB0-6474-4F4E-88BC-F54DCA596BF7}"/>
          </ac:spMkLst>
        </pc:spChg>
        <pc:spChg chg="mod">
          <ac:chgData name="欣捷 王" userId="b965477fa0aef5e6" providerId="LiveId" clId="{27A071A9-4A2B-4AB7-8C63-02C98DF44A2F}" dt="2024-03-05T05:36:52.920" v="0"/>
          <ac:spMkLst>
            <pc:docMk/>
            <pc:sldMk cId="0" sldId="817"/>
            <ac:spMk id="38915" creationId="{3A12E3FB-2DCA-4ED0-B8D5-DE5D08ED94F2}"/>
          </ac:spMkLst>
        </pc:spChg>
      </pc:sldChg>
      <pc:sldChg chg="modSp">
        <pc:chgData name="欣捷 王" userId="b965477fa0aef5e6" providerId="LiveId" clId="{27A071A9-4A2B-4AB7-8C63-02C98DF44A2F}" dt="2024-03-05T05:36:52.920" v="0"/>
        <pc:sldMkLst>
          <pc:docMk/>
          <pc:sldMk cId="0" sldId="818"/>
        </pc:sldMkLst>
        <pc:spChg chg="mod">
          <ac:chgData name="欣捷 王" userId="b965477fa0aef5e6" providerId="LiveId" clId="{27A071A9-4A2B-4AB7-8C63-02C98DF44A2F}" dt="2024-03-05T05:36:52.920" v="0"/>
          <ac:spMkLst>
            <pc:docMk/>
            <pc:sldMk cId="0" sldId="818"/>
            <ac:spMk id="9218" creationId="{F86AAFBA-2B69-4BD5-8F95-2F8A41E01870}"/>
          </ac:spMkLst>
        </pc:spChg>
        <pc:spChg chg="mod">
          <ac:chgData name="欣捷 王" userId="b965477fa0aef5e6" providerId="LiveId" clId="{27A071A9-4A2B-4AB7-8C63-02C98DF44A2F}" dt="2024-03-05T05:36:52.920" v="0"/>
          <ac:spMkLst>
            <pc:docMk/>
            <pc:sldMk cId="0" sldId="818"/>
            <ac:spMk id="9219" creationId="{8B16CFB3-9495-4F35-8706-DD70AE6DD31B}"/>
          </ac:spMkLst>
        </pc:spChg>
      </pc:sldChg>
      <pc:sldChg chg="modSp">
        <pc:chgData name="欣捷 王" userId="b965477fa0aef5e6" providerId="LiveId" clId="{27A071A9-4A2B-4AB7-8C63-02C98DF44A2F}" dt="2024-03-05T05:36:52.920" v="0"/>
        <pc:sldMkLst>
          <pc:docMk/>
          <pc:sldMk cId="0" sldId="819"/>
        </pc:sldMkLst>
        <pc:spChg chg="mod">
          <ac:chgData name="欣捷 王" userId="b965477fa0aef5e6" providerId="LiveId" clId="{27A071A9-4A2B-4AB7-8C63-02C98DF44A2F}" dt="2024-03-05T05:36:52.920" v="0"/>
          <ac:spMkLst>
            <pc:docMk/>
            <pc:sldMk cId="0" sldId="819"/>
            <ac:spMk id="10242" creationId="{15AB538A-4DDB-496B-BE66-1CB6DE8D1BBA}"/>
          </ac:spMkLst>
        </pc:spChg>
        <pc:spChg chg="mod">
          <ac:chgData name="欣捷 王" userId="b965477fa0aef5e6" providerId="LiveId" clId="{27A071A9-4A2B-4AB7-8C63-02C98DF44A2F}" dt="2024-03-05T05:36:52.920" v="0"/>
          <ac:spMkLst>
            <pc:docMk/>
            <pc:sldMk cId="0" sldId="819"/>
            <ac:spMk id="10243" creationId="{F9FB14B3-6410-4367-85B0-8078E5388A2B}"/>
          </ac:spMkLst>
        </pc:spChg>
      </pc:sldChg>
      <pc:sldChg chg="modSp">
        <pc:chgData name="欣捷 王" userId="b965477fa0aef5e6" providerId="LiveId" clId="{27A071A9-4A2B-4AB7-8C63-02C98DF44A2F}" dt="2024-03-05T05:36:52.920" v="0"/>
        <pc:sldMkLst>
          <pc:docMk/>
          <pc:sldMk cId="0" sldId="820"/>
        </pc:sldMkLst>
        <pc:spChg chg="mod">
          <ac:chgData name="欣捷 王" userId="b965477fa0aef5e6" providerId="LiveId" clId="{27A071A9-4A2B-4AB7-8C63-02C98DF44A2F}" dt="2024-03-05T05:36:52.920" v="0"/>
          <ac:spMkLst>
            <pc:docMk/>
            <pc:sldMk cId="0" sldId="820"/>
            <ac:spMk id="3" creationId="{BA70A022-4120-4291-9693-8D551E60AE58}"/>
          </ac:spMkLst>
        </pc:spChg>
        <pc:spChg chg="mod">
          <ac:chgData name="欣捷 王" userId="b965477fa0aef5e6" providerId="LiveId" clId="{27A071A9-4A2B-4AB7-8C63-02C98DF44A2F}" dt="2024-03-05T05:36:52.920" v="0"/>
          <ac:spMkLst>
            <pc:docMk/>
            <pc:sldMk cId="0" sldId="820"/>
            <ac:spMk id="11266" creationId="{E5CA491F-0C0F-40A7-B698-E57EBF78AC5C}"/>
          </ac:spMkLst>
        </pc:spChg>
      </pc:sldChg>
      <pc:sldChg chg="modSp">
        <pc:chgData name="欣捷 王" userId="b965477fa0aef5e6" providerId="LiveId" clId="{27A071A9-4A2B-4AB7-8C63-02C98DF44A2F}" dt="2024-03-05T05:36:52.920" v="0"/>
        <pc:sldMkLst>
          <pc:docMk/>
          <pc:sldMk cId="0" sldId="823"/>
        </pc:sldMkLst>
        <pc:spChg chg="mod">
          <ac:chgData name="欣捷 王" userId="b965477fa0aef5e6" providerId="LiveId" clId="{27A071A9-4A2B-4AB7-8C63-02C98DF44A2F}" dt="2024-03-05T05:36:52.920" v="0"/>
          <ac:spMkLst>
            <pc:docMk/>
            <pc:sldMk cId="0" sldId="823"/>
            <ac:spMk id="39938" creationId="{E9A4C839-0C36-4AEC-80B2-FD90C8F06ED1}"/>
          </ac:spMkLst>
        </pc:spChg>
        <pc:spChg chg="mod">
          <ac:chgData name="欣捷 王" userId="b965477fa0aef5e6" providerId="LiveId" clId="{27A071A9-4A2B-4AB7-8C63-02C98DF44A2F}" dt="2024-03-05T05:36:52.920" v="0"/>
          <ac:spMkLst>
            <pc:docMk/>
            <pc:sldMk cId="0" sldId="823"/>
            <ac:spMk id="39939" creationId="{8797C6CB-B201-49BD-BF82-D02F419BF3DD}"/>
          </ac:spMkLst>
        </pc:spChg>
      </pc:sldChg>
      <pc:sldChg chg="modSp">
        <pc:chgData name="欣捷 王" userId="b965477fa0aef5e6" providerId="LiveId" clId="{27A071A9-4A2B-4AB7-8C63-02C98DF44A2F}" dt="2024-03-05T05:36:52.920" v="0"/>
        <pc:sldMkLst>
          <pc:docMk/>
          <pc:sldMk cId="607355842" sldId="824"/>
        </pc:sldMkLst>
        <pc:spChg chg="mod">
          <ac:chgData name="欣捷 王" userId="b965477fa0aef5e6" providerId="LiveId" clId="{27A071A9-4A2B-4AB7-8C63-02C98DF44A2F}" dt="2024-03-05T05:36:52.920" v="0"/>
          <ac:spMkLst>
            <pc:docMk/>
            <pc:sldMk cId="607355842" sldId="824"/>
            <ac:spMk id="14339" creationId="{8FDF1250-9DC5-4192-B4E5-E9FB0A67A711}"/>
          </ac:spMkLst>
        </pc:spChg>
        <pc:spChg chg="mod">
          <ac:chgData name="欣捷 王" userId="b965477fa0aef5e6" providerId="LiveId" clId="{27A071A9-4A2B-4AB7-8C63-02C98DF44A2F}" dt="2024-03-05T05:36:52.920" v="0"/>
          <ac:spMkLst>
            <pc:docMk/>
            <pc:sldMk cId="607355842" sldId="824"/>
            <ac:spMk id="16386" creationId="{B111009E-5783-4033-98B2-34BB1769CA10}"/>
          </ac:spMkLst>
        </pc:spChg>
      </pc:sldChg>
      <pc:sldChg chg="modSp">
        <pc:chgData name="欣捷 王" userId="b965477fa0aef5e6" providerId="LiveId" clId="{27A071A9-4A2B-4AB7-8C63-02C98DF44A2F}" dt="2024-03-05T05:36:52.920" v="0"/>
        <pc:sldMkLst>
          <pc:docMk/>
          <pc:sldMk cId="0" sldId="825"/>
        </pc:sldMkLst>
        <pc:spChg chg="mod">
          <ac:chgData name="欣捷 王" userId="b965477fa0aef5e6" providerId="LiveId" clId="{27A071A9-4A2B-4AB7-8C63-02C98DF44A2F}" dt="2024-03-05T05:36:52.920" v="0"/>
          <ac:spMkLst>
            <pc:docMk/>
            <pc:sldMk cId="0" sldId="825"/>
            <ac:spMk id="40962" creationId="{61BA051C-9E0A-4180-9869-98F049E2B22E}"/>
          </ac:spMkLst>
        </pc:spChg>
        <pc:spChg chg="mod">
          <ac:chgData name="欣捷 王" userId="b965477fa0aef5e6" providerId="LiveId" clId="{27A071A9-4A2B-4AB7-8C63-02C98DF44A2F}" dt="2024-03-05T05:36:52.920" v="0"/>
          <ac:spMkLst>
            <pc:docMk/>
            <pc:sldMk cId="0" sldId="825"/>
            <ac:spMk id="40963" creationId="{4A9217EB-3F2D-48E8-B5BA-2B5A03C2846C}"/>
          </ac:spMkLst>
        </pc:spChg>
      </pc:sldChg>
      <pc:sldChg chg="modSp">
        <pc:chgData name="欣捷 王" userId="b965477fa0aef5e6" providerId="LiveId" clId="{27A071A9-4A2B-4AB7-8C63-02C98DF44A2F}" dt="2024-03-05T05:36:52.920" v="0"/>
        <pc:sldMkLst>
          <pc:docMk/>
          <pc:sldMk cId="0" sldId="826"/>
        </pc:sldMkLst>
        <pc:spChg chg="mod">
          <ac:chgData name="欣捷 王" userId="b965477fa0aef5e6" providerId="LiveId" clId="{27A071A9-4A2B-4AB7-8C63-02C98DF44A2F}" dt="2024-03-05T05:36:52.920" v="0"/>
          <ac:spMkLst>
            <pc:docMk/>
            <pc:sldMk cId="0" sldId="826"/>
            <ac:spMk id="41986" creationId="{4D4F5B72-ED2D-4B40-8EF6-4E4E4343A019}"/>
          </ac:spMkLst>
        </pc:spChg>
        <pc:spChg chg="mod">
          <ac:chgData name="欣捷 王" userId="b965477fa0aef5e6" providerId="LiveId" clId="{27A071A9-4A2B-4AB7-8C63-02C98DF44A2F}" dt="2024-03-05T05:36:52.920" v="0"/>
          <ac:spMkLst>
            <pc:docMk/>
            <pc:sldMk cId="0" sldId="826"/>
            <ac:spMk id="41987" creationId="{54E21966-298F-4314-972C-A140A0A4F75C}"/>
          </ac:spMkLst>
        </pc:spChg>
      </pc:sldChg>
      <pc:sldChg chg="modSp">
        <pc:chgData name="欣捷 王" userId="b965477fa0aef5e6" providerId="LiveId" clId="{27A071A9-4A2B-4AB7-8C63-02C98DF44A2F}" dt="2024-03-05T05:36:52.920" v="0"/>
        <pc:sldMkLst>
          <pc:docMk/>
          <pc:sldMk cId="0" sldId="827"/>
        </pc:sldMkLst>
        <pc:spChg chg="mod">
          <ac:chgData name="欣捷 王" userId="b965477fa0aef5e6" providerId="LiveId" clId="{27A071A9-4A2B-4AB7-8C63-02C98DF44A2F}" dt="2024-03-05T05:36:52.920" v="0"/>
          <ac:spMkLst>
            <pc:docMk/>
            <pc:sldMk cId="0" sldId="827"/>
            <ac:spMk id="43010" creationId="{6A64324C-B66D-4C60-8C3E-F0106AF8FF39}"/>
          </ac:spMkLst>
        </pc:spChg>
        <pc:spChg chg="mod">
          <ac:chgData name="欣捷 王" userId="b965477fa0aef5e6" providerId="LiveId" clId="{27A071A9-4A2B-4AB7-8C63-02C98DF44A2F}" dt="2024-03-05T05:36:52.920" v="0"/>
          <ac:spMkLst>
            <pc:docMk/>
            <pc:sldMk cId="0" sldId="827"/>
            <ac:spMk id="471043" creationId="{98213EFA-5036-459F-8427-E908CDAE5197}"/>
          </ac:spMkLst>
        </pc:spChg>
      </pc:sldChg>
      <pc:sldChg chg="modSp">
        <pc:chgData name="欣捷 王" userId="b965477fa0aef5e6" providerId="LiveId" clId="{27A071A9-4A2B-4AB7-8C63-02C98DF44A2F}" dt="2024-03-05T05:36:52.920" v="0"/>
        <pc:sldMkLst>
          <pc:docMk/>
          <pc:sldMk cId="0" sldId="828"/>
        </pc:sldMkLst>
        <pc:spChg chg="mod">
          <ac:chgData name="欣捷 王" userId="b965477fa0aef5e6" providerId="LiveId" clId="{27A071A9-4A2B-4AB7-8C63-02C98DF44A2F}" dt="2024-03-05T05:36:52.920" v="0"/>
          <ac:spMkLst>
            <pc:docMk/>
            <pc:sldMk cId="0" sldId="828"/>
            <ac:spMk id="44034" creationId="{AF284A39-17D9-4F1B-91C6-0C5D659B1576}"/>
          </ac:spMkLst>
        </pc:spChg>
        <pc:spChg chg="mod">
          <ac:chgData name="欣捷 王" userId="b965477fa0aef5e6" providerId="LiveId" clId="{27A071A9-4A2B-4AB7-8C63-02C98DF44A2F}" dt="2024-03-05T05:36:52.920" v="0"/>
          <ac:spMkLst>
            <pc:docMk/>
            <pc:sldMk cId="0" sldId="828"/>
            <ac:spMk id="472067" creationId="{F58C7CE4-0AC6-4138-BA28-89F30715D558}"/>
          </ac:spMkLst>
        </pc:spChg>
      </pc:sldChg>
      <pc:sldChg chg="modSp">
        <pc:chgData name="欣捷 王" userId="b965477fa0aef5e6" providerId="LiveId" clId="{27A071A9-4A2B-4AB7-8C63-02C98DF44A2F}" dt="2024-03-05T05:36:52.920" v="0"/>
        <pc:sldMkLst>
          <pc:docMk/>
          <pc:sldMk cId="0" sldId="829"/>
        </pc:sldMkLst>
        <pc:spChg chg="mod">
          <ac:chgData name="欣捷 王" userId="b965477fa0aef5e6" providerId="LiveId" clId="{27A071A9-4A2B-4AB7-8C63-02C98DF44A2F}" dt="2024-03-05T05:36:52.920" v="0"/>
          <ac:spMkLst>
            <pc:docMk/>
            <pc:sldMk cId="0" sldId="829"/>
            <ac:spMk id="45058" creationId="{EDFB3638-E60E-4FFD-97EC-A39E1E9F3803}"/>
          </ac:spMkLst>
        </pc:spChg>
        <pc:spChg chg="mod">
          <ac:chgData name="欣捷 王" userId="b965477fa0aef5e6" providerId="LiveId" clId="{27A071A9-4A2B-4AB7-8C63-02C98DF44A2F}" dt="2024-03-05T05:36:52.920" v="0"/>
          <ac:spMkLst>
            <pc:docMk/>
            <pc:sldMk cId="0" sldId="829"/>
            <ac:spMk id="45059" creationId="{03D6D940-43DF-47F7-8B19-44DF3EC8F2E1}"/>
          </ac:spMkLst>
        </pc:spChg>
      </pc:sldChg>
      <pc:sldChg chg="modSp">
        <pc:chgData name="欣捷 王" userId="b965477fa0aef5e6" providerId="LiveId" clId="{27A071A9-4A2B-4AB7-8C63-02C98DF44A2F}" dt="2024-03-05T05:36:52.920" v="0"/>
        <pc:sldMkLst>
          <pc:docMk/>
          <pc:sldMk cId="0" sldId="830"/>
        </pc:sldMkLst>
        <pc:spChg chg="mod">
          <ac:chgData name="欣捷 王" userId="b965477fa0aef5e6" providerId="LiveId" clId="{27A071A9-4A2B-4AB7-8C63-02C98DF44A2F}" dt="2024-03-05T05:36:52.920" v="0"/>
          <ac:spMkLst>
            <pc:docMk/>
            <pc:sldMk cId="0" sldId="830"/>
            <ac:spMk id="46082" creationId="{878E6BE3-89BC-47A8-A11A-2B898A1EE7B6}"/>
          </ac:spMkLst>
        </pc:spChg>
        <pc:spChg chg="mod">
          <ac:chgData name="欣捷 王" userId="b965477fa0aef5e6" providerId="LiveId" clId="{27A071A9-4A2B-4AB7-8C63-02C98DF44A2F}" dt="2024-03-05T05:36:52.920" v="0"/>
          <ac:spMkLst>
            <pc:docMk/>
            <pc:sldMk cId="0" sldId="830"/>
            <ac:spMk id="474115" creationId="{20D067EE-C025-408F-BDB1-2FEF8BA7E1F8}"/>
          </ac:spMkLst>
        </pc:spChg>
      </pc:sldChg>
      <pc:sldChg chg="modSp">
        <pc:chgData name="欣捷 王" userId="b965477fa0aef5e6" providerId="LiveId" clId="{27A071A9-4A2B-4AB7-8C63-02C98DF44A2F}" dt="2024-03-05T05:36:52.920" v="0"/>
        <pc:sldMkLst>
          <pc:docMk/>
          <pc:sldMk cId="0" sldId="831"/>
        </pc:sldMkLst>
        <pc:spChg chg="mod">
          <ac:chgData name="欣捷 王" userId="b965477fa0aef5e6" providerId="LiveId" clId="{27A071A9-4A2B-4AB7-8C63-02C98DF44A2F}" dt="2024-03-05T05:36:52.920" v="0"/>
          <ac:spMkLst>
            <pc:docMk/>
            <pc:sldMk cId="0" sldId="831"/>
            <ac:spMk id="47106" creationId="{F373479E-74D4-42AD-9DE7-BBF2F1680F59}"/>
          </ac:spMkLst>
        </pc:spChg>
        <pc:spChg chg="mod">
          <ac:chgData name="欣捷 王" userId="b965477fa0aef5e6" providerId="LiveId" clId="{27A071A9-4A2B-4AB7-8C63-02C98DF44A2F}" dt="2024-03-05T05:36:52.920" v="0"/>
          <ac:spMkLst>
            <pc:docMk/>
            <pc:sldMk cId="0" sldId="831"/>
            <ac:spMk id="47107" creationId="{4B86DA7F-57D3-4958-9E8D-A0FABFB77E9A}"/>
          </ac:spMkLst>
        </pc:spChg>
      </pc:sldChg>
      <pc:sldChg chg="modSp">
        <pc:chgData name="欣捷 王" userId="b965477fa0aef5e6" providerId="LiveId" clId="{27A071A9-4A2B-4AB7-8C63-02C98DF44A2F}" dt="2024-03-05T05:36:52.920" v="0"/>
        <pc:sldMkLst>
          <pc:docMk/>
          <pc:sldMk cId="0" sldId="834"/>
        </pc:sldMkLst>
        <pc:spChg chg="mod">
          <ac:chgData name="欣捷 王" userId="b965477fa0aef5e6" providerId="LiveId" clId="{27A071A9-4A2B-4AB7-8C63-02C98DF44A2F}" dt="2024-03-05T05:36:52.920" v="0"/>
          <ac:spMkLst>
            <pc:docMk/>
            <pc:sldMk cId="0" sldId="834"/>
            <ac:spMk id="51202" creationId="{408625EF-7A5D-46BF-9D77-13E1E3774070}"/>
          </ac:spMkLst>
        </pc:spChg>
        <pc:spChg chg="mod">
          <ac:chgData name="欣捷 王" userId="b965477fa0aef5e6" providerId="LiveId" clId="{27A071A9-4A2B-4AB7-8C63-02C98DF44A2F}" dt="2024-03-05T05:36:52.920" v="0"/>
          <ac:spMkLst>
            <pc:docMk/>
            <pc:sldMk cId="0" sldId="834"/>
            <ac:spMk id="51203" creationId="{2C8B2904-F33F-4F62-8A94-A752222FF2FF}"/>
          </ac:spMkLst>
        </pc:spChg>
      </pc:sldChg>
      <pc:sldChg chg="modSp">
        <pc:chgData name="欣捷 王" userId="b965477fa0aef5e6" providerId="LiveId" clId="{27A071A9-4A2B-4AB7-8C63-02C98DF44A2F}" dt="2024-03-05T05:36:52.920" v="0"/>
        <pc:sldMkLst>
          <pc:docMk/>
          <pc:sldMk cId="0" sldId="835"/>
        </pc:sldMkLst>
        <pc:spChg chg="mod">
          <ac:chgData name="欣捷 王" userId="b965477fa0aef5e6" providerId="LiveId" clId="{27A071A9-4A2B-4AB7-8C63-02C98DF44A2F}" dt="2024-03-05T05:36:52.920" v="0"/>
          <ac:spMkLst>
            <pc:docMk/>
            <pc:sldMk cId="0" sldId="835"/>
            <ac:spMk id="52226" creationId="{D7C7D95D-E83E-4DAC-9F54-7CA0841639C1}"/>
          </ac:spMkLst>
        </pc:spChg>
        <pc:spChg chg="mod">
          <ac:chgData name="欣捷 王" userId="b965477fa0aef5e6" providerId="LiveId" clId="{27A071A9-4A2B-4AB7-8C63-02C98DF44A2F}" dt="2024-03-05T05:36:52.920" v="0"/>
          <ac:spMkLst>
            <pc:docMk/>
            <pc:sldMk cId="0" sldId="835"/>
            <ac:spMk id="52227" creationId="{D5A54DFF-BBFE-45AB-8A71-7F9559612A2D}"/>
          </ac:spMkLst>
        </pc:spChg>
      </pc:sldChg>
      <pc:sldChg chg="modSp">
        <pc:chgData name="欣捷 王" userId="b965477fa0aef5e6" providerId="LiveId" clId="{27A071A9-4A2B-4AB7-8C63-02C98DF44A2F}" dt="2024-03-05T05:36:52.920" v="0"/>
        <pc:sldMkLst>
          <pc:docMk/>
          <pc:sldMk cId="0" sldId="836"/>
        </pc:sldMkLst>
        <pc:spChg chg="mod">
          <ac:chgData name="欣捷 王" userId="b965477fa0aef5e6" providerId="LiveId" clId="{27A071A9-4A2B-4AB7-8C63-02C98DF44A2F}" dt="2024-03-05T05:36:52.920" v="0"/>
          <ac:spMkLst>
            <pc:docMk/>
            <pc:sldMk cId="0" sldId="836"/>
            <ac:spMk id="53250" creationId="{426F1DBA-10B8-4154-AB06-4109BC2B7E6A}"/>
          </ac:spMkLst>
        </pc:spChg>
        <pc:spChg chg="mod">
          <ac:chgData name="欣捷 王" userId="b965477fa0aef5e6" providerId="LiveId" clId="{27A071A9-4A2B-4AB7-8C63-02C98DF44A2F}" dt="2024-03-05T05:36:52.920" v="0"/>
          <ac:spMkLst>
            <pc:docMk/>
            <pc:sldMk cId="0" sldId="836"/>
            <ac:spMk id="53251" creationId="{5C73F112-C23D-4082-9C83-B92F537B20AE}"/>
          </ac:spMkLst>
        </pc:spChg>
      </pc:sldChg>
      <pc:sldChg chg="modSp">
        <pc:chgData name="欣捷 王" userId="b965477fa0aef5e6" providerId="LiveId" clId="{27A071A9-4A2B-4AB7-8C63-02C98DF44A2F}" dt="2024-03-05T05:36:52.920" v="0"/>
        <pc:sldMkLst>
          <pc:docMk/>
          <pc:sldMk cId="0" sldId="837"/>
        </pc:sldMkLst>
        <pc:spChg chg="mod">
          <ac:chgData name="欣捷 王" userId="b965477fa0aef5e6" providerId="LiveId" clId="{27A071A9-4A2B-4AB7-8C63-02C98DF44A2F}" dt="2024-03-05T05:36:52.920" v="0"/>
          <ac:spMkLst>
            <pc:docMk/>
            <pc:sldMk cId="0" sldId="837"/>
            <ac:spMk id="54274" creationId="{B4C49EDC-6AD4-4B01-A266-3E4B9F370843}"/>
          </ac:spMkLst>
        </pc:spChg>
        <pc:spChg chg="mod">
          <ac:chgData name="欣捷 王" userId="b965477fa0aef5e6" providerId="LiveId" clId="{27A071A9-4A2B-4AB7-8C63-02C98DF44A2F}" dt="2024-03-05T05:36:52.920" v="0"/>
          <ac:spMkLst>
            <pc:docMk/>
            <pc:sldMk cId="0" sldId="837"/>
            <ac:spMk id="54275" creationId="{76C9583F-583F-47D2-91F9-948937908183}"/>
          </ac:spMkLst>
        </pc:spChg>
      </pc:sldChg>
      <pc:sldChg chg="modSp">
        <pc:chgData name="欣捷 王" userId="b965477fa0aef5e6" providerId="LiveId" clId="{27A071A9-4A2B-4AB7-8C63-02C98DF44A2F}" dt="2024-03-05T05:36:52.920" v="0"/>
        <pc:sldMkLst>
          <pc:docMk/>
          <pc:sldMk cId="0" sldId="838"/>
        </pc:sldMkLst>
        <pc:spChg chg="mod">
          <ac:chgData name="欣捷 王" userId="b965477fa0aef5e6" providerId="LiveId" clId="{27A071A9-4A2B-4AB7-8C63-02C98DF44A2F}" dt="2024-03-05T05:36:52.920" v="0"/>
          <ac:spMkLst>
            <pc:docMk/>
            <pc:sldMk cId="0" sldId="838"/>
            <ac:spMk id="55298" creationId="{4A16EF45-5B80-4FB8-BC14-EC8893161133}"/>
          </ac:spMkLst>
        </pc:spChg>
        <pc:spChg chg="mod">
          <ac:chgData name="欣捷 王" userId="b965477fa0aef5e6" providerId="LiveId" clId="{27A071A9-4A2B-4AB7-8C63-02C98DF44A2F}" dt="2024-03-05T05:36:52.920" v="0"/>
          <ac:spMkLst>
            <pc:docMk/>
            <pc:sldMk cId="0" sldId="838"/>
            <ac:spMk id="55299" creationId="{1DF806FE-D6C1-4A46-A4C3-237DB395FC5B}"/>
          </ac:spMkLst>
        </pc:spChg>
      </pc:sldChg>
      <pc:sldChg chg="modSp">
        <pc:chgData name="欣捷 王" userId="b965477fa0aef5e6" providerId="LiveId" clId="{27A071A9-4A2B-4AB7-8C63-02C98DF44A2F}" dt="2024-03-05T05:36:52.920" v="0"/>
        <pc:sldMkLst>
          <pc:docMk/>
          <pc:sldMk cId="0" sldId="839"/>
        </pc:sldMkLst>
        <pc:spChg chg="mod">
          <ac:chgData name="欣捷 王" userId="b965477fa0aef5e6" providerId="LiveId" clId="{27A071A9-4A2B-4AB7-8C63-02C98DF44A2F}" dt="2024-03-05T05:36:52.920" v="0"/>
          <ac:spMkLst>
            <pc:docMk/>
            <pc:sldMk cId="0" sldId="839"/>
            <ac:spMk id="56322" creationId="{801F127E-2551-4079-85AC-C382A8813039}"/>
          </ac:spMkLst>
        </pc:spChg>
        <pc:spChg chg="mod">
          <ac:chgData name="欣捷 王" userId="b965477fa0aef5e6" providerId="LiveId" clId="{27A071A9-4A2B-4AB7-8C63-02C98DF44A2F}" dt="2024-03-05T05:36:52.920" v="0"/>
          <ac:spMkLst>
            <pc:docMk/>
            <pc:sldMk cId="0" sldId="839"/>
            <ac:spMk id="56323" creationId="{8002FFE1-68BF-443C-BD7F-B33006F4D3C6}"/>
          </ac:spMkLst>
        </pc:spChg>
      </pc:sldChg>
      <pc:sldChg chg="modSp">
        <pc:chgData name="欣捷 王" userId="b965477fa0aef5e6" providerId="LiveId" clId="{27A071A9-4A2B-4AB7-8C63-02C98DF44A2F}" dt="2024-03-05T05:36:52.920" v="0"/>
        <pc:sldMkLst>
          <pc:docMk/>
          <pc:sldMk cId="0" sldId="840"/>
        </pc:sldMkLst>
        <pc:spChg chg="mod">
          <ac:chgData name="欣捷 王" userId="b965477fa0aef5e6" providerId="LiveId" clId="{27A071A9-4A2B-4AB7-8C63-02C98DF44A2F}" dt="2024-03-05T05:36:52.920" v="0"/>
          <ac:spMkLst>
            <pc:docMk/>
            <pc:sldMk cId="0" sldId="840"/>
            <ac:spMk id="57346" creationId="{A7F47ABA-2AF3-48AC-BC54-268F9659B1B3}"/>
          </ac:spMkLst>
        </pc:spChg>
        <pc:spChg chg="mod">
          <ac:chgData name="欣捷 王" userId="b965477fa0aef5e6" providerId="LiveId" clId="{27A071A9-4A2B-4AB7-8C63-02C98DF44A2F}" dt="2024-03-05T05:36:52.920" v="0"/>
          <ac:spMkLst>
            <pc:docMk/>
            <pc:sldMk cId="0" sldId="840"/>
            <ac:spMk id="57347" creationId="{2CF7F982-58C1-4235-A8A0-82E51EF4836E}"/>
          </ac:spMkLst>
        </pc:spChg>
      </pc:sldChg>
      <pc:sldChg chg="modSp">
        <pc:chgData name="欣捷 王" userId="b965477fa0aef5e6" providerId="LiveId" clId="{27A071A9-4A2B-4AB7-8C63-02C98DF44A2F}" dt="2024-03-05T05:36:52.920" v="0"/>
        <pc:sldMkLst>
          <pc:docMk/>
          <pc:sldMk cId="0" sldId="841"/>
        </pc:sldMkLst>
        <pc:spChg chg="mod">
          <ac:chgData name="欣捷 王" userId="b965477fa0aef5e6" providerId="LiveId" clId="{27A071A9-4A2B-4AB7-8C63-02C98DF44A2F}" dt="2024-03-05T05:36:52.920" v="0"/>
          <ac:spMkLst>
            <pc:docMk/>
            <pc:sldMk cId="0" sldId="841"/>
            <ac:spMk id="58370" creationId="{2BAB760D-D92E-40FB-B19B-B3D4A824C98F}"/>
          </ac:spMkLst>
        </pc:spChg>
        <pc:spChg chg="mod">
          <ac:chgData name="欣捷 王" userId="b965477fa0aef5e6" providerId="LiveId" clId="{27A071A9-4A2B-4AB7-8C63-02C98DF44A2F}" dt="2024-03-05T05:36:52.920" v="0"/>
          <ac:spMkLst>
            <pc:docMk/>
            <pc:sldMk cId="0" sldId="841"/>
            <ac:spMk id="58371" creationId="{4530A595-9D73-4091-AC20-E24C4F526268}"/>
          </ac:spMkLst>
        </pc:spChg>
      </pc:sldChg>
      <pc:sldChg chg="modSp">
        <pc:chgData name="欣捷 王" userId="b965477fa0aef5e6" providerId="LiveId" clId="{27A071A9-4A2B-4AB7-8C63-02C98DF44A2F}" dt="2024-03-05T05:36:52.920" v="0"/>
        <pc:sldMkLst>
          <pc:docMk/>
          <pc:sldMk cId="0" sldId="842"/>
        </pc:sldMkLst>
        <pc:spChg chg="mod">
          <ac:chgData name="欣捷 王" userId="b965477fa0aef5e6" providerId="LiveId" clId="{27A071A9-4A2B-4AB7-8C63-02C98DF44A2F}" dt="2024-03-05T05:36:52.920" v="0"/>
          <ac:spMkLst>
            <pc:docMk/>
            <pc:sldMk cId="0" sldId="842"/>
            <ac:spMk id="2" creationId="{30D13347-3FA1-47BD-8DB8-87DC4F30E53D}"/>
          </ac:spMkLst>
        </pc:spChg>
      </pc:sldChg>
      <pc:sldChg chg="modSp">
        <pc:chgData name="欣捷 王" userId="b965477fa0aef5e6" providerId="LiveId" clId="{27A071A9-4A2B-4AB7-8C63-02C98DF44A2F}" dt="2024-03-05T05:36:52.920" v="0"/>
        <pc:sldMkLst>
          <pc:docMk/>
          <pc:sldMk cId="0" sldId="843"/>
        </pc:sldMkLst>
        <pc:spChg chg="mod">
          <ac:chgData name="欣捷 王" userId="b965477fa0aef5e6" providerId="LiveId" clId="{27A071A9-4A2B-4AB7-8C63-02C98DF44A2F}" dt="2024-03-05T05:36:52.920" v="0"/>
          <ac:spMkLst>
            <pc:docMk/>
            <pc:sldMk cId="0" sldId="843"/>
            <ac:spMk id="60418" creationId="{C18BD267-583B-46FE-A0CF-8C6810C0250F}"/>
          </ac:spMkLst>
        </pc:spChg>
      </pc:sldChg>
      <pc:sldChg chg="modSp">
        <pc:chgData name="欣捷 王" userId="b965477fa0aef5e6" providerId="LiveId" clId="{27A071A9-4A2B-4AB7-8C63-02C98DF44A2F}" dt="2024-03-05T05:36:52.920" v="0"/>
        <pc:sldMkLst>
          <pc:docMk/>
          <pc:sldMk cId="0" sldId="845"/>
        </pc:sldMkLst>
        <pc:spChg chg="mod">
          <ac:chgData name="欣捷 王" userId="b965477fa0aef5e6" providerId="LiveId" clId="{27A071A9-4A2B-4AB7-8C63-02C98DF44A2F}" dt="2024-03-05T05:36:52.920" v="0"/>
          <ac:spMkLst>
            <pc:docMk/>
            <pc:sldMk cId="0" sldId="845"/>
            <ac:spMk id="4" creationId="{833F00C6-83E5-4ACF-B32E-AD1E210F19BF}"/>
          </ac:spMkLst>
        </pc:spChg>
      </pc:sldChg>
      <pc:sldChg chg="modSp">
        <pc:chgData name="欣捷 王" userId="b965477fa0aef5e6" providerId="LiveId" clId="{27A071A9-4A2B-4AB7-8C63-02C98DF44A2F}" dt="2024-03-05T05:36:52.920" v="0"/>
        <pc:sldMkLst>
          <pc:docMk/>
          <pc:sldMk cId="0" sldId="846"/>
        </pc:sldMkLst>
        <pc:spChg chg="mod">
          <ac:chgData name="欣捷 王" userId="b965477fa0aef5e6" providerId="LiveId" clId="{27A071A9-4A2B-4AB7-8C63-02C98DF44A2F}" dt="2024-03-05T05:36:52.920" v="0"/>
          <ac:spMkLst>
            <pc:docMk/>
            <pc:sldMk cId="0" sldId="846"/>
            <ac:spMk id="2" creationId="{3BDCFEBC-3FA3-43CC-9316-A146354B45CB}"/>
          </ac:spMkLst>
        </pc:spChg>
      </pc:sldChg>
      <pc:sldChg chg="modSp">
        <pc:chgData name="欣捷 王" userId="b965477fa0aef5e6" providerId="LiveId" clId="{27A071A9-4A2B-4AB7-8C63-02C98DF44A2F}" dt="2024-03-05T05:36:52.920" v="0"/>
        <pc:sldMkLst>
          <pc:docMk/>
          <pc:sldMk cId="0" sldId="855"/>
        </pc:sldMkLst>
        <pc:spChg chg="mod">
          <ac:chgData name="欣捷 王" userId="b965477fa0aef5e6" providerId="LiveId" clId="{27A071A9-4A2B-4AB7-8C63-02C98DF44A2F}" dt="2024-03-05T05:36:52.920" v="0"/>
          <ac:spMkLst>
            <pc:docMk/>
            <pc:sldMk cId="0" sldId="855"/>
            <ac:spMk id="3" creationId="{74A731A9-9284-4CEB-81B7-291F8A95249B}"/>
          </ac:spMkLst>
        </pc:spChg>
      </pc:sldChg>
      <pc:sldChg chg="modSp">
        <pc:chgData name="欣捷 王" userId="b965477fa0aef5e6" providerId="LiveId" clId="{27A071A9-4A2B-4AB7-8C63-02C98DF44A2F}" dt="2024-03-05T05:36:52.920" v="0"/>
        <pc:sldMkLst>
          <pc:docMk/>
          <pc:sldMk cId="0" sldId="856"/>
        </pc:sldMkLst>
        <pc:spChg chg="mod">
          <ac:chgData name="欣捷 王" userId="b965477fa0aef5e6" providerId="LiveId" clId="{27A071A9-4A2B-4AB7-8C63-02C98DF44A2F}" dt="2024-03-05T05:36:52.920" v="0"/>
          <ac:spMkLst>
            <pc:docMk/>
            <pc:sldMk cId="0" sldId="856"/>
            <ac:spMk id="2" creationId="{C6A234FB-A0C0-4AC1-99C9-F8AC7D245E3B}"/>
          </ac:spMkLst>
        </pc:spChg>
      </pc:sldChg>
      <pc:sldChg chg="modSp">
        <pc:chgData name="欣捷 王" userId="b965477fa0aef5e6" providerId="LiveId" clId="{27A071A9-4A2B-4AB7-8C63-02C98DF44A2F}" dt="2024-03-05T05:36:52.920" v="0"/>
        <pc:sldMkLst>
          <pc:docMk/>
          <pc:sldMk cId="0" sldId="857"/>
        </pc:sldMkLst>
        <pc:spChg chg="mod">
          <ac:chgData name="欣捷 王" userId="b965477fa0aef5e6" providerId="LiveId" clId="{27A071A9-4A2B-4AB7-8C63-02C98DF44A2F}" dt="2024-03-05T05:36:52.920" v="0"/>
          <ac:spMkLst>
            <pc:docMk/>
            <pc:sldMk cId="0" sldId="857"/>
            <ac:spMk id="74754" creationId="{08F31718-EA84-45A5-8910-C1B62062BBEC}"/>
          </ac:spMkLst>
        </pc:spChg>
        <pc:spChg chg="mod">
          <ac:chgData name="欣捷 王" userId="b965477fa0aef5e6" providerId="LiveId" clId="{27A071A9-4A2B-4AB7-8C63-02C98DF44A2F}" dt="2024-03-05T05:36:52.920" v="0"/>
          <ac:spMkLst>
            <pc:docMk/>
            <pc:sldMk cId="0" sldId="857"/>
            <ac:spMk id="74755" creationId="{112A0275-8486-4226-BB3E-DA74B4B47D4A}"/>
          </ac:spMkLst>
        </pc:spChg>
      </pc:sldChg>
      <pc:sldChg chg="modSp">
        <pc:chgData name="欣捷 王" userId="b965477fa0aef5e6" providerId="LiveId" clId="{27A071A9-4A2B-4AB7-8C63-02C98DF44A2F}" dt="2024-03-05T05:36:52.920" v="0"/>
        <pc:sldMkLst>
          <pc:docMk/>
          <pc:sldMk cId="0" sldId="858"/>
        </pc:sldMkLst>
        <pc:spChg chg="mod">
          <ac:chgData name="欣捷 王" userId="b965477fa0aef5e6" providerId="LiveId" clId="{27A071A9-4A2B-4AB7-8C63-02C98DF44A2F}" dt="2024-03-05T05:36:52.920" v="0"/>
          <ac:spMkLst>
            <pc:docMk/>
            <pc:sldMk cId="0" sldId="858"/>
            <ac:spMk id="75778" creationId="{43ECAE8C-F640-453F-B282-3A6F7D3C296C}"/>
          </ac:spMkLst>
        </pc:spChg>
        <pc:spChg chg="mod">
          <ac:chgData name="欣捷 王" userId="b965477fa0aef5e6" providerId="LiveId" clId="{27A071A9-4A2B-4AB7-8C63-02C98DF44A2F}" dt="2024-03-05T05:36:52.920" v="0"/>
          <ac:spMkLst>
            <pc:docMk/>
            <pc:sldMk cId="0" sldId="858"/>
            <ac:spMk id="75779" creationId="{0CE26C86-9871-4DCF-AA1E-A25179812F43}"/>
          </ac:spMkLst>
        </pc:spChg>
      </pc:sldChg>
      <pc:sldChg chg="modSp">
        <pc:chgData name="欣捷 王" userId="b965477fa0aef5e6" providerId="LiveId" clId="{27A071A9-4A2B-4AB7-8C63-02C98DF44A2F}" dt="2024-03-05T05:36:52.920" v="0"/>
        <pc:sldMkLst>
          <pc:docMk/>
          <pc:sldMk cId="0" sldId="859"/>
        </pc:sldMkLst>
        <pc:spChg chg="mod">
          <ac:chgData name="欣捷 王" userId="b965477fa0aef5e6" providerId="LiveId" clId="{27A071A9-4A2B-4AB7-8C63-02C98DF44A2F}" dt="2024-03-05T05:36:52.920" v="0"/>
          <ac:spMkLst>
            <pc:docMk/>
            <pc:sldMk cId="0" sldId="859"/>
            <ac:spMk id="76802" creationId="{C4C9B459-8DA7-4A6A-9EA9-A3415CDC2837}"/>
          </ac:spMkLst>
        </pc:spChg>
        <pc:spChg chg="mod">
          <ac:chgData name="欣捷 王" userId="b965477fa0aef5e6" providerId="LiveId" clId="{27A071A9-4A2B-4AB7-8C63-02C98DF44A2F}" dt="2024-03-05T05:36:52.920" v="0"/>
          <ac:spMkLst>
            <pc:docMk/>
            <pc:sldMk cId="0" sldId="859"/>
            <ac:spMk id="76803" creationId="{50061F18-83B4-4D1E-9C04-4D3EDC62EFEB}"/>
          </ac:spMkLst>
        </pc:spChg>
      </pc:sldChg>
      <pc:sldChg chg="modSp">
        <pc:chgData name="欣捷 王" userId="b965477fa0aef5e6" providerId="LiveId" clId="{27A071A9-4A2B-4AB7-8C63-02C98DF44A2F}" dt="2024-03-05T05:36:52.920" v="0"/>
        <pc:sldMkLst>
          <pc:docMk/>
          <pc:sldMk cId="0" sldId="860"/>
        </pc:sldMkLst>
        <pc:spChg chg="mod">
          <ac:chgData name="欣捷 王" userId="b965477fa0aef5e6" providerId="LiveId" clId="{27A071A9-4A2B-4AB7-8C63-02C98DF44A2F}" dt="2024-03-05T05:36:52.920" v="0"/>
          <ac:spMkLst>
            <pc:docMk/>
            <pc:sldMk cId="0" sldId="860"/>
            <ac:spMk id="77826" creationId="{0C2C56CC-4355-4DF1-BDF3-6E7808715BEB}"/>
          </ac:spMkLst>
        </pc:spChg>
        <pc:spChg chg="mod">
          <ac:chgData name="欣捷 王" userId="b965477fa0aef5e6" providerId="LiveId" clId="{27A071A9-4A2B-4AB7-8C63-02C98DF44A2F}" dt="2024-03-05T05:36:52.920" v="0"/>
          <ac:spMkLst>
            <pc:docMk/>
            <pc:sldMk cId="0" sldId="860"/>
            <ac:spMk id="77827" creationId="{E8C9F0FD-0B5C-4332-8814-501A579DC141}"/>
          </ac:spMkLst>
        </pc:spChg>
      </pc:sldChg>
      <pc:sldChg chg="modSp">
        <pc:chgData name="欣捷 王" userId="b965477fa0aef5e6" providerId="LiveId" clId="{27A071A9-4A2B-4AB7-8C63-02C98DF44A2F}" dt="2024-03-05T05:36:52.920" v="0"/>
        <pc:sldMkLst>
          <pc:docMk/>
          <pc:sldMk cId="0" sldId="861"/>
        </pc:sldMkLst>
        <pc:spChg chg="mod">
          <ac:chgData name="欣捷 王" userId="b965477fa0aef5e6" providerId="LiveId" clId="{27A071A9-4A2B-4AB7-8C63-02C98DF44A2F}" dt="2024-03-05T05:36:52.920" v="0"/>
          <ac:spMkLst>
            <pc:docMk/>
            <pc:sldMk cId="0" sldId="861"/>
            <ac:spMk id="78850" creationId="{30048FCB-E6BF-4E22-BCCB-D661DE985493}"/>
          </ac:spMkLst>
        </pc:spChg>
      </pc:sldChg>
      <pc:sldChg chg="modSp">
        <pc:chgData name="欣捷 王" userId="b965477fa0aef5e6" providerId="LiveId" clId="{27A071A9-4A2B-4AB7-8C63-02C98DF44A2F}" dt="2024-03-05T05:36:52.920" v="0"/>
        <pc:sldMkLst>
          <pc:docMk/>
          <pc:sldMk cId="0" sldId="862"/>
        </pc:sldMkLst>
        <pc:spChg chg="mod">
          <ac:chgData name="欣捷 王" userId="b965477fa0aef5e6" providerId="LiveId" clId="{27A071A9-4A2B-4AB7-8C63-02C98DF44A2F}" dt="2024-03-05T05:36:52.920" v="0"/>
          <ac:spMkLst>
            <pc:docMk/>
            <pc:sldMk cId="0" sldId="862"/>
            <ac:spMk id="79874" creationId="{6F93822A-EDD0-4E1E-B5FA-96BDAA80D9F7}"/>
          </ac:spMkLst>
        </pc:spChg>
        <pc:spChg chg="mod">
          <ac:chgData name="欣捷 王" userId="b965477fa0aef5e6" providerId="LiveId" clId="{27A071A9-4A2B-4AB7-8C63-02C98DF44A2F}" dt="2024-03-05T05:36:52.920" v="0"/>
          <ac:spMkLst>
            <pc:docMk/>
            <pc:sldMk cId="0" sldId="862"/>
            <ac:spMk id="79875" creationId="{72717E27-7430-4A3A-97DC-ACE944594FCB}"/>
          </ac:spMkLst>
        </pc:spChg>
      </pc:sldChg>
      <pc:sldChg chg="modSp">
        <pc:chgData name="欣捷 王" userId="b965477fa0aef5e6" providerId="LiveId" clId="{27A071A9-4A2B-4AB7-8C63-02C98DF44A2F}" dt="2024-03-05T05:36:52.920" v="0"/>
        <pc:sldMkLst>
          <pc:docMk/>
          <pc:sldMk cId="0" sldId="863"/>
        </pc:sldMkLst>
        <pc:spChg chg="mod">
          <ac:chgData name="欣捷 王" userId="b965477fa0aef5e6" providerId="LiveId" clId="{27A071A9-4A2B-4AB7-8C63-02C98DF44A2F}" dt="2024-03-05T05:36:52.920" v="0"/>
          <ac:spMkLst>
            <pc:docMk/>
            <pc:sldMk cId="0" sldId="863"/>
            <ac:spMk id="80898" creationId="{0FD61937-23FC-496A-B236-3121C75AC625}"/>
          </ac:spMkLst>
        </pc:spChg>
        <pc:spChg chg="mod">
          <ac:chgData name="欣捷 王" userId="b965477fa0aef5e6" providerId="LiveId" clId="{27A071A9-4A2B-4AB7-8C63-02C98DF44A2F}" dt="2024-03-05T05:36:52.920" v="0"/>
          <ac:spMkLst>
            <pc:docMk/>
            <pc:sldMk cId="0" sldId="863"/>
            <ac:spMk id="80899" creationId="{0EBB264A-E059-4D6C-9783-27C160A68109}"/>
          </ac:spMkLst>
        </pc:spChg>
      </pc:sldChg>
      <pc:sldChg chg="modSp">
        <pc:chgData name="欣捷 王" userId="b965477fa0aef5e6" providerId="LiveId" clId="{27A071A9-4A2B-4AB7-8C63-02C98DF44A2F}" dt="2024-03-05T05:36:52.920" v="0"/>
        <pc:sldMkLst>
          <pc:docMk/>
          <pc:sldMk cId="0" sldId="864"/>
        </pc:sldMkLst>
        <pc:spChg chg="mod">
          <ac:chgData name="欣捷 王" userId="b965477fa0aef5e6" providerId="LiveId" clId="{27A071A9-4A2B-4AB7-8C63-02C98DF44A2F}" dt="2024-03-05T05:36:52.920" v="0"/>
          <ac:spMkLst>
            <pc:docMk/>
            <pc:sldMk cId="0" sldId="864"/>
            <ac:spMk id="81922" creationId="{2435AAA8-898D-4DA5-93E0-41171B6E81F4}"/>
          </ac:spMkLst>
        </pc:spChg>
      </pc:sldChg>
      <pc:sldChg chg="modSp">
        <pc:chgData name="欣捷 王" userId="b965477fa0aef5e6" providerId="LiveId" clId="{27A071A9-4A2B-4AB7-8C63-02C98DF44A2F}" dt="2024-03-05T05:36:52.920" v="0"/>
        <pc:sldMkLst>
          <pc:docMk/>
          <pc:sldMk cId="0" sldId="865"/>
        </pc:sldMkLst>
        <pc:spChg chg="mod">
          <ac:chgData name="欣捷 王" userId="b965477fa0aef5e6" providerId="LiveId" clId="{27A071A9-4A2B-4AB7-8C63-02C98DF44A2F}" dt="2024-03-05T05:36:52.920" v="0"/>
          <ac:spMkLst>
            <pc:docMk/>
            <pc:sldMk cId="0" sldId="865"/>
            <ac:spMk id="82946" creationId="{3A3091C4-52CD-4A8F-9054-E212AB4C4A76}"/>
          </ac:spMkLst>
        </pc:spChg>
        <pc:spChg chg="mod">
          <ac:chgData name="欣捷 王" userId="b965477fa0aef5e6" providerId="LiveId" clId="{27A071A9-4A2B-4AB7-8C63-02C98DF44A2F}" dt="2024-03-05T05:36:52.920" v="0"/>
          <ac:spMkLst>
            <pc:docMk/>
            <pc:sldMk cId="0" sldId="865"/>
            <ac:spMk id="82947" creationId="{270A45FF-BE5B-4560-A8F1-63755C19D74E}"/>
          </ac:spMkLst>
        </pc:spChg>
      </pc:sldChg>
      <pc:sldChg chg="modSp">
        <pc:chgData name="欣捷 王" userId="b965477fa0aef5e6" providerId="LiveId" clId="{27A071A9-4A2B-4AB7-8C63-02C98DF44A2F}" dt="2024-03-05T05:36:52.920" v="0"/>
        <pc:sldMkLst>
          <pc:docMk/>
          <pc:sldMk cId="0" sldId="866"/>
        </pc:sldMkLst>
        <pc:spChg chg="mod">
          <ac:chgData name="欣捷 王" userId="b965477fa0aef5e6" providerId="LiveId" clId="{27A071A9-4A2B-4AB7-8C63-02C98DF44A2F}" dt="2024-03-05T05:36:52.920" v="0"/>
          <ac:spMkLst>
            <pc:docMk/>
            <pc:sldMk cId="0" sldId="866"/>
            <ac:spMk id="83970" creationId="{2EF0782E-7B6F-4696-80CE-58398474A10A}"/>
          </ac:spMkLst>
        </pc:spChg>
        <pc:spChg chg="mod">
          <ac:chgData name="欣捷 王" userId="b965477fa0aef5e6" providerId="LiveId" clId="{27A071A9-4A2B-4AB7-8C63-02C98DF44A2F}" dt="2024-03-05T05:36:52.920" v="0"/>
          <ac:spMkLst>
            <pc:docMk/>
            <pc:sldMk cId="0" sldId="866"/>
            <ac:spMk id="83971" creationId="{498622B4-1B45-4BEB-82AD-C9EB965A7786}"/>
          </ac:spMkLst>
        </pc:spChg>
      </pc:sldChg>
      <pc:sldChg chg="modSp">
        <pc:chgData name="欣捷 王" userId="b965477fa0aef5e6" providerId="LiveId" clId="{27A071A9-4A2B-4AB7-8C63-02C98DF44A2F}" dt="2024-03-05T05:36:52.920" v="0"/>
        <pc:sldMkLst>
          <pc:docMk/>
          <pc:sldMk cId="0" sldId="867"/>
        </pc:sldMkLst>
        <pc:spChg chg="mod">
          <ac:chgData name="欣捷 王" userId="b965477fa0aef5e6" providerId="LiveId" clId="{27A071A9-4A2B-4AB7-8C63-02C98DF44A2F}" dt="2024-03-05T05:36:52.920" v="0"/>
          <ac:spMkLst>
            <pc:docMk/>
            <pc:sldMk cId="0" sldId="867"/>
            <ac:spMk id="2" creationId="{FCFCF4CC-CD90-402C-8F88-C70A2AF274F3}"/>
          </ac:spMkLst>
        </pc:spChg>
      </pc:sldChg>
      <pc:sldChg chg="modSp">
        <pc:chgData name="欣捷 王" userId="b965477fa0aef5e6" providerId="LiveId" clId="{27A071A9-4A2B-4AB7-8C63-02C98DF44A2F}" dt="2024-03-05T05:36:52.920" v="0"/>
        <pc:sldMkLst>
          <pc:docMk/>
          <pc:sldMk cId="0" sldId="868"/>
        </pc:sldMkLst>
        <pc:spChg chg="mod">
          <ac:chgData name="欣捷 王" userId="b965477fa0aef5e6" providerId="LiveId" clId="{27A071A9-4A2B-4AB7-8C63-02C98DF44A2F}" dt="2024-03-05T05:36:52.920" v="0"/>
          <ac:spMkLst>
            <pc:docMk/>
            <pc:sldMk cId="0" sldId="868"/>
            <ac:spMk id="86018" creationId="{FB2CDD32-B403-4634-BD14-E3D73C2D195A}"/>
          </ac:spMkLst>
        </pc:spChg>
        <pc:spChg chg="mod">
          <ac:chgData name="欣捷 王" userId="b965477fa0aef5e6" providerId="LiveId" clId="{27A071A9-4A2B-4AB7-8C63-02C98DF44A2F}" dt="2024-03-05T05:36:52.920" v="0"/>
          <ac:spMkLst>
            <pc:docMk/>
            <pc:sldMk cId="0" sldId="868"/>
            <ac:spMk id="86019" creationId="{E65C32DF-E70E-4D64-91CB-B16FC04CD7C0}"/>
          </ac:spMkLst>
        </pc:spChg>
      </pc:sldChg>
      <pc:sldChg chg="modSp">
        <pc:chgData name="欣捷 王" userId="b965477fa0aef5e6" providerId="LiveId" clId="{27A071A9-4A2B-4AB7-8C63-02C98DF44A2F}" dt="2024-03-05T05:36:52.920" v="0"/>
        <pc:sldMkLst>
          <pc:docMk/>
          <pc:sldMk cId="0" sldId="869"/>
        </pc:sldMkLst>
        <pc:spChg chg="mod">
          <ac:chgData name="欣捷 王" userId="b965477fa0aef5e6" providerId="LiveId" clId="{27A071A9-4A2B-4AB7-8C63-02C98DF44A2F}" dt="2024-03-05T05:36:52.920" v="0"/>
          <ac:spMkLst>
            <pc:docMk/>
            <pc:sldMk cId="0" sldId="869"/>
            <ac:spMk id="87042" creationId="{92233BB6-D7D9-46A8-9213-FCDF3E924AD2}"/>
          </ac:spMkLst>
        </pc:spChg>
      </pc:sldChg>
      <pc:sldChg chg="modSp del mod modClrScheme chgLayout">
        <pc:chgData name="欣捷 王" userId="b965477fa0aef5e6" providerId="LiveId" clId="{27A071A9-4A2B-4AB7-8C63-02C98DF44A2F}" dt="2024-03-26T15:16:44.122" v="34" actId="47"/>
        <pc:sldMkLst>
          <pc:docMk/>
          <pc:sldMk cId="0" sldId="870"/>
        </pc:sldMkLst>
        <pc:spChg chg="mod ord">
          <ac:chgData name="欣捷 王" userId="b965477fa0aef5e6" providerId="LiveId" clId="{27A071A9-4A2B-4AB7-8C63-02C98DF44A2F}" dt="2024-03-19T15:43:14.340" v="25" actId="700"/>
          <ac:spMkLst>
            <pc:docMk/>
            <pc:sldMk cId="0" sldId="870"/>
            <ac:spMk id="2" creationId="{8CF0A5E6-96C8-9F13-1C7F-06B2091D8794}"/>
          </ac:spMkLst>
        </pc:spChg>
        <pc:spChg chg="mod ord">
          <ac:chgData name="欣捷 王" userId="b965477fa0aef5e6" providerId="LiveId" clId="{27A071A9-4A2B-4AB7-8C63-02C98DF44A2F}" dt="2024-03-19T15:43:14.340" v="25" actId="700"/>
          <ac:spMkLst>
            <pc:docMk/>
            <pc:sldMk cId="0" sldId="870"/>
            <ac:spMk id="3" creationId="{11DBBFE5-B2AB-222F-E73B-23654332EEC6}"/>
          </ac:spMkLst>
        </pc:spChg>
        <pc:spChg chg="mod ord">
          <ac:chgData name="欣捷 王" userId="b965477fa0aef5e6" providerId="LiveId" clId="{27A071A9-4A2B-4AB7-8C63-02C98DF44A2F}" dt="2024-03-19T15:43:14.340" v="25" actId="700"/>
          <ac:spMkLst>
            <pc:docMk/>
            <pc:sldMk cId="0" sldId="870"/>
            <ac:spMk id="4" creationId="{8F67CED3-7DBE-935B-C353-2ABCB51E878C}"/>
          </ac:spMkLst>
        </pc:spChg>
        <pc:spChg chg="mod ord">
          <ac:chgData name="欣捷 王" userId="b965477fa0aef5e6" providerId="LiveId" clId="{27A071A9-4A2B-4AB7-8C63-02C98DF44A2F}" dt="2024-03-19T15:43:14.340" v="25" actId="700"/>
          <ac:spMkLst>
            <pc:docMk/>
            <pc:sldMk cId="0" sldId="870"/>
            <ac:spMk id="89090" creationId="{19623BAB-2186-4F20-8FA1-E2643A912A41}"/>
          </ac:spMkLst>
        </pc:spChg>
        <pc:spChg chg="mod ord">
          <ac:chgData name="欣捷 王" userId="b965477fa0aef5e6" providerId="LiveId" clId="{27A071A9-4A2B-4AB7-8C63-02C98DF44A2F}" dt="2024-03-19T15:43:14.340" v="25" actId="700"/>
          <ac:spMkLst>
            <pc:docMk/>
            <pc:sldMk cId="0" sldId="870"/>
            <ac:spMk id="89091" creationId="{0AA8C03B-F4CC-4313-9785-7D3FEC8EEF46}"/>
          </ac:spMkLst>
        </pc:spChg>
      </pc:sldChg>
      <pc:sldChg chg="modSp mod">
        <pc:chgData name="欣捷 王" userId="b965477fa0aef5e6" providerId="LiveId" clId="{27A071A9-4A2B-4AB7-8C63-02C98DF44A2F}" dt="2024-03-26T15:53:03.860" v="35" actId="20577"/>
        <pc:sldMkLst>
          <pc:docMk/>
          <pc:sldMk cId="1086388883" sldId="871"/>
        </pc:sldMkLst>
        <pc:spChg chg="mod">
          <ac:chgData name="欣捷 王" userId="b965477fa0aef5e6" providerId="LiveId" clId="{27A071A9-4A2B-4AB7-8C63-02C98DF44A2F}" dt="2024-03-05T05:36:52.920" v="0"/>
          <ac:spMkLst>
            <pc:docMk/>
            <pc:sldMk cId="1086388883" sldId="871"/>
            <ac:spMk id="2" creationId="{6A40D7B2-30E4-4BE2-A47C-D13AE2DBF9F9}"/>
          </ac:spMkLst>
        </pc:spChg>
        <pc:spChg chg="mod">
          <ac:chgData name="欣捷 王" userId="b965477fa0aef5e6" providerId="LiveId" clId="{27A071A9-4A2B-4AB7-8C63-02C98DF44A2F}" dt="2024-03-26T15:53:03.860" v="35" actId="20577"/>
          <ac:spMkLst>
            <pc:docMk/>
            <pc:sldMk cId="1086388883" sldId="871"/>
            <ac:spMk id="3" creationId="{CABE8DD1-865A-47B0-BF2F-3A9E08C4323A}"/>
          </ac:spMkLst>
        </pc:spChg>
      </pc:sldChg>
      <pc:sldChg chg="modSp">
        <pc:chgData name="欣捷 王" userId="b965477fa0aef5e6" providerId="LiveId" clId="{27A071A9-4A2B-4AB7-8C63-02C98DF44A2F}" dt="2024-03-05T05:36:52.920" v="0"/>
        <pc:sldMkLst>
          <pc:docMk/>
          <pc:sldMk cId="3208666562" sldId="872"/>
        </pc:sldMkLst>
        <pc:spChg chg="mod">
          <ac:chgData name="欣捷 王" userId="b965477fa0aef5e6" providerId="LiveId" clId="{27A071A9-4A2B-4AB7-8C63-02C98DF44A2F}" dt="2024-03-05T05:36:52.920" v="0"/>
          <ac:spMkLst>
            <pc:docMk/>
            <pc:sldMk cId="3208666562" sldId="872"/>
            <ac:spMk id="2" creationId="{3F6C1024-5E1F-403E-B07E-BA55E1047437}"/>
          </ac:spMkLst>
        </pc:spChg>
      </pc:sldChg>
      <pc:sldChg chg="modSp">
        <pc:chgData name="欣捷 王" userId="b965477fa0aef5e6" providerId="LiveId" clId="{27A071A9-4A2B-4AB7-8C63-02C98DF44A2F}" dt="2024-03-05T05:36:52.920" v="0"/>
        <pc:sldMkLst>
          <pc:docMk/>
          <pc:sldMk cId="3267739033" sldId="874"/>
        </pc:sldMkLst>
        <pc:spChg chg="mod">
          <ac:chgData name="欣捷 王" userId="b965477fa0aef5e6" providerId="LiveId" clId="{27A071A9-4A2B-4AB7-8C63-02C98DF44A2F}" dt="2024-03-05T05:36:52.920" v="0"/>
          <ac:spMkLst>
            <pc:docMk/>
            <pc:sldMk cId="3267739033" sldId="874"/>
            <ac:spMk id="2" creationId="{3BDCFEBC-3FA3-43CC-9316-A146354B45CB}"/>
          </ac:spMkLst>
        </pc:spChg>
      </pc:sldChg>
      <pc:sldChg chg="modSp">
        <pc:chgData name="欣捷 王" userId="b965477fa0aef5e6" providerId="LiveId" clId="{27A071A9-4A2B-4AB7-8C63-02C98DF44A2F}" dt="2024-03-05T05:36:52.920" v="0"/>
        <pc:sldMkLst>
          <pc:docMk/>
          <pc:sldMk cId="3920661057" sldId="875"/>
        </pc:sldMkLst>
        <pc:spChg chg="mod">
          <ac:chgData name="欣捷 王" userId="b965477fa0aef5e6" providerId="LiveId" clId="{27A071A9-4A2B-4AB7-8C63-02C98DF44A2F}" dt="2024-03-05T05:36:52.920" v="0"/>
          <ac:spMkLst>
            <pc:docMk/>
            <pc:sldMk cId="3920661057" sldId="875"/>
            <ac:spMk id="2" creationId="{3BDCFEBC-3FA3-43CC-9316-A146354B45CB}"/>
          </ac:spMkLst>
        </pc:spChg>
      </pc:sldChg>
      <pc:sldChg chg="modSp">
        <pc:chgData name="欣捷 王" userId="b965477fa0aef5e6" providerId="LiveId" clId="{27A071A9-4A2B-4AB7-8C63-02C98DF44A2F}" dt="2024-03-05T05:36:52.920" v="0"/>
        <pc:sldMkLst>
          <pc:docMk/>
          <pc:sldMk cId="3080974479" sldId="876"/>
        </pc:sldMkLst>
        <pc:spChg chg="mod">
          <ac:chgData name="欣捷 王" userId="b965477fa0aef5e6" providerId="LiveId" clId="{27A071A9-4A2B-4AB7-8C63-02C98DF44A2F}" dt="2024-03-05T05:36:52.920" v="0"/>
          <ac:spMkLst>
            <pc:docMk/>
            <pc:sldMk cId="3080974479" sldId="876"/>
            <ac:spMk id="2" creationId="{3BDCFEBC-3FA3-43CC-9316-A146354B45CB}"/>
          </ac:spMkLst>
        </pc:spChg>
      </pc:sldChg>
      <pc:sldChg chg="modSp">
        <pc:chgData name="欣捷 王" userId="b965477fa0aef5e6" providerId="LiveId" clId="{27A071A9-4A2B-4AB7-8C63-02C98DF44A2F}" dt="2024-03-05T05:36:52.920" v="0"/>
        <pc:sldMkLst>
          <pc:docMk/>
          <pc:sldMk cId="685385590" sldId="877"/>
        </pc:sldMkLst>
        <pc:spChg chg="mod">
          <ac:chgData name="欣捷 王" userId="b965477fa0aef5e6" providerId="LiveId" clId="{27A071A9-4A2B-4AB7-8C63-02C98DF44A2F}" dt="2024-03-05T05:36:52.920" v="0"/>
          <ac:spMkLst>
            <pc:docMk/>
            <pc:sldMk cId="685385590" sldId="877"/>
            <ac:spMk id="2" creationId="{3BDCFEBC-3FA3-43CC-9316-A146354B45CB}"/>
          </ac:spMkLst>
        </pc:spChg>
      </pc:sldChg>
      <pc:sldChg chg="modSp">
        <pc:chgData name="欣捷 王" userId="b965477fa0aef5e6" providerId="LiveId" clId="{27A071A9-4A2B-4AB7-8C63-02C98DF44A2F}" dt="2024-03-05T05:36:52.920" v="0"/>
        <pc:sldMkLst>
          <pc:docMk/>
          <pc:sldMk cId="2508659504" sldId="878"/>
        </pc:sldMkLst>
        <pc:spChg chg="mod">
          <ac:chgData name="欣捷 王" userId="b965477fa0aef5e6" providerId="LiveId" clId="{27A071A9-4A2B-4AB7-8C63-02C98DF44A2F}" dt="2024-03-05T05:36:52.920" v="0"/>
          <ac:spMkLst>
            <pc:docMk/>
            <pc:sldMk cId="2508659504" sldId="878"/>
            <ac:spMk id="2" creationId="{3BDCFEBC-3FA3-43CC-9316-A146354B45CB}"/>
          </ac:spMkLst>
        </pc:spChg>
      </pc:sldChg>
      <pc:sldChg chg="modSp">
        <pc:chgData name="欣捷 王" userId="b965477fa0aef5e6" providerId="LiveId" clId="{27A071A9-4A2B-4AB7-8C63-02C98DF44A2F}" dt="2024-03-05T05:36:52.920" v="0"/>
        <pc:sldMkLst>
          <pc:docMk/>
          <pc:sldMk cId="3550250981" sldId="879"/>
        </pc:sldMkLst>
        <pc:spChg chg="mod">
          <ac:chgData name="欣捷 王" userId="b965477fa0aef5e6" providerId="LiveId" clId="{27A071A9-4A2B-4AB7-8C63-02C98DF44A2F}" dt="2024-03-05T05:36:52.920" v="0"/>
          <ac:spMkLst>
            <pc:docMk/>
            <pc:sldMk cId="3550250981" sldId="879"/>
            <ac:spMk id="2" creationId="{3BDCFEBC-3FA3-43CC-9316-A146354B45CB}"/>
          </ac:spMkLst>
        </pc:spChg>
      </pc:sldChg>
      <pc:sldChg chg="modSp">
        <pc:chgData name="欣捷 王" userId="b965477fa0aef5e6" providerId="LiveId" clId="{27A071A9-4A2B-4AB7-8C63-02C98DF44A2F}" dt="2024-03-05T05:36:52.920" v="0"/>
        <pc:sldMkLst>
          <pc:docMk/>
          <pc:sldMk cId="806516428" sldId="880"/>
        </pc:sldMkLst>
        <pc:spChg chg="mod">
          <ac:chgData name="欣捷 王" userId="b965477fa0aef5e6" providerId="LiveId" clId="{27A071A9-4A2B-4AB7-8C63-02C98DF44A2F}" dt="2024-03-05T05:36:52.920" v="0"/>
          <ac:spMkLst>
            <pc:docMk/>
            <pc:sldMk cId="806516428" sldId="880"/>
            <ac:spMk id="2" creationId="{3BDCFEBC-3FA3-43CC-9316-A146354B45CB}"/>
          </ac:spMkLst>
        </pc:spChg>
      </pc:sldChg>
      <pc:sldChg chg="modSp">
        <pc:chgData name="欣捷 王" userId="b965477fa0aef5e6" providerId="LiveId" clId="{27A071A9-4A2B-4AB7-8C63-02C98DF44A2F}" dt="2024-03-05T05:36:52.920" v="0"/>
        <pc:sldMkLst>
          <pc:docMk/>
          <pc:sldMk cId="3844842867" sldId="881"/>
        </pc:sldMkLst>
        <pc:spChg chg="mod">
          <ac:chgData name="欣捷 王" userId="b965477fa0aef5e6" providerId="LiveId" clId="{27A071A9-4A2B-4AB7-8C63-02C98DF44A2F}" dt="2024-03-05T05:36:52.920" v="0"/>
          <ac:spMkLst>
            <pc:docMk/>
            <pc:sldMk cId="3844842867" sldId="881"/>
            <ac:spMk id="2" creationId="{3BDCFEBC-3FA3-43CC-9316-A146354B45CB}"/>
          </ac:spMkLst>
        </pc:spChg>
      </pc:sldChg>
      <pc:sldChg chg="modSp">
        <pc:chgData name="欣捷 王" userId="b965477fa0aef5e6" providerId="LiveId" clId="{27A071A9-4A2B-4AB7-8C63-02C98DF44A2F}" dt="2024-03-05T05:36:52.920" v="0"/>
        <pc:sldMkLst>
          <pc:docMk/>
          <pc:sldMk cId="4242241201" sldId="882"/>
        </pc:sldMkLst>
        <pc:spChg chg="mod">
          <ac:chgData name="欣捷 王" userId="b965477fa0aef5e6" providerId="LiveId" clId="{27A071A9-4A2B-4AB7-8C63-02C98DF44A2F}" dt="2024-03-05T05:36:52.920" v="0"/>
          <ac:spMkLst>
            <pc:docMk/>
            <pc:sldMk cId="4242241201" sldId="882"/>
            <ac:spMk id="4" creationId="{833F00C6-83E5-4ACF-B32E-AD1E210F19BF}"/>
          </ac:spMkLst>
        </pc:spChg>
      </pc:sldChg>
      <pc:sldChg chg="modSp">
        <pc:chgData name="欣捷 王" userId="b965477fa0aef5e6" providerId="LiveId" clId="{27A071A9-4A2B-4AB7-8C63-02C98DF44A2F}" dt="2024-03-05T05:36:52.920" v="0"/>
        <pc:sldMkLst>
          <pc:docMk/>
          <pc:sldMk cId="967728952" sldId="883"/>
        </pc:sldMkLst>
        <pc:spChg chg="mod">
          <ac:chgData name="欣捷 王" userId="b965477fa0aef5e6" providerId="LiveId" clId="{27A071A9-4A2B-4AB7-8C63-02C98DF44A2F}" dt="2024-03-05T05:36:52.920" v="0"/>
          <ac:spMkLst>
            <pc:docMk/>
            <pc:sldMk cId="967728952" sldId="883"/>
            <ac:spMk id="50178" creationId="{45CABE4D-0393-417E-B012-66483C4EF90F}"/>
          </ac:spMkLst>
        </pc:spChg>
        <pc:spChg chg="mod">
          <ac:chgData name="欣捷 王" userId="b965477fa0aef5e6" providerId="LiveId" clId="{27A071A9-4A2B-4AB7-8C63-02C98DF44A2F}" dt="2024-03-05T05:36:52.920" v="0"/>
          <ac:spMkLst>
            <pc:docMk/>
            <pc:sldMk cId="967728952" sldId="883"/>
            <ac:spMk id="50179" creationId="{4942437F-6596-4DCD-9219-004E273DD169}"/>
          </ac:spMkLst>
        </pc:spChg>
      </pc:sldChg>
      <pc:sldChg chg="modSp">
        <pc:chgData name="欣捷 王" userId="b965477fa0aef5e6" providerId="LiveId" clId="{27A071A9-4A2B-4AB7-8C63-02C98DF44A2F}" dt="2024-03-05T05:36:52.920" v="0"/>
        <pc:sldMkLst>
          <pc:docMk/>
          <pc:sldMk cId="3324969784" sldId="885"/>
        </pc:sldMkLst>
        <pc:spChg chg="mod">
          <ac:chgData name="欣捷 王" userId="b965477fa0aef5e6" providerId="LiveId" clId="{27A071A9-4A2B-4AB7-8C63-02C98DF44A2F}" dt="2024-03-05T05:36:52.920" v="0"/>
          <ac:spMkLst>
            <pc:docMk/>
            <pc:sldMk cId="3324969784" sldId="885"/>
            <ac:spMk id="2" creationId="{AA0ACD17-61F6-4294-A791-65AD64F31942}"/>
          </ac:spMkLst>
        </pc:spChg>
        <pc:spChg chg="mod">
          <ac:chgData name="欣捷 王" userId="b965477fa0aef5e6" providerId="LiveId" clId="{27A071A9-4A2B-4AB7-8C63-02C98DF44A2F}" dt="2024-03-05T05:36:52.920" v="0"/>
          <ac:spMkLst>
            <pc:docMk/>
            <pc:sldMk cId="3324969784" sldId="885"/>
            <ac:spMk id="3" creationId="{0E13315E-C3FF-4589-8D64-6847A9ACD6CD}"/>
          </ac:spMkLst>
        </pc:spChg>
      </pc:sldChg>
      <pc:sldChg chg="modSp">
        <pc:chgData name="欣捷 王" userId="b965477fa0aef5e6" providerId="LiveId" clId="{27A071A9-4A2B-4AB7-8C63-02C98DF44A2F}" dt="2024-03-05T05:36:52.920" v="0"/>
        <pc:sldMkLst>
          <pc:docMk/>
          <pc:sldMk cId="3597968794" sldId="886"/>
        </pc:sldMkLst>
        <pc:spChg chg="mod">
          <ac:chgData name="欣捷 王" userId="b965477fa0aef5e6" providerId="LiveId" clId="{27A071A9-4A2B-4AB7-8C63-02C98DF44A2F}" dt="2024-03-05T05:36:52.920" v="0"/>
          <ac:spMkLst>
            <pc:docMk/>
            <pc:sldMk cId="3597968794" sldId="886"/>
            <ac:spMk id="2" creationId="{AA0ACD17-61F6-4294-A791-65AD64F31942}"/>
          </ac:spMkLst>
        </pc:spChg>
        <pc:spChg chg="mod">
          <ac:chgData name="欣捷 王" userId="b965477fa0aef5e6" providerId="LiveId" clId="{27A071A9-4A2B-4AB7-8C63-02C98DF44A2F}" dt="2024-03-05T05:36:52.920" v="0"/>
          <ac:spMkLst>
            <pc:docMk/>
            <pc:sldMk cId="3597968794" sldId="886"/>
            <ac:spMk id="3" creationId="{0E13315E-C3FF-4589-8D64-6847A9ACD6CD}"/>
          </ac:spMkLst>
        </pc:spChg>
      </pc:sldChg>
      <pc:sldChg chg="modSp">
        <pc:chgData name="欣捷 王" userId="b965477fa0aef5e6" providerId="LiveId" clId="{27A071A9-4A2B-4AB7-8C63-02C98DF44A2F}" dt="2024-03-05T05:36:52.920" v="0"/>
        <pc:sldMkLst>
          <pc:docMk/>
          <pc:sldMk cId="1300162064" sldId="887"/>
        </pc:sldMkLst>
        <pc:spChg chg="mod">
          <ac:chgData name="欣捷 王" userId="b965477fa0aef5e6" providerId="LiveId" clId="{27A071A9-4A2B-4AB7-8C63-02C98DF44A2F}" dt="2024-03-05T05:36:52.920" v="0"/>
          <ac:spMkLst>
            <pc:docMk/>
            <pc:sldMk cId="1300162064" sldId="887"/>
            <ac:spMk id="2" creationId="{AA0ACD17-61F6-4294-A791-65AD64F31942}"/>
          </ac:spMkLst>
        </pc:spChg>
        <pc:spChg chg="mod">
          <ac:chgData name="欣捷 王" userId="b965477fa0aef5e6" providerId="LiveId" clId="{27A071A9-4A2B-4AB7-8C63-02C98DF44A2F}" dt="2024-03-05T05:36:52.920" v="0"/>
          <ac:spMkLst>
            <pc:docMk/>
            <pc:sldMk cId="1300162064" sldId="887"/>
            <ac:spMk id="3" creationId="{0E13315E-C3FF-4589-8D64-6847A9ACD6CD}"/>
          </ac:spMkLst>
        </pc:spChg>
      </pc:sldChg>
      <pc:sldChg chg="modSp">
        <pc:chgData name="欣捷 王" userId="b965477fa0aef5e6" providerId="LiveId" clId="{27A071A9-4A2B-4AB7-8C63-02C98DF44A2F}" dt="2024-03-05T05:36:52.920" v="0"/>
        <pc:sldMkLst>
          <pc:docMk/>
          <pc:sldMk cId="1273529878" sldId="888"/>
        </pc:sldMkLst>
        <pc:spChg chg="mod">
          <ac:chgData name="欣捷 王" userId="b965477fa0aef5e6" providerId="LiveId" clId="{27A071A9-4A2B-4AB7-8C63-02C98DF44A2F}" dt="2024-03-05T05:36:52.920" v="0"/>
          <ac:spMkLst>
            <pc:docMk/>
            <pc:sldMk cId="1273529878" sldId="888"/>
            <ac:spMk id="2" creationId="{87983878-3FE9-4E2D-B416-C4B4F40D9078}"/>
          </ac:spMkLst>
        </pc:spChg>
        <pc:spChg chg="mod">
          <ac:chgData name="欣捷 王" userId="b965477fa0aef5e6" providerId="LiveId" clId="{27A071A9-4A2B-4AB7-8C63-02C98DF44A2F}" dt="2024-03-05T05:36:52.920" v="0"/>
          <ac:spMkLst>
            <pc:docMk/>
            <pc:sldMk cId="1273529878" sldId="888"/>
            <ac:spMk id="3" creationId="{C98EADF5-FAB1-4333-9F25-E2C7EC8FA176}"/>
          </ac:spMkLst>
        </pc:spChg>
      </pc:sldChg>
      <pc:sldChg chg="modSp">
        <pc:chgData name="欣捷 王" userId="b965477fa0aef5e6" providerId="LiveId" clId="{27A071A9-4A2B-4AB7-8C63-02C98DF44A2F}" dt="2024-03-05T05:36:52.920" v="0"/>
        <pc:sldMkLst>
          <pc:docMk/>
          <pc:sldMk cId="482362165" sldId="889"/>
        </pc:sldMkLst>
        <pc:spChg chg="mod">
          <ac:chgData name="欣捷 王" userId="b965477fa0aef5e6" providerId="LiveId" clId="{27A071A9-4A2B-4AB7-8C63-02C98DF44A2F}" dt="2024-03-05T05:36:52.920" v="0"/>
          <ac:spMkLst>
            <pc:docMk/>
            <pc:sldMk cId="482362165" sldId="889"/>
            <ac:spMk id="2" creationId="{27DD3671-3E62-446B-95C5-D1A959CCF1AE}"/>
          </ac:spMkLst>
        </pc:spChg>
      </pc:sldChg>
      <pc:sldChg chg="modSp">
        <pc:chgData name="欣捷 王" userId="b965477fa0aef5e6" providerId="LiveId" clId="{27A071A9-4A2B-4AB7-8C63-02C98DF44A2F}" dt="2024-03-05T05:36:52.920" v="0"/>
        <pc:sldMkLst>
          <pc:docMk/>
          <pc:sldMk cId="3116265943" sldId="891"/>
        </pc:sldMkLst>
        <pc:spChg chg="mod">
          <ac:chgData name="欣捷 王" userId="b965477fa0aef5e6" providerId="LiveId" clId="{27A071A9-4A2B-4AB7-8C63-02C98DF44A2F}" dt="2024-03-05T05:36:52.920" v="0"/>
          <ac:spMkLst>
            <pc:docMk/>
            <pc:sldMk cId="3116265943" sldId="891"/>
            <ac:spMk id="2" creationId="{C41748E6-6E2D-4742-82A7-D92CF090268A}"/>
          </ac:spMkLst>
        </pc:spChg>
        <pc:spChg chg="mod">
          <ac:chgData name="欣捷 王" userId="b965477fa0aef5e6" providerId="LiveId" clId="{27A071A9-4A2B-4AB7-8C63-02C98DF44A2F}" dt="2024-03-05T05:36:52.920" v="0"/>
          <ac:spMkLst>
            <pc:docMk/>
            <pc:sldMk cId="3116265943" sldId="891"/>
            <ac:spMk id="87042" creationId="{92233BB6-D7D9-46A8-9213-FCDF3E924AD2}"/>
          </ac:spMkLst>
        </pc:spChg>
      </pc:sldChg>
      <pc:sldChg chg="modSp">
        <pc:chgData name="欣捷 王" userId="b965477fa0aef5e6" providerId="LiveId" clId="{27A071A9-4A2B-4AB7-8C63-02C98DF44A2F}" dt="2024-03-05T05:36:52.920" v="0"/>
        <pc:sldMkLst>
          <pc:docMk/>
          <pc:sldMk cId="0" sldId="892"/>
        </pc:sldMkLst>
        <pc:spChg chg="mod">
          <ac:chgData name="欣捷 王" userId="b965477fa0aef5e6" providerId="LiveId" clId="{27A071A9-4A2B-4AB7-8C63-02C98DF44A2F}" dt="2024-03-05T05:36:52.920" v="0"/>
          <ac:spMkLst>
            <pc:docMk/>
            <pc:sldMk cId="0" sldId="892"/>
            <ac:spMk id="2" creationId="{3104C00F-80D7-E19A-6833-7F4CD9BE8CBF}"/>
          </ac:spMkLst>
        </pc:spChg>
      </pc:sldChg>
      <pc:sldMasterChg chg="addSp modSldLayout">
        <pc:chgData name="欣捷 王" userId="b965477fa0aef5e6" providerId="LiveId" clId="{27A071A9-4A2B-4AB7-8C63-02C98DF44A2F}" dt="2024-03-05T05:46:38.153" v="1"/>
        <pc:sldMasterMkLst>
          <pc:docMk/>
          <pc:sldMasterMk cId="1209391064" sldId="2147483676"/>
        </pc:sldMasterMkLst>
        <pc:spChg chg="add">
          <ac:chgData name="欣捷 王" userId="b965477fa0aef5e6" providerId="LiveId" clId="{27A071A9-4A2B-4AB7-8C63-02C98DF44A2F}" dt="2024-03-05T05:36:52.920" v="0"/>
          <ac:spMkLst>
            <pc:docMk/>
            <pc:sldMasterMk cId="1209391064" sldId="2147483676"/>
            <ac:spMk id="11" creationId="{283734EB-8E92-D112-2DD0-DDA1BFB1055C}"/>
          </ac:spMkLst>
        </pc:spChg>
        <pc:sldLayoutChg chg="addSp">
          <pc:chgData name="欣捷 王" userId="b965477fa0aef5e6" providerId="LiveId" clId="{27A071A9-4A2B-4AB7-8C63-02C98DF44A2F}" dt="2024-03-05T05:36:52.920" v="0"/>
          <pc:sldLayoutMkLst>
            <pc:docMk/>
            <pc:sldMasterMk cId="1209391064" sldId="2147483676"/>
            <pc:sldLayoutMk cId="3465469631" sldId="2147483677"/>
          </pc:sldLayoutMkLst>
          <pc:picChg chg="add">
            <ac:chgData name="欣捷 王" userId="b965477fa0aef5e6" providerId="LiveId" clId="{27A071A9-4A2B-4AB7-8C63-02C98DF44A2F}" dt="2024-03-05T05:36:52.920" v="0"/>
            <ac:picMkLst>
              <pc:docMk/>
              <pc:sldMasterMk cId="1209391064" sldId="2147483676"/>
              <pc:sldLayoutMk cId="3465469631" sldId="2147483677"/>
              <ac:picMk id="4" creationId="{1DD2508E-D206-CEE4-B344-F82E12D446FA}"/>
            </ac:picMkLst>
          </pc:picChg>
        </pc:sldLayoutChg>
        <pc:sldLayoutChg chg="addSp modSp">
          <pc:chgData name="欣捷 王" userId="b965477fa0aef5e6" providerId="LiveId" clId="{27A071A9-4A2B-4AB7-8C63-02C98DF44A2F}" dt="2024-03-05T05:46:38.153" v="1"/>
          <pc:sldLayoutMkLst>
            <pc:docMk/>
            <pc:sldMasterMk cId="1209391064" sldId="2147483676"/>
            <pc:sldLayoutMk cId="28604043" sldId="2147483680"/>
          </pc:sldLayoutMkLst>
          <pc:spChg chg="add mod">
            <ac:chgData name="欣捷 王" userId="b965477fa0aef5e6" providerId="LiveId" clId="{27A071A9-4A2B-4AB7-8C63-02C98DF44A2F}" dt="2024-03-05T05:46:38.153" v="1"/>
            <ac:spMkLst>
              <pc:docMk/>
              <pc:sldMasterMk cId="1209391064" sldId="2147483676"/>
              <pc:sldLayoutMk cId="28604043" sldId="2147483680"/>
              <ac:spMk id="5" creationId="{27339BAC-350A-7B9C-9536-1C2811371AAD}"/>
            </ac:spMkLst>
          </pc:spChg>
          <pc:spChg chg="add mod">
            <ac:chgData name="欣捷 王" userId="b965477fa0aef5e6" providerId="LiveId" clId="{27A071A9-4A2B-4AB7-8C63-02C98DF44A2F}" dt="2024-03-05T05:46:38.153" v="1"/>
            <ac:spMkLst>
              <pc:docMk/>
              <pc:sldMasterMk cId="1209391064" sldId="2147483676"/>
              <pc:sldLayoutMk cId="28604043" sldId="2147483680"/>
              <ac:spMk id="6" creationId="{2CE50E96-3EDD-F129-3A29-8088E2C4E351}"/>
            </ac:spMkLst>
          </pc:spChg>
          <pc:spChg chg="add mod">
            <ac:chgData name="欣捷 王" userId="b965477fa0aef5e6" providerId="LiveId" clId="{27A071A9-4A2B-4AB7-8C63-02C98DF44A2F}" dt="2024-03-05T05:46:38.153" v="1"/>
            <ac:spMkLst>
              <pc:docMk/>
              <pc:sldMasterMk cId="1209391064" sldId="2147483676"/>
              <pc:sldLayoutMk cId="28604043" sldId="2147483680"/>
              <ac:spMk id="7" creationId="{CCC35AEF-5913-EBC6-705E-AEEF7009EFE8}"/>
            </ac:spMkLst>
          </pc:spChg>
        </pc:sldLayoutChg>
      </pc:sldMasterChg>
    </pc:docChg>
  </pc:docChgLst>
  <pc:docChgLst>
    <pc:chgData name="王 欣捷" userId="b965477fa0aef5e6" providerId="LiveId" clId="{80F0A389-E256-4DA7-8A71-202276411887}"/>
    <pc:docChg chg="undo custSel addSld delSld modSld sldOrd">
      <pc:chgData name="王 欣捷" userId="b965477fa0aef5e6" providerId="LiveId" clId="{80F0A389-E256-4DA7-8A71-202276411887}" dt="2021-03-10T08:47:18.459" v="1445" actId="47"/>
      <pc:docMkLst>
        <pc:docMk/>
      </pc:docMkLst>
      <pc:sldChg chg="modSp mod">
        <pc:chgData name="王 欣捷" userId="b965477fa0aef5e6" providerId="LiveId" clId="{80F0A389-E256-4DA7-8A71-202276411887}" dt="2021-03-07T15:21:20.265" v="0" actId="20577"/>
        <pc:sldMkLst>
          <pc:docMk/>
          <pc:sldMk cId="2470898374" sldId="256"/>
        </pc:sldMkLst>
        <pc:spChg chg="mod">
          <ac:chgData name="王 欣捷" userId="b965477fa0aef5e6" providerId="LiveId" clId="{80F0A389-E256-4DA7-8A71-202276411887}" dt="2021-03-07T15:21:20.265" v="0" actId="20577"/>
          <ac:spMkLst>
            <pc:docMk/>
            <pc:sldMk cId="2470898374" sldId="256"/>
            <ac:spMk id="2" creationId="{E7DC3515-54D4-4A44-A409-1AD3C10C63ED}"/>
          </ac:spMkLst>
        </pc:spChg>
      </pc:sldChg>
      <pc:sldChg chg="addSp modSp mod modClrScheme chgLayout">
        <pc:chgData name="王 欣捷" userId="b965477fa0aef5e6" providerId="LiveId" clId="{80F0A389-E256-4DA7-8A71-202276411887}" dt="2021-03-10T05:07:04.769" v="1372" actId="1076"/>
        <pc:sldMkLst>
          <pc:docMk/>
          <pc:sldMk cId="2707364749" sldId="257"/>
        </pc:sldMkLst>
        <pc:spChg chg="add mod ord">
          <ac:chgData name="王 欣捷" userId="b965477fa0aef5e6" providerId="LiveId" clId="{80F0A389-E256-4DA7-8A71-202276411887}" dt="2021-03-10T05:04:35.264" v="1265"/>
          <ac:spMkLst>
            <pc:docMk/>
            <pc:sldMk cId="2707364749" sldId="257"/>
            <ac:spMk id="2" creationId="{A55449F2-91A0-464E-AF14-50BA8E55AD7C}"/>
          </ac:spMkLst>
        </pc:spChg>
        <pc:picChg chg="mod">
          <ac:chgData name="王 欣捷" userId="b965477fa0aef5e6" providerId="LiveId" clId="{80F0A389-E256-4DA7-8A71-202276411887}" dt="2021-03-10T05:07:04.769" v="1372" actId="1076"/>
          <ac:picMkLst>
            <pc:docMk/>
            <pc:sldMk cId="2707364749" sldId="257"/>
            <ac:picMk id="3" creationId="{2B0818DF-3D09-41C6-B36B-339298C18254}"/>
          </ac:picMkLst>
        </pc:picChg>
      </pc:sldChg>
      <pc:sldChg chg="addSp modSp mod modClrScheme chgLayout">
        <pc:chgData name="王 欣捷" userId="b965477fa0aef5e6" providerId="LiveId" clId="{80F0A389-E256-4DA7-8A71-202276411887}" dt="2021-03-10T05:06:57.357" v="1371" actId="1076"/>
        <pc:sldMkLst>
          <pc:docMk/>
          <pc:sldMk cId="389746985" sldId="258"/>
        </pc:sldMkLst>
        <pc:spChg chg="add mod ord">
          <ac:chgData name="王 欣捷" userId="b965477fa0aef5e6" providerId="LiveId" clId="{80F0A389-E256-4DA7-8A71-202276411887}" dt="2021-03-10T05:05:38.988" v="1302" actId="700"/>
          <ac:spMkLst>
            <pc:docMk/>
            <pc:sldMk cId="389746985" sldId="258"/>
            <ac:spMk id="2" creationId="{C8629B59-A962-462B-9613-E2408C62579C}"/>
          </ac:spMkLst>
        </pc:spChg>
        <pc:spChg chg="add mod ord">
          <ac:chgData name="王 欣捷" userId="b965477fa0aef5e6" providerId="LiveId" clId="{80F0A389-E256-4DA7-8A71-202276411887}" dt="2021-03-10T05:06:55.073" v="1370" actId="404"/>
          <ac:spMkLst>
            <pc:docMk/>
            <pc:sldMk cId="389746985" sldId="258"/>
            <ac:spMk id="4" creationId="{67004AF0-EF36-488C-8A04-CACAEB8FC614}"/>
          </ac:spMkLst>
        </pc:spChg>
        <pc:picChg chg="mod">
          <ac:chgData name="王 欣捷" userId="b965477fa0aef5e6" providerId="LiveId" clId="{80F0A389-E256-4DA7-8A71-202276411887}" dt="2021-03-10T05:06:57.357" v="1371" actId="1076"/>
          <ac:picMkLst>
            <pc:docMk/>
            <pc:sldMk cId="389746985" sldId="258"/>
            <ac:picMk id="3" creationId="{759F897E-E7D1-4432-A30E-81CDBF74D6D7}"/>
          </ac:picMkLst>
        </pc:picChg>
      </pc:sldChg>
      <pc:sldChg chg="addSp modSp mod modClrScheme chgLayout">
        <pc:chgData name="王 欣捷" userId="b965477fa0aef5e6" providerId="LiveId" clId="{80F0A389-E256-4DA7-8A71-202276411887}" dt="2021-03-10T05:06:52.793" v="1368" actId="1076"/>
        <pc:sldMkLst>
          <pc:docMk/>
          <pc:sldMk cId="1794713971" sldId="259"/>
        </pc:sldMkLst>
        <pc:spChg chg="add mod ord">
          <ac:chgData name="王 欣捷" userId="b965477fa0aef5e6" providerId="LiveId" clId="{80F0A389-E256-4DA7-8A71-202276411887}" dt="2021-03-10T05:05:06.841" v="1276" actId="700"/>
          <ac:spMkLst>
            <pc:docMk/>
            <pc:sldMk cId="1794713971" sldId="259"/>
            <ac:spMk id="2" creationId="{28B779EB-666A-4AC6-A0C6-D83C6D03078D}"/>
          </ac:spMkLst>
        </pc:spChg>
        <pc:spChg chg="add mod ord">
          <ac:chgData name="王 欣捷" userId="b965477fa0aef5e6" providerId="LiveId" clId="{80F0A389-E256-4DA7-8A71-202276411887}" dt="2021-03-10T05:06:51.071" v="1367" actId="404"/>
          <ac:spMkLst>
            <pc:docMk/>
            <pc:sldMk cId="1794713971" sldId="259"/>
            <ac:spMk id="4" creationId="{4D01BC95-6692-47ED-A4D2-B2ADFF126D1D}"/>
          </ac:spMkLst>
        </pc:spChg>
        <pc:picChg chg="mod ord">
          <ac:chgData name="王 欣捷" userId="b965477fa0aef5e6" providerId="LiveId" clId="{80F0A389-E256-4DA7-8A71-202276411887}" dt="2021-03-10T05:06:52.793" v="1368" actId="1076"/>
          <ac:picMkLst>
            <pc:docMk/>
            <pc:sldMk cId="1794713971" sldId="259"/>
            <ac:picMk id="3" creationId="{0533559B-1D06-469D-B2A1-5A09A2E754EE}"/>
          </ac:picMkLst>
        </pc:picChg>
      </pc:sldChg>
      <pc:sldChg chg="addSp modSp mod modClrScheme chgLayout">
        <pc:chgData name="王 欣捷" userId="b965477fa0aef5e6" providerId="LiveId" clId="{80F0A389-E256-4DA7-8A71-202276411887}" dt="2021-03-10T05:08:42.979" v="1425" actId="1076"/>
        <pc:sldMkLst>
          <pc:docMk/>
          <pc:sldMk cId="3260843188" sldId="260"/>
        </pc:sldMkLst>
        <pc:spChg chg="add mod ord">
          <ac:chgData name="王 欣捷" userId="b965477fa0aef5e6" providerId="LiveId" clId="{80F0A389-E256-4DA7-8A71-202276411887}" dt="2021-03-10T05:06:12.125" v="1334"/>
          <ac:spMkLst>
            <pc:docMk/>
            <pc:sldMk cId="3260843188" sldId="260"/>
            <ac:spMk id="2" creationId="{5BCF393F-7B37-436C-B06F-AA041CC23B25}"/>
          </ac:spMkLst>
        </pc:spChg>
        <pc:spChg chg="add mod ord">
          <ac:chgData name="王 欣捷" userId="b965477fa0aef5e6" providerId="LiveId" clId="{80F0A389-E256-4DA7-8A71-202276411887}" dt="2021-03-10T05:08:23.887" v="1419"/>
          <ac:spMkLst>
            <pc:docMk/>
            <pc:sldMk cId="3260843188" sldId="260"/>
            <ac:spMk id="3" creationId="{72C8C613-AF96-439A-981A-B548E8121401}"/>
          </ac:spMkLst>
        </pc:spChg>
        <pc:picChg chg="mod ord">
          <ac:chgData name="王 欣捷" userId="b965477fa0aef5e6" providerId="LiveId" clId="{80F0A389-E256-4DA7-8A71-202276411887}" dt="2021-03-10T05:08:38.879" v="1422" actId="1076"/>
          <ac:picMkLst>
            <pc:docMk/>
            <pc:sldMk cId="3260843188" sldId="260"/>
            <ac:picMk id="5" creationId="{CCED339B-90CC-4A8E-9FA6-C4036ACFEE03}"/>
          </ac:picMkLst>
        </pc:picChg>
        <pc:picChg chg="add mod">
          <ac:chgData name="王 欣捷" userId="b965477fa0aef5e6" providerId="LiveId" clId="{80F0A389-E256-4DA7-8A71-202276411887}" dt="2021-03-10T05:08:42.979" v="1425" actId="1076"/>
          <ac:picMkLst>
            <pc:docMk/>
            <pc:sldMk cId="3260843188" sldId="260"/>
            <ac:picMk id="6" creationId="{3CE71F96-5FE6-4AF5-8E3E-9E00DED41D6F}"/>
          </ac:picMkLst>
        </pc:picChg>
      </pc:sldChg>
      <pc:sldChg chg="delSp modSp del mod">
        <pc:chgData name="王 欣捷" userId="b965477fa0aef5e6" providerId="LiveId" clId="{80F0A389-E256-4DA7-8A71-202276411887}" dt="2021-03-10T05:08:03.384" v="1384" actId="47"/>
        <pc:sldMkLst>
          <pc:docMk/>
          <pc:sldMk cId="2845356667" sldId="261"/>
        </pc:sldMkLst>
        <pc:picChg chg="del mod">
          <ac:chgData name="王 欣捷" userId="b965477fa0aef5e6" providerId="LiveId" clId="{80F0A389-E256-4DA7-8A71-202276411887}" dt="2021-03-10T05:07:23.835" v="1375" actId="21"/>
          <ac:picMkLst>
            <pc:docMk/>
            <pc:sldMk cId="2845356667" sldId="261"/>
            <ac:picMk id="3" creationId="{DB39F0F9-6FF3-41A2-AB16-376F57F10D68}"/>
          </ac:picMkLst>
        </pc:picChg>
      </pc:sldChg>
      <pc:sldChg chg="modSp add mod ord modAnim modNotesTx">
        <pc:chgData name="王 欣捷" userId="b965477fa0aef5e6" providerId="LiveId" clId="{80F0A389-E256-4DA7-8A71-202276411887}" dt="2021-03-10T04:27:25.823" v="1033"/>
        <pc:sldMkLst>
          <pc:docMk/>
          <pc:sldMk cId="0" sldId="430"/>
        </pc:sldMkLst>
        <pc:spChg chg="mod">
          <ac:chgData name="王 欣捷" userId="b965477fa0aef5e6" providerId="LiveId" clId="{80F0A389-E256-4DA7-8A71-202276411887}" dt="2021-03-10T04:23:45.585" v="945"/>
          <ac:spMkLst>
            <pc:docMk/>
            <pc:sldMk cId="0" sldId="430"/>
            <ac:spMk id="10242" creationId="{92B8A93F-1277-4CFB-A024-E6B46A33BB25}"/>
          </ac:spMkLst>
        </pc:spChg>
        <pc:spChg chg="mod">
          <ac:chgData name="王 欣捷" userId="b965477fa0aef5e6" providerId="LiveId" clId="{80F0A389-E256-4DA7-8A71-202276411887}" dt="2021-03-10T04:26:36.882" v="1026" actId="2711"/>
          <ac:spMkLst>
            <pc:docMk/>
            <pc:sldMk cId="0" sldId="430"/>
            <ac:spMk id="10243" creationId="{36F22037-5FDF-46BE-87AD-FB8572FE9580}"/>
          </ac:spMkLst>
        </pc:spChg>
        <pc:spChg chg="mod">
          <ac:chgData name="王 欣捷" userId="b965477fa0aef5e6" providerId="LiveId" clId="{80F0A389-E256-4DA7-8A71-202276411887}" dt="2021-03-10T03:17:37.983" v="704" actId="1076"/>
          <ac:spMkLst>
            <pc:docMk/>
            <pc:sldMk cId="0" sldId="430"/>
            <ac:spMk id="10246" creationId="{25490010-6340-4A4C-985F-E8E1D171B692}"/>
          </ac:spMkLst>
        </pc:spChg>
        <pc:spChg chg="mod">
          <ac:chgData name="王 欣捷" userId="b965477fa0aef5e6" providerId="LiveId" clId="{80F0A389-E256-4DA7-8A71-202276411887}" dt="2021-03-10T03:17:37.983" v="704" actId="1076"/>
          <ac:spMkLst>
            <pc:docMk/>
            <pc:sldMk cId="0" sldId="430"/>
            <ac:spMk id="10247" creationId="{F2454775-628C-4B2E-8BDE-E420284DB7F0}"/>
          </ac:spMkLst>
        </pc:spChg>
        <pc:spChg chg="mod">
          <ac:chgData name="王 欣捷" userId="b965477fa0aef5e6" providerId="LiveId" clId="{80F0A389-E256-4DA7-8A71-202276411887}" dt="2021-03-10T03:17:37.983" v="704" actId="1076"/>
          <ac:spMkLst>
            <pc:docMk/>
            <pc:sldMk cId="0" sldId="430"/>
            <ac:spMk id="10248" creationId="{36FECDD5-9CDB-4279-B44A-3069333D914A}"/>
          </ac:spMkLst>
        </pc:spChg>
        <pc:spChg chg="mod">
          <ac:chgData name="王 欣捷" userId="b965477fa0aef5e6" providerId="LiveId" clId="{80F0A389-E256-4DA7-8A71-202276411887}" dt="2021-03-10T03:17:37.983" v="704" actId="1076"/>
          <ac:spMkLst>
            <pc:docMk/>
            <pc:sldMk cId="0" sldId="430"/>
            <ac:spMk id="10250" creationId="{72558B3F-4A30-47BA-9F0C-B966711A310B}"/>
          </ac:spMkLst>
        </pc:spChg>
        <pc:spChg chg="mod">
          <ac:chgData name="王 欣捷" userId="b965477fa0aef5e6" providerId="LiveId" clId="{80F0A389-E256-4DA7-8A71-202276411887}" dt="2021-03-10T03:17:37.983" v="704" actId="1076"/>
          <ac:spMkLst>
            <pc:docMk/>
            <pc:sldMk cId="0" sldId="430"/>
            <ac:spMk id="10251" creationId="{18D791BC-9E40-4E56-9DCC-5384BE023DB0}"/>
          </ac:spMkLst>
        </pc:spChg>
        <pc:spChg chg="mod">
          <ac:chgData name="王 欣捷" userId="b965477fa0aef5e6" providerId="LiveId" clId="{80F0A389-E256-4DA7-8A71-202276411887}" dt="2021-03-10T03:17:37.983" v="704" actId="1076"/>
          <ac:spMkLst>
            <pc:docMk/>
            <pc:sldMk cId="0" sldId="430"/>
            <ac:spMk id="10252" creationId="{EBABB3FB-81FA-4A44-8467-347517117698}"/>
          </ac:spMkLst>
        </pc:spChg>
        <pc:spChg chg="mod">
          <ac:chgData name="王 欣捷" userId="b965477fa0aef5e6" providerId="LiveId" clId="{80F0A389-E256-4DA7-8A71-202276411887}" dt="2021-03-10T03:17:37.983" v="704" actId="1076"/>
          <ac:spMkLst>
            <pc:docMk/>
            <pc:sldMk cId="0" sldId="430"/>
            <ac:spMk id="10253" creationId="{7F4777AC-AE23-41FD-B01A-9A6096C32E21}"/>
          </ac:spMkLst>
        </pc:spChg>
        <pc:spChg chg="mod">
          <ac:chgData name="王 欣捷" userId="b965477fa0aef5e6" providerId="LiveId" clId="{80F0A389-E256-4DA7-8A71-202276411887}" dt="2021-03-10T03:17:37.983" v="704" actId="1076"/>
          <ac:spMkLst>
            <pc:docMk/>
            <pc:sldMk cId="0" sldId="430"/>
            <ac:spMk id="10254" creationId="{419CBDAC-99D5-4CD5-8D7B-FD3CDDD3E9A8}"/>
          </ac:spMkLst>
        </pc:spChg>
        <pc:spChg chg="mod">
          <ac:chgData name="王 欣捷" userId="b965477fa0aef5e6" providerId="LiveId" clId="{80F0A389-E256-4DA7-8A71-202276411887}" dt="2021-03-10T03:17:37.983" v="704" actId="1076"/>
          <ac:spMkLst>
            <pc:docMk/>
            <pc:sldMk cId="0" sldId="430"/>
            <ac:spMk id="10255" creationId="{B368E788-3EDD-486F-A945-8487CDAAB936}"/>
          </ac:spMkLst>
        </pc:spChg>
        <pc:spChg chg="mod">
          <ac:chgData name="王 欣捷" userId="b965477fa0aef5e6" providerId="LiveId" clId="{80F0A389-E256-4DA7-8A71-202276411887}" dt="2021-03-10T03:17:37.983" v="704" actId="1076"/>
          <ac:spMkLst>
            <pc:docMk/>
            <pc:sldMk cId="0" sldId="430"/>
            <ac:spMk id="10256" creationId="{CEAD0802-66B2-4072-B8AD-D6653263FCCB}"/>
          </ac:spMkLst>
        </pc:spChg>
        <pc:spChg chg="mod">
          <ac:chgData name="王 欣捷" userId="b965477fa0aef5e6" providerId="LiveId" clId="{80F0A389-E256-4DA7-8A71-202276411887}" dt="2021-03-10T03:17:37.983" v="704" actId="1076"/>
          <ac:spMkLst>
            <pc:docMk/>
            <pc:sldMk cId="0" sldId="430"/>
            <ac:spMk id="10257" creationId="{C69D54BC-8C96-4D22-AB9E-6F3AB320B30E}"/>
          </ac:spMkLst>
        </pc:spChg>
        <pc:spChg chg="mod">
          <ac:chgData name="王 欣捷" userId="b965477fa0aef5e6" providerId="LiveId" clId="{80F0A389-E256-4DA7-8A71-202276411887}" dt="2021-03-10T03:17:37.983" v="704" actId="1076"/>
          <ac:spMkLst>
            <pc:docMk/>
            <pc:sldMk cId="0" sldId="430"/>
            <ac:spMk id="10258" creationId="{9A85C51C-F6E7-4F62-B742-D532981E3EB0}"/>
          </ac:spMkLst>
        </pc:spChg>
        <pc:spChg chg="mod">
          <ac:chgData name="王 欣捷" userId="b965477fa0aef5e6" providerId="LiveId" clId="{80F0A389-E256-4DA7-8A71-202276411887}" dt="2021-03-10T03:17:37.983" v="704" actId="1076"/>
          <ac:spMkLst>
            <pc:docMk/>
            <pc:sldMk cId="0" sldId="430"/>
            <ac:spMk id="10259" creationId="{0A2C63F6-E84B-46FF-BFE5-62821869ECF2}"/>
          </ac:spMkLst>
        </pc:spChg>
        <pc:spChg chg="mod">
          <ac:chgData name="王 欣捷" userId="b965477fa0aef5e6" providerId="LiveId" clId="{80F0A389-E256-4DA7-8A71-202276411887}" dt="2021-03-10T03:17:37.983" v="704" actId="1076"/>
          <ac:spMkLst>
            <pc:docMk/>
            <pc:sldMk cId="0" sldId="430"/>
            <ac:spMk id="10260" creationId="{6369BEED-F72D-445C-B2B0-2DA789627FC4}"/>
          </ac:spMkLst>
        </pc:spChg>
        <pc:spChg chg="mod">
          <ac:chgData name="王 欣捷" userId="b965477fa0aef5e6" providerId="LiveId" clId="{80F0A389-E256-4DA7-8A71-202276411887}" dt="2021-03-10T03:17:37.983" v="704" actId="1076"/>
          <ac:spMkLst>
            <pc:docMk/>
            <pc:sldMk cId="0" sldId="430"/>
            <ac:spMk id="10263" creationId="{FBA79777-902C-48F2-B9EA-72D2B87EC293}"/>
          </ac:spMkLst>
        </pc:spChg>
        <pc:spChg chg="mod">
          <ac:chgData name="王 欣捷" userId="b965477fa0aef5e6" providerId="LiveId" clId="{80F0A389-E256-4DA7-8A71-202276411887}" dt="2021-03-10T03:17:37.983" v="704" actId="1076"/>
          <ac:spMkLst>
            <pc:docMk/>
            <pc:sldMk cId="0" sldId="430"/>
            <ac:spMk id="10264" creationId="{117FD9BA-E8CB-4255-AC07-DE1D088AD2F3}"/>
          </ac:spMkLst>
        </pc:spChg>
        <pc:spChg chg="mod">
          <ac:chgData name="王 欣捷" userId="b965477fa0aef5e6" providerId="LiveId" clId="{80F0A389-E256-4DA7-8A71-202276411887}" dt="2021-03-10T03:17:37.983" v="704" actId="1076"/>
          <ac:spMkLst>
            <pc:docMk/>
            <pc:sldMk cId="0" sldId="430"/>
            <ac:spMk id="10265" creationId="{B498033D-92E1-4D36-9918-1A6F63A529E7}"/>
          </ac:spMkLst>
        </pc:spChg>
        <pc:spChg chg="mod">
          <ac:chgData name="王 欣捷" userId="b965477fa0aef5e6" providerId="LiveId" clId="{80F0A389-E256-4DA7-8A71-202276411887}" dt="2021-03-10T03:17:37.983" v="704" actId="1076"/>
          <ac:spMkLst>
            <pc:docMk/>
            <pc:sldMk cId="0" sldId="430"/>
            <ac:spMk id="10266" creationId="{39D3517C-B987-440F-A99F-0ACEB31E77EB}"/>
          </ac:spMkLst>
        </pc:spChg>
        <pc:spChg chg="mod">
          <ac:chgData name="王 欣捷" userId="b965477fa0aef5e6" providerId="LiveId" clId="{80F0A389-E256-4DA7-8A71-202276411887}" dt="2021-03-10T03:17:37.983" v="704" actId="1076"/>
          <ac:spMkLst>
            <pc:docMk/>
            <pc:sldMk cId="0" sldId="430"/>
            <ac:spMk id="10267" creationId="{907F8A75-5A64-42FA-A61C-EB59B1A043E4}"/>
          </ac:spMkLst>
        </pc:spChg>
        <pc:spChg chg="mod">
          <ac:chgData name="王 欣捷" userId="b965477fa0aef5e6" providerId="LiveId" clId="{80F0A389-E256-4DA7-8A71-202276411887}" dt="2021-03-10T03:17:37.983" v="704" actId="1076"/>
          <ac:spMkLst>
            <pc:docMk/>
            <pc:sldMk cId="0" sldId="430"/>
            <ac:spMk id="10268" creationId="{FF2E29CD-F797-43CE-8FE5-49FBA4614CF3}"/>
          </ac:spMkLst>
        </pc:spChg>
        <pc:spChg chg="mod">
          <ac:chgData name="王 欣捷" userId="b965477fa0aef5e6" providerId="LiveId" clId="{80F0A389-E256-4DA7-8A71-202276411887}" dt="2021-03-10T03:17:37.983" v="704" actId="1076"/>
          <ac:spMkLst>
            <pc:docMk/>
            <pc:sldMk cId="0" sldId="430"/>
            <ac:spMk id="10269" creationId="{3C07F8F7-F187-4283-AC48-D8092B3BABE3}"/>
          </ac:spMkLst>
        </pc:spChg>
        <pc:spChg chg="mod">
          <ac:chgData name="王 欣捷" userId="b965477fa0aef5e6" providerId="LiveId" clId="{80F0A389-E256-4DA7-8A71-202276411887}" dt="2021-03-10T03:17:37.983" v="704" actId="1076"/>
          <ac:spMkLst>
            <pc:docMk/>
            <pc:sldMk cId="0" sldId="430"/>
            <ac:spMk id="10270" creationId="{1FADC114-096A-4B25-B7C3-4E636E551EBC}"/>
          </ac:spMkLst>
        </pc:spChg>
        <pc:grpChg chg="mod">
          <ac:chgData name="王 欣捷" userId="b965477fa0aef5e6" providerId="LiveId" clId="{80F0A389-E256-4DA7-8A71-202276411887}" dt="2021-03-10T03:17:37.983" v="704" actId="1076"/>
          <ac:grpSpMkLst>
            <pc:docMk/>
            <pc:sldMk cId="0" sldId="430"/>
            <ac:grpSpMk id="10244" creationId="{91880891-0E5C-447F-B4E8-D5E62EFD5A2B}"/>
          </ac:grpSpMkLst>
        </pc:grpChg>
        <pc:grpChg chg="mod">
          <ac:chgData name="王 欣捷" userId="b965477fa0aef5e6" providerId="LiveId" clId="{80F0A389-E256-4DA7-8A71-202276411887}" dt="2021-03-10T03:17:37.983" v="704" actId="1076"/>
          <ac:grpSpMkLst>
            <pc:docMk/>
            <pc:sldMk cId="0" sldId="430"/>
            <ac:grpSpMk id="10245" creationId="{59FAA349-FD60-48AE-8A6F-13D92C862231}"/>
          </ac:grpSpMkLst>
        </pc:grpChg>
        <pc:grpChg chg="mod">
          <ac:chgData name="王 欣捷" userId="b965477fa0aef5e6" providerId="LiveId" clId="{80F0A389-E256-4DA7-8A71-202276411887}" dt="2021-03-10T03:17:37.983" v="704" actId="1076"/>
          <ac:grpSpMkLst>
            <pc:docMk/>
            <pc:sldMk cId="0" sldId="430"/>
            <ac:grpSpMk id="10249" creationId="{27A11749-BB73-4888-A81E-C5FD7BD246A4}"/>
          </ac:grpSpMkLst>
        </pc:grpChg>
        <pc:grpChg chg="mod">
          <ac:chgData name="王 欣捷" userId="b965477fa0aef5e6" providerId="LiveId" clId="{80F0A389-E256-4DA7-8A71-202276411887}" dt="2021-03-10T03:17:37.983" v="704" actId="1076"/>
          <ac:grpSpMkLst>
            <pc:docMk/>
            <pc:sldMk cId="0" sldId="430"/>
            <ac:grpSpMk id="10261" creationId="{83CA46E9-2B57-4853-8154-CACEA4375ECF}"/>
          </ac:grpSpMkLst>
        </pc:grpChg>
        <pc:grpChg chg="mod">
          <ac:chgData name="王 欣捷" userId="b965477fa0aef5e6" providerId="LiveId" clId="{80F0A389-E256-4DA7-8A71-202276411887}" dt="2021-03-10T03:17:37.983" v="704" actId="1076"/>
          <ac:grpSpMkLst>
            <pc:docMk/>
            <pc:sldMk cId="0" sldId="430"/>
            <ac:grpSpMk id="10262" creationId="{28D83943-8862-498C-BF1C-1019400EA13E}"/>
          </ac:grpSpMkLst>
        </pc:grpChg>
      </pc:sldChg>
      <pc:sldChg chg="del">
        <pc:chgData name="王 欣捷" userId="b965477fa0aef5e6" providerId="LiveId" clId="{80F0A389-E256-4DA7-8A71-202276411887}" dt="2021-03-07T15:21:43.246" v="1" actId="47"/>
        <pc:sldMkLst>
          <pc:docMk/>
          <pc:sldMk cId="0" sldId="511"/>
        </pc:sldMkLst>
      </pc:sldChg>
      <pc:sldChg chg="del">
        <pc:chgData name="王 欣捷" userId="b965477fa0aef5e6" providerId="LiveId" clId="{80F0A389-E256-4DA7-8A71-202276411887}" dt="2021-03-07T15:21:43.246" v="1" actId="47"/>
        <pc:sldMkLst>
          <pc:docMk/>
          <pc:sldMk cId="0" sldId="512"/>
        </pc:sldMkLst>
      </pc:sldChg>
      <pc:sldChg chg="addSp delSp modSp mod">
        <pc:chgData name="王 欣捷" userId="b965477fa0aef5e6" providerId="LiveId" clId="{80F0A389-E256-4DA7-8A71-202276411887}" dt="2021-03-10T02:50:43.790" v="554" actId="14100"/>
        <pc:sldMkLst>
          <pc:docMk/>
          <pc:sldMk cId="0" sldId="533"/>
        </pc:sldMkLst>
        <pc:spChg chg="add del mod">
          <ac:chgData name="王 欣捷" userId="b965477fa0aef5e6" providerId="LiveId" clId="{80F0A389-E256-4DA7-8A71-202276411887}" dt="2021-03-10T02:45:48.188" v="383" actId="478"/>
          <ac:spMkLst>
            <pc:docMk/>
            <pc:sldMk cId="0" sldId="533"/>
            <ac:spMk id="2" creationId="{4A73AA12-19EB-42BF-A7DB-AF324D8689BE}"/>
          </ac:spMkLst>
        </pc:spChg>
        <pc:spChg chg="add mod">
          <ac:chgData name="王 欣捷" userId="b965477fa0aef5e6" providerId="LiveId" clId="{80F0A389-E256-4DA7-8A71-202276411887}" dt="2021-03-10T02:50:40.847" v="553" actId="14100"/>
          <ac:spMkLst>
            <pc:docMk/>
            <pc:sldMk cId="0" sldId="533"/>
            <ac:spMk id="3" creationId="{E8BD6621-F953-400C-8065-D28519CBB3FE}"/>
          </ac:spMkLst>
        </pc:spChg>
        <pc:spChg chg="add mod">
          <ac:chgData name="王 欣捷" userId="b965477fa0aef5e6" providerId="LiveId" clId="{80F0A389-E256-4DA7-8A71-202276411887}" dt="2021-03-10T02:50:43.790" v="554" actId="14100"/>
          <ac:spMkLst>
            <pc:docMk/>
            <pc:sldMk cId="0" sldId="533"/>
            <ac:spMk id="6" creationId="{2ADFD64A-211E-4C69-91AF-6B89A7144DEB}"/>
          </ac:spMkLst>
        </pc:spChg>
        <pc:spChg chg="mod">
          <ac:chgData name="王 欣捷" userId="b965477fa0aef5e6" providerId="LiveId" clId="{80F0A389-E256-4DA7-8A71-202276411887}" dt="2021-03-10T02:48:43.997" v="531" actId="27636"/>
          <ac:spMkLst>
            <pc:docMk/>
            <pc:sldMk cId="0" sldId="533"/>
            <ac:spMk id="23555" creationId="{168F3977-E23E-4FF9-A7B4-9AF63674870B}"/>
          </ac:spMkLst>
        </pc:spChg>
      </pc:sldChg>
      <pc:sldChg chg="modSp mod">
        <pc:chgData name="王 欣捷" userId="b965477fa0aef5e6" providerId="LiveId" clId="{80F0A389-E256-4DA7-8A71-202276411887}" dt="2021-03-10T02:53:15.414" v="597"/>
        <pc:sldMkLst>
          <pc:docMk/>
          <pc:sldMk cId="0" sldId="536"/>
        </pc:sldMkLst>
        <pc:spChg chg="mod">
          <ac:chgData name="王 欣捷" userId="b965477fa0aef5e6" providerId="LiveId" clId="{80F0A389-E256-4DA7-8A71-202276411887}" dt="2021-03-10T02:53:08.914" v="590" actId="14100"/>
          <ac:spMkLst>
            <pc:docMk/>
            <pc:sldMk cId="0" sldId="536"/>
            <ac:spMk id="26631" creationId="{066C0765-B861-4231-B9AF-F9BCE2DE63B8}"/>
          </ac:spMkLst>
        </pc:spChg>
        <pc:spChg chg="mod">
          <ac:chgData name="王 欣捷" userId="b965477fa0aef5e6" providerId="LiveId" clId="{80F0A389-E256-4DA7-8A71-202276411887}" dt="2021-03-10T02:53:08.914" v="590" actId="14100"/>
          <ac:spMkLst>
            <pc:docMk/>
            <pc:sldMk cId="0" sldId="536"/>
            <ac:spMk id="26632" creationId="{4797FF4E-8EA0-490C-B697-81E1AC90513E}"/>
          </ac:spMkLst>
        </pc:spChg>
        <pc:spChg chg="mod">
          <ac:chgData name="王 欣捷" userId="b965477fa0aef5e6" providerId="LiveId" clId="{80F0A389-E256-4DA7-8A71-202276411887}" dt="2021-03-10T02:53:08.914" v="590" actId="14100"/>
          <ac:spMkLst>
            <pc:docMk/>
            <pc:sldMk cId="0" sldId="536"/>
            <ac:spMk id="26633" creationId="{35C8E1FA-9DBE-43D6-B376-1E55E5F7C039}"/>
          </ac:spMkLst>
        </pc:spChg>
        <pc:spChg chg="mod">
          <ac:chgData name="王 欣捷" userId="b965477fa0aef5e6" providerId="LiveId" clId="{80F0A389-E256-4DA7-8A71-202276411887}" dt="2021-03-10T02:53:08.914" v="590" actId="14100"/>
          <ac:spMkLst>
            <pc:docMk/>
            <pc:sldMk cId="0" sldId="536"/>
            <ac:spMk id="26634" creationId="{AED1B54A-D259-4A47-BEE8-A67EA5AF8B3C}"/>
          </ac:spMkLst>
        </pc:spChg>
        <pc:spChg chg="mod">
          <ac:chgData name="王 欣捷" userId="b965477fa0aef5e6" providerId="LiveId" clId="{80F0A389-E256-4DA7-8A71-202276411887}" dt="2021-03-10T02:53:08.914" v="590" actId="14100"/>
          <ac:spMkLst>
            <pc:docMk/>
            <pc:sldMk cId="0" sldId="536"/>
            <ac:spMk id="26635" creationId="{175685DB-6D50-4176-93C1-2F43BD737575}"/>
          </ac:spMkLst>
        </pc:spChg>
        <pc:spChg chg="mod">
          <ac:chgData name="王 欣捷" userId="b965477fa0aef5e6" providerId="LiveId" clId="{80F0A389-E256-4DA7-8A71-202276411887}" dt="2021-03-10T02:53:08.914" v="590" actId="14100"/>
          <ac:spMkLst>
            <pc:docMk/>
            <pc:sldMk cId="0" sldId="536"/>
            <ac:spMk id="26636" creationId="{BD992933-A564-4FB4-8D8E-F86A35EF1820}"/>
          </ac:spMkLst>
        </pc:spChg>
        <pc:spChg chg="mod">
          <ac:chgData name="王 欣捷" userId="b965477fa0aef5e6" providerId="LiveId" clId="{80F0A389-E256-4DA7-8A71-202276411887}" dt="2021-03-10T02:53:08.914" v="590" actId="14100"/>
          <ac:spMkLst>
            <pc:docMk/>
            <pc:sldMk cId="0" sldId="536"/>
            <ac:spMk id="26637" creationId="{3D46F35F-6261-4693-9F9B-9F953CB93694}"/>
          </ac:spMkLst>
        </pc:spChg>
        <pc:spChg chg="mod">
          <ac:chgData name="王 欣捷" userId="b965477fa0aef5e6" providerId="LiveId" clId="{80F0A389-E256-4DA7-8A71-202276411887}" dt="2021-03-10T02:53:08.914" v="590" actId="14100"/>
          <ac:spMkLst>
            <pc:docMk/>
            <pc:sldMk cId="0" sldId="536"/>
            <ac:spMk id="26638" creationId="{9F47C6FC-30F7-4AC1-B5FD-A48A2ADC34A4}"/>
          </ac:spMkLst>
        </pc:spChg>
        <pc:spChg chg="mod">
          <ac:chgData name="王 欣捷" userId="b965477fa0aef5e6" providerId="LiveId" clId="{80F0A389-E256-4DA7-8A71-202276411887}" dt="2021-03-10T02:53:08.914" v="590" actId="14100"/>
          <ac:spMkLst>
            <pc:docMk/>
            <pc:sldMk cId="0" sldId="536"/>
            <ac:spMk id="26639" creationId="{0058D4A7-CA56-433F-A8B3-74A6A73239B9}"/>
          </ac:spMkLst>
        </pc:spChg>
        <pc:spChg chg="mod">
          <ac:chgData name="王 欣捷" userId="b965477fa0aef5e6" providerId="LiveId" clId="{80F0A389-E256-4DA7-8A71-202276411887}" dt="2021-03-10T02:53:10.585" v="594"/>
          <ac:spMkLst>
            <pc:docMk/>
            <pc:sldMk cId="0" sldId="536"/>
            <ac:spMk id="26640" creationId="{5A965E84-3D85-4579-A942-86EC652F69DB}"/>
          </ac:spMkLst>
        </pc:spChg>
        <pc:spChg chg="mod">
          <ac:chgData name="王 欣捷" userId="b965477fa0aef5e6" providerId="LiveId" clId="{80F0A389-E256-4DA7-8A71-202276411887}" dt="2021-03-10T02:53:15.414" v="597"/>
          <ac:spMkLst>
            <pc:docMk/>
            <pc:sldMk cId="0" sldId="536"/>
            <ac:spMk id="26641" creationId="{D89118BE-B26D-4C0D-9C79-2901A45DDCA9}"/>
          </ac:spMkLst>
        </pc:spChg>
        <pc:spChg chg="mod">
          <ac:chgData name="王 欣捷" userId="b965477fa0aef5e6" providerId="LiveId" clId="{80F0A389-E256-4DA7-8A71-202276411887}" dt="2021-03-10T02:53:08.914" v="590" actId="14100"/>
          <ac:spMkLst>
            <pc:docMk/>
            <pc:sldMk cId="0" sldId="536"/>
            <ac:spMk id="26642" creationId="{58DBCC22-710B-4985-B72A-29626067BA29}"/>
          </ac:spMkLst>
        </pc:spChg>
        <pc:spChg chg="mod">
          <ac:chgData name="王 欣捷" userId="b965477fa0aef5e6" providerId="LiveId" clId="{80F0A389-E256-4DA7-8A71-202276411887}" dt="2021-03-10T02:53:08.914" v="590" actId="14100"/>
          <ac:spMkLst>
            <pc:docMk/>
            <pc:sldMk cId="0" sldId="536"/>
            <ac:spMk id="26643" creationId="{8410B125-2E82-4985-942E-32CD1F816C8A}"/>
          </ac:spMkLst>
        </pc:spChg>
        <pc:spChg chg="mod">
          <ac:chgData name="王 欣捷" userId="b965477fa0aef5e6" providerId="LiveId" clId="{80F0A389-E256-4DA7-8A71-202276411887}" dt="2021-03-10T02:53:08.914" v="590" actId="14100"/>
          <ac:spMkLst>
            <pc:docMk/>
            <pc:sldMk cId="0" sldId="536"/>
            <ac:spMk id="26644" creationId="{A2B83337-FC0B-43D6-B29A-569045019F8A}"/>
          </ac:spMkLst>
        </pc:spChg>
        <pc:spChg chg="mod">
          <ac:chgData name="王 欣捷" userId="b965477fa0aef5e6" providerId="LiveId" clId="{80F0A389-E256-4DA7-8A71-202276411887}" dt="2021-03-10T02:53:08.914" v="590" actId="14100"/>
          <ac:spMkLst>
            <pc:docMk/>
            <pc:sldMk cId="0" sldId="536"/>
            <ac:spMk id="26645" creationId="{15B9A678-5C4C-4E29-8899-602DC84EF6E5}"/>
          </ac:spMkLst>
        </pc:spChg>
        <pc:grpChg chg="mod">
          <ac:chgData name="王 欣捷" userId="b965477fa0aef5e6" providerId="LiveId" clId="{80F0A389-E256-4DA7-8A71-202276411887}" dt="2021-03-10T02:53:08.914" v="590" actId="14100"/>
          <ac:grpSpMkLst>
            <pc:docMk/>
            <pc:sldMk cId="0" sldId="536"/>
            <ac:grpSpMk id="26628" creationId="{850D429B-2910-40AD-8387-9751FF5E858B}"/>
          </ac:grpSpMkLst>
        </pc:grpChg>
      </pc:sldChg>
      <pc:sldChg chg="del">
        <pc:chgData name="王 欣捷" userId="b965477fa0aef5e6" providerId="LiveId" clId="{80F0A389-E256-4DA7-8A71-202276411887}" dt="2021-03-07T15:21:43.246" v="1" actId="47"/>
        <pc:sldMkLst>
          <pc:docMk/>
          <pc:sldMk cId="0" sldId="539"/>
        </pc:sldMkLst>
      </pc:sldChg>
      <pc:sldChg chg="del">
        <pc:chgData name="王 欣捷" userId="b965477fa0aef5e6" providerId="LiveId" clId="{80F0A389-E256-4DA7-8A71-202276411887}" dt="2021-03-07T15:21:43.246" v="1" actId="47"/>
        <pc:sldMkLst>
          <pc:docMk/>
          <pc:sldMk cId="0" sldId="540"/>
        </pc:sldMkLst>
      </pc:sldChg>
      <pc:sldChg chg="del">
        <pc:chgData name="王 欣捷" userId="b965477fa0aef5e6" providerId="LiveId" clId="{80F0A389-E256-4DA7-8A71-202276411887}" dt="2021-03-07T15:21:43.246" v="1" actId="47"/>
        <pc:sldMkLst>
          <pc:docMk/>
          <pc:sldMk cId="0" sldId="542"/>
        </pc:sldMkLst>
      </pc:sldChg>
      <pc:sldChg chg="del">
        <pc:chgData name="王 欣捷" userId="b965477fa0aef5e6" providerId="LiveId" clId="{80F0A389-E256-4DA7-8A71-202276411887}" dt="2021-03-07T15:21:43.246" v="1" actId="47"/>
        <pc:sldMkLst>
          <pc:docMk/>
          <pc:sldMk cId="0" sldId="543"/>
        </pc:sldMkLst>
      </pc:sldChg>
      <pc:sldChg chg="del">
        <pc:chgData name="王 欣捷" userId="b965477fa0aef5e6" providerId="LiveId" clId="{80F0A389-E256-4DA7-8A71-202276411887}" dt="2021-03-07T15:21:43.246" v="1" actId="47"/>
        <pc:sldMkLst>
          <pc:docMk/>
          <pc:sldMk cId="0" sldId="544"/>
        </pc:sldMkLst>
      </pc:sldChg>
      <pc:sldChg chg="del">
        <pc:chgData name="王 欣捷" userId="b965477fa0aef5e6" providerId="LiveId" clId="{80F0A389-E256-4DA7-8A71-202276411887}" dt="2021-03-07T15:21:43.246" v="1" actId="47"/>
        <pc:sldMkLst>
          <pc:docMk/>
          <pc:sldMk cId="0" sldId="546"/>
        </pc:sldMkLst>
      </pc:sldChg>
      <pc:sldChg chg="del">
        <pc:chgData name="王 欣捷" userId="b965477fa0aef5e6" providerId="LiveId" clId="{80F0A389-E256-4DA7-8A71-202276411887}" dt="2021-03-07T15:21:43.246" v="1" actId="47"/>
        <pc:sldMkLst>
          <pc:docMk/>
          <pc:sldMk cId="0" sldId="560"/>
        </pc:sldMkLst>
      </pc:sldChg>
      <pc:sldChg chg="modSp mod">
        <pc:chgData name="王 欣捷" userId="b965477fa0aef5e6" providerId="LiveId" clId="{80F0A389-E256-4DA7-8A71-202276411887}" dt="2021-03-10T02:57:50.603" v="600" actId="207"/>
        <pc:sldMkLst>
          <pc:docMk/>
          <pc:sldMk cId="0" sldId="566"/>
        </pc:sldMkLst>
        <pc:spChg chg="mod">
          <ac:chgData name="王 欣捷" userId="b965477fa0aef5e6" providerId="LiveId" clId="{80F0A389-E256-4DA7-8A71-202276411887}" dt="2021-03-10T02:57:50.603" v="600" actId="207"/>
          <ac:spMkLst>
            <pc:docMk/>
            <pc:sldMk cId="0" sldId="566"/>
            <ac:spMk id="36867" creationId="{1B04F8D2-EE18-4DB8-B855-6F704623FC78}"/>
          </ac:spMkLst>
        </pc:spChg>
      </pc:sldChg>
      <pc:sldChg chg="del">
        <pc:chgData name="王 欣捷" userId="b965477fa0aef5e6" providerId="LiveId" clId="{80F0A389-E256-4DA7-8A71-202276411887}" dt="2021-03-10T08:47:18.459" v="1445" actId="47"/>
        <pc:sldMkLst>
          <pc:docMk/>
          <pc:sldMk cId="0" sldId="577"/>
        </pc:sldMkLst>
      </pc:sldChg>
      <pc:sldChg chg="del">
        <pc:chgData name="王 欣捷" userId="b965477fa0aef5e6" providerId="LiveId" clId="{80F0A389-E256-4DA7-8A71-202276411887}" dt="2021-03-10T08:47:18.459" v="1445" actId="47"/>
        <pc:sldMkLst>
          <pc:docMk/>
          <pc:sldMk cId="0" sldId="578"/>
        </pc:sldMkLst>
      </pc:sldChg>
      <pc:sldChg chg="del">
        <pc:chgData name="王 欣捷" userId="b965477fa0aef5e6" providerId="LiveId" clId="{80F0A389-E256-4DA7-8A71-202276411887}" dt="2021-03-10T08:47:18.459" v="1445" actId="47"/>
        <pc:sldMkLst>
          <pc:docMk/>
          <pc:sldMk cId="0" sldId="579"/>
        </pc:sldMkLst>
      </pc:sldChg>
      <pc:sldChg chg="del">
        <pc:chgData name="王 欣捷" userId="b965477fa0aef5e6" providerId="LiveId" clId="{80F0A389-E256-4DA7-8A71-202276411887}" dt="2021-03-10T08:47:18.459" v="1445" actId="47"/>
        <pc:sldMkLst>
          <pc:docMk/>
          <pc:sldMk cId="0" sldId="580"/>
        </pc:sldMkLst>
      </pc:sldChg>
      <pc:sldChg chg="del">
        <pc:chgData name="王 欣捷" userId="b965477fa0aef5e6" providerId="LiveId" clId="{80F0A389-E256-4DA7-8A71-202276411887}" dt="2021-03-10T08:47:18.459" v="1445" actId="47"/>
        <pc:sldMkLst>
          <pc:docMk/>
          <pc:sldMk cId="0" sldId="581"/>
        </pc:sldMkLst>
      </pc:sldChg>
      <pc:sldChg chg="del">
        <pc:chgData name="王 欣捷" userId="b965477fa0aef5e6" providerId="LiveId" clId="{80F0A389-E256-4DA7-8A71-202276411887}" dt="2021-03-07T15:21:43.246" v="1" actId="47"/>
        <pc:sldMkLst>
          <pc:docMk/>
          <pc:sldMk cId="0" sldId="582"/>
        </pc:sldMkLst>
      </pc:sldChg>
      <pc:sldChg chg="del">
        <pc:chgData name="王 欣捷" userId="b965477fa0aef5e6" providerId="LiveId" clId="{80F0A389-E256-4DA7-8A71-202276411887}" dt="2021-03-07T15:21:43.246" v="1" actId="47"/>
        <pc:sldMkLst>
          <pc:docMk/>
          <pc:sldMk cId="1063881780" sldId="583"/>
        </pc:sldMkLst>
      </pc:sldChg>
      <pc:sldChg chg="del">
        <pc:chgData name="王 欣捷" userId="b965477fa0aef5e6" providerId="LiveId" clId="{80F0A389-E256-4DA7-8A71-202276411887}" dt="2021-03-07T15:21:43.246" v="1" actId="47"/>
        <pc:sldMkLst>
          <pc:docMk/>
          <pc:sldMk cId="1776697496" sldId="584"/>
        </pc:sldMkLst>
      </pc:sldChg>
      <pc:sldChg chg="del">
        <pc:chgData name="王 欣捷" userId="b965477fa0aef5e6" providerId="LiveId" clId="{80F0A389-E256-4DA7-8A71-202276411887}" dt="2021-03-07T15:21:43.246" v="1" actId="47"/>
        <pc:sldMkLst>
          <pc:docMk/>
          <pc:sldMk cId="4228961026" sldId="585"/>
        </pc:sldMkLst>
      </pc:sldChg>
      <pc:sldChg chg="del">
        <pc:chgData name="王 欣捷" userId="b965477fa0aef5e6" providerId="LiveId" clId="{80F0A389-E256-4DA7-8A71-202276411887}" dt="2021-03-07T15:21:43.246" v="1" actId="47"/>
        <pc:sldMkLst>
          <pc:docMk/>
          <pc:sldMk cId="219220242" sldId="586"/>
        </pc:sldMkLst>
      </pc:sldChg>
      <pc:sldChg chg="modSp mod ord">
        <pc:chgData name="王 欣捷" userId="b965477fa0aef5e6" providerId="LiveId" clId="{80F0A389-E256-4DA7-8A71-202276411887}" dt="2021-03-10T04:26:30.096" v="1025" actId="20577"/>
        <pc:sldMkLst>
          <pc:docMk/>
          <pc:sldMk cId="0" sldId="587"/>
        </pc:sldMkLst>
        <pc:spChg chg="mod">
          <ac:chgData name="王 欣捷" userId="b965477fa0aef5e6" providerId="LiveId" clId="{80F0A389-E256-4DA7-8A71-202276411887}" dt="2021-03-10T04:26:30.096" v="1025" actId="20577"/>
          <ac:spMkLst>
            <pc:docMk/>
            <pc:sldMk cId="0" sldId="587"/>
            <ac:spMk id="61443" creationId="{C47877C6-160B-4C5B-8E93-92114F540A86}"/>
          </ac:spMkLst>
        </pc:spChg>
      </pc:sldChg>
      <pc:sldChg chg="del">
        <pc:chgData name="王 欣捷" userId="b965477fa0aef5e6" providerId="LiveId" clId="{80F0A389-E256-4DA7-8A71-202276411887}" dt="2021-03-07T15:21:43.246" v="1" actId="47"/>
        <pc:sldMkLst>
          <pc:docMk/>
          <pc:sldMk cId="3932353002" sldId="587"/>
        </pc:sldMkLst>
      </pc:sldChg>
      <pc:sldChg chg="addSp modSp del mod ord">
        <pc:chgData name="王 欣捷" userId="b965477fa0aef5e6" providerId="LiveId" clId="{80F0A389-E256-4DA7-8A71-202276411887}" dt="2021-03-10T04:30:14.160" v="1075" actId="20577"/>
        <pc:sldMkLst>
          <pc:docMk/>
          <pc:sldMk cId="0" sldId="588"/>
        </pc:sldMkLst>
        <pc:spChg chg="add mod">
          <ac:chgData name="王 欣捷" userId="b965477fa0aef5e6" providerId="LiveId" clId="{80F0A389-E256-4DA7-8A71-202276411887}" dt="2021-03-10T04:30:14.160" v="1075" actId="20577"/>
          <ac:spMkLst>
            <pc:docMk/>
            <pc:sldMk cId="0" sldId="588"/>
            <ac:spMk id="13" creationId="{B4E5CEAB-B8F1-4178-98F1-BE5B9C5B160F}"/>
          </ac:spMkLst>
        </pc:spChg>
      </pc:sldChg>
      <pc:sldChg chg="modSp mod">
        <pc:chgData name="王 欣捷" userId="b965477fa0aef5e6" providerId="LiveId" clId="{80F0A389-E256-4DA7-8A71-202276411887}" dt="2021-03-10T02:37:30.749" v="108" actId="20577"/>
        <pc:sldMkLst>
          <pc:docMk/>
          <pc:sldMk cId="0" sldId="589"/>
        </pc:sldMkLst>
        <pc:spChg chg="mod">
          <ac:chgData name="王 欣捷" userId="b965477fa0aef5e6" providerId="LiveId" clId="{80F0A389-E256-4DA7-8A71-202276411887}" dt="2021-03-10T02:37:30.749" v="108" actId="20577"/>
          <ac:spMkLst>
            <pc:docMk/>
            <pc:sldMk cId="0" sldId="589"/>
            <ac:spMk id="51202" creationId="{43853F12-AC47-42CA-BF22-7740D958945A}"/>
          </ac:spMkLst>
        </pc:spChg>
      </pc:sldChg>
      <pc:sldChg chg="modSp mod">
        <pc:chgData name="王 欣捷" userId="b965477fa0aef5e6" providerId="LiveId" clId="{80F0A389-E256-4DA7-8A71-202276411887}" dt="2021-03-09T12:44:22.018" v="14" actId="20577"/>
        <pc:sldMkLst>
          <pc:docMk/>
          <pc:sldMk cId="0" sldId="590"/>
        </pc:sldMkLst>
        <pc:spChg chg="mod">
          <ac:chgData name="王 欣捷" userId="b965477fa0aef5e6" providerId="LiveId" clId="{80F0A389-E256-4DA7-8A71-202276411887}" dt="2021-03-09T12:44:22.018" v="14" actId="20577"/>
          <ac:spMkLst>
            <pc:docMk/>
            <pc:sldMk cId="0" sldId="590"/>
            <ac:spMk id="52227" creationId="{BC679DB6-0A14-41DF-90C7-A4BAAF650D4D}"/>
          </ac:spMkLst>
        </pc:spChg>
        <pc:spChg chg="mod">
          <ac:chgData name="王 欣捷" userId="b965477fa0aef5e6" providerId="LiveId" clId="{80F0A389-E256-4DA7-8A71-202276411887}" dt="2021-03-09T12:44:17.882" v="11" actId="1036"/>
          <ac:spMkLst>
            <pc:docMk/>
            <pc:sldMk cId="0" sldId="590"/>
            <ac:spMk id="52228" creationId="{CDAF3060-178E-4ED3-9A18-B95E8F58CFAB}"/>
          </ac:spMkLst>
        </pc:spChg>
      </pc:sldChg>
      <pc:sldChg chg="del">
        <pc:chgData name="王 欣捷" userId="b965477fa0aef5e6" providerId="LiveId" clId="{80F0A389-E256-4DA7-8A71-202276411887}" dt="2021-03-07T15:21:43.246" v="1" actId="47"/>
        <pc:sldMkLst>
          <pc:docMk/>
          <pc:sldMk cId="3223842112" sldId="592"/>
        </pc:sldMkLst>
      </pc:sldChg>
      <pc:sldChg chg="add">
        <pc:chgData name="王 欣捷" userId="b965477fa0aef5e6" providerId="LiveId" clId="{80F0A389-E256-4DA7-8A71-202276411887}" dt="2021-03-10T03:08:12.900" v="620"/>
        <pc:sldMkLst>
          <pc:docMk/>
          <pc:sldMk cId="66058480" sldId="594"/>
        </pc:sldMkLst>
      </pc:sldChg>
      <pc:sldChg chg="del">
        <pc:chgData name="王 欣捷" userId="b965477fa0aef5e6" providerId="LiveId" clId="{80F0A389-E256-4DA7-8A71-202276411887}" dt="2021-03-07T15:21:43.246" v="1" actId="47"/>
        <pc:sldMkLst>
          <pc:docMk/>
          <pc:sldMk cId="2648371721" sldId="596"/>
        </pc:sldMkLst>
      </pc:sldChg>
      <pc:sldChg chg="del">
        <pc:chgData name="王 欣捷" userId="b965477fa0aef5e6" providerId="LiveId" clId="{80F0A389-E256-4DA7-8A71-202276411887}" dt="2021-03-07T15:21:43.246" v="1" actId="47"/>
        <pc:sldMkLst>
          <pc:docMk/>
          <pc:sldMk cId="0" sldId="597"/>
        </pc:sldMkLst>
      </pc:sldChg>
      <pc:sldChg chg="del">
        <pc:chgData name="王 欣捷" userId="b965477fa0aef5e6" providerId="LiveId" clId="{80F0A389-E256-4DA7-8A71-202276411887}" dt="2021-03-07T15:21:43.246" v="1" actId="47"/>
        <pc:sldMkLst>
          <pc:docMk/>
          <pc:sldMk cId="3595551225" sldId="599"/>
        </pc:sldMkLst>
      </pc:sldChg>
      <pc:sldChg chg="del">
        <pc:chgData name="王 欣捷" userId="b965477fa0aef5e6" providerId="LiveId" clId="{80F0A389-E256-4DA7-8A71-202276411887}" dt="2021-03-07T15:21:43.246" v="1" actId="47"/>
        <pc:sldMkLst>
          <pc:docMk/>
          <pc:sldMk cId="0" sldId="600"/>
        </pc:sldMkLst>
      </pc:sldChg>
      <pc:sldChg chg="del">
        <pc:chgData name="王 欣捷" userId="b965477fa0aef5e6" providerId="LiveId" clId="{80F0A389-E256-4DA7-8A71-202276411887}" dt="2021-03-07T15:21:43.246" v="1" actId="47"/>
        <pc:sldMkLst>
          <pc:docMk/>
          <pc:sldMk cId="767671858" sldId="601"/>
        </pc:sldMkLst>
      </pc:sldChg>
      <pc:sldChg chg="del">
        <pc:chgData name="王 欣捷" userId="b965477fa0aef5e6" providerId="LiveId" clId="{80F0A389-E256-4DA7-8A71-202276411887}" dt="2021-03-07T15:21:43.246" v="1" actId="47"/>
        <pc:sldMkLst>
          <pc:docMk/>
          <pc:sldMk cId="2288268727" sldId="603"/>
        </pc:sldMkLst>
      </pc:sldChg>
      <pc:sldChg chg="del">
        <pc:chgData name="王 欣捷" userId="b965477fa0aef5e6" providerId="LiveId" clId="{80F0A389-E256-4DA7-8A71-202276411887}" dt="2021-03-07T15:21:43.246" v="1" actId="47"/>
        <pc:sldMkLst>
          <pc:docMk/>
          <pc:sldMk cId="1770605767" sldId="605"/>
        </pc:sldMkLst>
      </pc:sldChg>
      <pc:sldChg chg="del">
        <pc:chgData name="王 欣捷" userId="b965477fa0aef5e6" providerId="LiveId" clId="{80F0A389-E256-4DA7-8A71-202276411887}" dt="2021-03-07T15:21:43.246" v="1" actId="47"/>
        <pc:sldMkLst>
          <pc:docMk/>
          <pc:sldMk cId="2811404745" sldId="606"/>
        </pc:sldMkLst>
      </pc:sldChg>
      <pc:sldChg chg="del">
        <pc:chgData name="王 欣捷" userId="b965477fa0aef5e6" providerId="LiveId" clId="{80F0A389-E256-4DA7-8A71-202276411887}" dt="2021-03-07T15:21:43.246" v="1" actId="47"/>
        <pc:sldMkLst>
          <pc:docMk/>
          <pc:sldMk cId="4037531196" sldId="607"/>
        </pc:sldMkLst>
      </pc:sldChg>
      <pc:sldChg chg="del">
        <pc:chgData name="王 欣捷" userId="b965477fa0aef5e6" providerId="LiveId" clId="{80F0A389-E256-4DA7-8A71-202276411887}" dt="2021-03-07T15:21:43.246" v="1" actId="47"/>
        <pc:sldMkLst>
          <pc:docMk/>
          <pc:sldMk cId="3461942536" sldId="608"/>
        </pc:sldMkLst>
      </pc:sldChg>
      <pc:sldChg chg="del">
        <pc:chgData name="王 欣捷" userId="b965477fa0aef5e6" providerId="LiveId" clId="{80F0A389-E256-4DA7-8A71-202276411887}" dt="2021-03-07T15:21:43.246" v="1" actId="47"/>
        <pc:sldMkLst>
          <pc:docMk/>
          <pc:sldMk cId="3824114824" sldId="609"/>
        </pc:sldMkLst>
      </pc:sldChg>
      <pc:sldChg chg="del">
        <pc:chgData name="王 欣捷" userId="b965477fa0aef5e6" providerId="LiveId" clId="{80F0A389-E256-4DA7-8A71-202276411887}" dt="2021-03-07T15:21:43.246" v="1" actId="47"/>
        <pc:sldMkLst>
          <pc:docMk/>
          <pc:sldMk cId="4013665732" sldId="610"/>
        </pc:sldMkLst>
      </pc:sldChg>
      <pc:sldChg chg="del">
        <pc:chgData name="王 欣捷" userId="b965477fa0aef5e6" providerId="LiveId" clId="{80F0A389-E256-4DA7-8A71-202276411887}" dt="2021-03-07T15:21:43.246" v="1" actId="47"/>
        <pc:sldMkLst>
          <pc:docMk/>
          <pc:sldMk cId="737213922" sldId="611"/>
        </pc:sldMkLst>
      </pc:sldChg>
      <pc:sldChg chg="del">
        <pc:chgData name="王 欣捷" userId="b965477fa0aef5e6" providerId="LiveId" clId="{80F0A389-E256-4DA7-8A71-202276411887}" dt="2021-03-07T15:21:43.246" v="1" actId="47"/>
        <pc:sldMkLst>
          <pc:docMk/>
          <pc:sldMk cId="3941736076" sldId="612"/>
        </pc:sldMkLst>
      </pc:sldChg>
      <pc:sldChg chg="del">
        <pc:chgData name="王 欣捷" userId="b965477fa0aef5e6" providerId="LiveId" clId="{80F0A389-E256-4DA7-8A71-202276411887}" dt="2021-03-07T15:21:43.246" v="1" actId="47"/>
        <pc:sldMkLst>
          <pc:docMk/>
          <pc:sldMk cId="2601132720" sldId="613"/>
        </pc:sldMkLst>
      </pc:sldChg>
      <pc:sldChg chg="del">
        <pc:chgData name="王 欣捷" userId="b965477fa0aef5e6" providerId="LiveId" clId="{80F0A389-E256-4DA7-8A71-202276411887}" dt="2021-03-07T15:21:43.246" v="1" actId="47"/>
        <pc:sldMkLst>
          <pc:docMk/>
          <pc:sldMk cId="218164050" sldId="614"/>
        </pc:sldMkLst>
      </pc:sldChg>
      <pc:sldChg chg="del">
        <pc:chgData name="王 欣捷" userId="b965477fa0aef5e6" providerId="LiveId" clId="{80F0A389-E256-4DA7-8A71-202276411887}" dt="2021-03-07T15:21:43.246" v="1" actId="47"/>
        <pc:sldMkLst>
          <pc:docMk/>
          <pc:sldMk cId="1181176227" sldId="615"/>
        </pc:sldMkLst>
      </pc:sldChg>
      <pc:sldChg chg="del">
        <pc:chgData name="王 欣捷" userId="b965477fa0aef5e6" providerId="LiveId" clId="{80F0A389-E256-4DA7-8A71-202276411887}" dt="2021-03-07T15:21:43.246" v="1" actId="47"/>
        <pc:sldMkLst>
          <pc:docMk/>
          <pc:sldMk cId="4222643375" sldId="616"/>
        </pc:sldMkLst>
      </pc:sldChg>
      <pc:sldChg chg="del">
        <pc:chgData name="王 欣捷" userId="b965477fa0aef5e6" providerId="LiveId" clId="{80F0A389-E256-4DA7-8A71-202276411887}" dt="2021-03-07T15:21:43.246" v="1" actId="47"/>
        <pc:sldMkLst>
          <pc:docMk/>
          <pc:sldMk cId="2351614367" sldId="617"/>
        </pc:sldMkLst>
      </pc:sldChg>
      <pc:sldChg chg="del">
        <pc:chgData name="王 欣捷" userId="b965477fa0aef5e6" providerId="LiveId" clId="{80F0A389-E256-4DA7-8A71-202276411887}" dt="2021-03-07T15:21:43.246" v="1" actId="47"/>
        <pc:sldMkLst>
          <pc:docMk/>
          <pc:sldMk cId="0" sldId="618"/>
        </pc:sldMkLst>
      </pc:sldChg>
      <pc:sldChg chg="del">
        <pc:chgData name="王 欣捷" userId="b965477fa0aef5e6" providerId="LiveId" clId="{80F0A389-E256-4DA7-8A71-202276411887}" dt="2021-03-07T15:21:43.246" v="1" actId="47"/>
        <pc:sldMkLst>
          <pc:docMk/>
          <pc:sldMk cId="3374728749" sldId="619"/>
        </pc:sldMkLst>
      </pc:sldChg>
      <pc:sldChg chg="del">
        <pc:chgData name="王 欣捷" userId="b965477fa0aef5e6" providerId="LiveId" clId="{80F0A389-E256-4DA7-8A71-202276411887}" dt="2021-03-07T15:21:43.246" v="1" actId="47"/>
        <pc:sldMkLst>
          <pc:docMk/>
          <pc:sldMk cId="644326985" sldId="620"/>
        </pc:sldMkLst>
      </pc:sldChg>
      <pc:sldChg chg="del">
        <pc:chgData name="王 欣捷" userId="b965477fa0aef5e6" providerId="LiveId" clId="{80F0A389-E256-4DA7-8A71-202276411887}" dt="2021-03-07T15:21:43.246" v="1" actId="47"/>
        <pc:sldMkLst>
          <pc:docMk/>
          <pc:sldMk cId="2938736793" sldId="621"/>
        </pc:sldMkLst>
      </pc:sldChg>
      <pc:sldChg chg="del">
        <pc:chgData name="王 欣捷" userId="b965477fa0aef5e6" providerId="LiveId" clId="{80F0A389-E256-4DA7-8A71-202276411887}" dt="2021-03-07T15:21:43.246" v="1" actId="47"/>
        <pc:sldMkLst>
          <pc:docMk/>
          <pc:sldMk cId="3459768315" sldId="622"/>
        </pc:sldMkLst>
      </pc:sldChg>
      <pc:sldChg chg="modSp mod">
        <pc:chgData name="王 欣捷" userId="b965477fa0aef5e6" providerId="LiveId" clId="{80F0A389-E256-4DA7-8A71-202276411887}" dt="2021-03-09T13:16:42.306" v="17" actId="20577"/>
        <pc:sldMkLst>
          <pc:docMk/>
          <pc:sldMk cId="3141188727" sldId="625"/>
        </pc:sldMkLst>
        <pc:spChg chg="mod">
          <ac:chgData name="王 欣捷" userId="b965477fa0aef5e6" providerId="LiveId" clId="{80F0A389-E256-4DA7-8A71-202276411887}" dt="2021-03-09T13:16:42.306" v="17" actId="20577"/>
          <ac:spMkLst>
            <pc:docMk/>
            <pc:sldMk cId="3141188727" sldId="625"/>
            <ac:spMk id="37891" creationId="{16C6DA9B-B9CF-4798-A00D-41201F95D804}"/>
          </ac:spMkLst>
        </pc:spChg>
      </pc:sldChg>
      <pc:sldChg chg="modSp mod">
        <pc:chgData name="王 欣捷" userId="b965477fa0aef5e6" providerId="LiveId" clId="{80F0A389-E256-4DA7-8A71-202276411887}" dt="2021-03-07T15:38:28.605" v="5" actId="2710"/>
        <pc:sldMkLst>
          <pc:docMk/>
          <pc:sldMk cId="0" sldId="627"/>
        </pc:sldMkLst>
        <pc:spChg chg="mod">
          <ac:chgData name="王 欣捷" userId="b965477fa0aef5e6" providerId="LiveId" clId="{80F0A389-E256-4DA7-8A71-202276411887}" dt="2021-03-07T15:38:28.605" v="5" actId="2710"/>
          <ac:spMkLst>
            <pc:docMk/>
            <pc:sldMk cId="0" sldId="627"/>
            <ac:spMk id="40963" creationId="{D68492F8-0C9E-472A-8909-92743AB04392}"/>
          </ac:spMkLst>
        </pc:spChg>
      </pc:sldChg>
      <pc:sldChg chg="modSp mod">
        <pc:chgData name="王 欣捷" userId="b965477fa0aef5e6" providerId="LiveId" clId="{80F0A389-E256-4DA7-8A71-202276411887}" dt="2021-03-07T15:38:33.565" v="6" actId="2710"/>
        <pc:sldMkLst>
          <pc:docMk/>
          <pc:sldMk cId="0" sldId="628"/>
        </pc:sldMkLst>
        <pc:spChg chg="mod">
          <ac:chgData name="王 欣捷" userId="b965477fa0aef5e6" providerId="LiveId" clId="{80F0A389-E256-4DA7-8A71-202276411887}" dt="2021-03-07T15:38:33.565" v="6" actId="2710"/>
          <ac:spMkLst>
            <pc:docMk/>
            <pc:sldMk cId="0" sldId="628"/>
            <ac:spMk id="41987" creationId="{D196C8C2-D528-4427-A07A-E29FABE75C0C}"/>
          </ac:spMkLst>
        </pc:spChg>
      </pc:sldChg>
      <pc:sldChg chg="addSp delSp modSp mod modClrScheme delAnim chgLayout">
        <pc:chgData name="王 欣捷" userId="b965477fa0aef5e6" providerId="LiveId" clId="{80F0A389-E256-4DA7-8A71-202276411887}" dt="2021-03-09T13:41:29.604" v="33" actId="1076"/>
        <pc:sldMkLst>
          <pc:docMk/>
          <pc:sldMk cId="0" sldId="632"/>
        </pc:sldMkLst>
        <pc:spChg chg="add del mod ord">
          <ac:chgData name="王 欣捷" userId="b965477fa0aef5e6" providerId="LiveId" clId="{80F0A389-E256-4DA7-8A71-202276411887}" dt="2021-03-09T13:41:07.554" v="24" actId="700"/>
          <ac:spMkLst>
            <pc:docMk/>
            <pc:sldMk cId="0" sldId="632"/>
            <ac:spMk id="2" creationId="{3BF4E553-1C2A-4DD3-A5B7-A8920EF651F2}"/>
          </ac:spMkLst>
        </pc:spChg>
        <pc:spChg chg="add mod ord">
          <ac:chgData name="王 欣捷" userId="b965477fa0aef5e6" providerId="LiveId" clId="{80F0A389-E256-4DA7-8A71-202276411887}" dt="2021-03-09T13:41:17.704" v="30" actId="1076"/>
          <ac:spMkLst>
            <pc:docMk/>
            <pc:sldMk cId="0" sldId="632"/>
            <ac:spMk id="3" creationId="{69991A33-C0ED-487E-B37C-600AF9FDD0A7}"/>
          </ac:spMkLst>
        </pc:spChg>
        <pc:spChg chg="mod ord">
          <ac:chgData name="王 欣捷" userId="b965477fa0aef5e6" providerId="LiveId" clId="{80F0A389-E256-4DA7-8A71-202276411887}" dt="2021-03-09T13:41:13.474" v="27" actId="700"/>
          <ac:spMkLst>
            <pc:docMk/>
            <pc:sldMk cId="0" sldId="632"/>
            <ac:spMk id="46082" creationId="{10D30C34-FF62-4ADA-9567-C12E77860D98}"/>
          </ac:spMkLst>
        </pc:spChg>
        <pc:spChg chg="del mod">
          <ac:chgData name="王 欣捷" userId="b965477fa0aef5e6" providerId="LiveId" clId="{80F0A389-E256-4DA7-8A71-202276411887}" dt="2021-03-09T13:41:11.714" v="26" actId="478"/>
          <ac:spMkLst>
            <pc:docMk/>
            <pc:sldMk cId="0" sldId="632"/>
            <ac:spMk id="46084" creationId="{88481425-BFDA-43F4-94B8-530455B887F5}"/>
          </ac:spMkLst>
        </pc:spChg>
        <pc:spChg chg="mod">
          <ac:chgData name="王 欣捷" userId="b965477fa0aef5e6" providerId="LiveId" clId="{80F0A389-E256-4DA7-8A71-202276411887}" dt="2021-03-09T13:41:29.604" v="33" actId="1076"/>
          <ac:spMkLst>
            <pc:docMk/>
            <pc:sldMk cId="0" sldId="632"/>
            <ac:spMk id="46088" creationId="{7A36B0B4-20FA-424C-BF3F-9D770EEFEE37}"/>
          </ac:spMkLst>
        </pc:spChg>
        <pc:spChg chg="mod">
          <ac:chgData name="王 欣捷" userId="b965477fa0aef5e6" providerId="LiveId" clId="{80F0A389-E256-4DA7-8A71-202276411887}" dt="2021-03-09T13:41:29.604" v="33" actId="1076"/>
          <ac:spMkLst>
            <pc:docMk/>
            <pc:sldMk cId="0" sldId="632"/>
            <ac:spMk id="46090" creationId="{83028EBA-FF69-446B-9BB1-DB37D8C515C7}"/>
          </ac:spMkLst>
        </pc:spChg>
        <pc:spChg chg="mod">
          <ac:chgData name="王 欣捷" userId="b965477fa0aef5e6" providerId="LiveId" clId="{80F0A389-E256-4DA7-8A71-202276411887}" dt="2021-03-09T13:41:29.604" v="33" actId="1076"/>
          <ac:spMkLst>
            <pc:docMk/>
            <pc:sldMk cId="0" sldId="632"/>
            <ac:spMk id="46091" creationId="{21AA2D1E-5FBC-4B56-9ABD-4885F2AF987D}"/>
          </ac:spMkLst>
        </pc:spChg>
        <pc:spChg chg="mod">
          <ac:chgData name="王 欣捷" userId="b965477fa0aef5e6" providerId="LiveId" clId="{80F0A389-E256-4DA7-8A71-202276411887}" dt="2021-03-09T13:41:29.604" v="33" actId="1076"/>
          <ac:spMkLst>
            <pc:docMk/>
            <pc:sldMk cId="0" sldId="632"/>
            <ac:spMk id="46092" creationId="{CB79BA96-627D-4E23-AD83-6CB82123E774}"/>
          </ac:spMkLst>
        </pc:spChg>
        <pc:spChg chg="mod">
          <ac:chgData name="王 欣捷" userId="b965477fa0aef5e6" providerId="LiveId" clId="{80F0A389-E256-4DA7-8A71-202276411887}" dt="2021-03-09T13:41:29.604" v="33" actId="1076"/>
          <ac:spMkLst>
            <pc:docMk/>
            <pc:sldMk cId="0" sldId="632"/>
            <ac:spMk id="46093" creationId="{DBED2B40-158F-4FFD-8FAF-5ABA98B5AE48}"/>
          </ac:spMkLst>
        </pc:spChg>
        <pc:spChg chg="mod">
          <ac:chgData name="王 欣捷" userId="b965477fa0aef5e6" providerId="LiveId" clId="{80F0A389-E256-4DA7-8A71-202276411887}" dt="2021-03-09T13:41:29.604" v="33" actId="1076"/>
          <ac:spMkLst>
            <pc:docMk/>
            <pc:sldMk cId="0" sldId="632"/>
            <ac:spMk id="46094" creationId="{7A4DD71C-B01A-4127-B7E3-792BFC99CEDA}"/>
          </ac:spMkLst>
        </pc:spChg>
        <pc:spChg chg="mod">
          <ac:chgData name="王 欣捷" userId="b965477fa0aef5e6" providerId="LiveId" clId="{80F0A389-E256-4DA7-8A71-202276411887}" dt="2021-03-09T13:41:29.604" v="33" actId="1076"/>
          <ac:spMkLst>
            <pc:docMk/>
            <pc:sldMk cId="0" sldId="632"/>
            <ac:spMk id="46095" creationId="{B0B50612-275B-4D18-B35C-A7DA1022BEB7}"/>
          </ac:spMkLst>
        </pc:spChg>
        <pc:spChg chg="mod">
          <ac:chgData name="王 欣捷" userId="b965477fa0aef5e6" providerId="LiveId" clId="{80F0A389-E256-4DA7-8A71-202276411887}" dt="2021-03-09T13:41:29.604" v="33" actId="1076"/>
          <ac:spMkLst>
            <pc:docMk/>
            <pc:sldMk cId="0" sldId="632"/>
            <ac:spMk id="46096" creationId="{8E76314B-9009-488B-9C67-EA384C9ED1E3}"/>
          </ac:spMkLst>
        </pc:spChg>
        <pc:spChg chg="mod">
          <ac:chgData name="王 欣捷" userId="b965477fa0aef5e6" providerId="LiveId" clId="{80F0A389-E256-4DA7-8A71-202276411887}" dt="2021-03-09T13:41:29.604" v="33" actId="1076"/>
          <ac:spMkLst>
            <pc:docMk/>
            <pc:sldMk cId="0" sldId="632"/>
            <ac:spMk id="46097" creationId="{82BC4FB2-24A0-4576-9770-03E1CB5862B5}"/>
          </ac:spMkLst>
        </pc:spChg>
        <pc:spChg chg="mod">
          <ac:chgData name="王 欣捷" userId="b965477fa0aef5e6" providerId="LiveId" clId="{80F0A389-E256-4DA7-8A71-202276411887}" dt="2021-03-09T13:41:29.604" v="33" actId="1076"/>
          <ac:spMkLst>
            <pc:docMk/>
            <pc:sldMk cId="0" sldId="632"/>
            <ac:spMk id="46098" creationId="{0794CC75-8A99-4B74-85C7-171E96BABF5D}"/>
          </ac:spMkLst>
        </pc:spChg>
        <pc:spChg chg="mod">
          <ac:chgData name="王 欣捷" userId="b965477fa0aef5e6" providerId="LiveId" clId="{80F0A389-E256-4DA7-8A71-202276411887}" dt="2021-03-09T13:41:29.604" v="33" actId="1076"/>
          <ac:spMkLst>
            <pc:docMk/>
            <pc:sldMk cId="0" sldId="632"/>
            <ac:spMk id="46099" creationId="{FE413D0E-46C5-47FD-97F7-F0FD628E54A1}"/>
          </ac:spMkLst>
        </pc:spChg>
        <pc:spChg chg="mod">
          <ac:chgData name="王 欣捷" userId="b965477fa0aef5e6" providerId="LiveId" clId="{80F0A389-E256-4DA7-8A71-202276411887}" dt="2021-03-09T13:41:29.604" v="33" actId="1076"/>
          <ac:spMkLst>
            <pc:docMk/>
            <pc:sldMk cId="0" sldId="632"/>
            <ac:spMk id="46100" creationId="{54B37356-B3DF-4F80-B6A3-7E5E287F38B2}"/>
          </ac:spMkLst>
        </pc:spChg>
        <pc:spChg chg="mod">
          <ac:chgData name="王 欣捷" userId="b965477fa0aef5e6" providerId="LiveId" clId="{80F0A389-E256-4DA7-8A71-202276411887}" dt="2021-03-09T13:41:29.604" v="33" actId="1076"/>
          <ac:spMkLst>
            <pc:docMk/>
            <pc:sldMk cId="0" sldId="632"/>
            <ac:spMk id="46101" creationId="{B7DFECC0-612C-45A5-A623-99DB025A63A3}"/>
          </ac:spMkLst>
        </pc:spChg>
        <pc:spChg chg="mod">
          <ac:chgData name="王 欣捷" userId="b965477fa0aef5e6" providerId="LiveId" clId="{80F0A389-E256-4DA7-8A71-202276411887}" dt="2021-03-09T13:41:29.604" v="33" actId="1076"/>
          <ac:spMkLst>
            <pc:docMk/>
            <pc:sldMk cId="0" sldId="632"/>
            <ac:spMk id="46102" creationId="{4C1ABA1D-F07F-411F-AD8E-2E5A2DA51687}"/>
          </ac:spMkLst>
        </pc:spChg>
        <pc:spChg chg="mod">
          <ac:chgData name="王 欣捷" userId="b965477fa0aef5e6" providerId="LiveId" clId="{80F0A389-E256-4DA7-8A71-202276411887}" dt="2021-03-09T13:41:29.604" v="33" actId="1076"/>
          <ac:spMkLst>
            <pc:docMk/>
            <pc:sldMk cId="0" sldId="632"/>
            <ac:spMk id="46103" creationId="{690688E1-4EFA-4386-8114-471C9699FD33}"/>
          </ac:spMkLst>
        </pc:spChg>
        <pc:spChg chg="mod">
          <ac:chgData name="王 欣捷" userId="b965477fa0aef5e6" providerId="LiveId" clId="{80F0A389-E256-4DA7-8A71-202276411887}" dt="2021-03-09T13:41:29.604" v="33" actId="1076"/>
          <ac:spMkLst>
            <pc:docMk/>
            <pc:sldMk cId="0" sldId="632"/>
            <ac:spMk id="46104" creationId="{FD8D3371-5C6B-4B6B-AEB4-726BD999E193}"/>
          </ac:spMkLst>
        </pc:spChg>
        <pc:spChg chg="mod">
          <ac:chgData name="王 欣捷" userId="b965477fa0aef5e6" providerId="LiveId" clId="{80F0A389-E256-4DA7-8A71-202276411887}" dt="2021-03-09T13:41:29.604" v="33" actId="1076"/>
          <ac:spMkLst>
            <pc:docMk/>
            <pc:sldMk cId="0" sldId="632"/>
            <ac:spMk id="46105" creationId="{69C4802C-6CF8-449B-9E4C-81CC845437F9}"/>
          </ac:spMkLst>
        </pc:spChg>
        <pc:spChg chg="mod">
          <ac:chgData name="王 欣捷" userId="b965477fa0aef5e6" providerId="LiveId" clId="{80F0A389-E256-4DA7-8A71-202276411887}" dt="2021-03-09T13:41:29.604" v="33" actId="1076"/>
          <ac:spMkLst>
            <pc:docMk/>
            <pc:sldMk cId="0" sldId="632"/>
            <ac:spMk id="46106" creationId="{A6FD6593-29B9-4F41-99EE-66032381D184}"/>
          </ac:spMkLst>
        </pc:spChg>
        <pc:spChg chg="mod">
          <ac:chgData name="王 欣捷" userId="b965477fa0aef5e6" providerId="LiveId" clId="{80F0A389-E256-4DA7-8A71-202276411887}" dt="2021-03-09T13:41:29.604" v="33" actId="1076"/>
          <ac:spMkLst>
            <pc:docMk/>
            <pc:sldMk cId="0" sldId="632"/>
            <ac:spMk id="46107" creationId="{83D12FE7-226E-4310-9DEF-6DC849998459}"/>
          </ac:spMkLst>
        </pc:spChg>
        <pc:spChg chg="mod">
          <ac:chgData name="王 欣捷" userId="b965477fa0aef5e6" providerId="LiveId" clId="{80F0A389-E256-4DA7-8A71-202276411887}" dt="2021-03-09T13:41:29.604" v="33" actId="1076"/>
          <ac:spMkLst>
            <pc:docMk/>
            <pc:sldMk cId="0" sldId="632"/>
            <ac:spMk id="46108" creationId="{6A0CAB6F-5CFA-4740-81BE-A475D5F15F43}"/>
          </ac:spMkLst>
        </pc:spChg>
        <pc:spChg chg="mod">
          <ac:chgData name="王 欣捷" userId="b965477fa0aef5e6" providerId="LiveId" clId="{80F0A389-E256-4DA7-8A71-202276411887}" dt="2021-03-09T13:41:29.604" v="33" actId="1076"/>
          <ac:spMkLst>
            <pc:docMk/>
            <pc:sldMk cId="0" sldId="632"/>
            <ac:spMk id="46109" creationId="{00B3622C-4F63-4E2D-B05F-85B66289687E}"/>
          </ac:spMkLst>
        </pc:spChg>
        <pc:spChg chg="mod">
          <ac:chgData name="王 欣捷" userId="b965477fa0aef5e6" providerId="LiveId" clId="{80F0A389-E256-4DA7-8A71-202276411887}" dt="2021-03-09T13:41:29.604" v="33" actId="1076"/>
          <ac:spMkLst>
            <pc:docMk/>
            <pc:sldMk cId="0" sldId="632"/>
            <ac:spMk id="46110" creationId="{652A3DA4-08E5-46D4-84A3-0EC08179034F}"/>
          </ac:spMkLst>
        </pc:spChg>
        <pc:spChg chg="mod">
          <ac:chgData name="王 欣捷" userId="b965477fa0aef5e6" providerId="LiveId" clId="{80F0A389-E256-4DA7-8A71-202276411887}" dt="2021-03-09T13:41:29.604" v="33" actId="1076"/>
          <ac:spMkLst>
            <pc:docMk/>
            <pc:sldMk cId="0" sldId="632"/>
            <ac:spMk id="46111" creationId="{75C18E08-7651-4F04-86BE-962391F7EE00}"/>
          </ac:spMkLst>
        </pc:spChg>
        <pc:spChg chg="mod">
          <ac:chgData name="王 欣捷" userId="b965477fa0aef5e6" providerId="LiveId" clId="{80F0A389-E256-4DA7-8A71-202276411887}" dt="2021-03-09T13:41:26.224" v="32" actId="14100"/>
          <ac:spMkLst>
            <pc:docMk/>
            <pc:sldMk cId="0" sldId="632"/>
            <ac:spMk id="181278" creationId="{D44F4F88-06AC-4EBD-85D8-55A78BC4B9C9}"/>
          </ac:spMkLst>
        </pc:spChg>
        <pc:spChg chg="del">
          <ac:chgData name="王 欣捷" userId="b965477fa0aef5e6" providerId="LiveId" clId="{80F0A389-E256-4DA7-8A71-202276411887}" dt="2021-03-09T13:40:27.304" v="18" actId="478"/>
          <ac:spMkLst>
            <pc:docMk/>
            <pc:sldMk cId="0" sldId="632"/>
            <ac:spMk id="181279" creationId="{47107C11-AB3A-47AA-9218-CD28C96B3E28}"/>
          </ac:spMkLst>
        </pc:spChg>
        <pc:grpChg chg="mod">
          <ac:chgData name="王 欣捷" userId="b965477fa0aef5e6" providerId="LiveId" clId="{80F0A389-E256-4DA7-8A71-202276411887}" dt="2021-03-09T13:41:29.604" v="33" actId="1076"/>
          <ac:grpSpMkLst>
            <pc:docMk/>
            <pc:sldMk cId="0" sldId="632"/>
            <ac:grpSpMk id="46085" creationId="{15947A6B-1DE5-48D2-B3B8-6752BAA103D0}"/>
          </ac:grpSpMkLst>
        </pc:grpChg>
        <pc:grpChg chg="mod">
          <ac:chgData name="王 欣捷" userId="b965477fa0aef5e6" providerId="LiveId" clId="{80F0A389-E256-4DA7-8A71-202276411887}" dt="2021-03-09T13:41:29.604" v="33" actId="1076"/>
          <ac:grpSpMkLst>
            <pc:docMk/>
            <pc:sldMk cId="0" sldId="632"/>
            <ac:grpSpMk id="46089" creationId="{438BEAD7-DDFB-4735-9FA1-CB99BEB71B9F}"/>
          </ac:grpSpMkLst>
        </pc:grpChg>
      </pc:sldChg>
      <pc:sldChg chg="modSp">
        <pc:chgData name="王 欣捷" userId="b965477fa0aef5e6" providerId="LiveId" clId="{80F0A389-E256-4DA7-8A71-202276411887}" dt="2021-03-09T13:43:02.674" v="34" actId="1076"/>
        <pc:sldMkLst>
          <pc:docMk/>
          <pc:sldMk cId="0" sldId="633"/>
        </pc:sldMkLst>
        <pc:spChg chg="mod">
          <ac:chgData name="王 欣捷" userId="b965477fa0aef5e6" providerId="LiveId" clId="{80F0A389-E256-4DA7-8A71-202276411887}" dt="2021-03-09T13:43:02.674" v="34" actId="1076"/>
          <ac:spMkLst>
            <pc:docMk/>
            <pc:sldMk cId="0" sldId="633"/>
            <ac:spMk id="47153" creationId="{3F339293-82E0-4C70-A65B-A9861DE3D19C}"/>
          </ac:spMkLst>
        </pc:spChg>
        <pc:spChg chg="mod">
          <ac:chgData name="王 欣捷" userId="b965477fa0aef5e6" providerId="LiveId" clId="{80F0A389-E256-4DA7-8A71-202276411887}" dt="2021-03-09T13:43:02.674" v="34" actId="1076"/>
          <ac:spMkLst>
            <pc:docMk/>
            <pc:sldMk cId="0" sldId="633"/>
            <ac:spMk id="47155" creationId="{D56E0B09-E9BA-4D1D-9F43-8F0811C50CBE}"/>
          </ac:spMkLst>
        </pc:spChg>
        <pc:spChg chg="mod">
          <ac:chgData name="王 欣捷" userId="b965477fa0aef5e6" providerId="LiveId" clId="{80F0A389-E256-4DA7-8A71-202276411887}" dt="2021-03-09T13:43:02.674" v="34" actId="1076"/>
          <ac:spMkLst>
            <pc:docMk/>
            <pc:sldMk cId="0" sldId="633"/>
            <ac:spMk id="47156" creationId="{DCEA9605-98A9-4BC8-9EE3-0D8804AF126F}"/>
          </ac:spMkLst>
        </pc:spChg>
        <pc:spChg chg="mod">
          <ac:chgData name="王 欣捷" userId="b965477fa0aef5e6" providerId="LiveId" clId="{80F0A389-E256-4DA7-8A71-202276411887}" dt="2021-03-09T13:43:02.674" v="34" actId="1076"/>
          <ac:spMkLst>
            <pc:docMk/>
            <pc:sldMk cId="0" sldId="633"/>
            <ac:spMk id="47157" creationId="{497A63AE-4D64-4292-AE06-950C76202817}"/>
          </ac:spMkLst>
        </pc:spChg>
        <pc:spChg chg="mod">
          <ac:chgData name="王 欣捷" userId="b965477fa0aef5e6" providerId="LiveId" clId="{80F0A389-E256-4DA7-8A71-202276411887}" dt="2021-03-09T13:43:02.674" v="34" actId="1076"/>
          <ac:spMkLst>
            <pc:docMk/>
            <pc:sldMk cId="0" sldId="633"/>
            <ac:spMk id="47158" creationId="{074334A0-D5DC-446F-A438-C1D9571E8FFC}"/>
          </ac:spMkLst>
        </pc:spChg>
        <pc:spChg chg="mod">
          <ac:chgData name="王 欣捷" userId="b965477fa0aef5e6" providerId="LiveId" clId="{80F0A389-E256-4DA7-8A71-202276411887}" dt="2021-03-09T13:43:02.674" v="34" actId="1076"/>
          <ac:spMkLst>
            <pc:docMk/>
            <pc:sldMk cId="0" sldId="633"/>
            <ac:spMk id="47159" creationId="{21F090CF-036F-462F-BFE0-155EF721129B}"/>
          </ac:spMkLst>
        </pc:spChg>
        <pc:spChg chg="mod">
          <ac:chgData name="王 欣捷" userId="b965477fa0aef5e6" providerId="LiveId" clId="{80F0A389-E256-4DA7-8A71-202276411887}" dt="2021-03-09T13:43:02.674" v="34" actId="1076"/>
          <ac:spMkLst>
            <pc:docMk/>
            <pc:sldMk cId="0" sldId="633"/>
            <ac:spMk id="47160" creationId="{D62B6B23-9CEF-4C60-B9DF-2610ECCF1142}"/>
          </ac:spMkLst>
        </pc:spChg>
        <pc:spChg chg="mod">
          <ac:chgData name="王 欣捷" userId="b965477fa0aef5e6" providerId="LiveId" clId="{80F0A389-E256-4DA7-8A71-202276411887}" dt="2021-03-09T13:43:02.674" v="34" actId="1076"/>
          <ac:spMkLst>
            <pc:docMk/>
            <pc:sldMk cId="0" sldId="633"/>
            <ac:spMk id="47161" creationId="{2915ABEE-3EAB-46CD-9AAF-3B85355412EF}"/>
          </ac:spMkLst>
        </pc:spChg>
        <pc:spChg chg="mod">
          <ac:chgData name="王 欣捷" userId="b965477fa0aef5e6" providerId="LiveId" clId="{80F0A389-E256-4DA7-8A71-202276411887}" dt="2021-03-09T13:43:02.674" v="34" actId="1076"/>
          <ac:spMkLst>
            <pc:docMk/>
            <pc:sldMk cId="0" sldId="633"/>
            <ac:spMk id="47162" creationId="{1187842F-0D0B-42F2-8055-F6252C59DFE6}"/>
          </ac:spMkLst>
        </pc:spChg>
        <pc:spChg chg="mod">
          <ac:chgData name="王 欣捷" userId="b965477fa0aef5e6" providerId="LiveId" clId="{80F0A389-E256-4DA7-8A71-202276411887}" dt="2021-03-09T13:43:02.674" v="34" actId="1076"/>
          <ac:spMkLst>
            <pc:docMk/>
            <pc:sldMk cId="0" sldId="633"/>
            <ac:spMk id="47163" creationId="{8DA4049B-F0D1-498E-908C-A7F4183755FF}"/>
          </ac:spMkLst>
        </pc:spChg>
        <pc:spChg chg="mod">
          <ac:chgData name="王 欣捷" userId="b965477fa0aef5e6" providerId="LiveId" clId="{80F0A389-E256-4DA7-8A71-202276411887}" dt="2021-03-09T13:43:02.674" v="34" actId="1076"/>
          <ac:spMkLst>
            <pc:docMk/>
            <pc:sldMk cId="0" sldId="633"/>
            <ac:spMk id="47164" creationId="{2BA52BCE-87A4-4CCA-9E2D-5758CB303F7F}"/>
          </ac:spMkLst>
        </pc:spChg>
        <pc:spChg chg="mod">
          <ac:chgData name="王 欣捷" userId="b965477fa0aef5e6" providerId="LiveId" clId="{80F0A389-E256-4DA7-8A71-202276411887}" dt="2021-03-09T13:43:02.674" v="34" actId="1076"/>
          <ac:spMkLst>
            <pc:docMk/>
            <pc:sldMk cId="0" sldId="633"/>
            <ac:spMk id="47165" creationId="{C09DC978-BFAA-488D-B7C7-4FE5537BF286}"/>
          </ac:spMkLst>
        </pc:spChg>
        <pc:spChg chg="mod">
          <ac:chgData name="王 欣捷" userId="b965477fa0aef5e6" providerId="LiveId" clId="{80F0A389-E256-4DA7-8A71-202276411887}" dt="2021-03-09T13:43:02.674" v="34" actId="1076"/>
          <ac:spMkLst>
            <pc:docMk/>
            <pc:sldMk cId="0" sldId="633"/>
            <ac:spMk id="47166" creationId="{F6403260-8FCE-4EA0-B6E5-5499F3813BA2}"/>
          </ac:spMkLst>
        </pc:spChg>
        <pc:spChg chg="mod">
          <ac:chgData name="王 欣捷" userId="b965477fa0aef5e6" providerId="LiveId" clId="{80F0A389-E256-4DA7-8A71-202276411887}" dt="2021-03-09T13:43:02.674" v="34" actId="1076"/>
          <ac:spMkLst>
            <pc:docMk/>
            <pc:sldMk cId="0" sldId="633"/>
            <ac:spMk id="47167" creationId="{C70D3F35-42FA-436C-B5DD-8C7B848007FC}"/>
          </ac:spMkLst>
        </pc:spChg>
        <pc:spChg chg="mod">
          <ac:chgData name="王 欣捷" userId="b965477fa0aef5e6" providerId="LiveId" clId="{80F0A389-E256-4DA7-8A71-202276411887}" dt="2021-03-09T13:43:02.674" v="34" actId="1076"/>
          <ac:spMkLst>
            <pc:docMk/>
            <pc:sldMk cId="0" sldId="633"/>
            <ac:spMk id="47168" creationId="{7F7A5B57-0D0A-45C7-AC23-90E518F92683}"/>
          </ac:spMkLst>
        </pc:spChg>
        <pc:spChg chg="mod">
          <ac:chgData name="王 欣捷" userId="b965477fa0aef5e6" providerId="LiveId" clId="{80F0A389-E256-4DA7-8A71-202276411887}" dt="2021-03-09T13:43:02.674" v="34" actId="1076"/>
          <ac:spMkLst>
            <pc:docMk/>
            <pc:sldMk cId="0" sldId="633"/>
            <ac:spMk id="47169" creationId="{BD96FAAF-5F55-49D4-8ACF-C97DCA18A908}"/>
          </ac:spMkLst>
        </pc:spChg>
        <pc:spChg chg="mod">
          <ac:chgData name="王 欣捷" userId="b965477fa0aef5e6" providerId="LiveId" clId="{80F0A389-E256-4DA7-8A71-202276411887}" dt="2021-03-09T13:43:02.674" v="34" actId="1076"/>
          <ac:spMkLst>
            <pc:docMk/>
            <pc:sldMk cId="0" sldId="633"/>
            <ac:spMk id="47170" creationId="{9DA087AD-785C-4F55-94A1-0EB2FB2057CB}"/>
          </ac:spMkLst>
        </pc:spChg>
        <pc:spChg chg="mod">
          <ac:chgData name="王 欣捷" userId="b965477fa0aef5e6" providerId="LiveId" clId="{80F0A389-E256-4DA7-8A71-202276411887}" dt="2021-03-09T13:43:02.674" v="34" actId="1076"/>
          <ac:spMkLst>
            <pc:docMk/>
            <pc:sldMk cId="0" sldId="633"/>
            <ac:spMk id="47171" creationId="{EF157EE8-1B7E-491B-93D9-AA05CB5A2925}"/>
          </ac:spMkLst>
        </pc:spChg>
        <pc:spChg chg="mod">
          <ac:chgData name="王 欣捷" userId="b965477fa0aef5e6" providerId="LiveId" clId="{80F0A389-E256-4DA7-8A71-202276411887}" dt="2021-03-09T13:43:02.674" v="34" actId="1076"/>
          <ac:spMkLst>
            <pc:docMk/>
            <pc:sldMk cId="0" sldId="633"/>
            <ac:spMk id="47172" creationId="{6C337FA0-6655-4188-874B-5EAB217C97D4}"/>
          </ac:spMkLst>
        </pc:spChg>
        <pc:spChg chg="mod">
          <ac:chgData name="王 欣捷" userId="b965477fa0aef5e6" providerId="LiveId" clId="{80F0A389-E256-4DA7-8A71-202276411887}" dt="2021-03-09T13:43:02.674" v="34" actId="1076"/>
          <ac:spMkLst>
            <pc:docMk/>
            <pc:sldMk cId="0" sldId="633"/>
            <ac:spMk id="47173" creationId="{080EE3CC-14B0-44F4-AABB-71276308DAEC}"/>
          </ac:spMkLst>
        </pc:spChg>
        <pc:spChg chg="mod">
          <ac:chgData name="王 欣捷" userId="b965477fa0aef5e6" providerId="LiveId" clId="{80F0A389-E256-4DA7-8A71-202276411887}" dt="2021-03-09T13:43:02.674" v="34" actId="1076"/>
          <ac:spMkLst>
            <pc:docMk/>
            <pc:sldMk cId="0" sldId="633"/>
            <ac:spMk id="47174" creationId="{14D0E0D4-50F0-4C12-94D2-E5147987C98E}"/>
          </ac:spMkLst>
        </pc:spChg>
        <pc:spChg chg="mod">
          <ac:chgData name="王 欣捷" userId="b965477fa0aef5e6" providerId="LiveId" clId="{80F0A389-E256-4DA7-8A71-202276411887}" dt="2021-03-09T13:43:02.674" v="34" actId="1076"/>
          <ac:spMkLst>
            <pc:docMk/>
            <pc:sldMk cId="0" sldId="633"/>
            <ac:spMk id="47175" creationId="{06A06517-6568-4CEE-B4BE-82F3EA5DE1F3}"/>
          </ac:spMkLst>
        </pc:spChg>
        <pc:spChg chg="mod">
          <ac:chgData name="王 欣捷" userId="b965477fa0aef5e6" providerId="LiveId" clId="{80F0A389-E256-4DA7-8A71-202276411887}" dt="2021-03-09T13:43:02.674" v="34" actId="1076"/>
          <ac:spMkLst>
            <pc:docMk/>
            <pc:sldMk cId="0" sldId="633"/>
            <ac:spMk id="47176" creationId="{9694BAD2-1D2F-4776-9313-7B18A5D5AE78}"/>
          </ac:spMkLst>
        </pc:spChg>
        <pc:grpChg chg="mod">
          <ac:chgData name="王 欣捷" userId="b965477fa0aef5e6" providerId="LiveId" clId="{80F0A389-E256-4DA7-8A71-202276411887}" dt="2021-03-09T13:43:02.674" v="34" actId="1076"/>
          <ac:grpSpMkLst>
            <pc:docMk/>
            <pc:sldMk cId="0" sldId="633"/>
            <ac:grpSpMk id="47132" creationId="{E85AE6A6-0B5B-4D90-89A4-AF9F0F696E9C}"/>
          </ac:grpSpMkLst>
        </pc:grpChg>
        <pc:grpChg chg="mod">
          <ac:chgData name="王 欣捷" userId="b965477fa0aef5e6" providerId="LiveId" clId="{80F0A389-E256-4DA7-8A71-202276411887}" dt="2021-03-09T13:43:02.674" v="34" actId="1076"/>
          <ac:grpSpMkLst>
            <pc:docMk/>
            <pc:sldMk cId="0" sldId="633"/>
            <ac:grpSpMk id="47154" creationId="{1A963C9B-E912-4C62-8190-5E2B3862F2B2}"/>
          </ac:grpSpMkLst>
        </pc:grpChg>
      </pc:sldChg>
      <pc:sldChg chg="addSp modSp mod modNotesTx">
        <pc:chgData name="王 欣捷" userId="b965477fa0aef5e6" providerId="LiveId" clId="{80F0A389-E256-4DA7-8A71-202276411887}" dt="2021-03-09T13:51:45.743" v="87" actId="20577"/>
        <pc:sldMkLst>
          <pc:docMk/>
          <pc:sldMk cId="0" sldId="634"/>
        </pc:sldMkLst>
        <pc:spChg chg="add mod">
          <ac:chgData name="王 欣捷" userId="b965477fa0aef5e6" providerId="LiveId" clId="{80F0A389-E256-4DA7-8A71-202276411887}" dt="2021-03-09T13:45:31.264" v="86" actId="1076"/>
          <ac:spMkLst>
            <pc:docMk/>
            <pc:sldMk cId="0" sldId="634"/>
            <ac:spMk id="2" creationId="{E7301DF4-DBA3-43A0-B4B0-DD230ED67AFE}"/>
          </ac:spMkLst>
        </pc:spChg>
        <pc:spChg chg="add mod">
          <ac:chgData name="王 欣捷" userId="b965477fa0aef5e6" providerId="LiveId" clId="{80F0A389-E256-4DA7-8A71-202276411887}" dt="2021-03-09T13:45:29.705" v="85" actId="1076"/>
          <ac:spMkLst>
            <pc:docMk/>
            <pc:sldMk cId="0" sldId="634"/>
            <ac:spMk id="6" creationId="{AAB298FC-3728-4EAB-9432-C28694A3E449}"/>
          </ac:spMkLst>
        </pc:spChg>
        <pc:spChg chg="add mod">
          <ac:chgData name="王 欣捷" userId="b965477fa0aef5e6" providerId="LiveId" clId="{80F0A389-E256-4DA7-8A71-202276411887}" dt="2021-03-09T13:45:26.928" v="84" actId="1076"/>
          <ac:spMkLst>
            <pc:docMk/>
            <pc:sldMk cId="0" sldId="634"/>
            <ac:spMk id="7" creationId="{28D6650B-265A-4DC2-8C71-7E4A7D629DA4}"/>
          </ac:spMkLst>
        </pc:spChg>
        <pc:spChg chg="mod">
          <ac:chgData name="王 欣捷" userId="b965477fa0aef5e6" providerId="LiveId" clId="{80F0A389-E256-4DA7-8A71-202276411887}" dt="2021-03-09T13:44:55.742" v="81" actId="20577"/>
          <ac:spMkLst>
            <pc:docMk/>
            <pc:sldMk cId="0" sldId="634"/>
            <ac:spMk id="48131" creationId="{9D43D3D4-B971-4364-B2BF-D34029774EEB}"/>
          </ac:spMkLst>
        </pc:spChg>
        <pc:graphicFrameChg chg="mod">
          <ac:chgData name="王 欣捷" userId="b965477fa0aef5e6" providerId="LiveId" clId="{80F0A389-E256-4DA7-8A71-202276411887}" dt="2021-03-09T13:45:01.256" v="82" actId="1076"/>
          <ac:graphicFrameMkLst>
            <pc:docMk/>
            <pc:sldMk cId="0" sldId="634"/>
            <ac:graphicFrameMk id="4" creationId="{92165648-76D4-4804-829A-9E1824B39D1F}"/>
          </ac:graphicFrameMkLst>
        </pc:graphicFrameChg>
      </pc:sldChg>
      <pc:sldChg chg="modSp mod">
        <pc:chgData name="王 欣捷" userId="b965477fa0aef5e6" providerId="LiveId" clId="{80F0A389-E256-4DA7-8A71-202276411887}" dt="2021-03-10T02:37:35.109" v="111" actId="20577"/>
        <pc:sldMkLst>
          <pc:docMk/>
          <pc:sldMk cId="0" sldId="638"/>
        </pc:sldMkLst>
        <pc:spChg chg="mod">
          <ac:chgData name="王 欣捷" userId="b965477fa0aef5e6" providerId="LiveId" clId="{80F0A389-E256-4DA7-8A71-202276411887}" dt="2021-03-10T02:37:35.109" v="111" actId="20577"/>
          <ac:spMkLst>
            <pc:docMk/>
            <pc:sldMk cId="0" sldId="638"/>
            <ac:spMk id="53250" creationId="{34EB9D0A-A275-4071-8F94-2A3627798350}"/>
          </ac:spMkLst>
        </pc:spChg>
      </pc:sldChg>
      <pc:sldChg chg="del">
        <pc:chgData name="王 欣捷" userId="b965477fa0aef5e6" providerId="LiveId" clId="{80F0A389-E256-4DA7-8A71-202276411887}" dt="2021-03-07T15:21:43.246" v="1" actId="47"/>
        <pc:sldMkLst>
          <pc:docMk/>
          <pc:sldMk cId="0" sldId="639"/>
        </pc:sldMkLst>
      </pc:sldChg>
      <pc:sldChg chg="del">
        <pc:chgData name="王 欣捷" userId="b965477fa0aef5e6" providerId="LiveId" clId="{80F0A389-E256-4DA7-8A71-202276411887}" dt="2021-03-07T15:21:43.246" v="1" actId="47"/>
        <pc:sldMkLst>
          <pc:docMk/>
          <pc:sldMk cId="0" sldId="640"/>
        </pc:sldMkLst>
      </pc:sldChg>
      <pc:sldChg chg="del">
        <pc:chgData name="王 欣捷" userId="b965477fa0aef5e6" providerId="LiveId" clId="{80F0A389-E256-4DA7-8A71-202276411887}" dt="2021-03-07T15:21:43.246" v="1" actId="47"/>
        <pc:sldMkLst>
          <pc:docMk/>
          <pc:sldMk cId="0" sldId="641"/>
        </pc:sldMkLst>
      </pc:sldChg>
      <pc:sldChg chg="del">
        <pc:chgData name="王 欣捷" userId="b965477fa0aef5e6" providerId="LiveId" clId="{80F0A389-E256-4DA7-8A71-202276411887}" dt="2021-03-07T15:21:43.246" v="1" actId="47"/>
        <pc:sldMkLst>
          <pc:docMk/>
          <pc:sldMk cId="0" sldId="642"/>
        </pc:sldMkLst>
      </pc:sldChg>
      <pc:sldChg chg="modSp mod ord">
        <pc:chgData name="王 欣捷" userId="b965477fa0aef5e6" providerId="LiveId" clId="{80F0A389-E256-4DA7-8A71-202276411887}" dt="2021-03-10T03:17:17.950" v="703"/>
        <pc:sldMkLst>
          <pc:docMk/>
          <pc:sldMk cId="0" sldId="649"/>
        </pc:sldMkLst>
        <pc:spChg chg="mod">
          <ac:chgData name="王 欣捷" userId="b965477fa0aef5e6" providerId="LiveId" clId="{80F0A389-E256-4DA7-8A71-202276411887}" dt="2021-03-10T03:17:17.950" v="703"/>
          <ac:spMkLst>
            <pc:docMk/>
            <pc:sldMk cId="0" sldId="649"/>
            <ac:spMk id="57347" creationId="{C7C29E4E-C5D1-47E7-B133-FDBD7FCFCE2C}"/>
          </ac:spMkLst>
        </pc:spChg>
      </pc:sldChg>
      <pc:sldChg chg="addSp delSp modSp mod chgLayout">
        <pc:chgData name="王 欣捷" userId="b965477fa0aef5e6" providerId="LiveId" clId="{80F0A389-E256-4DA7-8A71-202276411887}" dt="2021-03-10T02:56:09.881" v="598" actId="6264"/>
        <pc:sldMkLst>
          <pc:docMk/>
          <pc:sldMk cId="0" sldId="655"/>
        </pc:sldMkLst>
        <pc:spChg chg="add del mod">
          <ac:chgData name="王 欣捷" userId="b965477fa0aef5e6" providerId="LiveId" clId="{80F0A389-E256-4DA7-8A71-202276411887}" dt="2021-03-10T02:56:09.881" v="598" actId="6264"/>
          <ac:spMkLst>
            <pc:docMk/>
            <pc:sldMk cId="0" sldId="655"/>
            <ac:spMk id="2" creationId="{F0C0A0D7-A884-46B1-9206-BBA1C5FC95B7}"/>
          </ac:spMkLst>
        </pc:spChg>
        <pc:spChg chg="add del mod">
          <ac:chgData name="王 欣捷" userId="b965477fa0aef5e6" providerId="LiveId" clId="{80F0A389-E256-4DA7-8A71-202276411887}" dt="2021-03-10T02:56:09.881" v="598" actId="6264"/>
          <ac:spMkLst>
            <pc:docMk/>
            <pc:sldMk cId="0" sldId="655"/>
            <ac:spMk id="3" creationId="{E23420C8-FDDD-414F-97C0-62C754C0CBC8}"/>
          </ac:spMkLst>
        </pc:spChg>
        <pc:spChg chg="mod ord">
          <ac:chgData name="王 欣捷" userId="b965477fa0aef5e6" providerId="LiveId" clId="{80F0A389-E256-4DA7-8A71-202276411887}" dt="2021-03-10T02:56:09.881" v="598" actId="6264"/>
          <ac:spMkLst>
            <pc:docMk/>
            <pc:sldMk cId="0" sldId="655"/>
            <ac:spMk id="32770" creationId="{D5436B50-1A6B-4C69-9AF3-0D956728B139}"/>
          </ac:spMkLst>
        </pc:spChg>
        <pc:spChg chg="mod ord">
          <ac:chgData name="王 欣捷" userId="b965477fa0aef5e6" providerId="LiveId" clId="{80F0A389-E256-4DA7-8A71-202276411887}" dt="2021-03-10T02:56:09.881" v="598" actId="6264"/>
          <ac:spMkLst>
            <pc:docMk/>
            <pc:sldMk cId="0" sldId="655"/>
            <ac:spMk id="32771" creationId="{F719F276-8921-4E5A-8DA4-03D344C6BE2F}"/>
          </ac:spMkLst>
        </pc:spChg>
      </pc:sldChg>
      <pc:sldChg chg="modSp del mod">
        <pc:chgData name="王 欣捷" userId="b965477fa0aef5e6" providerId="LiveId" clId="{80F0A389-E256-4DA7-8A71-202276411887}" dt="2021-03-10T08:47:18.459" v="1445" actId="47"/>
        <pc:sldMkLst>
          <pc:docMk/>
          <pc:sldMk cId="0" sldId="659"/>
        </pc:sldMkLst>
        <pc:picChg chg="mod modCrop">
          <ac:chgData name="王 欣捷" userId="b965477fa0aef5e6" providerId="LiveId" clId="{80F0A389-E256-4DA7-8A71-202276411887}" dt="2021-03-10T02:33:25.195" v="96" actId="732"/>
          <ac:picMkLst>
            <pc:docMk/>
            <pc:sldMk cId="0" sldId="659"/>
            <ac:picMk id="46083" creationId="{483C7E32-E8B3-4CC3-9AEE-513AF2374C69}"/>
          </ac:picMkLst>
        </pc:picChg>
      </pc:sldChg>
      <pc:sldChg chg="del">
        <pc:chgData name="王 欣捷" userId="b965477fa0aef5e6" providerId="LiveId" clId="{80F0A389-E256-4DA7-8A71-202276411887}" dt="2021-03-10T08:47:18.459" v="1445" actId="47"/>
        <pc:sldMkLst>
          <pc:docMk/>
          <pc:sldMk cId="0" sldId="660"/>
        </pc:sldMkLst>
      </pc:sldChg>
      <pc:sldChg chg="del">
        <pc:chgData name="王 欣捷" userId="b965477fa0aef5e6" providerId="LiveId" clId="{80F0A389-E256-4DA7-8A71-202276411887}" dt="2021-03-10T08:47:18.459" v="1445" actId="47"/>
        <pc:sldMkLst>
          <pc:docMk/>
          <pc:sldMk cId="0" sldId="661"/>
        </pc:sldMkLst>
      </pc:sldChg>
      <pc:sldChg chg="del">
        <pc:chgData name="王 欣捷" userId="b965477fa0aef5e6" providerId="LiveId" clId="{80F0A389-E256-4DA7-8A71-202276411887}" dt="2021-03-10T08:47:18.459" v="1445" actId="47"/>
        <pc:sldMkLst>
          <pc:docMk/>
          <pc:sldMk cId="0" sldId="662"/>
        </pc:sldMkLst>
      </pc:sldChg>
      <pc:sldChg chg="del">
        <pc:chgData name="王 欣捷" userId="b965477fa0aef5e6" providerId="LiveId" clId="{80F0A389-E256-4DA7-8A71-202276411887}" dt="2021-03-10T08:47:18.459" v="1445" actId="47"/>
        <pc:sldMkLst>
          <pc:docMk/>
          <pc:sldMk cId="0" sldId="663"/>
        </pc:sldMkLst>
      </pc:sldChg>
      <pc:sldChg chg="del">
        <pc:chgData name="王 欣捷" userId="b965477fa0aef5e6" providerId="LiveId" clId="{80F0A389-E256-4DA7-8A71-202276411887}" dt="2021-03-10T08:47:18.459" v="1445" actId="47"/>
        <pc:sldMkLst>
          <pc:docMk/>
          <pc:sldMk cId="0" sldId="664"/>
        </pc:sldMkLst>
      </pc:sldChg>
      <pc:sldChg chg="del">
        <pc:chgData name="王 欣捷" userId="b965477fa0aef5e6" providerId="LiveId" clId="{80F0A389-E256-4DA7-8A71-202276411887}" dt="2021-03-10T08:47:18.459" v="1445" actId="47"/>
        <pc:sldMkLst>
          <pc:docMk/>
          <pc:sldMk cId="0" sldId="665"/>
        </pc:sldMkLst>
      </pc:sldChg>
      <pc:sldChg chg="del">
        <pc:chgData name="王 欣捷" userId="b965477fa0aef5e6" providerId="LiveId" clId="{80F0A389-E256-4DA7-8A71-202276411887}" dt="2021-03-10T05:09:52.658" v="1444" actId="47"/>
        <pc:sldMkLst>
          <pc:docMk/>
          <pc:sldMk cId="0" sldId="666"/>
        </pc:sldMkLst>
      </pc:sldChg>
      <pc:sldChg chg="del">
        <pc:chgData name="王 欣捷" userId="b965477fa0aef5e6" providerId="LiveId" clId="{80F0A389-E256-4DA7-8A71-202276411887}" dt="2021-03-07T15:21:43.246" v="1" actId="47"/>
        <pc:sldMkLst>
          <pc:docMk/>
          <pc:sldMk cId="1710201879" sldId="669"/>
        </pc:sldMkLst>
      </pc:sldChg>
      <pc:sldChg chg="del">
        <pc:chgData name="王 欣捷" userId="b965477fa0aef5e6" providerId="LiveId" clId="{80F0A389-E256-4DA7-8A71-202276411887}" dt="2021-03-07T15:21:43.246" v="1" actId="47"/>
        <pc:sldMkLst>
          <pc:docMk/>
          <pc:sldMk cId="665697348" sldId="670"/>
        </pc:sldMkLst>
      </pc:sldChg>
      <pc:sldChg chg="del">
        <pc:chgData name="王 欣捷" userId="b965477fa0aef5e6" providerId="LiveId" clId="{80F0A389-E256-4DA7-8A71-202276411887}" dt="2021-03-07T15:21:43.246" v="1" actId="47"/>
        <pc:sldMkLst>
          <pc:docMk/>
          <pc:sldMk cId="1186079772" sldId="671"/>
        </pc:sldMkLst>
      </pc:sldChg>
      <pc:sldChg chg="del">
        <pc:chgData name="王 欣捷" userId="b965477fa0aef5e6" providerId="LiveId" clId="{80F0A389-E256-4DA7-8A71-202276411887}" dt="2021-03-07T15:21:43.246" v="1" actId="47"/>
        <pc:sldMkLst>
          <pc:docMk/>
          <pc:sldMk cId="2346120732" sldId="672"/>
        </pc:sldMkLst>
      </pc:sldChg>
      <pc:sldChg chg="del">
        <pc:chgData name="王 欣捷" userId="b965477fa0aef5e6" providerId="LiveId" clId="{80F0A389-E256-4DA7-8A71-202276411887}" dt="2021-03-07T15:21:43.246" v="1" actId="47"/>
        <pc:sldMkLst>
          <pc:docMk/>
          <pc:sldMk cId="3460802044" sldId="673"/>
        </pc:sldMkLst>
      </pc:sldChg>
      <pc:sldChg chg="del">
        <pc:chgData name="王 欣捷" userId="b965477fa0aef5e6" providerId="LiveId" clId="{80F0A389-E256-4DA7-8A71-202276411887}" dt="2021-03-07T15:21:43.246" v="1" actId="47"/>
        <pc:sldMkLst>
          <pc:docMk/>
          <pc:sldMk cId="4196688613" sldId="674"/>
        </pc:sldMkLst>
      </pc:sldChg>
      <pc:sldChg chg="del">
        <pc:chgData name="王 欣捷" userId="b965477fa0aef5e6" providerId="LiveId" clId="{80F0A389-E256-4DA7-8A71-202276411887}" dt="2021-03-07T15:21:43.246" v="1" actId="47"/>
        <pc:sldMkLst>
          <pc:docMk/>
          <pc:sldMk cId="468270520" sldId="675"/>
        </pc:sldMkLst>
      </pc:sldChg>
      <pc:sldChg chg="del">
        <pc:chgData name="王 欣捷" userId="b965477fa0aef5e6" providerId="LiveId" clId="{80F0A389-E256-4DA7-8A71-202276411887}" dt="2021-03-07T15:21:43.246" v="1" actId="47"/>
        <pc:sldMkLst>
          <pc:docMk/>
          <pc:sldMk cId="3413962534" sldId="676"/>
        </pc:sldMkLst>
      </pc:sldChg>
      <pc:sldChg chg="del">
        <pc:chgData name="王 欣捷" userId="b965477fa0aef5e6" providerId="LiveId" clId="{80F0A389-E256-4DA7-8A71-202276411887}" dt="2021-03-07T15:21:43.246" v="1" actId="47"/>
        <pc:sldMkLst>
          <pc:docMk/>
          <pc:sldMk cId="2786373358" sldId="677"/>
        </pc:sldMkLst>
      </pc:sldChg>
      <pc:sldChg chg="del">
        <pc:chgData name="王 欣捷" userId="b965477fa0aef5e6" providerId="LiveId" clId="{80F0A389-E256-4DA7-8A71-202276411887}" dt="2021-03-07T15:21:43.246" v="1" actId="47"/>
        <pc:sldMkLst>
          <pc:docMk/>
          <pc:sldMk cId="1052360918" sldId="678"/>
        </pc:sldMkLst>
      </pc:sldChg>
      <pc:sldChg chg="del">
        <pc:chgData name="王 欣捷" userId="b965477fa0aef5e6" providerId="LiveId" clId="{80F0A389-E256-4DA7-8A71-202276411887}" dt="2021-03-07T15:21:43.246" v="1" actId="47"/>
        <pc:sldMkLst>
          <pc:docMk/>
          <pc:sldMk cId="2657583242" sldId="679"/>
        </pc:sldMkLst>
      </pc:sldChg>
      <pc:sldChg chg="del">
        <pc:chgData name="王 欣捷" userId="b965477fa0aef5e6" providerId="LiveId" clId="{80F0A389-E256-4DA7-8A71-202276411887}" dt="2021-03-07T15:21:43.246" v="1" actId="47"/>
        <pc:sldMkLst>
          <pc:docMk/>
          <pc:sldMk cId="4289629310" sldId="680"/>
        </pc:sldMkLst>
      </pc:sldChg>
      <pc:sldChg chg="del">
        <pc:chgData name="王 欣捷" userId="b965477fa0aef5e6" providerId="LiveId" clId="{80F0A389-E256-4DA7-8A71-202276411887}" dt="2021-03-07T15:21:43.246" v="1" actId="47"/>
        <pc:sldMkLst>
          <pc:docMk/>
          <pc:sldMk cId="1882149315" sldId="681"/>
        </pc:sldMkLst>
      </pc:sldChg>
      <pc:sldChg chg="del">
        <pc:chgData name="王 欣捷" userId="b965477fa0aef5e6" providerId="LiveId" clId="{80F0A389-E256-4DA7-8A71-202276411887}" dt="2021-03-07T15:21:43.246" v="1" actId="47"/>
        <pc:sldMkLst>
          <pc:docMk/>
          <pc:sldMk cId="3713213591" sldId="682"/>
        </pc:sldMkLst>
      </pc:sldChg>
      <pc:sldChg chg="del">
        <pc:chgData name="王 欣捷" userId="b965477fa0aef5e6" providerId="LiveId" clId="{80F0A389-E256-4DA7-8A71-202276411887}" dt="2021-03-07T15:21:43.246" v="1" actId="47"/>
        <pc:sldMkLst>
          <pc:docMk/>
          <pc:sldMk cId="2096067" sldId="683"/>
        </pc:sldMkLst>
      </pc:sldChg>
      <pc:sldChg chg="del">
        <pc:chgData name="王 欣捷" userId="b965477fa0aef5e6" providerId="LiveId" clId="{80F0A389-E256-4DA7-8A71-202276411887}" dt="2021-03-07T15:21:43.246" v="1" actId="47"/>
        <pc:sldMkLst>
          <pc:docMk/>
          <pc:sldMk cId="2789200128" sldId="684"/>
        </pc:sldMkLst>
      </pc:sldChg>
      <pc:sldChg chg="del">
        <pc:chgData name="王 欣捷" userId="b965477fa0aef5e6" providerId="LiveId" clId="{80F0A389-E256-4DA7-8A71-202276411887}" dt="2021-03-07T15:21:43.246" v="1" actId="47"/>
        <pc:sldMkLst>
          <pc:docMk/>
          <pc:sldMk cId="2942476236" sldId="686"/>
        </pc:sldMkLst>
      </pc:sldChg>
      <pc:sldChg chg="del">
        <pc:chgData name="王 欣捷" userId="b965477fa0aef5e6" providerId="LiveId" clId="{80F0A389-E256-4DA7-8A71-202276411887}" dt="2021-03-07T15:21:43.246" v="1" actId="47"/>
        <pc:sldMkLst>
          <pc:docMk/>
          <pc:sldMk cId="3675271058" sldId="687"/>
        </pc:sldMkLst>
      </pc:sldChg>
      <pc:sldChg chg="modSp mod ord modAnim">
        <pc:chgData name="王 欣捷" userId="b965477fa0aef5e6" providerId="LiveId" clId="{80F0A389-E256-4DA7-8A71-202276411887}" dt="2021-03-10T04:27:33.444" v="1034"/>
        <pc:sldMkLst>
          <pc:docMk/>
          <pc:sldMk cId="1641143844" sldId="689"/>
        </pc:sldMkLst>
        <pc:spChg chg="mod">
          <ac:chgData name="王 欣捷" userId="b965477fa0aef5e6" providerId="LiveId" clId="{80F0A389-E256-4DA7-8A71-202276411887}" dt="2021-03-10T04:26:47.658" v="1032" actId="20577"/>
          <ac:spMkLst>
            <pc:docMk/>
            <pc:sldMk cId="1641143844" sldId="689"/>
            <ac:spMk id="63491" creationId="{F2E18D36-D526-4B3D-BD63-AFF51F6FB23C}"/>
          </ac:spMkLst>
        </pc:spChg>
      </pc:sldChg>
      <pc:sldChg chg="modSp new mod">
        <pc:chgData name="王 欣捷" userId="b965477fa0aef5e6" providerId="LiveId" clId="{80F0A389-E256-4DA7-8A71-202276411887}" dt="2021-03-10T03:09:51.911" v="657" actId="20577"/>
        <pc:sldMkLst>
          <pc:docMk/>
          <pc:sldMk cId="4037236509" sldId="690"/>
        </pc:sldMkLst>
        <pc:spChg chg="mod">
          <ac:chgData name="王 欣捷" userId="b965477fa0aef5e6" providerId="LiveId" clId="{80F0A389-E256-4DA7-8A71-202276411887}" dt="2021-03-10T03:06:58.130" v="615"/>
          <ac:spMkLst>
            <pc:docMk/>
            <pc:sldMk cId="4037236509" sldId="690"/>
            <ac:spMk id="2" creationId="{D36374BC-AD67-4884-8044-3D5B2A255F27}"/>
          </ac:spMkLst>
        </pc:spChg>
        <pc:spChg chg="mod">
          <ac:chgData name="王 欣捷" userId="b965477fa0aef5e6" providerId="LiveId" clId="{80F0A389-E256-4DA7-8A71-202276411887}" dt="2021-03-10T03:09:51.911" v="657" actId="20577"/>
          <ac:spMkLst>
            <pc:docMk/>
            <pc:sldMk cId="4037236509" sldId="690"/>
            <ac:spMk id="3" creationId="{3F3D1F8C-7D52-4513-8075-29097AA6AE66}"/>
          </ac:spMkLst>
        </pc:spChg>
      </pc:sldChg>
      <pc:sldChg chg="modSp new mod">
        <pc:chgData name="王 欣捷" userId="b965477fa0aef5e6" providerId="LiveId" clId="{80F0A389-E256-4DA7-8A71-202276411887}" dt="2021-03-10T04:25:33.696" v="1007"/>
        <pc:sldMkLst>
          <pc:docMk/>
          <pc:sldMk cId="3975631816" sldId="691"/>
        </pc:sldMkLst>
        <pc:spChg chg="mod">
          <ac:chgData name="王 欣捷" userId="b965477fa0aef5e6" providerId="LiveId" clId="{80F0A389-E256-4DA7-8A71-202276411887}" dt="2021-03-10T04:23:53.785" v="948"/>
          <ac:spMkLst>
            <pc:docMk/>
            <pc:sldMk cId="3975631816" sldId="691"/>
            <ac:spMk id="2" creationId="{70E23329-9D97-4C2B-B544-AD697827C878}"/>
          </ac:spMkLst>
        </pc:spChg>
        <pc:spChg chg="mod">
          <ac:chgData name="王 欣捷" userId="b965477fa0aef5e6" providerId="LiveId" clId="{80F0A389-E256-4DA7-8A71-202276411887}" dt="2021-03-10T04:25:33.696" v="1007"/>
          <ac:spMkLst>
            <pc:docMk/>
            <pc:sldMk cId="3975631816" sldId="691"/>
            <ac:spMk id="3" creationId="{551E535B-7E1E-425A-B39E-2A56F584800B}"/>
          </ac:spMkLst>
        </pc:spChg>
      </pc:sldChg>
      <pc:sldChg chg="addSp delSp modSp mod modClrScheme chgLayout">
        <pc:chgData name="王 欣捷" userId="b965477fa0aef5e6" providerId="LiveId" clId="{80F0A389-E256-4DA7-8A71-202276411887}" dt="2021-03-10T05:04:23.174" v="1263" actId="20577"/>
        <pc:sldMkLst>
          <pc:docMk/>
          <pc:sldMk cId="2130698742" sldId="692"/>
        </pc:sldMkLst>
        <pc:spChg chg="add del mod ord">
          <ac:chgData name="王 欣捷" userId="b965477fa0aef5e6" providerId="LiveId" clId="{80F0A389-E256-4DA7-8A71-202276411887}" dt="2021-03-10T04:59:26.872" v="1098" actId="700"/>
          <ac:spMkLst>
            <pc:docMk/>
            <pc:sldMk cId="2130698742" sldId="692"/>
            <ac:spMk id="2" creationId="{D39BE346-CCE6-4A91-B031-F198C28EF8D9}"/>
          </ac:spMkLst>
        </pc:spChg>
        <pc:spChg chg="add del mod ord">
          <ac:chgData name="王 欣捷" userId="b965477fa0aef5e6" providerId="LiveId" clId="{80F0A389-E256-4DA7-8A71-202276411887}" dt="2021-03-10T04:59:26.872" v="1098" actId="700"/>
          <ac:spMkLst>
            <pc:docMk/>
            <pc:sldMk cId="2130698742" sldId="692"/>
            <ac:spMk id="3" creationId="{3821000B-9762-4842-92F3-A1DA8495292F}"/>
          </ac:spMkLst>
        </pc:spChg>
        <pc:spChg chg="add mod ord">
          <ac:chgData name="王 欣捷" userId="b965477fa0aef5e6" providerId="LiveId" clId="{80F0A389-E256-4DA7-8A71-202276411887}" dt="2021-03-10T05:00:01.802" v="1113" actId="700"/>
          <ac:spMkLst>
            <pc:docMk/>
            <pc:sldMk cId="2130698742" sldId="692"/>
            <ac:spMk id="4" creationId="{02F711F8-41B1-4477-BCFE-BD6E39702637}"/>
          </ac:spMkLst>
        </pc:spChg>
        <pc:spChg chg="mod">
          <ac:chgData name="王 欣捷" userId="b965477fa0aef5e6" providerId="LiveId" clId="{80F0A389-E256-4DA7-8A71-202276411887}" dt="2021-03-10T05:00:28.269" v="1123" actId="1076"/>
          <ac:spMkLst>
            <pc:docMk/>
            <pc:sldMk cId="2130698742" sldId="692"/>
            <ac:spMk id="5" creationId="{699DB0D6-A92C-4170-8F8C-431C0710EC73}"/>
          </ac:spMkLst>
        </pc:spChg>
        <pc:spChg chg="add mod ord">
          <ac:chgData name="王 欣捷" userId="b965477fa0aef5e6" providerId="LiveId" clId="{80F0A389-E256-4DA7-8A71-202276411887}" dt="2021-03-10T05:04:23.174" v="1263" actId="20577"/>
          <ac:spMkLst>
            <pc:docMk/>
            <pc:sldMk cId="2130698742" sldId="692"/>
            <ac:spMk id="6" creationId="{F4A3E30C-8C2B-45A0-BB54-D281A529D3F8}"/>
          </ac:spMkLst>
        </pc:spChg>
        <pc:spChg chg="add del mod ord">
          <ac:chgData name="王 欣捷" userId="b965477fa0aef5e6" providerId="LiveId" clId="{80F0A389-E256-4DA7-8A71-202276411887}" dt="2021-03-10T05:00:11.192" v="1117"/>
          <ac:spMkLst>
            <pc:docMk/>
            <pc:sldMk cId="2130698742" sldId="692"/>
            <ac:spMk id="7" creationId="{CB2B6204-E155-45A2-840E-84F34A298132}"/>
          </ac:spMkLst>
        </pc:spChg>
        <pc:picChg chg="add del mod">
          <ac:chgData name="王 欣捷" userId="b965477fa0aef5e6" providerId="LiveId" clId="{80F0A389-E256-4DA7-8A71-202276411887}" dt="2021-03-10T05:00:07.452" v="1116" actId="21"/>
          <ac:picMkLst>
            <pc:docMk/>
            <pc:sldMk cId="2130698742" sldId="692"/>
            <ac:picMk id="9" creationId="{71D5E6AE-5125-4553-BCDB-EC9177586DE5}"/>
          </ac:picMkLst>
        </pc:picChg>
        <pc:picChg chg="add mod">
          <ac:chgData name="王 欣捷" userId="b965477fa0aef5e6" providerId="LiveId" clId="{80F0A389-E256-4DA7-8A71-202276411887}" dt="2021-03-10T05:00:11.192" v="1117"/>
          <ac:picMkLst>
            <pc:docMk/>
            <pc:sldMk cId="2130698742" sldId="692"/>
            <ac:picMk id="10" creationId="{B9BA88BE-5009-4F11-9585-CF783E48F50D}"/>
          </ac:picMkLst>
        </pc:picChg>
      </pc:sldChg>
      <pc:sldChg chg="modSp new mod">
        <pc:chgData name="王 欣捷" userId="b965477fa0aef5e6" providerId="LiveId" clId="{80F0A389-E256-4DA7-8A71-202276411887}" dt="2021-03-10T05:09:15.645" v="1443"/>
        <pc:sldMkLst>
          <pc:docMk/>
          <pc:sldMk cId="4143669807" sldId="693"/>
        </pc:sldMkLst>
        <pc:spChg chg="mod">
          <ac:chgData name="王 欣捷" userId="b965477fa0aef5e6" providerId="LiveId" clId="{80F0A389-E256-4DA7-8A71-202276411887}" dt="2021-03-10T05:09:10.365" v="1427"/>
          <ac:spMkLst>
            <pc:docMk/>
            <pc:sldMk cId="4143669807" sldId="693"/>
            <ac:spMk id="2" creationId="{FE43E668-4E49-42AA-8FE4-C5A0A0D9F51D}"/>
          </ac:spMkLst>
        </pc:spChg>
        <pc:spChg chg="mod">
          <ac:chgData name="王 欣捷" userId="b965477fa0aef5e6" providerId="LiveId" clId="{80F0A389-E256-4DA7-8A71-202276411887}" dt="2021-03-10T05:09:15.645" v="1443"/>
          <ac:spMkLst>
            <pc:docMk/>
            <pc:sldMk cId="4143669807" sldId="693"/>
            <ac:spMk id="3" creationId="{3468CCCF-D809-4FEC-970A-DFACE970A535}"/>
          </ac:spMkLst>
        </pc:spChg>
      </pc:sldChg>
    </pc:docChg>
  </pc:docChgLst>
  <pc:docChgLst>
    <pc:chgData name="王 欣捷" userId="b965477fa0aef5e6" providerId="LiveId" clId="{02EC79DE-75A3-4E3F-B2DC-6F59ACCD9DAA}"/>
    <pc:docChg chg="addSld modSld">
      <pc:chgData name="王 欣捷" userId="b965477fa0aef5e6" providerId="LiveId" clId="{02EC79DE-75A3-4E3F-B2DC-6F59ACCD9DAA}" dt="2021-03-10T04:53:55.802" v="0"/>
      <pc:docMkLst>
        <pc:docMk/>
      </pc:docMkLst>
      <pc:sldChg chg="add">
        <pc:chgData name="王 欣捷" userId="b965477fa0aef5e6" providerId="LiveId" clId="{02EC79DE-75A3-4E3F-B2DC-6F59ACCD9DAA}" dt="2021-03-10T04:53:55.802" v="0"/>
        <pc:sldMkLst>
          <pc:docMk/>
          <pc:sldMk cId="2707364749" sldId="257"/>
        </pc:sldMkLst>
      </pc:sldChg>
      <pc:sldChg chg="add">
        <pc:chgData name="王 欣捷" userId="b965477fa0aef5e6" providerId="LiveId" clId="{02EC79DE-75A3-4E3F-B2DC-6F59ACCD9DAA}" dt="2021-03-10T04:53:55.802" v="0"/>
        <pc:sldMkLst>
          <pc:docMk/>
          <pc:sldMk cId="389746985" sldId="258"/>
        </pc:sldMkLst>
      </pc:sldChg>
      <pc:sldChg chg="add">
        <pc:chgData name="王 欣捷" userId="b965477fa0aef5e6" providerId="LiveId" clId="{02EC79DE-75A3-4E3F-B2DC-6F59ACCD9DAA}" dt="2021-03-10T04:53:55.802" v="0"/>
        <pc:sldMkLst>
          <pc:docMk/>
          <pc:sldMk cId="1794713971" sldId="259"/>
        </pc:sldMkLst>
      </pc:sldChg>
      <pc:sldChg chg="add">
        <pc:chgData name="王 欣捷" userId="b965477fa0aef5e6" providerId="LiveId" clId="{02EC79DE-75A3-4E3F-B2DC-6F59ACCD9DAA}" dt="2021-03-10T04:53:55.802" v="0"/>
        <pc:sldMkLst>
          <pc:docMk/>
          <pc:sldMk cId="3260843188" sldId="260"/>
        </pc:sldMkLst>
      </pc:sldChg>
      <pc:sldChg chg="add">
        <pc:chgData name="王 欣捷" userId="b965477fa0aef5e6" providerId="LiveId" clId="{02EC79DE-75A3-4E3F-B2DC-6F59ACCD9DAA}" dt="2021-03-10T04:53:55.802" v="0"/>
        <pc:sldMkLst>
          <pc:docMk/>
          <pc:sldMk cId="2845356667" sldId="261"/>
        </pc:sldMkLst>
      </pc:sldChg>
      <pc:sldChg chg="add">
        <pc:chgData name="王 欣捷" userId="b965477fa0aef5e6" providerId="LiveId" clId="{02EC79DE-75A3-4E3F-B2DC-6F59ACCD9DAA}" dt="2021-03-10T04:53:55.802" v="0"/>
        <pc:sldMkLst>
          <pc:docMk/>
          <pc:sldMk cId="2130698742" sldId="692"/>
        </pc:sldMkLst>
      </pc:sldChg>
    </pc:docChg>
  </pc:docChgLst>
  <pc:docChgLst>
    <pc:chgData name="欣捷 王" userId="b965477fa0aef5e6" providerId="LiveId" clId="{AC964A1F-A4AC-4969-AFCE-A35E2682BB62}"/>
    <pc:docChg chg="undo custSel addSld delSld modSld">
      <pc:chgData name="欣捷 王" userId="b965477fa0aef5e6" providerId="LiveId" clId="{AC964A1F-A4AC-4969-AFCE-A35E2682BB62}" dt="2024-03-29T12:13:36.057" v="30" actId="15"/>
      <pc:docMkLst>
        <pc:docMk/>
      </pc:docMkLst>
      <pc:sldChg chg="modSp mod">
        <pc:chgData name="欣捷 王" userId="b965477fa0aef5e6" providerId="LiveId" clId="{AC964A1F-A4AC-4969-AFCE-A35E2682BB62}" dt="2024-03-29T12:13:36.057" v="30" actId="15"/>
        <pc:sldMkLst>
          <pc:docMk/>
          <pc:sldMk cId="0" sldId="294"/>
        </pc:sldMkLst>
        <pc:spChg chg="mod">
          <ac:chgData name="欣捷 王" userId="b965477fa0aef5e6" providerId="LiveId" clId="{AC964A1F-A4AC-4969-AFCE-A35E2682BB62}" dt="2024-03-29T12:13:36.057" v="30" actId="15"/>
          <ac:spMkLst>
            <pc:docMk/>
            <pc:sldMk cId="0" sldId="294"/>
            <ac:spMk id="88067" creationId="{2FAF74E4-E70D-4F6C-A140-19CE9CF99376}"/>
          </ac:spMkLst>
        </pc:spChg>
      </pc:sldChg>
      <pc:sldChg chg="modSp mod">
        <pc:chgData name="欣捷 王" userId="b965477fa0aef5e6" providerId="LiveId" clId="{AC964A1F-A4AC-4969-AFCE-A35E2682BB62}" dt="2024-03-28T02:05:18.888" v="15" actId="27636"/>
        <pc:sldMkLst>
          <pc:docMk/>
          <pc:sldMk cId="0" sldId="752"/>
        </pc:sldMkLst>
        <pc:spChg chg="mod">
          <ac:chgData name="欣捷 王" userId="b965477fa0aef5e6" providerId="LiveId" clId="{AC964A1F-A4AC-4969-AFCE-A35E2682BB62}" dt="2024-03-28T02:05:18.888" v="15" actId="27636"/>
          <ac:spMkLst>
            <pc:docMk/>
            <pc:sldMk cId="0" sldId="752"/>
            <ac:spMk id="14339" creationId="{5227AAED-43DE-4EAF-9814-23C5C6681961}"/>
          </ac:spMkLst>
        </pc:spChg>
      </pc:sldChg>
      <pc:sldChg chg="add">
        <pc:chgData name="欣捷 王" userId="b965477fa0aef5e6" providerId="LiveId" clId="{AC964A1F-A4AC-4969-AFCE-A35E2682BB62}" dt="2024-03-28T02:04:41.868" v="0"/>
        <pc:sldMkLst>
          <pc:docMk/>
          <pc:sldMk cId="0" sldId="758"/>
        </pc:sldMkLst>
      </pc:sldChg>
      <pc:sldChg chg="add">
        <pc:chgData name="欣捷 王" userId="b965477fa0aef5e6" providerId="LiveId" clId="{AC964A1F-A4AC-4969-AFCE-A35E2682BB62}" dt="2024-03-28T02:04:41.868" v="0"/>
        <pc:sldMkLst>
          <pc:docMk/>
          <pc:sldMk cId="0" sldId="759"/>
        </pc:sldMkLst>
      </pc:sldChg>
      <pc:sldChg chg="del">
        <pc:chgData name="欣捷 王" userId="b965477fa0aef5e6" providerId="LiveId" clId="{AC964A1F-A4AC-4969-AFCE-A35E2682BB62}" dt="2024-03-28T02:04:55.458" v="2" actId="47"/>
        <pc:sldMkLst>
          <pc:docMk/>
          <pc:sldMk cId="0" sldId="760"/>
        </pc:sldMkLst>
      </pc:sldChg>
      <pc:sldChg chg="add">
        <pc:chgData name="欣捷 王" userId="b965477fa0aef5e6" providerId="LiveId" clId="{AC964A1F-A4AC-4969-AFCE-A35E2682BB62}" dt="2024-03-28T02:04:41.868" v="0"/>
        <pc:sldMkLst>
          <pc:docMk/>
          <pc:sldMk cId="0" sldId="761"/>
        </pc:sldMkLst>
      </pc:sldChg>
      <pc:sldChg chg="add">
        <pc:chgData name="欣捷 王" userId="b965477fa0aef5e6" providerId="LiveId" clId="{AC964A1F-A4AC-4969-AFCE-A35E2682BB62}" dt="2024-03-28T02:04:41.868" v="0"/>
        <pc:sldMkLst>
          <pc:docMk/>
          <pc:sldMk cId="0" sldId="764"/>
        </pc:sldMkLst>
      </pc:sldChg>
      <pc:sldChg chg="add">
        <pc:chgData name="欣捷 王" userId="b965477fa0aef5e6" providerId="LiveId" clId="{AC964A1F-A4AC-4969-AFCE-A35E2682BB62}" dt="2024-03-28T02:04:41.868" v="0"/>
        <pc:sldMkLst>
          <pc:docMk/>
          <pc:sldMk cId="0" sldId="765"/>
        </pc:sldMkLst>
      </pc:sldChg>
      <pc:sldChg chg="add">
        <pc:chgData name="欣捷 王" userId="b965477fa0aef5e6" providerId="LiveId" clId="{AC964A1F-A4AC-4969-AFCE-A35E2682BB62}" dt="2024-03-28T02:04:41.868" v="0"/>
        <pc:sldMkLst>
          <pc:docMk/>
          <pc:sldMk cId="0" sldId="766"/>
        </pc:sldMkLst>
      </pc:sldChg>
      <pc:sldChg chg="add">
        <pc:chgData name="欣捷 王" userId="b965477fa0aef5e6" providerId="LiveId" clId="{AC964A1F-A4AC-4969-AFCE-A35E2682BB62}" dt="2024-03-28T02:04:41.868" v="0"/>
        <pc:sldMkLst>
          <pc:docMk/>
          <pc:sldMk cId="0" sldId="767"/>
        </pc:sldMkLst>
      </pc:sldChg>
      <pc:sldChg chg="add">
        <pc:chgData name="欣捷 王" userId="b965477fa0aef5e6" providerId="LiveId" clId="{AC964A1F-A4AC-4969-AFCE-A35E2682BB62}" dt="2024-03-28T02:04:41.868" v="0"/>
        <pc:sldMkLst>
          <pc:docMk/>
          <pc:sldMk cId="0" sldId="768"/>
        </pc:sldMkLst>
      </pc:sldChg>
      <pc:sldChg chg="add">
        <pc:chgData name="欣捷 王" userId="b965477fa0aef5e6" providerId="LiveId" clId="{AC964A1F-A4AC-4969-AFCE-A35E2682BB62}" dt="2024-03-28T02:04:41.868" v="0"/>
        <pc:sldMkLst>
          <pc:docMk/>
          <pc:sldMk cId="0" sldId="769"/>
        </pc:sldMkLst>
      </pc:sldChg>
      <pc:sldChg chg="add">
        <pc:chgData name="欣捷 王" userId="b965477fa0aef5e6" providerId="LiveId" clId="{AC964A1F-A4AC-4969-AFCE-A35E2682BB62}" dt="2024-03-28T02:04:41.868" v="0"/>
        <pc:sldMkLst>
          <pc:docMk/>
          <pc:sldMk cId="0" sldId="770"/>
        </pc:sldMkLst>
      </pc:sldChg>
      <pc:sldChg chg="add">
        <pc:chgData name="欣捷 王" userId="b965477fa0aef5e6" providerId="LiveId" clId="{AC964A1F-A4AC-4969-AFCE-A35E2682BB62}" dt="2024-03-28T02:04:41.868" v="0"/>
        <pc:sldMkLst>
          <pc:docMk/>
          <pc:sldMk cId="0" sldId="771"/>
        </pc:sldMkLst>
      </pc:sldChg>
      <pc:sldChg chg="add">
        <pc:chgData name="欣捷 王" userId="b965477fa0aef5e6" providerId="LiveId" clId="{AC964A1F-A4AC-4969-AFCE-A35E2682BB62}" dt="2024-03-28T02:04:41.868" v="0"/>
        <pc:sldMkLst>
          <pc:docMk/>
          <pc:sldMk cId="0" sldId="772"/>
        </pc:sldMkLst>
      </pc:sldChg>
      <pc:sldChg chg="add">
        <pc:chgData name="欣捷 王" userId="b965477fa0aef5e6" providerId="LiveId" clId="{AC964A1F-A4AC-4969-AFCE-A35E2682BB62}" dt="2024-03-28T02:04:41.868" v="0"/>
        <pc:sldMkLst>
          <pc:docMk/>
          <pc:sldMk cId="0" sldId="773"/>
        </pc:sldMkLst>
      </pc:sldChg>
      <pc:sldChg chg="add">
        <pc:chgData name="欣捷 王" userId="b965477fa0aef5e6" providerId="LiveId" clId="{AC964A1F-A4AC-4969-AFCE-A35E2682BB62}" dt="2024-03-28T02:04:41.868" v="0"/>
        <pc:sldMkLst>
          <pc:docMk/>
          <pc:sldMk cId="0" sldId="774"/>
        </pc:sldMkLst>
      </pc:sldChg>
      <pc:sldChg chg="add">
        <pc:chgData name="欣捷 王" userId="b965477fa0aef5e6" providerId="LiveId" clId="{AC964A1F-A4AC-4969-AFCE-A35E2682BB62}" dt="2024-03-28T02:04:41.868" v="0"/>
        <pc:sldMkLst>
          <pc:docMk/>
          <pc:sldMk cId="0" sldId="775"/>
        </pc:sldMkLst>
      </pc:sldChg>
      <pc:sldChg chg="add">
        <pc:chgData name="欣捷 王" userId="b965477fa0aef5e6" providerId="LiveId" clId="{AC964A1F-A4AC-4969-AFCE-A35E2682BB62}" dt="2024-03-28T02:04:41.868" v="0"/>
        <pc:sldMkLst>
          <pc:docMk/>
          <pc:sldMk cId="0" sldId="776"/>
        </pc:sldMkLst>
      </pc:sldChg>
      <pc:sldChg chg="add">
        <pc:chgData name="欣捷 王" userId="b965477fa0aef5e6" providerId="LiveId" clId="{AC964A1F-A4AC-4969-AFCE-A35E2682BB62}" dt="2024-03-28T02:04:41.868" v="0"/>
        <pc:sldMkLst>
          <pc:docMk/>
          <pc:sldMk cId="0" sldId="777"/>
        </pc:sldMkLst>
      </pc:sldChg>
      <pc:sldChg chg="add">
        <pc:chgData name="欣捷 王" userId="b965477fa0aef5e6" providerId="LiveId" clId="{AC964A1F-A4AC-4969-AFCE-A35E2682BB62}" dt="2024-03-28T02:04:41.868" v="0"/>
        <pc:sldMkLst>
          <pc:docMk/>
          <pc:sldMk cId="0" sldId="778"/>
        </pc:sldMkLst>
      </pc:sldChg>
      <pc:sldChg chg="add">
        <pc:chgData name="欣捷 王" userId="b965477fa0aef5e6" providerId="LiveId" clId="{AC964A1F-A4AC-4969-AFCE-A35E2682BB62}" dt="2024-03-28T02:04:41.868" v="0"/>
        <pc:sldMkLst>
          <pc:docMk/>
          <pc:sldMk cId="0" sldId="779"/>
        </pc:sldMkLst>
      </pc:sldChg>
      <pc:sldChg chg="add">
        <pc:chgData name="欣捷 王" userId="b965477fa0aef5e6" providerId="LiveId" clId="{AC964A1F-A4AC-4969-AFCE-A35E2682BB62}" dt="2024-03-28T02:04:41.868" v="0"/>
        <pc:sldMkLst>
          <pc:docMk/>
          <pc:sldMk cId="0" sldId="780"/>
        </pc:sldMkLst>
      </pc:sldChg>
      <pc:sldChg chg="add">
        <pc:chgData name="欣捷 王" userId="b965477fa0aef5e6" providerId="LiveId" clId="{AC964A1F-A4AC-4969-AFCE-A35E2682BB62}" dt="2024-03-28T02:04:41.868" v="0"/>
        <pc:sldMkLst>
          <pc:docMk/>
          <pc:sldMk cId="0" sldId="781"/>
        </pc:sldMkLst>
      </pc:sldChg>
      <pc:sldChg chg="add">
        <pc:chgData name="欣捷 王" userId="b965477fa0aef5e6" providerId="LiveId" clId="{AC964A1F-A4AC-4969-AFCE-A35E2682BB62}" dt="2024-03-28T02:04:41.868" v="0"/>
        <pc:sldMkLst>
          <pc:docMk/>
          <pc:sldMk cId="0" sldId="782"/>
        </pc:sldMkLst>
      </pc:sldChg>
      <pc:sldChg chg="add">
        <pc:chgData name="欣捷 王" userId="b965477fa0aef5e6" providerId="LiveId" clId="{AC964A1F-A4AC-4969-AFCE-A35E2682BB62}" dt="2024-03-28T02:04:41.868" v="0"/>
        <pc:sldMkLst>
          <pc:docMk/>
          <pc:sldMk cId="0" sldId="783"/>
        </pc:sldMkLst>
      </pc:sldChg>
      <pc:sldChg chg="add">
        <pc:chgData name="欣捷 王" userId="b965477fa0aef5e6" providerId="LiveId" clId="{AC964A1F-A4AC-4969-AFCE-A35E2682BB62}" dt="2024-03-28T02:04:41.868" v="0"/>
        <pc:sldMkLst>
          <pc:docMk/>
          <pc:sldMk cId="0" sldId="784"/>
        </pc:sldMkLst>
      </pc:sldChg>
      <pc:sldChg chg="add">
        <pc:chgData name="欣捷 王" userId="b965477fa0aef5e6" providerId="LiveId" clId="{AC964A1F-A4AC-4969-AFCE-A35E2682BB62}" dt="2024-03-28T02:04:41.868" v="0"/>
        <pc:sldMkLst>
          <pc:docMk/>
          <pc:sldMk cId="0" sldId="785"/>
        </pc:sldMkLst>
      </pc:sldChg>
      <pc:sldChg chg="add">
        <pc:chgData name="欣捷 王" userId="b965477fa0aef5e6" providerId="LiveId" clId="{AC964A1F-A4AC-4969-AFCE-A35E2682BB62}" dt="2024-03-28T02:04:41.868" v="0"/>
        <pc:sldMkLst>
          <pc:docMk/>
          <pc:sldMk cId="0" sldId="786"/>
        </pc:sldMkLst>
      </pc:sldChg>
      <pc:sldChg chg="add">
        <pc:chgData name="欣捷 王" userId="b965477fa0aef5e6" providerId="LiveId" clId="{AC964A1F-A4AC-4969-AFCE-A35E2682BB62}" dt="2024-03-28T02:04:41.868" v="0"/>
        <pc:sldMkLst>
          <pc:docMk/>
          <pc:sldMk cId="0" sldId="787"/>
        </pc:sldMkLst>
      </pc:sldChg>
      <pc:sldChg chg="add">
        <pc:chgData name="欣捷 王" userId="b965477fa0aef5e6" providerId="LiveId" clId="{AC964A1F-A4AC-4969-AFCE-A35E2682BB62}" dt="2024-03-28T02:04:41.868" v="0"/>
        <pc:sldMkLst>
          <pc:docMk/>
          <pc:sldMk cId="0" sldId="788"/>
        </pc:sldMkLst>
      </pc:sldChg>
      <pc:sldChg chg="add">
        <pc:chgData name="欣捷 王" userId="b965477fa0aef5e6" providerId="LiveId" clId="{AC964A1F-A4AC-4969-AFCE-A35E2682BB62}" dt="2024-03-28T02:04:41.868" v="0"/>
        <pc:sldMkLst>
          <pc:docMk/>
          <pc:sldMk cId="0" sldId="789"/>
        </pc:sldMkLst>
      </pc:sldChg>
      <pc:sldChg chg="add">
        <pc:chgData name="欣捷 王" userId="b965477fa0aef5e6" providerId="LiveId" clId="{AC964A1F-A4AC-4969-AFCE-A35E2682BB62}" dt="2024-03-28T02:04:41.868" v="0"/>
        <pc:sldMkLst>
          <pc:docMk/>
          <pc:sldMk cId="0" sldId="790"/>
        </pc:sldMkLst>
      </pc:sldChg>
      <pc:sldChg chg="add">
        <pc:chgData name="欣捷 王" userId="b965477fa0aef5e6" providerId="LiveId" clId="{AC964A1F-A4AC-4969-AFCE-A35E2682BB62}" dt="2024-03-28T02:04:41.868" v="0"/>
        <pc:sldMkLst>
          <pc:docMk/>
          <pc:sldMk cId="0" sldId="791"/>
        </pc:sldMkLst>
      </pc:sldChg>
      <pc:sldChg chg="add">
        <pc:chgData name="欣捷 王" userId="b965477fa0aef5e6" providerId="LiveId" clId="{AC964A1F-A4AC-4969-AFCE-A35E2682BB62}" dt="2024-03-28T02:04:41.868" v="0"/>
        <pc:sldMkLst>
          <pc:docMk/>
          <pc:sldMk cId="0" sldId="792"/>
        </pc:sldMkLst>
      </pc:sldChg>
      <pc:sldChg chg="del">
        <pc:chgData name="欣捷 王" userId="b965477fa0aef5e6" providerId="LiveId" clId="{AC964A1F-A4AC-4969-AFCE-A35E2682BB62}" dt="2024-03-28T02:04:56.146" v="3" actId="47"/>
        <pc:sldMkLst>
          <pc:docMk/>
          <pc:sldMk cId="0" sldId="793"/>
        </pc:sldMkLst>
      </pc:sldChg>
      <pc:sldChg chg="del">
        <pc:chgData name="欣捷 王" userId="b965477fa0aef5e6" providerId="LiveId" clId="{AC964A1F-A4AC-4969-AFCE-A35E2682BB62}" dt="2024-03-28T02:04:54.582" v="1" actId="47"/>
        <pc:sldMkLst>
          <pc:docMk/>
          <pc:sldMk cId="0" sldId="820"/>
        </pc:sldMkLst>
      </pc:sldChg>
      <pc:sldChg chg="del">
        <pc:chgData name="欣捷 王" userId="b965477fa0aef5e6" providerId="LiveId" clId="{AC964A1F-A4AC-4969-AFCE-A35E2682BB62}" dt="2024-03-28T02:05:56.126" v="16" actId="2696"/>
        <pc:sldMkLst>
          <pc:docMk/>
          <pc:sldMk cId="0" sldId="823"/>
        </pc:sldMkLst>
      </pc:sldChg>
      <pc:sldChg chg="modSp mod">
        <pc:chgData name="欣捷 王" userId="b965477fa0aef5e6" providerId="LiveId" clId="{AC964A1F-A4AC-4969-AFCE-A35E2682BB62}" dt="2024-03-28T02:07:00.962" v="19" actId="20577"/>
        <pc:sldMkLst>
          <pc:docMk/>
          <pc:sldMk cId="607355842" sldId="824"/>
        </pc:sldMkLst>
        <pc:spChg chg="mod">
          <ac:chgData name="欣捷 王" userId="b965477fa0aef5e6" providerId="LiveId" clId="{AC964A1F-A4AC-4969-AFCE-A35E2682BB62}" dt="2024-03-28T02:07:00.962" v="19" actId="20577"/>
          <ac:spMkLst>
            <pc:docMk/>
            <pc:sldMk cId="607355842" sldId="824"/>
            <ac:spMk id="14339" creationId="{8FDF1250-9DC5-4192-B4E5-E9FB0A67A711}"/>
          </ac:spMkLst>
        </pc:spChg>
      </pc:sldChg>
      <pc:sldChg chg="del">
        <pc:chgData name="欣捷 王" userId="b965477fa0aef5e6" providerId="LiveId" clId="{AC964A1F-A4AC-4969-AFCE-A35E2682BB62}" dt="2024-03-28T02:05:56.126" v="16" actId="2696"/>
        <pc:sldMkLst>
          <pc:docMk/>
          <pc:sldMk cId="0" sldId="825"/>
        </pc:sldMkLst>
      </pc:sldChg>
      <pc:sldChg chg="del">
        <pc:chgData name="欣捷 王" userId="b965477fa0aef5e6" providerId="LiveId" clId="{AC964A1F-A4AC-4969-AFCE-A35E2682BB62}" dt="2024-03-28T02:05:56.126" v="16" actId="2696"/>
        <pc:sldMkLst>
          <pc:docMk/>
          <pc:sldMk cId="0" sldId="826"/>
        </pc:sldMkLst>
      </pc:sldChg>
      <pc:sldChg chg="del">
        <pc:chgData name="欣捷 王" userId="b965477fa0aef5e6" providerId="LiveId" clId="{AC964A1F-A4AC-4969-AFCE-A35E2682BB62}" dt="2024-03-28T02:05:56.126" v="16" actId="2696"/>
        <pc:sldMkLst>
          <pc:docMk/>
          <pc:sldMk cId="0" sldId="827"/>
        </pc:sldMkLst>
      </pc:sldChg>
      <pc:sldChg chg="del">
        <pc:chgData name="欣捷 王" userId="b965477fa0aef5e6" providerId="LiveId" clId="{AC964A1F-A4AC-4969-AFCE-A35E2682BB62}" dt="2024-03-28T02:05:56.126" v="16" actId="2696"/>
        <pc:sldMkLst>
          <pc:docMk/>
          <pc:sldMk cId="0" sldId="828"/>
        </pc:sldMkLst>
      </pc:sldChg>
      <pc:sldChg chg="del">
        <pc:chgData name="欣捷 王" userId="b965477fa0aef5e6" providerId="LiveId" clId="{AC964A1F-A4AC-4969-AFCE-A35E2682BB62}" dt="2024-03-28T02:05:56.126" v="16" actId="2696"/>
        <pc:sldMkLst>
          <pc:docMk/>
          <pc:sldMk cId="0" sldId="829"/>
        </pc:sldMkLst>
      </pc:sldChg>
      <pc:sldChg chg="del">
        <pc:chgData name="欣捷 王" userId="b965477fa0aef5e6" providerId="LiveId" clId="{AC964A1F-A4AC-4969-AFCE-A35E2682BB62}" dt="2024-03-28T02:05:56.126" v="16" actId="2696"/>
        <pc:sldMkLst>
          <pc:docMk/>
          <pc:sldMk cId="0" sldId="830"/>
        </pc:sldMkLst>
      </pc:sldChg>
      <pc:sldChg chg="del">
        <pc:chgData name="欣捷 王" userId="b965477fa0aef5e6" providerId="LiveId" clId="{AC964A1F-A4AC-4969-AFCE-A35E2682BB62}" dt="2024-03-28T02:05:56.126" v="16" actId="2696"/>
        <pc:sldMkLst>
          <pc:docMk/>
          <pc:sldMk cId="0" sldId="831"/>
        </pc:sldMkLst>
      </pc:sldChg>
      <pc:sldChg chg="add">
        <pc:chgData name="欣捷 王" userId="b965477fa0aef5e6" providerId="LiveId" clId="{AC964A1F-A4AC-4969-AFCE-A35E2682BB62}" dt="2024-03-28T02:04:41.868" v="0"/>
        <pc:sldMkLst>
          <pc:docMk/>
          <pc:sldMk cId="2183641782" sldId="832"/>
        </pc:sldMkLst>
      </pc:sldChg>
      <pc:sldChg chg="add">
        <pc:chgData name="欣捷 王" userId="b965477fa0aef5e6" providerId="LiveId" clId="{AC964A1F-A4AC-4969-AFCE-A35E2682BB62}" dt="2024-03-28T02:04:41.868" v="0"/>
        <pc:sldMkLst>
          <pc:docMk/>
          <pc:sldMk cId="40235975" sldId="833"/>
        </pc:sldMkLst>
      </pc:sldChg>
      <pc:sldChg chg="del">
        <pc:chgData name="欣捷 王" userId="b965477fa0aef5e6" providerId="LiveId" clId="{AC964A1F-A4AC-4969-AFCE-A35E2682BB62}" dt="2024-03-28T02:05:56.126" v="16" actId="2696"/>
        <pc:sldMkLst>
          <pc:docMk/>
          <pc:sldMk cId="0" sldId="834"/>
        </pc:sldMkLst>
      </pc:sldChg>
      <pc:sldChg chg="del">
        <pc:chgData name="欣捷 王" userId="b965477fa0aef5e6" providerId="LiveId" clId="{AC964A1F-A4AC-4969-AFCE-A35E2682BB62}" dt="2024-03-28T02:05:56.126" v="16" actId="2696"/>
        <pc:sldMkLst>
          <pc:docMk/>
          <pc:sldMk cId="0" sldId="835"/>
        </pc:sldMkLst>
      </pc:sldChg>
      <pc:sldChg chg="del">
        <pc:chgData name="欣捷 王" userId="b965477fa0aef5e6" providerId="LiveId" clId="{AC964A1F-A4AC-4969-AFCE-A35E2682BB62}" dt="2024-03-28T02:05:56.126" v="16" actId="2696"/>
        <pc:sldMkLst>
          <pc:docMk/>
          <pc:sldMk cId="0" sldId="836"/>
        </pc:sldMkLst>
      </pc:sldChg>
      <pc:sldChg chg="del">
        <pc:chgData name="欣捷 王" userId="b965477fa0aef5e6" providerId="LiveId" clId="{AC964A1F-A4AC-4969-AFCE-A35E2682BB62}" dt="2024-03-28T02:05:56.126" v="16" actId="2696"/>
        <pc:sldMkLst>
          <pc:docMk/>
          <pc:sldMk cId="0" sldId="837"/>
        </pc:sldMkLst>
      </pc:sldChg>
      <pc:sldChg chg="del">
        <pc:chgData name="欣捷 王" userId="b965477fa0aef5e6" providerId="LiveId" clId="{AC964A1F-A4AC-4969-AFCE-A35E2682BB62}" dt="2024-03-28T02:05:56.126" v="16" actId="2696"/>
        <pc:sldMkLst>
          <pc:docMk/>
          <pc:sldMk cId="0" sldId="838"/>
        </pc:sldMkLst>
      </pc:sldChg>
      <pc:sldChg chg="del">
        <pc:chgData name="欣捷 王" userId="b965477fa0aef5e6" providerId="LiveId" clId="{AC964A1F-A4AC-4969-AFCE-A35E2682BB62}" dt="2024-03-28T02:05:56.126" v="16" actId="2696"/>
        <pc:sldMkLst>
          <pc:docMk/>
          <pc:sldMk cId="0" sldId="839"/>
        </pc:sldMkLst>
      </pc:sldChg>
      <pc:sldChg chg="del">
        <pc:chgData name="欣捷 王" userId="b965477fa0aef5e6" providerId="LiveId" clId="{AC964A1F-A4AC-4969-AFCE-A35E2682BB62}" dt="2024-03-28T02:05:56.126" v="16" actId="2696"/>
        <pc:sldMkLst>
          <pc:docMk/>
          <pc:sldMk cId="0" sldId="840"/>
        </pc:sldMkLst>
      </pc:sldChg>
      <pc:sldChg chg="del">
        <pc:chgData name="欣捷 王" userId="b965477fa0aef5e6" providerId="LiveId" clId="{AC964A1F-A4AC-4969-AFCE-A35E2682BB62}" dt="2024-03-28T02:05:56.126" v="16" actId="2696"/>
        <pc:sldMkLst>
          <pc:docMk/>
          <pc:sldMk cId="0" sldId="841"/>
        </pc:sldMkLst>
      </pc:sldChg>
      <pc:sldChg chg="del">
        <pc:chgData name="欣捷 王" userId="b965477fa0aef5e6" providerId="LiveId" clId="{AC964A1F-A4AC-4969-AFCE-A35E2682BB62}" dt="2024-03-28T02:05:56.126" v="16" actId="2696"/>
        <pc:sldMkLst>
          <pc:docMk/>
          <pc:sldMk cId="0" sldId="842"/>
        </pc:sldMkLst>
      </pc:sldChg>
      <pc:sldChg chg="del">
        <pc:chgData name="欣捷 王" userId="b965477fa0aef5e6" providerId="LiveId" clId="{AC964A1F-A4AC-4969-AFCE-A35E2682BB62}" dt="2024-03-28T02:05:56.126" v="16" actId="2696"/>
        <pc:sldMkLst>
          <pc:docMk/>
          <pc:sldMk cId="0" sldId="843"/>
        </pc:sldMkLst>
      </pc:sldChg>
      <pc:sldChg chg="del">
        <pc:chgData name="欣捷 王" userId="b965477fa0aef5e6" providerId="LiveId" clId="{AC964A1F-A4AC-4969-AFCE-A35E2682BB62}" dt="2024-03-28T02:05:56.126" v="16" actId="2696"/>
        <pc:sldMkLst>
          <pc:docMk/>
          <pc:sldMk cId="0" sldId="845"/>
        </pc:sldMkLst>
      </pc:sldChg>
      <pc:sldChg chg="del">
        <pc:chgData name="欣捷 王" userId="b965477fa0aef5e6" providerId="LiveId" clId="{AC964A1F-A4AC-4969-AFCE-A35E2682BB62}" dt="2024-03-28T02:05:56.126" v="16" actId="2696"/>
        <pc:sldMkLst>
          <pc:docMk/>
          <pc:sldMk cId="0" sldId="846"/>
        </pc:sldMkLst>
      </pc:sldChg>
      <pc:sldChg chg="del">
        <pc:chgData name="欣捷 王" userId="b965477fa0aef5e6" providerId="LiveId" clId="{AC964A1F-A4AC-4969-AFCE-A35E2682BB62}" dt="2024-03-28T02:05:56.126" v="16" actId="2696"/>
        <pc:sldMkLst>
          <pc:docMk/>
          <pc:sldMk cId="0" sldId="855"/>
        </pc:sldMkLst>
      </pc:sldChg>
      <pc:sldChg chg="del">
        <pc:chgData name="欣捷 王" userId="b965477fa0aef5e6" providerId="LiveId" clId="{AC964A1F-A4AC-4969-AFCE-A35E2682BB62}" dt="2024-03-28T02:05:56.126" v="16" actId="2696"/>
        <pc:sldMkLst>
          <pc:docMk/>
          <pc:sldMk cId="0" sldId="856"/>
        </pc:sldMkLst>
      </pc:sldChg>
      <pc:sldChg chg="del">
        <pc:chgData name="欣捷 王" userId="b965477fa0aef5e6" providerId="LiveId" clId="{AC964A1F-A4AC-4969-AFCE-A35E2682BB62}" dt="2024-03-28T02:05:56.126" v="16" actId="2696"/>
        <pc:sldMkLst>
          <pc:docMk/>
          <pc:sldMk cId="0" sldId="857"/>
        </pc:sldMkLst>
      </pc:sldChg>
      <pc:sldChg chg="del">
        <pc:chgData name="欣捷 王" userId="b965477fa0aef5e6" providerId="LiveId" clId="{AC964A1F-A4AC-4969-AFCE-A35E2682BB62}" dt="2024-03-28T02:05:56.126" v="16" actId="2696"/>
        <pc:sldMkLst>
          <pc:docMk/>
          <pc:sldMk cId="0" sldId="858"/>
        </pc:sldMkLst>
      </pc:sldChg>
      <pc:sldChg chg="del">
        <pc:chgData name="欣捷 王" userId="b965477fa0aef5e6" providerId="LiveId" clId="{AC964A1F-A4AC-4969-AFCE-A35E2682BB62}" dt="2024-03-28T02:05:56.126" v="16" actId="2696"/>
        <pc:sldMkLst>
          <pc:docMk/>
          <pc:sldMk cId="0" sldId="859"/>
        </pc:sldMkLst>
      </pc:sldChg>
      <pc:sldChg chg="del">
        <pc:chgData name="欣捷 王" userId="b965477fa0aef5e6" providerId="LiveId" clId="{AC964A1F-A4AC-4969-AFCE-A35E2682BB62}" dt="2024-03-28T02:05:56.126" v="16" actId="2696"/>
        <pc:sldMkLst>
          <pc:docMk/>
          <pc:sldMk cId="0" sldId="860"/>
        </pc:sldMkLst>
      </pc:sldChg>
      <pc:sldChg chg="del">
        <pc:chgData name="欣捷 王" userId="b965477fa0aef5e6" providerId="LiveId" clId="{AC964A1F-A4AC-4969-AFCE-A35E2682BB62}" dt="2024-03-28T02:05:56.126" v="16" actId="2696"/>
        <pc:sldMkLst>
          <pc:docMk/>
          <pc:sldMk cId="0" sldId="861"/>
        </pc:sldMkLst>
      </pc:sldChg>
      <pc:sldChg chg="del">
        <pc:chgData name="欣捷 王" userId="b965477fa0aef5e6" providerId="LiveId" clId="{AC964A1F-A4AC-4969-AFCE-A35E2682BB62}" dt="2024-03-28T02:05:56.126" v="16" actId="2696"/>
        <pc:sldMkLst>
          <pc:docMk/>
          <pc:sldMk cId="0" sldId="862"/>
        </pc:sldMkLst>
      </pc:sldChg>
      <pc:sldChg chg="del">
        <pc:chgData name="欣捷 王" userId="b965477fa0aef5e6" providerId="LiveId" clId="{AC964A1F-A4AC-4969-AFCE-A35E2682BB62}" dt="2024-03-28T02:05:56.126" v="16" actId="2696"/>
        <pc:sldMkLst>
          <pc:docMk/>
          <pc:sldMk cId="0" sldId="863"/>
        </pc:sldMkLst>
      </pc:sldChg>
      <pc:sldChg chg="del">
        <pc:chgData name="欣捷 王" userId="b965477fa0aef5e6" providerId="LiveId" clId="{AC964A1F-A4AC-4969-AFCE-A35E2682BB62}" dt="2024-03-28T02:05:56.126" v="16" actId="2696"/>
        <pc:sldMkLst>
          <pc:docMk/>
          <pc:sldMk cId="0" sldId="864"/>
        </pc:sldMkLst>
      </pc:sldChg>
      <pc:sldChg chg="del">
        <pc:chgData name="欣捷 王" userId="b965477fa0aef5e6" providerId="LiveId" clId="{AC964A1F-A4AC-4969-AFCE-A35E2682BB62}" dt="2024-03-28T02:05:56.126" v="16" actId="2696"/>
        <pc:sldMkLst>
          <pc:docMk/>
          <pc:sldMk cId="0" sldId="865"/>
        </pc:sldMkLst>
      </pc:sldChg>
      <pc:sldChg chg="del">
        <pc:chgData name="欣捷 王" userId="b965477fa0aef5e6" providerId="LiveId" clId="{AC964A1F-A4AC-4969-AFCE-A35E2682BB62}" dt="2024-03-28T02:05:56.126" v="16" actId="2696"/>
        <pc:sldMkLst>
          <pc:docMk/>
          <pc:sldMk cId="0" sldId="866"/>
        </pc:sldMkLst>
      </pc:sldChg>
      <pc:sldChg chg="del">
        <pc:chgData name="欣捷 王" userId="b965477fa0aef5e6" providerId="LiveId" clId="{AC964A1F-A4AC-4969-AFCE-A35E2682BB62}" dt="2024-03-28T02:05:56.126" v="16" actId="2696"/>
        <pc:sldMkLst>
          <pc:docMk/>
          <pc:sldMk cId="0" sldId="867"/>
        </pc:sldMkLst>
      </pc:sldChg>
      <pc:sldChg chg="del">
        <pc:chgData name="欣捷 王" userId="b965477fa0aef5e6" providerId="LiveId" clId="{AC964A1F-A4AC-4969-AFCE-A35E2682BB62}" dt="2024-03-28T02:05:56.126" v="16" actId="2696"/>
        <pc:sldMkLst>
          <pc:docMk/>
          <pc:sldMk cId="0" sldId="868"/>
        </pc:sldMkLst>
      </pc:sldChg>
      <pc:sldChg chg="del">
        <pc:chgData name="欣捷 王" userId="b965477fa0aef5e6" providerId="LiveId" clId="{AC964A1F-A4AC-4969-AFCE-A35E2682BB62}" dt="2024-03-28T02:05:56.126" v="16" actId="2696"/>
        <pc:sldMkLst>
          <pc:docMk/>
          <pc:sldMk cId="0" sldId="869"/>
        </pc:sldMkLst>
      </pc:sldChg>
      <pc:sldChg chg="modSp mod">
        <pc:chgData name="欣捷 王" userId="b965477fa0aef5e6" providerId="LiveId" clId="{AC964A1F-A4AC-4969-AFCE-A35E2682BB62}" dt="2024-03-29T12:13:01.161" v="23" actId="20577"/>
        <pc:sldMkLst>
          <pc:docMk/>
          <pc:sldMk cId="1086388883" sldId="871"/>
        </pc:sldMkLst>
        <pc:spChg chg="mod">
          <ac:chgData name="欣捷 王" userId="b965477fa0aef5e6" providerId="LiveId" clId="{AC964A1F-A4AC-4969-AFCE-A35E2682BB62}" dt="2024-03-29T12:13:01.161" v="23" actId="20577"/>
          <ac:spMkLst>
            <pc:docMk/>
            <pc:sldMk cId="1086388883" sldId="871"/>
            <ac:spMk id="2" creationId="{6A40D7B2-30E4-4BE2-A47C-D13AE2DBF9F9}"/>
          </ac:spMkLst>
        </pc:spChg>
      </pc:sldChg>
      <pc:sldChg chg="del">
        <pc:chgData name="欣捷 王" userId="b965477fa0aef5e6" providerId="LiveId" clId="{AC964A1F-A4AC-4969-AFCE-A35E2682BB62}" dt="2024-03-28T02:05:56.126" v="16" actId="2696"/>
        <pc:sldMkLst>
          <pc:docMk/>
          <pc:sldMk cId="3267739033" sldId="874"/>
        </pc:sldMkLst>
      </pc:sldChg>
      <pc:sldChg chg="del">
        <pc:chgData name="欣捷 王" userId="b965477fa0aef5e6" providerId="LiveId" clId="{AC964A1F-A4AC-4969-AFCE-A35E2682BB62}" dt="2024-03-28T02:05:56.126" v="16" actId="2696"/>
        <pc:sldMkLst>
          <pc:docMk/>
          <pc:sldMk cId="3920661057" sldId="875"/>
        </pc:sldMkLst>
      </pc:sldChg>
      <pc:sldChg chg="del">
        <pc:chgData name="欣捷 王" userId="b965477fa0aef5e6" providerId="LiveId" clId="{AC964A1F-A4AC-4969-AFCE-A35E2682BB62}" dt="2024-03-28T02:05:56.126" v="16" actId="2696"/>
        <pc:sldMkLst>
          <pc:docMk/>
          <pc:sldMk cId="3080974479" sldId="876"/>
        </pc:sldMkLst>
      </pc:sldChg>
      <pc:sldChg chg="del">
        <pc:chgData name="欣捷 王" userId="b965477fa0aef5e6" providerId="LiveId" clId="{AC964A1F-A4AC-4969-AFCE-A35E2682BB62}" dt="2024-03-28T02:05:56.126" v="16" actId="2696"/>
        <pc:sldMkLst>
          <pc:docMk/>
          <pc:sldMk cId="685385590" sldId="877"/>
        </pc:sldMkLst>
      </pc:sldChg>
      <pc:sldChg chg="del">
        <pc:chgData name="欣捷 王" userId="b965477fa0aef5e6" providerId="LiveId" clId="{AC964A1F-A4AC-4969-AFCE-A35E2682BB62}" dt="2024-03-28T02:05:56.126" v="16" actId="2696"/>
        <pc:sldMkLst>
          <pc:docMk/>
          <pc:sldMk cId="2508659504" sldId="878"/>
        </pc:sldMkLst>
      </pc:sldChg>
      <pc:sldChg chg="del">
        <pc:chgData name="欣捷 王" userId="b965477fa0aef5e6" providerId="LiveId" clId="{AC964A1F-A4AC-4969-AFCE-A35E2682BB62}" dt="2024-03-28T02:05:56.126" v="16" actId="2696"/>
        <pc:sldMkLst>
          <pc:docMk/>
          <pc:sldMk cId="3550250981" sldId="879"/>
        </pc:sldMkLst>
      </pc:sldChg>
      <pc:sldChg chg="del">
        <pc:chgData name="欣捷 王" userId="b965477fa0aef5e6" providerId="LiveId" clId="{AC964A1F-A4AC-4969-AFCE-A35E2682BB62}" dt="2024-03-28T02:05:56.126" v="16" actId="2696"/>
        <pc:sldMkLst>
          <pc:docMk/>
          <pc:sldMk cId="806516428" sldId="880"/>
        </pc:sldMkLst>
      </pc:sldChg>
      <pc:sldChg chg="del">
        <pc:chgData name="欣捷 王" userId="b965477fa0aef5e6" providerId="LiveId" clId="{AC964A1F-A4AC-4969-AFCE-A35E2682BB62}" dt="2024-03-28T02:05:56.126" v="16" actId="2696"/>
        <pc:sldMkLst>
          <pc:docMk/>
          <pc:sldMk cId="3844842867" sldId="881"/>
        </pc:sldMkLst>
      </pc:sldChg>
      <pc:sldChg chg="del">
        <pc:chgData name="欣捷 王" userId="b965477fa0aef5e6" providerId="LiveId" clId="{AC964A1F-A4AC-4969-AFCE-A35E2682BB62}" dt="2024-03-28T02:05:56.126" v="16" actId="2696"/>
        <pc:sldMkLst>
          <pc:docMk/>
          <pc:sldMk cId="4242241201" sldId="882"/>
        </pc:sldMkLst>
      </pc:sldChg>
      <pc:sldChg chg="del">
        <pc:chgData name="欣捷 王" userId="b965477fa0aef5e6" providerId="LiveId" clId="{AC964A1F-A4AC-4969-AFCE-A35E2682BB62}" dt="2024-03-28T02:05:56.126" v="16" actId="2696"/>
        <pc:sldMkLst>
          <pc:docMk/>
          <pc:sldMk cId="967728952" sldId="883"/>
        </pc:sldMkLst>
      </pc:sldChg>
      <pc:sldChg chg="del">
        <pc:chgData name="欣捷 王" userId="b965477fa0aef5e6" providerId="LiveId" clId="{AC964A1F-A4AC-4969-AFCE-A35E2682BB62}" dt="2024-03-28T02:05:56.126" v="16" actId="2696"/>
        <pc:sldMkLst>
          <pc:docMk/>
          <pc:sldMk cId="3324969784" sldId="885"/>
        </pc:sldMkLst>
      </pc:sldChg>
      <pc:sldChg chg="del">
        <pc:chgData name="欣捷 王" userId="b965477fa0aef5e6" providerId="LiveId" clId="{AC964A1F-A4AC-4969-AFCE-A35E2682BB62}" dt="2024-03-28T02:05:56.126" v="16" actId="2696"/>
        <pc:sldMkLst>
          <pc:docMk/>
          <pc:sldMk cId="3597968794" sldId="886"/>
        </pc:sldMkLst>
      </pc:sldChg>
      <pc:sldChg chg="del">
        <pc:chgData name="欣捷 王" userId="b965477fa0aef5e6" providerId="LiveId" clId="{AC964A1F-A4AC-4969-AFCE-A35E2682BB62}" dt="2024-03-28T02:05:56.126" v="16" actId="2696"/>
        <pc:sldMkLst>
          <pc:docMk/>
          <pc:sldMk cId="1300162064" sldId="887"/>
        </pc:sldMkLst>
      </pc:sldChg>
      <pc:sldChg chg="del">
        <pc:chgData name="欣捷 王" userId="b965477fa0aef5e6" providerId="LiveId" clId="{AC964A1F-A4AC-4969-AFCE-A35E2682BB62}" dt="2024-03-28T02:05:56.126" v="16" actId="2696"/>
        <pc:sldMkLst>
          <pc:docMk/>
          <pc:sldMk cId="1273529878" sldId="888"/>
        </pc:sldMkLst>
      </pc:sldChg>
      <pc:sldChg chg="del">
        <pc:chgData name="欣捷 王" userId="b965477fa0aef5e6" providerId="LiveId" clId="{AC964A1F-A4AC-4969-AFCE-A35E2682BB62}" dt="2024-03-28T02:05:56.126" v="16" actId="2696"/>
        <pc:sldMkLst>
          <pc:docMk/>
          <pc:sldMk cId="482362165" sldId="889"/>
        </pc:sldMkLst>
      </pc:sldChg>
      <pc:sldChg chg="del">
        <pc:chgData name="欣捷 王" userId="b965477fa0aef5e6" providerId="LiveId" clId="{AC964A1F-A4AC-4969-AFCE-A35E2682BB62}" dt="2024-03-28T02:05:56.126" v="16" actId="2696"/>
        <pc:sldMkLst>
          <pc:docMk/>
          <pc:sldMk cId="3116265943" sldId="891"/>
        </pc:sldMkLst>
      </pc:sldChg>
      <pc:sldChg chg="del">
        <pc:chgData name="欣捷 王" userId="b965477fa0aef5e6" providerId="LiveId" clId="{AC964A1F-A4AC-4969-AFCE-A35E2682BB62}" dt="2024-03-28T02:05:56.126" v="16" actId="2696"/>
        <pc:sldMkLst>
          <pc:docMk/>
          <pc:sldMk cId="0" sldId="892"/>
        </pc:sldMkLst>
      </pc:sldChg>
      <pc:sldChg chg="add">
        <pc:chgData name="欣捷 王" userId="b965477fa0aef5e6" providerId="LiveId" clId="{AC964A1F-A4AC-4969-AFCE-A35E2682BB62}" dt="2024-03-28T02:04:41.868" v="0"/>
        <pc:sldMkLst>
          <pc:docMk/>
          <pc:sldMk cId="840887106" sldId="893"/>
        </pc:sldMkLst>
      </pc:sldChg>
      <pc:sldChg chg="add">
        <pc:chgData name="欣捷 王" userId="b965477fa0aef5e6" providerId="LiveId" clId="{AC964A1F-A4AC-4969-AFCE-A35E2682BB62}" dt="2024-03-28T02:04:41.868" v="0"/>
        <pc:sldMkLst>
          <pc:docMk/>
          <pc:sldMk cId="0" sldId="894"/>
        </pc:sldMkLst>
      </pc:sldChg>
      <pc:sldChg chg="add">
        <pc:chgData name="欣捷 王" userId="b965477fa0aef5e6" providerId="LiveId" clId="{AC964A1F-A4AC-4969-AFCE-A35E2682BB62}" dt="2024-03-28T02:04:41.868" v="0"/>
        <pc:sldMkLst>
          <pc:docMk/>
          <pc:sldMk cId="0" sldId="895"/>
        </pc:sldMkLst>
      </pc:sldChg>
      <pc:sldChg chg="add">
        <pc:chgData name="欣捷 王" userId="b965477fa0aef5e6" providerId="LiveId" clId="{AC964A1F-A4AC-4969-AFCE-A35E2682BB62}" dt="2024-03-28T02:04:41.868" v="0"/>
        <pc:sldMkLst>
          <pc:docMk/>
          <pc:sldMk cId="720096075" sldId="896"/>
        </pc:sldMkLst>
      </pc:sldChg>
      <pc:sldChg chg="add">
        <pc:chgData name="欣捷 王" userId="b965477fa0aef5e6" providerId="LiveId" clId="{AC964A1F-A4AC-4969-AFCE-A35E2682BB62}" dt="2024-03-28T02:04:41.868" v="0"/>
        <pc:sldMkLst>
          <pc:docMk/>
          <pc:sldMk cId="117757963" sldId="897"/>
        </pc:sldMkLst>
      </pc:sldChg>
      <pc:sldChg chg="add">
        <pc:chgData name="欣捷 王" userId="b965477fa0aef5e6" providerId="LiveId" clId="{AC964A1F-A4AC-4969-AFCE-A35E2682BB62}" dt="2024-03-28T02:04:41.868" v="0"/>
        <pc:sldMkLst>
          <pc:docMk/>
          <pc:sldMk cId="309812478" sldId="898"/>
        </pc:sldMkLst>
      </pc:sldChg>
      <pc:sldChg chg="add">
        <pc:chgData name="欣捷 王" userId="b965477fa0aef5e6" providerId="LiveId" clId="{AC964A1F-A4AC-4969-AFCE-A35E2682BB62}" dt="2024-03-28T02:04:41.868" v="0"/>
        <pc:sldMkLst>
          <pc:docMk/>
          <pc:sldMk cId="201381517" sldId="899"/>
        </pc:sldMkLst>
      </pc:sldChg>
      <pc:sldChg chg="add">
        <pc:chgData name="欣捷 王" userId="b965477fa0aef5e6" providerId="LiveId" clId="{AC964A1F-A4AC-4969-AFCE-A35E2682BB62}" dt="2024-03-28T02:04:41.868" v="0"/>
        <pc:sldMkLst>
          <pc:docMk/>
          <pc:sldMk cId="167107440" sldId="900"/>
        </pc:sldMkLst>
      </pc:sldChg>
      <pc:sldChg chg="add">
        <pc:chgData name="欣捷 王" userId="b965477fa0aef5e6" providerId="LiveId" clId="{AC964A1F-A4AC-4969-AFCE-A35E2682BB62}" dt="2024-03-28T02:04:41.868" v="0"/>
        <pc:sldMkLst>
          <pc:docMk/>
          <pc:sldMk cId="79453306" sldId="901"/>
        </pc:sldMkLst>
      </pc:sldChg>
      <pc:sldChg chg="add">
        <pc:chgData name="欣捷 王" userId="b965477fa0aef5e6" providerId="LiveId" clId="{AC964A1F-A4AC-4969-AFCE-A35E2682BB62}" dt="2024-03-28T02:04:41.868" v="0"/>
        <pc:sldMkLst>
          <pc:docMk/>
          <pc:sldMk cId="1441504292" sldId="902"/>
        </pc:sldMkLst>
      </pc:sldChg>
    </pc:docChg>
  </pc:docChgLst>
  <pc:docChgLst>
    <pc:chgData name="王 欣捷" userId="b965477fa0aef5e6" providerId="LiveId" clId="{2B0FDB0B-89C3-479F-AB9D-D58F11732152}"/>
    <pc:docChg chg="undo redo custSel addSld delSld modSld sldOrd modMainMaster modNotesMaster">
      <pc:chgData name="王 欣捷" userId="b965477fa0aef5e6" providerId="LiveId" clId="{2B0FDB0B-89C3-479F-AB9D-D58F11732152}" dt="2021-03-07T15:19:16.640" v="2314" actId="47"/>
      <pc:docMkLst>
        <pc:docMk/>
      </pc:docMkLst>
      <pc:sldChg chg="modSp">
        <pc:chgData name="王 欣捷" userId="b965477fa0aef5e6" providerId="LiveId" clId="{2B0FDB0B-89C3-479F-AB9D-D58F11732152}" dt="2021-03-07T10:06:53.834" v="265"/>
        <pc:sldMkLst>
          <pc:docMk/>
          <pc:sldMk cId="2470898374" sldId="256"/>
        </pc:sldMkLst>
        <pc:spChg chg="mod">
          <ac:chgData name="王 欣捷" userId="b965477fa0aef5e6" providerId="LiveId" clId="{2B0FDB0B-89C3-479F-AB9D-D58F11732152}" dt="2021-03-07T10:06:53.834" v="265"/>
          <ac:spMkLst>
            <pc:docMk/>
            <pc:sldMk cId="2470898374" sldId="256"/>
            <ac:spMk id="2" creationId="{E7DC3515-54D4-4A44-A409-1AD3C10C63ED}"/>
          </ac:spMkLst>
        </pc:spChg>
        <pc:spChg chg="mod">
          <ac:chgData name="王 欣捷" userId="b965477fa0aef5e6" providerId="LiveId" clId="{2B0FDB0B-89C3-479F-AB9D-D58F11732152}" dt="2021-03-07T10:06:53.834" v="265"/>
          <ac:spMkLst>
            <pc:docMk/>
            <pc:sldMk cId="2470898374" sldId="256"/>
            <ac:spMk id="3" creationId="{B9F7C19A-4716-4FDA-9AAE-2A3CD35E521D}"/>
          </ac:spMkLst>
        </pc:spChg>
        <pc:spChg chg="mod">
          <ac:chgData name="王 欣捷" userId="b965477fa0aef5e6" providerId="LiveId" clId="{2B0FDB0B-89C3-479F-AB9D-D58F11732152}" dt="2021-03-07T10:06:53.834" v="265"/>
          <ac:spMkLst>
            <pc:docMk/>
            <pc:sldMk cId="2470898374" sldId="256"/>
            <ac:spMk id="4" creationId="{CB9EEABF-8F2E-4A8A-9369-F41B0C31DBC7}"/>
          </ac:spMkLst>
        </pc:spChg>
      </pc:sldChg>
      <pc:sldChg chg="addSp delSp modSp mod modAnim modNotes">
        <pc:chgData name="王 欣捷" userId="b965477fa0aef5e6" providerId="LiveId" clId="{2B0FDB0B-89C3-479F-AB9D-D58F11732152}" dt="2021-03-07T11:47:47.231" v="754"/>
        <pc:sldMkLst>
          <pc:docMk/>
          <pc:sldMk cId="0" sldId="511"/>
        </pc:sldMkLst>
        <pc:spChg chg="add del mod">
          <ac:chgData name="王 欣捷" userId="b965477fa0aef5e6" providerId="LiveId" clId="{2B0FDB0B-89C3-479F-AB9D-D58F11732152}" dt="2021-03-07T11:40:52.640" v="655" actId="478"/>
          <ac:spMkLst>
            <pc:docMk/>
            <pc:sldMk cId="0" sldId="511"/>
            <ac:spMk id="2" creationId="{E89FD0C6-11F5-4711-9CB3-25AF57C00732}"/>
          </ac:spMkLst>
        </pc:spChg>
        <pc:spChg chg="add mod">
          <ac:chgData name="王 欣捷" userId="b965477fa0aef5e6" providerId="LiveId" clId="{2B0FDB0B-89C3-479F-AB9D-D58F11732152}" dt="2021-03-07T11:41:19.824" v="673"/>
          <ac:spMkLst>
            <pc:docMk/>
            <pc:sldMk cId="0" sldId="511"/>
            <ac:spMk id="5" creationId="{62BD5E16-1BC9-46F9-AEFA-AD5C47A97693}"/>
          </ac:spMkLst>
        </pc:spChg>
        <pc:spChg chg="mod">
          <ac:chgData name="王 欣捷" userId="b965477fa0aef5e6" providerId="LiveId" clId="{2B0FDB0B-89C3-479F-AB9D-D58F11732152}" dt="2021-03-07T10:06:53.834" v="265"/>
          <ac:spMkLst>
            <pc:docMk/>
            <pc:sldMk cId="0" sldId="511"/>
            <ac:spMk id="10242" creationId="{7F0EBF11-D8D1-4982-ABC1-A1961E274130}"/>
          </ac:spMkLst>
        </pc:spChg>
        <pc:spChg chg="mod">
          <ac:chgData name="王 欣捷" userId="b965477fa0aef5e6" providerId="LiveId" clId="{2B0FDB0B-89C3-479F-AB9D-D58F11732152}" dt="2021-03-07T10:06:53.834" v="265"/>
          <ac:spMkLst>
            <pc:docMk/>
            <pc:sldMk cId="0" sldId="511"/>
            <ac:spMk id="19459" creationId="{206AF554-1117-433E-A7D2-507B79ED8584}"/>
          </ac:spMkLst>
        </pc:spChg>
      </pc:sldChg>
      <pc:sldChg chg="modSp mod">
        <pc:chgData name="王 欣捷" userId="b965477fa0aef5e6" providerId="LiveId" clId="{2B0FDB0B-89C3-479F-AB9D-D58F11732152}" dt="2021-03-07T10:06:53.834" v="265"/>
        <pc:sldMkLst>
          <pc:docMk/>
          <pc:sldMk cId="0" sldId="512"/>
        </pc:sldMkLst>
        <pc:spChg chg="mod">
          <ac:chgData name="王 欣捷" userId="b965477fa0aef5e6" providerId="LiveId" clId="{2B0FDB0B-89C3-479F-AB9D-D58F11732152}" dt="2021-03-07T10:06:53.834" v="265"/>
          <ac:spMkLst>
            <pc:docMk/>
            <pc:sldMk cId="0" sldId="512"/>
            <ac:spMk id="12290" creationId="{25E5BF82-5A01-4ED4-8331-544E7C69E028}"/>
          </ac:spMkLst>
        </pc:spChg>
        <pc:spChg chg="mod">
          <ac:chgData name="王 欣捷" userId="b965477fa0aef5e6" providerId="LiveId" clId="{2B0FDB0B-89C3-479F-AB9D-D58F11732152}" dt="2021-03-07T10:06:53.834" v="265"/>
          <ac:spMkLst>
            <pc:docMk/>
            <pc:sldMk cId="0" sldId="512"/>
            <ac:spMk id="12291" creationId="{14E70364-1089-4B15-BCBE-B21507BF0558}"/>
          </ac:spMkLst>
        </pc:spChg>
      </pc:sldChg>
      <pc:sldChg chg="modSp mod">
        <pc:chgData name="王 欣捷" userId="b965477fa0aef5e6" providerId="LiveId" clId="{2B0FDB0B-89C3-479F-AB9D-D58F11732152}" dt="2021-03-07T10:06:53.834" v="265"/>
        <pc:sldMkLst>
          <pc:docMk/>
          <pc:sldMk cId="0" sldId="533"/>
        </pc:sldMkLst>
        <pc:spChg chg="mod">
          <ac:chgData name="王 欣捷" userId="b965477fa0aef5e6" providerId="LiveId" clId="{2B0FDB0B-89C3-479F-AB9D-D58F11732152}" dt="2021-03-07T10:06:53.834" v="265"/>
          <ac:spMkLst>
            <pc:docMk/>
            <pc:sldMk cId="0" sldId="533"/>
            <ac:spMk id="23554" creationId="{B2972927-2DC4-4D0D-BBEB-9C329705426F}"/>
          </ac:spMkLst>
        </pc:spChg>
        <pc:spChg chg="mod">
          <ac:chgData name="王 欣捷" userId="b965477fa0aef5e6" providerId="LiveId" clId="{2B0FDB0B-89C3-479F-AB9D-D58F11732152}" dt="2021-03-07T10:06:53.834" v="265"/>
          <ac:spMkLst>
            <pc:docMk/>
            <pc:sldMk cId="0" sldId="533"/>
            <ac:spMk id="23555" creationId="{168F3977-E23E-4FF9-A7B4-9AF63674870B}"/>
          </ac:spMkLst>
        </pc:spChg>
      </pc:sldChg>
      <pc:sldChg chg="modSp mod">
        <pc:chgData name="王 欣捷" userId="b965477fa0aef5e6" providerId="LiveId" clId="{2B0FDB0B-89C3-479F-AB9D-D58F11732152}" dt="2021-03-07T10:06:53.834" v="265"/>
        <pc:sldMkLst>
          <pc:docMk/>
          <pc:sldMk cId="0" sldId="534"/>
        </pc:sldMkLst>
        <pc:spChg chg="mod">
          <ac:chgData name="王 欣捷" userId="b965477fa0aef5e6" providerId="LiveId" clId="{2B0FDB0B-89C3-479F-AB9D-D58F11732152}" dt="2021-03-07T10:06:53.834" v="265"/>
          <ac:spMkLst>
            <pc:docMk/>
            <pc:sldMk cId="0" sldId="534"/>
            <ac:spMk id="24578" creationId="{FD133E6B-FD67-4729-B65B-222CC399EC28}"/>
          </ac:spMkLst>
        </pc:spChg>
        <pc:spChg chg="mod">
          <ac:chgData name="王 欣捷" userId="b965477fa0aef5e6" providerId="LiveId" clId="{2B0FDB0B-89C3-479F-AB9D-D58F11732152}" dt="2021-03-07T10:06:53.834" v="265"/>
          <ac:spMkLst>
            <pc:docMk/>
            <pc:sldMk cId="0" sldId="534"/>
            <ac:spMk id="266243" creationId="{4795355A-4835-4956-A11E-61FC85A81988}"/>
          </ac:spMkLst>
        </pc:spChg>
      </pc:sldChg>
      <pc:sldChg chg="modSp mod chgLayout">
        <pc:chgData name="王 欣捷" userId="b965477fa0aef5e6" providerId="LiveId" clId="{2B0FDB0B-89C3-479F-AB9D-D58F11732152}" dt="2021-03-07T15:01:29.471" v="2182" actId="2710"/>
        <pc:sldMkLst>
          <pc:docMk/>
          <pc:sldMk cId="0" sldId="535"/>
        </pc:sldMkLst>
        <pc:spChg chg="mod ord">
          <ac:chgData name="王 欣捷" userId="b965477fa0aef5e6" providerId="LiveId" clId="{2B0FDB0B-89C3-479F-AB9D-D58F11732152}" dt="2021-03-07T15:01:22.094" v="2180" actId="700"/>
          <ac:spMkLst>
            <pc:docMk/>
            <pc:sldMk cId="0" sldId="535"/>
            <ac:spMk id="25602" creationId="{F66C5EA4-C65F-4FC7-9C93-312DC4DDBF1F}"/>
          </ac:spMkLst>
        </pc:spChg>
        <pc:spChg chg="mod ord">
          <ac:chgData name="王 欣捷" userId="b965477fa0aef5e6" providerId="LiveId" clId="{2B0FDB0B-89C3-479F-AB9D-D58F11732152}" dt="2021-03-07T15:01:29.471" v="2182" actId="2710"/>
          <ac:spMkLst>
            <pc:docMk/>
            <pc:sldMk cId="0" sldId="535"/>
            <ac:spMk id="267267" creationId="{B7CC3E9A-2A56-4AE8-AEAF-96CE26CF90EB}"/>
          </ac:spMkLst>
        </pc:spChg>
      </pc:sldChg>
      <pc:sldChg chg="modSp mod">
        <pc:chgData name="王 欣捷" userId="b965477fa0aef5e6" providerId="LiveId" clId="{2B0FDB0B-89C3-479F-AB9D-D58F11732152}" dt="2021-03-07T10:06:53.834" v="265"/>
        <pc:sldMkLst>
          <pc:docMk/>
          <pc:sldMk cId="0" sldId="536"/>
        </pc:sldMkLst>
        <pc:spChg chg="mod">
          <ac:chgData name="王 欣捷" userId="b965477fa0aef5e6" providerId="LiveId" clId="{2B0FDB0B-89C3-479F-AB9D-D58F11732152}" dt="2021-03-07T10:06:53.834" v="265"/>
          <ac:spMkLst>
            <pc:docMk/>
            <pc:sldMk cId="0" sldId="536"/>
            <ac:spMk id="26626" creationId="{B28373C1-3C59-4C4C-93C3-38799262F500}"/>
          </ac:spMkLst>
        </pc:spChg>
        <pc:spChg chg="mod">
          <ac:chgData name="王 欣捷" userId="b965477fa0aef5e6" providerId="LiveId" clId="{2B0FDB0B-89C3-479F-AB9D-D58F11732152}" dt="2021-03-07T10:06:53.834" v="265"/>
          <ac:spMkLst>
            <pc:docMk/>
            <pc:sldMk cId="0" sldId="536"/>
            <ac:spMk id="26627" creationId="{882B1F4E-D967-4DFB-8521-75598ACDA7A6}"/>
          </ac:spMkLst>
        </pc:spChg>
        <pc:spChg chg="mod">
          <ac:chgData name="王 欣捷" userId="b965477fa0aef5e6" providerId="LiveId" clId="{2B0FDB0B-89C3-479F-AB9D-D58F11732152}" dt="2021-03-07T10:06:53.834" v="265"/>
          <ac:spMkLst>
            <pc:docMk/>
            <pc:sldMk cId="0" sldId="536"/>
            <ac:spMk id="26630" creationId="{0C1A2F0A-61DC-41DA-AB42-A86DEDB72E9B}"/>
          </ac:spMkLst>
        </pc:spChg>
        <pc:spChg chg="mod">
          <ac:chgData name="王 欣捷" userId="b965477fa0aef5e6" providerId="LiveId" clId="{2B0FDB0B-89C3-479F-AB9D-D58F11732152}" dt="2021-03-07T10:06:53.834" v="265"/>
          <ac:spMkLst>
            <pc:docMk/>
            <pc:sldMk cId="0" sldId="536"/>
            <ac:spMk id="26631" creationId="{066C0765-B861-4231-B9AF-F9BCE2DE63B8}"/>
          </ac:spMkLst>
        </pc:spChg>
        <pc:spChg chg="mod">
          <ac:chgData name="王 欣捷" userId="b965477fa0aef5e6" providerId="LiveId" clId="{2B0FDB0B-89C3-479F-AB9D-D58F11732152}" dt="2021-03-07T10:06:53.834" v="265"/>
          <ac:spMkLst>
            <pc:docMk/>
            <pc:sldMk cId="0" sldId="536"/>
            <ac:spMk id="26632" creationId="{4797FF4E-8EA0-490C-B697-81E1AC90513E}"/>
          </ac:spMkLst>
        </pc:spChg>
        <pc:spChg chg="mod">
          <ac:chgData name="王 欣捷" userId="b965477fa0aef5e6" providerId="LiveId" clId="{2B0FDB0B-89C3-479F-AB9D-D58F11732152}" dt="2021-03-07T10:06:53.834" v="265"/>
          <ac:spMkLst>
            <pc:docMk/>
            <pc:sldMk cId="0" sldId="536"/>
            <ac:spMk id="26633" creationId="{35C8E1FA-9DBE-43D6-B376-1E55E5F7C039}"/>
          </ac:spMkLst>
        </pc:spChg>
        <pc:spChg chg="mod">
          <ac:chgData name="王 欣捷" userId="b965477fa0aef5e6" providerId="LiveId" clId="{2B0FDB0B-89C3-479F-AB9D-D58F11732152}" dt="2021-03-07T10:06:53.834" v="265"/>
          <ac:spMkLst>
            <pc:docMk/>
            <pc:sldMk cId="0" sldId="536"/>
            <ac:spMk id="26634" creationId="{AED1B54A-D259-4A47-BEE8-A67EA5AF8B3C}"/>
          </ac:spMkLst>
        </pc:spChg>
        <pc:spChg chg="mod">
          <ac:chgData name="王 欣捷" userId="b965477fa0aef5e6" providerId="LiveId" clId="{2B0FDB0B-89C3-479F-AB9D-D58F11732152}" dt="2021-03-07T10:06:53.834" v="265"/>
          <ac:spMkLst>
            <pc:docMk/>
            <pc:sldMk cId="0" sldId="536"/>
            <ac:spMk id="26635" creationId="{175685DB-6D50-4176-93C1-2F43BD737575}"/>
          </ac:spMkLst>
        </pc:spChg>
        <pc:spChg chg="mod">
          <ac:chgData name="王 欣捷" userId="b965477fa0aef5e6" providerId="LiveId" clId="{2B0FDB0B-89C3-479F-AB9D-D58F11732152}" dt="2021-03-07T10:06:53.834" v="265"/>
          <ac:spMkLst>
            <pc:docMk/>
            <pc:sldMk cId="0" sldId="536"/>
            <ac:spMk id="26636" creationId="{BD992933-A564-4FB4-8D8E-F86A35EF1820}"/>
          </ac:spMkLst>
        </pc:spChg>
        <pc:spChg chg="mod">
          <ac:chgData name="王 欣捷" userId="b965477fa0aef5e6" providerId="LiveId" clId="{2B0FDB0B-89C3-479F-AB9D-D58F11732152}" dt="2021-03-07T10:06:53.834" v="265"/>
          <ac:spMkLst>
            <pc:docMk/>
            <pc:sldMk cId="0" sldId="536"/>
            <ac:spMk id="26637" creationId="{3D46F35F-6261-4693-9F9B-9F953CB93694}"/>
          </ac:spMkLst>
        </pc:spChg>
        <pc:spChg chg="mod">
          <ac:chgData name="王 欣捷" userId="b965477fa0aef5e6" providerId="LiveId" clId="{2B0FDB0B-89C3-479F-AB9D-D58F11732152}" dt="2021-03-07T10:06:53.834" v="265"/>
          <ac:spMkLst>
            <pc:docMk/>
            <pc:sldMk cId="0" sldId="536"/>
            <ac:spMk id="26638" creationId="{9F47C6FC-30F7-4AC1-B5FD-A48A2ADC34A4}"/>
          </ac:spMkLst>
        </pc:spChg>
        <pc:spChg chg="mod">
          <ac:chgData name="王 欣捷" userId="b965477fa0aef5e6" providerId="LiveId" clId="{2B0FDB0B-89C3-479F-AB9D-D58F11732152}" dt="2021-03-07T10:06:53.834" v="265"/>
          <ac:spMkLst>
            <pc:docMk/>
            <pc:sldMk cId="0" sldId="536"/>
            <ac:spMk id="26639" creationId="{0058D4A7-CA56-433F-A8B3-74A6A73239B9}"/>
          </ac:spMkLst>
        </pc:spChg>
        <pc:spChg chg="mod">
          <ac:chgData name="王 欣捷" userId="b965477fa0aef5e6" providerId="LiveId" clId="{2B0FDB0B-89C3-479F-AB9D-D58F11732152}" dt="2021-03-07T10:06:53.834" v="265"/>
          <ac:spMkLst>
            <pc:docMk/>
            <pc:sldMk cId="0" sldId="536"/>
            <ac:spMk id="26640" creationId="{5A965E84-3D85-4579-A942-86EC652F69DB}"/>
          </ac:spMkLst>
        </pc:spChg>
        <pc:spChg chg="mod">
          <ac:chgData name="王 欣捷" userId="b965477fa0aef5e6" providerId="LiveId" clId="{2B0FDB0B-89C3-479F-AB9D-D58F11732152}" dt="2021-03-07T10:06:53.834" v="265"/>
          <ac:spMkLst>
            <pc:docMk/>
            <pc:sldMk cId="0" sldId="536"/>
            <ac:spMk id="26641" creationId="{D89118BE-B26D-4C0D-9C79-2901A45DDCA9}"/>
          </ac:spMkLst>
        </pc:spChg>
        <pc:spChg chg="mod">
          <ac:chgData name="王 欣捷" userId="b965477fa0aef5e6" providerId="LiveId" clId="{2B0FDB0B-89C3-479F-AB9D-D58F11732152}" dt="2021-03-07T10:06:53.834" v="265"/>
          <ac:spMkLst>
            <pc:docMk/>
            <pc:sldMk cId="0" sldId="536"/>
            <ac:spMk id="26642" creationId="{58DBCC22-710B-4985-B72A-29626067BA29}"/>
          </ac:spMkLst>
        </pc:spChg>
        <pc:spChg chg="mod">
          <ac:chgData name="王 欣捷" userId="b965477fa0aef5e6" providerId="LiveId" clId="{2B0FDB0B-89C3-479F-AB9D-D58F11732152}" dt="2021-03-07T10:06:53.834" v="265"/>
          <ac:spMkLst>
            <pc:docMk/>
            <pc:sldMk cId="0" sldId="536"/>
            <ac:spMk id="26643" creationId="{8410B125-2E82-4985-942E-32CD1F816C8A}"/>
          </ac:spMkLst>
        </pc:spChg>
        <pc:spChg chg="mod">
          <ac:chgData name="王 欣捷" userId="b965477fa0aef5e6" providerId="LiveId" clId="{2B0FDB0B-89C3-479F-AB9D-D58F11732152}" dt="2021-03-07T10:06:53.834" v="265"/>
          <ac:spMkLst>
            <pc:docMk/>
            <pc:sldMk cId="0" sldId="536"/>
            <ac:spMk id="26644" creationId="{A2B83337-FC0B-43D6-B29A-569045019F8A}"/>
          </ac:spMkLst>
        </pc:spChg>
        <pc:spChg chg="mod">
          <ac:chgData name="王 欣捷" userId="b965477fa0aef5e6" providerId="LiveId" clId="{2B0FDB0B-89C3-479F-AB9D-D58F11732152}" dt="2021-03-07T10:06:53.834" v="265"/>
          <ac:spMkLst>
            <pc:docMk/>
            <pc:sldMk cId="0" sldId="536"/>
            <ac:spMk id="26645" creationId="{15B9A678-5C4C-4E29-8899-602DC84EF6E5}"/>
          </ac:spMkLst>
        </pc:spChg>
        <pc:spChg chg="mod">
          <ac:chgData name="王 欣捷" userId="b965477fa0aef5e6" providerId="LiveId" clId="{2B0FDB0B-89C3-479F-AB9D-D58F11732152}" dt="2021-03-07T10:06:53.834" v="265"/>
          <ac:spMkLst>
            <pc:docMk/>
            <pc:sldMk cId="0" sldId="536"/>
            <ac:spMk id="268308" creationId="{E07EC612-5D59-4599-97B8-84B3C06AF801}"/>
          </ac:spMkLst>
        </pc:spChg>
        <pc:grpChg chg="mod">
          <ac:chgData name="王 欣捷" userId="b965477fa0aef5e6" providerId="LiveId" clId="{2B0FDB0B-89C3-479F-AB9D-D58F11732152}" dt="2021-03-07T10:06:53.834" v="265"/>
          <ac:grpSpMkLst>
            <pc:docMk/>
            <pc:sldMk cId="0" sldId="536"/>
            <ac:grpSpMk id="26628" creationId="{850D429B-2910-40AD-8387-9751FF5E858B}"/>
          </ac:grpSpMkLst>
        </pc:grpChg>
      </pc:sldChg>
      <pc:sldChg chg="modSp mod">
        <pc:chgData name="王 欣捷" userId="b965477fa0aef5e6" providerId="LiveId" clId="{2B0FDB0B-89C3-479F-AB9D-D58F11732152}" dt="2021-03-07T10:06:53.834" v="265"/>
        <pc:sldMkLst>
          <pc:docMk/>
          <pc:sldMk cId="0" sldId="537"/>
        </pc:sldMkLst>
        <pc:spChg chg="mod">
          <ac:chgData name="王 欣捷" userId="b965477fa0aef5e6" providerId="LiveId" clId="{2B0FDB0B-89C3-479F-AB9D-D58F11732152}" dt="2021-03-07T10:06:53.834" v="265"/>
          <ac:spMkLst>
            <pc:docMk/>
            <pc:sldMk cId="0" sldId="537"/>
            <ac:spMk id="27650" creationId="{F68176BB-EEB0-448B-AD52-7265293AAD64}"/>
          </ac:spMkLst>
        </pc:spChg>
        <pc:spChg chg="mod">
          <ac:chgData name="王 欣捷" userId="b965477fa0aef5e6" providerId="LiveId" clId="{2B0FDB0B-89C3-479F-AB9D-D58F11732152}" dt="2021-03-07T10:06:53.834" v="265"/>
          <ac:spMkLst>
            <pc:docMk/>
            <pc:sldMk cId="0" sldId="537"/>
            <ac:spMk id="27651" creationId="{7AF84324-71C4-4DAA-A9FD-9AB4BF375D1A}"/>
          </ac:spMkLst>
        </pc:spChg>
        <pc:spChg chg="mod">
          <ac:chgData name="王 欣捷" userId="b965477fa0aef5e6" providerId="LiveId" clId="{2B0FDB0B-89C3-479F-AB9D-D58F11732152}" dt="2021-03-07T10:06:53.834" v="265"/>
          <ac:spMkLst>
            <pc:docMk/>
            <pc:sldMk cId="0" sldId="537"/>
            <ac:spMk id="27652" creationId="{9ACD53E4-DE63-42EA-BE0E-2B9A00CB1079}"/>
          </ac:spMkLst>
        </pc:spChg>
      </pc:sldChg>
      <pc:sldChg chg="modSp mod">
        <pc:chgData name="王 欣捷" userId="b965477fa0aef5e6" providerId="LiveId" clId="{2B0FDB0B-89C3-479F-AB9D-D58F11732152}" dt="2021-03-07T10:06:53.834" v="265"/>
        <pc:sldMkLst>
          <pc:docMk/>
          <pc:sldMk cId="0" sldId="538"/>
        </pc:sldMkLst>
        <pc:spChg chg="mod">
          <ac:chgData name="王 欣捷" userId="b965477fa0aef5e6" providerId="LiveId" clId="{2B0FDB0B-89C3-479F-AB9D-D58F11732152}" dt="2021-03-07T10:06:53.834" v="265"/>
          <ac:spMkLst>
            <pc:docMk/>
            <pc:sldMk cId="0" sldId="538"/>
            <ac:spMk id="28674" creationId="{9CDEF8C5-CB01-45F7-A3E4-73E6D8228965}"/>
          </ac:spMkLst>
        </pc:spChg>
        <pc:spChg chg="mod">
          <ac:chgData name="王 欣捷" userId="b965477fa0aef5e6" providerId="LiveId" clId="{2B0FDB0B-89C3-479F-AB9D-D58F11732152}" dt="2021-03-07T10:06:53.834" v="265"/>
          <ac:spMkLst>
            <pc:docMk/>
            <pc:sldMk cId="0" sldId="538"/>
            <ac:spMk id="28675" creationId="{BCCA4432-B7CE-4C85-8CED-8EB278287738}"/>
          </ac:spMkLst>
        </pc:spChg>
        <pc:spChg chg="mod">
          <ac:chgData name="王 欣捷" userId="b965477fa0aef5e6" providerId="LiveId" clId="{2B0FDB0B-89C3-479F-AB9D-D58F11732152}" dt="2021-03-07T10:06:53.834" v="265"/>
          <ac:spMkLst>
            <pc:docMk/>
            <pc:sldMk cId="0" sldId="538"/>
            <ac:spMk id="28676" creationId="{4501DCA9-E274-4990-B697-3F7E4DB9D505}"/>
          </ac:spMkLst>
        </pc:spChg>
        <pc:spChg chg="mod">
          <ac:chgData name="王 欣捷" userId="b965477fa0aef5e6" providerId="LiveId" clId="{2B0FDB0B-89C3-479F-AB9D-D58F11732152}" dt="2021-03-07T10:06:53.834" v="265"/>
          <ac:spMkLst>
            <pc:docMk/>
            <pc:sldMk cId="0" sldId="538"/>
            <ac:spMk id="28677" creationId="{0E32A656-4E39-40C3-A8B6-A1B7A41D68A5}"/>
          </ac:spMkLst>
        </pc:spChg>
      </pc:sldChg>
      <pc:sldChg chg="modSp mod">
        <pc:chgData name="王 欣捷" userId="b965477fa0aef5e6" providerId="LiveId" clId="{2B0FDB0B-89C3-479F-AB9D-D58F11732152}" dt="2021-03-07T12:38:01.635" v="1380" actId="207"/>
        <pc:sldMkLst>
          <pc:docMk/>
          <pc:sldMk cId="0" sldId="539"/>
        </pc:sldMkLst>
        <pc:spChg chg="mod">
          <ac:chgData name="王 欣捷" userId="b965477fa0aef5e6" providerId="LiveId" clId="{2B0FDB0B-89C3-479F-AB9D-D58F11732152}" dt="2021-03-07T10:06:53.834" v="265"/>
          <ac:spMkLst>
            <pc:docMk/>
            <pc:sldMk cId="0" sldId="539"/>
            <ac:spMk id="11266" creationId="{070A2E11-D20F-4B19-8D21-3F80F2FC0B2C}"/>
          </ac:spMkLst>
        </pc:spChg>
        <pc:spChg chg="mod">
          <ac:chgData name="王 欣捷" userId="b965477fa0aef5e6" providerId="LiveId" clId="{2B0FDB0B-89C3-479F-AB9D-D58F11732152}" dt="2021-03-07T12:37:49.679" v="1378" actId="1076"/>
          <ac:spMkLst>
            <pc:docMk/>
            <pc:sldMk cId="0" sldId="539"/>
            <ac:spMk id="11269" creationId="{B7A335AB-94BE-476A-92A1-5686A6CF21C5}"/>
          </ac:spMkLst>
        </pc:spChg>
        <pc:spChg chg="mod">
          <ac:chgData name="王 欣捷" userId="b965477fa0aef5e6" providerId="LiveId" clId="{2B0FDB0B-89C3-479F-AB9D-D58F11732152}" dt="2021-03-07T12:38:01.635" v="1380" actId="207"/>
          <ac:spMkLst>
            <pc:docMk/>
            <pc:sldMk cId="0" sldId="539"/>
            <ac:spMk id="11270" creationId="{50A022F8-FEE9-42FF-97E4-4E3A6A0299B6}"/>
          </ac:spMkLst>
        </pc:spChg>
        <pc:spChg chg="mod">
          <ac:chgData name="王 欣捷" userId="b965477fa0aef5e6" providerId="LiveId" clId="{2B0FDB0B-89C3-479F-AB9D-D58F11732152}" dt="2021-03-07T12:38:01.635" v="1380" actId="207"/>
          <ac:spMkLst>
            <pc:docMk/>
            <pc:sldMk cId="0" sldId="539"/>
            <ac:spMk id="11271" creationId="{2FCA3D06-4E36-47D7-B151-C47A9A056B50}"/>
          </ac:spMkLst>
        </pc:spChg>
        <pc:spChg chg="mod">
          <ac:chgData name="王 欣捷" userId="b965477fa0aef5e6" providerId="LiveId" clId="{2B0FDB0B-89C3-479F-AB9D-D58F11732152}" dt="2021-03-07T12:37:49.679" v="1378" actId="1076"/>
          <ac:spMkLst>
            <pc:docMk/>
            <pc:sldMk cId="0" sldId="539"/>
            <ac:spMk id="11272" creationId="{3962F967-D1FA-415D-8491-162EF4B8D70A}"/>
          </ac:spMkLst>
        </pc:spChg>
        <pc:spChg chg="mod">
          <ac:chgData name="王 欣捷" userId="b965477fa0aef5e6" providerId="LiveId" clId="{2B0FDB0B-89C3-479F-AB9D-D58F11732152}" dt="2021-03-07T12:37:49.679" v="1378" actId="1076"/>
          <ac:spMkLst>
            <pc:docMk/>
            <pc:sldMk cId="0" sldId="539"/>
            <ac:spMk id="11273" creationId="{F8E83D73-B072-47BA-BAD7-AA7B109923BA}"/>
          </ac:spMkLst>
        </pc:spChg>
        <pc:grpChg chg="mod">
          <ac:chgData name="王 欣捷" userId="b965477fa0aef5e6" providerId="LiveId" clId="{2B0FDB0B-89C3-479F-AB9D-D58F11732152}" dt="2021-03-07T12:37:57.660" v="1379" actId="208"/>
          <ac:grpSpMkLst>
            <pc:docMk/>
            <pc:sldMk cId="0" sldId="539"/>
            <ac:grpSpMk id="11268" creationId="{7B9F15FE-FD01-4471-90B9-162E6F6940B3}"/>
          </ac:grpSpMkLst>
        </pc:grpChg>
      </pc:sldChg>
      <pc:sldChg chg="modSp mod">
        <pc:chgData name="王 欣捷" userId="b965477fa0aef5e6" providerId="LiveId" clId="{2B0FDB0B-89C3-479F-AB9D-D58F11732152}" dt="2021-03-07T10:06:53.834" v="265"/>
        <pc:sldMkLst>
          <pc:docMk/>
          <pc:sldMk cId="0" sldId="540"/>
        </pc:sldMkLst>
        <pc:spChg chg="mod">
          <ac:chgData name="王 欣捷" userId="b965477fa0aef5e6" providerId="LiveId" clId="{2B0FDB0B-89C3-479F-AB9D-D58F11732152}" dt="2021-03-07T10:06:53.834" v="265"/>
          <ac:spMkLst>
            <pc:docMk/>
            <pc:sldMk cId="0" sldId="540"/>
            <ac:spMk id="12290" creationId="{0DAA62A9-02FF-4F33-96DB-65DF1F89EC2B}"/>
          </ac:spMkLst>
        </pc:spChg>
        <pc:spChg chg="mod">
          <ac:chgData name="王 欣捷" userId="b965477fa0aef5e6" providerId="LiveId" clId="{2B0FDB0B-89C3-479F-AB9D-D58F11732152}" dt="2021-03-07T10:06:53.834" v="265"/>
          <ac:spMkLst>
            <pc:docMk/>
            <pc:sldMk cId="0" sldId="540"/>
            <ac:spMk id="12291" creationId="{5564DC41-C548-464E-918F-5E5B65A69B0D}"/>
          </ac:spMkLst>
        </pc:spChg>
      </pc:sldChg>
      <pc:sldChg chg="modSp del mod modNotes">
        <pc:chgData name="王 欣捷" userId="b965477fa0aef5e6" providerId="LiveId" clId="{2B0FDB0B-89C3-479F-AB9D-D58F11732152}" dt="2021-03-07T13:20:39.923" v="1439" actId="47"/>
        <pc:sldMkLst>
          <pc:docMk/>
          <pc:sldMk cId="0" sldId="541"/>
        </pc:sldMkLst>
        <pc:spChg chg="mod">
          <ac:chgData name="王 欣捷" userId="b965477fa0aef5e6" providerId="LiveId" clId="{2B0FDB0B-89C3-479F-AB9D-D58F11732152}" dt="2021-03-07T10:06:53.834" v="265"/>
          <ac:spMkLst>
            <pc:docMk/>
            <pc:sldMk cId="0" sldId="541"/>
            <ac:spMk id="2" creationId="{B5133379-0A3E-4D35-89DD-9A58E22C674A}"/>
          </ac:spMkLst>
        </pc:spChg>
        <pc:spChg chg="mod">
          <ac:chgData name="王 欣捷" userId="b965477fa0aef5e6" providerId="LiveId" clId="{2B0FDB0B-89C3-479F-AB9D-D58F11732152}" dt="2021-03-07T10:06:53.834" v="265"/>
          <ac:spMkLst>
            <pc:docMk/>
            <pc:sldMk cId="0" sldId="541"/>
            <ac:spMk id="13314" creationId="{BB3F8398-D61E-4A63-A151-B8D95340495C}"/>
          </ac:spMkLst>
        </pc:spChg>
        <pc:spChg chg="mod">
          <ac:chgData name="王 欣捷" userId="b965477fa0aef5e6" providerId="LiveId" clId="{2B0FDB0B-89C3-479F-AB9D-D58F11732152}" dt="2021-03-07T10:06:53.834" v="265"/>
          <ac:spMkLst>
            <pc:docMk/>
            <pc:sldMk cId="0" sldId="541"/>
            <ac:spMk id="13316" creationId="{899ADBA7-C680-45D0-AC62-59DFE1FAEC6D}"/>
          </ac:spMkLst>
        </pc:spChg>
        <pc:spChg chg="mod">
          <ac:chgData name="王 欣捷" userId="b965477fa0aef5e6" providerId="LiveId" clId="{2B0FDB0B-89C3-479F-AB9D-D58F11732152}" dt="2021-03-07T10:06:53.834" v="265"/>
          <ac:spMkLst>
            <pc:docMk/>
            <pc:sldMk cId="0" sldId="541"/>
            <ac:spMk id="13317" creationId="{748C4F7C-E130-42B3-AEF1-338CC308E9EA}"/>
          </ac:spMkLst>
        </pc:spChg>
        <pc:spChg chg="mod">
          <ac:chgData name="王 欣捷" userId="b965477fa0aef5e6" providerId="LiveId" clId="{2B0FDB0B-89C3-479F-AB9D-D58F11732152}" dt="2021-03-07T10:06:53.834" v="265"/>
          <ac:spMkLst>
            <pc:docMk/>
            <pc:sldMk cId="0" sldId="541"/>
            <ac:spMk id="13322" creationId="{32F71B13-A060-4674-8BE8-331CD0313180}"/>
          </ac:spMkLst>
        </pc:spChg>
        <pc:spChg chg="mod">
          <ac:chgData name="王 欣捷" userId="b965477fa0aef5e6" providerId="LiveId" clId="{2B0FDB0B-89C3-479F-AB9D-D58F11732152}" dt="2021-03-07T10:06:53.834" v="265"/>
          <ac:spMkLst>
            <pc:docMk/>
            <pc:sldMk cId="0" sldId="541"/>
            <ac:spMk id="13323" creationId="{948C12CD-8F8B-4464-BBFF-6D4DA3F4B9FB}"/>
          </ac:spMkLst>
        </pc:spChg>
        <pc:spChg chg="mod">
          <ac:chgData name="王 欣捷" userId="b965477fa0aef5e6" providerId="LiveId" clId="{2B0FDB0B-89C3-479F-AB9D-D58F11732152}" dt="2021-03-07T10:06:53.834" v="265"/>
          <ac:spMkLst>
            <pc:docMk/>
            <pc:sldMk cId="0" sldId="541"/>
            <ac:spMk id="13324" creationId="{2B4DA212-1F8F-452D-A972-AC19E1F2FC8F}"/>
          </ac:spMkLst>
        </pc:spChg>
        <pc:spChg chg="mod">
          <ac:chgData name="王 欣捷" userId="b965477fa0aef5e6" providerId="LiveId" clId="{2B0FDB0B-89C3-479F-AB9D-D58F11732152}" dt="2021-03-07T10:06:53.834" v="265"/>
          <ac:spMkLst>
            <pc:docMk/>
            <pc:sldMk cId="0" sldId="541"/>
            <ac:spMk id="13327" creationId="{68471338-6936-4AED-A7EB-64336215F232}"/>
          </ac:spMkLst>
        </pc:spChg>
        <pc:spChg chg="mod">
          <ac:chgData name="王 欣捷" userId="b965477fa0aef5e6" providerId="LiveId" clId="{2B0FDB0B-89C3-479F-AB9D-D58F11732152}" dt="2021-03-07T10:06:53.834" v="265"/>
          <ac:spMkLst>
            <pc:docMk/>
            <pc:sldMk cId="0" sldId="541"/>
            <ac:spMk id="13328" creationId="{6C4743DA-D3D5-4BF2-9754-F9AA3811BFAA}"/>
          </ac:spMkLst>
        </pc:spChg>
        <pc:spChg chg="mod">
          <ac:chgData name="王 欣捷" userId="b965477fa0aef5e6" providerId="LiveId" clId="{2B0FDB0B-89C3-479F-AB9D-D58F11732152}" dt="2021-03-07T10:06:53.834" v="265"/>
          <ac:spMkLst>
            <pc:docMk/>
            <pc:sldMk cId="0" sldId="541"/>
            <ac:spMk id="13329" creationId="{3E0FD76F-60FD-43BA-8A2E-C5B171C68FC6}"/>
          </ac:spMkLst>
        </pc:spChg>
        <pc:spChg chg="mod">
          <ac:chgData name="王 欣捷" userId="b965477fa0aef5e6" providerId="LiveId" clId="{2B0FDB0B-89C3-479F-AB9D-D58F11732152}" dt="2021-03-07T10:06:53.834" v="265"/>
          <ac:spMkLst>
            <pc:docMk/>
            <pc:sldMk cId="0" sldId="541"/>
            <ac:spMk id="13330" creationId="{014E7E24-7C2A-42BB-9A57-B01508D3C618}"/>
          </ac:spMkLst>
        </pc:spChg>
        <pc:spChg chg="mod">
          <ac:chgData name="王 欣捷" userId="b965477fa0aef5e6" providerId="LiveId" clId="{2B0FDB0B-89C3-479F-AB9D-D58F11732152}" dt="2021-03-07T10:06:53.834" v="265"/>
          <ac:spMkLst>
            <pc:docMk/>
            <pc:sldMk cId="0" sldId="541"/>
            <ac:spMk id="13331" creationId="{9907D337-3B41-491A-8E51-D6CBF1EAE014}"/>
          </ac:spMkLst>
        </pc:spChg>
        <pc:spChg chg="mod">
          <ac:chgData name="王 欣捷" userId="b965477fa0aef5e6" providerId="LiveId" clId="{2B0FDB0B-89C3-479F-AB9D-D58F11732152}" dt="2021-03-07T10:06:53.834" v="265"/>
          <ac:spMkLst>
            <pc:docMk/>
            <pc:sldMk cId="0" sldId="541"/>
            <ac:spMk id="13332" creationId="{A7497EB0-2ED6-4810-A72A-421009EC0707}"/>
          </ac:spMkLst>
        </pc:spChg>
        <pc:spChg chg="mod">
          <ac:chgData name="王 欣捷" userId="b965477fa0aef5e6" providerId="LiveId" clId="{2B0FDB0B-89C3-479F-AB9D-D58F11732152}" dt="2021-03-07T10:06:53.834" v="265"/>
          <ac:spMkLst>
            <pc:docMk/>
            <pc:sldMk cId="0" sldId="541"/>
            <ac:spMk id="13333" creationId="{8E889440-B9EC-416C-9B5F-66BB500DF5A3}"/>
          </ac:spMkLst>
        </pc:spChg>
        <pc:spChg chg="mod">
          <ac:chgData name="王 欣捷" userId="b965477fa0aef5e6" providerId="LiveId" clId="{2B0FDB0B-89C3-479F-AB9D-D58F11732152}" dt="2021-03-07T10:06:53.834" v="265"/>
          <ac:spMkLst>
            <pc:docMk/>
            <pc:sldMk cId="0" sldId="541"/>
            <ac:spMk id="13334" creationId="{AB72D94E-81DB-400D-9703-32BA06A7412B}"/>
          </ac:spMkLst>
        </pc:spChg>
        <pc:spChg chg="mod">
          <ac:chgData name="王 欣捷" userId="b965477fa0aef5e6" providerId="LiveId" clId="{2B0FDB0B-89C3-479F-AB9D-D58F11732152}" dt="2021-03-07T10:06:53.834" v="265"/>
          <ac:spMkLst>
            <pc:docMk/>
            <pc:sldMk cId="0" sldId="541"/>
            <ac:spMk id="13335" creationId="{D8303A3C-72B6-43B8-9D8F-66781D77FF90}"/>
          </ac:spMkLst>
        </pc:spChg>
        <pc:spChg chg="mod">
          <ac:chgData name="王 欣捷" userId="b965477fa0aef5e6" providerId="LiveId" clId="{2B0FDB0B-89C3-479F-AB9D-D58F11732152}" dt="2021-03-07T10:06:53.834" v="265"/>
          <ac:spMkLst>
            <pc:docMk/>
            <pc:sldMk cId="0" sldId="541"/>
            <ac:spMk id="13336" creationId="{F56BF088-CFA4-4345-95D2-7F3FDC21EA09}"/>
          </ac:spMkLst>
        </pc:spChg>
        <pc:spChg chg="mod">
          <ac:chgData name="王 欣捷" userId="b965477fa0aef5e6" providerId="LiveId" clId="{2B0FDB0B-89C3-479F-AB9D-D58F11732152}" dt="2021-03-07T10:06:53.834" v="265"/>
          <ac:spMkLst>
            <pc:docMk/>
            <pc:sldMk cId="0" sldId="541"/>
            <ac:spMk id="13337" creationId="{67FA3E5C-12CE-48D9-A934-391CC603CD29}"/>
          </ac:spMkLst>
        </pc:spChg>
        <pc:spChg chg="mod">
          <ac:chgData name="王 欣捷" userId="b965477fa0aef5e6" providerId="LiveId" clId="{2B0FDB0B-89C3-479F-AB9D-D58F11732152}" dt="2021-03-07T10:06:53.834" v="265"/>
          <ac:spMkLst>
            <pc:docMk/>
            <pc:sldMk cId="0" sldId="541"/>
            <ac:spMk id="13338" creationId="{0DE6C529-A6F9-4F02-AE78-E0E0C87102A0}"/>
          </ac:spMkLst>
        </pc:spChg>
        <pc:spChg chg="mod">
          <ac:chgData name="王 欣捷" userId="b965477fa0aef5e6" providerId="LiveId" clId="{2B0FDB0B-89C3-479F-AB9D-D58F11732152}" dt="2021-03-07T10:06:53.834" v="265"/>
          <ac:spMkLst>
            <pc:docMk/>
            <pc:sldMk cId="0" sldId="541"/>
            <ac:spMk id="13339" creationId="{21709CA8-DFD4-4F30-916E-9D0CCFBED6EE}"/>
          </ac:spMkLst>
        </pc:spChg>
        <pc:spChg chg="mod">
          <ac:chgData name="王 欣捷" userId="b965477fa0aef5e6" providerId="LiveId" clId="{2B0FDB0B-89C3-479F-AB9D-D58F11732152}" dt="2021-03-07T10:06:53.834" v="265"/>
          <ac:spMkLst>
            <pc:docMk/>
            <pc:sldMk cId="0" sldId="541"/>
            <ac:spMk id="13340" creationId="{2DA3CDA5-8FCD-40FE-83F5-5C9A2FF23E7E}"/>
          </ac:spMkLst>
        </pc:spChg>
        <pc:spChg chg="mod">
          <ac:chgData name="王 欣捷" userId="b965477fa0aef5e6" providerId="LiveId" clId="{2B0FDB0B-89C3-479F-AB9D-D58F11732152}" dt="2021-03-07T10:06:53.834" v="265"/>
          <ac:spMkLst>
            <pc:docMk/>
            <pc:sldMk cId="0" sldId="541"/>
            <ac:spMk id="13341" creationId="{DF842224-E0B0-4895-A70C-DCC72C89799E}"/>
          </ac:spMkLst>
        </pc:spChg>
        <pc:spChg chg="mod">
          <ac:chgData name="王 欣捷" userId="b965477fa0aef5e6" providerId="LiveId" clId="{2B0FDB0B-89C3-479F-AB9D-D58F11732152}" dt="2021-03-07T10:06:53.834" v="265"/>
          <ac:spMkLst>
            <pc:docMk/>
            <pc:sldMk cId="0" sldId="541"/>
            <ac:spMk id="13342" creationId="{50D217A7-815D-4613-830D-0C5E9C11312B}"/>
          </ac:spMkLst>
        </pc:spChg>
        <pc:spChg chg="mod">
          <ac:chgData name="王 欣捷" userId="b965477fa0aef5e6" providerId="LiveId" clId="{2B0FDB0B-89C3-479F-AB9D-D58F11732152}" dt="2021-03-07T10:06:53.834" v="265"/>
          <ac:spMkLst>
            <pc:docMk/>
            <pc:sldMk cId="0" sldId="541"/>
            <ac:spMk id="13343" creationId="{9E20F8E7-74AC-48C5-899E-696F8229C42A}"/>
          </ac:spMkLst>
        </pc:spChg>
        <pc:spChg chg="mod">
          <ac:chgData name="王 欣捷" userId="b965477fa0aef5e6" providerId="LiveId" clId="{2B0FDB0B-89C3-479F-AB9D-D58F11732152}" dt="2021-03-07T10:06:53.834" v="265"/>
          <ac:spMkLst>
            <pc:docMk/>
            <pc:sldMk cId="0" sldId="541"/>
            <ac:spMk id="13344" creationId="{2B4908FC-C153-4B8B-8ECA-04A1CBF1B478}"/>
          </ac:spMkLst>
        </pc:spChg>
        <pc:spChg chg="mod">
          <ac:chgData name="王 欣捷" userId="b965477fa0aef5e6" providerId="LiveId" clId="{2B0FDB0B-89C3-479F-AB9D-D58F11732152}" dt="2021-03-07T10:06:53.834" v="265"/>
          <ac:spMkLst>
            <pc:docMk/>
            <pc:sldMk cId="0" sldId="541"/>
            <ac:spMk id="13345" creationId="{87509F1E-1BBC-43A2-8BF3-40BA915CBF9A}"/>
          </ac:spMkLst>
        </pc:spChg>
        <pc:spChg chg="mod">
          <ac:chgData name="王 欣捷" userId="b965477fa0aef5e6" providerId="LiveId" clId="{2B0FDB0B-89C3-479F-AB9D-D58F11732152}" dt="2021-03-07T10:06:53.834" v="265"/>
          <ac:spMkLst>
            <pc:docMk/>
            <pc:sldMk cId="0" sldId="541"/>
            <ac:spMk id="13346" creationId="{1B348762-070D-4AB8-B4F3-18ECECF8B933}"/>
          </ac:spMkLst>
        </pc:spChg>
        <pc:spChg chg="mod">
          <ac:chgData name="王 欣捷" userId="b965477fa0aef5e6" providerId="LiveId" clId="{2B0FDB0B-89C3-479F-AB9D-D58F11732152}" dt="2021-03-07T10:06:53.834" v="265"/>
          <ac:spMkLst>
            <pc:docMk/>
            <pc:sldMk cId="0" sldId="541"/>
            <ac:spMk id="13350" creationId="{F2ADBA60-10F5-4F50-AC6F-5158ED069E73}"/>
          </ac:spMkLst>
        </pc:spChg>
        <pc:spChg chg="mod">
          <ac:chgData name="王 欣捷" userId="b965477fa0aef5e6" providerId="LiveId" clId="{2B0FDB0B-89C3-479F-AB9D-D58F11732152}" dt="2021-03-07T10:06:53.834" v="265"/>
          <ac:spMkLst>
            <pc:docMk/>
            <pc:sldMk cId="0" sldId="541"/>
            <ac:spMk id="13351" creationId="{C019E48F-01B8-410D-BFA0-E1853297831B}"/>
          </ac:spMkLst>
        </pc:spChg>
        <pc:spChg chg="mod">
          <ac:chgData name="王 欣捷" userId="b965477fa0aef5e6" providerId="LiveId" clId="{2B0FDB0B-89C3-479F-AB9D-D58F11732152}" dt="2021-03-07T10:06:53.834" v="265"/>
          <ac:spMkLst>
            <pc:docMk/>
            <pc:sldMk cId="0" sldId="541"/>
            <ac:spMk id="13352" creationId="{93EED6D2-D56B-4575-A3E0-CA42CFC2D1E7}"/>
          </ac:spMkLst>
        </pc:spChg>
        <pc:spChg chg="mod">
          <ac:chgData name="王 欣捷" userId="b965477fa0aef5e6" providerId="LiveId" clId="{2B0FDB0B-89C3-479F-AB9D-D58F11732152}" dt="2021-03-07T10:06:53.834" v="265"/>
          <ac:spMkLst>
            <pc:docMk/>
            <pc:sldMk cId="0" sldId="541"/>
            <ac:spMk id="13353" creationId="{E1185DE5-CC42-4A67-BF49-26D4AF1419A7}"/>
          </ac:spMkLst>
        </pc:spChg>
        <pc:spChg chg="mod">
          <ac:chgData name="王 欣捷" userId="b965477fa0aef5e6" providerId="LiveId" clId="{2B0FDB0B-89C3-479F-AB9D-D58F11732152}" dt="2021-03-07T10:06:53.834" v="265"/>
          <ac:spMkLst>
            <pc:docMk/>
            <pc:sldMk cId="0" sldId="541"/>
            <ac:spMk id="13354" creationId="{AEF89048-7DE0-492F-BE97-0910764B1180}"/>
          </ac:spMkLst>
        </pc:spChg>
        <pc:spChg chg="mod">
          <ac:chgData name="王 欣捷" userId="b965477fa0aef5e6" providerId="LiveId" clId="{2B0FDB0B-89C3-479F-AB9D-D58F11732152}" dt="2021-03-07T10:06:53.834" v="265"/>
          <ac:spMkLst>
            <pc:docMk/>
            <pc:sldMk cId="0" sldId="541"/>
            <ac:spMk id="13355" creationId="{8E675448-18E9-46B1-8A87-89388119AC74}"/>
          </ac:spMkLst>
        </pc:spChg>
        <pc:spChg chg="mod">
          <ac:chgData name="王 欣捷" userId="b965477fa0aef5e6" providerId="LiveId" clId="{2B0FDB0B-89C3-479F-AB9D-D58F11732152}" dt="2021-03-07T10:06:53.834" v="265"/>
          <ac:spMkLst>
            <pc:docMk/>
            <pc:sldMk cId="0" sldId="541"/>
            <ac:spMk id="13356" creationId="{9C39FCB0-E977-4B2C-B45F-5C459BA30F3D}"/>
          </ac:spMkLst>
        </pc:spChg>
        <pc:spChg chg="mod">
          <ac:chgData name="王 欣捷" userId="b965477fa0aef5e6" providerId="LiveId" clId="{2B0FDB0B-89C3-479F-AB9D-D58F11732152}" dt="2021-03-07T10:06:53.834" v="265"/>
          <ac:spMkLst>
            <pc:docMk/>
            <pc:sldMk cId="0" sldId="541"/>
            <ac:spMk id="13357" creationId="{B727EFFA-582A-44F6-BFFE-428EC113587B}"/>
          </ac:spMkLst>
        </pc:spChg>
        <pc:spChg chg="mod">
          <ac:chgData name="王 欣捷" userId="b965477fa0aef5e6" providerId="LiveId" clId="{2B0FDB0B-89C3-479F-AB9D-D58F11732152}" dt="2021-03-07T10:06:53.834" v="265"/>
          <ac:spMkLst>
            <pc:docMk/>
            <pc:sldMk cId="0" sldId="541"/>
            <ac:spMk id="13358" creationId="{43E35CB5-6BFB-49B9-9352-9C59B5D7B40D}"/>
          </ac:spMkLst>
        </pc:spChg>
        <pc:spChg chg="mod">
          <ac:chgData name="王 欣捷" userId="b965477fa0aef5e6" providerId="LiveId" clId="{2B0FDB0B-89C3-479F-AB9D-D58F11732152}" dt="2021-03-07T10:06:53.834" v="265"/>
          <ac:spMkLst>
            <pc:docMk/>
            <pc:sldMk cId="0" sldId="541"/>
            <ac:spMk id="13359" creationId="{FEB3B97D-7347-4DA4-8781-4499339B3EC3}"/>
          </ac:spMkLst>
        </pc:spChg>
        <pc:spChg chg="mod">
          <ac:chgData name="王 欣捷" userId="b965477fa0aef5e6" providerId="LiveId" clId="{2B0FDB0B-89C3-479F-AB9D-D58F11732152}" dt="2021-03-07T10:06:53.834" v="265"/>
          <ac:spMkLst>
            <pc:docMk/>
            <pc:sldMk cId="0" sldId="541"/>
            <ac:spMk id="13360" creationId="{1669B82A-0CD3-4247-BD57-9CC8EA9ED64C}"/>
          </ac:spMkLst>
        </pc:spChg>
        <pc:spChg chg="mod">
          <ac:chgData name="王 欣捷" userId="b965477fa0aef5e6" providerId="LiveId" clId="{2B0FDB0B-89C3-479F-AB9D-D58F11732152}" dt="2021-03-07T10:06:53.834" v="265"/>
          <ac:spMkLst>
            <pc:docMk/>
            <pc:sldMk cId="0" sldId="541"/>
            <ac:spMk id="13361" creationId="{4AFB16B6-2202-4BFC-9B07-BEFA217BF0BA}"/>
          </ac:spMkLst>
        </pc:spChg>
        <pc:spChg chg="mod">
          <ac:chgData name="王 欣捷" userId="b965477fa0aef5e6" providerId="LiveId" clId="{2B0FDB0B-89C3-479F-AB9D-D58F11732152}" dt="2021-03-07T10:06:53.834" v="265"/>
          <ac:spMkLst>
            <pc:docMk/>
            <pc:sldMk cId="0" sldId="541"/>
            <ac:spMk id="13362" creationId="{BA6BF523-8666-4DB8-9A35-6141221EA603}"/>
          </ac:spMkLst>
        </pc:spChg>
        <pc:spChg chg="mod">
          <ac:chgData name="王 欣捷" userId="b965477fa0aef5e6" providerId="LiveId" clId="{2B0FDB0B-89C3-479F-AB9D-D58F11732152}" dt="2021-03-07T10:06:53.834" v="265"/>
          <ac:spMkLst>
            <pc:docMk/>
            <pc:sldMk cId="0" sldId="541"/>
            <ac:spMk id="13363" creationId="{FCFDA4EE-6A5D-418D-9248-AAB0163AF47A}"/>
          </ac:spMkLst>
        </pc:spChg>
        <pc:spChg chg="mod">
          <ac:chgData name="王 欣捷" userId="b965477fa0aef5e6" providerId="LiveId" clId="{2B0FDB0B-89C3-479F-AB9D-D58F11732152}" dt="2021-03-07T10:06:53.834" v="265"/>
          <ac:spMkLst>
            <pc:docMk/>
            <pc:sldMk cId="0" sldId="541"/>
            <ac:spMk id="13364" creationId="{42540280-BB15-4F99-BF84-71C29587B1F2}"/>
          </ac:spMkLst>
        </pc:spChg>
        <pc:spChg chg="mod">
          <ac:chgData name="王 欣捷" userId="b965477fa0aef5e6" providerId="LiveId" clId="{2B0FDB0B-89C3-479F-AB9D-D58F11732152}" dt="2021-03-07T10:06:53.834" v="265"/>
          <ac:spMkLst>
            <pc:docMk/>
            <pc:sldMk cId="0" sldId="541"/>
            <ac:spMk id="13365" creationId="{0F51D8E8-71C3-4FE4-BBF5-84824B4337F4}"/>
          </ac:spMkLst>
        </pc:spChg>
        <pc:spChg chg="mod">
          <ac:chgData name="王 欣捷" userId="b965477fa0aef5e6" providerId="LiveId" clId="{2B0FDB0B-89C3-479F-AB9D-D58F11732152}" dt="2021-03-07T10:06:53.834" v="265"/>
          <ac:spMkLst>
            <pc:docMk/>
            <pc:sldMk cId="0" sldId="541"/>
            <ac:spMk id="13366" creationId="{852461E6-A597-40BC-B6FF-F5DF6AAC76AC}"/>
          </ac:spMkLst>
        </pc:spChg>
        <pc:spChg chg="mod">
          <ac:chgData name="王 欣捷" userId="b965477fa0aef5e6" providerId="LiveId" clId="{2B0FDB0B-89C3-479F-AB9D-D58F11732152}" dt="2021-03-07T10:06:53.834" v="265"/>
          <ac:spMkLst>
            <pc:docMk/>
            <pc:sldMk cId="0" sldId="541"/>
            <ac:spMk id="13367" creationId="{4AB9C8D0-7122-4E27-8D99-D58A1D950E9F}"/>
          </ac:spMkLst>
        </pc:spChg>
        <pc:spChg chg="mod">
          <ac:chgData name="王 欣捷" userId="b965477fa0aef5e6" providerId="LiveId" clId="{2B0FDB0B-89C3-479F-AB9D-D58F11732152}" dt="2021-03-07T10:06:53.834" v="265"/>
          <ac:spMkLst>
            <pc:docMk/>
            <pc:sldMk cId="0" sldId="541"/>
            <ac:spMk id="13368" creationId="{908869C2-8143-40C6-AB33-6A5028591062}"/>
          </ac:spMkLst>
        </pc:spChg>
        <pc:spChg chg="mod">
          <ac:chgData name="王 欣捷" userId="b965477fa0aef5e6" providerId="LiveId" clId="{2B0FDB0B-89C3-479F-AB9D-D58F11732152}" dt="2021-03-07T10:06:53.834" v="265"/>
          <ac:spMkLst>
            <pc:docMk/>
            <pc:sldMk cId="0" sldId="541"/>
            <ac:spMk id="13369" creationId="{FB44E08F-517E-4550-BFD9-9E80FEF26B16}"/>
          </ac:spMkLst>
        </pc:spChg>
        <pc:spChg chg="mod">
          <ac:chgData name="王 欣捷" userId="b965477fa0aef5e6" providerId="LiveId" clId="{2B0FDB0B-89C3-479F-AB9D-D58F11732152}" dt="2021-03-07T10:06:53.834" v="265"/>
          <ac:spMkLst>
            <pc:docMk/>
            <pc:sldMk cId="0" sldId="541"/>
            <ac:spMk id="13370" creationId="{C4399902-8F38-4208-A2F4-1FBC0FCFC5C5}"/>
          </ac:spMkLst>
        </pc:spChg>
        <pc:spChg chg="mod">
          <ac:chgData name="王 欣捷" userId="b965477fa0aef5e6" providerId="LiveId" clId="{2B0FDB0B-89C3-479F-AB9D-D58F11732152}" dt="2021-03-07T10:06:53.834" v="265"/>
          <ac:spMkLst>
            <pc:docMk/>
            <pc:sldMk cId="0" sldId="541"/>
            <ac:spMk id="13371" creationId="{A770983A-F531-4BCB-9490-05AD8D18D8D4}"/>
          </ac:spMkLst>
        </pc:spChg>
        <pc:spChg chg="mod">
          <ac:chgData name="王 欣捷" userId="b965477fa0aef5e6" providerId="LiveId" clId="{2B0FDB0B-89C3-479F-AB9D-D58F11732152}" dt="2021-03-07T10:06:53.834" v="265"/>
          <ac:spMkLst>
            <pc:docMk/>
            <pc:sldMk cId="0" sldId="541"/>
            <ac:spMk id="13372" creationId="{87C07AAA-A74C-4AB7-BFC1-474B3DD46261}"/>
          </ac:spMkLst>
        </pc:spChg>
        <pc:spChg chg="mod">
          <ac:chgData name="王 欣捷" userId="b965477fa0aef5e6" providerId="LiveId" clId="{2B0FDB0B-89C3-479F-AB9D-D58F11732152}" dt="2021-03-07T10:06:53.834" v="265"/>
          <ac:spMkLst>
            <pc:docMk/>
            <pc:sldMk cId="0" sldId="541"/>
            <ac:spMk id="13373" creationId="{75900889-6ADB-46B6-AACD-C297B27CB36D}"/>
          </ac:spMkLst>
        </pc:spChg>
        <pc:spChg chg="mod">
          <ac:chgData name="王 欣捷" userId="b965477fa0aef5e6" providerId="LiveId" clId="{2B0FDB0B-89C3-479F-AB9D-D58F11732152}" dt="2021-03-07T10:06:53.834" v="265"/>
          <ac:spMkLst>
            <pc:docMk/>
            <pc:sldMk cId="0" sldId="541"/>
            <ac:spMk id="13374" creationId="{5503B36B-08B9-479D-9B39-C55962D69873}"/>
          </ac:spMkLst>
        </pc:spChg>
        <pc:spChg chg="mod">
          <ac:chgData name="王 欣捷" userId="b965477fa0aef5e6" providerId="LiveId" clId="{2B0FDB0B-89C3-479F-AB9D-D58F11732152}" dt="2021-03-07T10:06:53.834" v="265"/>
          <ac:spMkLst>
            <pc:docMk/>
            <pc:sldMk cId="0" sldId="541"/>
            <ac:spMk id="13375" creationId="{9EBEF3EE-7B09-4CD8-9650-7DEA72F6AFE9}"/>
          </ac:spMkLst>
        </pc:spChg>
        <pc:spChg chg="mod">
          <ac:chgData name="王 欣捷" userId="b965477fa0aef5e6" providerId="LiveId" clId="{2B0FDB0B-89C3-479F-AB9D-D58F11732152}" dt="2021-03-07T10:06:53.834" v="265"/>
          <ac:spMkLst>
            <pc:docMk/>
            <pc:sldMk cId="0" sldId="541"/>
            <ac:spMk id="13376" creationId="{FE93102E-2355-403B-872C-AFD0D3AFC208}"/>
          </ac:spMkLst>
        </pc:spChg>
        <pc:spChg chg="mod">
          <ac:chgData name="王 欣捷" userId="b965477fa0aef5e6" providerId="LiveId" clId="{2B0FDB0B-89C3-479F-AB9D-D58F11732152}" dt="2021-03-07T10:06:53.834" v="265"/>
          <ac:spMkLst>
            <pc:docMk/>
            <pc:sldMk cId="0" sldId="541"/>
            <ac:spMk id="13380" creationId="{B2A28106-C74B-4067-8F60-DF79CB226A7C}"/>
          </ac:spMkLst>
        </pc:spChg>
        <pc:spChg chg="mod">
          <ac:chgData name="王 欣捷" userId="b965477fa0aef5e6" providerId="LiveId" clId="{2B0FDB0B-89C3-479F-AB9D-D58F11732152}" dt="2021-03-07T10:06:53.834" v="265"/>
          <ac:spMkLst>
            <pc:docMk/>
            <pc:sldMk cId="0" sldId="541"/>
            <ac:spMk id="13381" creationId="{789E5586-127B-4748-A41D-E25BFE237EA5}"/>
          </ac:spMkLst>
        </pc:spChg>
        <pc:spChg chg="mod">
          <ac:chgData name="王 欣捷" userId="b965477fa0aef5e6" providerId="LiveId" clId="{2B0FDB0B-89C3-479F-AB9D-D58F11732152}" dt="2021-03-07T10:06:53.834" v="265"/>
          <ac:spMkLst>
            <pc:docMk/>
            <pc:sldMk cId="0" sldId="541"/>
            <ac:spMk id="13382" creationId="{F976014E-9B4A-48DA-A021-2718FE50DA7B}"/>
          </ac:spMkLst>
        </pc:spChg>
        <pc:spChg chg="mod">
          <ac:chgData name="王 欣捷" userId="b965477fa0aef5e6" providerId="LiveId" clId="{2B0FDB0B-89C3-479F-AB9D-D58F11732152}" dt="2021-03-07T10:06:53.834" v="265"/>
          <ac:spMkLst>
            <pc:docMk/>
            <pc:sldMk cId="0" sldId="541"/>
            <ac:spMk id="13383" creationId="{4A5D9675-B425-4B53-9BF9-4D7CC2B28262}"/>
          </ac:spMkLst>
        </pc:spChg>
        <pc:spChg chg="mod">
          <ac:chgData name="王 欣捷" userId="b965477fa0aef5e6" providerId="LiveId" clId="{2B0FDB0B-89C3-479F-AB9D-D58F11732152}" dt="2021-03-07T10:06:53.834" v="265"/>
          <ac:spMkLst>
            <pc:docMk/>
            <pc:sldMk cId="0" sldId="541"/>
            <ac:spMk id="13384" creationId="{2175C1DC-F760-48BF-9103-7AEEA9B70585}"/>
          </ac:spMkLst>
        </pc:spChg>
        <pc:spChg chg="mod">
          <ac:chgData name="王 欣捷" userId="b965477fa0aef5e6" providerId="LiveId" clId="{2B0FDB0B-89C3-479F-AB9D-D58F11732152}" dt="2021-03-07T10:06:53.834" v="265"/>
          <ac:spMkLst>
            <pc:docMk/>
            <pc:sldMk cId="0" sldId="541"/>
            <ac:spMk id="13385" creationId="{81DCAA1E-B504-4DFB-BDE0-D491C985FA8F}"/>
          </ac:spMkLst>
        </pc:spChg>
        <pc:spChg chg="mod">
          <ac:chgData name="王 欣捷" userId="b965477fa0aef5e6" providerId="LiveId" clId="{2B0FDB0B-89C3-479F-AB9D-D58F11732152}" dt="2021-03-07T10:06:53.834" v="265"/>
          <ac:spMkLst>
            <pc:docMk/>
            <pc:sldMk cId="0" sldId="541"/>
            <ac:spMk id="13386" creationId="{085A71D0-3EB1-473F-AB4B-24D5CE702E5E}"/>
          </ac:spMkLst>
        </pc:spChg>
        <pc:spChg chg="mod">
          <ac:chgData name="王 欣捷" userId="b965477fa0aef5e6" providerId="LiveId" clId="{2B0FDB0B-89C3-479F-AB9D-D58F11732152}" dt="2021-03-07T10:06:53.834" v="265"/>
          <ac:spMkLst>
            <pc:docMk/>
            <pc:sldMk cId="0" sldId="541"/>
            <ac:spMk id="13387" creationId="{C3B4A2E5-6D4B-4229-B941-318E3C31B67F}"/>
          </ac:spMkLst>
        </pc:spChg>
        <pc:spChg chg="mod">
          <ac:chgData name="王 欣捷" userId="b965477fa0aef5e6" providerId="LiveId" clId="{2B0FDB0B-89C3-479F-AB9D-D58F11732152}" dt="2021-03-07T10:06:53.834" v="265"/>
          <ac:spMkLst>
            <pc:docMk/>
            <pc:sldMk cId="0" sldId="541"/>
            <ac:spMk id="13388" creationId="{A9CD0D96-3A72-4547-AACC-92872E6C50CD}"/>
          </ac:spMkLst>
        </pc:spChg>
        <pc:spChg chg="mod">
          <ac:chgData name="王 欣捷" userId="b965477fa0aef5e6" providerId="LiveId" clId="{2B0FDB0B-89C3-479F-AB9D-D58F11732152}" dt="2021-03-07T10:06:53.834" v="265"/>
          <ac:spMkLst>
            <pc:docMk/>
            <pc:sldMk cId="0" sldId="541"/>
            <ac:spMk id="13389" creationId="{7C18922B-E09B-42E2-8084-62E054FA4B75}"/>
          </ac:spMkLst>
        </pc:spChg>
        <pc:spChg chg="mod">
          <ac:chgData name="王 欣捷" userId="b965477fa0aef5e6" providerId="LiveId" clId="{2B0FDB0B-89C3-479F-AB9D-D58F11732152}" dt="2021-03-07T10:06:53.834" v="265"/>
          <ac:spMkLst>
            <pc:docMk/>
            <pc:sldMk cId="0" sldId="541"/>
            <ac:spMk id="13390" creationId="{E5C9ADBE-62F4-4C30-A99F-97B59D4E1E14}"/>
          </ac:spMkLst>
        </pc:spChg>
        <pc:spChg chg="mod">
          <ac:chgData name="王 欣捷" userId="b965477fa0aef5e6" providerId="LiveId" clId="{2B0FDB0B-89C3-479F-AB9D-D58F11732152}" dt="2021-03-07T10:06:53.834" v="265"/>
          <ac:spMkLst>
            <pc:docMk/>
            <pc:sldMk cId="0" sldId="541"/>
            <ac:spMk id="13391" creationId="{1241CBC7-60D6-4CDB-A448-C16F66829E38}"/>
          </ac:spMkLst>
        </pc:spChg>
        <pc:spChg chg="mod">
          <ac:chgData name="王 欣捷" userId="b965477fa0aef5e6" providerId="LiveId" clId="{2B0FDB0B-89C3-479F-AB9D-D58F11732152}" dt="2021-03-07T10:06:53.834" v="265"/>
          <ac:spMkLst>
            <pc:docMk/>
            <pc:sldMk cId="0" sldId="541"/>
            <ac:spMk id="13392" creationId="{39E1D730-C14A-4071-86C4-DD83E554D5C9}"/>
          </ac:spMkLst>
        </pc:spChg>
        <pc:spChg chg="mod">
          <ac:chgData name="王 欣捷" userId="b965477fa0aef5e6" providerId="LiveId" clId="{2B0FDB0B-89C3-479F-AB9D-D58F11732152}" dt="2021-03-07T10:06:53.834" v="265"/>
          <ac:spMkLst>
            <pc:docMk/>
            <pc:sldMk cId="0" sldId="541"/>
            <ac:spMk id="13393" creationId="{0B385160-6267-48D0-A4C5-E025B2905821}"/>
          </ac:spMkLst>
        </pc:spChg>
        <pc:spChg chg="mod">
          <ac:chgData name="王 欣捷" userId="b965477fa0aef5e6" providerId="LiveId" clId="{2B0FDB0B-89C3-479F-AB9D-D58F11732152}" dt="2021-03-07T10:06:53.834" v="265"/>
          <ac:spMkLst>
            <pc:docMk/>
            <pc:sldMk cId="0" sldId="541"/>
            <ac:spMk id="13394" creationId="{67DC1D35-F318-4874-879C-C92114C9AA3E}"/>
          </ac:spMkLst>
        </pc:spChg>
        <pc:spChg chg="mod">
          <ac:chgData name="王 欣捷" userId="b965477fa0aef5e6" providerId="LiveId" clId="{2B0FDB0B-89C3-479F-AB9D-D58F11732152}" dt="2021-03-07T10:06:53.834" v="265"/>
          <ac:spMkLst>
            <pc:docMk/>
            <pc:sldMk cId="0" sldId="541"/>
            <ac:spMk id="13395" creationId="{20751C8E-DD0E-446F-BF1F-64D7723BAD3C}"/>
          </ac:spMkLst>
        </pc:spChg>
        <pc:spChg chg="mod">
          <ac:chgData name="王 欣捷" userId="b965477fa0aef5e6" providerId="LiveId" clId="{2B0FDB0B-89C3-479F-AB9D-D58F11732152}" dt="2021-03-07T10:06:53.834" v="265"/>
          <ac:spMkLst>
            <pc:docMk/>
            <pc:sldMk cId="0" sldId="541"/>
            <ac:spMk id="13396" creationId="{B9FDC850-1088-44ED-A211-03C17E1AD52D}"/>
          </ac:spMkLst>
        </pc:spChg>
        <pc:spChg chg="mod">
          <ac:chgData name="王 欣捷" userId="b965477fa0aef5e6" providerId="LiveId" clId="{2B0FDB0B-89C3-479F-AB9D-D58F11732152}" dt="2021-03-07T10:06:53.834" v="265"/>
          <ac:spMkLst>
            <pc:docMk/>
            <pc:sldMk cId="0" sldId="541"/>
            <ac:spMk id="13397" creationId="{FA68A0FD-9AA5-4A71-8827-B5A55062296F}"/>
          </ac:spMkLst>
        </pc:spChg>
        <pc:spChg chg="mod">
          <ac:chgData name="王 欣捷" userId="b965477fa0aef5e6" providerId="LiveId" clId="{2B0FDB0B-89C3-479F-AB9D-D58F11732152}" dt="2021-03-07T10:06:53.834" v="265"/>
          <ac:spMkLst>
            <pc:docMk/>
            <pc:sldMk cId="0" sldId="541"/>
            <ac:spMk id="13398" creationId="{5D40109D-246B-490F-AB1E-DC5187FBEDCC}"/>
          </ac:spMkLst>
        </pc:spChg>
        <pc:grpChg chg="mod">
          <ac:chgData name="王 欣捷" userId="b965477fa0aef5e6" providerId="LiveId" clId="{2B0FDB0B-89C3-479F-AB9D-D58F11732152}" dt="2021-03-07T10:06:53.834" v="265"/>
          <ac:grpSpMkLst>
            <pc:docMk/>
            <pc:sldMk cId="0" sldId="541"/>
            <ac:grpSpMk id="13315" creationId="{DF30A6CA-EE62-4DBA-B560-381F249DF14A}"/>
          </ac:grpSpMkLst>
        </pc:grpChg>
        <pc:grpChg chg="mod">
          <ac:chgData name="王 欣捷" userId="b965477fa0aef5e6" providerId="LiveId" clId="{2B0FDB0B-89C3-479F-AB9D-D58F11732152}" dt="2021-03-07T10:06:53.834" v="265"/>
          <ac:grpSpMkLst>
            <pc:docMk/>
            <pc:sldMk cId="0" sldId="541"/>
            <ac:grpSpMk id="13318" creationId="{E4D959EE-F905-443B-9B30-01B4B1BAF06C}"/>
          </ac:grpSpMkLst>
        </pc:grpChg>
        <pc:grpChg chg="mod">
          <ac:chgData name="王 欣捷" userId="b965477fa0aef5e6" providerId="LiveId" clId="{2B0FDB0B-89C3-479F-AB9D-D58F11732152}" dt="2021-03-07T10:06:53.834" v="265"/>
          <ac:grpSpMkLst>
            <pc:docMk/>
            <pc:sldMk cId="0" sldId="541"/>
            <ac:grpSpMk id="13319" creationId="{7C7EAAAE-1EBD-4A50-B858-AE9BC4391805}"/>
          </ac:grpSpMkLst>
        </pc:grpChg>
        <pc:grpChg chg="mod">
          <ac:chgData name="王 欣捷" userId="b965477fa0aef5e6" providerId="LiveId" clId="{2B0FDB0B-89C3-479F-AB9D-D58F11732152}" dt="2021-03-07T10:06:53.834" v="265"/>
          <ac:grpSpMkLst>
            <pc:docMk/>
            <pc:sldMk cId="0" sldId="541"/>
            <ac:grpSpMk id="13320" creationId="{AB91187D-92C8-48CC-9BAA-D5CA3A1BA061}"/>
          </ac:grpSpMkLst>
        </pc:grpChg>
        <pc:grpChg chg="mod">
          <ac:chgData name="王 欣捷" userId="b965477fa0aef5e6" providerId="LiveId" clId="{2B0FDB0B-89C3-479F-AB9D-D58F11732152}" dt="2021-03-07T10:06:53.834" v="265"/>
          <ac:grpSpMkLst>
            <pc:docMk/>
            <pc:sldMk cId="0" sldId="541"/>
            <ac:grpSpMk id="13325" creationId="{A9938663-2EE8-42E4-8518-63910662AF6F}"/>
          </ac:grpSpMkLst>
        </pc:grpChg>
        <pc:grpChg chg="mod">
          <ac:chgData name="王 欣捷" userId="b965477fa0aef5e6" providerId="LiveId" clId="{2B0FDB0B-89C3-479F-AB9D-D58F11732152}" dt="2021-03-07T10:06:53.834" v="265"/>
          <ac:grpSpMkLst>
            <pc:docMk/>
            <pc:sldMk cId="0" sldId="541"/>
            <ac:grpSpMk id="13326" creationId="{BD678999-C63E-4444-BEE6-F6D615DDED47}"/>
          </ac:grpSpMkLst>
        </pc:grpChg>
        <pc:grpChg chg="mod">
          <ac:chgData name="王 欣捷" userId="b965477fa0aef5e6" providerId="LiveId" clId="{2B0FDB0B-89C3-479F-AB9D-D58F11732152}" dt="2021-03-07T10:06:53.834" v="265"/>
          <ac:grpSpMkLst>
            <pc:docMk/>
            <pc:sldMk cId="0" sldId="541"/>
            <ac:grpSpMk id="13347" creationId="{C5393EC8-A506-4660-9449-3DEFB4EF8A93}"/>
          </ac:grpSpMkLst>
        </pc:grpChg>
        <pc:grpChg chg="mod">
          <ac:chgData name="王 欣捷" userId="b965477fa0aef5e6" providerId="LiveId" clId="{2B0FDB0B-89C3-479F-AB9D-D58F11732152}" dt="2021-03-07T10:06:53.834" v="265"/>
          <ac:grpSpMkLst>
            <pc:docMk/>
            <pc:sldMk cId="0" sldId="541"/>
            <ac:grpSpMk id="13348" creationId="{77801668-9333-46A9-A167-9719AAFA3F46}"/>
          </ac:grpSpMkLst>
        </pc:grpChg>
        <pc:grpChg chg="mod">
          <ac:chgData name="王 欣捷" userId="b965477fa0aef5e6" providerId="LiveId" clId="{2B0FDB0B-89C3-479F-AB9D-D58F11732152}" dt="2021-03-07T10:06:53.834" v="265"/>
          <ac:grpSpMkLst>
            <pc:docMk/>
            <pc:sldMk cId="0" sldId="541"/>
            <ac:grpSpMk id="13349" creationId="{005A14A2-C9DC-46E4-84FD-E09EF16211A5}"/>
          </ac:grpSpMkLst>
        </pc:grpChg>
        <pc:grpChg chg="mod">
          <ac:chgData name="王 欣捷" userId="b965477fa0aef5e6" providerId="LiveId" clId="{2B0FDB0B-89C3-479F-AB9D-D58F11732152}" dt="2021-03-07T10:06:53.834" v="265"/>
          <ac:grpSpMkLst>
            <pc:docMk/>
            <pc:sldMk cId="0" sldId="541"/>
            <ac:grpSpMk id="13377" creationId="{B8339E31-B0BF-4A89-B805-256EE40DA38D}"/>
          </ac:grpSpMkLst>
        </pc:grpChg>
        <pc:grpChg chg="mod">
          <ac:chgData name="王 欣捷" userId="b965477fa0aef5e6" providerId="LiveId" clId="{2B0FDB0B-89C3-479F-AB9D-D58F11732152}" dt="2021-03-07T10:06:53.834" v="265"/>
          <ac:grpSpMkLst>
            <pc:docMk/>
            <pc:sldMk cId="0" sldId="541"/>
            <ac:grpSpMk id="13378" creationId="{168A491E-0CCE-48A3-87CC-BD1C8F044BBC}"/>
          </ac:grpSpMkLst>
        </pc:grpChg>
        <pc:grpChg chg="mod">
          <ac:chgData name="王 欣捷" userId="b965477fa0aef5e6" providerId="LiveId" clId="{2B0FDB0B-89C3-479F-AB9D-D58F11732152}" dt="2021-03-07T10:06:53.834" v="265"/>
          <ac:grpSpMkLst>
            <pc:docMk/>
            <pc:sldMk cId="0" sldId="541"/>
            <ac:grpSpMk id="13379" creationId="{E9BF142B-5C78-4476-9E89-132F60C0787F}"/>
          </ac:grpSpMkLst>
        </pc:grpChg>
      </pc:sldChg>
      <pc:sldChg chg="addSp delSp modSp mod ord modAnim">
        <pc:chgData name="王 欣捷" userId="b965477fa0aef5e6" providerId="LiveId" clId="{2B0FDB0B-89C3-479F-AB9D-D58F11732152}" dt="2021-03-07T13:53:11.122" v="1939" actId="1076"/>
        <pc:sldMkLst>
          <pc:docMk/>
          <pc:sldMk cId="0" sldId="542"/>
        </pc:sldMkLst>
        <pc:spChg chg="add mod">
          <ac:chgData name="王 欣捷" userId="b965477fa0aef5e6" providerId="LiveId" clId="{2B0FDB0B-89C3-479F-AB9D-D58F11732152}" dt="2021-03-07T13:51:58.298" v="1922" actId="17032"/>
          <ac:spMkLst>
            <pc:docMk/>
            <pc:sldMk cId="0" sldId="542"/>
            <ac:spMk id="11" creationId="{D48465D6-B5CE-4F74-B096-11A2606FA468}"/>
          </ac:spMkLst>
        </pc:spChg>
        <pc:spChg chg="add del mod">
          <ac:chgData name="王 欣捷" userId="b965477fa0aef5e6" providerId="LiveId" clId="{2B0FDB0B-89C3-479F-AB9D-D58F11732152}" dt="2021-03-07T13:36:39.129" v="1491"/>
          <ac:spMkLst>
            <pc:docMk/>
            <pc:sldMk cId="0" sldId="542"/>
            <ac:spMk id="49" creationId="{C76F1C6B-D54A-4982-AF46-1DFCF81272DF}"/>
          </ac:spMkLst>
        </pc:spChg>
        <pc:spChg chg="add mod">
          <ac:chgData name="王 欣捷" userId="b965477fa0aef5e6" providerId="LiveId" clId="{2B0FDB0B-89C3-479F-AB9D-D58F11732152}" dt="2021-03-07T13:44:20.794" v="1793" actId="1036"/>
          <ac:spMkLst>
            <pc:docMk/>
            <pc:sldMk cId="0" sldId="542"/>
            <ac:spMk id="50" creationId="{3D1C9671-6ECD-4B6C-9527-7EC7E5705CFC}"/>
          </ac:spMkLst>
        </pc:spChg>
        <pc:spChg chg="mod">
          <ac:chgData name="王 欣捷" userId="b965477fa0aef5e6" providerId="LiveId" clId="{2B0FDB0B-89C3-479F-AB9D-D58F11732152}" dt="2021-03-07T10:06:53.834" v="265"/>
          <ac:spMkLst>
            <pc:docMk/>
            <pc:sldMk cId="0" sldId="542"/>
            <ac:spMk id="15362" creationId="{3FB02E34-C2CF-44B5-9126-F52697A50FE9}"/>
          </ac:spMkLst>
        </pc:spChg>
        <pc:spChg chg="mod">
          <ac:chgData name="王 欣捷" userId="b965477fa0aef5e6" providerId="LiveId" clId="{2B0FDB0B-89C3-479F-AB9D-D58F11732152}" dt="2021-03-07T13:44:14.331" v="1784" actId="2711"/>
          <ac:spMkLst>
            <pc:docMk/>
            <pc:sldMk cId="0" sldId="542"/>
            <ac:spMk id="15363" creationId="{9256D4C4-FFCC-4034-A2BE-164D20FD9EBB}"/>
          </ac:spMkLst>
        </pc:spChg>
        <pc:spChg chg="mod">
          <ac:chgData name="王 欣捷" userId="b965477fa0aef5e6" providerId="LiveId" clId="{2B0FDB0B-89C3-479F-AB9D-D58F11732152}" dt="2021-03-07T13:53:11.122" v="1939" actId="1076"/>
          <ac:spMkLst>
            <pc:docMk/>
            <pc:sldMk cId="0" sldId="542"/>
            <ac:spMk id="15365" creationId="{724C3ED6-A2FE-4702-956E-EE3B616AD11C}"/>
          </ac:spMkLst>
        </pc:spChg>
        <pc:spChg chg="del mod">
          <ac:chgData name="王 欣捷" userId="b965477fa0aef5e6" providerId="LiveId" clId="{2B0FDB0B-89C3-479F-AB9D-D58F11732152}" dt="2021-03-07T13:22:37.616" v="1450"/>
          <ac:spMkLst>
            <pc:docMk/>
            <pc:sldMk cId="0" sldId="542"/>
            <ac:spMk id="15376" creationId="{5358F1EA-B116-4DAB-85DD-2EE05B7D0DAD}"/>
          </ac:spMkLst>
        </pc:spChg>
        <pc:spChg chg="mod">
          <ac:chgData name="王 欣捷" userId="b965477fa0aef5e6" providerId="LiveId" clId="{2B0FDB0B-89C3-479F-AB9D-D58F11732152}" dt="2021-03-07T13:44:20.794" v="1793" actId="1036"/>
          <ac:spMkLst>
            <pc:docMk/>
            <pc:sldMk cId="0" sldId="542"/>
            <ac:spMk id="15377" creationId="{D8A7F12E-73B7-49CA-A999-3A243F5CB01F}"/>
          </ac:spMkLst>
        </pc:spChg>
        <pc:spChg chg="mod">
          <ac:chgData name="王 欣捷" userId="b965477fa0aef5e6" providerId="LiveId" clId="{2B0FDB0B-89C3-479F-AB9D-D58F11732152}" dt="2021-03-07T13:44:20.794" v="1793" actId="1036"/>
          <ac:spMkLst>
            <pc:docMk/>
            <pc:sldMk cId="0" sldId="542"/>
            <ac:spMk id="15378" creationId="{A27DE04E-85B6-4C21-9E7B-9F0F5E058370}"/>
          </ac:spMkLst>
        </pc:spChg>
        <pc:spChg chg="mod">
          <ac:chgData name="王 欣捷" userId="b965477fa0aef5e6" providerId="LiveId" clId="{2B0FDB0B-89C3-479F-AB9D-D58F11732152}" dt="2021-03-07T13:44:20.794" v="1793" actId="1036"/>
          <ac:spMkLst>
            <pc:docMk/>
            <pc:sldMk cId="0" sldId="542"/>
            <ac:spMk id="15379" creationId="{FE839550-A6F6-493F-A062-9E79048A608E}"/>
          </ac:spMkLst>
        </pc:spChg>
        <pc:spChg chg="mod">
          <ac:chgData name="王 欣捷" userId="b965477fa0aef5e6" providerId="LiveId" clId="{2B0FDB0B-89C3-479F-AB9D-D58F11732152}" dt="2021-03-07T13:44:20.794" v="1793" actId="1036"/>
          <ac:spMkLst>
            <pc:docMk/>
            <pc:sldMk cId="0" sldId="542"/>
            <ac:spMk id="15380" creationId="{E0F77364-8664-4B77-AF6F-7393A4EEEB9D}"/>
          </ac:spMkLst>
        </pc:spChg>
        <pc:spChg chg="mod">
          <ac:chgData name="王 欣捷" userId="b965477fa0aef5e6" providerId="LiveId" clId="{2B0FDB0B-89C3-479F-AB9D-D58F11732152}" dt="2021-03-07T13:44:20.794" v="1793" actId="1036"/>
          <ac:spMkLst>
            <pc:docMk/>
            <pc:sldMk cId="0" sldId="542"/>
            <ac:spMk id="15381" creationId="{424547FB-B74E-4938-A60E-4ADFA7E1764B}"/>
          </ac:spMkLst>
        </pc:spChg>
        <pc:spChg chg="mod">
          <ac:chgData name="王 欣捷" userId="b965477fa0aef5e6" providerId="LiveId" clId="{2B0FDB0B-89C3-479F-AB9D-D58F11732152}" dt="2021-03-07T13:44:20.794" v="1793" actId="1036"/>
          <ac:spMkLst>
            <pc:docMk/>
            <pc:sldMk cId="0" sldId="542"/>
            <ac:spMk id="15382" creationId="{A6317213-6210-4F26-A39E-99D8B8FD8825}"/>
          </ac:spMkLst>
        </pc:spChg>
        <pc:spChg chg="mod">
          <ac:chgData name="王 欣捷" userId="b965477fa0aef5e6" providerId="LiveId" clId="{2B0FDB0B-89C3-479F-AB9D-D58F11732152}" dt="2021-03-07T13:44:20.794" v="1793" actId="1036"/>
          <ac:spMkLst>
            <pc:docMk/>
            <pc:sldMk cId="0" sldId="542"/>
            <ac:spMk id="15383" creationId="{054CF302-F3A3-4DB0-BDA9-714244B84642}"/>
          </ac:spMkLst>
        </pc:spChg>
        <pc:spChg chg="mod">
          <ac:chgData name="王 欣捷" userId="b965477fa0aef5e6" providerId="LiveId" clId="{2B0FDB0B-89C3-479F-AB9D-D58F11732152}" dt="2021-03-07T13:44:20.794" v="1793" actId="1036"/>
          <ac:spMkLst>
            <pc:docMk/>
            <pc:sldMk cId="0" sldId="542"/>
            <ac:spMk id="15384" creationId="{A80C8B16-4096-4E17-9453-5C5017540D22}"/>
          </ac:spMkLst>
        </pc:spChg>
        <pc:spChg chg="mod">
          <ac:chgData name="王 欣捷" userId="b965477fa0aef5e6" providerId="LiveId" clId="{2B0FDB0B-89C3-479F-AB9D-D58F11732152}" dt="2021-03-07T13:44:20.794" v="1793" actId="1036"/>
          <ac:spMkLst>
            <pc:docMk/>
            <pc:sldMk cId="0" sldId="542"/>
            <ac:spMk id="15385" creationId="{799357A3-8659-4900-8E59-2D03EFF130D7}"/>
          </ac:spMkLst>
        </pc:spChg>
        <pc:spChg chg="mod">
          <ac:chgData name="王 欣捷" userId="b965477fa0aef5e6" providerId="LiveId" clId="{2B0FDB0B-89C3-479F-AB9D-D58F11732152}" dt="2021-03-07T13:44:20.794" v="1793" actId="1036"/>
          <ac:spMkLst>
            <pc:docMk/>
            <pc:sldMk cId="0" sldId="542"/>
            <ac:spMk id="15386" creationId="{D2A42EBE-B0BD-4E83-93E4-D6056BD80733}"/>
          </ac:spMkLst>
        </pc:spChg>
        <pc:spChg chg="mod">
          <ac:chgData name="王 欣捷" userId="b965477fa0aef5e6" providerId="LiveId" clId="{2B0FDB0B-89C3-479F-AB9D-D58F11732152}" dt="2021-03-07T13:44:20.794" v="1793" actId="1036"/>
          <ac:spMkLst>
            <pc:docMk/>
            <pc:sldMk cId="0" sldId="542"/>
            <ac:spMk id="15387" creationId="{91935E15-1319-422D-9C26-9B36165AC3B6}"/>
          </ac:spMkLst>
        </pc:spChg>
        <pc:spChg chg="mod">
          <ac:chgData name="王 欣捷" userId="b965477fa0aef5e6" providerId="LiveId" clId="{2B0FDB0B-89C3-479F-AB9D-D58F11732152}" dt="2021-03-07T13:44:20.794" v="1793" actId="1036"/>
          <ac:spMkLst>
            <pc:docMk/>
            <pc:sldMk cId="0" sldId="542"/>
            <ac:spMk id="15388" creationId="{CDCA19DA-8779-46FB-BC72-2AF11733A475}"/>
          </ac:spMkLst>
        </pc:spChg>
        <pc:spChg chg="mod">
          <ac:chgData name="王 欣捷" userId="b965477fa0aef5e6" providerId="LiveId" clId="{2B0FDB0B-89C3-479F-AB9D-D58F11732152}" dt="2021-03-07T13:44:20.794" v="1793" actId="1036"/>
          <ac:spMkLst>
            <pc:docMk/>
            <pc:sldMk cId="0" sldId="542"/>
            <ac:spMk id="15389" creationId="{B1289898-1FB2-453D-B7BA-0C77C274C493}"/>
          </ac:spMkLst>
        </pc:spChg>
        <pc:spChg chg="mod">
          <ac:chgData name="王 欣捷" userId="b965477fa0aef5e6" providerId="LiveId" clId="{2B0FDB0B-89C3-479F-AB9D-D58F11732152}" dt="2021-03-07T13:44:20.794" v="1793" actId="1036"/>
          <ac:spMkLst>
            <pc:docMk/>
            <pc:sldMk cId="0" sldId="542"/>
            <ac:spMk id="15390" creationId="{9F808388-50CE-4BEE-9174-022ADA940D74}"/>
          </ac:spMkLst>
        </pc:spChg>
        <pc:spChg chg="mod">
          <ac:chgData name="王 欣捷" userId="b965477fa0aef5e6" providerId="LiveId" clId="{2B0FDB0B-89C3-479F-AB9D-D58F11732152}" dt="2021-03-07T13:44:20.794" v="1793" actId="1036"/>
          <ac:spMkLst>
            <pc:docMk/>
            <pc:sldMk cId="0" sldId="542"/>
            <ac:spMk id="15391" creationId="{43921A54-7DF2-46C5-9C52-E87968DB0CE9}"/>
          </ac:spMkLst>
        </pc:spChg>
        <pc:spChg chg="mod">
          <ac:chgData name="王 欣捷" userId="b965477fa0aef5e6" providerId="LiveId" clId="{2B0FDB0B-89C3-479F-AB9D-D58F11732152}" dt="2021-03-07T13:44:20.794" v="1793" actId="1036"/>
          <ac:spMkLst>
            <pc:docMk/>
            <pc:sldMk cId="0" sldId="542"/>
            <ac:spMk id="15392" creationId="{EC2E03F9-16B0-45E3-8181-0C910AE265F5}"/>
          </ac:spMkLst>
        </pc:spChg>
        <pc:spChg chg="mod">
          <ac:chgData name="王 欣捷" userId="b965477fa0aef5e6" providerId="LiveId" clId="{2B0FDB0B-89C3-479F-AB9D-D58F11732152}" dt="2021-03-07T13:44:20.794" v="1793" actId="1036"/>
          <ac:spMkLst>
            <pc:docMk/>
            <pc:sldMk cId="0" sldId="542"/>
            <ac:spMk id="15394" creationId="{393C8694-B8BC-4062-85CD-73F3A1D3490C}"/>
          </ac:spMkLst>
        </pc:spChg>
        <pc:spChg chg="mod">
          <ac:chgData name="王 欣捷" userId="b965477fa0aef5e6" providerId="LiveId" clId="{2B0FDB0B-89C3-479F-AB9D-D58F11732152}" dt="2021-03-07T13:44:20.794" v="1793" actId="1036"/>
          <ac:spMkLst>
            <pc:docMk/>
            <pc:sldMk cId="0" sldId="542"/>
            <ac:spMk id="15395" creationId="{26DF69D1-194F-4C01-953F-1FDA18AE2377}"/>
          </ac:spMkLst>
        </pc:spChg>
        <pc:spChg chg="mod">
          <ac:chgData name="王 欣捷" userId="b965477fa0aef5e6" providerId="LiveId" clId="{2B0FDB0B-89C3-479F-AB9D-D58F11732152}" dt="2021-03-07T13:44:20.794" v="1793" actId="1036"/>
          <ac:spMkLst>
            <pc:docMk/>
            <pc:sldMk cId="0" sldId="542"/>
            <ac:spMk id="15396" creationId="{5CF08AF6-E454-462F-804B-332A1775172B}"/>
          </ac:spMkLst>
        </pc:spChg>
        <pc:spChg chg="mod">
          <ac:chgData name="王 欣捷" userId="b965477fa0aef5e6" providerId="LiveId" clId="{2B0FDB0B-89C3-479F-AB9D-D58F11732152}" dt="2021-03-07T13:44:20.794" v="1793" actId="1036"/>
          <ac:spMkLst>
            <pc:docMk/>
            <pc:sldMk cId="0" sldId="542"/>
            <ac:spMk id="15397" creationId="{F3EDE161-9332-4EF7-A20A-70FA925A9F6E}"/>
          </ac:spMkLst>
        </pc:spChg>
        <pc:spChg chg="mod">
          <ac:chgData name="王 欣捷" userId="b965477fa0aef5e6" providerId="LiveId" clId="{2B0FDB0B-89C3-479F-AB9D-D58F11732152}" dt="2021-03-07T13:44:20.794" v="1793" actId="1036"/>
          <ac:spMkLst>
            <pc:docMk/>
            <pc:sldMk cId="0" sldId="542"/>
            <ac:spMk id="15398" creationId="{CA17DA2C-DD03-441A-861B-7D7A48977EA8}"/>
          </ac:spMkLst>
        </pc:spChg>
        <pc:spChg chg="mod">
          <ac:chgData name="王 欣捷" userId="b965477fa0aef5e6" providerId="LiveId" clId="{2B0FDB0B-89C3-479F-AB9D-D58F11732152}" dt="2021-03-07T13:44:20.794" v="1793" actId="1036"/>
          <ac:spMkLst>
            <pc:docMk/>
            <pc:sldMk cId="0" sldId="542"/>
            <ac:spMk id="15399" creationId="{2383E254-1024-4552-AB62-2E5F7A938E60}"/>
          </ac:spMkLst>
        </pc:spChg>
        <pc:spChg chg="mod">
          <ac:chgData name="王 欣捷" userId="b965477fa0aef5e6" providerId="LiveId" clId="{2B0FDB0B-89C3-479F-AB9D-D58F11732152}" dt="2021-03-07T13:44:20.794" v="1793" actId="1036"/>
          <ac:spMkLst>
            <pc:docMk/>
            <pc:sldMk cId="0" sldId="542"/>
            <ac:spMk id="15400" creationId="{EAF500BD-A364-48CD-8897-96B3B82C9B06}"/>
          </ac:spMkLst>
        </pc:spChg>
        <pc:spChg chg="mod">
          <ac:chgData name="王 欣捷" userId="b965477fa0aef5e6" providerId="LiveId" clId="{2B0FDB0B-89C3-479F-AB9D-D58F11732152}" dt="2021-03-07T13:44:20.794" v="1793" actId="1036"/>
          <ac:spMkLst>
            <pc:docMk/>
            <pc:sldMk cId="0" sldId="542"/>
            <ac:spMk id="15401" creationId="{826DDD7C-6873-45FC-871B-8D3B6AB154B6}"/>
          </ac:spMkLst>
        </pc:spChg>
        <pc:spChg chg="mod">
          <ac:chgData name="王 欣捷" userId="b965477fa0aef5e6" providerId="LiveId" clId="{2B0FDB0B-89C3-479F-AB9D-D58F11732152}" dt="2021-03-07T13:44:20.794" v="1793" actId="1036"/>
          <ac:spMkLst>
            <pc:docMk/>
            <pc:sldMk cId="0" sldId="542"/>
            <ac:spMk id="15402" creationId="{444ADBE5-FE09-4340-B9E2-81D57A716057}"/>
          </ac:spMkLst>
        </pc:spChg>
        <pc:spChg chg="mod">
          <ac:chgData name="王 欣捷" userId="b965477fa0aef5e6" providerId="LiveId" clId="{2B0FDB0B-89C3-479F-AB9D-D58F11732152}" dt="2021-03-07T13:44:20.794" v="1793" actId="1036"/>
          <ac:spMkLst>
            <pc:docMk/>
            <pc:sldMk cId="0" sldId="542"/>
            <ac:spMk id="15403" creationId="{3406C32D-9247-40DB-B3E5-A0013FAA5E42}"/>
          </ac:spMkLst>
        </pc:spChg>
        <pc:spChg chg="mod">
          <ac:chgData name="王 欣捷" userId="b965477fa0aef5e6" providerId="LiveId" clId="{2B0FDB0B-89C3-479F-AB9D-D58F11732152}" dt="2021-03-07T13:44:20.794" v="1793" actId="1036"/>
          <ac:spMkLst>
            <pc:docMk/>
            <pc:sldMk cId="0" sldId="542"/>
            <ac:spMk id="15404" creationId="{A1143645-CDF8-4BE1-B81B-F224272F73AA}"/>
          </ac:spMkLst>
        </pc:spChg>
        <pc:spChg chg="mod">
          <ac:chgData name="王 欣捷" userId="b965477fa0aef5e6" providerId="LiveId" clId="{2B0FDB0B-89C3-479F-AB9D-D58F11732152}" dt="2021-03-07T13:44:20.794" v="1793" actId="1036"/>
          <ac:spMkLst>
            <pc:docMk/>
            <pc:sldMk cId="0" sldId="542"/>
            <ac:spMk id="15405" creationId="{9FD7BFFF-DF47-4883-930B-FDFCA94DC47D}"/>
          </ac:spMkLst>
        </pc:spChg>
        <pc:spChg chg="mod">
          <ac:chgData name="王 欣捷" userId="b965477fa0aef5e6" providerId="LiveId" clId="{2B0FDB0B-89C3-479F-AB9D-D58F11732152}" dt="2021-03-07T13:44:20.794" v="1793" actId="1036"/>
          <ac:spMkLst>
            <pc:docMk/>
            <pc:sldMk cId="0" sldId="542"/>
            <ac:spMk id="15406" creationId="{3FE6B3F0-5AB2-45B7-A77A-F43FAFE4B16D}"/>
          </ac:spMkLst>
        </pc:spChg>
        <pc:spChg chg="mod">
          <ac:chgData name="王 欣捷" userId="b965477fa0aef5e6" providerId="LiveId" clId="{2B0FDB0B-89C3-479F-AB9D-D58F11732152}" dt="2021-03-07T13:53:04.786" v="1938" actId="207"/>
          <ac:spMkLst>
            <pc:docMk/>
            <pc:sldMk cId="0" sldId="542"/>
            <ac:spMk id="131102" creationId="{7C2C0F00-2E55-4043-BD8E-8B7DDA1F8ED8}"/>
          </ac:spMkLst>
        </pc:spChg>
        <pc:spChg chg="mod topLvl">
          <ac:chgData name="王 欣捷" userId="b965477fa0aef5e6" providerId="LiveId" clId="{2B0FDB0B-89C3-479F-AB9D-D58F11732152}" dt="2021-03-07T13:44:20.794" v="1793" actId="1036"/>
          <ac:spMkLst>
            <pc:docMk/>
            <pc:sldMk cId="0" sldId="542"/>
            <ac:spMk id="131106" creationId="{39ECEFF4-331B-4433-B0EE-719FA7C006A9}"/>
          </ac:spMkLst>
        </pc:spChg>
        <pc:spChg chg="mod topLvl">
          <ac:chgData name="王 欣捷" userId="b965477fa0aef5e6" providerId="LiveId" clId="{2B0FDB0B-89C3-479F-AB9D-D58F11732152}" dt="2021-03-07T13:44:20.794" v="1793" actId="1036"/>
          <ac:spMkLst>
            <pc:docMk/>
            <pc:sldMk cId="0" sldId="542"/>
            <ac:spMk id="131113" creationId="{4E9E4C9F-E391-4D30-977D-20B8F8278C1E}"/>
          </ac:spMkLst>
        </pc:spChg>
        <pc:grpChg chg="add del mod">
          <ac:chgData name="王 欣捷" userId="b965477fa0aef5e6" providerId="LiveId" clId="{2B0FDB0B-89C3-479F-AB9D-D58F11732152}" dt="2021-03-07T13:39:02.704" v="1504" actId="165"/>
          <ac:grpSpMkLst>
            <pc:docMk/>
            <pc:sldMk cId="0" sldId="542"/>
            <ac:grpSpMk id="2" creationId="{DBDE9873-FC39-4353-9CA1-E2B9AD3404AE}"/>
          </ac:grpSpMkLst>
        </pc:grpChg>
        <pc:grpChg chg="add mod">
          <ac:chgData name="王 欣捷" userId="b965477fa0aef5e6" providerId="LiveId" clId="{2B0FDB0B-89C3-479F-AB9D-D58F11732152}" dt="2021-03-07T13:44:20.794" v="1793" actId="1036"/>
          <ac:grpSpMkLst>
            <pc:docMk/>
            <pc:sldMk cId="0" sldId="542"/>
            <ac:grpSpMk id="3" creationId="{EDF2BD24-CB5B-489D-AFA3-B060D56F560F}"/>
          </ac:grpSpMkLst>
        </pc:grpChg>
        <pc:grpChg chg="mod topLvl">
          <ac:chgData name="王 欣捷" userId="b965477fa0aef5e6" providerId="LiveId" clId="{2B0FDB0B-89C3-479F-AB9D-D58F11732152}" dt="2021-03-07T13:44:20.794" v="1793" actId="1036"/>
          <ac:grpSpMkLst>
            <pc:docMk/>
            <pc:sldMk cId="0" sldId="542"/>
            <ac:grpSpMk id="4" creationId="{B07DF7D4-3C90-4303-ABC7-980DE4E1FD4E}"/>
          </ac:grpSpMkLst>
        </pc:grpChg>
        <pc:grpChg chg="mod topLvl">
          <ac:chgData name="王 欣捷" userId="b965477fa0aef5e6" providerId="LiveId" clId="{2B0FDB0B-89C3-479F-AB9D-D58F11732152}" dt="2021-03-07T13:44:20.794" v="1793" actId="1036"/>
          <ac:grpSpMkLst>
            <pc:docMk/>
            <pc:sldMk cId="0" sldId="542"/>
            <ac:grpSpMk id="5" creationId="{01C39A1E-B8D7-4F64-B032-6DA6CC8B1C56}"/>
          </ac:grpSpMkLst>
        </pc:grpChg>
        <pc:grpChg chg="mod topLvl">
          <ac:chgData name="王 欣捷" userId="b965477fa0aef5e6" providerId="LiveId" clId="{2B0FDB0B-89C3-479F-AB9D-D58F11732152}" dt="2021-03-07T13:44:20.794" v="1793" actId="1036"/>
          <ac:grpSpMkLst>
            <pc:docMk/>
            <pc:sldMk cId="0" sldId="542"/>
            <ac:grpSpMk id="6" creationId="{895D8EFB-1559-443C-9FAC-AEF2C54D071B}"/>
          </ac:grpSpMkLst>
        </pc:grpChg>
        <pc:grpChg chg="mod topLvl">
          <ac:chgData name="王 欣捷" userId="b965477fa0aef5e6" providerId="LiveId" clId="{2B0FDB0B-89C3-479F-AB9D-D58F11732152}" dt="2021-03-07T13:44:20.794" v="1793" actId="1036"/>
          <ac:grpSpMkLst>
            <pc:docMk/>
            <pc:sldMk cId="0" sldId="542"/>
            <ac:grpSpMk id="7" creationId="{71C33992-A8EE-4330-B7AC-17947263F4AF}"/>
          </ac:grpSpMkLst>
        </pc:grpChg>
        <pc:grpChg chg="mod topLvl">
          <ac:chgData name="王 欣捷" userId="b965477fa0aef5e6" providerId="LiveId" clId="{2B0FDB0B-89C3-479F-AB9D-D58F11732152}" dt="2021-03-07T13:44:20.794" v="1793" actId="1036"/>
          <ac:grpSpMkLst>
            <pc:docMk/>
            <pc:sldMk cId="0" sldId="542"/>
            <ac:grpSpMk id="8" creationId="{B5C0B297-0658-4F16-950D-1C3620BD1513}"/>
          </ac:grpSpMkLst>
        </pc:grpChg>
        <pc:grpChg chg="mod topLvl">
          <ac:chgData name="王 欣捷" userId="b965477fa0aef5e6" providerId="LiveId" clId="{2B0FDB0B-89C3-479F-AB9D-D58F11732152}" dt="2021-03-07T13:44:20.794" v="1793" actId="1036"/>
          <ac:grpSpMkLst>
            <pc:docMk/>
            <pc:sldMk cId="0" sldId="542"/>
            <ac:grpSpMk id="9" creationId="{44B7F44E-26E8-4032-81DB-A4909CCB9D0E}"/>
          </ac:grpSpMkLst>
        </pc:grpChg>
        <pc:grpChg chg="mod topLvl">
          <ac:chgData name="王 欣捷" userId="b965477fa0aef5e6" providerId="LiveId" clId="{2B0FDB0B-89C3-479F-AB9D-D58F11732152}" dt="2021-03-07T13:44:20.794" v="1793" actId="1036"/>
          <ac:grpSpMkLst>
            <pc:docMk/>
            <pc:sldMk cId="0" sldId="542"/>
            <ac:grpSpMk id="10" creationId="{278CAF94-F65C-4EE2-8312-248B396B8F0D}"/>
          </ac:grpSpMkLst>
        </pc:grpChg>
        <pc:grpChg chg="mod">
          <ac:chgData name="王 欣捷" userId="b965477fa0aef5e6" providerId="LiveId" clId="{2B0FDB0B-89C3-479F-AB9D-D58F11732152}" dt="2021-03-07T13:44:20.794" v="1793" actId="1036"/>
          <ac:grpSpMkLst>
            <pc:docMk/>
            <pc:sldMk cId="0" sldId="542"/>
            <ac:grpSpMk id="15364" creationId="{ACF85D57-C2EC-419C-9394-5A2128ED467A}"/>
          </ac:grpSpMkLst>
        </pc:grpChg>
        <pc:grpChg chg="mod">
          <ac:chgData name="王 欣捷" userId="b965477fa0aef5e6" providerId="LiveId" clId="{2B0FDB0B-89C3-479F-AB9D-D58F11732152}" dt="2021-03-07T13:44:20.794" v="1793" actId="1036"/>
          <ac:grpSpMkLst>
            <pc:docMk/>
            <pc:sldMk cId="0" sldId="542"/>
            <ac:grpSpMk id="15393" creationId="{CFDE0A40-CBC7-4B05-9238-5D459F0F27AF}"/>
          </ac:grpSpMkLst>
        </pc:grpChg>
        <pc:graphicFrameChg chg="add mod modGraphic">
          <ac:chgData name="王 欣捷" userId="b965477fa0aef5e6" providerId="LiveId" clId="{2B0FDB0B-89C3-479F-AB9D-D58F11732152}" dt="2021-03-07T13:44:20.794" v="1793" actId="1036"/>
          <ac:graphicFrameMkLst>
            <pc:docMk/>
            <pc:sldMk cId="0" sldId="542"/>
            <ac:graphicFrameMk id="47" creationId="{CEA77901-5EDE-4632-A431-800E428D6083}"/>
          </ac:graphicFrameMkLst>
        </pc:graphicFrameChg>
      </pc:sldChg>
      <pc:sldChg chg="addSp delSp modSp mod modClrScheme chgLayout">
        <pc:chgData name="王 欣捷" userId="b965477fa0aef5e6" providerId="LiveId" clId="{2B0FDB0B-89C3-479F-AB9D-D58F11732152}" dt="2021-03-07T14:41:56.363" v="2107" actId="14734"/>
        <pc:sldMkLst>
          <pc:docMk/>
          <pc:sldMk cId="0" sldId="543"/>
        </pc:sldMkLst>
        <pc:spChg chg="add del mod ord">
          <ac:chgData name="王 欣捷" userId="b965477fa0aef5e6" providerId="LiveId" clId="{2B0FDB0B-89C3-479F-AB9D-D58F11732152}" dt="2021-03-07T10:09:10.396" v="272" actId="700"/>
          <ac:spMkLst>
            <pc:docMk/>
            <pc:sldMk cId="0" sldId="543"/>
            <ac:spMk id="3" creationId="{99C08389-BC71-43A3-8463-1ABFA45506F3}"/>
          </ac:spMkLst>
        </pc:spChg>
        <pc:spChg chg="mod ord">
          <ac:chgData name="王 欣捷" userId="b965477fa0aef5e6" providerId="LiveId" clId="{2B0FDB0B-89C3-479F-AB9D-D58F11732152}" dt="2021-03-07T10:09:10.408" v="273" actId="27636"/>
          <ac:spMkLst>
            <pc:docMk/>
            <pc:sldMk cId="0" sldId="543"/>
            <ac:spMk id="16386" creationId="{F636CC28-A773-4840-A737-2D13B28B8F9F}"/>
          </ac:spMkLst>
        </pc:spChg>
        <pc:spChg chg="mod ord">
          <ac:chgData name="王 欣捷" userId="b965477fa0aef5e6" providerId="LiveId" clId="{2B0FDB0B-89C3-479F-AB9D-D58F11732152}" dt="2021-03-07T10:09:10.396" v="272" actId="700"/>
          <ac:spMkLst>
            <pc:docMk/>
            <pc:sldMk cId="0" sldId="543"/>
            <ac:spMk id="16387" creationId="{1A6EDEEB-6331-435C-9098-613862CFC83E}"/>
          </ac:spMkLst>
        </pc:spChg>
        <pc:graphicFrameChg chg="add mod modGraphic">
          <ac:chgData name="王 欣捷" userId="b965477fa0aef5e6" providerId="LiveId" clId="{2B0FDB0B-89C3-479F-AB9D-D58F11732152}" dt="2021-03-07T14:41:56.363" v="2107" actId="14734"/>
          <ac:graphicFrameMkLst>
            <pc:docMk/>
            <pc:sldMk cId="0" sldId="543"/>
            <ac:graphicFrameMk id="7" creationId="{396C732B-C1E9-48D2-BD40-BA213F763184}"/>
          </ac:graphicFrameMkLst>
        </pc:graphicFrameChg>
        <pc:graphicFrameChg chg="del mod">
          <ac:chgData name="王 欣捷" userId="b965477fa0aef5e6" providerId="LiveId" clId="{2B0FDB0B-89C3-479F-AB9D-D58F11732152}" dt="2021-03-07T10:09:06.192" v="271" actId="21"/>
          <ac:graphicFrameMkLst>
            <pc:docMk/>
            <pc:sldMk cId="0" sldId="543"/>
            <ac:graphicFrameMk id="160772" creationId="{13FFD10C-C702-43CE-8AE3-F9519360C194}"/>
          </ac:graphicFrameMkLst>
        </pc:graphicFrameChg>
      </pc:sldChg>
      <pc:sldChg chg="modSp mod">
        <pc:chgData name="王 欣捷" userId="b965477fa0aef5e6" providerId="LiveId" clId="{2B0FDB0B-89C3-479F-AB9D-D58F11732152}" dt="2021-03-07T14:42:55.379" v="2119" actId="1076"/>
        <pc:sldMkLst>
          <pc:docMk/>
          <pc:sldMk cId="0" sldId="544"/>
        </pc:sldMkLst>
        <pc:spChg chg="mod">
          <ac:chgData name="王 欣捷" userId="b965477fa0aef5e6" providerId="LiveId" clId="{2B0FDB0B-89C3-479F-AB9D-D58F11732152}" dt="2021-03-07T10:06:53.834" v="265"/>
          <ac:spMkLst>
            <pc:docMk/>
            <pc:sldMk cId="0" sldId="544"/>
            <ac:spMk id="17410" creationId="{F7A6D323-0AAF-49B2-B02B-F9DD3C3823E4}"/>
          </ac:spMkLst>
        </pc:spChg>
        <pc:spChg chg="mod">
          <ac:chgData name="王 欣捷" userId="b965477fa0aef5e6" providerId="LiveId" clId="{2B0FDB0B-89C3-479F-AB9D-D58F11732152}" dt="2021-03-07T14:39:31.843" v="2032" actId="20577"/>
          <ac:spMkLst>
            <pc:docMk/>
            <pc:sldMk cId="0" sldId="544"/>
            <ac:spMk id="17411" creationId="{19539B00-7584-4C50-B993-46E11E53AF75}"/>
          </ac:spMkLst>
        </pc:spChg>
        <pc:spChg chg="mod">
          <ac:chgData name="王 欣捷" userId="b965477fa0aef5e6" providerId="LiveId" clId="{2B0FDB0B-89C3-479F-AB9D-D58F11732152}" dt="2021-03-07T14:42:55.379" v="2119" actId="1076"/>
          <ac:spMkLst>
            <pc:docMk/>
            <pc:sldMk cId="0" sldId="544"/>
            <ac:spMk id="17413" creationId="{65CABE49-72F3-49E6-A5EA-9EB030E7674B}"/>
          </ac:spMkLst>
        </pc:spChg>
        <pc:spChg chg="mod">
          <ac:chgData name="王 欣捷" userId="b965477fa0aef5e6" providerId="LiveId" clId="{2B0FDB0B-89C3-479F-AB9D-D58F11732152}" dt="2021-03-07T14:42:55.379" v="2119" actId="1076"/>
          <ac:spMkLst>
            <pc:docMk/>
            <pc:sldMk cId="0" sldId="544"/>
            <ac:spMk id="23556" creationId="{0B9F9BD6-991E-46BA-A55B-CC98700C86E7}"/>
          </ac:spMkLst>
        </pc:spChg>
      </pc:sldChg>
      <pc:sldChg chg="modSp del mod">
        <pc:chgData name="王 欣捷" userId="b965477fa0aef5e6" providerId="LiveId" clId="{2B0FDB0B-89C3-479F-AB9D-D58F11732152}" dt="2021-03-07T14:44:06.454" v="2140" actId="47"/>
        <pc:sldMkLst>
          <pc:docMk/>
          <pc:sldMk cId="0" sldId="545"/>
        </pc:sldMkLst>
        <pc:spChg chg="mod">
          <ac:chgData name="王 欣捷" userId="b965477fa0aef5e6" providerId="LiveId" clId="{2B0FDB0B-89C3-479F-AB9D-D58F11732152}" dt="2021-03-07T10:06:53.834" v="265"/>
          <ac:spMkLst>
            <pc:docMk/>
            <pc:sldMk cId="0" sldId="545"/>
            <ac:spMk id="18434" creationId="{2BD67168-35C9-4A0A-9FDA-8DAE5876FCE6}"/>
          </ac:spMkLst>
        </pc:spChg>
        <pc:spChg chg="mod">
          <ac:chgData name="王 欣捷" userId="b965477fa0aef5e6" providerId="LiveId" clId="{2B0FDB0B-89C3-479F-AB9D-D58F11732152}" dt="2021-03-07T10:06:53.834" v="265"/>
          <ac:spMkLst>
            <pc:docMk/>
            <pc:sldMk cId="0" sldId="545"/>
            <ac:spMk id="18435" creationId="{A40EBBA3-5631-4A51-B727-164FA1272ACD}"/>
          </ac:spMkLst>
        </pc:spChg>
      </pc:sldChg>
      <pc:sldChg chg="addSp delSp modSp mod ord">
        <pc:chgData name="王 欣捷" userId="b965477fa0aef5e6" providerId="LiveId" clId="{2B0FDB0B-89C3-479F-AB9D-D58F11732152}" dt="2021-03-07T14:56:19.735" v="2178" actId="114"/>
        <pc:sldMkLst>
          <pc:docMk/>
          <pc:sldMk cId="0" sldId="546"/>
        </pc:sldMkLst>
        <pc:spChg chg="add mod">
          <ac:chgData name="王 欣捷" userId="b965477fa0aef5e6" providerId="LiveId" clId="{2B0FDB0B-89C3-479F-AB9D-D58F11732152}" dt="2021-03-07T14:56:19.735" v="2178" actId="114"/>
          <ac:spMkLst>
            <pc:docMk/>
            <pc:sldMk cId="0" sldId="546"/>
            <ac:spMk id="6" creationId="{78465836-7BDD-49A0-B51B-B640FE94DD79}"/>
          </ac:spMkLst>
        </pc:spChg>
        <pc:spChg chg="mod">
          <ac:chgData name="王 欣捷" userId="b965477fa0aef5e6" providerId="LiveId" clId="{2B0FDB0B-89C3-479F-AB9D-D58F11732152}" dt="2021-03-07T10:06:53.834" v="265"/>
          <ac:spMkLst>
            <pc:docMk/>
            <pc:sldMk cId="0" sldId="546"/>
            <ac:spMk id="19458" creationId="{8A1466CF-A6B3-411A-8B79-FE726C0B77B9}"/>
          </ac:spMkLst>
        </pc:spChg>
        <pc:spChg chg="mod">
          <ac:chgData name="王 欣捷" userId="b965477fa0aef5e6" providerId="LiveId" clId="{2B0FDB0B-89C3-479F-AB9D-D58F11732152}" dt="2021-03-07T14:43:45.403" v="2139" actId="20577"/>
          <ac:spMkLst>
            <pc:docMk/>
            <pc:sldMk cId="0" sldId="546"/>
            <ac:spMk id="19459" creationId="{75A04DF6-76E8-4BB6-BE3A-E57921DE927D}"/>
          </ac:spMkLst>
        </pc:spChg>
        <pc:spChg chg="mod">
          <ac:chgData name="王 欣捷" userId="b965477fa0aef5e6" providerId="LiveId" clId="{2B0FDB0B-89C3-479F-AB9D-D58F11732152}" dt="2021-03-07T14:41:00.395" v="2103" actId="404"/>
          <ac:spMkLst>
            <pc:docMk/>
            <pc:sldMk cId="0" sldId="546"/>
            <ac:spMk id="19460" creationId="{02EDF2CC-423A-42B0-9A7B-F64F0478A564}"/>
          </ac:spMkLst>
        </pc:spChg>
        <pc:spChg chg="add del mod">
          <ac:chgData name="王 欣捷" userId="b965477fa0aef5e6" providerId="LiveId" clId="{2B0FDB0B-89C3-479F-AB9D-D58F11732152}" dt="2021-03-07T14:40:43.047" v="2099" actId="14100"/>
          <ac:spMkLst>
            <pc:docMk/>
            <pc:sldMk cId="0" sldId="546"/>
            <ac:spMk id="19461" creationId="{14E950E3-0A5F-4DE9-90AD-3476A7BDD40D}"/>
          </ac:spMkLst>
        </pc:spChg>
      </pc:sldChg>
      <pc:sldChg chg="modSp del mod">
        <pc:chgData name="王 欣捷" userId="b965477fa0aef5e6" providerId="LiveId" clId="{2B0FDB0B-89C3-479F-AB9D-D58F11732152}" dt="2021-03-07T15:09:05.025" v="2223" actId="47"/>
        <pc:sldMkLst>
          <pc:docMk/>
          <pc:sldMk cId="0" sldId="547"/>
        </pc:sldMkLst>
        <pc:spChg chg="mod">
          <ac:chgData name="王 欣捷" userId="b965477fa0aef5e6" providerId="LiveId" clId="{2B0FDB0B-89C3-479F-AB9D-D58F11732152}" dt="2021-03-07T10:06:53.834" v="265"/>
          <ac:spMkLst>
            <pc:docMk/>
            <pc:sldMk cId="0" sldId="547"/>
            <ac:spMk id="20482" creationId="{2BB9EDB5-D160-4F2A-B704-20754CE43410}"/>
          </ac:spMkLst>
        </pc:spChg>
        <pc:spChg chg="mod">
          <ac:chgData name="王 欣捷" userId="b965477fa0aef5e6" providerId="LiveId" clId="{2B0FDB0B-89C3-479F-AB9D-D58F11732152}" dt="2021-03-07T15:07:15.873" v="2198" actId="1076"/>
          <ac:spMkLst>
            <pc:docMk/>
            <pc:sldMk cId="0" sldId="547"/>
            <ac:spMk id="20512" creationId="{F4D7C312-FAAE-4EA4-B134-D1EFC7D5933C}"/>
          </ac:spMkLst>
        </pc:spChg>
        <pc:spChg chg="mod">
          <ac:chgData name="王 欣捷" userId="b965477fa0aef5e6" providerId="LiveId" clId="{2B0FDB0B-89C3-479F-AB9D-D58F11732152}" dt="2021-03-07T15:07:15.873" v="2198" actId="1076"/>
          <ac:spMkLst>
            <pc:docMk/>
            <pc:sldMk cId="0" sldId="547"/>
            <ac:spMk id="20513" creationId="{089E4EE1-C984-4DA5-8523-EB6451CA48B2}"/>
          </ac:spMkLst>
        </pc:spChg>
        <pc:spChg chg="mod">
          <ac:chgData name="王 欣捷" userId="b965477fa0aef5e6" providerId="LiveId" clId="{2B0FDB0B-89C3-479F-AB9D-D58F11732152}" dt="2021-03-07T15:07:15.873" v="2198" actId="1076"/>
          <ac:spMkLst>
            <pc:docMk/>
            <pc:sldMk cId="0" sldId="547"/>
            <ac:spMk id="20515" creationId="{31F837D3-169C-4AAC-81A7-312BF9E4D9AD}"/>
          </ac:spMkLst>
        </pc:spChg>
        <pc:spChg chg="mod">
          <ac:chgData name="王 欣捷" userId="b965477fa0aef5e6" providerId="LiveId" clId="{2B0FDB0B-89C3-479F-AB9D-D58F11732152}" dt="2021-03-07T15:07:15.873" v="2198" actId="1076"/>
          <ac:spMkLst>
            <pc:docMk/>
            <pc:sldMk cId="0" sldId="547"/>
            <ac:spMk id="20516" creationId="{7A6A085D-E5B8-4621-9CAD-4F78A34A614A}"/>
          </ac:spMkLst>
        </pc:spChg>
        <pc:spChg chg="mod">
          <ac:chgData name="王 欣捷" userId="b965477fa0aef5e6" providerId="LiveId" clId="{2B0FDB0B-89C3-479F-AB9D-D58F11732152}" dt="2021-03-07T15:07:15.873" v="2198" actId="1076"/>
          <ac:spMkLst>
            <pc:docMk/>
            <pc:sldMk cId="0" sldId="547"/>
            <ac:spMk id="20517" creationId="{C3800ACE-BF70-452F-9819-7D3425546ACB}"/>
          </ac:spMkLst>
        </pc:spChg>
        <pc:spChg chg="mod">
          <ac:chgData name="王 欣捷" userId="b965477fa0aef5e6" providerId="LiveId" clId="{2B0FDB0B-89C3-479F-AB9D-D58F11732152}" dt="2021-03-07T15:07:15.873" v="2198" actId="1076"/>
          <ac:spMkLst>
            <pc:docMk/>
            <pc:sldMk cId="0" sldId="547"/>
            <ac:spMk id="20518" creationId="{95F73EF2-BBBA-4FF5-8CAA-A36B0CB85CC5}"/>
          </ac:spMkLst>
        </pc:spChg>
        <pc:spChg chg="mod">
          <ac:chgData name="王 欣捷" userId="b965477fa0aef5e6" providerId="LiveId" clId="{2B0FDB0B-89C3-479F-AB9D-D58F11732152}" dt="2021-03-07T15:07:15.873" v="2198" actId="1076"/>
          <ac:spMkLst>
            <pc:docMk/>
            <pc:sldMk cId="0" sldId="547"/>
            <ac:spMk id="20519" creationId="{C176E771-F346-4585-B292-F48862EF587C}"/>
          </ac:spMkLst>
        </pc:spChg>
        <pc:spChg chg="mod">
          <ac:chgData name="王 欣捷" userId="b965477fa0aef5e6" providerId="LiveId" clId="{2B0FDB0B-89C3-479F-AB9D-D58F11732152}" dt="2021-03-07T15:07:15.873" v="2198" actId="1076"/>
          <ac:spMkLst>
            <pc:docMk/>
            <pc:sldMk cId="0" sldId="547"/>
            <ac:spMk id="20520" creationId="{41E7F71D-B619-4980-B2B7-77F3DB2AE4D8}"/>
          </ac:spMkLst>
        </pc:spChg>
        <pc:spChg chg="mod">
          <ac:chgData name="王 欣捷" userId="b965477fa0aef5e6" providerId="LiveId" clId="{2B0FDB0B-89C3-479F-AB9D-D58F11732152}" dt="2021-03-07T15:07:15.873" v="2198" actId="1076"/>
          <ac:spMkLst>
            <pc:docMk/>
            <pc:sldMk cId="0" sldId="547"/>
            <ac:spMk id="20521" creationId="{B3F46424-215B-4061-93BD-CDC99A9026B7}"/>
          </ac:spMkLst>
        </pc:spChg>
        <pc:spChg chg="mod">
          <ac:chgData name="王 欣捷" userId="b965477fa0aef5e6" providerId="LiveId" clId="{2B0FDB0B-89C3-479F-AB9D-D58F11732152}" dt="2021-03-07T15:07:15.873" v="2198" actId="1076"/>
          <ac:spMkLst>
            <pc:docMk/>
            <pc:sldMk cId="0" sldId="547"/>
            <ac:spMk id="20522" creationId="{1F3C7451-185D-4BE0-BCFC-C2E9FA01D867}"/>
          </ac:spMkLst>
        </pc:spChg>
        <pc:spChg chg="mod">
          <ac:chgData name="王 欣捷" userId="b965477fa0aef5e6" providerId="LiveId" clId="{2B0FDB0B-89C3-479F-AB9D-D58F11732152}" dt="2021-03-07T15:07:15.873" v="2198" actId="1076"/>
          <ac:spMkLst>
            <pc:docMk/>
            <pc:sldMk cId="0" sldId="547"/>
            <ac:spMk id="20523" creationId="{DCC57055-CA64-4D6D-B6B0-68E7767FC325}"/>
          </ac:spMkLst>
        </pc:spChg>
        <pc:spChg chg="mod">
          <ac:chgData name="王 欣捷" userId="b965477fa0aef5e6" providerId="LiveId" clId="{2B0FDB0B-89C3-479F-AB9D-D58F11732152}" dt="2021-03-07T15:07:15.873" v="2198" actId="1076"/>
          <ac:spMkLst>
            <pc:docMk/>
            <pc:sldMk cId="0" sldId="547"/>
            <ac:spMk id="20524" creationId="{C191B2A3-3279-45F7-80D8-94100806A50B}"/>
          </ac:spMkLst>
        </pc:spChg>
        <pc:spChg chg="mod">
          <ac:chgData name="王 欣捷" userId="b965477fa0aef5e6" providerId="LiveId" clId="{2B0FDB0B-89C3-479F-AB9D-D58F11732152}" dt="2021-03-07T15:07:15.873" v="2198" actId="1076"/>
          <ac:spMkLst>
            <pc:docMk/>
            <pc:sldMk cId="0" sldId="547"/>
            <ac:spMk id="20525" creationId="{BB86EAEA-10FE-4A11-9C20-A0A1196A0837}"/>
          </ac:spMkLst>
        </pc:spChg>
        <pc:spChg chg="mod">
          <ac:chgData name="王 欣捷" userId="b965477fa0aef5e6" providerId="LiveId" clId="{2B0FDB0B-89C3-479F-AB9D-D58F11732152}" dt="2021-03-07T15:07:15.873" v="2198" actId="1076"/>
          <ac:spMkLst>
            <pc:docMk/>
            <pc:sldMk cId="0" sldId="547"/>
            <ac:spMk id="20526" creationId="{D94F4DFC-7442-458E-9BB4-F83A54B31195}"/>
          </ac:spMkLst>
        </pc:spChg>
        <pc:spChg chg="mod">
          <ac:chgData name="王 欣捷" userId="b965477fa0aef5e6" providerId="LiveId" clId="{2B0FDB0B-89C3-479F-AB9D-D58F11732152}" dt="2021-03-07T15:07:15.873" v="2198" actId="1076"/>
          <ac:spMkLst>
            <pc:docMk/>
            <pc:sldMk cId="0" sldId="547"/>
            <ac:spMk id="20527" creationId="{918B1CC3-7A33-4697-8703-10E5D0FCA442}"/>
          </ac:spMkLst>
        </pc:spChg>
        <pc:spChg chg="mod">
          <ac:chgData name="王 欣捷" userId="b965477fa0aef5e6" providerId="LiveId" clId="{2B0FDB0B-89C3-479F-AB9D-D58F11732152}" dt="2021-03-07T15:07:15.873" v="2198" actId="1076"/>
          <ac:spMkLst>
            <pc:docMk/>
            <pc:sldMk cId="0" sldId="547"/>
            <ac:spMk id="20528" creationId="{21035F2F-E3E1-4625-8980-4DA904390EC2}"/>
          </ac:spMkLst>
        </pc:spChg>
        <pc:spChg chg="mod">
          <ac:chgData name="王 欣捷" userId="b965477fa0aef5e6" providerId="LiveId" clId="{2B0FDB0B-89C3-479F-AB9D-D58F11732152}" dt="2021-03-07T15:07:15.873" v="2198" actId="1076"/>
          <ac:spMkLst>
            <pc:docMk/>
            <pc:sldMk cId="0" sldId="547"/>
            <ac:spMk id="20529" creationId="{24E35B11-EE52-4192-9415-6E0C2FE25BB2}"/>
          </ac:spMkLst>
        </pc:spChg>
        <pc:spChg chg="mod">
          <ac:chgData name="王 欣捷" userId="b965477fa0aef5e6" providerId="LiveId" clId="{2B0FDB0B-89C3-479F-AB9D-D58F11732152}" dt="2021-03-07T15:07:15.873" v="2198" actId="1076"/>
          <ac:spMkLst>
            <pc:docMk/>
            <pc:sldMk cId="0" sldId="547"/>
            <ac:spMk id="20530" creationId="{25EDFFE5-C4DA-480A-8345-54514535EA9A}"/>
          </ac:spMkLst>
        </pc:spChg>
        <pc:spChg chg="mod">
          <ac:chgData name="王 欣捷" userId="b965477fa0aef5e6" providerId="LiveId" clId="{2B0FDB0B-89C3-479F-AB9D-D58F11732152}" dt="2021-03-07T15:07:15.873" v="2198" actId="1076"/>
          <ac:spMkLst>
            <pc:docMk/>
            <pc:sldMk cId="0" sldId="547"/>
            <ac:spMk id="20531" creationId="{E4A34B5A-A214-401F-A5C7-DE72870D4219}"/>
          </ac:spMkLst>
        </pc:spChg>
        <pc:spChg chg="mod">
          <ac:chgData name="王 欣捷" userId="b965477fa0aef5e6" providerId="LiveId" clId="{2B0FDB0B-89C3-479F-AB9D-D58F11732152}" dt="2021-03-07T15:07:15.873" v="2198" actId="1076"/>
          <ac:spMkLst>
            <pc:docMk/>
            <pc:sldMk cId="0" sldId="547"/>
            <ac:spMk id="20532" creationId="{D4BC343B-C9DD-4AB9-9B92-ABABE15DD91C}"/>
          </ac:spMkLst>
        </pc:spChg>
        <pc:spChg chg="mod">
          <ac:chgData name="王 欣捷" userId="b965477fa0aef5e6" providerId="LiveId" clId="{2B0FDB0B-89C3-479F-AB9D-D58F11732152}" dt="2021-03-07T15:07:15.873" v="2198" actId="1076"/>
          <ac:spMkLst>
            <pc:docMk/>
            <pc:sldMk cId="0" sldId="547"/>
            <ac:spMk id="20533" creationId="{7D557885-72BA-4EDF-9876-84178772C7E3}"/>
          </ac:spMkLst>
        </pc:spChg>
        <pc:spChg chg="mod">
          <ac:chgData name="王 欣捷" userId="b965477fa0aef5e6" providerId="LiveId" clId="{2B0FDB0B-89C3-479F-AB9D-D58F11732152}" dt="2021-03-07T15:07:15.873" v="2198" actId="1076"/>
          <ac:spMkLst>
            <pc:docMk/>
            <pc:sldMk cId="0" sldId="547"/>
            <ac:spMk id="20534" creationId="{C1FDDC8E-853E-4A83-A38F-85B4D61C849B}"/>
          </ac:spMkLst>
        </pc:spChg>
        <pc:spChg chg="mod">
          <ac:chgData name="王 欣捷" userId="b965477fa0aef5e6" providerId="LiveId" clId="{2B0FDB0B-89C3-479F-AB9D-D58F11732152}" dt="2021-03-07T15:07:15.873" v="2198" actId="1076"/>
          <ac:spMkLst>
            <pc:docMk/>
            <pc:sldMk cId="0" sldId="547"/>
            <ac:spMk id="20535" creationId="{297D9A10-299B-4470-B7EB-FB2F63FE31F7}"/>
          </ac:spMkLst>
        </pc:spChg>
        <pc:spChg chg="mod">
          <ac:chgData name="王 欣捷" userId="b965477fa0aef5e6" providerId="LiveId" clId="{2B0FDB0B-89C3-479F-AB9D-D58F11732152}" dt="2021-03-07T15:07:15.873" v="2198" actId="1076"/>
          <ac:spMkLst>
            <pc:docMk/>
            <pc:sldMk cId="0" sldId="547"/>
            <ac:spMk id="20536" creationId="{215EDCEC-B244-4790-9E23-9B58546FC9FE}"/>
          </ac:spMkLst>
        </pc:spChg>
        <pc:spChg chg="mod">
          <ac:chgData name="王 欣捷" userId="b965477fa0aef5e6" providerId="LiveId" clId="{2B0FDB0B-89C3-479F-AB9D-D58F11732152}" dt="2021-03-07T15:07:15.873" v="2198" actId="1076"/>
          <ac:spMkLst>
            <pc:docMk/>
            <pc:sldMk cId="0" sldId="547"/>
            <ac:spMk id="20537" creationId="{1D3C1CCC-1864-4361-9CB9-5B4C056DFEBE}"/>
          </ac:spMkLst>
        </pc:spChg>
        <pc:spChg chg="mod">
          <ac:chgData name="王 欣捷" userId="b965477fa0aef5e6" providerId="LiveId" clId="{2B0FDB0B-89C3-479F-AB9D-D58F11732152}" dt="2021-03-07T15:07:15.873" v="2198" actId="1076"/>
          <ac:spMkLst>
            <pc:docMk/>
            <pc:sldMk cId="0" sldId="547"/>
            <ac:spMk id="20538" creationId="{CBBAB91A-EDA4-4F4B-96AF-A5CBFA9C83AC}"/>
          </ac:spMkLst>
        </pc:spChg>
        <pc:spChg chg="mod">
          <ac:chgData name="王 欣捷" userId="b965477fa0aef5e6" providerId="LiveId" clId="{2B0FDB0B-89C3-479F-AB9D-D58F11732152}" dt="2021-03-07T15:07:15.873" v="2198" actId="1076"/>
          <ac:spMkLst>
            <pc:docMk/>
            <pc:sldMk cId="0" sldId="547"/>
            <ac:spMk id="20539" creationId="{69CFA391-1D83-4786-91E8-69267D63B1FC}"/>
          </ac:spMkLst>
        </pc:spChg>
        <pc:spChg chg="mod">
          <ac:chgData name="王 欣捷" userId="b965477fa0aef5e6" providerId="LiveId" clId="{2B0FDB0B-89C3-479F-AB9D-D58F11732152}" dt="2021-03-07T15:07:15.873" v="2198" actId="1076"/>
          <ac:spMkLst>
            <pc:docMk/>
            <pc:sldMk cId="0" sldId="547"/>
            <ac:spMk id="20540" creationId="{824F5B43-3D55-4558-B377-8D6CAE8AFE17}"/>
          </ac:spMkLst>
        </pc:spChg>
        <pc:spChg chg="mod">
          <ac:chgData name="王 欣捷" userId="b965477fa0aef5e6" providerId="LiveId" clId="{2B0FDB0B-89C3-479F-AB9D-D58F11732152}" dt="2021-03-07T15:07:15.873" v="2198" actId="1076"/>
          <ac:spMkLst>
            <pc:docMk/>
            <pc:sldMk cId="0" sldId="547"/>
            <ac:spMk id="20541" creationId="{BC8165A4-0B9F-4DAB-95D3-7A573E6B4C2E}"/>
          </ac:spMkLst>
        </pc:spChg>
        <pc:spChg chg="mod">
          <ac:chgData name="王 欣捷" userId="b965477fa0aef5e6" providerId="LiveId" clId="{2B0FDB0B-89C3-479F-AB9D-D58F11732152}" dt="2021-03-07T15:07:15.873" v="2198" actId="1076"/>
          <ac:spMkLst>
            <pc:docMk/>
            <pc:sldMk cId="0" sldId="547"/>
            <ac:spMk id="20542" creationId="{05E72CF6-A41F-4858-8BCF-EA11DD16D28E}"/>
          </ac:spMkLst>
        </pc:spChg>
        <pc:spChg chg="mod">
          <ac:chgData name="王 欣捷" userId="b965477fa0aef5e6" providerId="LiveId" clId="{2B0FDB0B-89C3-479F-AB9D-D58F11732152}" dt="2021-03-07T15:07:15.873" v="2198" actId="1076"/>
          <ac:spMkLst>
            <pc:docMk/>
            <pc:sldMk cId="0" sldId="547"/>
            <ac:spMk id="20543" creationId="{0CE59BD5-5E68-4E42-8F70-7B10E44DB6A9}"/>
          </ac:spMkLst>
        </pc:spChg>
        <pc:spChg chg="mod">
          <ac:chgData name="王 欣捷" userId="b965477fa0aef5e6" providerId="LiveId" clId="{2B0FDB0B-89C3-479F-AB9D-D58F11732152}" dt="2021-03-07T15:07:15.873" v="2198" actId="1076"/>
          <ac:spMkLst>
            <pc:docMk/>
            <pc:sldMk cId="0" sldId="547"/>
            <ac:spMk id="20544" creationId="{DB2FCC4A-308D-488F-B56C-752A3F48CD46}"/>
          </ac:spMkLst>
        </pc:spChg>
        <pc:spChg chg="mod">
          <ac:chgData name="王 欣捷" userId="b965477fa0aef5e6" providerId="LiveId" clId="{2B0FDB0B-89C3-479F-AB9D-D58F11732152}" dt="2021-03-07T15:07:15.873" v="2198" actId="1076"/>
          <ac:spMkLst>
            <pc:docMk/>
            <pc:sldMk cId="0" sldId="547"/>
            <ac:spMk id="20545" creationId="{3680A5C5-8F83-4851-9094-2F114815D894}"/>
          </ac:spMkLst>
        </pc:spChg>
        <pc:spChg chg="mod">
          <ac:chgData name="王 欣捷" userId="b965477fa0aef5e6" providerId="LiveId" clId="{2B0FDB0B-89C3-479F-AB9D-D58F11732152}" dt="2021-03-07T15:07:15.873" v="2198" actId="1076"/>
          <ac:spMkLst>
            <pc:docMk/>
            <pc:sldMk cId="0" sldId="547"/>
            <ac:spMk id="20546" creationId="{6D589D65-FDCE-442E-840C-D8E49BDF55B3}"/>
          </ac:spMkLst>
        </pc:spChg>
        <pc:spChg chg="mod">
          <ac:chgData name="王 欣捷" userId="b965477fa0aef5e6" providerId="LiveId" clId="{2B0FDB0B-89C3-479F-AB9D-D58F11732152}" dt="2021-03-07T15:07:15.873" v="2198" actId="1076"/>
          <ac:spMkLst>
            <pc:docMk/>
            <pc:sldMk cId="0" sldId="547"/>
            <ac:spMk id="20547" creationId="{8D2A152C-7561-4C57-AF6A-9A0830CB87F8}"/>
          </ac:spMkLst>
        </pc:spChg>
        <pc:spChg chg="mod">
          <ac:chgData name="王 欣捷" userId="b965477fa0aef5e6" providerId="LiveId" clId="{2B0FDB0B-89C3-479F-AB9D-D58F11732152}" dt="2021-03-07T15:07:15.873" v="2198" actId="1076"/>
          <ac:spMkLst>
            <pc:docMk/>
            <pc:sldMk cId="0" sldId="547"/>
            <ac:spMk id="20548" creationId="{3CF99148-5DFD-4BA2-9345-DD794230F91C}"/>
          </ac:spMkLst>
        </pc:spChg>
        <pc:spChg chg="mod">
          <ac:chgData name="王 欣捷" userId="b965477fa0aef5e6" providerId="LiveId" clId="{2B0FDB0B-89C3-479F-AB9D-D58F11732152}" dt="2021-03-07T15:07:15.873" v="2198" actId="1076"/>
          <ac:spMkLst>
            <pc:docMk/>
            <pc:sldMk cId="0" sldId="547"/>
            <ac:spMk id="20549" creationId="{0455520D-2814-46BF-9BD4-A5FE99874388}"/>
          </ac:spMkLst>
        </pc:spChg>
        <pc:spChg chg="mod">
          <ac:chgData name="王 欣捷" userId="b965477fa0aef5e6" providerId="LiveId" clId="{2B0FDB0B-89C3-479F-AB9D-D58F11732152}" dt="2021-03-07T15:07:15.873" v="2198" actId="1076"/>
          <ac:spMkLst>
            <pc:docMk/>
            <pc:sldMk cId="0" sldId="547"/>
            <ac:spMk id="20550" creationId="{4A45D9E6-D0E4-495D-AE0E-588810470F26}"/>
          </ac:spMkLst>
        </pc:spChg>
        <pc:grpChg chg="mod">
          <ac:chgData name="王 欣捷" userId="b965477fa0aef5e6" providerId="LiveId" clId="{2B0FDB0B-89C3-479F-AB9D-D58F11732152}" dt="2021-03-07T15:07:15.873" v="2198" actId="1076"/>
          <ac:grpSpMkLst>
            <pc:docMk/>
            <pc:sldMk cId="0" sldId="547"/>
            <ac:grpSpMk id="20511" creationId="{359C6495-374A-4BB1-A1D5-F3756713A33F}"/>
          </ac:grpSpMkLst>
        </pc:grpChg>
        <pc:grpChg chg="mod">
          <ac:chgData name="王 欣捷" userId="b965477fa0aef5e6" providerId="LiveId" clId="{2B0FDB0B-89C3-479F-AB9D-D58F11732152}" dt="2021-03-07T15:07:15.873" v="2198" actId="1076"/>
          <ac:grpSpMkLst>
            <pc:docMk/>
            <pc:sldMk cId="0" sldId="547"/>
            <ac:grpSpMk id="20514" creationId="{A8892914-1251-422E-AFB8-2D9A86979142}"/>
          </ac:grpSpMkLst>
        </pc:grpChg>
        <pc:graphicFrameChg chg="mod modGraphic">
          <ac:chgData name="王 欣捷" userId="b965477fa0aef5e6" providerId="LiveId" clId="{2B0FDB0B-89C3-479F-AB9D-D58F11732152}" dt="2021-03-07T15:07:26.119" v="2199" actId="1076"/>
          <ac:graphicFrameMkLst>
            <pc:docMk/>
            <pc:sldMk cId="0" sldId="547"/>
            <ac:graphicFrameMk id="163843" creationId="{E3AD4A2D-295A-4FF9-9956-E509F9454B4E}"/>
          </ac:graphicFrameMkLst>
        </pc:graphicFrameChg>
      </pc:sldChg>
      <pc:sldChg chg="modSp del mod">
        <pc:chgData name="王 欣捷" userId="b965477fa0aef5e6" providerId="LiveId" clId="{2B0FDB0B-89C3-479F-AB9D-D58F11732152}" dt="2021-03-07T15:07:33.553" v="2200" actId="47"/>
        <pc:sldMkLst>
          <pc:docMk/>
          <pc:sldMk cId="0" sldId="548"/>
        </pc:sldMkLst>
        <pc:spChg chg="mod">
          <ac:chgData name="王 欣捷" userId="b965477fa0aef5e6" providerId="LiveId" clId="{2B0FDB0B-89C3-479F-AB9D-D58F11732152}" dt="2021-03-07T10:06:53.834" v="265"/>
          <ac:spMkLst>
            <pc:docMk/>
            <pc:sldMk cId="0" sldId="548"/>
            <ac:spMk id="21506" creationId="{C1E2D64A-CC86-4A35-9F40-0E6C86B69A1D}"/>
          </ac:spMkLst>
        </pc:spChg>
        <pc:spChg chg="mod">
          <ac:chgData name="王 欣捷" userId="b965477fa0aef5e6" providerId="LiveId" clId="{2B0FDB0B-89C3-479F-AB9D-D58F11732152}" dt="2021-03-07T10:06:53.834" v="265"/>
          <ac:spMkLst>
            <pc:docMk/>
            <pc:sldMk cId="0" sldId="548"/>
            <ac:spMk id="21536" creationId="{6331D9D2-DE23-457A-AA21-454C5BDECA5C}"/>
          </ac:spMkLst>
        </pc:spChg>
        <pc:spChg chg="mod">
          <ac:chgData name="王 欣捷" userId="b965477fa0aef5e6" providerId="LiveId" clId="{2B0FDB0B-89C3-479F-AB9D-D58F11732152}" dt="2021-03-07T10:06:53.834" v="265"/>
          <ac:spMkLst>
            <pc:docMk/>
            <pc:sldMk cId="0" sldId="548"/>
            <ac:spMk id="21537" creationId="{75DB7F8F-B737-4103-AF1D-638434AB1CC1}"/>
          </ac:spMkLst>
        </pc:spChg>
        <pc:spChg chg="mod">
          <ac:chgData name="王 欣捷" userId="b965477fa0aef5e6" providerId="LiveId" clId="{2B0FDB0B-89C3-479F-AB9D-D58F11732152}" dt="2021-03-07T10:06:53.834" v="265"/>
          <ac:spMkLst>
            <pc:docMk/>
            <pc:sldMk cId="0" sldId="548"/>
            <ac:spMk id="21538" creationId="{A5D5CFBD-C6F0-47A9-8994-89CCAF10A085}"/>
          </ac:spMkLst>
        </pc:spChg>
        <pc:spChg chg="mod">
          <ac:chgData name="王 欣捷" userId="b965477fa0aef5e6" providerId="LiveId" clId="{2B0FDB0B-89C3-479F-AB9D-D58F11732152}" dt="2021-03-07T10:06:53.834" v="265"/>
          <ac:spMkLst>
            <pc:docMk/>
            <pc:sldMk cId="0" sldId="548"/>
            <ac:spMk id="21540" creationId="{1ADA23B2-AE5B-4C8F-BE02-CDD032A150F7}"/>
          </ac:spMkLst>
        </pc:spChg>
        <pc:spChg chg="mod">
          <ac:chgData name="王 欣捷" userId="b965477fa0aef5e6" providerId="LiveId" clId="{2B0FDB0B-89C3-479F-AB9D-D58F11732152}" dt="2021-03-07T10:06:53.834" v="265"/>
          <ac:spMkLst>
            <pc:docMk/>
            <pc:sldMk cId="0" sldId="548"/>
            <ac:spMk id="21541" creationId="{043B4CCC-BDD9-40A6-B8EE-E1BA40BE2535}"/>
          </ac:spMkLst>
        </pc:spChg>
        <pc:spChg chg="mod">
          <ac:chgData name="王 欣捷" userId="b965477fa0aef5e6" providerId="LiveId" clId="{2B0FDB0B-89C3-479F-AB9D-D58F11732152}" dt="2021-03-07T10:06:53.834" v="265"/>
          <ac:spMkLst>
            <pc:docMk/>
            <pc:sldMk cId="0" sldId="548"/>
            <ac:spMk id="21542" creationId="{01C897BF-EC56-4F1B-85DE-7ACF7C9F6BE9}"/>
          </ac:spMkLst>
        </pc:spChg>
        <pc:spChg chg="mod">
          <ac:chgData name="王 欣捷" userId="b965477fa0aef5e6" providerId="LiveId" clId="{2B0FDB0B-89C3-479F-AB9D-D58F11732152}" dt="2021-03-07T10:06:53.834" v="265"/>
          <ac:spMkLst>
            <pc:docMk/>
            <pc:sldMk cId="0" sldId="548"/>
            <ac:spMk id="21543" creationId="{9D12BAC7-1167-4303-A99C-6CEDC9675DB7}"/>
          </ac:spMkLst>
        </pc:spChg>
        <pc:spChg chg="mod">
          <ac:chgData name="王 欣捷" userId="b965477fa0aef5e6" providerId="LiveId" clId="{2B0FDB0B-89C3-479F-AB9D-D58F11732152}" dt="2021-03-07T10:06:53.834" v="265"/>
          <ac:spMkLst>
            <pc:docMk/>
            <pc:sldMk cId="0" sldId="548"/>
            <ac:spMk id="21544" creationId="{31DEE936-A35A-40FA-9B0F-3A00B65198FF}"/>
          </ac:spMkLst>
        </pc:spChg>
        <pc:spChg chg="mod">
          <ac:chgData name="王 欣捷" userId="b965477fa0aef5e6" providerId="LiveId" clId="{2B0FDB0B-89C3-479F-AB9D-D58F11732152}" dt="2021-03-07T10:06:53.834" v="265"/>
          <ac:spMkLst>
            <pc:docMk/>
            <pc:sldMk cId="0" sldId="548"/>
            <ac:spMk id="21545" creationId="{C2799E99-D0CD-41FB-8F54-D42FC3B10859}"/>
          </ac:spMkLst>
        </pc:spChg>
        <pc:spChg chg="mod">
          <ac:chgData name="王 欣捷" userId="b965477fa0aef5e6" providerId="LiveId" clId="{2B0FDB0B-89C3-479F-AB9D-D58F11732152}" dt="2021-03-07T10:06:53.834" v="265"/>
          <ac:spMkLst>
            <pc:docMk/>
            <pc:sldMk cId="0" sldId="548"/>
            <ac:spMk id="21546" creationId="{8A8D6C4E-18CD-4718-A19A-CDD6DA3F95BC}"/>
          </ac:spMkLst>
        </pc:spChg>
        <pc:spChg chg="mod">
          <ac:chgData name="王 欣捷" userId="b965477fa0aef5e6" providerId="LiveId" clId="{2B0FDB0B-89C3-479F-AB9D-D58F11732152}" dt="2021-03-07T10:06:53.834" v="265"/>
          <ac:spMkLst>
            <pc:docMk/>
            <pc:sldMk cId="0" sldId="548"/>
            <ac:spMk id="21547" creationId="{E3D9B341-6380-441C-959E-9DD01CF9E119}"/>
          </ac:spMkLst>
        </pc:spChg>
        <pc:spChg chg="mod">
          <ac:chgData name="王 欣捷" userId="b965477fa0aef5e6" providerId="LiveId" clId="{2B0FDB0B-89C3-479F-AB9D-D58F11732152}" dt="2021-03-07T10:06:53.834" v="265"/>
          <ac:spMkLst>
            <pc:docMk/>
            <pc:sldMk cId="0" sldId="548"/>
            <ac:spMk id="21548" creationId="{82879413-EB33-42A7-B45F-65D4BF0B26D5}"/>
          </ac:spMkLst>
        </pc:spChg>
        <pc:spChg chg="mod">
          <ac:chgData name="王 欣捷" userId="b965477fa0aef5e6" providerId="LiveId" clId="{2B0FDB0B-89C3-479F-AB9D-D58F11732152}" dt="2021-03-07T10:06:53.834" v="265"/>
          <ac:spMkLst>
            <pc:docMk/>
            <pc:sldMk cId="0" sldId="548"/>
            <ac:spMk id="21549" creationId="{EBC6C29D-647C-4E5A-AFFD-21C656F8336D}"/>
          </ac:spMkLst>
        </pc:spChg>
        <pc:spChg chg="mod">
          <ac:chgData name="王 欣捷" userId="b965477fa0aef5e6" providerId="LiveId" clId="{2B0FDB0B-89C3-479F-AB9D-D58F11732152}" dt="2021-03-07T10:06:53.834" v="265"/>
          <ac:spMkLst>
            <pc:docMk/>
            <pc:sldMk cId="0" sldId="548"/>
            <ac:spMk id="21550" creationId="{B367602C-20B5-4BAD-9249-AF16894C56D4}"/>
          </ac:spMkLst>
        </pc:spChg>
        <pc:spChg chg="mod">
          <ac:chgData name="王 欣捷" userId="b965477fa0aef5e6" providerId="LiveId" clId="{2B0FDB0B-89C3-479F-AB9D-D58F11732152}" dt="2021-03-07T10:06:53.834" v="265"/>
          <ac:spMkLst>
            <pc:docMk/>
            <pc:sldMk cId="0" sldId="548"/>
            <ac:spMk id="21551" creationId="{27293743-A7FD-461F-9FFE-B5B6E8F6ED40}"/>
          </ac:spMkLst>
        </pc:spChg>
        <pc:spChg chg="mod">
          <ac:chgData name="王 欣捷" userId="b965477fa0aef5e6" providerId="LiveId" clId="{2B0FDB0B-89C3-479F-AB9D-D58F11732152}" dt="2021-03-07T10:06:53.834" v="265"/>
          <ac:spMkLst>
            <pc:docMk/>
            <pc:sldMk cId="0" sldId="548"/>
            <ac:spMk id="21552" creationId="{03318ED8-3C74-47CE-A1D6-0A93F87CE0B2}"/>
          </ac:spMkLst>
        </pc:spChg>
        <pc:spChg chg="mod">
          <ac:chgData name="王 欣捷" userId="b965477fa0aef5e6" providerId="LiveId" clId="{2B0FDB0B-89C3-479F-AB9D-D58F11732152}" dt="2021-03-07T10:06:53.834" v="265"/>
          <ac:spMkLst>
            <pc:docMk/>
            <pc:sldMk cId="0" sldId="548"/>
            <ac:spMk id="21553" creationId="{2A6B4EDF-95A3-4550-A308-85CCCB2059D8}"/>
          </ac:spMkLst>
        </pc:spChg>
        <pc:spChg chg="mod">
          <ac:chgData name="王 欣捷" userId="b965477fa0aef5e6" providerId="LiveId" clId="{2B0FDB0B-89C3-479F-AB9D-D58F11732152}" dt="2021-03-07T10:06:53.834" v="265"/>
          <ac:spMkLst>
            <pc:docMk/>
            <pc:sldMk cId="0" sldId="548"/>
            <ac:spMk id="21554" creationId="{011445C5-45DC-47C8-8D94-8B7F2118588B}"/>
          </ac:spMkLst>
        </pc:spChg>
        <pc:spChg chg="mod">
          <ac:chgData name="王 欣捷" userId="b965477fa0aef5e6" providerId="LiveId" clId="{2B0FDB0B-89C3-479F-AB9D-D58F11732152}" dt="2021-03-07T10:06:53.834" v="265"/>
          <ac:spMkLst>
            <pc:docMk/>
            <pc:sldMk cId="0" sldId="548"/>
            <ac:spMk id="21555" creationId="{FD4C050D-226D-4732-9FEB-C73224C69BE5}"/>
          </ac:spMkLst>
        </pc:spChg>
        <pc:spChg chg="mod">
          <ac:chgData name="王 欣捷" userId="b965477fa0aef5e6" providerId="LiveId" clId="{2B0FDB0B-89C3-479F-AB9D-D58F11732152}" dt="2021-03-07T10:06:53.834" v="265"/>
          <ac:spMkLst>
            <pc:docMk/>
            <pc:sldMk cId="0" sldId="548"/>
            <ac:spMk id="21556" creationId="{8011C188-81BB-47F1-9619-DB1F5F347EB2}"/>
          </ac:spMkLst>
        </pc:spChg>
        <pc:spChg chg="mod">
          <ac:chgData name="王 欣捷" userId="b965477fa0aef5e6" providerId="LiveId" clId="{2B0FDB0B-89C3-479F-AB9D-D58F11732152}" dt="2021-03-07T10:06:53.834" v="265"/>
          <ac:spMkLst>
            <pc:docMk/>
            <pc:sldMk cId="0" sldId="548"/>
            <ac:spMk id="21557" creationId="{AE2800E6-4FE8-4F32-93CF-A797BB908F63}"/>
          </ac:spMkLst>
        </pc:spChg>
        <pc:spChg chg="mod">
          <ac:chgData name="王 欣捷" userId="b965477fa0aef5e6" providerId="LiveId" clId="{2B0FDB0B-89C3-479F-AB9D-D58F11732152}" dt="2021-03-07T10:06:53.834" v="265"/>
          <ac:spMkLst>
            <pc:docMk/>
            <pc:sldMk cId="0" sldId="548"/>
            <ac:spMk id="21558" creationId="{4ABC9123-301A-4593-A49D-583C73F84AC9}"/>
          </ac:spMkLst>
        </pc:spChg>
        <pc:spChg chg="mod">
          <ac:chgData name="王 欣捷" userId="b965477fa0aef5e6" providerId="LiveId" clId="{2B0FDB0B-89C3-479F-AB9D-D58F11732152}" dt="2021-03-07T10:06:53.834" v="265"/>
          <ac:spMkLst>
            <pc:docMk/>
            <pc:sldMk cId="0" sldId="548"/>
            <ac:spMk id="21559" creationId="{34AA38ED-10D9-4F08-A463-2478F877FB62}"/>
          </ac:spMkLst>
        </pc:spChg>
        <pc:spChg chg="mod">
          <ac:chgData name="王 欣捷" userId="b965477fa0aef5e6" providerId="LiveId" clId="{2B0FDB0B-89C3-479F-AB9D-D58F11732152}" dt="2021-03-07T10:06:53.834" v="265"/>
          <ac:spMkLst>
            <pc:docMk/>
            <pc:sldMk cId="0" sldId="548"/>
            <ac:spMk id="21560" creationId="{C98177FF-A56C-4418-9F98-36857009D663}"/>
          </ac:spMkLst>
        </pc:spChg>
        <pc:spChg chg="mod">
          <ac:chgData name="王 欣捷" userId="b965477fa0aef5e6" providerId="LiveId" clId="{2B0FDB0B-89C3-479F-AB9D-D58F11732152}" dt="2021-03-07T10:06:53.834" v="265"/>
          <ac:spMkLst>
            <pc:docMk/>
            <pc:sldMk cId="0" sldId="548"/>
            <ac:spMk id="21561" creationId="{C584B72F-12B8-4466-996F-CDF6121C8605}"/>
          </ac:spMkLst>
        </pc:spChg>
        <pc:spChg chg="mod">
          <ac:chgData name="王 欣捷" userId="b965477fa0aef5e6" providerId="LiveId" clId="{2B0FDB0B-89C3-479F-AB9D-D58F11732152}" dt="2021-03-07T10:06:53.834" v="265"/>
          <ac:spMkLst>
            <pc:docMk/>
            <pc:sldMk cId="0" sldId="548"/>
            <ac:spMk id="21562" creationId="{1D77D1C6-BB14-49A0-B513-E2C4C85C4D21}"/>
          </ac:spMkLst>
        </pc:spChg>
        <pc:spChg chg="mod">
          <ac:chgData name="王 欣捷" userId="b965477fa0aef5e6" providerId="LiveId" clId="{2B0FDB0B-89C3-479F-AB9D-D58F11732152}" dt="2021-03-07T10:06:53.834" v="265"/>
          <ac:spMkLst>
            <pc:docMk/>
            <pc:sldMk cId="0" sldId="548"/>
            <ac:spMk id="21563" creationId="{DAA5E48D-2DE6-43CE-AE67-EC1E48D9DF00}"/>
          </ac:spMkLst>
        </pc:spChg>
        <pc:spChg chg="mod">
          <ac:chgData name="王 欣捷" userId="b965477fa0aef5e6" providerId="LiveId" clId="{2B0FDB0B-89C3-479F-AB9D-D58F11732152}" dt="2021-03-07T10:06:53.834" v="265"/>
          <ac:spMkLst>
            <pc:docMk/>
            <pc:sldMk cId="0" sldId="548"/>
            <ac:spMk id="21564" creationId="{4FDCC551-DA9A-421A-ADC1-39F3DC66A76C}"/>
          </ac:spMkLst>
        </pc:spChg>
        <pc:spChg chg="mod">
          <ac:chgData name="王 欣捷" userId="b965477fa0aef5e6" providerId="LiveId" clId="{2B0FDB0B-89C3-479F-AB9D-D58F11732152}" dt="2021-03-07T10:06:53.834" v="265"/>
          <ac:spMkLst>
            <pc:docMk/>
            <pc:sldMk cId="0" sldId="548"/>
            <ac:spMk id="21565" creationId="{A10F608D-9353-47CB-A02F-0DCD646C4559}"/>
          </ac:spMkLst>
        </pc:spChg>
        <pc:spChg chg="mod">
          <ac:chgData name="王 欣捷" userId="b965477fa0aef5e6" providerId="LiveId" clId="{2B0FDB0B-89C3-479F-AB9D-D58F11732152}" dt="2021-03-07T10:06:53.834" v="265"/>
          <ac:spMkLst>
            <pc:docMk/>
            <pc:sldMk cId="0" sldId="548"/>
            <ac:spMk id="21566" creationId="{CF6241D6-ADDB-4F26-9C0F-1761CD048CC1}"/>
          </ac:spMkLst>
        </pc:spChg>
        <pc:spChg chg="mod">
          <ac:chgData name="王 欣捷" userId="b965477fa0aef5e6" providerId="LiveId" clId="{2B0FDB0B-89C3-479F-AB9D-D58F11732152}" dt="2021-03-07T10:06:53.834" v="265"/>
          <ac:spMkLst>
            <pc:docMk/>
            <pc:sldMk cId="0" sldId="548"/>
            <ac:spMk id="21567" creationId="{73712B07-7F97-482D-9FBC-96D60C585233}"/>
          </ac:spMkLst>
        </pc:spChg>
        <pc:spChg chg="mod">
          <ac:chgData name="王 欣捷" userId="b965477fa0aef5e6" providerId="LiveId" clId="{2B0FDB0B-89C3-479F-AB9D-D58F11732152}" dt="2021-03-07T10:06:53.834" v="265"/>
          <ac:spMkLst>
            <pc:docMk/>
            <pc:sldMk cId="0" sldId="548"/>
            <ac:spMk id="21568" creationId="{75551F95-844A-4A7F-B813-F7905C105824}"/>
          </ac:spMkLst>
        </pc:spChg>
        <pc:spChg chg="mod">
          <ac:chgData name="王 欣捷" userId="b965477fa0aef5e6" providerId="LiveId" clId="{2B0FDB0B-89C3-479F-AB9D-D58F11732152}" dt="2021-03-07T10:06:53.834" v="265"/>
          <ac:spMkLst>
            <pc:docMk/>
            <pc:sldMk cId="0" sldId="548"/>
            <ac:spMk id="21569" creationId="{C14AA9EE-229F-4809-A11C-9D44D3E3200E}"/>
          </ac:spMkLst>
        </pc:spChg>
        <pc:spChg chg="mod">
          <ac:chgData name="王 欣捷" userId="b965477fa0aef5e6" providerId="LiveId" clId="{2B0FDB0B-89C3-479F-AB9D-D58F11732152}" dt="2021-03-07T10:06:53.834" v="265"/>
          <ac:spMkLst>
            <pc:docMk/>
            <pc:sldMk cId="0" sldId="548"/>
            <ac:spMk id="21570" creationId="{AE76A904-51C3-4589-90D4-64DEF485793C}"/>
          </ac:spMkLst>
        </pc:spChg>
        <pc:spChg chg="mod">
          <ac:chgData name="王 欣捷" userId="b965477fa0aef5e6" providerId="LiveId" clId="{2B0FDB0B-89C3-479F-AB9D-D58F11732152}" dt="2021-03-07T10:06:53.834" v="265"/>
          <ac:spMkLst>
            <pc:docMk/>
            <pc:sldMk cId="0" sldId="548"/>
            <ac:spMk id="21571" creationId="{DD3CA141-BEF2-4DBF-9D5B-2CC82139981D}"/>
          </ac:spMkLst>
        </pc:spChg>
        <pc:spChg chg="mod">
          <ac:chgData name="王 欣捷" userId="b965477fa0aef5e6" providerId="LiveId" clId="{2B0FDB0B-89C3-479F-AB9D-D58F11732152}" dt="2021-03-07T10:06:53.834" v="265"/>
          <ac:spMkLst>
            <pc:docMk/>
            <pc:sldMk cId="0" sldId="548"/>
            <ac:spMk id="21572" creationId="{86B1DD41-E7B9-4633-B237-77DF43C660DF}"/>
          </ac:spMkLst>
        </pc:spChg>
        <pc:spChg chg="mod">
          <ac:chgData name="王 欣捷" userId="b965477fa0aef5e6" providerId="LiveId" clId="{2B0FDB0B-89C3-479F-AB9D-D58F11732152}" dt="2021-03-07T10:06:53.834" v="265"/>
          <ac:spMkLst>
            <pc:docMk/>
            <pc:sldMk cId="0" sldId="548"/>
            <ac:spMk id="21573" creationId="{2BBD1A7B-2353-4CDA-B63D-DE70A8A59A0F}"/>
          </ac:spMkLst>
        </pc:spChg>
        <pc:spChg chg="mod">
          <ac:chgData name="王 欣捷" userId="b965477fa0aef5e6" providerId="LiveId" clId="{2B0FDB0B-89C3-479F-AB9D-D58F11732152}" dt="2021-03-07T10:06:53.834" v="265"/>
          <ac:spMkLst>
            <pc:docMk/>
            <pc:sldMk cId="0" sldId="548"/>
            <ac:spMk id="21574" creationId="{C46C5260-2A1C-481D-9890-3803441BBAC4}"/>
          </ac:spMkLst>
        </pc:spChg>
        <pc:spChg chg="mod">
          <ac:chgData name="王 欣捷" userId="b965477fa0aef5e6" providerId="LiveId" clId="{2B0FDB0B-89C3-479F-AB9D-D58F11732152}" dt="2021-03-07T10:06:53.834" v="265"/>
          <ac:spMkLst>
            <pc:docMk/>
            <pc:sldMk cId="0" sldId="548"/>
            <ac:spMk id="21575" creationId="{18C61644-FA21-4940-835E-496A7456D233}"/>
          </ac:spMkLst>
        </pc:spChg>
        <pc:grpChg chg="mod">
          <ac:chgData name="王 欣捷" userId="b965477fa0aef5e6" providerId="LiveId" clId="{2B0FDB0B-89C3-479F-AB9D-D58F11732152}" dt="2021-03-07T10:06:53.834" v="265"/>
          <ac:grpSpMkLst>
            <pc:docMk/>
            <pc:sldMk cId="0" sldId="548"/>
            <ac:grpSpMk id="21535" creationId="{4520B371-A738-4706-8B29-1B501B45A50C}"/>
          </ac:grpSpMkLst>
        </pc:grpChg>
        <pc:grpChg chg="mod">
          <ac:chgData name="王 欣捷" userId="b965477fa0aef5e6" providerId="LiveId" clId="{2B0FDB0B-89C3-479F-AB9D-D58F11732152}" dt="2021-03-07T10:06:53.834" v="265"/>
          <ac:grpSpMkLst>
            <pc:docMk/>
            <pc:sldMk cId="0" sldId="548"/>
            <ac:grpSpMk id="21539" creationId="{6B775BBF-AA92-4D96-A991-42D30F7332F3}"/>
          </ac:grpSpMkLst>
        </pc:grpChg>
        <pc:graphicFrameChg chg="mod">
          <ac:chgData name="王 欣捷" userId="b965477fa0aef5e6" providerId="LiveId" clId="{2B0FDB0B-89C3-479F-AB9D-D58F11732152}" dt="2021-03-07T10:06:53.834" v="265"/>
          <ac:graphicFrameMkLst>
            <pc:docMk/>
            <pc:sldMk cId="0" sldId="548"/>
            <ac:graphicFrameMk id="164867" creationId="{5CB61D60-3BAE-40EA-B95B-5CA3678D6632}"/>
          </ac:graphicFrameMkLst>
        </pc:graphicFrameChg>
      </pc:sldChg>
      <pc:sldChg chg="addSp delSp modSp del mod modClrScheme chgLayout">
        <pc:chgData name="王 欣捷" userId="b965477fa0aef5e6" providerId="LiveId" clId="{2B0FDB0B-89C3-479F-AB9D-D58F11732152}" dt="2021-03-07T15:07:33.970" v="2201" actId="47"/>
        <pc:sldMkLst>
          <pc:docMk/>
          <pc:sldMk cId="0" sldId="549"/>
        </pc:sldMkLst>
        <pc:spChg chg="add del mod">
          <ac:chgData name="王 欣捷" userId="b965477fa0aef5e6" providerId="LiveId" clId="{2B0FDB0B-89C3-479F-AB9D-D58F11732152}" dt="2021-03-07T11:58:37.096" v="1003" actId="478"/>
          <ac:spMkLst>
            <pc:docMk/>
            <pc:sldMk cId="0" sldId="549"/>
            <ac:spMk id="3" creationId="{A3B9330A-104D-40AC-B2D5-7BF54D1628B1}"/>
          </ac:spMkLst>
        </pc:spChg>
        <pc:spChg chg="add del mod ord">
          <ac:chgData name="王 欣捷" userId="b965477fa0aef5e6" providerId="LiveId" clId="{2B0FDB0B-89C3-479F-AB9D-D58F11732152}" dt="2021-03-07T11:59:07.691" v="1006" actId="700"/>
          <ac:spMkLst>
            <pc:docMk/>
            <pc:sldMk cId="0" sldId="549"/>
            <ac:spMk id="4" creationId="{02234833-7167-4DA8-9920-8551574A1667}"/>
          </ac:spMkLst>
        </pc:spChg>
        <pc:spChg chg="add del mod ord">
          <ac:chgData name="王 欣捷" userId="b965477fa0aef5e6" providerId="LiveId" clId="{2B0FDB0B-89C3-479F-AB9D-D58F11732152}" dt="2021-03-07T11:59:07.691" v="1006" actId="700"/>
          <ac:spMkLst>
            <pc:docMk/>
            <pc:sldMk cId="0" sldId="549"/>
            <ac:spMk id="5" creationId="{3FE97720-5841-4A5F-AD6C-03C437447235}"/>
          </ac:spMkLst>
        </pc:spChg>
        <pc:spChg chg="add del mod ord">
          <ac:chgData name="王 欣捷" userId="b965477fa0aef5e6" providerId="LiveId" clId="{2B0FDB0B-89C3-479F-AB9D-D58F11732152}" dt="2021-03-07T11:59:12.124" v="1008" actId="700"/>
          <ac:spMkLst>
            <pc:docMk/>
            <pc:sldMk cId="0" sldId="549"/>
            <ac:spMk id="6" creationId="{D3A6C74F-2936-4E3A-AE34-D5FDCB51F1DE}"/>
          </ac:spMkLst>
        </pc:spChg>
        <pc:spChg chg="add del mod ord">
          <ac:chgData name="王 欣捷" userId="b965477fa0aef5e6" providerId="LiveId" clId="{2B0FDB0B-89C3-479F-AB9D-D58F11732152}" dt="2021-03-07T11:59:12.124" v="1008" actId="700"/>
          <ac:spMkLst>
            <pc:docMk/>
            <pc:sldMk cId="0" sldId="549"/>
            <ac:spMk id="7" creationId="{5CEFB7AC-D659-46D7-BE32-6D0F2FFAA857}"/>
          </ac:spMkLst>
        </pc:spChg>
        <pc:spChg chg="mod ord">
          <ac:chgData name="王 欣捷" userId="b965477fa0aef5e6" providerId="LiveId" clId="{2B0FDB0B-89C3-479F-AB9D-D58F11732152}" dt="2021-03-07T11:59:12.170" v="1009" actId="27636"/>
          <ac:spMkLst>
            <pc:docMk/>
            <pc:sldMk cId="0" sldId="549"/>
            <ac:spMk id="22530" creationId="{311F534B-E943-4CE5-B34A-C2D9588F9E4B}"/>
          </ac:spMkLst>
        </pc:spChg>
        <pc:spChg chg="mod">
          <ac:chgData name="王 欣捷" userId="b965477fa0aef5e6" providerId="LiveId" clId="{2B0FDB0B-89C3-479F-AB9D-D58F11732152}" dt="2021-03-07T10:06:53.834" v="265"/>
          <ac:spMkLst>
            <pc:docMk/>
            <pc:sldMk cId="0" sldId="549"/>
            <ac:spMk id="22560" creationId="{A462F72D-679D-47EB-B697-AB093A7A314E}"/>
          </ac:spMkLst>
        </pc:spChg>
        <pc:spChg chg="mod">
          <ac:chgData name="王 欣捷" userId="b965477fa0aef5e6" providerId="LiveId" clId="{2B0FDB0B-89C3-479F-AB9D-D58F11732152}" dt="2021-03-07T10:06:53.834" v="265"/>
          <ac:spMkLst>
            <pc:docMk/>
            <pc:sldMk cId="0" sldId="549"/>
            <ac:spMk id="22561" creationId="{81EA661E-1A75-4F71-BF6F-6738D2E07F6E}"/>
          </ac:spMkLst>
        </pc:spChg>
        <pc:spChg chg="mod">
          <ac:chgData name="王 欣捷" userId="b965477fa0aef5e6" providerId="LiveId" clId="{2B0FDB0B-89C3-479F-AB9D-D58F11732152}" dt="2021-03-07T10:06:53.834" v="265"/>
          <ac:spMkLst>
            <pc:docMk/>
            <pc:sldMk cId="0" sldId="549"/>
            <ac:spMk id="22562" creationId="{999E2B55-8108-4587-8213-A9C525CEBB65}"/>
          </ac:spMkLst>
        </pc:spChg>
        <pc:spChg chg="mod">
          <ac:chgData name="王 欣捷" userId="b965477fa0aef5e6" providerId="LiveId" clId="{2B0FDB0B-89C3-479F-AB9D-D58F11732152}" dt="2021-03-07T10:06:53.834" v="265"/>
          <ac:spMkLst>
            <pc:docMk/>
            <pc:sldMk cId="0" sldId="549"/>
            <ac:spMk id="22564" creationId="{A51A1EAE-9CA0-4C3D-9460-217A29023C7F}"/>
          </ac:spMkLst>
        </pc:spChg>
        <pc:spChg chg="mod">
          <ac:chgData name="王 欣捷" userId="b965477fa0aef5e6" providerId="LiveId" clId="{2B0FDB0B-89C3-479F-AB9D-D58F11732152}" dt="2021-03-07T10:06:53.834" v="265"/>
          <ac:spMkLst>
            <pc:docMk/>
            <pc:sldMk cId="0" sldId="549"/>
            <ac:spMk id="22565" creationId="{249230DB-1ED0-4058-8590-40D28156190F}"/>
          </ac:spMkLst>
        </pc:spChg>
        <pc:spChg chg="mod">
          <ac:chgData name="王 欣捷" userId="b965477fa0aef5e6" providerId="LiveId" clId="{2B0FDB0B-89C3-479F-AB9D-D58F11732152}" dt="2021-03-07T10:06:53.834" v="265"/>
          <ac:spMkLst>
            <pc:docMk/>
            <pc:sldMk cId="0" sldId="549"/>
            <ac:spMk id="22566" creationId="{49CF536D-FD07-472D-A43E-32BAA8940436}"/>
          </ac:spMkLst>
        </pc:spChg>
        <pc:spChg chg="mod">
          <ac:chgData name="王 欣捷" userId="b965477fa0aef5e6" providerId="LiveId" clId="{2B0FDB0B-89C3-479F-AB9D-D58F11732152}" dt="2021-03-07T10:06:53.834" v="265"/>
          <ac:spMkLst>
            <pc:docMk/>
            <pc:sldMk cId="0" sldId="549"/>
            <ac:spMk id="22567" creationId="{0DDCFFA8-621F-4F05-A1A6-19DBB8DC281A}"/>
          </ac:spMkLst>
        </pc:spChg>
        <pc:spChg chg="mod">
          <ac:chgData name="王 欣捷" userId="b965477fa0aef5e6" providerId="LiveId" clId="{2B0FDB0B-89C3-479F-AB9D-D58F11732152}" dt="2021-03-07T10:06:53.834" v="265"/>
          <ac:spMkLst>
            <pc:docMk/>
            <pc:sldMk cId="0" sldId="549"/>
            <ac:spMk id="22568" creationId="{70DEF6F3-D053-4357-8CA4-202AC7A857FF}"/>
          </ac:spMkLst>
        </pc:spChg>
        <pc:spChg chg="mod">
          <ac:chgData name="王 欣捷" userId="b965477fa0aef5e6" providerId="LiveId" clId="{2B0FDB0B-89C3-479F-AB9D-D58F11732152}" dt="2021-03-07T10:06:53.834" v="265"/>
          <ac:spMkLst>
            <pc:docMk/>
            <pc:sldMk cId="0" sldId="549"/>
            <ac:spMk id="22569" creationId="{40716620-2366-43A5-9636-3385CC92314D}"/>
          </ac:spMkLst>
        </pc:spChg>
        <pc:spChg chg="mod">
          <ac:chgData name="王 欣捷" userId="b965477fa0aef5e6" providerId="LiveId" clId="{2B0FDB0B-89C3-479F-AB9D-D58F11732152}" dt="2021-03-07T10:06:53.834" v="265"/>
          <ac:spMkLst>
            <pc:docMk/>
            <pc:sldMk cId="0" sldId="549"/>
            <ac:spMk id="22570" creationId="{31027289-62D3-403B-AA2C-373BBD772523}"/>
          </ac:spMkLst>
        </pc:spChg>
        <pc:spChg chg="mod">
          <ac:chgData name="王 欣捷" userId="b965477fa0aef5e6" providerId="LiveId" clId="{2B0FDB0B-89C3-479F-AB9D-D58F11732152}" dt="2021-03-07T10:06:53.834" v="265"/>
          <ac:spMkLst>
            <pc:docMk/>
            <pc:sldMk cId="0" sldId="549"/>
            <ac:spMk id="22571" creationId="{BD3D2A68-50EF-4CC3-ACF3-F09176BCFCB9}"/>
          </ac:spMkLst>
        </pc:spChg>
        <pc:spChg chg="mod">
          <ac:chgData name="王 欣捷" userId="b965477fa0aef5e6" providerId="LiveId" clId="{2B0FDB0B-89C3-479F-AB9D-D58F11732152}" dt="2021-03-07T10:06:53.834" v="265"/>
          <ac:spMkLst>
            <pc:docMk/>
            <pc:sldMk cId="0" sldId="549"/>
            <ac:spMk id="22572" creationId="{E8421DA4-1D6F-4E27-A30D-20498C4E5AFD}"/>
          </ac:spMkLst>
        </pc:spChg>
        <pc:spChg chg="mod">
          <ac:chgData name="王 欣捷" userId="b965477fa0aef5e6" providerId="LiveId" clId="{2B0FDB0B-89C3-479F-AB9D-D58F11732152}" dt="2021-03-07T10:06:53.834" v="265"/>
          <ac:spMkLst>
            <pc:docMk/>
            <pc:sldMk cId="0" sldId="549"/>
            <ac:spMk id="22573" creationId="{EC9C67C0-A3F0-4A0B-A8C7-3160EBFF4645}"/>
          </ac:spMkLst>
        </pc:spChg>
        <pc:spChg chg="mod">
          <ac:chgData name="王 欣捷" userId="b965477fa0aef5e6" providerId="LiveId" clId="{2B0FDB0B-89C3-479F-AB9D-D58F11732152}" dt="2021-03-07T10:06:53.834" v="265"/>
          <ac:spMkLst>
            <pc:docMk/>
            <pc:sldMk cId="0" sldId="549"/>
            <ac:spMk id="22574" creationId="{1D794F88-C85B-4B9B-8C54-0746EE2C422A}"/>
          </ac:spMkLst>
        </pc:spChg>
        <pc:spChg chg="mod">
          <ac:chgData name="王 欣捷" userId="b965477fa0aef5e6" providerId="LiveId" clId="{2B0FDB0B-89C3-479F-AB9D-D58F11732152}" dt="2021-03-07T10:06:53.834" v="265"/>
          <ac:spMkLst>
            <pc:docMk/>
            <pc:sldMk cId="0" sldId="549"/>
            <ac:spMk id="22575" creationId="{ACD605F8-93A8-4A00-820F-BB0668E75A34}"/>
          </ac:spMkLst>
        </pc:spChg>
        <pc:spChg chg="mod">
          <ac:chgData name="王 欣捷" userId="b965477fa0aef5e6" providerId="LiveId" clId="{2B0FDB0B-89C3-479F-AB9D-D58F11732152}" dt="2021-03-07T10:06:53.834" v="265"/>
          <ac:spMkLst>
            <pc:docMk/>
            <pc:sldMk cId="0" sldId="549"/>
            <ac:spMk id="22576" creationId="{46F0B04D-2BAB-4CB2-8139-2B138720F777}"/>
          </ac:spMkLst>
        </pc:spChg>
        <pc:spChg chg="mod">
          <ac:chgData name="王 欣捷" userId="b965477fa0aef5e6" providerId="LiveId" clId="{2B0FDB0B-89C3-479F-AB9D-D58F11732152}" dt="2021-03-07T10:06:53.834" v="265"/>
          <ac:spMkLst>
            <pc:docMk/>
            <pc:sldMk cId="0" sldId="549"/>
            <ac:spMk id="22577" creationId="{90477B28-A105-415B-BA67-21C61669320A}"/>
          </ac:spMkLst>
        </pc:spChg>
        <pc:spChg chg="mod">
          <ac:chgData name="王 欣捷" userId="b965477fa0aef5e6" providerId="LiveId" clId="{2B0FDB0B-89C3-479F-AB9D-D58F11732152}" dt="2021-03-07T10:06:53.834" v="265"/>
          <ac:spMkLst>
            <pc:docMk/>
            <pc:sldMk cId="0" sldId="549"/>
            <ac:spMk id="22578" creationId="{F6071385-69BD-4D40-9E89-A724434E6898}"/>
          </ac:spMkLst>
        </pc:spChg>
        <pc:spChg chg="mod">
          <ac:chgData name="王 欣捷" userId="b965477fa0aef5e6" providerId="LiveId" clId="{2B0FDB0B-89C3-479F-AB9D-D58F11732152}" dt="2021-03-07T10:06:53.834" v="265"/>
          <ac:spMkLst>
            <pc:docMk/>
            <pc:sldMk cId="0" sldId="549"/>
            <ac:spMk id="22579" creationId="{63018784-6FF7-4700-BE6C-337D98FF8D7B}"/>
          </ac:spMkLst>
        </pc:spChg>
        <pc:spChg chg="mod">
          <ac:chgData name="王 欣捷" userId="b965477fa0aef5e6" providerId="LiveId" clId="{2B0FDB0B-89C3-479F-AB9D-D58F11732152}" dt="2021-03-07T10:06:53.834" v="265"/>
          <ac:spMkLst>
            <pc:docMk/>
            <pc:sldMk cId="0" sldId="549"/>
            <ac:spMk id="22580" creationId="{8DF557F2-59A2-422C-823D-20DB7F93B0C0}"/>
          </ac:spMkLst>
        </pc:spChg>
        <pc:spChg chg="mod">
          <ac:chgData name="王 欣捷" userId="b965477fa0aef5e6" providerId="LiveId" clId="{2B0FDB0B-89C3-479F-AB9D-D58F11732152}" dt="2021-03-07T10:06:53.834" v="265"/>
          <ac:spMkLst>
            <pc:docMk/>
            <pc:sldMk cId="0" sldId="549"/>
            <ac:spMk id="22581" creationId="{56E0B39D-51BB-4E47-9660-ACC214418ED0}"/>
          </ac:spMkLst>
        </pc:spChg>
        <pc:spChg chg="mod">
          <ac:chgData name="王 欣捷" userId="b965477fa0aef5e6" providerId="LiveId" clId="{2B0FDB0B-89C3-479F-AB9D-D58F11732152}" dt="2021-03-07T10:06:53.834" v="265"/>
          <ac:spMkLst>
            <pc:docMk/>
            <pc:sldMk cId="0" sldId="549"/>
            <ac:spMk id="22582" creationId="{FF985B7C-8E6C-4BB6-84B3-9B47825DC12F}"/>
          </ac:spMkLst>
        </pc:spChg>
        <pc:spChg chg="mod">
          <ac:chgData name="王 欣捷" userId="b965477fa0aef5e6" providerId="LiveId" clId="{2B0FDB0B-89C3-479F-AB9D-D58F11732152}" dt="2021-03-07T10:06:53.834" v="265"/>
          <ac:spMkLst>
            <pc:docMk/>
            <pc:sldMk cId="0" sldId="549"/>
            <ac:spMk id="22583" creationId="{0DF25B38-7A3A-4C96-B9B6-D7071FC46637}"/>
          </ac:spMkLst>
        </pc:spChg>
        <pc:spChg chg="mod">
          <ac:chgData name="王 欣捷" userId="b965477fa0aef5e6" providerId="LiveId" clId="{2B0FDB0B-89C3-479F-AB9D-D58F11732152}" dt="2021-03-07T10:06:53.834" v="265"/>
          <ac:spMkLst>
            <pc:docMk/>
            <pc:sldMk cId="0" sldId="549"/>
            <ac:spMk id="22584" creationId="{B03BDEE0-8F70-4D0E-AB68-3C1DA3EF8903}"/>
          </ac:spMkLst>
        </pc:spChg>
        <pc:spChg chg="mod">
          <ac:chgData name="王 欣捷" userId="b965477fa0aef5e6" providerId="LiveId" clId="{2B0FDB0B-89C3-479F-AB9D-D58F11732152}" dt="2021-03-07T10:06:53.834" v="265"/>
          <ac:spMkLst>
            <pc:docMk/>
            <pc:sldMk cId="0" sldId="549"/>
            <ac:spMk id="22585" creationId="{BEDAA7C2-187C-490D-8ADD-BE8F85B1C11B}"/>
          </ac:spMkLst>
        </pc:spChg>
        <pc:spChg chg="mod">
          <ac:chgData name="王 欣捷" userId="b965477fa0aef5e6" providerId="LiveId" clId="{2B0FDB0B-89C3-479F-AB9D-D58F11732152}" dt="2021-03-07T10:06:53.834" v="265"/>
          <ac:spMkLst>
            <pc:docMk/>
            <pc:sldMk cId="0" sldId="549"/>
            <ac:spMk id="22586" creationId="{7950D774-4DAF-42C1-99C9-359EE66EECBB}"/>
          </ac:spMkLst>
        </pc:spChg>
        <pc:spChg chg="mod">
          <ac:chgData name="王 欣捷" userId="b965477fa0aef5e6" providerId="LiveId" clId="{2B0FDB0B-89C3-479F-AB9D-D58F11732152}" dt="2021-03-07T10:06:53.834" v="265"/>
          <ac:spMkLst>
            <pc:docMk/>
            <pc:sldMk cId="0" sldId="549"/>
            <ac:spMk id="22587" creationId="{58F4A178-F288-4FAB-8998-C84E81F0ED56}"/>
          </ac:spMkLst>
        </pc:spChg>
        <pc:spChg chg="mod">
          <ac:chgData name="王 欣捷" userId="b965477fa0aef5e6" providerId="LiveId" clId="{2B0FDB0B-89C3-479F-AB9D-D58F11732152}" dt="2021-03-07T10:06:53.834" v="265"/>
          <ac:spMkLst>
            <pc:docMk/>
            <pc:sldMk cId="0" sldId="549"/>
            <ac:spMk id="22588" creationId="{209ED6BF-2458-4436-B09C-5E84A69244D9}"/>
          </ac:spMkLst>
        </pc:spChg>
        <pc:spChg chg="mod">
          <ac:chgData name="王 欣捷" userId="b965477fa0aef5e6" providerId="LiveId" clId="{2B0FDB0B-89C3-479F-AB9D-D58F11732152}" dt="2021-03-07T10:06:53.834" v="265"/>
          <ac:spMkLst>
            <pc:docMk/>
            <pc:sldMk cId="0" sldId="549"/>
            <ac:spMk id="22589" creationId="{1C04A3FB-A9F4-4E2D-A6C8-33A176F0F568}"/>
          </ac:spMkLst>
        </pc:spChg>
        <pc:spChg chg="mod">
          <ac:chgData name="王 欣捷" userId="b965477fa0aef5e6" providerId="LiveId" clId="{2B0FDB0B-89C3-479F-AB9D-D58F11732152}" dt="2021-03-07T10:06:53.834" v="265"/>
          <ac:spMkLst>
            <pc:docMk/>
            <pc:sldMk cId="0" sldId="549"/>
            <ac:spMk id="22590" creationId="{4E3E4F9F-A992-4114-9913-EC4E2CF2FAEB}"/>
          </ac:spMkLst>
        </pc:spChg>
        <pc:spChg chg="mod">
          <ac:chgData name="王 欣捷" userId="b965477fa0aef5e6" providerId="LiveId" clId="{2B0FDB0B-89C3-479F-AB9D-D58F11732152}" dt="2021-03-07T10:06:53.834" v="265"/>
          <ac:spMkLst>
            <pc:docMk/>
            <pc:sldMk cId="0" sldId="549"/>
            <ac:spMk id="22591" creationId="{76C75999-B387-4B9C-90E6-5E28FB5587F7}"/>
          </ac:spMkLst>
        </pc:spChg>
        <pc:spChg chg="mod">
          <ac:chgData name="王 欣捷" userId="b965477fa0aef5e6" providerId="LiveId" clId="{2B0FDB0B-89C3-479F-AB9D-D58F11732152}" dt="2021-03-07T10:06:53.834" v="265"/>
          <ac:spMkLst>
            <pc:docMk/>
            <pc:sldMk cId="0" sldId="549"/>
            <ac:spMk id="22592" creationId="{A23EF8E2-F11F-4692-8B41-D4E39C4E13DB}"/>
          </ac:spMkLst>
        </pc:spChg>
        <pc:spChg chg="mod">
          <ac:chgData name="王 欣捷" userId="b965477fa0aef5e6" providerId="LiveId" clId="{2B0FDB0B-89C3-479F-AB9D-D58F11732152}" dt="2021-03-07T10:06:53.834" v="265"/>
          <ac:spMkLst>
            <pc:docMk/>
            <pc:sldMk cId="0" sldId="549"/>
            <ac:spMk id="22593" creationId="{1928E8A7-D717-431C-90BE-9D2D78D61B8B}"/>
          </ac:spMkLst>
        </pc:spChg>
        <pc:spChg chg="mod">
          <ac:chgData name="王 欣捷" userId="b965477fa0aef5e6" providerId="LiveId" clId="{2B0FDB0B-89C3-479F-AB9D-D58F11732152}" dt="2021-03-07T10:06:53.834" v="265"/>
          <ac:spMkLst>
            <pc:docMk/>
            <pc:sldMk cId="0" sldId="549"/>
            <ac:spMk id="22594" creationId="{87D37EE2-C1F2-4B99-928C-4D91285F43FA}"/>
          </ac:spMkLst>
        </pc:spChg>
        <pc:spChg chg="mod">
          <ac:chgData name="王 欣捷" userId="b965477fa0aef5e6" providerId="LiveId" clId="{2B0FDB0B-89C3-479F-AB9D-D58F11732152}" dt="2021-03-07T10:06:53.834" v="265"/>
          <ac:spMkLst>
            <pc:docMk/>
            <pc:sldMk cId="0" sldId="549"/>
            <ac:spMk id="22595" creationId="{1CD443F9-1459-4CA4-803F-8DD3BC6C0777}"/>
          </ac:spMkLst>
        </pc:spChg>
        <pc:spChg chg="mod">
          <ac:chgData name="王 欣捷" userId="b965477fa0aef5e6" providerId="LiveId" clId="{2B0FDB0B-89C3-479F-AB9D-D58F11732152}" dt="2021-03-07T10:06:53.834" v="265"/>
          <ac:spMkLst>
            <pc:docMk/>
            <pc:sldMk cId="0" sldId="549"/>
            <ac:spMk id="22596" creationId="{70F84748-BB2A-4393-893F-E753D2D606C5}"/>
          </ac:spMkLst>
        </pc:spChg>
        <pc:spChg chg="mod">
          <ac:chgData name="王 欣捷" userId="b965477fa0aef5e6" providerId="LiveId" clId="{2B0FDB0B-89C3-479F-AB9D-D58F11732152}" dt="2021-03-07T10:06:53.834" v="265"/>
          <ac:spMkLst>
            <pc:docMk/>
            <pc:sldMk cId="0" sldId="549"/>
            <ac:spMk id="22597" creationId="{0B279A7D-C153-4E52-8025-8D9CA4D04C05}"/>
          </ac:spMkLst>
        </pc:spChg>
        <pc:spChg chg="mod">
          <ac:chgData name="王 欣捷" userId="b965477fa0aef5e6" providerId="LiveId" clId="{2B0FDB0B-89C3-479F-AB9D-D58F11732152}" dt="2021-03-07T10:06:53.834" v="265"/>
          <ac:spMkLst>
            <pc:docMk/>
            <pc:sldMk cId="0" sldId="549"/>
            <ac:spMk id="22598" creationId="{336E2698-76AC-4BE4-BAB8-97C66DF3A1B3}"/>
          </ac:spMkLst>
        </pc:spChg>
        <pc:spChg chg="mod">
          <ac:chgData name="王 欣捷" userId="b965477fa0aef5e6" providerId="LiveId" clId="{2B0FDB0B-89C3-479F-AB9D-D58F11732152}" dt="2021-03-07T10:06:53.834" v="265"/>
          <ac:spMkLst>
            <pc:docMk/>
            <pc:sldMk cId="0" sldId="549"/>
            <ac:spMk id="22599" creationId="{5A42EFA6-6B58-4B82-AE9C-7768454A5315}"/>
          </ac:spMkLst>
        </pc:spChg>
        <pc:grpChg chg="mod">
          <ac:chgData name="王 欣捷" userId="b965477fa0aef5e6" providerId="LiveId" clId="{2B0FDB0B-89C3-479F-AB9D-D58F11732152}" dt="2021-03-07T10:06:53.834" v="265"/>
          <ac:grpSpMkLst>
            <pc:docMk/>
            <pc:sldMk cId="0" sldId="549"/>
            <ac:grpSpMk id="22559" creationId="{8F1F75CF-BE0F-4228-9696-52B8AFA295BB}"/>
          </ac:grpSpMkLst>
        </pc:grpChg>
        <pc:grpChg chg="mod">
          <ac:chgData name="王 欣捷" userId="b965477fa0aef5e6" providerId="LiveId" clId="{2B0FDB0B-89C3-479F-AB9D-D58F11732152}" dt="2021-03-07T10:06:53.834" v="265"/>
          <ac:grpSpMkLst>
            <pc:docMk/>
            <pc:sldMk cId="0" sldId="549"/>
            <ac:grpSpMk id="22563" creationId="{274FDC20-F375-457E-87EE-78718B77A7A8}"/>
          </ac:grpSpMkLst>
        </pc:grpChg>
        <pc:graphicFrameChg chg="add mod">
          <ac:chgData name="王 欣捷" userId="b965477fa0aef5e6" providerId="LiveId" clId="{2B0FDB0B-89C3-479F-AB9D-D58F11732152}" dt="2021-03-07T11:58:58.091" v="1004"/>
          <ac:graphicFrameMkLst>
            <pc:docMk/>
            <pc:sldMk cId="0" sldId="549"/>
            <ac:graphicFrameMk id="47" creationId="{3B1FEE8A-39EB-44F4-8F69-B94911A3A0DF}"/>
          </ac:graphicFrameMkLst>
        </pc:graphicFrameChg>
        <pc:graphicFrameChg chg="del mod ord modGraphic">
          <ac:chgData name="王 欣捷" userId="b965477fa0aef5e6" providerId="LiveId" clId="{2B0FDB0B-89C3-479F-AB9D-D58F11732152}" dt="2021-03-07T11:58:34.007" v="1002" actId="478"/>
          <ac:graphicFrameMkLst>
            <pc:docMk/>
            <pc:sldMk cId="0" sldId="549"/>
            <ac:graphicFrameMk id="165891" creationId="{4136CE30-C78F-4CC3-AA74-B7685C1B9954}"/>
          </ac:graphicFrameMkLst>
        </pc:graphicFrameChg>
      </pc:sldChg>
      <pc:sldChg chg="modSp del mod">
        <pc:chgData name="王 欣捷" userId="b965477fa0aef5e6" providerId="LiveId" clId="{2B0FDB0B-89C3-479F-AB9D-D58F11732152}" dt="2021-03-07T15:07:34.392" v="2202" actId="47"/>
        <pc:sldMkLst>
          <pc:docMk/>
          <pc:sldMk cId="0" sldId="550"/>
        </pc:sldMkLst>
        <pc:spChg chg="mod">
          <ac:chgData name="王 欣捷" userId="b965477fa0aef5e6" providerId="LiveId" clId="{2B0FDB0B-89C3-479F-AB9D-D58F11732152}" dt="2021-03-07T10:06:53.834" v="265"/>
          <ac:spMkLst>
            <pc:docMk/>
            <pc:sldMk cId="0" sldId="550"/>
            <ac:spMk id="23554" creationId="{0EDE3DF7-21C3-4955-B25B-83683C3CD96B}"/>
          </ac:spMkLst>
        </pc:spChg>
        <pc:spChg chg="mod">
          <ac:chgData name="王 欣捷" userId="b965477fa0aef5e6" providerId="LiveId" clId="{2B0FDB0B-89C3-479F-AB9D-D58F11732152}" dt="2021-03-07T10:06:53.834" v="265"/>
          <ac:spMkLst>
            <pc:docMk/>
            <pc:sldMk cId="0" sldId="550"/>
            <ac:spMk id="23584" creationId="{640B9035-CAC6-414E-B8B1-5E8FB641DED8}"/>
          </ac:spMkLst>
        </pc:spChg>
        <pc:spChg chg="mod">
          <ac:chgData name="王 欣捷" userId="b965477fa0aef5e6" providerId="LiveId" clId="{2B0FDB0B-89C3-479F-AB9D-D58F11732152}" dt="2021-03-07T10:06:53.834" v="265"/>
          <ac:spMkLst>
            <pc:docMk/>
            <pc:sldMk cId="0" sldId="550"/>
            <ac:spMk id="23585" creationId="{23664221-E944-487B-8375-F71676910926}"/>
          </ac:spMkLst>
        </pc:spChg>
        <pc:spChg chg="mod">
          <ac:chgData name="王 欣捷" userId="b965477fa0aef5e6" providerId="LiveId" clId="{2B0FDB0B-89C3-479F-AB9D-D58F11732152}" dt="2021-03-07T10:06:53.834" v="265"/>
          <ac:spMkLst>
            <pc:docMk/>
            <pc:sldMk cId="0" sldId="550"/>
            <ac:spMk id="23586" creationId="{72EB8CB3-FC4D-40FF-915C-D922B3FB6D1B}"/>
          </ac:spMkLst>
        </pc:spChg>
        <pc:spChg chg="mod">
          <ac:chgData name="王 欣捷" userId="b965477fa0aef5e6" providerId="LiveId" clId="{2B0FDB0B-89C3-479F-AB9D-D58F11732152}" dt="2021-03-07T10:06:53.834" v="265"/>
          <ac:spMkLst>
            <pc:docMk/>
            <pc:sldMk cId="0" sldId="550"/>
            <ac:spMk id="23588" creationId="{76CDF7B0-7849-4EB6-908B-001581C78DEE}"/>
          </ac:spMkLst>
        </pc:spChg>
        <pc:spChg chg="mod">
          <ac:chgData name="王 欣捷" userId="b965477fa0aef5e6" providerId="LiveId" clId="{2B0FDB0B-89C3-479F-AB9D-D58F11732152}" dt="2021-03-07T10:06:53.834" v="265"/>
          <ac:spMkLst>
            <pc:docMk/>
            <pc:sldMk cId="0" sldId="550"/>
            <ac:spMk id="23589" creationId="{E3B3DA90-14FB-4F29-83AE-345C1DF55BCD}"/>
          </ac:spMkLst>
        </pc:spChg>
        <pc:spChg chg="mod">
          <ac:chgData name="王 欣捷" userId="b965477fa0aef5e6" providerId="LiveId" clId="{2B0FDB0B-89C3-479F-AB9D-D58F11732152}" dt="2021-03-07T10:06:53.834" v="265"/>
          <ac:spMkLst>
            <pc:docMk/>
            <pc:sldMk cId="0" sldId="550"/>
            <ac:spMk id="23590" creationId="{ACCE51BA-D2A8-47BB-88C1-0751948FF6EB}"/>
          </ac:spMkLst>
        </pc:spChg>
        <pc:spChg chg="mod">
          <ac:chgData name="王 欣捷" userId="b965477fa0aef5e6" providerId="LiveId" clId="{2B0FDB0B-89C3-479F-AB9D-D58F11732152}" dt="2021-03-07T10:06:53.834" v="265"/>
          <ac:spMkLst>
            <pc:docMk/>
            <pc:sldMk cId="0" sldId="550"/>
            <ac:spMk id="23591" creationId="{5C1881BA-22F9-441C-AC44-538786B4A866}"/>
          </ac:spMkLst>
        </pc:spChg>
        <pc:spChg chg="mod">
          <ac:chgData name="王 欣捷" userId="b965477fa0aef5e6" providerId="LiveId" clId="{2B0FDB0B-89C3-479F-AB9D-D58F11732152}" dt="2021-03-07T10:06:53.834" v="265"/>
          <ac:spMkLst>
            <pc:docMk/>
            <pc:sldMk cId="0" sldId="550"/>
            <ac:spMk id="23592" creationId="{ADFF85C2-0683-40B4-9E3B-F6E51CEF5AB6}"/>
          </ac:spMkLst>
        </pc:spChg>
        <pc:spChg chg="mod">
          <ac:chgData name="王 欣捷" userId="b965477fa0aef5e6" providerId="LiveId" clId="{2B0FDB0B-89C3-479F-AB9D-D58F11732152}" dt="2021-03-07T10:06:53.834" v="265"/>
          <ac:spMkLst>
            <pc:docMk/>
            <pc:sldMk cId="0" sldId="550"/>
            <ac:spMk id="23593" creationId="{0D1B2381-43E6-4558-BF0F-919C70849AC6}"/>
          </ac:spMkLst>
        </pc:spChg>
        <pc:spChg chg="mod">
          <ac:chgData name="王 欣捷" userId="b965477fa0aef5e6" providerId="LiveId" clId="{2B0FDB0B-89C3-479F-AB9D-D58F11732152}" dt="2021-03-07T10:06:53.834" v="265"/>
          <ac:spMkLst>
            <pc:docMk/>
            <pc:sldMk cId="0" sldId="550"/>
            <ac:spMk id="23594" creationId="{4D46F422-D76B-4099-B0DA-95B8EF7FB33E}"/>
          </ac:spMkLst>
        </pc:spChg>
        <pc:spChg chg="mod">
          <ac:chgData name="王 欣捷" userId="b965477fa0aef5e6" providerId="LiveId" clId="{2B0FDB0B-89C3-479F-AB9D-D58F11732152}" dt="2021-03-07T10:06:53.834" v="265"/>
          <ac:spMkLst>
            <pc:docMk/>
            <pc:sldMk cId="0" sldId="550"/>
            <ac:spMk id="23595" creationId="{70F74009-7341-414E-96A0-3745C44CC6C8}"/>
          </ac:spMkLst>
        </pc:spChg>
        <pc:spChg chg="mod">
          <ac:chgData name="王 欣捷" userId="b965477fa0aef5e6" providerId="LiveId" clId="{2B0FDB0B-89C3-479F-AB9D-D58F11732152}" dt="2021-03-07T10:06:53.834" v="265"/>
          <ac:spMkLst>
            <pc:docMk/>
            <pc:sldMk cId="0" sldId="550"/>
            <ac:spMk id="23596" creationId="{059D56D8-CDD5-4057-B68B-6AD831D14699}"/>
          </ac:spMkLst>
        </pc:spChg>
        <pc:spChg chg="mod">
          <ac:chgData name="王 欣捷" userId="b965477fa0aef5e6" providerId="LiveId" clId="{2B0FDB0B-89C3-479F-AB9D-D58F11732152}" dt="2021-03-07T10:06:53.834" v="265"/>
          <ac:spMkLst>
            <pc:docMk/>
            <pc:sldMk cId="0" sldId="550"/>
            <ac:spMk id="23597" creationId="{D24A21A9-303E-4690-8F22-57C2400EDFAF}"/>
          </ac:spMkLst>
        </pc:spChg>
        <pc:spChg chg="mod">
          <ac:chgData name="王 欣捷" userId="b965477fa0aef5e6" providerId="LiveId" clId="{2B0FDB0B-89C3-479F-AB9D-D58F11732152}" dt="2021-03-07T10:06:53.834" v="265"/>
          <ac:spMkLst>
            <pc:docMk/>
            <pc:sldMk cId="0" sldId="550"/>
            <ac:spMk id="23598" creationId="{60D4999E-C48B-4B03-8073-F5DA7C4098E2}"/>
          </ac:spMkLst>
        </pc:spChg>
        <pc:spChg chg="mod">
          <ac:chgData name="王 欣捷" userId="b965477fa0aef5e6" providerId="LiveId" clId="{2B0FDB0B-89C3-479F-AB9D-D58F11732152}" dt="2021-03-07T10:06:53.834" v="265"/>
          <ac:spMkLst>
            <pc:docMk/>
            <pc:sldMk cId="0" sldId="550"/>
            <ac:spMk id="23599" creationId="{4242D186-BE6A-4185-975B-5581D1F208BF}"/>
          </ac:spMkLst>
        </pc:spChg>
        <pc:spChg chg="mod">
          <ac:chgData name="王 欣捷" userId="b965477fa0aef5e6" providerId="LiveId" clId="{2B0FDB0B-89C3-479F-AB9D-D58F11732152}" dt="2021-03-07T10:06:53.834" v="265"/>
          <ac:spMkLst>
            <pc:docMk/>
            <pc:sldMk cId="0" sldId="550"/>
            <ac:spMk id="23600" creationId="{78964E9F-34FC-454C-B244-E9E4638059FE}"/>
          </ac:spMkLst>
        </pc:spChg>
        <pc:spChg chg="mod">
          <ac:chgData name="王 欣捷" userId="b965477fa0aef5e6" providerId="LiveId" clId="{2B0FDB0B-89C3-479F-AB9D-D58F11732152}" dt="2021-03-07T10:06:53.834" v="265"/>
          <ac:spMkLst>
            <pc:docMk/>
            <pc:sldMk cId="0" sldId="550"/>
            <ac:spMk id="23601" creationId="{036F9ADD-AAE0-4252-B8E8-6DBF9DB7EA55}"/>
          </ac:spMkLst>
        </pc:spChg>
        <pc:spChg chg="mod">
          <ac:chgData name="王 欣捷" userId="b965477fa0aef5e6" providerId="LiveId" clId="{2B0FDB0B-89C3-479F-AB9D-D58F11732152}" dt="2021-03-07T10:06:53.834" v="265"/>
          <ac:spMkLst>
            <pc:docMk/>
            <pc:sldMk cId="0" sldId="550"/>
            <ac:spMk id="23602" creationId="{D52DB121-68EC-422B-A47C-7806746CB923}"/>
          </ac:spMkLst>
        </pc:spChg>
        <pc:spChg chg="mod">
          <ac:chgData name="王 欣捷" userId="b965477fa0aef5e6" providerId="LiveId" clId="{2B0FDB0B-89C3-479F-AB9D-D58F11732152}" dt="2021-03-07T10:06:53.834" v="265"/>
          <ac:spMkLst>
            <pc:docMk/>
            <pc:sldMk cId="0" sldId="550"/>
            <ac:spMk id="23603" creationId="{2A90577E-D480-4D25-9F99-E97C2121A7AE}"/>
          </ac:spMkLst>
        </pc:spChg>
        <pc:spChg chg="mod">
          <ac:chgData name="王 欣捷" userId="b965477fa0aef5e6" providerId="LiveId" clId="{2B0FDB0B-89C3-479F-AB9D-D58F11732152}" dt="2021-03-07T10:06:53.834" v="265"/>
          <ac:spMkLst>
            <pc:docMk/>
            <pc:sldMk cId="0" sldId="550"/>
            <ac:spMk id="23604" creationId="{9101602F-E0A2-48E8-9FAF-DF72A008A7F2}"/>
          </ac:spMkLst>
        </pc:spChg>
        <pc:spChg chg="mod">
          <ac:chgData name="王 欣捷" userId="b965477fa0aef5e6" providerId="LiveId" clId="{2B0FDB0B-89C3-479F-AB9D-D58F11732152}" dt="2021-03-07T10:06:53.834" v="265"/>
          <ac:spMkLst>
            <pc:docMk/>
            <pc:sldMk cId="0" sldId="550"/>
            <ac:spMk id="23605" creationId="{07814DE1-04C3-44DC-999B-5201F9BF3D71}"/>
          </ac:spMkLst>
        </pc:spChg>
        <pc:spChg chg="mod">
          <ac:chgData name="王 欣捷" userId="b965477fa0aef5e6" providerId="LiveId" clId="{2B0FDB0B-89C3-479F-AB9D-D58F11732152}" dt="2021-03-07T10:06:53.834" v="265"/>
          <ac:spMkLst>
            <pc:docMk/>
            <pc:sldMk cId="0" sldId="550"/>
            <ac:spMk id="23606" creationId="{E2473CB7-8CAC-4C3E-9B0D-DEA88EF4FA65}"/>
          </ac:spMkLst>
        </pc:spChg>
        <pc:spChg chg="mod">
          <ac:chgData name="王 欣捷" userId="b965477fa0aef5e6" providerId="LiveId" clId="{2B0FDB0B-89C3-479F-AB9D-D58F11732152}" dt="2021-03-07T10:06:53.834" v="265"/>
          <ac:spMkLst>
            <pc:docMk/>
            <pc:sldMk cId="0" sldId="550"/>
            <ac:spMk id="23607" creationId="{25D0F25D-C9B7-4648-895F-8F2AA78D99E4}"/>
          </ac:spMkLst>
        </pc:spChg>
        <pc:spChg chg="mod">
          <ac:chgData name="王 欣捷" userId="b965477fa0aef5e6" providerId="LiveId" clId="{2B0FDB0B-89C3-479F-AB9D-D58F11732152}" dt="2021-03-07T10:06:53.834" v="265"/>
          <ac:spMkLst>
            <pc:docMk/>
            <pc:sldMk cId="0" sldId="550"/>
            <ac:spMk id="23608" creationId="{A443FAB8-BF2E-4CA7-A8F7-5ABA7677A2BB}"/>
          </ac:spMkLst>
        </pc:spChg>
        <pc:spChg chg="mod">
          <ac:chgData name="王 欣捷" userId="b965477fa0aef5e6" providerId="LiveId" clId="{2B0FDB0B-89C3-479F-AB9D-D58F11732152}" dt="2021-03-07T10:06:53.834" v="265"/>
          <ac:spMkLst>
            <pc:docMk/>
            <pc:sldMk cId="0" sldId="550"/>
            <ac:spMk id="23609" creationId="{0047FA4D-76D8-4166-9B92-539155AE90DE}"/>
          </ac:spMkLst>
        </pc:spChg>
        <pc:spChg chg="mod">
          <ac:chgData name="王 欣捷" userId="b965477fa0aef5e6" providerId="LiveId" clId="{2B0FDB0B-89C3-479F-AB9D-D58F11732152}" dt="2021-03-07T10:06:53.834" v="265"/>
          <ac:spMkLst>
            <pc:docMk/>
            <pc:sldMk cId="0" sldId="550"/>
            <ac:spMk id="23610" creationId="{A2751E3A-B2D9-47FA-A6A8-1018A0845FC8}"/>
          </ac:spMkLst>
        </pc:spChg>
        <pc:spChg chg="mod">
          <ac:chgData name="王 欣捷" userId="b965477fa0aef5e6" providerId="LiveId" clId="{2B0FDB0B-89C3-479F-AB9D-D58F11732152}" dt="2021-03-07T10:06:53.834" v="265"/>
          <ac:spMkLst>
            <pc:docMk/>
            <pc:sldMk cId="0" sldId="550"/>
            <ac:spMk id="23611" creationId="{F4519751-7227-4DDB-982F-8AA801732EF0}"/>
          </ac:spMkLst>
        </pc:spChg>
        <pc:spChg chg="mod">
          <ac:chgData name="王 欣捷" userId="b965477fa0aef5e6" providerId="LiveId" clId="{2B0FDB0B-89C3-479F-AB9D-D58F11732152}" dt="2021-03-07T10:06:53.834" v="265"/>
          <ac:spMkLst>
            <pc:docMk/>
            <pc:sldMk cId="0" sldId="550"/>
            <ac:spMk id="23612" creationId="{713E5980-6E0F-4FBE-8650-65F8D49F5310}"/>
          </ac:spMkLst>
        </pc:spChg>
        <pc:spChg chg="mod">
          <ac:chgData name="王 欣捷" userId="b965477fa0aef5e6" providerId="LiveId" clId="{2B0FDB0B-89C3-479F-AB9D-D58F11732152}" dt="2021-03-07T10:06:53.834" v="265"/>
          <ac:spMkLst>
            <pc:docMk/>
            <pc:sldMk cId="0" sldId="550"/>
            <ac:spMk id="23613" creationId="{D52321C7-4E7F-4997-85A2-1C7522CD8831}"/>
          </ac:spMkLst>
        </pc:spChg>
        <pc:spChg chg="mod">
          <ac:chgData name="王 欣捷" userId="b965477fa0aef5e6" providerId="LiveId" clId="{2B0FDB0B-89C3-479F-AB9D-D58F11732152}" dt="2021-03-07T10:06:53.834" v="265"/>
          <ac:spMkLst>
            <pc:docMk/>
            <pc:sldMk cId="0" sldId="550"/>
            <ac:spMk id="23614" creationId="{03804899-3442-42D4-8F52-8A0E4B9B7117}"/>
          </ac:spMkLst>
        </pc:spChg>
        <pc:spChg chg="mod">
          <ac:chgData name="王 欣捷" userId="b965477fa0aef5e6" providerId="LiveId" clId="{2B0FDB0B-89C3-479F-AB9D-D58F11732152}" dt="2021-03-07T10:06:53.834" v="265"/>
          <ac:spMkLst>
            <pc:docMk/>
            <pc:sldMk cId="0" sldId="550"/>
            <ac:spMk id="23615" creationId="{BBD55E3D-7EA6-4462-81F5-8E68C8732899}"/>
          </ac:spMkLst>
        </pc:spChg>
        <pc:spChg chg="mod">
          <ac:chgData name="王 欣捷" userId="b965477fa0aef5e6" providerId="LiveId" clId="{2B0FDB0B-89C3-479F-AB9D-D58F11732152}" dt="2021-03-07T10:06:53.834" v="265"/>
          <ac:spMkLst>
            <pc:docMk/>
            <pc:sldMk cId="0" sldId="550"/>
            <ac:spMk id="23616" creationId="{71EE02B2-D22F-49B2-AB6A-7A7EC16440E9}"/>
          </ac:spMkLst>
        </pc:spChg>
        <pc:spChg chg="mod">
          <ac:chgData name="王 欣捷" userId="b965477fa0aef5e6" providerId="LiveId" clId="{2B0FDB0B-89C3-479F-AB9D-D58F11732152}" dt="2021-03-07T10:06:53.834" v="265"/>
          <ac:spMkLst>
            <pc:docMk/>
            <pc:sldMk cId="0" sldId="550"/>
            <ac:spMk id="23617" creationId="{0B8C8B2F-22DD-43C3-8EA6-B026CB44F7E5}"/>
          </ac:spMkLst>
        </pc:spChg>
        <pc:spChg chg="mod">
          <ac:chgData name="王 欣捷" userId="b965477fa0aef5e6" providerId="LiveId" clId="{2B0FDB0B-89C3-479F-AB9D-D58F11732152}" dt="2021-03-07T10:06:53.834" v="265"/>
          <ac:spMkLst>
            <pc:docMk/>
            <pc:sldMk cId="0" sldId="550"/>
            <ac:spMk id="23618" creationId="{C35E6096-6E91-45C4-9736-59CB4CBE06CA}"/>
          </ac:spMkLst>
        </pc:spChg>
        <pc:spChg chg="mod">
          <ac:chgData name="王 欣捷" userId="b965477fa0aef5e6" providerId="LiveId" clId="{2B0FDB0B-89C3-479F-AB9D-D58F11732152}" dt="2021-03-07T10:06:53.834" v="265"/>
          <ac:spMkLst>
            <pc:docMk/>
            <pc:sldMk cId="0" sldId="550"/>
            <ac:spMk id="23619" creationId="{2998883B-C43A-44DE-98C2-307F78AA7ED9}"/>
          </ac:spMkLst>
        </pc:spChg>
        <pc:spChg chg="mod">
          <ac:chgData name="王 欣捷" userId="b965477fa0aef5e6" providerId="LiveId" clId="{2B0FDB0B-89C3-479F-AB9D-D58F11732152}" dt="2021-03-07T10:06:53.834" v="265"/>
          <ac:spMkLst>
            <pc:docMk/>
            <pc:sldMk cId="0" sldId="550"/>
            <ac:spMk id="23620" creationId="{77FD27FE-1AC4-401B-A5A0-CCEC527A2AB9}"/>
          </ac:spMkLst>
        </pc:spChg>
        <pc:spChg chg="mod">
          <ac:chgData name="王 欣捷" userId="b965477fa0aef5e6" providerId="LiveId" clId="{2B0FDB0B-89C3-479F-AB9D-D58F11732152}" dt="2021-03-07T10:06:53.834" v="265"/>
          <ac:spMkLst>
            <pc:docMk/>
            <pc:sldMk cId="0" sldId="550"/>
            <ac:spMk id="23621" creationId="{C5FDB5A7-0458-446A-82A6-A1FD70DBF4D5}"/>
          </ac:spMkLst>
        </pc:spChg>
        <pc:spChg chg="mod">
          <ac:chgData name="王 欣捷" userId="b965477fa0aef5e6" providerId="LiveId" clId="{2B0FDB0B-89C3-479F-AB9D-D58F11732152}" dt="2021-03-07T10:06:53.834" v="265"/>
          <ac:spMkLst>
            <pc:docMk/>
            <pc:sldMk cId="0" sldId="550"/>
            <ac:spMk id="23622" creationId="{23C9B666-2101-4D32-BABA-0AFDB7D34C32}"/>
          </ac:spMkLst>
        </pc:spChg>
        <pc:spChg chg="mod">
          <ac:chgData name="王 欣捷" userId="b965477fa0aef5e6" providerId="LiveId" clId="{2B0FDB0B-89C3-479F-AB9D-D58F11732152}" dt="2021-03-07T10:06:53.834" v="265"/>
          <ac:spMkLst>
            <pc:docMk/>
            <pc:sldMk cId="0" sldId="550"/>
            <ac:spMk id="23623" creationId="{9CE90218-7F17-4B68-B024-14C8CF172569}"/>
          </ac:spMkLst>
        </pc:spChg>
        <pc:grpChg chg="mod">
          <ac:chgData name="王 欣捷" userId="b965477fa0aef5e6" providerId="LiveId" clId="{2B0FDB0B-89C3-479F-AB9D-D58F11732152}" dt="2021-03-07T10:06:53.834" v="265"/>
          <ac:grpSpMkLst>
            <pc:docMk/>
            <pc:sldMk cId="0" sldId="550"/>
            <ac:grpSpMk id="23583" creationId="{AB3624B8-0C8D-4CE1-842C-5C04805F3CB6}"/>
          </ac:grpSpMkLst>
        </pc:grpChg>
        <pc:grpChg chg="mod">
          <ac:chgData name="王 欣捷" userId="b965477fa0aef5e6" providerId="LiveId" clId="{2B0FDB0B-89C3-479F-AB9D-D58F11732152}" dt="2021-03-07T10:06:53.834" v="265"/>
          <ac:grpSpMkLst>
            <pc:docMk/>
            <pc:sldMk cId="0" sldId="550"/>
            <ac:grpSpMk id="23587" creationId="{B28BE827-3F0B-47FF-B972-2906DFF1F793}"/>
          </ac:grpSpMkLst>
        </pc:grpChg>
        <pc:graphicFrameChg chg="mod">
          <ac:chgData name="王 欣捷" userId="b965477fa0aef5e6" providerId="LiveId" clId="{2B0FDB0B-89C3-479F-AB9D-D58F11732152}" dt="2021-03-07T10:06:53.834" v="265"/>
          <ac:graphicFrameMkLst>
            <pc:docMk/>
            <pc:sldMk cId="0" sldId="550"/>
            <ac:graphicFrameMk id="166915" creationId="{EA992E65-89CB-4506-9666-6554E6179A75}"/>
          </ac:graphicFrameMkLst>
        </pc:graphicFrameChg>
      </pc:sldChg>
      <pc:sldChg chg="modSp del mod">
        <pc:chgData name="王 欣捷" userId="b965477fa0aef5e6" providerId="LiveId" clId="{2B0FDB0B-89C3-479F-AB9D-D58F11732152}" dt="2021-03-07T15:07:34.794" v="2203" actId="47"/>
        <pc:sldMkLst>
          <pc:docMk/>
          <pc:sldMk cId="0" sldId="551"/>
        </pc:sldMkLst>
        <pc:spChg chg="mod">
          <ac:chgData name="王 欣捷" userId="b965477fa0aef5e6" providerId="LiveId" clId="{2B0FDB0B-89C3-479F-AB9D-D58F11732152}" dt="2021-03-07T10:06:53.834" v="265"/>
          <ac:spMkLst>
            <pc:docMk/>
            <pc:sldMk cId="0" sldId="551"/>
            <ac:spMk id="24578" creationId="{7DD10577-68A5-454A-88CC-7C3B42389C90}"/>
          </ac:spMkLst>
        </pc:spChg>
        <pc:spChg chg="mod">
          <ac:chgData name="王 欣捷" userId="b965477fa0aef5e6" providerId="LiveId" clId="{2B0FDB0B-89C3-479F-AB9D-D58F11732152}" dt="2021-03-07T10:06:53.834" v="265"/>
          <ac:spMkLst>
            <pc:docMk/>
            <pc:sldMk cId="0" sldId="551"/>
            <ac:spMk id="24608" creationId="{67808FB5-F31B-403B-B411-9F8EC8732F58}"/>
          </ac:spMkLst>
        </pc:spChg>
        <pc:spChg chg="mod">
          <ac:chgData name="王 欣捷" userId="b965477fa0aef5e6" providerId="LiveId" clId="{2B0FDB0B-89C3-479F-AB9D-D58F11732152}" dt="2021-03-07T10:06:53.834" v="265"/>
          <ac:spMkLst>
            <pc:docMk/>
            <pc:sldMk cId="0" sldId="551"/>
            <ac:spMk id="24609" creationId="{E1D02BE8-E9D8-46CA-8466-6375F83ACE46}"/>
          </ac:spMkLst>
        </pc:spChg>
        <pc:spChg chg="mod">
          <ac:chgData name="王 欣捷" userId="b965477fa0aef5e6" providerId="LiveId" clId="{2B0FDB0B-89C3-479F-AB9D-D58F11732152}" dt="2021-03-07T10:06:53.834" v="265"/>
          <ac:spMkLst>
            <pc:docMk/>
            <pc:sldMk cId="0" sldId="551"/>
            <ac:spMk id="24610" creationId="{EC433486-50B0-49E7-9B32-804EC6425109}"/>
          </ac:spMkLst>
        </pc:spChg>
        <pc:spChg chg="mod">
          <ac:chgData name="王 欣捷" userId="b965477fa0aef5e6" providerId="LiveId" clId="{2B0FDB0B-89C3-479F-AB9D-D58F11732152}" dt="2021-03-07T10:06:53.834" v="265"/>
          <ac:spMkLst>
            <pc:docMk/>
            <pc:sldMk cId="0" sldId="551"/>
            <ac:spMk id="24612" creationId="{A8B4375C-6EFF-4E5A-8167-102D405197BB}"/>
          </ac:spMkLst>
        </pc:spChg>
        <pc:spChg chg="mod">
          <ac:chgData name="王 欣捷" userId="b965477fa0aef5e6" providerId="LiveId" clId="{2B0FDB0B-89C3-479F-AB9D-D58F11732152}" dt="2021-03-07T10:06:53.834" v="265"/>
          <ac:spMkLst>
            <pc:docMk/>
            <pc:sldMk cId="0" sldId="551"/>
            <ac:spMk id="24613" creationId="{2F497B6B-2A02-46C0-90B4-19DE4191737F}"/>
          </ac:spMkLst>
        </pc:spChg>
        <pc:spChg chg="mod">
          <ac:chgData name="王 欣捷" userId="b965477fa0aef5e6" providerId="LiveId" clId="{2B0FDB0B-89C3-479F-AB9D-D58F11732152}" dt="2021-03-07T10:06:53.834" v="265"/>
          <ac:spMkLst>
            <pc:docMk/>
            <pc:sldMk cId="0" sldId="551"/>
            <ac:spMk id="24614" creationId="{FE2C6B7F-874A-4F4C-9B5E-671F1FF8679E}"/>
          </ac:spMkLst>
        </pc:spChg>
        <pc:spChg chg="mod">
          <ac:chgData name="王 欣捷" userId="b965477fa0aef5e6" providerId="LiveId" clId="{2B0FDB0B-89C3-479F-AB9D-D58F11732152}" dt="2021-03-07T10:06:53.834" v="265"/>
          <ac:spMkLst>
            <pc:docMk/>
            <pc:sldMk cId="0" sldId="551"/>
            <ac:spMk id="24615" creationId="{7D72A6E6-AB00-434E-8ABA-D089FDB3D520}"/>
          </ac:spMkLst>
        </pc:spChg>
        <pc:spChg chg="mod">
          <ac:chgData name="王 欣捷" userId="b965477fa0aef5e6" providerId="LiveId" clId="{2B0FDB0B-89C3-479F-AB9D-D58F11732152}" dt="2021-03-07T10:06:53.834" v="265"/>
          <ac:spMkLst>
            <pc:docMk/>
            <pc:sldMk cId="0" sldId="551"/>
            <ac:spMk id="24616" creationId="{E874EDCF-A592-4880-A599-FD444B8C9611}"/>
          </ac:spMkLst>
        </pc:spChg>
        <pc:spChg chg="mod">
          <ac:chgData name="王 欣捷" userId="b965477fa0aef5e6" providerId="LiveId" clId="{2B0FDB0B-89C3-479F-AB9D-D58F11732152}" dt="2021-03-07T10:06:53.834" v="265"/>
          <ac:spMkLst>
            <pc:docMk/>
            <pc:sldMk cId="0" sldId="551"/>
            <ac:spMk id="24617" creationId="{7E7DC5F4-18FD-4DDF-A152-5ACF590FA0C6}"/>
          </ac:spMkLst>
        </pc:spChg>
        <pc:spChg chg="mod">
          <ac:chgData name="王 欣捷" userId="b965477fa0aef5e6" providerId="LiveId" clId="{2B0FDB0B-89C3-479F-AB9D-D58F11732152}" dt="2021-03-07T10:06:53.834" v="265"/>
          <ac:spMkLst>
            <pc:docMk/>
            <pc:sldMk cId="0" sldId="551"/>
            <ac:spMk id="24618" creationId="{267BE642-8444-4852-8C1E-923067925C30}"/>
          </ac:spMkLst>
        </pc:spChg>
        <pc:spChg chg="mod">
          <ac:chgData name="王 欣捷" userId="b965477fa0aef5e6" providerId="LiveId" clId="{2B0FDB0B-89C3-479F-AB9D-D58F11732152}" dt="2021-03-07T10:06:53.834" v="265"/>
          <ac:spMkLst>
            <pc:docMk/>
            <pc:sldMk cId="0" sldId="551"/>
            <ac:spMk id="24619" creationId="{2633E56D-FD8E-4557-8589-E9EDFABA096B}"/>
          </ac:spMkLst>
        </pc:spChg>
        <pc:spChg chg="mod">
          <ac:chgData name="王 欣捷" userId="b965477fa0aef5e6" providerId="LiveId" clId="{2B0FDB0B-89C3-479F-AB9D-D58F11732152}" dt="2021-03-07T10:06:53.834" v="265"/>
          <ac:spMkLst>
            <pc:docMk/>
            <pc:sldMk cId="0" sldId="551"/>
            <ac:spMk id="24620" creationId="{35E4AD92-546A-4C40-8A71-4889D712FCB3}"/>
          </ac:spMkLst>
        </pc:spChg>
        <pc:spChg chg="mod">
          <ac:chgData name="王 欣捷" userId="b965477fa0aef5e6" providerId="LiveId" clId="{2B0FDB0B-89C3-479F-AB9D-D58F11732152}" dt="2021-03-07T10:06:53.834" v="265"/>
          <ac:spMkLst>
            <pc:docMk/>
            <pc:sldMk cId="0" sldId="551"/>
            <ac:spMk id="24621" creationId="{B80EFCC9-2455-45A1-BE0F-FD12F91D8600}"/>
          </ac:spMkLst>
        </pc:spChg>
        <pc:spChg chg="mod">
          <ac:chgData name="王 欣捷" userId="b965477fa0aef5e6" providerId="LiveId" clId="{2B0FDB0B-89C3-479F-AB9D-D58F11732152}" dt="2021-03-07T10:06:53.834" v="265"/>
          <ac:spMkLst>
            <pc:docMk/>
            <pc:sldMk cId="0" sldId="551"/>
            <ac:spMk id="24622" creationId="{B5543CA0-D264-40B6-95AC-E39C562E23DD}"/>
          </ac:spMkLst>
        </pc:spChg>
        <pc:spChg chg="mod">
          <ac:chgData name="王 欣捷" userId="b965477fa0aef5e6" providerId="LiveId" clId="{2B0FDB0B-89C3-479F-AB9D-D58F11732152}" dt="2021-03-07T10:06:53.834" v="265"/>
          <ac:spMkLst>
            <pc:docMk/>
            <pc:sldMk cId="0" sldId="551"/>
            <ac:spMk id="24623" creationId="{E25D9C2B-724A-45A0-88C2-804870E14793}"/>
          </ac:spMkLst>
        </pc:spChg>
        <pc:spChg chg="mod">
          <ac:chgData name="王 欣捷" userId="b965477fa0aef5e6" providerId="LiveId" clId="{2B0FDB0B-89C3-479F-AB9D-D58F11732152}" dt="2021-03-07T10:06:53.834" v="265"/>
          <ac:spMkLst>
            <pc:docMk/>
            <pc:sldMk cId="0" sldId="551"/>
            <ac:spMk id="24624" creationId="{402E0512-34C3-4278-9B31-AB1794A758AD}"/>
          </ac:spMkLst>
        </pc:spChg>
        <pc:spChg chg="mod">
          <ac:chgData name="王 欣捷" userId="b965477fa0aef5e6" providerId="LiveId" clId="{2B0FDB0B-89C3-479F-AB9D-D58F11732152}" dt="2021-03-07T10:06:53.834" v="265"/>
          <ac:spMkLst>
            <pc:docMk/>
            <pc:sldMk cId="0" sldId="551"/>
            <ac:spMk id="24625" creationId="{B5E98048-B2F5-4029-AC97-5437893B7882}"/>
          </ac:spMkLst>
        </pc:spChg>
        <pc:spChg chg="mod">
          <ac:chgData name="王 欣捷" userId="b965477fa0aef5e6" providerId="LiveId" clId="{2B0FDB0B-89C3-479F-AB9D-D58F11732152}" dt="2021-03-07T10:06:53.834" v="265"/>
          <ac:spMkLst>
            <pc:docMk/>
            <pc:sldMk cId="0" sldId="551"/>
            <ac:spMk id="24626" creationId="{1CE75FC8-7240-486C-8734-F8E302EB4FB4}"/>
          </ac:spMkLst>
        </pc:spChg>
        <pc:spChg chg="mod">
          <ac:chgData name="王 欣捷" userId="b965477fa0aef5e6" providerId="LiveId" clId="{2B0FDB0B-89C3-479F-AB9D-D58F11732152}" dt="2021-03-07T10:06:53.834" v="265"/>
          <ac:spMkLst>
            <pc:docMk/>
            <pc:sldMk cId="0" sldId="551"/>
            <ac:spMk id="24627" creationId="{F97E70E2-59F9-4B32-9636-73B96831979A}"/>
          </ac:spMkLst>
        </pc:spChg>
        <pc:spChg chg="mod">
          <ac:chgData name="王 欣捷" userId="b965477fa0aef5e6" providerId="LiveId" clId="{2B0FDB0B-89C3-479F-AB9D-D58F11732152}" dt="2021-03-07T10:06:53.834" v="265"/>
          <ac:spMkLst>
            <pc:docMk/>
            <pc:sldMk cId="0" sldId="551"/>
            <ac:spMk id="24628" creationId="{AFB9A518-3CAD-40ED-A303-AE1097A35973}"/>
          </ac:spMkLst>
        </pc:spChg>
        <pc:spChg chg="mod">
          <ac:chgData name="王 欣捷" userId="b965477fa0aef5e6" providerId="LiveId" clId="{2B0FDB0B-89C3-479F-AB9D-D58F11732152}" dt="2021-03-07T10:06:53.834" v="265"/>
          <ac:spMkLst>
            <pc:docMk/>
            <pc:sldMk cId="0" sldId="551"/>
            <ac:spMk id="24629" creationId="{294EF174-702A-4AFF-8102-2A153AA5F7C5}"/>
          </ac:spMkLst>
        </pc:spChg>
        <pc:spChg chg="mod">
          <ac:chgData name="王 欣捷" userId="b965477fa0aef5e6" providerId="LiveId" clId="{2B0FDB0B-89C3-479F-AB9D-D58F11732152}" dt="2021-03-07T10:06:53.834" v="265"/>
          <ac:spMkLst>
            <pc:docMk/>
            <pc:sldMk cId="0" sldId="551"/>
            <ac:spMk id="24630" creationId="{CE16B2BB-46AF-4EAF-AA86-6172076A5462}"/>
          </ac:spMkLst>
        </pc:spChg>
        <pc:spChg chg="mod">
          <ac:chgData name="王 欣捷" userId="b965477fa0aef5e6" providerId="LiveId" clId="{2B0FDB0B-89C3-479F-AB9D-D58F11732152}" dt="2021-03-07T10:06:53.834" v="265"/>
          <ac:spMkLst>
            <pc:docMk/>
            <pc:sldMk cId="0" sldId="551"/>
            <ac:spMk id="24631" creationId="{29875445-4E22-449C-AB5D-64A9567E570C}"/>
          </ac:spMkLst>
        </pc:spChg>
        <pc:spChg chg="mod">
          <ac:chgData name="王 欣捷" userId="b965477fa0aef5e6" providerId="LiveId" clId="{2B0FDB0B-89C3-479F-AB9D-D58F11732152}" dt="2021-03-07T10:06:53.834" v="265"/>
          <ac:spMkLst>
            <pc:docMk/>
            <pc:sldMk cId="0" sldId="551"/>
            <ac:spMk id="24632" creationId="{BB96D451-E64D-4D5E-97B3-5CA7BCA6EB8A}"/>
          </ac:spMkLst>
        </pc:spChg>
        <pc:spChg chg="mod">
          <ac:chgData name="王 欣捷" userId="b965477fa0aef5e6" providerId="LiveId" clId="{2B0FDB0B-89C3-479F-AB9D-D58F11732152}" dt="2021-03-07T10:06:53.834" v="265"/>
          <ac:spMkLst>
            <pc:docMk/>
            <pc:sldMk cId="0" sldId="551"/>
            <ac:spMk id="24633" creationId="{DDFBD4C6-B161-456A-86B8-E326A76B55D3}"/>
          </ac:spMkLst>
        </pc:spChg>
        <pc:spChg chg="mod">
          <ac:chgData name="王 欣捷" userId="b965477fa0aef5e6" providerId="LiveId" clId="{2B0FDB0B-89C3-479F-AB9D-D58F11732152}" dt="2021-03-07T10:06:53.834" v="265"/>
          <ac:spMkLst>
            <pc:docMk/>
            <pc:sldMk cId="0" sldId="551"/>
            <ac:spMk id="24634" creationId="{75723D81-8462-49D5-8827-49AFCB0EABCC}"/>
          </ac:spMkLst>
        </pc:spChg>
        <pc:spChg chg="mod">
          <ac:chgData name="王 欣捷" userId="b965477fa0aef5e6" providerId="LiveId" clId="{2B0FDB0B-89C3-479F-AB9D-D58F11732152}" dt="2021-03-07T10:06:53.834" v="265"/>
          <ac:spMkLst>
            <pc:docMk/>
            <pc:sldMk cId="0" sldId="551"/>
            <ac:spMk id="24635" creationId="{A16A998C-973F-4BB9-AB7F-74589A8D557D}"/>
          </ac:spMkLst>
        </pc:spChg>
        <pc:spChg chg="mod">
          <ac:chgData name="王 欣捷" userId="b965477fa0aef5e6" providerId="LiveId" clId="{2B0FDB0B-89C3-479F-AB9D-D58F11732152}" dt="2021-03-07T10:06:53.834" v="265"/>
          <ac:spMkLst>
            <pc:docMk/>
            <pc:sldMk cId="0" sldId="551"/>
            <ac:spMk id="24636" creationId="{CA9E6086-95DB-4D65-96CE-CEA74D55997F}"/>
          </ac:spMkLst>
        </pc:spChg>
        <pc:spChg chg="mod">
          <ac:chgData name="王 欣捷" userId="b965477fa0aef5e6" providerId="LiveId" clId="{2B0FDB0B-89C3-479F-AB9D-D58F11732152}" dt="2021-03-07T10:06:53.834" v="265"/>
          <ac:spMkLst>
            <pc:docMk/>
            <pc:sldMk cId="0" sldId="551"/>
            <ac:spMk id="24637" creationId="{B9FDAC13-D11F-4355-8C57-D5FA97C92C84}"/>
          </ac:spMkLst>
        </pc:spChg>
        <pc:spChg chg="mod">
          <ac:chgData name="王 欣捷" userId="b965477fa0aef5e6" providerId="LiveId" clId="{2B0FDB0B-89C3-479F-AB9D-D58F11732152}" dt="2021-03-07T10:06:53.834" v="265"/>
          <ac:spMkLst>
            <pc:docMk/>
            <pc:sldMk cId="0" sldId="551"/>
            <ac:spMk id="24638" creationId="{255ECD05-2797-49CB-A8CA-44843BCE6AFC}"/>
          </ac:spMkLst>
        </pc:spChg>
        <pc:spChg chg="mod">
          <ac:chgData name="王 欣捷" userId="b965477fa0aef5e6" providerId="LiveId" clId="{2B0FDB0B-89C3-479F-AB9D-D58F11732152}" dt="2021-03-07T10:06:53.834" v="265"/>
          <ac:spMkLst>
            <pc:docMk/>
            <pc:sldMk cId="0" sldId="551"/>
            <ac:spMk id="24639" creationId="{8BB3E24C-174F-4539-B707-F579B59EDC87}"/>
          </ac:spMkLst>
        </pc:spChg>
        <pc:spChg chg="mod">
          <ac:chgData name="王 欣捷" userId="b965477fa0aef5e6" providerId="LiveId" clId="{2B0FDB0B-89C3-479F-AB9D-D58F11732152}" dt="2021-03-07T10:06:53.834" v="265"/>
          <ac:spMkLst>
            <pc:docMk/>
            <pc:sldMk cId="0" sldId="551"/>
            <ac:spMk id="24640" creationId="{8AA44870-A7B5-4091-BF47-8B196887F9A8}"/>
          </ac:spMkLst>
        </pc:spChg>
        <pc:spChg chg="mod">
          <ac:chgData name="王 欣捷" userId="b965477fa0aef5e6" providerId="LiveId" clId="{2B0FDB0B-89C3-479F-AB9D-D58F11732152}" dt="2021-03-07T10:06:53.834" v="265"/>
          <ac:spMkLst>
            <pc:docMk/>
            <pc:sldMk cId="0" sldId="551"/>
            <ac:spMk id="24641" creationId="{3745BCF6-A96C-479F-BDA6-6B9E9014A263}"/>
          </ac:spMkLst>
        </pc:spChg>
        <pc:spChg chg="mod">
          <ac:chgData name="王 欣捷" userId="b965477fa0aef5e6" providerId="LiveId" clId="{2B0FDB0B-89C3-479F-AB9D-D58F11732152}" dt="2021-03-07T10:06:53.834" v="265"/>
          <ac:spMkLst>
            <pc:docMk/>
            <pc:sldMk cId="0" sldId="551"/>
            <ac:spMk id="24642" creationId="{F7206E75-5B61-4F04-8C02-3C2446F6677F}"/>
          </ac:spMkLst>
        </pc:spChg>
        <pc:spChg chg="mod">
          <ac:chgData name="王 欣捷" userId="b965477fa0aef5e6" providerId="LiveId" clId="{2B0FDB0B-89C3-479F-AB9D-D58F11732152}" dt="2021-03-07T10:06:53.834" v="265"/>
          <ac:spMkLst>
            <pc:docMk/>
            <pc:sldMk cId="0" sldId="551"/>
            <ac:spMk id="24643" creationId="{48A626BC-4D69-4F35-9258-3B7958F35F26}"/>
          </ac:spMkLst>
        </pc:spChg>
        <pc:spChg chg="mod">
          <ac:chgData name="王 欣捷" userId="b965477fa0aef5e6" providerId="LiveId" clId="{2B0FDB0B-89C3-479F-AB9D-D58F11732152}" dt="2021-03-07T10:06:53.834" v="265"/>
          <ac:spMkLst>
            <pc:docMk/>
            <pc:sldMk cId="0" sldId="551"/>
            <ac:spMk id="24644" creationId="{F7CDA493-B578-4CEE-8615-C6AED51BD26C}"/>
          </ac:spMkLst>
        </pc:spChg>
        <pc:spChg chg="mod">
          <ac:chgData name="王 欣捷" userId="b965477fa0aef5e6" providerId="LiveId" clId="{2B0FDB0B-89C3-479F-AB9D-D58F11732152}" dt="2021-03-07T10:06:53.834" v="265"/>
          <ac:spMkLst>
            <pc:docMk/>
            <pc:sldMk cId="0" sldId="551"/>
            <ac:spMk id="24645" creationId="{039619C1-9AAD-4FF9-9268-8BE8E5DAA59E}"/>
          </ac:spMkLst>
        </pc:spChg>
        <pc:spChg chg="mod">
          <ac:chgData name="王 欣捷" userId="b965477fa0aef5e6" providerId="LiveId" clId="{2B0FDB0B-89C3-479F-AB9D-D58F11732152}" dt="2021-03-07T10:06:53.834" v="265"/>
          <ac:spMkLst>
            <pc:docMk/>
            <pc:sldMk cId="0" sldId="551"/>
            <ac:spMk id="24646" creationId="{B356355A-5189-4E09-91E4-8CC7BDB26365}"/>
          </ac:spMkLst>
        </pc:spChg>
        <pc:spChg chg="mod">
          <ac:chgData name="王 欣捷" userId="b965477fa0aef5e6" providerId="LiveId" clId="{2B0FDB0B-89C3-479F-AB9D-D58F11732152}" dt="2021-03-07T10:06:53.834" v="265"/>
          <ac:spMkLst>
            <pc:docMk/>
            <pc:sldMk cId="0" sldId="551"/>
            <ac:spMk id="24647" creationId="{C84852D0-EB6F-4687-B54D-1095E8B4FCEE}"/>
          </ac:spMkLst>
        </pc:spChg>
        <pc:grpChg chg="mod">
          <ac:chgData name="王 欣捷" userId="b965477fa0aef5e6" providerId="LiveId" clId="{2B0FDB0B-89C3-479F-AB9D-D58F11732152}" dt="2021-03-07T10:06:53.834" v="265"/>
          <ac:grpSpMkLst>
            <pc:docMk/>
            <pc:sldMk cId="0" sldId="551"/>
            <ac:grpSpMk id="24607" creationId="{1B2A2F9E-E8AA-43C4-AA64-8483220AE6DF}"/>
          </ac:grpSpMkLst>
        </pc:grpChg>
        <pc:grpChg chg="mod">
          <ac:chgData name="王 欣捷" userId="b965477fa0aef5e6" providerId="LiveId" clId="{2B0FDB0B-89C3-479F-AB9D-D58F11732152}" dt="2021-03-07T10:06:53.834" v="265"/>
          <ac:grpSpMkLst>
            <pc:docMk/>
            <pc:sldMk cId="0" sldId="551"/>
            <ac:grpSpMk id="24611" creationId="{BDCB72F6-E16B-498E-925F-85A6FBF7B3DD}"/>
          </ac:grpSpMkLst>
        </pc:grpChg>
        <pc:graphicFrameChg chg="mod">
          <ac:chgData name="王 欣捷" userId="b965477fa0aef5e6" providerId="LiveId" clId="{2B0FDB0B-89C3-479F-AB9D-D58F11732152}" dt="2021-03-07T10:06:53.834" v="265"/>
          <ac:graphicFrameMkLst>
            <pc:docMk/>
            <pc:sldMk cId="0" sldId="551"/>
            <ac:graphicFrameMk id="167939" creationId="{3A58DA2A-3EE9-43E8-929A-1DB536C0C3EB}"/>
          </ac:graphicFrameMkLst>
        </pc:graphicFrameChg>
      </pc:sldChg>
      <pc:sldChg chg="modSp del mod">
        <pc:chgData name="王 欣捷" userId="b965477fa0aef5e6" providerId="LiveId" clId="{2B0FDB0B-89C3-479F-AB9D-D58F11732152}" dt="2021-03-07T15:07:35.240" v="2204" actId="47"/>
        <pc:sldMkLst>
          <pc:docMk/>
          <pc:sldMk cId="0" sldId="552"/>
        </pc:sldMkLst>
        <pc:spChg chg="mod">
          <ac:chgData name="王 欣捷" userId="b965477fa0aef5e6" providerId="LiveId" clId="{2B0FDB0B-89C3-479F-AB9D-D58F11732152}" dt="2021-03-07T10:06:53.834" v="265"/>
          <ac:spMkLst>
            <pc:docMk/>
            <pc:sldMk cId="0" sldId="552"/>
            <ac:spMk id="25602" creationId="{F7D29510-CA30-4B1E-BCEE-B21B90EC4DC6}"/>
          </ac:spMkLst>
        </pc:spChg>
        <pc:spChg chg="mod">
          <ac:chgData name="王 欣捷" userId="b965477fa0aef5e6" providerId="LiveId" clId="{2B0FDB0B-89C3-479F-AB9D-D58F11732152}" dt="2021-03-07T10:06:53.834" v="265"/>
          <ac:spMkLst>
            <pc:docMk/>
            <pc:sldMk cId="0" sldId="552"/>
            <ac:spMk id="25632" creationId="{51E89021-C240-4FD9-8126-A4C58A0D5ED8}"/>
          </ac:spMkLst>
        </pc:spChg>
        <pc:spChg chg="mod">
          <ac:chgData name="王 欣捷" userId="b965477fa0aef5e6" providerId="LiveId" clId="{2B0FDB0B-89C3-479F-AB9D-D58F11732152}" dt="2021-03-07T10:06:53.834" v="265"/>
          <ac:spMkLst>
            <pc:docMk/>
            <pc:sldMk cId="0" sldId="552"/>
            <ac:spMk id="25633" creationId="{4A84B816-E62E-4244-BEA3-0E640913C029}"/>
          </ac:spMkLst>
        </pc:spChg>
        <pc:spChg chg="mod">
          <ac:chgData name="王 欣捷" userId="b965477fa0aef5e6" providerId="LiveId" clId="{2B0FDB0B-89C3-479F-AB9D-D58F11732152}" dt="2021-03-07T10:06:53.834" v="265"/>
          <ac:spMkLst>
            <pc:docMk/>
            <pc:sldMk cId="0" sldId="552"/>
            <ac:spMk id="25634" creationId="{C86D26E5-D322-4D16-9440-724091A77080}"/>
          </ac:spMkLst>
        </pc:spChg>
        <pc:spChg chg="mod">
          <ac:chgData name="王 欣捷" userId="b965477fa0aef5e6" providerId="LiveId" clId="{2B0FDB0B-89C3-479F-AB9D-D58F11732152}" dt="2021-03-07T10:06:53.834" v="265"/>
          <ac:spMkLst>
            <pc:docMk/>
            <pc:sldMk cId="0" sldId="552"/>
            <ac:spMk id="25636" creationId="{545137E1-0059-4F03-A7A2-2A8A18739711}"/>
          </ac:spMkLst>
        </pc:spChg>
        <pc:spChg chg="mod">
          <ac:chgData name="王 欣捷" userId="b965477fa0aef5e6" providerId="LiveId" clId="{2B0FDB0B-89C3-479F-AB9D-D58F11732152}" dt="2021-03-07T10:06:53.834" v="265"/>
          <ac:spMkLst>
            <pc:docMk/>
            <pc:sldMk cId="0" sldId="552"/>
            <ac:spMk id="25637" creationId="{A93B207F-1DAE-400B-B6D0-4D412C2D0058}"/>
          </ac:spMkLst>
        </pc:spChg>
        <pc:spChg chg="mod">
          <ac:chgData name="王 欣捷" userId="b965477fa0aef5e6" providerId="LiveId" clId="{2B0FDB0B-89C3-479F-AB9D-D58F11732152}" dt="2021-03-07T10:06:53.834" v="265"/>
          <ac:spMkLst>
            <pc:docMk/>
            <pc:sldMk cId="0" sldId="552"/>
            <ac:spMk id="25638" creationId="{72E90082-D998-47FA-B29E-549EBB770019}"/>
          </ac:spMkLst>
        </pc:spChg>
        <pc:spChg chg="mod">
          <ac:chgData name="王 欣捷" userId="b965477fa0aef5e6" providerId="LiveId" clId="{2B0FDB0B-89C3-479F-AB9D-D58F11732152}" dt="2021-03-07T10:06:53.834" v="265"/>
          <ac:spMkLst>
            <pc:docMk/>
            <pc:sldMk cId="0" sldId="552"/>
            <ac:spMk id="25639" creationId="{AB0C5E9E-0E67-4FEE-982F-1BDAFD38F795}"/>
          </ac:spMkLst>
        </pc:spChg>
        <pc:spChg chg="mod">
          <ac:chgData name="王 欣捷" userId="b965477fa0aef5e6" providerId="LiveId" clId="{2B0FDB0B-89C3-479F-AB9D-D58F11732152}" dt="2021-03-07T10:06:53.834" v="265"/>
          <ac:spMkLst>
            <pc:docMk/>
            <pc:sldMk cId="0" sldId="552"/>
            <ac:spMk id="25640" creationId="{BB547D21-8CB0-499C-B3C8-482F262379CB}"/>
          </ac:spMkLst>
        </pc:spChg>
        <pc:spChg chg="mod">
          <ac:chgData name="王 欣捷" userId="b965477fa0aef5e6" providerId="LiveId" clId="{2B0FDB0B-89C3-479F-AB9D-D58F11732152}" dt="2021-03-07T10:06:53.834" v="265"/>
          <ac:spMkLst>
            <pc:docMk/>
            <pc:sldMk cId="0" sldId="552"/>
            <ac:spMk id="25641" creationId="{4AB8816F-E6FB-4190-83D3-7364D1C6E49E}"/>
          </ac:spMkLst>
        </pc:spChg>
        <pc:spChg chg="mod">
          <ac:chgData name="王 欣捷" userId="b965477fa0aef5e6" providerId="LiveId" clId="{2B0FDB0B-89C3-479F-AB9D-D58F11732152}" dt="2021-03-07T10:06:53.834" v="265"/>
          <ac:spMkLst>
            <pc:docMk/>
            <pc:sldMk cId="0" sldId="552"/>
            <ac:spMk id="25642" creationId="{5DD7596A-9A36-4BF9-ADFE-6472F347F71F}"/>
          </ac:spMkLst>
        </pc:spChg>
        <pc:spChg chg="mod">
          <ac:chgData name="王 欣捷" userId="b965477fa0aef5e6" providerId="LiveId" clId="{2B0FDB0B-89C3-479F-AB9D-D58F11732152}" dt="2021-03-07T10:06:53.834" v="265"/>
          <ac:spMkLst>
            <pc:docMk/>
            <pc:sldMk cId="0" sldId="552"/>
            <ac:spMk id="25643" creationId="{BAAACF8E-AE9D-4648-A20F-48365F6CC6D8}"/>
          </ac:spMkLst>
        </pc:spChg>
        <pc:spChg chg="mod">
          <ac:chgData name="王 欣捷" userId="b965477fa0aef5e6" providerId="LiveId" clId="{2B0FDB0B-89C3-479F-AB9D-D58F11732152}" dt="2021-03-07T10:06:53.834" v="265"/>
          <ac:spMkLst>
            <pc:docMk/>
            <pc:sldMk cId="0" sldId="552"/>
            <ac:spMk id="25644" creationId="{39891374-5D55-438B-93E7-4D200BE2FB9C}"/>
          </ac:spMkLst>
        </pc:spChg>
        <pc:spChg chg="mod">
          <ac:chgData name="王 欣捷" userId="b965477fa0aef5e6" providerId="LiveId" clId="{2B0FDB0B-89C3-479F-AB9D-D58F11732152}" dt="2021-03-07T10:06:53.834" v="265"/>
          <ac:spMkLst>
            <pc:docMk/>
            <pc:sldMk cId="0" sldId="552"/>
            <ac:spMk id="25645" creationId="{DE84D478-F210-4E72-8689-A76C23F51C2B}"/>
          </ac:spMkLst>
        </pc:spChg>
        <pc:spChg chg="mod">
          <ac:chgData name="王 欣捷" userId="b965477fa0aef5e6" providerId="LiveId" clId="{2B0FDB0B-89C3-479F-AB9D-D58F11732152}" dt="2021-03-07T10:06:53.834" v="265"/>
          <ac:spMkLst>
            <pc:docMk/>
            <pc:sldMk cId="0" sldId="552"/>
            <ac:spMk id="25646" creationId="{78B01594-B488-45BC-934A-3C718F0DC8D9}"/>
          </ac:spMkLst>
        </pc:spChg>
        <pc:spChg chg="mod">
          <ac:chgData name="王 欣捷" userId="b965477fa0aef5e6" providerId="LiveId" clId="{2B0FDB0B-89C3-479F-AB9D-D58F11732152}" dt="2021-03-07T10:06:53.834" v="265"/>
          <ac:spMkLst>
            <pc:docMk/>
            <pc:sldMk cId="0" sldId="552"/>
            <ac:spMk id="25647" creationId="{4AE78F2A-C531-4888-8E4C-B9844D2321D8}"/>
          </ac:spMkLst>
        </pc:spChg>
        <pc:spChg chg="mod">
          <ac:chgData name="王 欣捷" userId="b965477fa0aef5e6" providerId="LiveId" clId="{2B0FDB0B-89C3-479F-AB9D-D58F11732152}" dt="2021-03-07T10:06:53.834" v="265"/>
          <ac:spMkLst>
            <pc:docMk/>
            <pc:sldMk cId="0" sldId="552"/>
            <ac:spMk id="25648" creationId="{40BFB4ED-CB4E-43CD-AA46-6F44A00A0F22}"/>
          </ac:spMkLst>
        </pc:spChg>
        <pc:spChg chg="mod">
          <ac:chgData name="王 欣捷" userId="b965477fa0aef5e6" providerId="LiveId" clId="{2B0FDB0B-89C3-479F-AB9D-D58F11732152}" dt="2021-03-07T10:06:53.834" v="265"/>
          <ac:spMkLst>
            <pc:docMk/>
            <pc:sldMk cId="0" sldId="552"/>
            <ac:spMk id="25649" creationId="{9ABEF895-485F-4181-9A6B-F1C6FAEAFA18}"/>
          </ac:spMkLst>
        </pc:spChg>
        <pc:spChg chg="mod">
          <ac:chgData name="王 欣捷" userId="b965477fa0aef5e6" providerId="LiveId" clId="{2B0FDB0B-89C3-479F-AB9D-D58F11732152}" dt="2021-03-07T10:06:53.834" v="265"/>
          <ac:spMkLst>
            <pc:docMk/>
            <pc:sldMk cId="0" sldId="552"/>
            <ac:spMk id="25650" creationId="{4138B777-C887-4475-BFC0-159A5124BD4A}"/>
          </ac:spMkLst>
        </pc:spChg>
        <pc:spChg chg="mod">
          <ac:chgData name="王 欣捷" userId="b965477fa0aef5e6" providerId="LiveId" clId="{2B0FDB0B-89C3-479F-AB9D-D58F11732152}" dt="2021-03-07T10:06:53.834" v="265"/>
          <ac:spMkLst>
            <pc:docMk/>
            <pc:sldMk cId="0" sldId="552"/>
            <ac:spMk id="25651" creationId="{1981E0F1-88D1-40D2-82C3-EBCB444305A6}"/>
          </ac:spMkLst>
        </pc:spChg>
        <pc:spChg chg="mod">
          <ac:chgData name="王 欣捷" userId="b965477fa0aef5e6" providerId="LiveId" clId="{2B0FDB0B-89C3-479F-AB9D-D58F11732152}" dt="2021-03-07T10:06:53.834" v="265"/>
          <ac:spMkLst>
            <pc:docMk/>
            <pc:sldMk cId="0" sldId="552"/>
            <ac:spMk id="25652" creationId="{61760E3D-F3B9-4AB6-9DAA-BEB8488F0668}"/>
          </ac:spMkLst>
        </pc:spChg>
        <pc:spChg chg="mod">
          <ac:chgData name="王 欣捷" userId="b965477fa0aef5e6" providerId="LiveId" clId="{2B0FDB0B-89C3-479F-AB9D-D58F11732152}" dt="2021-03-07T10:06:53.834" v="265"/>
          <ac:spMkLst>
            <pc:docMk/>
            <pc:sldMk cId="0" sldId="552"/>
            <ac:spMk id="25653" creationId="{F1A0ACE9-CA5A-42F8-8C2B-3747FC38E62C}"/>
          </ac:spMkLst>
        </pc:spChg>
        <pc:spChg chg="mod">
          <ac:chgData name="王 欣捷" userId="b965477fa0aef5e6" providerId="LiveId" clId="{2B0FDB0B-89C3-479F-AB9D-D58F11732152}" dt="2021-03-07T10:06:53.834" v="265"/>
          <ac:spMkLst>
            <pc:docMk/>
            <pc:sldMk cId="0" sldId="552"/>
            <ac:spMk id="25654" creationId="{57943305-8E7F-4088-A883-50F0BDA15F3B}"/>
          </ac:spMkLst>
        </pc:spChg>
        <pc:spChg chg="mod">
          <ac:chgData name="王 欣捷" userId="b965477fa0aef5e6" providerId="LiveId" clId="{2B0FDB0B-89C3-479F-AB9D-D58F11732152}" dt="2021-03-07T10:06:53.834" v="265"/>
          <ac:spMkLst>
            <pc:docMk/>
            <pc:sldMk cId="0" sldId="552"/>
            <ac:spMk id="25655" creationId="{4BC2200C-A755-41D3-BC05-0B33FFD2EE1D}"/>
          </ac:spMkLst>
        </pc:spChg>
        <pc:spChg chg="mod">
          <ac:chgData name="王 欣捷" userId="b965477fa0aef5e6" providerId="LiveId" clId="{2B0FDB0B-89C3-479F-AB9D-D58F11732152}" dt="2021-03-07T10:06:53.834" v="265"/>
          <ac:spMkLst>
            <pc:docMk/>
            <pc:sldMk cId="0" sldId="552"/>
            <ac:spMk id="25656" creationId="{DC91DB29-D725-420D-A5AF-0BA86236BEDE}"/>
          </ac:spMkLst>
        </pc:spChg>
        <pc:spChg chg="mod">
          <ac:chgData name="王 欣捷" userId="b965477fa0aef5e6" providerId="LiveId" clId="{2B0FDB0B-89C3-479F-AB9D-D58F11732152}" dt="2021-03-07T10:06:53.834" v="265"/>
          <ac:spMkLst>
            <pc:docMk/>
            <pc:sldMk cId="0" sldId="552"/>
            <ac:spMk id="25657" creationId="{DE8B7A6E-C0A6-4804-A513-F7AD4BC15CB8}"/>
          </ac:spMkLst>
        </pc:spChg>
        <pc:spChg chg="mod">
          <ac:chgData name="王 欣捷" userId="b965477fa0aef5e6" providerId="LiveId" clId="{2B0FDB0B-89C3-479F-AB9D-D58F11732152}" dt="2021-03-07T10:06:53.834" v="265"/>
          <ac:spMkLst>
            <pc:docMk/>
            <pc:sldMk cId="0" sldId="552"/>
            <ac:spMk id="25658" creationId="{940E0B28-C56D-4903-8F78-F6CD4796805E}"/>
          </ac:spMkLst>
        </pc:spChg>
        <pc:spChg chg="mod">
          <ac:chgData name="王 欣捷" userId="b965477fa0aef5e6" providerId="LiveId" clId="{2B0FDB0B-89C3-479F-AB9D-D58F11732152}" dt="2021-03-07T10:06:53.834" v="265"/>
          <ac:spMkLst>
            <pc:docMk/>
            <pc:sldMk cId="0" sldId="552"/>
            <ac:spMk id="25659" creationId="{52546D51-04D7-416B-A394-3B465EAB9DC6}"/>
          </ac:spMkLst>
        </pc:spChg>
        <pc:spChg chg="mod">
          <ac:chgData name="王 欣捷" userId="b965477fa0aef5e6" providerId="LiveId" clId="{2B0FDB0B-89C3-479F-AB9D-D58F11732152}" dt="2021-03-07T10:06:53.834" v="265"/>
          <ac:spMkLst>
            <pc:docMk/>
            <pc:sldMk cId="0" sldId="552"/>
            <ac:spMk id="25660" creationId="{5BCBEE05-6A6F-46D3-A859-113CA18BE5FD}"/>
          </ac:spMkLst>
        </pc:spChg>
        <pc:spChg chg="mod">
          <ac:chgData name="王 欣捷" userId="b965477fa0aef5e6" providerId="LiveId" clId="{2B0FDB0B-89C3-479F-AB9D-D58F11732152}" dt="2021-03-07T10:06:53.834" v="265"/>
          <ac:spMkLst>
            <pc:docMk/>
            <pc:sldMk cId="0" sldId="552"/>
            <ac:spMk id="25661" creationId="{D36CB76E-3BFE-4004-8342-0962370D81F9}"/>
          </ac:spMkLst>
        </pc:spChg>
        <pc:spChg chg="mod">
          <ac:chgData name="王 欣捷" userId="b965477fa0aef5e6" providerId="LiveId" clId="{2B0FDB0B-89C3-479F-AB9D-D58F11732152}" dt="2021-03-07T10:06:53.834" v="265"/>
          <ac:spMkLst>
            <pc:docMk/>
            <pc:sldMk cId="0" sldId="552"/>
            <ac:spMk id="25662" creationId="{44EFDC15-09F4-4748-A31E-3FE3FDDEBE06}"/>
          </ac:spMkLst>
        </pc:spChg>
        <pc:spChg chg="mod">
          <ac:chgData name="王 欣捷" userId="b965477fa0aef5e6" providerId="LiveId" clId="{2B0FDB0B-89C3-479F-AB9D-D58F11732152}" dt="2021-03-07T10:06:53.834" v="265"/>
          <ac:spMkLst>
            <pc:docMk/>
            <pc:sldMk cId="0" sldId="552"/>
            <ac:spMk id="25663" creationId="{B68E8DA7-04CF-48F5-9DFA-FBAF4E1E5445}"/>
          </ac:spMkLst>
        </pc:spChg>
        <pc:spChg chg="mod">
          <ac:chgData name="王 欣捷" userId="b965477fa0aef5e6" providerId="LiveId" clId="{2B0FDB0B-89C3-479F-AB9D-D58F11732152}" dt="2021-03-07T10:06:53.834" v="265"/>
          <ac:spMkLst>
            <pc:docMk/>
            <pc:sldMk cId="0" sldId="552"/>
            <ac:spMk id="25664" creationId="{76D909A2-758A-4B8D-832A-30BC743B144F}"/>
          </ac:spMkLst>
        </pc:spChg>
        <pc:spChg chg="mod">
          <ac:chgData name="王 欣捷" userId="b965477fa0aef5e6" providerId="LiveId" clId="{2B0FDB0B-89C3-479F-AB9D-D58F11732152}" dt="2021-03-07T10:06:53.834" v="265"/>
          <ac:spMkLst>
            <pc:docMk/>
            <pc:sldMk cId="0" sldId="552"/>
            <ac:spMk id="25665" creationId="{F6741B83-30AE-456A-B5F5-F858B57F1CB0}"/>
          </ac:spMkLst>
        </pc:spChg>
        <pc:spChg chg="mod">
          <ac:chgData name="王 欣捷" userId="b965477fa0aef5e6" providerId="LiveId" clId="{2B0FDB0B-89C3-479F-AB9D-D58F11732152}" dt="2021-03-07T10:06:53.834" v="265"/>
          <ac:spMkLst>
            <pc:docMk/>
            <pc:sldMk cId="0" sldId="552"/>
            <ac:spMk id="25666" creationId="{43011CE7-F38B-4F78-80F3-38431DDD77F6}"/>
          </ac:spMkLst>
        </pc:spChg>
        <pc:spChg chg="mod">
          <ac:chgData name="王 欣捷" userId="b965477fa0aef5e6" providerId="LiveId" clId="{2B0FDB0B-89C3-479F-AB9D-D58F11732152}" dt="2021-03-07T10:06:53.834" v="265"/>
          <ac:spMkLst>
            <pc:docMk/>
            <pc:sldMk cId="0" sldId="552"/>
            <ac:spMk id="25667" creationId="{E6932F33-6CAE-4E0B-8FA1-278089308CEC}"/>
          </ac:spMkLst>
        </pc:spChg>
        <pc:spChg chg="mod">
          <ac:chgData name="王 欣捷" userId="b965477fa0aef5e6" providerId="LiveId" clId="{2B0FDB0B-89C3-479F-AB9D-D58F11732152}" dt="2021-03-07T10:06:53.834" v="265"/>
          <ac:spMkLst>
            <pc:docMk/>
            <pc:sldMk cId="0" sldId="552"/>
            <ac:spMk id="25668" creationId="{0B499665-E10F-4194-BEC2-DE4063077A82}"/>
          </ac:spMkLst>
        </pc:spChg>
        <pc:spChg chg="mod">
          <ac:chgData name="王 欣捷" userId="b965477fa0aef5e6" providerId="LiveId" clId="{2B0FDB0B-89C3-479F-AB9D-D58F11732152}" dt="2021-03-07T10:06:53.834" v="265"/>
          <ac:spMkLst>
            <pc:docMk/>
            <pc:sldMk cId="0" sldId="552"/>
            <ac:spMk id="25669" creationId="{7731363D-74A5-401A-A706-D4D9FB3E87F2}"/>
          </ac:spMkLst>
        </pc:spChg>
        <pc:spChg chg="mod">
          <ac:chgData name="王 欣捷" userId="b965477fa0aef5e6" providerId="LiveId" clId="{2B0FDB0B-89C3-479F-AB9D-D58F11732152}" dt="2021-03-07T10:06:53.834" v="265"/>
          <ac:spMkLst>
            <pc:docMk/>
            <pc:sldMk cId="0" sldId="552"/>
            <ac:spMk id="25670" creationId="{E886E44C-061A-492B-BCC7-90D1F7F1CB90}"/>
          </ac:spMkLst>
        </pc:spChg>
        <pc:spChg chg="mod">
          <ac:chgData name="王 欣捷" userId="b965477fa0aef5e6" providerId="LiveId" clId="{2B0FDB0B-89C3-479F-AB9D-D58F11732152}" dt="2021-03-07T10:06:53.834" v="265"/>
          <ac:spMkLst>
            <pc:docMk/>
            <pc:sldMk cId="0" sldId="552"/>
            <ac:spMk id="25671" creationId="{E66A5807-DBDE-434D-B7F1-B9E4CD3C112D}"/>
          </ac:spMkLst>
        </pc:spChg>
        <pc:grpChg chg="mod">
          <ac:chgData name="王 欣捷" userId="b965477fa0aef5e6" providerId="LiveId" clId="{2B0FDB0B-89C3-479F-AB9D-D58F11732152}" dt="2021-03-07T10:06:53.834" v="265"/>
          <ac:grpSpMkLst>
            <pc:docMk/>
            <pc:sldMk cId="0" sldId="552"/>
            <ac:grpSpMk id="25631" creationId="{43392A82-98EC-444B-A0A0-F516243F6EB3}"/>
          </ac:grpSpMkLst>
        </pc:grpChg>
        <pc:grpChg chg="mod">
          <ac:chgData name="王 欣捷" userId="b965477fa0aef5e6" providerId="LiveId" clId="{2B0FDB0B-89C3-479F-AB9D-D58F11732152}" dt="2021-03-07T10:06:53.834" v="265"/>
          <ac:grpSpMkLst>
            <pc:docMk/>
            <pc:sldMk cId="0" sldId="552"/>
            <ac:grpSpMk id="25635" creationId="{A27C7F7C-01A8-4C3E-B7A3-21DF3FEC963B}"/>
          </ac:grpSpMkLst>
        </pc:grpChg>
        <pc:graphicFrameChg chg="mod">
          <ac:chgData name="王 欣捷" userId="b965477fa0aef5e6" providerId="LiveId" clId="{2B0FDB0B-89C3-479F-AB9D-D58F11732152}" dt="2021-03-07T10:06:53.834" v="265"/>
          <ac:graphicFrameMkLst>
            <pc:docMk/>
            <pc:sldMk cId="0" sldId="552"/>
            <ac:graphicFrameMk id="168963" creationId="{FD27D36A-7B40-460C-942A-88BAA744CA2F}"/>
          </ac:graphicFrameMkLst>
        </pc:graphicFrameChg>
      </pc:sldChg>
      <pc:sldChg chg="modSp del mod">
        <pc:chgData name="王 欣捷" userId="b965477fa0aef5e6" providerId="LiveId" clId="{2B0FDB0B-89C3-479F-AB9D-D58F11732152}" dt="2021-03-07T15:07:35.645" v="2205" actId="47"/>
        <pc:sldMkLst>
          <pc:docMk/>
          <pc:sldMk cId="0" sldId="553"/>
        </pc:sldMkLst>
        <pc:spChg chg="mod">
          <ac:chgData name="王 欣捷" userId="b965477fa0aef5e6" providerId="LiveId" clId="{2B0FDB0B-89C3-479F-AB9D-D58F11732152}" dt="2021-03-07T10:06:53.834" v="265"/>
          <ac:spMkLst>
            <pc:docMk/>
            <pc:sldMk cId="0" sldId="553"/>
            <ac:spMk id="26626" creationId="{CD389771-7D83-4C6D-883A-7BA5D91D589F}"/>
          </ac:spMkLst>
        </pc:spChg>
        <pc:spChg chg="mod">
          <ac:chgData name="王 欣捷" userId="b965477fa0aef5e6" providerId="LiveId" clId="{2B0FDB0B-89C3-479F-AB9D-D58F11732152}" dt="2021-03-07T10:06:53.834" v="265"/>
          <ac:spMkLst>
            <pc:docMk/>
            <pc:sldMk cId="0" sldId="553"/>
            <ac:spMk id="26656" creationId="{6466B4D3-07C9-499D-8A1D-2D5ECA456B57}"/>
          </ac:spMkLst>
        </pc:spChg>
        <pc:spChg chg="mod">
          <ac:chgData name="王 欣捷" userId="b965477fa0aef5e6" providerId="LiveId" clId="{2B0FDB0B-89C3-479F-AB9D-D58F11732152}" dt="2021-03-07T10:06:53.834" v="265"/>
          <ac:spMkLst>
            <pc:docMk/>
            <pc:sldMk cId="0" sldId="553"/>
            <ac:spMk id="26657" creationId="{B97EB9D7-A98C-40D6-8F6A-FA00E13EB5ED}"/>
          </ac:spMkLst>
        </pc:spChg>
        <pc:spChg chg="mod">
          <ac:chgData name="王 欣捷" userId="b965477fa0aef5e6" providerId="LiveId" clId="{2B0FDB0B-89C3-479F-AB9D-D58F11732152}" dt="2021-03-07T10:06:53.834" v="265"/>
          <ac:spMkLst>
            <pc:docMk/>
            <pc:sldMk cId="0" sldId="553"/>
            <ac:spMk id="26658" creationId="{2FB2F31E-C7E8-492B-A3E4-C59390F54784}"/>
          </ac:spMkLst>
        </pc:spChg>
        <pc:spChg chg="mod">
          <ac:chgData name="王 欣捷" userId="b965477fa0aef5e6" providerId="LiveId" clId="{2B0FDB0B-89C3-479F-AB9D-D58F11732152}" dt="2021-03-07T10:06:53.834" v="265"/>
          <ac:spMkLst>
            <pc:docMk/>
            <pc:sldMk cId="0" sldId="553"/>
            <ac:spMk id="26660" creationId="{ADAB3F28-84CF-498C-9585-E2CF16824CA9}"/>
          </ac:spMkLst>
        </pc:spChg>
        <pc:spChg chg="mod">
          <ac:chgData name="王 欣捷" userId="b965477fa0aef5e6" providerId="LiveId" clId="{2B0FDB0B-89C3-479F-AB9D-D58F11732152}" dt="2021-03-07T10:06:53.834" v="265"/>
          <ac:spMkLst>
            <pc:docMk/>
            <pc:sldMk cId="0" sldId="553"/>
            <ac:spMk id="26661" creationId="{060EC547-7B84-4F07-8E22-F9FB777993E9}"/>
          </ac:spMkLst>
        </pc:spChg>
        <pc:spChg chg="mod">
          <ac:chgData name="王 欣捷" userId="b965477fa0aef5e6" providerId="LiveId" clId="{2B0FDB0B-89C3-479F-AB9D-D58F11732152}" dt="2021-03-07T10:06:53.834" v="265"/>
          <ac:spMkLst>
            <pc:docMk/>
            <pc:sldMk cId="0" sldId="553"/>
            <ac:spMk id="26662" creationId="{A1BB09EF-08DF-4345-BD99-8DA8F8B7DB7C}"/>
          </ac:spMkLst>
        </pc:spChg>
        <pc:spChg chg="mod">
          <ac:chgData name="王 欣捷" userId="b965477fa0aef5e6" providerId="LiveId" clId="{2B0FDB0B-89C3-479F-AB9D-D58F11732152}" dt="2021-03-07T10:06:53.834" v="265"/>
          <ac:spMkLst>
            <pc:docMk/>
            <pc:sldMk cId="0" sldId="553"/>
            <ac:spMk id="26663" creationId="{ACDD702F-1688-4BDE-96DA-41D7908B939A}"/>
          </ac:spMkLst>
        </pc:spChg>
        <pc:spChg chg="mod">
          <ac:chgData name="王 欣捷" userId="b965477fa0aef5e6" providerId="LiveId" clId="{2B0FDB0B-89C3-479F-AB9D-D58F11732152}" dt="2021-03-07T10:06:53.834" v="265"/>
          <ac:spMkLst>
            <pc:docMk/>
            <pc:sldMk cId="0" sldId="553"/>
            <ac:spMk id="26664" creationId="{D3E924C6-A230-4360-91A2-0BFD6928E11E}"/>
          </ac:spMkLst>
        </pc:spChg>
        <pc:spChg chg="mod">
          <ac:chgData name="王 欣捷" userId="b965477fa0aef5e6" providerId="LiveId" clId="{2B0FDB0B-89C3-479F-AB9D-D58F11732152}" dt="2021-03-07T10:06:53.834" v="265"/>
          <ac:spMkLst>
            <pc:docMk/>
            <pc:sldMk cId="0" sldId="553"/>
            <ac:spMk id="26665" creationId="{E8E09A09-4DBD-4BFE-ACEB-67BFD6817B89}"/>
          </ac:spMkLst>
        </pc:spChg>
        <pc:spChg chg="mod">
          <ac:chgData name="王 欣捷" userId="b965477fa0aef5e6" providerId="LiveId" clId="{2B0FDB0B-89C3-479F-AB9D-D58F11732152}" dt="2021-03-07T10:06:53.834" v="265"/>
          <ac:spMkLst>
            <pc:docMk/>
            <pc:sldMk cId="0" sldId="553"/>
            <ac:spMk id="26666" creationId="{5AA228CB-C5AF-4938-B26B-B3806728005F}"/>
          </ac:spMkLst>
        </pc:spChg>
        <pc:spChg chg="mod">
          <ac:chgData name="王 欣捷" userId="b965477fa0aef5e6" providerId="LiveId" clId="{2B0FDB0B-89C3-479F-AB9D-D58F11732152}" dt="2021-03-07T10:06:53.834" v="265"/>
          <ac:spMkLst>
            <pc:docMk/>
            <pc:sldMk cId="0" sldId="553"/>
            <ac:spMk id="26667" creationId="{14367758-A2C2-4879-988B-0BB4A0BD193B}"/>
          </ac:spMkLst>
        </pc:spChg>
        <pc:spChg chg="mod">
          <ac:chgData name="王 欣捷" userId="b965477fa0aef5e6" providerId="LiveId" clId="{2B0FDB0B-89C3-479F-AB9D-D58F11732152}" dt="2021-03-07T10:06:53.834" v="265"/>
          <ac:spMkLst>
            <pc:docMk/>
            <pc:sldMk cId="0" sldId="553"/>
            <ac:spMk id="26668" creationId="{EFE470FE-4435-4F3A-8780-72EB8FD70677}"/>
          </ac:spMkLst>
        </pc:spChg>
        <pc:spChg chg="mod">
          <ac:chgData name="王 欣捷" userId="b965477fa0aef5e6" providerId="LiveId" clId="{2B0FDB0B-89C3-479F-AB9D-D58F11732152}" dt="2021-03-07T10:06:53.834" v="265"/>
          <ac:spMkLst>
            <pc:docMk/>
            <pc:sldMk cId="0" sldId="553"/>
            <ac:spMk id="26669" creationId="{32EC5943-1E01-4CDB-ABC0-650DFED3F522}"/>
          </ac:spMkLst>
        </pc:spChg>
        <pc:spChg chg="mod">
          <ac:chgData name="王 欣捷" userId="b965477fa0aef5e6" providerId="LiveId" clId="{2B0FDB0B-89C3-479F-AB9D-D58F11732152}" dt="2021-03-07T10:06:53.834" v="265"/>
          <ac:spMkLst>
            <pc:docMk/>
            <pc:sldMk cId="0" sldId="553"/>
            <ac:spMk id="26670" creationId="{7082F6D2-74EE-4B61-9949-93EF6D683652}"/>
          </ac:spMkLst>
        </pc:spChg>
        <pc:spChg chg="mod">
          <ac:chgData name="王 欣捷" userId="b965477fa0aef5e6" providerId="LiveId" clId="{2B0FDB0B-89C3-479F-AB9D-D58F11732152}" dt="2021-03-07T10:06:53.834" v="265"/>
          <ac:spMkLst>
            <pc:docMk/>
            <pc:sldMk cId="0" sldId="553"/>
            <ac:spMk id="26671" creationId="{4C262022-115E-4CA5-B6C5-7C1DEC243944}"/>
          </ac:spMkLst>
        </pc:spChg>
        <pc:spChg chg="mod">
          <ac:chgData name="王 欣捷" userId="b965477fa0aef5e6" providerId="LiveId" clId="{2B0FDB0B-89C3-479F-AB9D-D58F11732152}" dt="2021-03-07T10:06:53.834" v="265"/>
          <ac:spMkLst>
            <pc:docMk/>
            <pc:sldMk cId="0" sldId="553"/>
            <ac:spMk id="26672" creationId="{433862FD-5B22-4546-B45C-CFF0AACA1884}"/>
          </ac:spMkLst>
        </pc:spChg>
        <pc:spChg chg="mod">
          <ac:chgData name="王 欣捷" userId="b965477fa0aef5e6" providerId="LiveId" clId="{2B0FDB0B-89C3-479F-AB9D-D58F11732152}" dt="2021-03-07T10:06:53.834" v="265"/>
          <ac:spMkLst>
            <pc:docMk/>
            <pc:sldMk cId="0" sldId="553"/>
            <ac:spMk id="26673" creationId="{860FC173-6852-47F2-9AD1-E48B9EEF7646}"/>
          </ac:spMkLst>
        </pc:spChg>
        <pc:spChg chg="mod">
          <ac:chgData name="王 欣捷" userId="b965477fa0aef5e6" providerId="LiveId" clId="{2B0FDB0B-89C3-479F-AB9D-D58F11732152}" dt="2021-03-07T10:06:53.834" v="265"/>
          <ac:spMkLst>
            <pc:docMk/>
            <pc:sldMk cId="0" sldId="553"/>
            <ac:spMk id="26674" creationId="{EC9D9CB7-7D39-4EC3-8F70-82B1DFFEE0C6}"/>
          </ac:spMkLst>
        </pc:spChg>
        <pc:spChg chg="mod">
          <ac:chgData name="王 欣捷" userId="b965477fa0aef5e6" providerId="LiveId" clId="{2B0FDB0B-89C3-479F-AB9D-D58F11732152}" dt="2021-03-07T10:06:53.834" v="265"/>
          <ac:spMkLst>
            <pc:docMk/>
            <pc:sldMk cId="0" sldId="553"/>
            <ac:spMk id="26675" creationId="{D509D61E-5362-4B31-9336-823D168CD547}"/>
          </ac:spMkLst>
        </pc:spChg>
        <pc:spChg chg="mod">
          <ac:chgData name="王 欣捷" userId="b965477fa0aef5e6" providerId="LiveId" clId="{2B0FDB0B-89C3-479F-AB9D-D58F11732152}" dt="2021-03-07T10:06:53.834" v="265"/>
          <ac:spMkLst>
            <pc:docMk/>
            <pc:sldMk cId="0" sldId="553"/>
            <ac:spMk id="26676" creationId="{63CB520C-D633-4454-8200-B9B257D34BB5}"/>
          </ac:spMkLst>
        </pc:spChg>
        <pc:spChg chg="mod">
          <ac:chgData name="王 欣捷" userId="b965477fa0aef5e6" providerId="LiveId" clId="{2B0FDB0B-89C3-479F-AB9D-D58F11732152}" dt="2021-03-07T10:06:53.834" v="265"/>
          <ac:spMkLst>
            <pc:docMk/>
            <pc:sldMk cId="0" sldId="553"/>
            <ac:spMk id="26677" creationId="{5CA4207B-C970-4359-BFCB-0AA413F170E1}"/>
          </ac:spMkLst>
        </pc:spChg>
        <pc:spChg chg="mod">
          <ac:chgData name="王 欣捷" userId="b965477fa0aef5e6" providerId="LiveId" clId="{2B0FDB0B-89C3-479F-AB9D-D58F11732152}" dt="2021-03-07T10:06:53.834" v="265"/>
          <ac:spMkLst>
            <pc:docMk/>
            <pc:sldMk cId="0" sldId="553"/>
            <ac:spMk id="26678" creationId="{2BCA6FDA-4BAC-482C-9340-75D34192842E}"/>
          </ac:spMkLst>
        </pc:spChg>
        <pc:spChg chg="mod">
          <ac:chgData name="王 欣捷" userId="b965477fa0aef5e6" providerId="LiveId" clId="{2B0FDB0B-89C3-479F-AB9D-D58F11732152}" dt="2021-03-07T10:06:53.834" v="265"/>
          <ac:spMkLst>
            <pc:docMk/>
            <pc:sldMk cId="0" sldId="553"/>
            <ac:spMk id="26679" creationId="{60F2935C-0D60-4EF9-8C7F-19DB821EC5E4}"/>
          </ac:spMkLst>
        </pc:spChg>
        <pc:spChg chg="mod">
          <ac:chgData name="王 欣捷" userId="b965477fa0aef5e6" providerId="LiveId" clId="{2B0FDB0B-89C3-479F-AB9D-D58F11732152}" dt="2021-03-07T10:06:53.834" v="265"/>
          <ac:spMkLst>
            <pc:docMk/>
            <pc:sldMk cId="0" sldId="553"/>
            <ac:spMk id="26680" creationId="{0FA55ADA-B24B-495D-854D-F5313D08EDCB}"/>
          </ac:spMkLst>
        </pc:spChg>
        <pc:spChg chg="mod">
          <ac:chgData name="王 欣捷" userId="b965477fa0aef5e6" providerId="LiveId" clId="{2B0FDB0B-89C3-479F-AB9D-D58F11732152}" dt="2021-03-07T10:06:53.834" v="265"/>
          <ac:spMkLst>
            <pc:docMk/>
            <pc:sldMk cId="0" sldId="553"/>
            <ac:spMk id="26681" creationId="{059A8C2E-B68E-4878-A3FC-D94DC4AF0460}"/>
          </ac:spMkLst>
        </pc:spChg>
        <pc:spChg chg="mod">
          <ac:chgData name="王 欣捷" userId="b965477fa0aef5e6" providerId="LiveId" clId="{2B0FDB0B-89C3-479F-AB9D-D58F11732152}" dt="2021-03-07T10:06:53.834" v="265"/>
          <ac:spMkLst>
            <pc:docMk/>
            <pc:sldMk cId="0" sldId="553"/>
            <ac:spMk id="26682" creationId="{7F6567F7-2164-45E5-A219-F9B83FCE3804}"/>
          </ac:spMkLst>
        </pc:spChg>
        <pc:spChg chg="mod">
          <ac:chgData name="王 欣捷" userId="b965477fa0aef5e6" providerId="LiveId" clId="{2B0FDB0B-89C3-479F-AB9D-D58F11732152}" dt="2021-03-07T10:06:53.834" v="265"/>
          <ac:spMkLst>
            <pc:docMk/>
            <pc:sldMk cId="0" sldId="553"/>
            <ac:spMk id="26683" creationId="{36C9BBF3-EEB8-44CC-8D73-1EAF876BF0A0}"/>
          </ac:spMkLst>
        </pc:spChg>
        <pc:spChg chg="mod">
          <ac:chgData name="王 欣捷" userId="b965477fa0aef5e6" providerId="LiveId" clId="{2B0FDB0B-89C3-479F-AB9D-D58F11732152}" dt="2021-03-07T10:06:53.834" v="265"/>
          <ac:spMkLst>
            <pc:docMk/>
            <pc:sldMk cId="0" sldId="553"/>
            <ac:spMk id="26684" creationId="{61CB7DC9-93A8-4643-A733-B427FEF04F25}"/>
          </ac:spMkLst>
        </pc:spChg>
        <pc:spChg chg="mod">
          <ac:chgData name="王 欣捷" userId="b965477fa0aef5e6" providerId="LiveId" clId="{2B0FDB0B-89C3-479F-AB9D-D58F11732152}" dt="2021-03-07T10:06:53.834" v="265"/>
          <ac:spMkLst>
            <pc:docMk/>
            <pc:sldMk cId="0" sldId="553"/>
            <ac:spMk id="26685" creationId="{04B5700F-9E5C-4782-B340-06A0B46FAF82}"/>
          </ac:spMkLst>
        </pc:spChg>
        <pc:spChg chg="mod">
          <ac:chgData name="王 欣捷" userId="b965477fa0aef5e6" providerId="LiveId" clId="{2B0FDB0B-89C3-479F-AB9D-D58F11732152}" dt="2021-03-07T10:06:53.834" v="265"/>
          <ac:spMkLst>
            <pc:docMk/>
            <pc:sldMk cId="0" sldId="553"/>
            <ac:spMk id="26686" creationId="{01FDA040-B643-40EE-B9C9-508A6EBC8346}"/>
          </ac:spMkLst>
        </pc:spChg>
        <pc:spChg chg="mod">
          <ac:chgData name="王 欣捷" userId="b965477fa0aef5e6" providerId="LiveId" clId="{2B0FDB0B-89C3-479F-AB9D-D58F11732152}" dt="2021-03-07T10:06:53.834" v="265"/>
          <ac:spMkLst>
            <pc:docMk/>
            <pc:sldMk cId="0" sldId="553"/>
            <ac:spMk id="26687" creationId="{F6E3DC5A-713C-4138-B0DE-8B67488702C9}"/>
          </ac:spMkLst>
        </pc:spChg>
        <pc:spChg chg="mod">
          <ac:chgData name="王 欣捷" userId="b965477fa0aef5e6" providerId="LiveId" clId="{2B0FDB0B-89C3-479F-AB9D-D58F11732152}" dt="2021-03-07T10:06:53.834" v="265"/>
          <ac:spMkLst>
            <pc:docMk/>
            <pc:sldMk cId="0" sldId="553"/>
            <ac:spMk id="26688" creationId="{EB9FAA16-EA2B-4340-9088-18ED6660975C}"/>
          </ac:spMkLst>
        </pc:spChg>
        <pc:spChg chg="mod">
          <ac:chgData name="王 欣捷" userId="b965477fa0aef5e6" providerId="LiveId" clId="{2B0FDB0B-89C3-479F-AB9D-D58F11732152}" dt="2021-03-07T10:06:53.834" v="265"/>
          <ac:spMkLst>
            <pc:docMk/>
            <pc:sldMk cId="0" sldId="553"/>
            <ac:spMk id="26689" creationId="{09230744-CBCE-4D87-B0E9-D6A00E51C82E}"/>
          </ac:spMkLst>
        </pc:spChg>
        <pc:spChg chg="mod">
          <ac:chgData name="王 欣捷" userId="b965477fa0aef5e6" providerId="LiveId" clId="{2B0FDB0B-89C3-479F-AB9D-D58F11732152}" dt="2021-03-07T10:06:53.834" v="265"/>
          <ac:spMkLst>
            <pc:docMk/>
            <pc:sldMk cId="0" sldId="553"/>
            <ac:spMk id="26690" creationId="{F2CE32C4-6884-4BC6-B856-06C25F1FA6AE}"/>
          </ac:spMkLst>
        </pc:spChg>
        <pc:spChg chg="mod">
          <ac:chgData name="王 欣捷" userId="b965477fa0aef5e6" providerId="LiveId" clId="{2B0FDB0B-89C3-479F-AB9D-D58F11732152}" dt="2021-03-07T10:06:53.834" v="265"/>
          <ac:spMkLst>
            <pc:docMk/>
            <pc:sldMk cId="0" sldId="553"/>
            <ac:spMk id="26691" creationId="{21EEB8C6-521F-4FEC-BD99-AAC282CD5FA7}"/>
          </ac:spMkLst>
        </pc:spChg>
        <pc:spChg chg="mod">
          <ac:chgData name="王 欣捷" userId="b965477fa0aef5e6" providerId="LiveId" clId="{2B0FDB0B-89C3-479F-AB9D-D58F11732152}" dt="2021-03-07T10:06:53.834" v="265"/>
          <ac:spMkLst>
            <pc:docMk/>
            <pc:sldMk cId="0" sldId="553"/>
            <ac:spMk id="26692" creationId="{23C00726-4AAB-4237-ACF9-DA2B2454D819}"/>
          </ac:spMkLst>
        </pc:spChg>
        <pc:spChg chg="mod">
          <ac:chgData name="王 欣捷" userId="b965477fa0aef5e6" providerId="LiveId" clId="{2B0FDB0B-89C3-479F-AB9D-D58F11732152}" dt="2021-03-07T10:06:53.834" v="265"/>
          <ac:spMkLst>
            <pc:docMk/>
            <pc:sldMk cId="0" sldId="553"/>
            <ac:spMk id="26693" creationId="{D45D704E-946E-47EB-B0E2-F8DE22AC8D95}"/>
          </ac:spMkLst>
        </pc:spChg>
        <pc:spChg chg="mod">
          <ac:chgData name="王 欣捷" userId="b965477fa0aef5e6" providerId="LiveId" clId="{2B0FDB0B-89C3-479F-AB9D-D58F11732152}" dt="2021-03-07T10:06:53.834" v="265"/>
          <ac:spMkLst>
            <pc:docMk/>
            <pc:sldMk cId="0" sldId="553"/>
            <ac:spMk id="26694" creationId="{0E1F8B2C-391E-4F93-A174-2A320B87A513}"/>
          </ac:spMkLst>
        </pc:spChg>
        <pc:spChg chg="mod">
          <ac:chgData name="王 欣捷" userId="b965477fa0aef5e6" providerId="LiveId" clId="{2B0FDB0B-89C3-479F-AB9D-D58F11732152}" dt="2021-03-07T10:06:53.834" v="265"/>
          <ac:spMkLst>
            <pc:docMk/>
            <pc:sldMk cId="0" sldId="553"/>
            <ac:spMk id="26695" creationId="{2D2D84C1-14A3-4354-9ED4-38B8FE148FD9}"/>
          </ac:spMkLst>
        </pc:spChg>
        <pc:grpChg chg="mod">
          <ac:chgData name="王 欣捷" userId="b965477fa0aef5e6" providerId="LiveId" clId="{2B0FDB0B-89C3-479F-AB9D-D58F11732152}" dt="2021-03-07T10:06:53.834" v="265"/>
          <ac:grpSpMkLst>
            <pc:docMk/>
            <pc:sldMk cId="0" sldId="553"/>
            <ac:grpSpMk id="26655" creationId="{3101AD88-934D-4BC1-9B71-C8DC3A0DD033}"/>
          </ac:grpSpMkLst>
        </pc:grpChg>
        <pc:grpChg chg="mod">
          <ac:chgData name="王 欣捷" userId="b965477fa0aef5e6" providerId="LiveId" clId="{2B0FDB0B-89C3-479F-AB9D-D58F11732152}" dt="2021-03-07T10:06:53.834" v="265"/>
          <ac:grpSpMkLst>
            <pc:docMk/>
            <pc:sldMk cId="0" sldId="553"/>
            <ac:grpSpMk id="26659" creationId="{0D1C402A-0BFB-41F5-96E7-7488708EAEED}"/>
          </ac:grpSpMkLst>
        </pc:grpChg>
        <pc:graphicFrameChg chg="mod">
          <ac:chgData name="王 欣捷" userId="b965477fa0aef5e6" providerId="LiveId" clId="{2B0FDB0B-89C3-479F-AB9D-D58F11732152}" dt="2021-03-07T10:06:53.834" v="265"/>
          <ac:graphicFrameMkLst>
            <pc:docMk/>
            <pc:sldMk cId="0" sldId="553"/>
            <ac:graphicFrameMk id="169987" creationId="{672AF4D1-186A-4E2B-86B9-56FF93CE1974}"/>
          </ac:graphicFrameMkLst>
        </pc:graphicFrameChg>
      </pc:sldChg>
      <pc:sldChg chg="modSp del mod">
        <pc:chgData name="王 欣捷" userId="b965477fa0aef5e6" providerId="LiveId" clId="{2B0FDB0B-89C3-479F-AB9D-D58F11732152}" dt="2021-03-07T15:07:36.170" v="2206" actId="47"/>
        <pc:sldMkLst>
          <pc:docMk/>
          <pc:sldMk cId="0" sldId="554"/>
        </pc:sldMkLst>
        <pc:spChg chg="mod">
          <ac:chgData name="王 欣捷" userId="b965477fa0aef5e6" providerId="LiveId" clId="{2B0FDB0B-89C3-479F-AB9D-D58F11732152}" dt="2021-03-07T10:06:53.834" v="265"/>
          <ac:spMkLst>
            <pc:docMk/>
            <pc:sldMk cId="0" sldId="554"/>
            <ac:spMk id="27650" creationId="{CBFA3608-46CA-4A57-8095-C1D2C6069328}"/>
          </ac:spMkLst>
        </pc:spChg>
        <pc:spChg chg="mod">
          <ac:chgData name="王 欣捷" userId="b965477fa0aef5e6" providerId="LiveId" clId="{2B0FDB0B-89C3-479F-AB9D-D58F11732152}" dt="2021-03-07T10:06:53.834" v="265"/>
          <ac:spMkLst>
            <pc:docMk/>
            <pc:sldMk cId="0" sldId="554"/>
            <ac:spMk id="27680" creationId="{FEE064FA-F0C8-440E-87F1-6BB2C43272DF}"/>
          </ac:spMkLst>
        </pc:spChg>
        <pc:spChg chg="mod">
          <ac:chgData name="王 欣捷" userId="b965477fa0aef5e6" providerId="LiveId" clId="{2B0FDB0B-89C3-479F-AB9D-D58F11732152}" dt="2021-03-07T10:06:53.834" v="265"/>
          <ac:spMkLst>
            <pc:docMk/>
            <pc:sldMk cId="0" sldId="554"/>
            <ac:spMk id="27681" creationId="{EE32CAFF-02C0-47C7-A110-F40D474F29EC}"/>
          </ac:spMkLst>
        </pc:spChg>
        <pc:spChg chg="mod">
          <ac:chgData name="王 欣捷" userId="b965477fa0aef5e6" providerId="LiveId" clId="{2B0FDB0B-89C3-479F-AB9D-D58F11732152}" dt="2021-03-07T10:06:53.834" v="265"/>
          <ac:spMkLst>
            <pc:docMk/>
            <pc:sldMk cId="0" sldId="554"/>
            <ac:spMk id="27682" creationId="{41E32E4F-2036-4B9B-9111-AD3C01F015FA}"/>
          </ac:spMkLst>
        </pc:spChg>
        <pc:spChg chg="mod">
          <ac:chgData name="王 欣捷" userId="b965477fa0aef5e6" providerId="LiveId" clId="{2B0FDB0B-89C3-479F-AB9D-D58F11732152}" dt="2021-03-07T10:06:53.834" v="265"/>
          <ac:spMkLst>
            <pc:docMk/>
            <pc:sldMk cId="0" sldId="554"/>
            <ac:spMk id="27684" creationId="{BD9A7FB1-87F2-4EF1-B2C4-A1DA79F9C932}"/>
          </ac:spMkLst>
        </pc:spChg>
        <pc:spChg chg="mod">
          <ac:chgData name="王 欣捷" userId="b965477fa0aef5e6" providerId="LiveId" clId="{2B0FDB0B-89C3-479F-AB9D-D58F11732152}" dt="2021-03-07T10:06:53.834" v="265"/>
          <ac:spMkLst>
            <pc:docMk/>
            <pc:sldMk cId="0" sldId="554"/>
            <ac:spMk id="27685" creationId="{7957FE37-A70B-487D-8AC1-99087970E7FB}"/>
          </ac:spMkLst>
        </pc:spChg>
        <pc:spChg chg="mod">
          <ac:chgData name="王 欣捷" userId="b965477fa0aef5e6" providerId="LiveId" clId="{2B0FDB0B-89C3-479F-AB9D-D58F11732152}" dt="2021-03-07T10:06:53.834" v="265"/>
          <ac:spMkLst>
            <pc:docMk/>
            <pc:sldMk cId="0" sldId="554"/>
            <ac:spMk id="27686" creationId="{89D261BF-E41A-44A0-B2B5-06A1F296F4F7}"/>
          </ac:spMkLst>
        </pc:spChg>
        <pc:spChg chg="mod">
          <ac:chgData name="王 欣捷" userId="b965477fa0aef5e6" providerId="LiveId" clId="{2B0FDB0B-89C3-479F-AB9D-D58F11732152}" dt="2021-03-07T10:06:53.834" v="265"/>
          <ac:spMkLst>
            <pc:docMk/>
            <pc:sldMk cId="0" sldId="554"/>
            <ac:spMk id="27687" creationId="{3AB8A6CE-80F9-42A8-BFA5-D15104493B79}"/>
          </ac:spMkLst>
        </pc:spChg>
        <pc:spChg chg="mod">
          <ac:chgData name="王 欣捷" userId="b965477fa0aef5e6" providerId="LiveId" clId="{2B0FDB0B-89C3-479F-AB9D-D58F11732152}" dt="2021-03-07T10:06:53.834" v="265"/>
          <ac:spMkLst>
            <pc:docMk/>
            <pc:sldMk cId="0" sldId="554"/>
            <ac:spMk id="27688" creationId="{8C3DEF55-88EB-4069-AC3B-04EDE063368D}"/>
          </ac:spMkLst>
        </pc:spChg>
        <pc:spChg chg="mod">
          <ac:chgData name="王 欣捷" userId="b965477fa0aef5e6" providerId="LiveId" clId="{2B0FDB0B-89C3-479F-AB9D-D58F11732152}" dt="2021-03-07T10:06:53.834" v="265"/>
          <ac:spMkLst>
            <pc:docMk/>
            <pc:sldMk cId="0" sldId="554"/>
            <ac:spMk id="27689" creationId="{16D26DF7-1B23-4AB2-B2E5-5B62B35B252C}"/>
          </ac:spMkLst>
        </pc:spChg>
        <pc:spChg chg="mod">
          <ac:chgData name="王 欣捷" userId="b965477fa0aef5e6" providerId="LiveId" clId="{2B0FDB0B-89C3-479F-AB9D-D58F11732152}" dt="2021-03-07T10:06:53.834" v="265"/>
          <ac:spMkLst>
            <pc:docMk/>
            <pc:sldMk cId="0" sldId="554"/>
            <ac:spMk id="27690" creationId="{F51083B2-1284-4F54-B741-026FEE40DB57}"/>
          </ac:spMkLst>
        </pc:spChg>
        <pc:spChg chg="mod">
          <ac:chgData name="王 欣捷" userId="b965477fa0aef5e6" providerId="LiveId" clId="{2B0FDB0B-89C3-479F-AB9D-D58F11732152}" dt="2021-03-07T10:06:53.834" v="265"/>
          <ac:spMkLst>
            <pc:docMk/>
            <pc:sldMk cId="0" sldId="554"/>
            <ac:spMk id="27691" creationId="{7C1BFC75-811A-49AB-939D-53B4EED05F3B}"/>
          </ac:spMkLst>
        </pc:spChg>
        <pc:spChg chg="mod">
          <ac:chgData name="王 欣捷" userId="b965477fa0aef5e6" providerId="LiveId" clId="{2B0FDB0B-89C3-479F-AB9D-D58F11732152}" dt="2021-03-07T10:06:53.834" v="265"/>
          <ac:spMkLst>
            <pc:docMk/>
            <pc:sldMk cId="0" sldId="554"/>
            <ac:spMk id="27692" creationId="{D4627EAB-DDD7-4A81-8811-D359F3158AD2}"/>
          </ac:spMkLst>
        </pc:spChg>
        <pc:spChg chg="mod">
          <ac:chgData name="王 欣捷" userId="b965477fa0aef5e6" providerId="LiveId" clId="{2B0FDB0B-89C3-479F-AB9D-D58F11732152}" dt="2021-03-07T10:06:53.834" v="265"/>
          <ac:spMkLst>
            <pc:docMk/>
            <pc:sldMk cId="0" sldId="554"/>
            <ac:spMk id="27693" creationId="{20BBE8F3-9B5B-452C-9E7F-742EDB75A2C2}"/>
          </ac:spMkLst>
        </pc:spChg>
        <pc:spChg chg="mod">
          <ac:chgData name="王 欣捷" userId="b965477fa0aef5e6" providerId="LiveId" clId="{2B0FDB0B-89C3-479F-AB9D-D58F11732152}" dt="2021-03-07T10:06:53.834" v="265"/>
          <ac:spMkLst>
            <pc:docMk/>
            <pc:sldMk cId="0" sldId="554"/>
            <ac:spMk id="27694" creationId="{71BF4DD6-CDF5-41F9-B8D3-678A03C317BD}"/>
          </ac:spMkLst>
        </pc:spChg>
        <pc:spChg chg="mod">
          <ac:chgData name="王 欣捷" userId="b965477fa0aef5e6" providerId="LiveId" clId="{2B0FDB0B-89C3-479F-AB9D-D58F11732152}" dt="2021-03-07T10:06:53.834" v="265"/>
          <ac:spMkLst>
            <pc:docMk/>
            <pc:sldMk cId="0" sldId="554"/>
            <ac:spMk id="27695" creationId="{3B8D98D9-AF50-45D5-8154-7DC7FF80855C}"/>
          </ac:spMkLst>
        </pc:spChg>
        <pc:spChg chg="mod">
          <ac:chgData name="王 欣捷" userId="b965477fa0aef5e6" providerId="LiveId" clId="{2B0FDB0B-89C3-479F-AB9D-D58F11732152}" dt="2021-03-07T10:06:53.834" v="265"/>
          <ac:spMkLst>
            <pc:docMk/>
            <pc:sldMk cId="0" sldId="554"/>
            <ac:spMk id="27696" creationId="{282A913B-EEF8-4CDD-ABB3-DA4686BF4577}"/>
          </ac:spMkLst>
        </pc:spChg>
        <pc:spChg chg="mod">
          <ac:chgData name="王 欣捷" userId="b965477fa0aef5e6" providerId="LiveId" clId="{2B0FDB0B-89C3-479F-AB9D-D58F11732152}" dt="2021-03-07T10:06:53.834" v="265"/>
          <ac:spMkLst>
            <pc:docMk/>
            <pc:sldMk cId="0" sldId="554"/>
            <ac:spMk id="27697" creationId="{715F2FFB-C1EA-4469-B558-BCCF82FD9E6E}"/>
          </ac:spMkLst>
        </pc:spChg>
        <pc:spChg chg="mod">
          <ac:chgData name="王 欣捷" userId="b965477fa0aef5e6" providerId="LiveId" clId="{2B0FDB0B-89C3-479F-AB9D-D58F11732152}" dt="2021-03-07T10:06:53.834" v="265"/>
          <ac:spMkLst>
            <pc:docMk/>
            <pc:sldMk cId="0" sldId="554"/>
            <ac:spMk id="27698" creationId="{BDE3C8FE-3AAC-4210-94F0-074FDB03B561}"/>
          </ac:spMkLst>
        </pc:spChg>
        <pc:spChg chg="mod">
          <ac:chgData name="王 欣捷" userId="b965477fa0aef5e6" providerId="LiveId" clId="{2B0FDB0B-89C3-479F-AB9D-D58F11732152}" dt="2021-03-07T10:06:53.834" v="265"/>
          <ac:spMkLst>
            <pc:docMk/>
            <pc:sldMk cId="0" sldId="554"/>
            <ac:spMk id="27699" creationId="{E5C450B4-3DE2-4691-93F6-DCDE008B09B6}"/>
          </ac:spMkLst>
        </pc:spChg>
        <pc:spChg chg="mod">
          <ac:chgData name="王 欣捷" userId="b965477fa0aef5e6" providerId="LiveId" clId="{2B0FDB0B-89C3-479F-AB9D-D58F11732152}" dt="2021-03-07T10:06:53.834" v="265"/>
          <ac:spMkLst>
            <pc:docMk/>
            <pc:sldMk cId="0" sldId="554"/>
            <ac:spMk id="27700" creationId="{547F5F26-018A-448C-A8ED-D03EE306ECD2}"/>
          </ac:spMkLst>
        </pc:spChg>
        <pc:spChg chg="mod">
          <ac:chgData name="王 欣捷" userId="b965477fa0aef5e6" providerId="LiveId" clId="{2B0FDB0B-89C3-479F-AB9D-D58F11732152}" dt="2021-03-07T10:06:53.834" v="265"/>
          <ac:spMkLst>
            <pc:docMk/>
            <pc:sldMk cId="0" sldId="554"/>
            <ac:spMk id="27701" creationId="{9D774DE3-7011-4282-91B7-9CCCB7DF6387}"/>
          </ac:spMkLst>
        </pc:spChg>
        <pc:spChg chg="mod">
          <ac:chgData name="王 欣捷" userId="b965477fa0aef5e6" providerId="LiveId" clId="{2B0FDB0B-89C3-479F-AB9D-D58F11732152}" dt="2021-03-07T10:06:53.834" v="265"/>
          <ac:spMkLst>
            <pc:docMk/>
            <pc:sldMk cId="0" sldId="554"/>
            <ac:spMk id="27702" creationId="{AD65136B-2144-45AF-81D5-BC5E08DA0B07}"/>
          </ac:spMkLst>
        </pc:spChg>
        <pc:spChg chg="mod">
          <ac:chgData name="王 欣捷" userId="b965477fa0aef5e6" providerId="LiveId" clId="{2B0FDB0B-89C3-479F-AB9D-D58F11732152}" dt="2021-03-07T10:06:53.834" v="265"/>
          <ac:spMkLst>
            <pc:docMk/>
            <pc:sldMk cId="0" sldId="554"/>
            <ac:spMk id="27703" creationId="{C9BCFBD6-00BB-4549-AE5B-ABB7B3A394EC}"/>
          </ac:spMkLst>
        </pc:spChg>
        <pc:spChg chg="mod">
          <ac:chgData name="王 欣捷" userId="b965477fa0aef5e6" providerId="LiveId" clId="{2B0FDB0B-89C3-479F-AB9D-D58F11732152}" dt="2021-03-07T10:06:53.834" v="265"/>
          <ac:spMkLst>
            <pc:docMk/>
            <pc:sldMk cId="0" sldId="554"/>
            <ac:spMk id="27704" creationId="{A39543DF-9D4F-47A7-9569-37A82DF0C92E}"/>
          </ac:spMkLst>
        </pc:spChg>
        <pc:spChg chg="mod">
          <ac:chgData name="王 欣捷" userId="b965477fa0aef5e6" providerId="LiveId" clId="{2B0FDB0B-89C3-479F-AB9D-D58F11732152}" dt="2021-03-07T10:06:53.834" v="265"/>
          <ac:spMkLst>
            <pc:docMk/>
            <pc:sldMk cId="0" sldId="554"/>
            <ac:spMk id="27705" creationId="{9C3D73D7-B408-47B1-ADF8-2568548071E8}"/>
          </ac:spMkLst>
        </pc:spChg>
        <pc:spChg chg="mod">
          <ac:chgData name="王 欣捷" userId="b965477fa0aef5e6" providerId="LiveId" clId="{2B0FDB0B-89C3-479F-AB9D-D58F11732152}" dt="2021-03-07T10:06:53.834" v="265"/>
          <ac:spMkLst>
            <pc:docMk/>
            <pc:sldMk cId="0" sldId="554"/>
            <ac:spMk id="27706" creationId="{5592C3D0-993E-476F-9431-8D5A24F92B43}"/>
          </ac:spMkLst>
        </pc:spChg>
        <pc:spChg chg="mod">
          <ac:chgData name="王 欣捷" userId="b965477fa0aef5e6" providerId="LiveId" clId="{2B0FDB0B-89C3-479F-AB9D-D58F11732152}" dt="2021-03-07T10:06:53.834" v="265"/>
          <ac:spMkLst>
            <pc:docMk/>
            <pc:sldMk cId="0" sldId="554"/>
            <ac:spMk id="27707" creationId="{CFED8484-5802-4D63-8802-C6EECF539939}"/>
          </ac:spMkLst>
        </pc:spChg>
        <pc:spChg chg="mod">
          <ac:chgData name="王 欣捷" userId="b965477fa0aef5e6" providerId="LiveId" clId="{2B0FDB0B-89C3-479F-AB9D-D58F11732152}" dt="2021-03-07T10:06:53.834" v="265"/>
          <ac:spMkLst>
            <pc:docMk/>
            <pc:sldMk cId="0" sldId="554"/>
            <ac:spMk id="27708" creationId="{F7D4E889-38A8-4F16-977F-AB68929D3727}"/>
          </ac:spMkLst>
        </pc:spChg>
        <pc:spChg chg="mod">
          <ac:chgData name="王 欣捷" userId="b965477fa0aef5e6" providerId="LiveId" clId="{2B0FDB0B-89C3-479F-AB9D-D58F11732152}" dt="2021-03-07T10:06:53.834" v="265"/>
          <ac:spMkLst>
            <pc:docMk/>
            <pc:sldMk cId="0" sldId="554"/>
            <ac:spMk id="27709" creationId="{627DCA5F-5C8C-46C7-8E6D-5E2B541B1E77}"/>
          </ac:spMkLst>
        </pc:spChg>
        <pc:spChg chg="mod">
          <ac:chgData name="王 欣捷" userId="b965477fa0aef5e6" providerId="LiveId" clId="{2B0FDB0B-89C3-479F-AB9D-D58F11732152}" dt="2021-03-07T10:06:53.834" v="265"/>
          <ac:spMkLst>
            <pc:docMk/>
            <pc:sldMk cId="0" sldId="554"/>
            <ac:spMk id="27710" creationId="{194EE2AF-FE37-444C-BE2A-39015F19B76C}"/>
          </ac:spMkLst>
        </pc:spChg>
        <pc:spChg chg="mod">
          <ac:chgData name="王 欣捷" userId="b965477fa0aef5e6" providerId="LiveId" clId="{2B0FDB0B-89C3-479F-AB9D-D58F11732152}" dt="2021-03-07T10:06:53.834" v="265"/>
          <ac:spMkLst>
            <pc:docMk/>
            <pc:sldMk cId="0" sldId="554"/>
            <ac:spMk id="27711" creationId="{A88CCB4C-7321-44FF-BA78-DC5460AC0B24}"/>
          </ac:spMkLst>
        </pc:spChg>
        <pc:spChg chg="mod">
          <ac:chgData name="王 欣捷" userId="b965477fa0aef5e6" providerId="LiveId" clId="{2B0FDB0B-89C3-479F-AB9D-D58F11732152}" dt="2021-03-07T10:06:53.834" v="265"/>
          <ac:spMkLst>
            <pc:docMk/>
            <pc:sldMk cId="0" sldId="554"/>
            <ac:spMk id="27712" creationId="{AFB3D157-D2C3-480B-91F8-1EFAEC111E87}"/>
          </ac:spMkLst>
        </pc:spChg>
        <pc:spChg chg="mod">
          <ac:chgData name="王 欣捷" userId="b965477fa0aef5e6" providerId="LiveId" clId="{2B0FDB0B-89C3-479F-AB9D-D58F11732152}" dt="2021-03-07T10:06:53.834" v="265"/>
          <ac:spMkLst>
            <pc:docMk/>
            <pc:sldMk cId="0" sldId="554"/>
            <ac:spMk id="27713" creationId="{05D16234-8BF5-4249-A057-9776FC7B0B06}"/>
          </ac:spMkLst>
        </pc:spChg>
        <pc:spChg chg="mod">
          <ac:chgData name="王 欣捷" userId="b965477fa0aef5e6" providerId="LiveId" clId="{2B0FDB0B-89C3-479F-AB9D-D58F11732152}" dt="2021-03-07T10:06:53.834" v="265"/>
          <ac:spMkLst>
            <pc:docMk/>
            <pc:sldMk cId="0" sldId="554"/>
            <ac:spMk id="27714" creationId="{857C40F5-3DBD-40B6-84A9-8084FBA9DB87}"/>
          </ac:spMkLst>
        </pc:spChg>
        <pc:spChg chg="mod">
          <ac:chgData name="王 欣捷" userId="b965477fa0aef5e6" providerId="LiveId" clId="{2B0FDB0B-89C3-479F-AB9D-D58F11732152}" dt="2021-03-07T10:06:53.834" v="265"/>
          <ac:spMkLst>
            <pc:docMk/>
            <pc:sldMk cId="0" sldId="554"/>
            <ac:spMk id="27715" creationId="{678B0C8B-333B-486D-B708-FCC76AE18E09}"/>
          </ac:spMkLst>
        </pc:spChg>
        <pc:spChg chg="mod">
          <ac:chgData name="王 欣捷" userId="b965477fa0aef5e6" providerId="LiveId" clId="{2B0FDB0B-89C3-479F-AB9D-D58F11732152}" dt="2021-03-07T10:06:53.834" v="265"/>
          <ac:spMkLst>
            <pc:docMk/>
            <pc:sldMk cId="0" sldId="554"/>
            <ac:spMk id="27716" creationId="{963149F5-CFEE-4D6C-AF78-917C539BE0AD}"/>
          </ac:spMkLst>
        </pc:spChg>
        <pc:spChg chg="mod">
          <ac:chgData name="王 欣捷" userId="b965477fa0aef5e6" providerId="LiveId" clId="{2B0FDB0B-89C3-479F-AB9D-D58F11732152}" dt="2021-03-07T10:06:53.834" v="265"/>
          <ac:spMkLst>
            <pc:docMk/>
            <pc:sldMk cId="0" sldId="554"/>
            <ac:spMk id="27717" creationId="{A802333A-A08F-41B0-B10C-8ECD35E5567C}"/>
          </ac:spMkLst>
        </pc:spChg>
        <pc:spChg chg="mod">
          <ac:chgData name="王 欣捷" userId="b965477fa0aef5e6" providerId="LiveId" clId="{2B0FDB0B-89C3-479F-AB9D-D58F11732152}" dt="2021-03-07T10:06:53.834" v="265"/>
          <ac:spMkLst>
            <pc:docMk/>
            <pc:sldMk cId="0" sldId="554"/>
            <ac:spMk id="27718" creationId="{5A9EEAB2-6F49-4837-B1EA-51D0A205C5E2}"/>
          </ac:spMkLst>
        </pc:spChg>
        <pc:spChg chg="mod">
          <ac:chgData name="王 欣捷" userId="b965477fa0aef5e6" providerId="LiveId" clId="{2B0FDB0B-89C3-479F-AB9D-D58F11732152}" dt="2021-03-07T10:06:53.834" v="265"/>
          <ac:spMkLst>
            <pc:docMk/>
            <pc:sldMk cId="0" sldId="554"/>
            <ac:spMk id="27719" creationId="{1C8CC03E-744F-4E52-89E1-0C9379EFF4A0}"/>
          </ac:spMkLst>
        </pc:spChg>
        <pc:grpChg chg="mod">
          <ac:chgData name="王 欣捷" userId="b965477fa0aef5e6" providerId="LiveId" clId="{2B0FDB0B-89C3-479F-AB9D-D58F11732152}" dt="2021-03-07T10:06:53.834" v="265"/>
          <ac:grpSpMkLst>
            <pc:docMk/>
            <pc:sldMk cId="0" sldId="554"/>
            <ac:grpSpMk id="27679" creationId="{7F9E221D-A3E6-42E6-B0BB-BD45799A9643}"/>
          </ac:grpSpMkLst>
        </pc:grpChg>
        <pc:grpChg chg="mod">
          <ac:chgData name="王 欣捷" userId="b965477fa0aef5e6" providerId="LiveId" clId="{2B0FDB0B-89C3-479F-AB9D-D58F11732152}" dt="2021-03-07T10:06:53.834" v="265"/>
          <ac:grpSpMkLst>
            <pc:docMk/>
            <pc:sldMk cId="0" sldId="554"/>
            <ac:grpSpMk id="27683" creationId="{5F1B0821-D0A1-481A-A643-411F020EDE6C}"/>
          </ac:grpSpMkLst>
        </pc:grpChg>
        <pc:graphicFrameChg chg="mod">
          <ac:chgData name="王 欣捷" userId="b965477fa0aef5e6" providerId="LiveId" clId="{2B0FDB0B-89C3-479F-AB9D-D58F11732152}" dt="2021-03-07T10:06:53.834" v="265"/>
          <ac:graphicFrameMkLst>
            <pc:docMk/>
            <pc:sldMk cId="0" sldId="554"/>
            <ac:graphicFrameMk id="171011" creationId="{12BC4E29-8D45-4156-8D75-39632F918193}"/>
          </ac:graphicFrameMkLst>
        </pc:graphicFrameChg>
      </pc:sldChg>
      <pc:sldChg chg="modSp del mod">
        <pc:chgData name="王 欣捷" userId="b965477fa0aef5e6" providerId="LiveId" clId="{2B0FDB0B-89C3-479F-AB9D-D58F11732152}" dt="2021-03-07T15:07:36.574" v="2207" actId="47"/>
        <pc:sldMkLst>
          <pc:docMk/>
          <pc:sldMk cId="0" sldId="555"/>
        </pc:sldMkLst>
        <pc:spChg chg="mod">
          <ac:chgData name="王 欣捷" userId="b965477fa0aef5e6" providerId="LiveId" clId="{2B0FDB0B-89C3-479F-AB9D-D58F11732152}" dt="2021-03-07T10:06:53.834" v="265"/>
          <ac:spMkLst>
            <pc:docMk/>
            <pc:sldMk cId="0" sldId="555"/>
            <ac:spMk id="28674" creationId="{C23DC477-32E3-4C24-B771-51745DAF41F2}"/>
          </ac:spMkLst>
        </pc:spChg>
        <pc:spChg chg="mod">
          <ac:chgData name="王 欣捷" userId="b965477fa0aef5e6" providerId="LiveId" clId="{2B0FDB0B-89C3-479F-AB9D-D58F11732152}" dt="2021-03-07T10:06:53.834" v="265"/>
          <ac:spMkLst>
            <pc:docMk/>
            <pc:sldMk cId="0" sldId="555"/>
            <ac:spMk id="28704" creationId="{6A770201-A86A-45BB-80A6-9921DEE2BE7C}"/>
          </ac:spMkLst>
        </pc:spChg>
        <pc:spChg chg="mod">
          <ac:chgData name="王 欣捷" userId="b965477fa0aef5e6" providerId="LiveId" clId="{2B0FDB0B-89C3-479F-AB9D-D58F11732152}" dt="2021-03-07T10:06:53.834" v="265"/>
          <ac:spMkLst>
            <pc:docMk/>
            <pc:sldMk cId="0" sldId="555"/>
            <ac:spMk id="28705" creationId="{2CF3CED1-A638-4391-94A7-FB480B7C6DAC}"/>
          </ac:spMkLst>
        </pc:spChg>
        <pc:spChg chg="mod">
          <ac:chgData name="王 欣捷" userId="b965477fa0aef5e6" providerId="LiveId" clId="{2B0FDB0B-89C3-479F-AB9D-D58F11732152}" dt="2021-03-07T10:06:53.834" v="265"/>
          <ac:spMkLst>
            <pc:docMk/>
            <pc:sldMk cId="0" sldId="555"/>
            <ac:spMk id="28706" creationId="{9A0A330D-B3F4-42DD-8466-45BD05F77B9A}"/>
          </ac:spMkLst>
        </pc:spChg>
        <pc:spChg chg="mod">
          <ac:chgData name="王 欣捷" userId="b965477fa0aef5e6" providerId="LiveId" clId="{2B0FDB0B-89C3-479F-AB9D-D58F11732152}" dt="2021-03-07T10:06:53.834" v="265"/>
          <ac:spMkLst>
            <pc:docMk/>
            <pc:sldMk cId="0" sldId="555"/>
            <ac:spMk id="28708" creationId="{8F33A569-EB44-4F46-9BFC-96D1A05F6806}"/>
          </ac:spMkLst>
        </pc:spChg>
        <pc:spChg chg="mod">
          <ac:chgData name="王 欣捷" userId="b965477fa0aef5e6" providerId="LiveId" clId="{2B0FDB0B-89C3-479F-AB9D-D58F11732152}" dt="2021-03-07T10:06:53.834" v="265"/>
          <ac:spMkLst>
            <pc:docMk/>
            <pc:sldMk cId="0" sldId="555"/>
            <ac:spMk id="28709" creationId="{FC5EA088-9DD3-4F3F-8BD2-594768DF099E}"/>
          </ac:spMkLst>
        </pc:spChg>
        <pc:spChg chg="mod">
          <ac:chgData name="王 欣捷" userId="b965477fa0aef5e6" providerId="LiveId" clId="{2B0FDB0B-89C3-479F-AB9D-D58F11732152}" dt="2021-03-07T10:06:53.834" v="265"/>
          <ac:spMkLst>
            <pc:docMk/>
            <pc:sldMk cId="0" sldId="555"/>
            <ac:spMk id="28710" creationId="{B974BA91-CD70-490C-8D74-ECCAAC10AAC1}"/>
          </ac:spMkLst>
        </pc:spChg>
        <pc:spChg chg="mod">
          <ac:chgData name="王 欣捷" userId="b965477fa0aef5e6" providerId="LiveId" clId="{2B0FDB0B-89C3-479F-AB9D-D58F11732152}" dt="2021-03-07T10:06:53.834" v="265"/>
          <ac:spMkLst>
            <pc:docMk/>
            <pc:sldMk cId="0" sldId="555"/>
            <ac:spMk id="28711" creationId="{82773A64-7502-4A71-8C68-C2605D2482E9}"/>
          </ac:spMkLst>
        </pc:spChg>
        <pc:spChg chg="mod">
          <ac:chgData name="王 欣捷" userId="b965477fa0aef5e6" providerId="LiveId" clId="{2B0FDB0B-89C3-479F-AB9D-D58F11732152}" dt="2021-03-07T10:06:53.834" v="265"/>
          <ac:spMkLst>
            <pc:docMk/>
            <pc:sldMk cId="0" sldId="555"/>
            <ac:spMk id="28712" creationId="{5B109B61-BDB1-4EE0-9208-5042C76FD450}"/>
          </ac:spMkLst>
        </pc:spChg>
        <pc:spChg chg="mod">
          <ac:chgData name="王 欣捷" userId="b965477fa0aef5e6" providerId="LiveId" clId="{2B0FDB0B-89C3-479F-AB9D-D58F11732152}" dt="2021-03-07T10:06:53.834" v="265"/>
          <ac:spMkLst>
            <pc:docMk/>
            <pc:sldMk cId="0" sldId="555"/>
            <ac:spMk id="28713" creationId="{6C597663-ED12-403D-A227-FFBF6A4073E0}"/>
          </ac:spMkLst>
        </pc:spChg>
        <pc:spChg chg="mod">
          <ac:chgData name="王 欣捷" userId="b965477fa0aef5e6" providerId="LiveId" clId="{2B0FDB0B-89C3-479F-AB9D-D58F11732152}" dt="2021-03-07T10:06:53.834" v="265"/>
          <ac:spMkLst>
            <pc:docMk/>
            <pc:sldMk cId="0" sldId="555"/>
            <ac:spMk id="28714" creationId="{06186992-D89E-4898-A19A-127ED0029D2B}"/>
          </ac:spMkLst>
        </pc:spChg>
        <pc:spChg chg="mod">
          <ac:chgData name="王 欣捷" userId="b965477fa0aef5e6" providerId="LiveId" clId="{2B0FDB0B-89C3-479F-AB9D-D58F11732152}" dt="2021-03-07T10:06:53.834" v="265"/>
          <ac:spMkLst>
            <pc:docMk/>
            <pc:sldMk cId="0" sldId="555"/>
            <ac:spMk id="28715" creationId="{EF446B44-7B61-4EE0-A427-AA34631BB44D}"/>
          </ac:spMkLst>
        </pc:spChg>
        <pc:spChg chg="mod">
          <ac:chgData name="王 欣捷" userId="b965477fa0aef5e6" providerId="LiveId" clId="{2B0FDB0B-89C3-479F-AB9D-D58F11732152}" dt="2021-03-07T10:06:53.834" v="265"/>
          <ac:spMkLst>
            <pc:docMk/>
            <pc:sldMk cId="0" sldId="555"/>
            <ac:spMk id="28716" creationId="{D776EBC1-0A5F-4BA0-A1ED-71C3D7D5EC1C}"/>
          </ac:spMkLst>
        </pc:spChg>
        <pc:spChg chg="mod">
          <ac:chgData name="王 欣捷" userId="b965477fa0aef5e6" providerId="LiveId" clId="{2B0FDB0B-89C3-479F-AB9D-D58F11732152}" dt="2021-03-07T10:06:53.834" v="265"/>
          <ac:spMkLst>
            <pc:docMk/>
            <pc:sldMk cId="0" sldId="555"/>
            <ac:spMk id="28717" creationId="{16952F31-6B4D-49AB-94A1-49F794CA5DE3}"/>
          </ac:spMkLst>
        </pc:spChg>
        <pc:spChg chg="mod">
          <ac:chgData name="王 欣捷" userId="b965477fa0aef5e6" providerId="LiveId" clId="{2B0FDB0B-89C3-479F-AB9D-D58F11732152}" dt="2021-03-07T10:06:53.834" v="265"/>
          <ac:spMkLst>
            <pc:docMk/>
            <pc:sldMk cId="0" sldId="555"/>
            <ac:spMk id="28718" creationId="{720466C6-9038-467F-9D3A-A40F4C627F67}"/>
          </ac:spMkLst>
        </pc:spChg>
        <pc:spChg chg="mod">
          <ac:chgData name="王 欣捷" userId="b965477fa0aef5e6" providerId="LiveId" clId="{2B0FDB0B-89C3-479F-AB9D-D58F11732152}" dt="2021-03-07T10:06:53.834" v="265"/>
          <ac:spMkLst>
            <pc:docMk/>
            <pc:sldMk cId="0" sldId="555"/>
            <ac:spMk id="28719" creationId="{073E3AF4-68A2-4CC4-9A7A-FF668A83994B}"/>
          </ac:spMkLst>
        </pc:spChg>
        <pc:spChg chg="mod">
          <ac:chgData name="王 欣捷" userId="b965477fa0aef5e6" providerId="LiveId" clId="{2B0FDB0B-89C3-479F-AB9D-D58F11732152}" dt="2021-03-07T10:06:53.834" v="265"/>
          <ac:spMkLst>
            <pc:docMk/>
            <pc:sldMk cId="0" sldId="555"/>
            <ac:spMk id="28720" creationId="{99EECD25-14FF-4CB4-9454-A0F91153BFD4}"/>
          </ac:spMkLst>
        </pc:spChg>
        <pc:spChg chg="mod">
          <ac:chgData name="王 欣捷" userId="b965477fa0aef5e6" providerId="LiveId" clId="{2B0FDB0B-89C3-479F-AB9D-D58F11732152}" dt="2021-03-07T10:06:53.834" v="265"/>
          <ac:spMkLst>
            <pc:docMk/>
            <pc:sldMk cId="0" sldId="555"/>
            <ac:spMk id="28721" creationId="{091C8021-0250-4086-9109-3423903AC19A}"/>
          </ac:spMkLst>
        </pc:spChg>
        <pc:spChg chg="mod">
          <ac:chgData name="王 欣捷" userId="b965477fa0aef5e6" providerId="LiveId" clId="{2B0FDB0B-89C3-479F-AB9D-D58F11732152}" dt="2021-03-07T10:06:53.834" v="265"/>
          <ac:spMkLst>
            <pc:docMk/>
            <pc:sldMk cId="0" sldId="555"/>
            <ac:spMk id="28722" creationId="{B5C94DBF-9CC8-4892-935E-FCB3EAEA0EBD}"/>
          </ac:spMkLst>
        </pc:spChg>
        <pc:spChg chg="mod">
          <ac:chgData name="王 欣捷" userId="b965477fa0aef5e6" providerId="LiveId" clId="{2B0FDB0B-89C3-479F-AB9D-D58F11732152}" dt="2021-03-07T10:06:53.834" v="265"/>
          <ac:spMkLst>
            <pc:docMk/>
            <pc:sldMk cId="0" sldId="555"/>
            <ac:spMk id="28723" creationId="{0EB11836-287B-4991-A119-6E76E3F6198D}"/>
          </ac:spMkLst>
        </pc:spChg>
        <pc:spChg chg="mod">
          <ac:chgData name="王 欣捷" userId="b965477fa0aef5e6" providerId="LiveId" clId="{2B0FDB0B-89C3-479F-AB9D-D58F11732152}" dt="2021-03-07T10:06:53.834" v="265"/>
          <ac:spMkLst>
            <pc:docMk/>
            <pc:sldMk cId="0" sldId="555"/>
            <ac:spMk id="28724" creationId="{10E02DAD-2296-47B4-ADB1-D4954E4D22A0}"/>
          </ac:spMkLst>
        </pc:spChg>
        <pc:spChg chg="mod">
          <ac:chgData name="王 欣捷" userId="b965477fa0aef5e6" providerId="LiveId" clId="{2B0FDB0B-89C3-479F-AB9D-D58F11732152}" dt="2021-03-07T10:06:53.834" v="265"/>
          <ac:spMkLst>
            <pc:docMk/>
            <pc:sldMk cId="0" sldId="555"/>
            <ac:spMk id="28725" creationId="{C5EF942D-D395-4483-AEC4-74FB9F4FA923}"/>
          </ac:spMkLst>
        </pc:spChg>
        <pc:spChg chg="mod">
          <ac:chgData name="王 欣捷" userId="b965477fa0aef5e6" providerId="LiveId" clId="{2B0FDB0B-89C3-479F-AB9D-D58F11732152}" dt="2021-03-07T10:06:53.834" v="265"/>
          <ac:spMkLst>
            <pc:docMk/>
            <pc:sldMk cId="0" sldId="555"/>
            <ac:spMk id="28726" creationId="{E0406F2A-14BB-4BCF-9D69-4F8B108BD9FB}"/>
          </ac:spMkLst>
        </pc:spChg>
        <pc:spChg chg="mod">
          <ac:chgData name="王 欣捷" userId="b965477fa0aef5e6" providerId="LiveId" clId="{2B0FDB0B-89C3-479F-AB9D-D58F11732152}" dt="2021-03-07T10:06:53.834" v="265"/>
          <ac:spMkLst>
            <pc:docMk/>
            <pc:sldMk cId="0" sldId="555"/>
            <ac:spMk id="28727" creationId="{1C40FC1B-2342-47AA-8D98-A0AECC8059D1}"/>
          </ac:spMkLst>
        </pc:spChg>
        <pc:spChg chg="mod">
          <ac:chgData name="王 欣捷" userId="b965477fa0aef5e6" providerId="LiveId" clId="{2B0FDB0B-89C3-479F-AB9D-D58F11732152}" dt="2021-03-07T10:06:53.834" v="265"/>
          <ac:spMkLst>
            <pc:docMk/>
            <pc:sldMk cId="0" sldId="555"/>
            <ac:spMk id="28728" creationId="{795B6BB4-2AA7-44D2-A4FA-32078AB44524}"/>
          </ac:spMkLst>
        </pc:spChg>
        <pc:spChg chg="mod">
          <ac:chgData name="王 欣捷" userId="b965477fa0aef5e6" providerId="LiveId" clId="{2B0FDB0B-89C3-479F-AB9D-D58F11732152}" dt="2021-03-07T10:06:53.834" v="265"/>
          <ac:spMkLst>
            <pc:docMk/>
            <pc:sldMk cId="0" sldId="555"/>
            <ac:spMk id="28729" creationId="{19BD20B0-A380-44DE-8A8B-BA95CE2716A5}"/>
          </ac:spMkLst>
        </pc:spChg>
        <pc:spChg chg="mod">
          <ac:chgData name="王 欣捷" userId="b965477fa0aef5e6" providerId="LiveId" clId="{2B0FDB0B-89C3-479F-AB9D-D58F11732152}" dt="2021-03-07T10:06:53.834" v="265"/>
          <ac:spMkLst>
            <pc:docMk/>
            <pc:sldMk cId="0" sldId="555"/>
            <ac:spMk id="28730" creationId="{18FBA1F5-98D7-4707-A000-EFA7E344D555}"/>
          </ac:spMkLst>
        </pc:spChg>
        <pc:spChg chg="mod">
          <ac:chgData name="王 欣捷" userId="b965477fa0aef5e6" providerId="LiveId" clId="{2B0FDB0B-89C3-479F-AB9D-D58F11732152}" dt="2021-03-07T10:06:53.834" v="265"/>
          <ac:spMkLst>
            <pc:docMk/>
            <pc:sldMk cId="0" sldId="555"/>
            <ac:spMk id="28731" creationId="{DA793B47-90E8-481B-BE73-F5E7561FC22B}"/>
          </ac:spMkLst>
        </pc:spChg>
        <pc:spChg chg="mod">
          <ac:chgData name="王 欣捷" userId="b965477fa0aef5e6" providerId="LiveId" clId="{2B0FDB0B-89C3-479F-AB9D-D58F11732152}" dt="2021-03-07T10:06:53.834" v="265"/>
          <ac:spMkLst>
            <pc:docMk/>
            <pc:sldMk cId="0" sldId="555"/>
            <ac:spMk id="28732" creationId="{829ECEF7-7A12-4455-8343-98A096440BE6}"/>
          </ac:spMkLst>
        </pc:spChg>
        <pc:spChg chg="mod">
          <ac:chgData name="王 欣捷" userId="b965477fa0aef5e6" providerId="LiveId" clId="{2B0FDB0B-89C3-479F-AB9D-D58F11732152}" dt="2021-03-07T10:06:53.834" v="265"/>
          <ac:spMkLst>
            <pc:docMk/>
            <pc:sldMk cId="0" sldId="555"/>
            <ac:spMk id="28733" creationId="{5E168491-2B8B-4C34-BB2E-1F0DA993F29E}"/>
          </ac:spMkLst>
        </pc:spChg>
        <pc:spChg chg="mod">
          <ac:chgData name="王 欣捷" userId="b965477fa0aef5e6" providerId="LiveId" clId="{2B0FDB0B-89C3-479F-AB9D-D58F11732152}" dt="2021-03-07T10:06:53.834" v="265"/>
          <ac:spMkLst>
            <pc:docMk/>
            <pc:sldMk cId="0" sldId="555"/>
            <ac:spMk id="28734" creationId="{47F30868-CE26-40AD-A759-CFD4D4A06168}"/>
          </ac:spMkLst>
        </pc:spChg>
        <pc:spChg chg="mod">
          <ac:chgData name="王 欣捷" userId="b965477fa0aef5e6" providerId="LiveId" clId="{2B0FDB0B-89C3-479F-AB9D-D58F11732152}" dt="2021-03-07T10:06:53.834" v="265"/>
          <ac:spMkLst>
            <pc:docMk/>
            <pc:sldMk cId="0" sldId="555"/>
            <ac:spMk id="28735" creationId="{06AC8F98-C3BC-4B11-8FC8-8EA20961C322}"/>
          </ac:spMkLst>
        </pc:spChg>
        <pc:spChg chg="mod">
          <ac:chgData name="王 欣捷" userId="b965477fa0aef5e6" providerId="LiveId" clId="{2B0FDB0B-89C3-479F-AB9D-D58F11732152}" dt="2021-03-07T10:06:53.834" v="265"/>
          <ac:spMkLst>
            <pc:docMk/>
            <pc:sldMk cId="0" sldId="555"/>
            <ac:spMk id="28736" creationId="{91E4FB96-1B3B-4E90-8495-30E2E98B7DD2}"/>
          </ac:spMkLst>
        </pc:spChg>
        <pc:spChg chg="mod">
          <ac:chgData name="王 欣捷" userId="b965477fa0aef5e6" providerId="LiveId" clId="{2B0FDB0B-89C3-479F-AB9D-D58F11732152}" dt="2021-03-07T10:06:53.834" v="265"/>
          <ac:spMkLst>
            <pc:docMk/>
            <pc:sldMk cId="0" sldId="555"/>
            <ac:spMk id="28737" creationId="{6C8C2C69-2841-4804-9860-BEBB2101E2B7}"/>
          </ac:spMkLst>
        </pc:spChg>
        <pc:spChg chg="mod">
          <ac:chgData name="王 欣捷" userId="b965477fa0aef5e6" providerId="LiveId" clId="{2B0FDB0B-89C3-479F-AB9D-D58F11732152}" dt="2021-03-07T10:06:53.834" v="265"/>
          <ac:spMkLst>
            <pc:docMk/>
            <pc:sldMk cId="0" sldId="555"/>
            <ac:spMk id="28738" creationId="{04B0C466-451E-4B51-983B-60CDA44E9F1B}"/>
          </ac:spMkLst>
        </pc:spChg>
        <pc:spChg chg="mod">
          <ac:chgData name="王 欣捷" userId="b965477fa0aef5e6" providerId="LiveId" clId="{2B0FDB0B-89C3-479F-AB9D-D58F11732152}" dt="2021-03-07T10:06:53.834" v="265"/>
          <ac:spMkLst>
            <pc:docMk/>
            <pc:sldMk cId="0" sldId="555"/>
            <ac:spMk id="28739" creationId="{9C751A92-4356-40E0-95C3-B7C6E446CE74}"/>
          </ac:spMkLst>
        </pc:spChg>
        <pc:spChg chg="mod">
          <ac:chgData name="王 欣捷" userId="b965477fa0aef5e6" providerId="LiveId" clId="{2B0FDB0B-89C3-479F-AB9D-D58F11732152}" dt="2021-03-07T10:06:53.834" v="265"/>
          <ac:spMkLst>
            <pc:docMk/>
            <pc:sldMk cId="0" sldId="555"/>
            <ac:spMk id="28740" creationId="{964BCCE1-96A1-4B49-AA0C-5BAB47FF27DC}"/>
          </ac:spMkLst>
        </pc:spChg>
        <pc:spChg chg="mod">
          <ac:chgData name="王 欣捷" userId="b965477fa0aef5e6" providerId="LiveId" clId="{2B0FDB0B-89C3-479F-AB9D-D58F11732152}" dt="2021-03-07T10:06:53.834" v="265"/>
          <ac:spMkLst>
            <pc:docMk/>
            <pc:sldMk cId="0" sldId="555"/>
            <ac:spMk id="28741" creationId="{C3044441-27BB-45D0-BFBD-A676E2942C22}"/>
          </ac:spMkLst>
        </pc:spChg>
        <pc:spChg chg="mod">
          <ac:chgData name="王 欣捷" userId="b965477fa0aef5e6" providerId="LiveId" clId="{2B0FDB0B-89C3-479F-AB9D-D58F11732152}" dt="2021-03-07T10:06:53.834" v="265"/>
          <ac:spMkLst>
            <pc:docMk/>
            <pc:sldMk cId="0" sldId="555"/>
            <ac:spMk id="28742" creationId="{52F72BC7-A03A-46C6-A3FD-C0CDD6790268}"/>
          </ac:spMkLst>
        </pc:spChg>
        <pc:spChg chg="mod">
          <ac:chgData name="王 欣捷" userId="b965477fa0aef5e6" providerId="LiveId" clId="{2B0FDB0B-89C3-479F-AB9D-D58F11732152}" dt="2021-03-07T10:06:53.834" v="265"/>
          <ac:spMkLst>
            <pc:docMk/>
            <pc:sldMk cId="0" sldId="555"/>
            <ac:spMk id="28743" creationId="{8FA1D45F-E38F-413F-9C2E-6DF788AD7F83}"/>
          </ac:spMkLst>
        </pc:spChg>
        <pc:grpChg chg="mod">
          <ac:chgData name="王 欣捷" userId="b965477fa0aef5e6" providerId="LiveId" clId="{2B0FDB0B-89C3-479F-AB9D-D58F11732152}" dt="2021-03-07T10:06:53.834" v="265"/>
          <ac:grpSpMkLst>
            <pc:docMk/>
            <pc:sldMk cId="0" sldId="555"/>
            <ac:grpSpMk id="28703" creationId="{56C0BAE3-033E-42A8-A246-EC84397AA217}"/>
          </ac:grpSpMkLst>
        </pc:grpChg>
        <pc:grpChg chg="mod">
          <ac:chgData name="王 欣捷" userId="b965477fa0aef5e6" providerId="LiveId" clId="{2B0FDB0B-89C3-479F-AB9D-D58F11732152}" dt="2021-03-07T10:06:53.834" v="265"/>
          <ac:grpSpMkLst>
            <pc:docMk/>
            <pc:sldMk cId="0" sldId="555"/>
            <ac:grpSpMk id="28707" creationId="{B7078316-517E-453B-A19A-B972F6E6A750}"/>
          </ac:grpSpMkLst>
        </pc:grpChg>
        <pc:graphicFrameChg chg="mod">
          <ac:chgData name="王 欣捷" userId="b965477fa0aef5e6" providerId="LiveId" clId="{2B0FDB0B-89C3-479F-AB9D-D58F11732152}" dt="2021-03-07T10:06:53.834" v="265"/>
          <ac:graphicFrameMkLst>
            <pc:docMk/>
            <pc:sldMk cId="0" sldId="555"/>
            <ac:graphicFrameMk id="172035" creationId="{05B10EB1-A0E5-4A2B-9627-15589B22ED66}"/>
          </ac:graphicFrameMkLst>
        </pc:graphicFrameChg>
      </pc:sldChg>
      <pc:sldChg chg="modSp del mod">
        <pc:chgData name="王 欣捷" userId="b965477fa0aef5e6" providerId="LiveId" clId="{2B0FDB0B-89C3-479F-AB9D-D58F11732152}" dt="2021-03-07T15:07:36.970" v="2208" actId="47"/>
        <pc:sldMkLst>
          <pc:docMk/>
          <pc:sldMk cId="0" sldId="556"/>
        </pc:sldMkLst>
        <pc:spChg chg="mod">
          <ac:chgData name="王 欣捷" userId="b965477fa0aef5e6" providerId="LiveId" clId="{2B0FDB0B-89C3-479F-AB9D-D58F11732152}" dt="2021-03-07T10:06:53.834" v="265"/>
          <ac:spMkLst>
            <pc:docMk/>
            <pc:sldMk cId="0" sldId="556"/>
            <ac:spMk id="29698" creationId="{91BF0A34-A610-4BFE-97F7-55090B41CC07}"/>
          </ac:spMkLst>
        </pc:spChg>
        <pc:spChg chg="mod">
          <ac:chgData name="王 欣捷" userId="b965477fa0aef5e6" providerId="LiveId" clId="{2B0FDB0B-89C3-479F-AB9D-D58F11732152}" dt="2021-03-07T10:06:53.834" v="265"/>
          <ac:spMkLst>
            <pc:docMk/>
            <pc:sldMk cId="0" sldId="556"/>
            <ac:spMk id="29728" creationId="{973AA28F-1900-476D-9336-57F7F85C36F6}"/>
          </ac:spMkLst>
        </pc:spChg>
        <pc:spChg chg="mod">
          <ac:chgData name="王 欣捷" userId="b965477fa0aef5e6" providerId="LiveId" clId="{2B0FDB0B-89C3-479F-AB9D-D58F11732152}" dt="2021-03-07T10:06:53.834" v="265"/>
          <ac:spMkLst>
            <pc:docMk/>
            <pc:sldMk cId="0" sldId="556"/>
            <ac:spMk id="29729" creationId="{AE708093-89CD-45D4-8B8A-70E318814BB6}"/>
          </ac:spMkLst>
        </pc:spChg>
        <pc:spChg chg="mod">
          <ac:chgData name="王 欣捷" userId="b965477fa0aef5e6" providerId="LiveId" clId="{2B0FDB0B-89C3-479F-AB9D-D58F11732152}" dt="2021-03-07T10:06:53.834" v="265"/>
          <ac:spMkLst>
            <pc:docMk/>
            <pc:sldMk cId="0" sldId="556"/>
            <ac:spMk id="29730" creationId="{94833595-CE06-4C6E-BB10-E804EDD6DFA6}"/>
          </ac:spMkLst>
        </pc:spChg>
        <pc:spChg chg="mod">
          <ac:chgData name="王 欣捷" userId="b965477fa0aef5e6" providerId="LiveId" clId="{2B0FDB0B-89C3-479F-AB9D-D58F11732152}" dt="2021-03-07T10:06:53.834" v="265"/>
          <ac:spMkLst>
            <pc:docMk/>
            <pc:sldMk cId="0" sldId="556"/>
            <ac:spMk id="29732" creationId="{9E183158-2822-4B19-8D10-7343F710221A}"/>
          </ac:spMkLst>
        </pc:spChg>
        <pc:spChg chg="mod">
          <ac:chgData name="王 欣捷" userId="b965477fa0aef5e6" providerId="LiveId" clId="{2B0FDB0B-89C3-479F-AB9D-D58F11732152}" dt="2021-03-07T10:06:53.834" v="265"/>
          <ac:spMkLst>
            <pc:docMk/>
            <pc:sldMk cId="0" sldId="556"/>
            <ac:spMk id="29733" creationId="{0CB1DF18-6FF0-4C01-8EAA-104E675F53FE}"/>
          </ac:spMkLst>
        </pc:spChg>
        <pc:spChg chg="mod">
          <ac:chgData name="王 欣捷" userId="b965477fa0aef5e6" providerId="LiveId" clId="{2B0FDB0B-89C3-479F-AB9D-D58F11732152}" dt="2021-03-07T10:06:53.834" v="265"/>
          <ac:spMkLst>
            <pc:docMk/>
            <pc:sldMk cId="0" sldId="556"/>
            <ac:spMk id="29734" creationId="{42B99A3C-24D8-4C9A-BE79-397C8878CA31}"/>
          </ac:spMkLst>
        </pc:spChg>
        <pc:spChg chg="mod">
          <ac:chgData name="王 欣捷" userId="b965477fa0aef5e6" providerId="LiveId" clId="{2B0FDB0B-89C3-479F-AB9D-D58F11732152}" dt="2021-03-07T10:06:53.834" v="265"/>
          <ac:spMkLst>
            <pc:docMk/>
            <pc:sldMk cId="0" sldId="556"/>
            <ac:spMk id="29735" creationId="{D3F36CB0-474C-43BA-9B0F-89FA05C67B9C}"/>
          </ac:spMkLst>
        </pc:spChg>
        <pc:spChg chg="mod">
          <ac:chgData name="王 欣捷" userId="b965477fa0aef5e6" providerId="LiveId" clId="{2B0FDB0B-89C3-479F-AB9D-D58F11732152}" dt="2021-03-07T10:06:53.834" v="265"/>
          <ac:spMkLst>
            <pc:docMk/>
            <pc:sldMk cId="0" sldId="556"/>
            <ac:spMk id="29736" creationId="{1EAA9D4B-A93A-4C4D-BFA0-11A16147B4E9}"/>
          </ac:spMkLst>
        </pc:spChg>
        <pc:spChg chg="mod">
          <ac:chgData name="王 欣捷" userId="b965477fa0aef5e6" providerId="LiveId" clId="{2B0FDB0B-89C3-479F-AB9D-D58F11732152}" dt="2021-03-07T10:06:53.834" v="265"/>
          <ac:spMkLst>
            <pc:docMk/>
            <pc:sldMk cId="0" sldId="556"/>
            <ac:spMk id="29737" creationId="{607EA3A5-CD7D-4113-A694-992CAF53A011}"/>
          </ac:spMkLst>
        </pc:spChg>
        <pc:spChg chg="mod">
          <ac:chgData name="王 欣捷" userId="b965477fa0aef5e6" providerId="LiveId" clId="{2B0FDB0B-89C3-479F-AB9D-D58F11732152}" dt="2021-03-07T10:06:53.834" v="265"/>
          <ac:spMkLst>
            <pc:docMk/>
            <pc:sldMk cId="0" sldId="556"/>
            <ac:spMk id="29738" creationId="{57B263F9-1E92-4602-9977-B1619DB83C9D}"/>
          </ac:spMkLst>
        </pc:spChg>
        <pc:spChg chg="mod">
          <ac:chgData name="王 欣捷" userId="b965477fa0aef5e6" providerId="LiveId" clId="{2B0FDB0B-89C3-479F-AB9D-D58F11732152}" dt="2021-03-07T10:06:53.834" v="265"/>
          <ac:spMkLst>
            <pc:docMk/>
            <pc:sldMk cId="0" sldId="556"/>
            <ac:spMk id="29739" creationId="{7A0DB823-ED93-4AAB-A095-47A73F1F6BC0}"/>
          </ac:spMkLst>
        </pc:spChg>
        <pc:spChg chg="mod">
          <ac:chgData name="王 欣捷" userId="b965477fa0aef5e6" providerId="LiveId" clId="{2B0FDB0B-89C3-479F-AB9D-D58F11732152}" dt="2021-03-07T10:06:53.834" v="265"/>
          <ac:spMkLst>
            <pc:docMk/>
            <pc:sldMk cId="0" sldId="556"/>
            <ac:spMk id="29740" creationId="{4A5609F2-A961-4ED7-852B-F4AA22108637}"/>
          </ac:spMkLst>
        </pc:spChg>
        <pc:spChg chg="mod">
          <ac:chgData name="王 欣捷" userId="b965477fa0aef5e6" providerId="LiveId" clId="{2B0FDB0B-89C3-479F-AB9D-D58F11732152}" dt="2021-03-07T10:06:53.834" v="265"/>
          <ac:spMkLst>
            <pc:docMk/>
            <pc:sldMk cId="0" sldId="556"/>
            <ac:spMk id="29741" creationId="{1193C1CC-BF9A-4043-ACDA-5F724CA94827}"/>
          </ac:spMkLst>
        </pc:spChg>
        <pc:spChg chg="mod">
          <ac:chgData name="王 欣捷" userId="b965477fa0aef5e6" providerId="LiveId" clId="{2B0FDB0B-89C3-479F-AB9D-D58F11732152}" dt="2021-03-07T10:06:53.834" v="265"/>
          <ac:spMkLst>
            <pc:docMk/>
            <pc:sldMk cId="0" sldId="556"/>
            <ac:spMk id="29742" creationId="{3C2C0528-95D7-4D58-A7B1-02A588FF31FE}"/>
          </ac:spMkLst>
        </pc:spChg>
        <pc:spChg chg="mod">
          <ac:chgData name="王 欣捷" userId="b965477fa0aef5e6" providerId="LiveId" clId="{2B0FDB0B-89C3-479F-AB9D-D58F11732152}" dt="2021-03-07T10:06:53.834" v="265"/>
          <ac:spMkLst>
            <pc:docMk/>
            <pc:sldMk cId="0" sldId="556"/>
            <ac:spMk id="29743" creationId="{5C72429A-52B0-43E5-81EE-C48EBDA95FE5}"/>
          </ac:spMkLst>
        </pc:spChg>
        <pc:spChg chg="mod">
          <ac:chgData name="王 欣捷" userId="b965477fa0aef5e6" providerId="LiveId" clId="{2B0FDB0B-89C3-479F-AB9D-D58F11732152}" dt="2021-03-07T10:06:53.834" v="265"/>
          <ac:spMkLst>
            <pc:docMk/>
            <pc:sldMk cId="0" sldId="556"/>
            <ac:spMk id="29744" creationId="{9BEEC7DF-A878-4DDC-9CA8-286962A9B304}"/>
          </ac:spMkLst>
        </pc:spChg>
        <pc:spChg chg="mod">
          <ac:chgData name="王 欣捷" userId="b965477fa0aef5e6" providerId="LiveId" clId="{2B0FDB0B-89C3-479F-AB9D-D58F11732152}" dt="2021-03-07T10:06:53.834" v="265"/>
          <ac:spMkLst>
            <pc:docMk/>
            <pc:sldMk cId="0" sldId="556"/>
            <ac:spMk id="29745" creationId="{4E4DC988-88F2-4F05-A34F-DF44AA88CA13}"/>
          </ac:spMkLst>
        </pc:spChg>
        <pc:spChg chg="mod">
          <ac:chgData name="王 欣捷" userId="b965477fa0aef5e6" providerId="LiveId" clId="{2B0FDB0B-89C3-479F-AB9D-D58F11732152}" dt="2021-03-07T10:06:53.834" v="265"/>
          <ac:spMkLst>
            <pc:docMk/>
            <pc:sldMk cId="0" sldId="556"/>
            <ac:spMk id="29746" creationId="{D404E8B8-62CF-4BDC-9541-2877F8E02DDE}"/>
          </ac:spMkLst>
        </pc:spChg>
        <pc:spChg chg="mod">
          <ac:chgData name="王 欣捷" userId="b965477fa0aef5e6" providerId="LiveId" clId="{2B0FDB0B-89C3-479F-AB9D-D58F11732152}" dt="2021-03-07T10:06:53.834" v="265"/>
          <ac:spMkLst>
            <pc:docMk/>
            <pc:sldMk cId="0" sldId="556"/>
            <ac:spMk id="29747" creationId="{E534FB0A-E983-48D6-96B0-F261B788797B}"/>
          </ac:spMkLst>
        </pc:spChg>
        <pc:spChg chg="mod">
          <ac:chgData name="王 欣捷" userId="b965477fa0aef5e6" providerId="LiveId" clId="{2B0FDB0B-89C3-479F-AB9D-D58F11732152}" dt="2021-03-07T10:06:53.834" v="265"/>
          <ac:spMkLst>
            <pc:docMk/>
            <pc:sldMk cId="0" sldId="556"/>
            <ac:spMk id="29748" creationId="{DC6AF1FD-9336-4CA0-B1E5-C46282AE91DE}"/>
          </ac:spMkLst>
        </pc:spChg>
        <pc:spChg chg="mod">
          <ac:chgData name="王 欣捷" userId="b965477fa0aef5e6" providerId="LiveId" clId="{2B0FDB0B-89C3-479F-AB9D-D58F11732152}" dt="2021-03-07T10:06:53.834" v="265"/>
          <ac:spMkLst>
            <pc:docMk/>
            <pc:sldMk cId="0" sldId="556"/>
            <ac:spMk id="29749" creationId="{9BC7A49D-FDC9-447D-8D6F-3558D5F68D0F}"/>
          </ac:spMkLst>
        </pc:spChg>
        <pc:spChg chg="mod">
          <ac:chgData name="王 欣捷" userId="b965477fa0aef5e6" providerId="LiveId" clId="{2B0FDB0B-89C3-479F-AB9D-D58F11732152}" dt="2021-03-07T10:06:53.834" v="265"/>
          <ac:spMkLst>
            <pc:docMk/>
            <pc:sldMk cId="0" sldId="556"/>
            <ac:spMk id="29750" creationId="{14064376-F90A-42F2-9853-B88CDD89BB37}"/>
          </ac:spMkLst>
        </pc:spChg>
        <pc:spChg chg="mod">
          <ac:chgData name="王 欣捷" userId="b965477fa0aef5e6" providerId="LiveId" clId="{2B0FDB0B-89C3-479F-AB9D-D58F11732152}" dt="2021-03-07T10:06:53.834" v="265"/>
          <ac:spMkLst>
            <pc:docMk/>
            <pc:sldMk cId="0" sldId="556"/>
            <ac:spMk id="29751" creationId="{4D3132C7-AA43-49B9-B392-6045F9DE9708}"/>
          </ac:spMkLst>
        </pc:spChg>
        <pc:spChg chg="mod">
          <ac:chgData name="王 欣捷" userId="b965477fa0aef5e6" providerId="LiveId" clId="{2B0FDB0B-89C3-479F-AB9D-D58F11732152}" dt="2021-03-07T10:06:53.834" v="265"/>
          <ac:spMkLst>
            <pc:docMk/>
            <pc:sldMk cId="0" sldId="556"/>
            <ac:spMk id="29752" creationId="{07602934-D811-4BAE-BE74-2AA5CF641D13}"/>
          </ac:spMkLst>
        </pc:spChg>
        <pc:spChg chg="mod">
          <ac:chgData name="王 欣捷" userId="b965477fa0aef5e6" providerId="LiveId" clId="{2B0FDB0B-89C3-479F-AB9D-D58F11732152}" dt="2021-03-07T10:06:53.834" v="265"/>
          <ac:spMkLst>
            <pc:docMk/>
            <pc:sldMk cId="0" sldId="556"/>
            <ac:spMk id="29753" creationId="{1DB222F7-ED3F-4B58-9E74-D31E4BC33C2A}"/>
          </ac:spMkLst>
        </pc:spChg>
        <pc:spChg chg="mod">
          <ac:chgData name="王 欣捷" userId="b965477fa0aef5e6" providerId="LiveId" clId="{2B0FDB0B-89C3-479F-AB9D-D58F11732152}" dt="2021-03-07T10:06:53.834" v="265"/>
          <ac:spMkLst>
            <pc:docMk/>
            <pc:sldMk cId="0" sldId="556"/>
            <ac:spMk id="29754" creationId="{590E544B-B53E-473A-A505-DC7CBD2C1B45}"/>
          </ac:spMkLst>
        </pc:spChg>
        <pc:spChg chg="mod">
          <ac:chgData name="王 欣捷" userId="b965477fa0aef5e6" providerId="LiveId" clId="{2B0FDB0B-89C3-479F-AB9D-D58F11732152}" dt="2021-03-07T10:06:53.834" v="265"/>
          <ac:spMkLst>
            <pc:docMk/>
            <pc:sldMk cId="0" sldId="556"/>
            <ac:spMk id="29755" creationId="{3FD74260-D64C-4B59-BE3E-DD61D7FAE6C5}"/>
          </ac:spMkLst>
        </pc:spChg>
        <pc:spChg chg="mod">
          <ac:chgData name="王 欣捷" userId="b965477fa0aef5e6" providerId="LiveId" clId="{2B0FDB0B-89C3-479F-AB9D-D58F11732152}" dt="2021-03-07T10:06:53.834" v="265"/>
          <ac:spMkLst>
            <pc:docMk/>
            <pc:sldMk cId="0" sldId="556"/>
            <ac:spMk id="29756" creationId="{B11DADA0-C758-4396-A86B-7A9126543D30}"/>
          </ac:spMkLst>
        </pc:spChg>
        <pc:spChg chg="mod">
          <ac:chgData name="王 欣捷" userId="b965477fa0aef5e6" providerId="LiveId" clId="{2B0FDB0B-89C3-479F-AB9D-D58F11732152}" dt="2021-03-07T10:06:53.834" v="265"/>
          <ac:spMkLst>
            <pc:docMk/>
            <pc:sldMk cId="0" sldId="556"/>
            <ac:spMk id="29757" creationId="{8A6D6771-9A41-40DA-ABC2-41EA578D4181}"/>
          </ac:spMkLst>
        </pc:spChg>
        <pc:spChg chg="mod">
          <ac:chgData name="王 欣捷" userId="b965477fa0aef5e6" providerId="LiveId" clId="{2B0FDB0B-89C3-479F-AB9D-D58F11732152}" dt="2021-03-07T10:06:53.834" v="265"/>
          <ac:spMkLst>
            <pc:docMk/>
            <pc:sldMk cId="0" sldId="556"/>
            <ac:spMk id="29758" creationId="{08392DD7-0ED7-4A7F-A4C0-31F10D75D6FA}"/>
          </ac:spMkLst>
        </pc:spChg>
        <pc:spChg chg="mod">
          <ac:chgData name="王 欣捷" userId="b965477fa0aef5e6" providerId="LiveId" clId="{2B0FDB0B-89C3-479F-AB9D-D58F11732152}" dt="2021-03-07T10:06:53.834" v="265"/>
          <ac:spMkLst>
            <pc:docMk/>
            <pc:sldMk cId="0" sldId="556"/>
            <ac:spMk id="29759" creationId="{77C81F41-9FFB-496A-8228-249DBC56B177}"/>
          </ac:spMkLst>
        </pc:spChg>
        <pc:spChg chg="mod">
          <ac:chgData name="王 欣捷" userId="b965477fa0aef5e6" providerId="LiveId" clId="{2B0FDB0B-89C3-479F-AB9D-D58F11732152}" dt="2021-03-07T10:06:53.834" v="265"/>
          <ac:spMkLst>
            <pc:docMk/>
            <pc:sldMk cId="0" sldId="556"/>
            <ac:spMk id="29760" creationId="{4EA110BF-5790-48AF-8C83-48F56741BDA4}"/>
          </ac:spMkLst>
        </pc:spChg>
        <pc:spChg chg="mod">
          <ac:chgData name="王 欣捷" userId="b965477fa0aef5e6" providerId="LiveId" clId="{2B0FDB0B-89C3-479F-AB9D-D58F11732152}" dt="2021-03-07T10:06:53.834" v="265"/>
          <ac:spMkLst>
            <pc:docMk/>
            <pc:sldMk cId="0" sldId="556"/>
            <ac:spMk id="29761" creationId="{9A851953-012D-49A7-8E33-A20A9783267A}"/>
          </ac:spMkLst>
        </pc:spChg>
        <pc:spChg chg="mod">
          <ac:chgData name="王 欣捷" userId="b965477fa0aef5e6" providerId="LiveId" clId="{2B0FDB0B-89C3-479F-AB9D-D58F11732152}" dt="2021-03-07T10:06:53.834" v="265"/>
          <ac:spMkLst>
            <pc:docMk/>
            <pc:sldMk cId="0" sldId="556"/>
            <ac:spMk id="29762" creationId="{13EF611E-9412-4451-A4D0-C87ED5230A1C}"/>
          </ac:spMkLst>
        </pc:spChg>
        <pc:spChg chg="mod">
          <ac:chgData name="王 欣捷" userId="b965477fa0aef5e6" providerId="LiveId" clId="{2B0FDB0B-89C3-479F-AB9D-D58F11732152}" dt="2021-03-07T10:06:53.834" v="265"/>
          <ac:spMkLst>
            <pc:docMk/>
            <pc:sldMk cId="0" sldId="556"/>
            <ac:spMk id="29763" creationId="{F6BC765B-055D-4771-A0BB-8995B4EB187F}"/>
          </ac:spMkLst>
        </pc:spChg>
        <pc:spChg chg="mod">
          <ac:chgData name="王 欣捷" userId="b965477fa0aef5e6" providerId="LiveId" clId="{2B0FDB0B-89C3-479F-AB9D-D58F11732152}" dt="2021-03-07T10:06:53.834" v="265"/>
          <ac:spMkLst>
            <pc:docMk/>
            <pc:sldMk cId="0" sldId="556"/>
            <ac:spMk id="29764" creationId="{7C754046-3BDD-42A1-A675-59795D2E6353}"/>
          </ac:spMkLst>
        </pc:spChg>
        <pc:spChg chg="mod">
          <ac:chgData name="王 欣捷" userId="b965477fa0aef5e6" providerId="LiveId" clId="{2B0FDB0B-89C3-479F-AB9D-D58F11732152}" dt="2021-03-07T10:06:53.834" v="265"/>
          <ac:spMkLst>
            <pc:docMk/>
            <pc:sldMk cId="0" sldId="556"/>
            <ac:spMk id="29765" creationId="{8F8293F5-551A-4AAC-9C86-30CDF3050CBF}"/>
          </ac:spMkLst>
        </pc:spChg>
        <pc:spChg chg="mod">
          <ac:chgData name="王 欣捷" userId="b965477fa0aef5e6" providerId="LiveId" clId="{2B0FDB0B-89C3-479F-AB9D-D58F11732152}" dt="2021-03-07T10:06:53.834" v="265"/>
          <ac:spMkLst>
            <pc:docMk/>
            <pc:sldMk cId="0" sldId="556"/>
            <ac:spMk id="29766" creationId="{C07400FC-B0FD-47FE-9437-992DA1BE0523}"/>
          </ac:spMkLst>
        </pc:spChg>
        <pc:spChg chg="mod">
          <ac:chgData name="王 欣捷" userId="b965477fa0aef5e6" providerId="LiveId" clId="{2B0FDB0B-89C3-479F-AB9D-D58F11732152}" dt="2021-03-07T10:06:53.834" v="265"/>
          <ac:spMkLst>
            <pc:docMk/>
            <pc:sldMk cId="0" sldId="556"/>
            <ac:spMk id="29767" creationId="{ABD71451-295D-4CFE-BE35-2896BEFB39C5}"/>
          </ac:spMkLst>
        </pc:spChg>
        <pc:grpChg chg="mod">
          <ac:chgData name="王 欣捷" userId="b965477fa0aef5e6" providerId="LiveId" clId="{2B0FDB0B-89C3-479F-AB9D-D58F11732152}" dt="2021-03-07T10:06:53.834" v="265"/>
          <ac:grpSpMkLst>
            <pc:docMk/>
            <pc:sldMk cId="0" sldId="556"/>
            <ac:grpSpMk id="29727" creationId="{30D58D86-6DDB-44A1-869B-FB2006878075}"/>
          </ac:grpSpMkLst>
        </pc:grpChg>
        <pc:grpChg chg="mod">
          <ac:chgData name="王 欣捷" userId="b965477fa0aef5e6" providerId="LiveId" clId="{2B0FDB0B-89C3-479F-AB9D-D58F11732152}" dt="2021-03-07T10:06:53.834" v="265"/>
          <ac:grpSpMkLst>
            <pc:docMk/>
            <pc:sldMk cId="0" sldId="556"/>
            <ac:grpSpMk id="29731" creationId="{B501095C-32B7-440D-A9F2-41A616875DA7}"/>
          </ac:grpSpMkLst>
        </pc:grpChg>
        <pc:graphicFrameChg chg="mod">
          <ac:chgData name="王 欣捷" userId="b965477fa0aef5e6" providerId="LiveId" clId="{2B0FDB0B-89C3-479F-AB9D-D58F11732152}" dt="2021-03-07T10:06:53.834" v="265"/>
          <ac:graphicFrameMkLst>
            <pc:docMk/>
            <pc:sldMk cId="0" sldId="556"/>
            <ac:graphicFrameMk id="173059" creationId="{7EE1DB1C-4A05-49BE-8B43-8D18A6A8A686}"/>
          </ac:graphicFrameMkLst>
        </pc:graphicFrameChg>
      </pc:sldChg>
      <pc:sldChg chg="modSp del mod">
        <pc:chgData name="王 欣捷" userId="b965477fa0aef5e6" providerId="LiveId" clId="{2B0FDB0B-89C3-479F-AB9D-D58F11732152}" dt="2021-03-07T15:07:37.431" v="2209" actId="47"/>
        <pc:sldMkLst>
          <pc:docMk/>
          <pc:sldMk cId="0" sldId="557"/>
        </pc:sldMkLst>
        <pc:spChg chg="mod">
          <ac:chgData name="王 欣捷" userId="b965477fa0aef5e6" providerId="LiveId" clId="{2B0FDB0B-89C3-479F-AB9D-D58F11732152}" dt="2021-03-07T10:06:53.834" v="265"/>
          <ac:spMkLst>
            <pc:docMk/>
            <pc:sldMk cId="0" sldId="557"/>
            <ac:spMk id="30722" creationId="{F6B9712F-510E-4186-89D5-F8B9F427C957}"/>
          </ac:spMkLst>
        </pc:spChg>
        <pc:spChg chg="mod">
          <ac:chgData name="王 欣捷" userId="b965477fa0aef5e6" providerId="LiveId" clId="{2B0FDB0B-89C3-479F-AB9D-D58F11732152}" dt="2021-03-07T10:06:53.834" v="265"/>
          <ac:spMkLst>
            <pc:docMk/>
            <pc:sldMk cId="0" sldId="557"/>
            <ac:spMk id="30752" creationId="{28D6FE38-F36B-4978-8496-A195B799A941}"/>
          </ac:spMkLst>
        </pc:spChg>
        <pc:spChg chg="mod">
          <ac:chgData name="王 欣捷" userId="b965477fa0aef5e6" providerId="LiveId" clId="{2B0FDB0B-89C3-479F-AB9D-D58F11732152}" dt="2021-03-07T10:06:53.834" v="265"/>
          <ac:spMkLst>
            <pc:docMk/>
            <pc:sldMk cId="0" sldId="557"/>
            <ac:spMk id="30753" creationId="{2BA00F02-5BFA-4B79-8D0F-FA3C13CB323B}"/>
          </ac:spMkLst>
        </pc:spChg>
        <pc:spChg chg="mod">
          <ac:chgData name="王 欣捷" userId="b965477fa0aef5e6" providerId="LiveId" clId="{2B0FDB0B-89C3-479F-AB9D-D58F11732152}" dt="2021-03-07T10:06:53.834" v="265"/>
          <ac:spMkLst>
            <pc:docMk/>
            <pc:sldMk cId="0" sldId="557"/>
            <ac:spMk id="30754" creationId="{3C62DF88-3AE1-4778-9F9F-FAC068055A93}"/>
          </ac:spMkLst>
        </pc:spChg>
        <pc:spChg chg="mod">
          <ac:chgData name="王 欣捷" userId="b965477fa0aef5e6" providerId="LiveId" clId="{2B0FDB0B-89C3-479F-AB9D-D58F11732152}" dt="2021-03-07T10:06:53.834" v="265"/>
          <ac:spMkLst>
            <pc:docMk/>
            <pc:sldMk cId="0" sldId="557"/>
            <ac:spMk id="30756" creationId="{3BE2AB18-F238-4F38-950C-0B4BE9D0DFAB}"/>
          </ac:spMkLst>
        </pc:spChg>
        <pc:spChg chg="mod">
          <ac:chgData name="王 欣捷" userId="b965477fa0aef5e6" providerId="LiveId" clId="{2B0FDB0B-89C3-479F-AB9D-D58F11732152}" dt="2021-03-07T10:06:53.834" v="265"/>
          <ac:spMkLst>
            <pc:docMk/>
            <pc:sldMk cId="0" sldId="557"/>
            <ac:spMk id="30757" creationId="{3EEDCBEC-2BDE-4804-9367-E87511D1CCB2}"/>
          </ac:spMkLst>
        </pc:spChg>
        <pc:spChg chg="mod">
          <ac:chgData name="王 欣捷" userId="b965477fa0aef5e6" providerId="LiveId" clId="{2B0FDB0B-89C3-479F-AB9D-D58F11732152}" dt="2021-03-07T10:06:53.834" v="265"/>
          <ac:spMkLst>
            <pc:docMk/>
            <pc:sldMk cId="0" sldId="557"/>
            <ac:spMk id="30758" creationId="{1AF751CA-E96B-4D05-9C1F-53AB1479EE9D}"/>
          </ac:spMkLst>
        </pc:spChg>
        <pc:spChg chg="mod">
          <ac:chgData name="王 欣捷" userId="b965477fa0aef5e6" providerId="LiveId" clId="{2B0FDB0B-89C3-479F-AB9D-D58F11732152}" dt="2021-03-07T10:06:53.834" v="265"/>
          <ac:spMkLst>
            <pc:docMk/>
            <pc:sldMk cId="0" sldId="557"/>
            <ac:spMk id="30759" creationId="{31525E62-5330-49AE-8EB9-7056B63A3FB6}"/>
          </ac:spMkLst>
        </pc:spChg>
        <pc:spChg chg="mod">
          <ac:chgData name="王 欣捷" userId="b965477fa0aef5e6" providerId="LiveId" clId="{2B0FDB0B-89C3-479F-AB9D-D58F11732152}" dt="2021-03-07T10:06:53.834" v="265"/>
          <ac:spMkLst>
            <pc:docMk/>
            <pc:sldMk cId="0" sldId="557"/>
            <ac:spMk id="30760" creationId="{7EC96218-FD7D-4A9F-B068-417F2E6C407D}"/>
          </ac:spMkLst>
        </pc:spChg>
        <pc:spChg chg="mod">
          <ac:chgData name="王 欣捷" userId="b965477fa0aef5e6" providerId="LiveId" clId="{2B0FDB0B-89C3-479F-AB9D-D58F11732152}" dt="2021-03-07T10:06:53.834" v="265"/>
          <ac:spMkLst>
            <pc:docMk/>
            <pc:sldMk cId="0" sldId="557"/>
            <ac:spMk id="30761" creationId="{B07149A3-1701-4777-AA7B-3BB75A55735D}"/>
          </ac:spMkLst>
        </pc:spChg>
        <pc:spChg chg="mod">
          <ac:chgData name="王 欣捷" userId="b965477fa0aef5e6" providerId="LiveId" clId="{2B0FDB0B-89C3-479F-AB9D-D58F11732152}" dt="2021-03-07T10:06:53.834" v="265"/>
          <ac:spMkLst>
            <pc:docMk/>
            <pc:sldMk cId="0" sldId="557"/>
            <ac:spMk id="30762" creationId="{AAA62FA7-3E85-4576-9417-7A54A331B5A7}"/>
          </ac:spMkLst>
        </pc:spChg>
        <pc:spChg chg="mod">
          <ac:chgData name="王 欣捷" userId="b965477fa0aef5e6" providerId="LiveId" clId="{2B0FDB0B-89C3-479F-AB9D-D58F11732152}" dt="2021-03-07T10:06:53.834" v="265"/>
          <ac:spMkLst>
            <pc:docMk/>
            <pc:sldMk cId="0" sldId="557"/>
            <ac:spMk id="30763" creationId="{77082D0B-659E-4D03-BAA0-A7D4A5EA132E}"/>
          </ac:spMkLst>
        </pc:spChg>
        <pc:spChg chg="mod">
          <ac:chgData name="王 欣捷" userId="b965477fa0aef5e6" providerId="LiveId" clId="{2B0FDB0B-89C3-479F-AB9D-D58F11732152}" dt="2021-03-07T10:06:53.834" v="265"/>
          <ac:spMkLst>
            <pc:docMk/>
            <pc:sldMk cId="0" sldId="557"/>
            <ac:spMk id="30764" creationId="{798355B3-67FB-4ADE-9C1A-EFBED2B53266}"/>
          </ac:spMkLst>
        </pc:spChg>
        <pc:spChg chg="mod">
          <ac:chgData name="王 欣捷" userId="b965477fa0aef5e6" providerId="LiveId" clId="{2B0FDB0B-89C3-479F-AB9D-D58F11732152}" dt="2021-03-07T10:06:53.834" v="265"/>
          <ac:spMkLst>
            <pc:docMk/>
            <pc:sldMk cId="0" sldId="557"/>
            <ac:spMk id="30765" creationId="{7E15CD50-89EF-4E6D-93D4-88B2E87C8C3B}"/>
          </ac:spMkLst>
        </pc:spChg>
        <pc:spChg chg="mod">
          <ac:chgData name="王 欣捷" userId="b965477fa0aef5e6" providerId="LiveId" clId="{2B0FDB0B-89C3-479F-AB9D-D58F11732152}" dt="2021-03-07T10:06:53.834" v="265"/>
          <ac:spMkLst>
            <pc:docMk/>
            <pc:sldMk cId="0" sldId="557"/>
            <ac:spMk id="30766" creationId="{0081E571-BB04-41D4-B270-D8A1BD7EAFB5}"/>
          </ac:spMkLst>
        </pc:spChg>
        <pc:spChg chg="mod">
          <ac:chgData name="王 欣捷" userId="b965477fa0aef5e6" providerId="LiveId" clId="{2B0FDB0B-89C3-479F-AB9D-D58F11732152}" dt="2021-03-07T10:06:53.834" v="265"/>
          <ac:spMkLst>
            <pc:docMk/>
            <pc:sldMk cId="0" sldId="557"/>
            <ac:spMk id="30767" creationId="{604511F2-45DC-44C8-A3E6-4880D301F876}"/>
          </ac:spMkLst>
        </pc:spChg>
        <pc:spChg chg="mod">
          <ac:chgData name="王 欣捷" userId="b965477fa0aef5e6" providerId="LiveId" clId="{2B0FDB0B-89C3-479F-AB9D-D58F11732152}" dt="2021-03-07T10:06:53.834" v="265"/>
          <ac:spMkLst>
            <pc:docMk/>
            <pc:sldMk cId="0" sldId="557"/>
            <ac:spMk id="30768" creationId="{DCA16EE9-5BFC-4F78-9F1C-E295B94F8C91}"/>
          </ac:spMkLst>
        </pc:spChg>
        <pc:spChg chg="mod">
          <ac:chgData name="王 欣捷" userId="b965477fa0aef5e6" providerId="LiveId" clId="{2B0FDB0B-89C3-479F-AB9D-D58F11732152}" dt="2021-03-07T10:06:53.834" v="265"/>
          <ac:spMkLst>
            <pc:docMk/>
            <pc:sldMk cId="0" sldId="557"/>
            <ac:spMk id="30769" creationId="{AE147CCE-88DB-4A24-8D48-F4F41162BA82}"/>
          </ac:spMkLst>
        </pc:spChg>
        <pc:spChg chg="mod">
          <ac:chgData name="王 欣捷" userId="b965477fa0aef5e6" providerId="LiveId" clId="{2B0FDB0B-89C3-479F-AB9D-D58F11732152}" dt="2021-03-07T10:06:53.834" v="265"/>
          <ac:spMkLst>
            <pc:docMk/>
            <pc:sldMk cId="0" sldId="557"/>
            <ac:spMk id="30770" creationId="{33D779B4-2B58-4E58-B5B2-3F39898533B1}"/>
          </ac:spMkLst>
        </pc:spChg>
        <pc:spChg chg="mod">
          <ac:chgData name="王 欣捷" userId="b965477fa0aef5e6" providerId="LiveId" clId="{2B0FDB0B-89C3-479F-AB9D-D58F11732152}" dt="2021-03-07T10:06:53.834" v="265"/>
          <ac:spMkLst>
            <pc:docMk/>
            <pc:sldMk cId="0" sldId="557"/>
            <ac:spMk id="30771" creationId="{B20AA00B-8E13-4BF2-8480-1F0763BEEB3D}"/>
          </ac:spMkLst>
        </pc:spChg>
        <pc:spChg chg="mod">
          <ac:chgData name="王 欣捷" userId="b965477fa0aef5e6" providerId="LiveId" clId="{2B0FDB0B-89C3-479F-AB9D-D58F11732152}" dt="2021-03-07T10:06:53.834" v="265"/>
          <ac:spMkLst>
            <pc:docMk/>
            <pc:sldMk cId="0" sldId="557"/>
            <ac:spMk id="30772" creationId="{1E49D8CB-9B6D-41E8-9EA4-C09445A9802B}"/>
          </ac:spMkLst>
        </pc:spChg>
        <pc:spChg chg="mod">
          <ac:chgData name="王 欣捷" userId="b965477fa0aef5e6" providerId="LiveId" clId="{2B0FDB0B-89C3-479F-AB9D-D58F11732152}" dt="2021-03-07T10:06:53.834" v="265"/>
          <ac:spMkLst>
            <pc:docMk/>
            <pc:sldMk cId="0" sldId="557"/>
            <ac:spMk id="30773" creationId="{6C96D798-38EA-40E5-82E4-B12FA71D8AD1}"/>
          </ac:spMkLst>
        </pc:spChg>
        <pc:spChg chg="mod">
          <ac:chgData name="王 欣捷" userId="b965477fa0aef5e6" providerId="LiveId" clId="{2B0FDB0B-89C3-479F-AB9D-D58F11732152}" dt="2021-03-07T10:06:53.834" v="265"/>
          <ac:spMkLst>
            <pc:docMk/>
            <pc:sldMk cId="0" sldId="557"/>
            <ac:spMk id="30774" creationId="{3D058608-2812-436D-BDC2-9959F70935A4}"/>
          </ac:spMkLst>
        </pc:spChg>
        <pc:spChg chg="mod">
          <ac:chgData name="王 欣捷" userId="b965477fa0aef5e6" providerId="LiveId" clId="{2B0FDB0B-89C3-479F-AB9D-D58F11732152}" dt="2021-03-07T10:06:53.834" v="265"/>
          <ac:spMkLst>
            <pc:docMk/>
            <pc:sldMk cId="0" sldId="557"/>
            <ac:spMk id="30775" creationId="{5379758C-9AF9-469E-B1DF-2894AE572F6B}"/>
          </ac:spMkLst>
        </pc:spChg>
        <pc:spChg chg="mod">
          <ac:chgData name="王 欣捷" userId="b965477fa0aef5e6" providerId="LiveId" clId="{2B0FDB0B-89C3-479F-AB9D-D58F11732152}" dt="2021-03-07T10:06:53.834" v="265"/>
          <ac:spMkLst>
            <pc:docMk/>
            <pc:sldMk cId="0" sldId="557"/>
            <ac:spMk id="30776" creationId="{48FDE68F-48AA-423E-9120-E3FBD7CE4892}"/>
          </ac:spMkLst>
        </pc:spChg>
        <pc:spChg chg="mod">
          <ac:chgData name="王 欣捷" userId="b965477fa0aef5e6" providerId="LiveId" clId="{2B0FDB0B-89C3-479F-AB9D-D58F11732152}" dt="2021-03-07T10:06:53.834" v="265"/>
          <ac:spMkLst>
            <pc:docMk/>
            <pc:sldMk cId="0" sldId="557"/>
            <ac:spMk id="30777" creationId="{6F5C39AD-35F9-45FD-8437-6DBB301004E9}"/>
          </ac:spMkLst>
        </pc:spChg>
        <pc:spChg chg="mod">
          <ac:chgData name="王 欣捷" userId="b965477fa0aef5e6" providerId="LiveId" clId="{2B0FDB0B-89C3-479F-AB9D-D58F11732152}" dt="2021-03-07T10:06:53.834" v="265"/>
          <ac:spMkLst>
            <pc:docMk/>
            <pc:sldMk cId="0" sldId="557"/>
            <ac:spMk id="30778" creationId="{AC20A378-2257-423D-BCF7-B9FFC9250363}"/>
          </ac:spMkLst>
        </pc:spChg>
        <pc:spChg chg="mod">
          <ac:chgData name="王 欣捷" userId="b965477fa0aef5e6" providerId="LiveId" clId="{2B0FDB0B-89C3-479F-AB9D-D58F11732152}" dt="2021-03-07T10:06:53.834" v="265"/>
          <ac:spMkLst>
            <pc:docMk/>
            <pc:sldMk cId="0" sldId="557"/>
            <ac:spMk id="30779" creationId="{8E774F55-12C0-429F-9533-B32725F40E6A}"/>
          </ac:spMkLst>
        </pc:spChg>
        <pc:spChg chg="mod">
          <ac:chgData name="王 欣捷" userId="b965477fa0aef5e6" providerId="LiveId" clId="{2B0FDB0B-89C3-479F-AB9D-D58F11732152}" dt="2021-03-07T10:06:53.834" v="265"/>
          <ac:spMkLst>
            <pc:docMk/>
            <pc:sldMk cId="0" sldId="557"/>
            <ac:spMk id="30780" creationId="{219B5A56-F2FE-4633-9710-63D6DC9BEF7B}"/>
          </ac:spMkLst>
        </pc:spChg>
        <pc:spChg chg="mod">
          <ac:chgData name="王 欣捷" userId="b965477fa0aef5e6" providerId="LiveId" clId="{2B0FDB0B-89C3-479F-AB9D-D58F11732152}" dt="2021-03-07T10:06:53.834" v="265"/>
          <ac:spMkLst>
            <pc:docMk/>
            <pc:sldMk cId="0" sldId="557"/>
            <ac:spMk id="30781" creationId="{A44047D2-97B9-4CA7-B389-3EB191DE2796}"/>
          </ac:spMkLst>
        </pc:spChg>
        <pc:spChg chg="mod">
          <ac:chgData name="王 欣捷" userId="b965477fa0aef5e6" providerId="LiveId" clId="{2B0FDB0B-89C3-479F-AB9D-D58F11732152}" dt="2021-03-07T10:06:53.834" v="265"/>
          <ac:spMkLst>
            <pc:docMk/>
            <pc:sldMk cId="0" sldId="557"/>
            <ac:spMk id="30782" creationId="{A04E586B-AF82-4595-9461-B6659D69543F}"/>
          </ac:spMkLst>
        </pc:spChg>
        <pc:spChg chg="mod">
          <ac:chgData name="王 欣捷" userId="b965477fa0aef5e6" providerId="LiveId" clId="{2B0FDB0B-89C3-479F-AB9D-D58F11732152}" dt="2021-03-07T10:06:53.834" v="265"/>
          <ac:spMkLst>
            <pc:docMk/>
            <pc:sldMk cId="0" sldId="557"/>
            <ac:spMk id="30783" creationId="{8A2F6A45-16A6-4B26-99F9-CCC6053B8EDF}"/>
          </ac:spMkLst>
        </pc:spChg>
        <pc:spChg chg="mod">
          <ac:chgData name="王 欣捷" userId="b965477fa0aef5e6" providerId="LiveId" clId="{2B0FDB0B-89C3-479F-AB9D-D58F11732152}" dt="2021-03-07T10:06:53.834" v="265"/>
          <ac:spMkLst>
            <pc:docMk/>
            <pc:sldMk cId="0" sldId="557"/>
            <ac:spMk id="30784" creationId="{848BB29A-115B-4D6C-B923-4D32E7CF1E08}"/>
          </ac:spMkLst>
        </pc:spChg>
        <pc:spChg chg="mod">
          <ac:chgData name="王 欣捷" userId="b965477fa0aef5e6" providerId="LiveId" clId="{2B0FDB0B-89C3-479F-AB9D-D58F11732152}" dt="2021-03-07T10:06:53.834" v="265"/>
          <ac:spMkLst>
            <pc:docMk/>
            <pc:sldMk cId="0" sldId="557"/>
            <ac:spMk id="30785" creationId="{D6718913-8C13-4A4E-A519-7B4E7F7AEA02}"/>
          </ac:spMkLst>
        </pc:spChg>
        <pc:spChg chg="mod">
          <ac:chgData name="王 欣捷" userId="b965477fa0aef5e6" providerId="LiveId" clId="{2B0FDB0B-89C3-479F-AB9D-D58F11732152}" dt="2021-03-07T10:06:53.834" v="265"/>
          <ac:spMkLst>
            <pc:docMk/>
            <pc:sldMk cId="0" sldId="557"/>
            <ac:spMk id="30786" creationId="{A8624D76-8250-47C7-BBD4-A701EA6D3718}"/>
          </ac:spMkLst>
        </pc:spChg>
        <pc:spChg chg="mod">
          <ac:chgData name="王 欣捷" userId="b965477fa0aef5e6" providerId="LiveId" clId="{2B0FDB0B-89C3-479F-AB9D-D58F11732152}" dt="2021-03-07T10:06:53.834" v="265"/>
          <ac:spMkLst>
            <pc:docMk/>
            <pc:sldMk cId="0" sldId="557"/>
            <ac:spMk id="30787" creationId="{2F171B5C-9064-4B5E-94CD-EAC5E5E96427}"/>
          </ac:spMkLst>
        </pc:spChg>
        <pc:spChg chg="mod">
          <ac:chgData name="王 欣捷" userId="b965477fa0aef5e6" providerId="LiveId" clId="{2B0FDB0B-89C3-479F-AB9D-D58F11732152}" dt="2021-03-07T10:06:53.834" v="265"/>
          <ac:spMkLst>
            <pc:docMk/>
            <pc:sldMk cId="0" sldId="557"/>
            <ac:spMk id="30788" creationId="{D4B210C2-1FE3-47B6-A7B5-C52213598BC7}"/>
          </ac:spMkLst>
        </pc:spChg>
        <pc:spChg chg="mod">
          <ac:chgData name="王 欣捷" userId="b965477fa0aef5e6" providerId="LiveId" clId="{2B0FDB0B-89C3-479F-AB9D-D58F11732152}" dt="2021-03-07T10:06:53.834" v="265"/>
          <ac:spMkLst>
            <pc:docMk/>
            <pc:sldMk cId="0" sldId="557"/>
            <ac:spMk id="30789" creationId="{2C0F7291-97ED-4FAB-8D1C-10DA4841B31B}"/>
          </ac:spMkLst>
        </pc:spChg>
        <pc:spChg chg="mod">
          <ac:chgData name="王 欣捷" userId="b965477fa0aef5e6" providerId="LiveId" clId="{2B0FDB0B-89C3-479F-AB9D-D58F11732152}" dt="2021-03-07T10:06:53.834" v="265"/>
          <ac:spMkLst>
            <pc:docMk/>
            <pc:sldMk cId="0" sldId="557"/>
            <ac:spMk id="30790" creationId="{8D8ACD7E-8B64-4715-B94E-D28E81E155F5}"/>
          </ac:spMkLst>
        </pc:spChg>
        <pc:spChg chg="mod">
          <ac:chgData name="王 欣捷" userId="b965477fa0aef5e6" providerId="LiveId" clId="{2B0FDB0B-89C3-479F-AB9D-D58F11732152}" dt="2021-03-07T10:06:53.834" v="265"/>
          <ac:spMkLst>
            <pc:docMk/>
            <pc:sldMk cId="0" sldId="557"/>
            <ac:spMk id="30791" creationId="{072F88CD-41D9-484C-93C8-8EE27CF256F7}"/>
          </ac:spMkLst>
        </pc:spChg>
        <pc:grpChg chg="mod">
          <ac:chgData name="王 欣捷" userId="b965477fa0aef5e6" providerId="LiveId" clId="{2B0FDB0B-89C3-479F-AB9D-D58F11732152}" dt="2021-03-07T10:06:53.834" v="265"/>
          <ac:grpSpMkLst>
            <pc:docMk/>
            <pc:sldMk cId="0" sldId="557"/>
            <ac:grpSpMk id="30751" creationId="{05402963-EE51-414B-9C62-240B7C65B116}"/>
          </ac:grpSpMkLst>
        </pc:grpChg>
        <pc:grpChg chg="mod">
          <ac:chgData name="王 欣捷" userId="b965477fa0aef5e6" providerId="LiveId" clId="{2B0FDB0B-89C3-479F-AB9D-D58F11732152}" dt="2021-03-07T10:06:53.834" v="265"/>
          <ac:grpSpMkLst>
            <pc:docMk/>
            <pc:sldMk cId="0" sldId="557"/>
            <ac:grpSpMk id="30755" creationId="{392BFA9B-3867-4E7E-B8CF-F335352F3F0B}"/>
          </ac:grpSpMkLst>
        </pc:grpChg>
        <pc:graphicFrameChg chg="mod">
          <ac:chgData name="王 欣捷" userId="b965477fa0aef5e6" providerId="LiveId" clId="{2B0FDB0B-89C3-479F-AB9D-D58F11732152}" dt="2021-03-07T10:06:53.834" v="265"/>
          <ac:graphicFrameMkLst>
            <pc:docMk/>
            <pc:sldMk cId="0" sldId="557"/>
            <ac:graphicFrameMk id="174083" creationId="{BA1694B2-E6C1-4ED9-BE23-58605931E9F8}"/>
          </ac:graphicFrameMkLst>
        </pc:graphicFrameChg>
      </pc:sldChg>
      <pc:sldChg chg="modSp del mod">
        <pc:chgData name="王 欣捷" userId="b965477fa0aef5e6" providerId="LiveId" clId="{2B0FDB0B-89C3-479F-AB9D-D58F11732152}" dt="2021-03-07T15:07:41.807" v="2210" actId="47"/>
        <pc:sldMkLst>
          <pc:docMk/>
          <pc:sldMk cId="0" sldId="558"/>
        </pc:sldMkLst>
        <pc:spChg chg="mod">
          <ac:chgData name="王 欣捷" userId="b965477fa0aef5e6" providerId="LiveId" clId="{2B0FDB0B-89C3-479F-AB9D-D58F11732152}" dt="2021-03-07T10:06:53.834" v="265"/>
          <ac:spMkLst>
            <pc:docMk/>
            <pc:sldMk cId="0" sldId="558"/>
            <ac:spMk id="31746" creationId="{D602CD9E-E885-44EB-9ADC-4078806779A7}"/>
          </ac:spMkLst>
        </pc:spChg>
        <pc:spChg chg="mod">
          <ac:chgData name="王 欣捷" userId="b965477fa0aef5e6" providerId="LiveId" clId="{2B0FDB0B-89C3-479F-AB9D-D58F11732152}" dt="2021-03-07T10:06:53.834" v="265"/>
          <ac:spMkLst>
            <pc:docMk/>
            <pc:sldMk cId="0" sldId="558"/>
            <ac:spMk id="31776" creationId="{B4647DB3-C057-4CFA-96B2-19790B0B7D0A}"/>
          </ac:spMkLst>
        </pc:spChg>
        <pc:spChg chg="mod">
          <ac:chgData name="王 欣捷" userId="b965477fa0aef5e6" providerId="LiveId" clId="{2B0FDB0B-89C3-479F-AB9D-D58F11732152}" dt="2021-03-07T10:06:53.834" v="265"/>
          <ac:spMkLst>
            <pc:docMk/>
            <pc:sldMk cId="0" sldId="558"/>
            <ac:spMk id="31778" creationId="{F04A7C49-A969-42F3-B27B-4CD7F8E02626}"/>
          </ac:spMkLst>
        </pc:spChg>
        <pc:spChg chg="mod">
          <ac:chgData name="王 欣捷" userId="b965477fa0aef5e6" providerId="LiveId" clId="{2B0FDB0B-89C3-479F-AB9D-D58F11732152}" dt="2021-03-07T10:06:53.834" v="265"/>
          <ac:spMkLst>
            <pc:docMk/>
            <pc:sldMk cId="0" sldId="558"/>
            <ac:spMk id="31780" creationId="{9A9881C8-815E-4CE5-B88F-94BDA804DFE9}"/>
          </ac:spMkLst>
        </pc:spChg>
        <pc:spChg chg="mod">
          <ac:chgData name="王 欣捷" userId="b965477fa0aef5e6" providerId="LiveId" clId="{2B0FDB0B-89C3-479F-AB9D-D58F11732152}" dt="2021-03-07T10:06:53.834" v="265"/>
          <ac:spMkLst>
            <pc:docMk/>
            <pc:sldMk cId="0" sldId="558"/>
            <ac:spMk id="31781" creationId="{887C8524-BBE4-4652-A48C-5D8336225C83}"/>
          </ac:spMkLst>
        </pc:spChg>
        <pc:spChg chg="mod">
          <ac:chgData name="王 欣捷" userId="b965477fa0aef5e6" providerId="LiveId" clId="{2B0FDB0B-89C3-479F-AB9D-D58F11732152}" dt="2021-03-07T10:06:53.834" v="265"/>
          <ac:spMkLst>
            <pc:docMk/>
            <pc:sldMk cId="0" sldId="558"/>
            <ac:spMk id="31782" creationId="{ECE4653A-7B37-4E01-837B-20AACF100C1A}"/>
          </ac:spMkLst>
        </pc:spChg>
        <pc:spChg chg="mod">
          <ac:chgData name="王 欣捷" userId="b965477fa0aef5e6" providerId="LiveId" clId="{2B0FDB0B-89C3-479F-AB9D-D58F11732152}" dt="2021-03-07T10:06:53.834" v="265"/>
          <ac:spMkLst>
            <pc:docMk/>
            <pc:sldMk cId="0" sldId="558"/>
            <ac:spMk id="31783" creationId="{FD0369C5-A678-4961-9E13-A6D141AC55FA}"/>
          </ac:spMkLst>
        </pc:spChg>
        <pc:spChg chg="mod">
          <ac:chgData name="王 欣捷" userId="b965477fa0aef5e6" providerId="LiveId" clId="{2B0FDB0B-89C3-479F-AB9D-D58F11732152}" dt="2021-03-07T10:06:53.834" v="265"/>
          <ac:spMkLst>
            <pc:docMk/>
            <pc:sldMk cId="0" sldId="558"/>
            <ac:spMk id="31784" creationId="{A85E505E-F109-4D22-8A9F-5F08A58773A1}"/>
          </ac:spMkLst>
        </pc:spChg>
        <pc:spChg chg="mod">
          <ac:chgData name="王 欣捷" userId="b965477fa0aef5e6" providerId="LiveId" clId="{2B0FDB0B-89C3-479F-AB9D-D58F11732152}" dt="2021-03-07T10:06:53.834" v="265"/>
          <ac:spMkLst>
            <pc:docMk/>
            <pc:sldMk cId="0" sldId="558"/>
            <ac:spMk id="31785" creationId="{AB9DC133-1728-4C73-9053-E4D6FACB27EF}"/>
          </ac:spMkLst>
        </pc:spChg>
        <pc:spChg chg="mod">
          <ac:chgData name="王 欣捷" userId="b965477fa0aef5e6" providerId="LiveId" clId="{2B0FDB0B-89C3-479F-AB9D-D58F11732152}" dt="2021-03-07T10:06:53.834" v="265"/>
          <ac:spMkLst>
            <pc:docMk/>
            <pc:sldMk cId="0" sldId="558"/>
            <ac:spMk id="31786" creationId="{A2D7470E-01C3-4B4F-8648-A100D4A68C90}"/>
          </ac:spMkLst>
        </pc:spChg>
        <pc:spChg chg="mod">
          <ac:chgData name="王 欣捷" userId="b965477fa0aef5e6" providerId="LiveId" clId="{2B0FDB0B-89C3-479F-AB9D-D58F11732152}" dt="2021-03-07T10:06:53.834" v="265"/>
          <ac:spMkLst>
            <pc:docMk/>
            <pc:sldMk cId="0" sldId="558"/>
            <ac:spMk id="31787" creationId="{D40AD7E9-A45A-426A-B5CD-46D01D83165F}"/>
          </ac:spMkLst>
        </pc:spChg>
        <pc:spChg chg="mod">
          <ac:chgData name="王 欣捷" userId="b965477fa0aef5e6" providerId="LiveId" clId="{2B0FDB0B-89C3-479F-AB9D-D58F11732152}" dt="2021-03-07T10:06:53.834" v="265"/>
          <ac:spMkLst>
            <pc:docMk/>
            <pc:sldMk cId="0" sldId="558"/>
            <ac:spMk id="31788" creationId="{AE2E77E6-9D04-40D7-963C-FA23E1CA5FB9}"/>
          </ac:spMkLst>
        </pc:spChg>
        <pc:spChg chg="mod">
          <ac:chgData name="王 欣捷" userId="b965477fa0aef5e6" providerId="LiveId" clId="{2B0FDB0B-89C3-479F-AB9D-D58F11732152}" dt="2021-03-07T10:06:53.834" v="265"/>
          <ac:spMkLst>
            <pc:docMk/>
            <pc:sldMk cId="0" sldId="558"/>
            <ac:spMk id="31789" creationId="{0C73B8B4-F840-4D44-BB14-8DDB27CD6455}"/>
          </ac:spMkLst>
        </pc:spChg>
        <pc:spChg chg="mod">
          <ac:chgData name="王 欣捷" userId="b965477fa0aef5e6" providerId="LiveId" clId="{2B0FDB0B-89C3-479F-AB9D-D58F11732152}" dt="2021-03-07T10:06:53.834" v="265"/>
          <ac:spMkLst>
            <pc:docMk/>
            <pc:sldMk cId="0" sldId="558"/>
            <ac:spMk id="31790" creationId="{8AA0D60C-F910-4FB0-AA50-3F8233DDD34A}"/>
          </ac:spMkLst>
        </pc:spChg>
        <pc:spChg chg="mod">
          <ac:chgData name="王 欣捷" userId="b965477fa0aef5e6" providerId="LiveId" clId="{2B0FDB0B-89C3-479F-AB9D-D58F11732152}" dt="2021-03-07T10:06:53.834" v="265"/>
          <ac:spMkLst>
            <pc:docMk/>
            <pc:sldMk cId="0" sldId="558"/>
            <ac:spMk id="31791" creationId="{ABB74EE4-0B60-4B53-A958-BAC43CFF2CF5}"/>
          </ac:spMkLst>
        </pc:spChg>
        <pc:spChg chg="mod">
          <ac:chgData name="王 欣捷" userId="b965477fa0aef5e6" providerId="LiveId" clId="{2B0FDB0B-89C3-479F-AB9D-D58F11732152}" dt="2021-03-07T10:06:53.834" v="265"/>
          <ac:spMkLst>
            <pc:docMk/>
            <pc:sldMk cId="0" sldId="558"/>
            <ac:spMk id="31792" creationId="{9C47BB47-FBF3-4708-A157-B9FC8FA935F3}"/>
          </ac:spMkLst>
        </pc:spChg>
        <pc:spChg chg="mod">
          <ac:chgData name="王 欣捷" userId="b965477fa0aef5e6" providerId="LiveId" clId="{2B0FDB0B-89C3-479F-AB9D-D58F11732152}" dt="2021-03-07T10:06:53.834" v="265"/>
          <ac:spMkLst>
            <pc:docMk/>
            <pc:sldMk cId="0" sldId="558"/>
            <ac:spMk id="31793" creationId="{57EFEB21-E7AD-4076-A939-DECA44569B9A}"/>
          </ac:spMkLst>
        </pc:spChg>
        <pc:spChg chg="mod">
          <ac:chgData name="王 欣捷" userId="b965477fa0aef5e6" providerId="LiveId" clId="{2B0FDB0B-89C3-479F-AB9D-D58F11732152}" dt="2021-03-07T10:06:53.834" v="265"/>
          <ac:spMkLst>
            <pc:docMk/>
            <pc:sldMk cId="0" sldId="558"/>
            <ac:spMk id="31794" creationId="{90495856-47DE-4751-8532-C5667FE6EE06}"/>
          </ac:spMkLst>
        </pc:spChg>
        <pc:spChg chg="mod">
          <ac:chgData name="王 欣捷" userId="b965477fa0aef5e6" providerId="LiveId" clId="{2B0FDB0B-89C3-479F-AB9D-D58F11732152}" dt="2021-03-07T10:06:53.834" v="265"/>
          <ac:spMkLst>
            <pc:docMk/>
            <pc:sldMk cId="0" sldId="558"/>
            <ac:spMk id="31795" creationId="{5203E21F-5D0C-4EC4-85E4-6EAEC61C70A3}"/>
          </ac:spMkLst>
        </pc:spChg>
        <pc:spChg chg="mod">
          <ac:chgData name="王 欣捷" userId="b965477fa0aef5e6" providerId="LiveId" clId="{2B0FDB0B-89C3-479F-AB9D-D58F11732152}" dt="2021-03-07T10:06:53.834" v="265"/>
          <ac:spMkLst>
            <pc:docMk/>
            <pc:sldMk cId="0" sldId="558"/>
            <ac:spMk id="31796" creationId="{9D607F48-3F01-47C6-B6E6-024ADF7157E0}"/>
          </ac:spMkLst>
        </pc:spChg>
        <pc:spChg chg="mod">
          <ac:chgData name="王 欣捷" userId="b965477fa0aef5e6" providerId="LiveId" clId="{2B0FDB0B-89C3-479F-AB9D-D58F11732152}" dt="2021-03-07T10:06:53.834" v="265"/>
          <ac:spMkLst>
            <pc:docMk/>
            <pc:sldMk cId="0" sldId="558"/>
            <ac:spMk id="31797" creationId="{57D99D88-F046-4CDE-BD33-566D5333826C}"/>
          </ac:spMkLst>
        </pc:spChg>
        <pc:spChg chg="mod">
          <ac:chgData name="王 欣捷" userId="b965477fa0aef5e6" providerId="LiveId" clId="{2B0FDB0B-89C3-479F-AB9D-D58F11732152}" dt="2021-03-07T10:06:53.834" v="265"/>
          <ac:spMkLst>
            <pc:docMk/>
            <pc:sldMk cId="0" sldId="558"/>
            <ac:spMk id="31798" creationId="{4CCB872E-B4EE-495A-B8CE-92131E71B71F}"/>
          </ac:spMkLst>
        </pc:spChg>
        <pc:spChg chg="mod">
          <ac:chgData name="王 欣捷" userId="b965477fa0aef5e6" providerId="LiveId" clId="{2B0FDB0B-89C3-479F-AB9D-D58F11732152}" dt="2021-03-07T10:06:53.834" v="265"/>
          <ac:spMkLst>
            <pc:docMk/>
            <pc:sldMk cId="0" sldId="558"/>
            <ac:spMk id="31799" creationId="{2EA62DEB-5B2A-40E0-A531-626A5EE2F118}"/>
          </ac:spMkLst>
        </pc:spChg>
        <pc:spChg chg="mod">
          <ac:chgData name="王 欣捷" userId="b965477fa0aef5e6" providerId="LiveId" clId="{2B0FDB0B-89C3-479F-AB9D-D58F11732152}" dt="2021-03-07T10:06:53.834" v="265"/>
          <ac:spMkLst>
            <pc:docMk/>
            <pc:sldMk cId="0" sldId="558"/>
            <ac:spMk id="31800" creationId="{43840104-0139-44C6-914B-DE9E6823DF48}"/>
          </ac:spMkLst>
        </pc:spChg>
        <pc:spChg chg="mod">
          <ac:chgData name="王 欣捷" userId="b965477fa0aef5e6" providerId="LiveId" clId="{2B0FDB0B-89C3-479F-AB9D-D58F11732152}" dt="2021-03-07T10:06:53.834" v="265"/>
          <ac:spMkLst>
            <pc:docMk/>
            <pc:sldMk cId="0" sldId="558"/>
            <ac:spMk id="31801" creationId="{2BDFC26E-CAB7-4CA7-9FED-B8DA9C0B6B4A}"/>
          </ac:spMkLst>
        </pc:spChg>
        <pc:spChg chg="mod">
          <ac:chgData name="王 欣捷" userId="b965477fa0aef5e6" providerId="LiveId" clId="{2B0FDB0B-89C3-479F-AB9D-D58F11732152}" dt="2021-03-07T10:06:53.834" v="265"/>
          <ac:spMkLst>
            <pc:docMk/>
            <pc:sldMk cId="0" sldId="558"/>
            <ac:spMk id="31802" creationId="{2059758F-65B0-446E-8007-1925D2073ADC}"/>
          </ac:spMkLst>
        </pc:spChg>
        <pc:spChg chg="mod">
          <ac:chgData name="王 欣捷" userId="b965477fa0aef5e6" providerId="LiveId" clId="{2B0FDB0B-89C3-479F-AB9D-D58F11732152}" dt="2021-03-07T10:06:53.834" v="265"/>
          <ac:spMkLst>
            <pc:docMk/>
            <pc:sldMk cId="0" sldId="558"/>
            <ac:spMk id="31804" creationId="{5A651DE8-0282-49A5-8DA0-B7F79C2E9D61}"/>
          </ac:spMkLst>
        </pc:spChg>
        <pc:spChg chg="mod">
          <ac:chgData name="王 欣捷" userId="b965477fa0aef5e6" providerId="LiveId" clId="{2B0FDB0B-89C3-479F-AB9D-D58F11732152}" dt="2021-03-07T10:06:53.834" v="265"/>
          <ac:spMkLst>
            <pc:docMk/>
            <pc:sldMk cId="0" sldId="558"/>
            <ac:spMk id="31805" creationId="{81619E57-46AF-4FE6-8725-39B2C557F434}"/>
          </ac:spMkLst>
        </pc:spChg>
        <pc:spChg chg="mod">
          <ac:chgData name="王 欣捷" userId="b965477fa0aef5e6" providerId="LiveId" clId="{2B0FDB0B-89C3-479F-AB9D-D58F11732152}" dt="2021-03-07T10:06:53.834" v="265"/>
          <ac:spMkLst>
            <pc:docMk/>
            <pc:sldMk cId="0" sldId="558"/>
            <ac:spMk id="31806" creationId="{AA766884-4E02-41E0-AEBB-9CBD39DD702D}"/>
          </ac:spMkLst>
        </pc:spChg>
        <pc:spChg chg="mod">
          <ac:chgData name="王 欣捷" userId="b965477fa0aef5e6" providerId="LiveId" clId="{2B0FDB0B-89C3-479F-AB9D-D58F11732152}" dt="2021-03-07T10:06:53.834" v="265"/>
          <ac:spMkLst>
            <pc:docMk/>
            <pc:sldMk cId="0" sldId="558"/>
            <ac:spMk id="31807" creationId="{FBB077D5-1FBD-4949-AE54-B3983ADDAFDC}"/>
          </ac:spMkLst>
        </pc:spChg>
        <pc:spChg chg="mod">
          <ac:chgData name="王 欣捷" userId="b965477fa0aef5e6" providerId="LiveId" clId="{2B0FDB0B-89C3-479F-AB9D-D58F11732152}" dt="2021-03-07T10:06:53.834" v="265"/>
          <ac:spMkLst>
            <pc:docMk/>
            <pc:sldMk cId="0" sldId="558"/>
            <ac:spMk id="31808" creationId="{655512FD-F7E8-42A3-994B-9A29B69E2ADC}"/>
          </ac:spMkLst>
        </pc:spChg>
        <pc:spChg chg="mod">
          <ac:chgData name="王 欣捷" userId="b965477fa0aef5e6" providerId="LiveId" clId="{2B0FDB0B-89C3-479F-AB9D-D58F11732152}" dt="2021-03-07T10:06:53.834" v="265"/>
          <ac:spMkLst>
            <pc:docMk/>
            <pc:sldMk cId="0" sldId="558"/>
            <ac:spMk id="31809" creationId="{B6D18405-EC31-4E6F-B358-33CA44F9EA55}"/>
          </ac:spMkLst>
        </pc:spChg>
        <pc:spChg chg="mod">
          <ac:chgData name="王 欣捷" userId="b965477fa0aef5e6" providerId="LiveId" clId="{2B0FDB0B-89C3-479F-AB9D-D58F11732152}" dt="2021-03-07T10:06:53.834" v="265"/>
          <ac:spMkLst>
            <pc:docMk/>
            <pc:sldMk cId="0" sldId="558"/>
            <ac:spMk id="31810" creationId="{350ABE14-C97F-432D-80D8-2D46CDA58BA8}"/>
          </ac:spMkLst>
        </pc:spChg>
        <pc:spChg chg="mod">
          <ac:chgData name="王 欣捷" userId="b965477fa0aef5e6" providerId="LiveId" clId="{2B0FDB0B-89C3-479F-AB9D-D58F11732152}" dt="2021-03-07T10:06:53.834" v="265"/>
          <ac:spMkLst>
            <pc:docMk/>
            <pc:sldMk cId="0" sldId="558"/>
            <ac:spMk id="31811" creationId="{2710CB0A-CB9B-4864-B92F-334F9D009F19}"/>
          </ac:spMkLst>
        </pc:spChg>
        <pc:spChg chg="mod">
          <ac:chgData name="王 欣捷" userId="b965477fa0aef5e6" providerId="LiveId" clId="{2B0FDB0B-89C3-479F-AB9D-D58F11732152}" dt="2021-03-07T10:06:53.834" v="265"/>
          <ac:spMkLst>
            <pc:docMk/>
            <pc:sldMk cId="0" sldId="558"/>
            <ac:spMk id="31812" creationId="{8B4CF979-FBAE-4063-8BDC-CEA32641439C}"/>
          </ac:spMkLst>
        </pc:spChg>
        <pc:spChg chg="mod">
          <ac:chgData name="王 欣捷" userId="b965477fa0aef5e6" providerId="LiveId" clId="{2B0FDB0B-89C3-479F-AB9D-D58F11732152}" dt="2021-03-07T10:06:53.834" v="265"/>
          <ac:spMkLst>
            <pc:docMk/>
            <pc:sldMk cId="0" sldId="558"/>
            <ac:spMk id="31813" creationId="{D1AFB36A-8B7E-4670-ADF1-AB055460CEDD}"/>
          </ac:spMkLst>
        </pc:spChg>
        <pc:spChg chg="mod">
          <ac:chgData name="王 欣捷" userId="b965477fa0aef5e6" providerId="LiveId" clId="{2B0FDB0B-89C3-479F-AB9D-D58F11732152}" dt="2021-03-07T10:06:53.834" v="265"/>
          <ac:spMkLst>
            <pc:docMk/>
            <pc:sldMk cId="0" sldId="558"/>
            <ac:spMk id="31814" creationId="{9E7AD85C-3F58-4B33-A226-5647DB06C009}"/>
          </ac:spMkLst>
        </pc:spChg>
        <pc:spChg chg="mod">
          <ac:chgData name="王 欣捷" userId="b965477fa0aef5e6" providerId="LiveId" clId="{2B0FDB0B-89C3-479F-AB9D-D58F11732152}" dt="2021-03-07T10:06:53.834" v="265"/>
          <ac:spMkLst>
            <pc:docMk/>
            <pc:sldMk cId="0" sldId="558"/>
            <ac:spMk id="31815" creationId="{BDDBF2F5-6017-4197-8961-E07011CFACAB}"/>
          </ac:spMkLst>
        </pc:spChg>
        <pc:spChg chg="mod">
          <ac:chgData name="王 欣捷" userId="b965477fa0aef5e6" providerId="LiveId" clId="{2B0FDB0B-89C3-479F-AB9D-D58F11732152}" dt="2021-03-07T10:06:53.834" v="265"/>
          <ac:spMkLst>
            <pc:docMk/>
            <pc:sldMk cId="0" sldId="558"/>
            <ac:spMk id="31816" creationId="{E0EC8EB9-9DC4-4E2D-93B4-1E1B9E467432}"/>
          </ac:spMkLst>
        </pc:spChg>
        <pc:spChg chg="mod">
          <ac:chgData name="王 欣捷" userId="b965477fa0aef5e6" providerId="LiveId" clId="{2B0FDB0B-89C3-479F-AB9D-D58F11732152}" dt="2021-03-07T10:06:53.834" v="265"/>
          <ac:spMkLst>
            <pc:docMk/>
            <pc:sldMk cId="0" sldId="558"/>
            <ac:spMk id="31817" creationId="{520E0BD9-02CB-4B3E-A9CE-24123D23DE16}"/>
          </ac:spMkLst>
        </pc:spChg>
        <pc:spChg chg="mod">
          <ac:chgData name="王 欣捷" userId="b965477fa0aef5e6" providerId="LiveId" clId="{2B0FDB0B-89C3-479F-AB9D-D58F11732152}" dt="2021-03-07T10:06:53.834" v="265"/>
          <ac:spMkLst>
            <pc:docMk/>
            <pc:sldMk cId="0" sldId="558"/>
            <ac:spMk id="31818" creationId="{665A832C-EC42-4B6A-933F-114184EC0CE9}"/>
          </ac:spMkLst>
        </pc:spChg>
        <pc:spChg chg="mod">
          <ac:chgData name="王 欣捷" userId="b965477fa0aef5e6" providerId="LiveId" clId="{2B0FDB0B-89C3-479F-AB9D-D58F11732152}" dt="2021-03-07T10:06:53.834" v="265"/>
          <ac:spMkLst>
            <pc:docMk/>
            <pc:sldMk cId="0" sldId="558"/>
            <ac:spMk id="31819" creationId="{F74B5352-AB4D-4B8C-AACD-AAA0A0DAC822}"/>
          </ac:spMkLst>
        </pc:spChg>
        <pc:spChg chg="mod">
          <ac:chgData name="王 欣捷" userId="b965477fa0aef5e6" providerId="LiveId" clId="{2B0FDB0B-89C3-479F-AB9D-D58F11732152}" dt="2021-03-07T10:06:53.834" v="265"/>
          <ac:spMkLst>
            <pc:docMk/>
            <pc:sldMk cId="0" sldId="558"/>
            <ac:spMk id="31820" creationId="{E9C142C0-17EB-4469-8D59-97D6A96AC9CA}"/>
          </ac:spMkLst>
        </pc:spChg>
        <pc:spChg chg="mod">
          <ac:chgData name="王 欣捷" userId="b965477fa0aef5e6" providerId="LiveId" clId="{2B0FDB0B-89C3-479F-AB9D-D58F11732152}" dt="2021-03-07T10:06:53.834" v="265"/>
          <ac:spMkLst>
            <pc:docMk/>
            <pc:sldMk cId="0" sldId="558"/>
            <ac:spMk id="31821" creationId="{1415A000-F60B-43F4-8DA8-3EEF34876EF3}"/>
          </ac:spMkLst>
        </pc:spChg>
        <pc:spChg chg="mod">
          <ac:chgData name="王 欣捷" userId="b965477fa0aef5e6" providerId="LiveId" clId="{2B0FDB0B-89C3-479F-AB9D-D58F11732152}" dt="2021-03-07T10:06:53.834" v="265"/>
          <ac:spMkLst>
            <pc:docMk/>
            <pc:sldMk cId="0" sldId="558"/>
            <ac:spMk id="31822" creationId="{0F6AED6C-7ADE-4BEE-8C6D-F4532EC3C483}"/>
          </ac:spMkLst>
        </pc:spChg>
        <pc:spChg chg="mod">
          <ac:chgData name="王 欣捷" userId="b965477fa0aef5e6" providerId="LiveId" clId="{2B0FDB0B-89C3-479F-AB9D-D58F11732152}" dt="2021-03-07T10:06:53.834" v="265"/>
          <ac:spMkLst>
            <pc:docMk/>
            <pc:sldMk cId="0" sldId="558"/>
            <ac:spMk id="31823" creationId="{995C4A3F-339F-4CCB-98AC-13FB672DD229}"/>
          </ac:spMkLst>
        </pc:spChg>
        <pc:spChg chg="mod">
          <ac:chgData name="王 欣捷" userId="b965477fa0aef5e6" providerId="LiveId" clId="{2B0FDB0B-89C3-479F-AB9D-D58F11732152}" dt="2021-03-07T10:06:53.834" v="265"/>
          <ac:spMkLst>
            <pc:docMk/>
            <pc:sldMk cId="0" sldId="558"/>
            <ac:spMk id="31824" creationId="{00602B69-13A5-444A-9A6F-49100A84EC06}"/>
          </ac:spMkLst>
        </pc:spChg>
        <pc:spChg chg="mod">
          <ac:chgData name="王 欣捷" userId="b965477fa0aef5e6" providerId="LiveId" clId="{2B0FDB0B-89C3-479F-AB9D-D58F11732152}" dt="2021-03-07T10:06:53.834" v="265"/>
          <ac:spMkLst>
            <pc:docMk/>
            <pc:sldMk cId="0" sldId="558"/>
            <ac:spMk id="31825" creationId="{7F328BFF-C19E-4605-8DDF-F8CCE85CD622}"/>
          </ac:spMkLst>
        </pc:spChg>
        <pc:spChg chg="mod">
          <ac:chgData name="王 欣捷" userId="b965477fa0aef5e6" providerId="LiveId" clId="{2B0FDB0B-89C3-479F-AB9D-D58F11732152}" dt="2021-03-07T10:06:53.834" v="265"/>
          <ac:spMkLst>
            <pc:docMk/>
            <pc:sldMk cId="0" sldId="558"/>
            <ac:spMk id="31826" creationId="{23EAA466-03CA-4518-A21D-B59E2D6CC8FA}"/>
          </ac:spMkLst>
        </pc:spChg>
        <pc:spChg chg="mod">
          <ac:chgData name="王 欣捷" userId="b965477fa0aef5e6" providerId="LiveId" clId="{2B0FDB0B-89C3-479F-AB9D-D58F11732152}" dt="2021-03-07T10:06:53.834" v="265"/>
          <ac:spMkLst>
            <pc:docMk/>
            <pc:sldMk cId="0" sldId="558"/>
            <ac:spMk id="31827" creationId="{46CD7605-1A5A-4274-ABD3-8D87687A0255}"/>
          </ac:spMkLst>
        </pc:spChg>
        <pc:spChg chg="mod">
          <ac:chgData name="王 欣捷" userId="b965477fa0aef5e6" providerId="LiveId" clId="{2B0FDB0B-89C3-479F-AB9D-D58F11732152}" dt="2021-03-07T10:06:53.834" v="265"/>
          <ac:spMkLst>
            <pc:docMk/>
            <pc:sldMk cId="0" sldId="558"/>
            <ac:spMk id="31828" creationId="{4CB35532-A10A-4255-AF94-82D9C595A248}"/>
          </ac:spMkLst>
        </pc:spChg>
        <pc:spChg chg="mod">
          <ac:chgData name="王 欣捷" userId="b965477fa0aef5e6" providerId="LiveId" clId="{2B0FDB0B-89C3-479F-AB9D-D58F11732152}" dt="2021-03-07T10:06:53.834" v="265"/>
          <ac:spMkLst>
            <pc:docMk/>
            <pc:sldMk cId="0" sldId="558"/>
            <ac:spMk id="31829" creationId="{9CA2183A-1E4B-48EF-94E0-7385CFD84528}"/>
          </ac:spMkLst>
        </pc:spChg>
        <pc:spChg chg="mod">
          <ac:chgData name="王 欣捷" userId="b965477fa0aef5e6" providerId="LiveId" clId="{2B0FDB0B-89C3-479F-AB9D-D58F11732152}" dt="2021-03-07T10:06:53.834" v="265"/>
          <ac:spMkLst>
            <pc:docMk/>
            <pc:sldMk cId="0" sldId="558"/>
            <ac:spMk id="31830" creationId="{A4DFA16B-5CB7-4AE0-8E4F-7870B1D4450D}"/>
          </ac:spMkLst>
        </pc:spChg>
        <pc:spChg chg="mod">
          <ac:chgData name="王 欣捷" userId="b965477fa0aef5e6" providerId="LiveId" clId="{2B0FDB0B-89C3-479F-AB9D-D58F11732152}" dt="2021-03-07T10:06:53.834" v="265"/>
          <ac:spMkLst>
            <pc:docMk/>
            <pc:sldMk cId="0" sldId="558"/>
            <ac:spMk id="31831" creationId="{5E14C5F5-833F-47C8-B985-5B43ED1C03E6}"/>
          </ac:spMkLst>
        </pc:spChg>
        <pc:spChg chg="mod">
          <ac:chgData name="王 欣捷" userId="b965477fa0aef5e6" providerId="LiveId" clId="{2B0FDB0B-89C3-479F-AB9D-D58F11732152}" dt="2021-03-07T10:06:53.834" v="265"/>
          <ac:spMkLst>
            <pc:docMk/>
            <pc:sldMk cId="0" sldId="558"/>
            <ac:spMk id="31832" creationId="{01152E4D-60EE-4D97-81CB-D562EA49471D}"/>
          </ac:spMkLst>
        </pc:spChg>
        <pc:spChg chg="mod">
          <ac:chgData name="王 欣捷" userId="b965477fa0aef5e6" providerId="LiveId" clId="{2B0FDB0B-89C3-479F-AB9D-D58F11732152}" dt="2021-03-07T10:06:53.834" v="265"/>
          <ac:spMkLst>
            <pc:docMk/>
            <pc:sldMk cId="0" sldId="558"/>
            <ac:spMk id="31833" creationId="{0B12DBE4-093A-4DF9-81CD-6081236B7B17}"/>
          </ac:spMkLst>
        </pc:spChg>
        <pc:spChg chg="mod">
          <ac:chgData name="王 欣捷" userId="b965477fa0aef5e6" providerId="LiveId" clId="{2B0FDB0B-89C3-479F-AB9D-D58F11732152}" dt="2021-03-07T10:06:53.834" v="265"/>
          <ac:spMkLst>
            <pc:docMk/>
            <pc:sldMk cId="0" sldId="558"/>
            <ac:spMk id="31834" creationId="{D37B7A94-E0FC-4E80-931C-9A141D63330E}"/>
          </ac:spMkLst>
        </pc:spChg>
        <pc:spChg chg="mod">
          <ac:chgData name="王 欣捷" userId="b965477fa0aef5e6" providerId="LiveId" clId="{2B0FDB0B-89C3-479F-AB9D-D58F11732152}" dt="2021-03-07T10:06:53.834" v="265"/>
          <ac:spMkLst>
            <pc:docMk/>
            <pc:sldMk cId="0" sldId="558"/>
            <ac:spMk id="31835" creationId="{D356D372-0992-46FF-8137-7D39D3F1E27C}"/>
          </ac:spMkLst>
        </pc:spChg>
        <pc:spChg chg="mod">
          <ac:chgData name="王 欣捷" userId="b965477fa0aef5e6" providerId="LiveId" clId="{2B0FDB0B-89C3-479F-AB9D-D58F11732152}" dt="2021-03-07T10:06:53.834" v="265"/>
          <ac:spMkLst>
            <pc:docMk/>
            <pc:sldMk cId="0" sldId="558"/>
            <ac:spMk id="31836" creationId="{FDA14EA4-F464-4AE0-B333-67D6BC10D8A8}"/>
          </ac:spMkLst>
        </pc:spChg>
        <pc:spChg chg="mod">
          <ac:chgData name="王 欣捷" userId="b965477fa0aef5e6" providerId="LiveId" clId="{2B0FDB0B-89C3-479F-AB9D-D58F11732152}" dt="2021-03-07T10:06:53.834" v="265"/>
          <ac:spMkLst>
            <pc:docMk/>
            <pc:sldMk cId="0" sldId="558"/>
            <ac:spMk id="31837" creationId="{1E244E85-9DEA-40F2-A1A0-F51E6AD82689}"/>
          </ac:spMkLst>
        </pc:spChg>
        <pc:spChg chg="mod">
          <ac:chgData name="王 欣捷" userId="b965477fa0aef5e6" providerId="LiveId" clId="{2B0FDB0B-89C3-479F-AB9D-D58F11732152}" dt="2021-03-07T10:06:53.834" v="265"/>
          <ac:spMkLst>
            <pc:docMk/>
            <pc:sldMk cId="0" sldId="558"/>
            <ac:spMk id="31838" creationId="{FAE6C8E4-D29C-46CB-9B0B-7D6A572F9C85}"/>
          </ac:spMkLst>
        </pc:spChg>
        <pc:spChg chg="mod">
          <ac:chgData name="王 欣捷" userId="b965477fa0aef5e6" providerId="LiveId" clId="{2B0FDB0B-89C3-479F-AB9D-D58F11732152}" dt="2021-03-07T10:06:53.834" v="265"/>
          <ac:spMkLst>
            <pc:docMk/>
            <pc:sldMk cId="0" sldId="558"/>
            <ac:spMk id="31839" creationId="{E43AF320-D646-46A1-8D39-D3FCF744F686}"/>
          </ac:spMkLst>
        </pc:spChg>
        <pc:grpChg chg="mod">
          <ac:chgData name="王 欣捷" userId="b965477fa0aef5e6" providerId="LiveId" clId="{2B0FDB0B-89C3-479F-AB9D-D58F11732152}" dt="2021-03-07T10:06:53.834" v="265"/>
          <ac:grpSpMkLst>
            <pc:docMk/>
            <pc:sldMk cId="0" sldId="558"/>
            <ac:grpSpMk id="4" creationId="{DCB71E2B-F6DD-454A-AE8D-8BE32DE246D9}"/>
          </ac:grpSpMkLst>
        </pc:grpChg>
        <pc:grpChg chg="mod">
          <ac:chgData name="王 欣捷" userId="b965477fa0aef5e6" providerId="LiveId" clId="{2B0FDB0B-89C3-479F-AB9D-D58F11732152}" dt="2021-03-07T10:06:53.834" v="265"/>
          <ac:grpSpMkLst>
            <pc:docMk/>
            <pc:sldMk cId="0" sldId="558"/>
            <ac:grpSpMk id="31775" creationId="{D15BE4D3-EFF7-43A5-AB7D-17B4B18A1201}"/>
          </ac:grpSpMkLst>
        </pc:grpChg>
        <pc:grpChg chg="mod">
          <ac:chgData name="王 欣捷" userId="b965477fa0aef5e6" providerId="LiveId" clId="{2B0FDB0B-89C3-479F-AB9D-D58F11732152}" dt="2021-03-07T10:06:53.834" v="265"/>
          <ac:grpSpMkLst>
            <pc:docMk/>
            <pc:sldMk cId="0" sldId="558"/>
            <ac:grpSpMk id="31779" creationId="{6D89F97E-68AE-4D15-9526-BEBB1BAEA918}"/>
          </ac:grpSpMkLst>
        </pc:grpChg>
        <pc:grpChg chg="mod">
          <ac:chgData name="王 欣捷" userId="b965477fa0aef5e6" providerId="LiveId" clId="{2B0FDB0B-89C3-479F-AB9D-D58F11732152}" dt="2021-03-07T10:06:53.834" v="265"/>
          <ac:grpSpMkLst>
            <pc:docMk/>
            <pc:sldMk cId="0" sldId="558"/>
            <ac:grpSpMk id="31803" creationId="{57B2FF04-F8C2-4C0D-B77F-49B56E3AF27A}"/>
          </ac:grpSpMkLst>
        </pc:grpChg>
        <pc:graphicFrameChg chg="mod">
          <ac:chgData name="王 欣捷" userId="b965477fa0aef5e6" providerId="LiveId" clId="{2B0FDB0B-89C3-479F-AB9D-D58F11732152}" dt="2021-03-07T10:06:53.834" v="265"/>
          <ac:graphicFrameMkLst>
            <pc:docMk/>
            <pc:sldMk cId="0" sldId="558"/>
            <ac:graphicFrameMk id="175107" creationId="{537627CA-179A-4320-9394-A13299A10DE5}"/>
          </ac:graphicFrameMkLst>
        </pc:graphicFrameChg>
      </pc:sldChg>
      <pc:sldChg chg="modSp del mod">
        <pc:chgData name="王 欣捷" userId="b965477fa0aef5e6" providerId="LiveId" clId="{2B0FDB0B-89C3-479F-AB9D-D58F11732152}" dt="2021-03-07T15:07:42.754" v="2211" actId="47"/>
        <pc:sldMkLst>
          <pc:docMk/>
          <pc:sldMk cId="0" sldId="559"/>
        </pc:sldMkLst>
        <pc:spChg chg="mod">
          <ac:chgData name="王 欣捷" userId="b965477fa0aef5e6" providerId="LiveId" clId="{2B0FDB0B-89C3-479F-AB9D-D58F11732152}" dt="2021-03-07T10:06:53.834" v="265"/>
          <ac:spMkLst>
            <pc:docMk/>
            <pc:sldMk cId="0" sldId="559"/>
            <ac:spMk id="32770" creationId="{16A170B0-27D6-4898-9B2E-FCEAAD6D65A7}"/>
          </ac:spMkLst>
        </pc:spChg>
        <pc:spChg chg="mod">
          <ac:chgData name="王 欣捷" userId="b965477fa0aef5e6" providerId="LiveId" clId="{2B0FDB0B-89C3-479F-AB9D-D58F11732152}" dt="2021-03-07T10:06:53.834" v="265"/>
          <ac:spMkLst>
            <pc:docMk/>
            <pc:sldMk cId="0" sldId="559"/>
            <ac:spMk id="32773" creationId="{52B7F310-9608-4947-AB50-25F1E4308CC3}"/>
          </ac:spMkLst>
        </pc:spChg>
        <pc:spChg chg="mod">
          <ac:chgData name="王 欣捷" userId="b965477fa0aef5e6" providerId="LiveId" clId="{2B0FDB0B-89C3-479F-AB9D-D58F11732152}" dt="2021-03-07T10:06:53.834" v="265"/>
          <ac:spMkLst>
            <pc:docMk/>
            <pc:sldMk cId="0" sldId="559"/>
            <ac:spMk id="32777" creationId="{8D939374-586E-42B0-BF2C-50007DA228FC}"/>
          </ac:spMkLst>
        </pc:spChg>
        <pc:spChg chg="mod">
          <ac:chgData name="王 欣捷" userId="b965477fa0aef5e6" providerId="LiveId" clId="{2B0FDB0B-89C3-479F-AB9D-D58F11732152}" dt="2021-03-07T10:06:53.834" v="265"/>
          <ac:spMkLst>
            <pc:docMk/>
            <pc:sldMk cId="0" sldId="559"/>
            <ac:spMk id="32779" creationId="{05EFEFD0-EBE6-48C2-9070-02F330AB1F55}"/>
          </ac:spMkLst>
        </pc:spChg>
        <pc:spChg chg="mod">
          <ac:chgData name="王 欣捷" userId="b965477fa0aef5e6" providerId="LiveId" clId="{2B0FDB0B-89C3-479F-AB9D-D58F11732152}" dt="2021-03-07T10:06:53.834" v="265"/>
          <ac:spMkLst>
            <pc:docMk/>
            <pc:sldMk cId="0" sldId="559"/>
            <ac:spMk id="32780" creationId="{43137DCC-2BC6-44A7-A3FA-A4F2B0257A2F}"/>
          </ac:spMkLst>
        </pc:spChg>
        <pc:spChg chg="mod">
          <ac:chgData name="王 欣捷" userId="b965477fa0aef5e6" providerId="LiveId" clId="{2B0FDB0B-89C3-479F-AB9D-D58F11732152}" dt="2021-03-07T10:06:53.834" v="265"/>
          <ac:spMkLst>
            <pc:docMk/>
            <pc:sldMk cId="0" sldId="559"/>
            <ac:spMk id="32781" creationId="{E87B432A-3B0C-4C42-84B1-65F8AC7B631A}"/>
          </ac:spMkLst>
        </pc:spChg>
        <pc:spChg chg="mod">
          <ac:chgData name="王 欣捷" userId="b965477fa0aef5e6" providerId="LiveId" clId="{2B0FDB0B-89C3-479F-AB9D-D58F11732152}" dt="2021-03-07T10:06:53.834" v="265"/>
          <ac:spMkLst>
            <pc:docMk/>
            <pc:sldMk cId="0" sldId="559"/>
            <ac:spMk id="32782" creationId="{A1571212-55CF-4C03-8AB8-D7FF3B768CB5}"/>
          </ac:spMkLst>
        </pc:spChg>
        <pc:spChg chg="mod">
          <ac:chgData name="王 欣捷" userId="b965477fa0aef5e6" providerId="LiveId" clId="{2B0FDB0B-89C3-479F-AB9D-D58F11732152}" dt="2021-03-07T10:06:53.834" v="265"/>
          <ac:spMkLst>
            <pc:docMk/>
            <pc:sldMk cId="0" sldId="559"/>
            <ac:spMk id="32783" creationId="{A68C7017-88C3-43E9-9873-A570F744D17A}"/>
          </ac:spMkLst>
        </pc:spChg>
        <pc:spChg chg="mod">
          <ac:chgData name="王 欣捷" userId="b965477fa0aef5e6" providerId="LiveId" clId="{2B0FDB0B-89C3-479F-AB9D-D58F11732152}" dt="2021-03-07T10:06:53.834" v="265"/>
          <ac:spMkLst>
            <pc:docMk/>
            <pc:sldMk cId="0" sldId="559"/>
            <ac:spMk id="32784" creationId="{EBA1FEA0-E191-4CBB-997B-46A2C5D8DA55}"/>
          </ac:spMkLst>
        </pc:spChg>
        <pc:spChg chg="mod">
          <ac:chgData name="王 欣捷" userId="b965477fa0aef5e6" providerId="LiveId" clId="{2B0FDB0B-89C3-479F-AB9D-D58F11732152}" dt="2021-03-07T10:06:53.834" v="265"/>
          <ac:spMkLst>
            <pc:docMk/>
            <pc:sldMk cId="0" sldId="559"/>
            <ac:spMk id="32785" creationId="{BDCFC145-EE99-45A5-8CF6-BA6280F35DC0}"/>
          </ac:spMkLst>
        </pc:spChg>
        <pc:spChg chg="mod">
          <ac:chgData name="王 欣捷" userId="b965477fa0aef5e6" providerId="LiveId" clId="{2B0FDB0B-89C3-479F-AB9D-D58F11732152}" dt="2021-03-07T10:06:53.834" v="265"/>
          <ac:spMkLst>
            <pc:docMk/>
            <pc:sldMk cId="0" sldId="559"/>
            <ac:spMk id="32786" creationId="{FBFA507A-D1B4-4E9B-A40F-4850BE8DEDF7}"/>
          </ac:spMkLst>
        </pc:spChg>
        <pc:spChg chg="mod">
          <ac:chgData name="王 欣捷" userId="b965477fa0aef5e6" providerId="LiveId" clId="{2B0FDB0B-89C3-479F-AB9D-D58F11732152}" dt="2021-03-07T10:06:53.834" v="265"/>
          <ac:spMkLst>
            <pc:docMk/>
            <pc:sldMk cId="0" sldId="559"/>
            <ac:spMk id="32787" creationId="{1EB05C87-152A-46CE-8F94-61C08FC3994D}"/>
          </ac:spMkLst>
        </pc:spChg>
        <pc:spChg chg="mod">
          <ac:chgData name="王 欣捷" userId="b965477fa0aef5e6" providerId="LiveId" clId="{2B0FDB0B-89C3-479F-AB9D-D58F11732152}" dt="2021-03-07T10:06:53.834" v="265"/>
          <ac:spMkLst>
            <pc:docMk/>
            <pc:sldMk cId="0" sldId="559"/>
            <ac:spMk id="32788" creationId="{7D3679F4-0FDB-493D-B061-A9D8CC98F292}"/>
          </ac:spMkLst>
        </pc:spChg>
        <pc:spChg chg="mod">
          <ac:chgData name="王 欣捷" userId="b965477fa0aef5e6" providerId="LiveId" clId="{2B0FDB0B-89C3-479F-AB9D-D58F11732152}" dt="2021-03-07T10:06:53.834" v="265"/>
          <ac:spMkLst>
            <pc:docMk/>
            <pc:sldMk cId="0" sldId="559"/>
            <ac:spMk id="32789" creationId="{D778CD96-494B-4C81-A6E6-C6E28E9A5790}"/>
          </ac:spMkLst>
        </pc:spChg>
        <pc:spChg chg="mod">
          <ac:chgData name="王 欣捷" userId="b965477fa0aef5e6" providerId="LiveId" clId="{2B0FDB0B-89C3-479F-AB9D-D58F11732152}" dt="2021-03-07T10:06:53.834" v="265"/>
          <ac:spMkLst>
            <pc:docMk/>
            <pc:sldMk cId="0" sldId="559"/>
            <ac:spMk id="32790" creationId="{C15EB67D-5FA9-4BB5-AC7F-2AE1E2680AE4}"/>
          </ac:spMkLst>
        </pc:spChg>
        <pc:spChg chg="mod">
          <ac:chgData name="王 欣捷" userId="b965477fa0aef5e6" providerId="LiveId" clId="{2B0FDB0B-89C3-479F-AB9D-D58F11732152}" dt="2021-03-07T10:06:53.834" v="265"/>
          <ac:spMkLst>
            <pc:docMk/>
            <pc:sldMk cId="0" sldId="559"/>
            <ac:spMk id="32791" creationId="{5FCC3D8F-E0E3-4683-994C-DAE35F2316F3}"/>
          </ac:spMkLst>
        </pc:spChg>
        <pc:spChg chg="mod">
          <ac:chgData name="王 欣捷" userId="b965477fa0aef5e6" providerId="LiveId" clId="{2B0FDB0B-89C3-479F-AB9D-D58F11732152}" dt="2021-03-07T10:06:53.834" v="265"/>
          <ac:spMkLst>
            <pc:docMk/>
            <pc:sldMk cId="0" sldId="559"/>
            <ac:spMk id="32792" creationId="{737C75C1-B649-435C-B20D-1C1FC0AB5885}"/>
          </ac:spMkLst>
        </pc:spChg>
        <pc:spChg chg="mod">
          <ac:chgData name="王 欣捷" userId="b965477fa0aef5e6" providerId="LiveId" clId="{2B0FDB0B-89C3-479F-AB9D-D58F11732152}" dt="2021-03-07T10:06:53.834" v="265"/>
          <ac:spMkLst>
            <pc:docMk/>
            <pc:sldMk cId="0" sldId="559"/>
            <ac:spMk id="32793" creationId="{36BCF4B0-0C01-4297-8E11-8A92745C5BFA}"/>
          </ac:spMkLst>
        </pc:spChg>
        <pc:spChg chg="mod">
          <ac:chgData name="王 欣捷" userId="b965477fa0aef5e6" providerId="LiveId" clId="{2B0FDB0B-89C3-479F-AB9D-D58F11732152}" dt="2021-03-07T10:06:53.834" v="265"/>
          <ac:spMkLst>
            <pc:docMk/>
            <pc:sldMk cId="0" sldId="559"/>
            <ac:spMk id="32794" creationId="{ABB52EA8-D29B-476A-98E0-A7F4B19D72B1}"/>
          </ac:spMkLst>
        </pc:spChg>
        <pc:spChg chg="mod">
          <ac:chgData name="王 欣捷" userId="b965477fa0aef5e6" providerId="LiveId" clId="{2B0FDB0B-89C3-479F-AB9D-D58F11732152}" dt="2021-03-07T10:06:53.834" v="265"/>
          <ac:spMkLst>
            <pc:docMk/>
            <pc:sldMk cId="0" sldId="559"/>
            <ac:spMk id="32795" creationId="{2B5B2734-F144-45BB-8CF2-6F9A8D86668C}"/>
          </ac:spMkLst>
        </pc:spChg>
        <pc:spChg chg="mod">
          <ac:chgData name="王 欣捷" userId="b965477fa0aef5e6" providerId="LiveId" clId="{2B0FDB0B-89C3-479F-AB9D-D58F11732152}" dt="2021-03-07T10:06:53.834" v="265"/>
          <ac:spMkLst>
            <pc:docMk/>
            <pc:sldMk cId="0" sldId="559"/>
            <ac:spMk id="32796" creationId="{FF8C37A0-855B-41F6-87C8-49FC3907D595}"/>
          </ac:spMkLst>
        </pc:spChg>
        <pc:spChg chg="mod">
          <ac:chgData name="王 欣捷" userId="b965477fa0aef5e6" providerId="LiveId" clId="{2B0FDB0B-89C3-479F-AB9D-D58F11732152}" dt="2021-03-07T10:06:53.834" v="265"/>
          <ac:spMkLst>
            <pc:docMk/>
            <pc:sldMk cId="0" sldId="559"/>
            <ac:spMk id="32798" creationId="{A1ECEB05-2724-4DEB-A7DA-242DEB1CEC0A}"/>
          </ac:spMkLst>
        </pc:spChg>
        <pc:spChg chg="mod">
          <ac:chgData name="王 欣捷" userId="b965477fa0aef5e6" providerId="LiveId" clId="{2B0FDB0B-89C3-479F-AB9D-D58F11732152}" dt="2021-03-07T10:06:53.834" v="265"/>
          <ac:spMkLst>
            <pc:docMk/>
            <pc:sldMk cId="0" sldId="559"/>
            <ac:spMk id="32799" creationId="{FA7B6F47-BD6A-481E-80BD-8B299A787E4E}"/>
          </ac:spMkLst>
        </pc:spChg>
        <pc:spChg chg="mod">
          <ac:chgData name="王 欣捷" userId="b965477fa0aef5e6" providerId="LiveId" clId="{2B0FDB0B-89C3-479F-AB9D-D58F11732152}" dt="2021-03-07T10:06:53.834" v="265"/>
          <ac:spMkLst>
            <pc:docMk/>
            <pc:sldMk cId="0" sldId="559"/>
            <ac:spMk id="32800" creationId="{53D33F3C-E79F-4534-BC80-9501576D31A1}"/>
          </ac:spMkLst>
        </pc:spChg>
        <pc:spChg chg="mod">
          <ac:chgData name="王 欣捷" userId="b965477fa0aef5e6" providerId="LiveId" clId="{2B0FDB0B-89C3-479F-AB9D-D58F11732152}" dt="2021-03-07T10:06:53.834" v="265"/>
          <ac:spMkLst>
            <pc:docMk/>
            <pc:sldMk cId="0" sldId="559"/>
            <ac:spMk id="32801" creationId="{14533985-1D50-4704-9EA7-1430B369B739}"/>
          </ac:spMkLst>
        </pc:spChg>
        <pc:spChg chg="mod">
          <ac:chgData name="王 欣捷" userId="b965477fa0aef5e6" providerId="LiveId" clId="{2B0FDB0B-89C3-479F-AB9D-D58F11732152}" dt="2021-03-07T10:06:53.834" v="265"/>
          <ac:spMkLst>
            <pc:docMk/>
            <pc:sldMk cId="0" sldId="559"/>
            <ac:spMk id="32802" creationId="{4488EB00-6645-4474-9914-7100C59A8A47}"/>
          </ac:spMkLst>
        </pc:spChg>
        <pc:spChg chg="mod">
          <ac:chgData name="王 欣捷" userId="b965477fa0aef5e6" providerId="LiveId" clId="{2B0FDB0B-89C3-479F-AB9D-D58F11732152}" dt="2021-03-07T10:06:53.834" v="265"/>
          <ac:spMkLst>
            <pc:docMk/>
            <pc:sldMk cId="0" sldId="559"/>
            <ac:spMk id="32803" creationId="{19BFA6C1-1F75-4A2E-8F00-81BA431E4A21}"/>
          </ac:spMkLst>
        </pc:spChg>
        <pc:spChg chg="mod">
          <ac:chgData name="王 欣捷" userId="b965477fa0aef5e6" providerId="LiveId" clId="{2B0FDB0B-89C3-479F-AB9D-D58F11732152}" dt="2021-03-07T10:06:53.834" v="265"/>
          <ac:spMkLst>
            <pc:docMk/>
            <pc:sldMk cId="0" sldId="559"/>
            <ac:spMk id="32804" creationId="{A5C1701C-14B3-4DD3-898D-9992AED14E62}"/>
          </ac:spMkLst>
        </pc:spChg>
        <pc:spChg chg="mod">
          <ac:chgData name="王 欣捷" userId="b965477fa0aef5e6" providerId="LiveId" clId="{2B0FDB0B-89C3-479F-AB9D-D58F11732152}" dt="2021-03-07T10:06:53.834" v="265"/>
          <ac:spMkLst>
            <pc:docMk/>
            <pc:sldMk cId="0" sldId="559"/>
            <ac:spMk id="32805" creationId="{CD5D3496-AE46-4867-BAA3-2C033F04DFD3}"/>
          </ac:spMkLst>
        </pc:spChg>
        <pc:spChg chg="mod">
          <ac:chgData name="王 欣捷" userId="b965477fa0aef5e6" providerId="LiveId" clId="{2B0FDB0B-89C3-479F-AB9D-D58F11732152}" dt="2021-03-07T10:06:53.834" v="265"/>
          <ac:spMkLst>
            <pc:docMk/>
            <pc:sldMk cId="0" sldId="559"/>
            <ac:spMk id="32806" creationId="{773E615A-4E03-4015-B9D4-5A7463CF0E8E}"/>
          </ac:spMkLst>
        </pc:spChg>
        <pc:spChg chg="mod">
          <ac:chgData name="王 欣捷" userId="b965477fa0aef5e6" providerId="LiveId" clId="{2B0FDB0B-89C3-479F-AB9D-D58F11732152}" dt="2021-03-07T10:06:53.834" v="265"/>
          <ac:spMkLst>
            <pc:docMk/>
            <pc:sldMk cId="0" sldId="559"/>
            <ac:spMk id="32807" creationId="{F6FAD0EB-B5AE-47A2-A067-B5339FE9F96B}"/>
          </ac:spMkLst>
        </pc:spChg>
        <pc:spChg chg="mod">
          <ac:chgData name="王 欣捷" userId="b965477fa0aef5e6" providerId="LiveId" clId="{2B0FDB0B-89C3-479F-AB9D-D58F11732152}" dt="2021-03-07T10:06:53.834" v="265"/>
          <ac:spMkLst>
            <pc:docMk/>
            <pc:sldMk cId="0" sldId="559"/>
            <ac:spMk id="32808" creationId="{D078DB73-A2B8-41BF-9D46-0E377F654620}"/>
          </ac:spMkLst>
        </pc:spChg>
        <pc:spChg chg="mod">
          <ac:chgData name="王 欣捷" userId="b965477fa0aef5e6" providerId="LiveId" clId="{2B0FDB0B-89C3-479F-AB9D-D58F11732152}" dt="2021-03-07T10:06:53.834" v="265"/>
          <ac:spMkLst>
            <pc:docMk/>
            <pc:sldMk cId="0" sldId="559"/>
            <ac:spMk id="32809" creationId="{86207876-C626-4C27-8273-C394BBD923B5}"/>
          </ac:spMkLst>
        </pc:spChg>
        <pc:spChg chg="mod">
          <ac:chgData name="王 欣捷" userId="b965477fa0aef5e6" providerId="LiveId" clId="{2B0FDB0B-89C3-479F-AB9D-D58F11732152}" dt="2021-03-07T10:06:53.834" v="265"/>
          <ac:spMkLst>
            <pc:docMk/>
            <pc:sldMk cId="0" sldId="559"/>
            <ac:spMk id="32810" creationId="{F62996A5-F41D-4EB0-AE1E-096FFFC4E007}"/>
          </ac:spMkLst>
        </pc:spChg>
        <pc:spChg chg="mod">
          <ac:chgData name="王 欣捷" userId="b965477fa0aef5e6" providerId="LiveId" clId="{2B0FDB0B-89C3-479F-AB9D-D58F11732152}" dt="2021-03-07T10:06:53.834" v="265"/>
          <ac:spMkLst>
            <pc:docMk/>
            <pc:sldMk cId="0" sldId="559"/>
            <ac:spMk id="32811" creationId="{5085CF1E-238C-467A-A630-3E5CD71C49A0}"/>
          </ac:spMkLst>
        </pc:spChg>
        <pc:spChg chg="mod">
          <ac:chgData name="王 欣捷" userId="b965477fa0aef5e6" providerId="LiveId" clId="{2B0FDB0B-89C3-479F-AB9D-D58F11732152}" dt="2021-03-07T10:06:53.834" v="265"/>
          <ac:spMkLst>
            <pc:docMk/>
            <pc:sldMk cId="0" sldId="559"/>
            <ac:spMk id="32812" creationId="{27C835CD-66B5-4275-951D-83FA873EF71A}"/>
          </ac:spMkLst>
        </pc:spChg>
        <pc:spChg chg="mod">
          <ac:chgData name="王 欣捷" userId="b965477fa0aef5e6" providerId="LiveId" clId="{2B0FDB0B-89C3-479F-AB9D-D58F11732152}" dt="2021-03-07T10:06:53.834" v="265"/>
          <ac:spMkLst>
            <pc:docMk/>
            <pc:sldMk cId="0" sldId="559"/>
            <ac:spMk id="32813" creationId="{B6C6DAE9-5ACB-4291-A7FE-780FDA781EB3}"/>
          </ac:spMkLst>
        </pc:spChg>
        <pc:spChg chg="mod">
          <ac:chgData name="王 欣捷" userId="b965477fa0aef5e6" providerId="LiveId" clId="{2B0FDB0B-89C3-479F-AB9D-D58F11732152}" dt="2021-03-07T10:06:53.834" v="265"/>
          <ac:spMkLst>
            <pc:docMk/>
            <pc:sldMk cId="0" sldId="559"/>
            <ac:spMk id="32814" creationId="{0AA077B0-9270-4DC8-A558-EE5AD0B83862}"/>
          </ac:spMkLst>
        </pc:spChg>
        <pc:spChg chg="mod">
          <ac:chgData name="王 欣捷" userId="b965477fa0aef5e6" providerId="LiveId" clId="{2B0FDB0B-89C3-479F-AB9D-D58F11732152}" dt="2021-03-07T10:06:53.834" v="265"/>
          <ac:spMkLst>
            <pc:docMk/>
            <pc:sldMk cId="0" sldId="559"/>
            <ac:spMk id="32815" creationId="{12CB3CDA-0551-4923-913A-D90DDD84653A}"/>
          </ac:spMkLst>
        </pc:spChg>
        <pc:spChg chg="mod">
          <ac:chgData name="王 欣捷" userId="b965477fa0aef5e6" providerId="LiveId" clId="{2B0FDB0B-89C3-479F-AB9D-D58F11732152}" dt="2021-03-07T10:06:53.834" v="265"/>
          <ac:spMkLst>
            <pc:docMk/>
            <pc:sldMk cId="0" sldId="559"/>
            <ac:spMk id="32816" creationId="{F3F150DE-E537-4FFF-A5F8-C9434C1D2E78}"/>
          </ac:spMkLst>
        </pc:spChg>
        <pc:spChg chg="mod">
          <ac:chgData name="王 欣捷" userId="b965477fa0aef5e6" providerId="LiveId" clId="{2B0FDB0B-89C3-479F-AB9D-D58F11732152}" dt="2021-03-07T10:06:53.834" v="265"/>
          <ac:spMkLst>
            <pc:docMk/>
            <pc:sldMk cId="0" sldId="559"/>
            <ac:spMk id="32817" creationId="{C26BF72E-D3B7-41DE-8C7D-1B1DDBCDA9E0}"/>
          </ac:spMkLst>
        </pc:spChg>
        <pc:spChg chg="mod">
          <ac:chgData name="王 欣捷" userId="b965477fa0aef5e6" providerId="LiveId" clId="{2B0FDB0B-89C3-479F-AB9D-D58F11732152}" dt="2021-03-07T10:06:53.834" v="265"/>
          <ac:spMkLst>
            <pc:docMk/>
            <pc:sldMk cId="0" sldId="559"/>
            <ac:spMk id="32818" creationId="{F7CD899E-37E6-47ED-9ED3-A0D483D60F03}"/>
          </ac:spMkLst>
        </pc:spChg>
        <pc:spChg chg="mod">
          <ac:chgData name="王 欣捷" userId="b965477fa0aef5e6" providerId="LiveId" clId="{2B0FDB0B-89C3-479F-AB9D-D58F11732152}" dt="2021-03-07T10:06:53.834" v="265"/>
          <ac:spMkLst>
            <pc:docMk/>
            <pc:sldMk cId="0" sldId="559"/>
            <ac:spMk id="32819" creationId="{7DC03127-A900-404B-9E2C-BF1B7348D1A0}"/>
          </ac:spMkLst>
        </pc:spChg>
        <pc:spChg chg="mod">
          <ac:chgData name="王 欣捷" userId="b965477fa0aef5e6" providerId="LiveId" clId="{2B0FDB0B-89C3-479F-AB9D-D58F11732152}" dt="2021-03-07T10:06:53.834" v="265"/>
          <ac:spMkLst>
            <pc:docMk/>
            <pc:sldMk cId="0" sldId="559"/>
            <ac:spMk id="32820" creationId="{23105DAA-1036-4F45-BB5F-F4BF8FB09195}"/>
          </ac:spMkLst>
        </pc:spChg>
        <pc:spChg chg="mod">
          <ac:chgData name="王 欣捷" userId="b965477fa0aef5e6" providerId="LiveId" clId="{2B0FDB0B-89C3-479F-AB9D-D58F11732152}" dt="2021-03-07T10:06:53.834" v="265"/>
          <ac:spMkLst>
            <pc:docMk/>
            <pc:sldMk cId="0" sldId="559"/>
            <ac:spMk id="32822" creationId="{CD6AD73F-1D3A-4492-9993-F53C738A71CD}"/>
          </ac:spMkLst>
        </pc:spChg>
        <pc:spChg chg="mod">
          <ac:chgData name="王 欣捷" userId="b965477fa0aef5e6" providerId="LiveId" clId="{2B0FDB0B-89C3-479F-AB9D-D58F11732152}" dt="2021-03-07T10:06:53.834" v="265"/>
          <ac:spMkLst>
            <pc:docMk/>
            <pc:sldMk cId="0" sldId="559"/>
            <ac:spMk id="32823" creationId="{74FF880E-FEEC-4EF5-958C-A8CAC4E27DA8}"/>
          </ac:spMkLst>
        </pc:spChg>
        <pc:spChg chg="mod">
          <ac:chgData name="王 欣捷" userId="b965477fa0aef5e6" providerId="LiveId" clId="{2B0FDB0B-89C3-479F-AB9D-D58F11732152}" dt="2021-03-07T10:06:53.834" v="265"/>
          <ac:spMkLst>
            <pc:docMk/>
            <pc:sldMk cId="0" sldId="559"/>
            <ac:spMk id="32824" creationId="{1B1DFACE-4F6E-40CB-8DAB-A0702451FD89}"/>
          </ac:spMkLst>
        </pc:spChg>
        <pc:spChg chg="mod">
          <ac:chgData name="王 欣捷" userId="b965477fa0aef5e6" providerId="LiveId" clId="{2B0FDB0B-89C3-479F-AB9D-D58F11732152}" dt="2021-03-07T10:06:53.834" v="265"/>
          <ac:spMkLst>
            <pc:docMk/>
            <pc:sldMk cId="0" sldId="559"/>
            <ac:spMk id="32825" creationId="{160B5101-0A96-4525-BD5E-80683A61624F}"/>
          </ac:spMkLst>
        </pc:spChg>
        <pc:spChg chg="mod">
          <ac:chgData name="王 欣捷" userId="b965477fa0aef5e6" providerId="LiveId" clId="{2B0FDB0B-89C3-479F-AB9D-D58F11732152}" dt="2021-03-07T10:06:53.834" v="265"/>
          <ac:spMkLst>
            <pc:docMk/>
            <pc:sldMk cId="0" sldId="559"/>
            <ac:spMk id="32826" creationId="{04BBB402-5CCF-463C-865D-241C1EE9AE48}"/>
          </ac:spMkLst>
        </pc:spChg>
        <pc:spChg chg="mod">
          <ac:chgData name="王 欣捷" userId="b965477fa0aef5e6" providerId="LiveId" clId="{2B0FDB0B-89C3-479F-AB9D-D58F11732152}" dt="2021-03-07T10:06:53.834" v="265"/>
          <ac:spMkLst>
            <pc:docMk/>
            <pc:sldMk cId="0" sldId="559"/>
            <ac:spMk id="32827" creationId="{BAAA3205-F1C4-495C-B6DB-8E8F624BA6C7}"/>
          </ac:spMkLst>
        </pc:spChg>
        <pc:spChg chg="mod">
          <ac:chgData name="王 欣捷" userId="b965477fa0aef5e6" providerId="LiveId" clId="{2B0FDB0B-89C3-479F-AB9D-D58F11732152}" dt="2021-03-07T10:06:53.834" v="265"/>
          <ac:spMkLst>
            <pc:docMk/>
            <pc:sldMk cId="0" sldId="559"/>
            <ac:spMk id="32828" creationId="{8D4E7EAC-5E89-40F8-8C45-EAA70C03A2C8}"/>
          </ac:spMkLst>
        </pc:spChg>
        <pc:spChg chg="mod">
          <ac:chgData name="王 欣捷" userId="b965477fa0aef5e6" providerId="LiveId" clId="{2B0FDB0B-89C3-479F-AB9D-D58F11732152}" dt="2021-03-07T10:06:53.834" v="265"/>
          <ac:spMkLst>
            <pc:docMk/>
            <pc:sldMk cId="0" sldId="559"/>
            <ac:spMk id="32829" creationId="{78732D84-6458-440A-925D-7335D5C02B12}"/>
          </ac:spMkLst>
        </pc:spChg>
        <pc:spChg chg="mod">
          <ac:chgData name="王 欣捷" userId="b965477fa0aef5e6" providerId="LiveId" clId="{2B0FDB0B-89C3-479F-AB9D-D58F11732152}" dt="2021-03-07T10:06:53.834" v="265"/>
          <ac:spMkLst>
            <pc:docMk/>
            <pc:sldMk cId="0" sldId="559"/>
            <ac:spMk id="32830" creationId="{42724315-BD41-49D8-9125-56CF42C28769}"/>
          </ac:spMkLst>
        </pc:spChg>
        <pc:spChg chg="mod">
          <ac:chgData name="王 欣捷" userId="b965477fa0aef5e6" providerId="LiveId" clId="{2B0FDB0B-89C3-479F-AB9D-D58F11732152}" dt="2021-03-07T10:06:53.834" v="265"/>
          <ac:spMkLst>
            <pc:docMk/>
            <pc:sldMk cId="0" sldId="559"/>
            <ac:spMk id="32831" creationId="{C59AD5C6-DB67-4EAA-B00C-D911E83582F0}"/>
          </ac:spMkLst>
        </pc:spChg>
        <pc:spChg chg="mod">
          <ac:chgData name="王 欣捷" userId="b965477fa0aef5e6" providerId="LiveId" clId="{2B0FDB0B-89C3-479F-AB9D-D58F11732152}" dt="2021-03-07T10:06:53.834" v="265"/>
          <ac:spMkLst>
            <pc:docMk/>
            <pc:sldMk cId="0" sldId="559"/>
            <ac:spMk id="32832" creationId="{37A25A2B-7413-4C43-9DE2-2E869B64DAC1}"/>
          </ac:spMkLst>
        </pc:spChg>
        <pc:spChg chg="mod">
          <ac:chgData name="王 欣捷" userId="b965477fa0aef5e6" providerId="LiveId" clId="{2B0FDB0B-89C3-479F-AB9D-D58F11732152}" dt="2021-03-07T10:06:53.834" v="265"/>
          <ac:spMkLst>
            <pc:docMk/>
            <pc:sldMk cId="0" sldId="559"/>
            <ac:spMk id="32833" creationId="{755C6E17-4F28-4981-9324-15A3FDF5C99F}"/>
          </ac:spMkLst>
        </pc:spChg>
        <pc:spChg chg="mod">
          <ac:chgData name="王 欣捷" userId="b965477fa0aef5e6" providerId="LiveId" clId="{2B0FDB0B-89C3-479F-AB9D-D58F11732152}" dt="2021-03-07T10:06:53.834" v="265"/>
          <ac:spMkLst>
            <pc:docMk/>
            <pc:sldMk cId="0" sldId="559"/>
            <ac:spMk id="32834" creationId="{E5B2D2D4-92E1-4E00-85AA-5E9C46404F09}"/>
          </ac:spMkLst>
        </pc:spChg>
        <pc:spChg chg="mod">
          <ac:chgData name="王 欣捷" userId="b965477fa0aef5e6" providerId="LiveId" clId="{2B0FDB0B-89C3-479F-AB9D-D58F11732152}" dt="2021-03-07T10:06:53.834" v="265"/>
          <ac:spMkLst>
            <pc:docMk/>
            <pc:sldMk cId="0" sldId="559"/>
            <ac:spMk id="32835" creationId="{1719F992-A645-4C4C-B088-DAEF922EC8D8}"/>
          </ac:spMkLst>
        </pc:spChg>
        <pc:spChg chg="mod">
          <ac:chgData name="王 欣捷" userId="b965477fa0aef5e6" providerId="LiveId" clId="{2B0FDB0B-89C3-479F-AB9D-D58F11732152}" dt="2021-03-07T10:06:53.834" v="265"/>
          <ac:spMkLst>
            <pc:docMk/>
            <pc:sldMk cId="0" sldId="559"/>
            <ac:spMk id="32836" creationId="{2A2FBC38-90AF-42E7-8857-F700FBBA3B40}"/>
          </ac:spMkLst>
        </pc:spChg>
        <pc:spChg chg="mod">
          <ac:chgData name="王 欣捷" userId="b965477fa0aef5e6" providerId="LiveId" clId="{2B0FDB0B-89C3-479F-AB9D-D58F11732152}" dt="2021-03-07T10:06:53.834" v="265"/>
          <ac:spMkLst>
            <pc:docMk/>
            <pc:sldMk cId="0" sldId="559"/>
            <ac:spMk id="32837" creationId="{CBD403DD-68A5-4389-87C9-B290364051FD}"/>
          </ac:spMkLst>
        </pc:spChg>
        <pc:spChg chg="mod">
          <ac:chgData name="王 欣捷" userId="b965477fa0aef5e6" providerId="LiveId" clId="{2B0FDB0B-89C3-479F-AB9D-D58F11732152}" dt="2021-03-07T10:06:53.834" v="265"/>
          <ac:spMkLst>
            <pc:docMk/>
            <pc:sldMk cId="0" sldId="559"/>
            <ac:spMk id="32838" creationId="{05BBDC43-BAEF-48FC-BA59-3D9430084BA2}"/>
          </ac:spMkLst>
        </pc:spChg>
        <pc:spChg chg="mod">
          <ac:chgData name="王 欣捷" userId="b965477fa0aef5e6" providerId="LiveId" clId="{2B0FDB0B-89C3-479F-AB9D-D58F11732152}" dt="2021-03-07T10:06:53.834" v="265"/>
          <ac:spMkLst>
            <pc:docMk/>
            <pc:sldMk cId="0" sldId="559"/>
            <ac:spMk id="32839" creationId="{92EB7A3C-9DCC-4A9E-9DF6-A74ED55AA648}"/>
          </ac:spMkLst>
        </pc:spChg>
        <pc:spChg chg="mod">
          <ac:chgData name="王 欣捷" userId="b965477fa0aef5e6" providerId="LiveId" clId="{2B0FDB0B-89C3-479F-AB9D-D58F11732152}" dt="2021-03-07T10:06:53.834" v="265"/>
          <ac:spMkLst>
            <pc:docMk/>
            <pc:sldMk cId="0" sldId="559"/>
            <ac:spMk id="32840" creationId="{CEDE5591-910D-4FD7-9E1F-81BBDB232A35}"/>
          </ac:spMkLst>
        </pc:spChg>
        <pc:spChg chg="mod">
          <ac:chgData name="王 欣捷" userId="b965477fa0aef5e6" providerId="LiveId" clId="{2B0FDB0B-89C3-479F-AB9D-D58F11732152}" dt="2021-03-07T10:06:53.834" v="265"/>
          <ac:spMkLst>
            <pc:docMk/>
            <pc:sldMk cId="0" sldId="559"/>
            <ac:spMk id="32841" creationId="{45CAA694-7033-458A-A0FE-B02A12B0ED60}"/>
          </ac:spMkLst>
        </pc:spChg>
        <pc:spChg chg="mod">
          <ac:chgData name="王 欣捷" userId="b965477fa0aef5e6" providerId="LiveId" clId="{2B0FDB0B-89C3-479F-AB9D-D58F11732152}" dt="2021-03-07T10:06:53.834" v="265"/>
          <ac:spMkLst>
            <pc:docMk/>
            <pc:sldMk cId="0" sldId="559"/>
            <ac:spMk id="32842" creationId="{CE49668E-1E53-41A5-A134-8CF5ECA18C23}"/>
          </ac:spMkLst>
        </pc:spChg>
        <pc:spChg chg="mod">
          <ac:chgData name="王 欣捷" userId="b965477fa0aef5e6" providerId="LiveId" clId="{2B0FDB0B-89C3-479F-AB9D-D58F11732152}" dt="2021-03-07T10:06:53.834" v="265"/>
          <ac:spMkLst>
            <pc:docMk/>
            <pc:sldMk cId="0" sldId="559"/>
            <ac:spMk id="32843" creationId="{5CCF2414-861F-42FC-8D7A-545559B1A38A}"/>
          </ac:spMkLst>
        </pc:spChg>
        <pc:spChg chg="mod">
          <ac:chgData name="王 欣捷" userId="b965477fa0aef5e6" providerId="LiveId" clId="{2B0FDB0B-89C3-479F-AB9D-D58F11732152}" dt="2021-03-07T10:06:53.834" v="265"/>
          <ac:spMkLst>
            <pc:docMk/>
            <pc:sldMk cId="0" sldId="559"/>
            <ac:spMk id="32844" creationId="{AE7CDBEE-9CAD-430D-801E-D2D97CBE9010}"/>
          </ac:spMkLst>
        </pc:spChg>
        <pc:spChg chg="mod">
          <ac:chgData name="王 欣捷" userId="b965477fa0aef5e6" providerId="LiveId" clId="{2B0FDB0B-89C3-479F-AB9D-D58F11732152}" dt="2021-03-07T10:06:53.834" v="265"/>
          <ac:spMkLst>
            <pc:docMk/>
            <pc:sldMk cId="0" sldId="559"/>
            <ac:spMk id="32845" creationId="{48870BB4-9B8C-47C7-A550-7630EFBA45FB}"/>
          </ac:spMkLst>
        </pc:spChg>
        <pc:spChg chg="mod">
          <ac:chgData name="王 欣捷" userId="b965477fa0aef5e6" providerId="LiveId" clId="{2B0FDB0B-89C3-479F-AB9D-D58F11732152}" dt="2021-03-07T10:06:53.834" v="265"/>
          <ac:spMkLst>
            <pc:docMk/>
            <pc:sldMk cId="0" sldId="559"/>
            <ac:spMk id="32846" creationId="{D1FCEC9F-06D4-41CB-A39F-702FEE99B5AD}"/>
          </ac:spMkLst>
        </pc:spChg>
        <pc:spChg chg="mod">
          <ac:chgData name="王 欣捷" userId="b965477fa0aef5e6" providerId="LiveId" clId="{2B0FDB0B-89C3-479F-AB9D-D58F11732152}" dt="2021-03-07T10:06:53.834" v="265"/>
          <ac:spMkLst>
            <pc:docMk/>
            <pc:sldMk cId="0" sldId="559"/>
            <ac:spMk id="32847" creationId="{38D2AE6A-EA1D-4A7A-A349-4695D9CB71B4}"/>
          </ac:spMkLst>
        </pc:spChg>
        <pc:spChg chg="mod">
          <ac:chgData name="王 欣捷" userId="b965477fa0aef5e6" providerId="LiveId" clId="{2B0FDB0B-89C3-479F-AB9D-D58F11732152}" dt="2021-03-07T10:06:53.834" v="265"/>
          <ac:spMkLst>
            <pc:docMk/>
            <pc:sldMk cId="0" sldId="559"/>
            <ac:spMk id="32848" creationId="{B1B6D6E6-A712-4038-BE08-802E819520A1}"/>
          </ac:spMkLst>
        </pc:spChg>
        <pc:spChg chg="mod">
          <ac:chgData name="王 欣捷" userId="b965477fa0aef5e6" providerId="LiveId" clId="{2B0FDB0B-89C3-479F-AB9D-D58F11732152}" dt="2021-03-07T10:06:53.834" v="265"/>
          <ac:spMkLst>
            <pc:docMk/>
            <pc:sldMk cId="0" sldId="559"/>
            <ac:spMk id="32849" creationId="{8E86713B-F039-4FDE-B34F-C65A87C2E4BD}"/>
          </ac:spMkLst>
        </pc:spChg>
        <pc:spChg chg="mod">
          <ac:chgData name="王 欣捷" userId="b965477fa0aef5e6" providerId="LiveId" clId="{2B0FDB0B-89C3-479F-AB9D-D58F11732152}" dt="2021-03-07T10:06:53.834" v="265"/>
          <ac:spMkLst>
            <pc:docMk/>
            <pc:sldMk cId="0" sldId="559"/>
            <ac:spMk id="32850" creationId="{7E4002F3-7DAA-4CE9-885A-C3E3B4332C41}"/>
          </ac:spMkLst>
        </pc:spChg>
        <pc:spChg chg="mod">
          <ac:chgData name="王 欣捷" userId="b965477fa0aef5e6" providerId="LiveId" clId="{2B0FDB0B-89C3-479F-AB9D-D58F11732152}" dt="2021-03-07T10:06:53.834" v="265"/>
          <ac:spMkLst>
            <pc:docMk/>
            <pc:sldMk cId="0" sldId="559"/>
            <ac:spMk id="32851" creationId="{A43549E1-B5B1-4D41-B2B1-34EB402A2F48}"/>
          </ac:spMkLst>
        </pc:spChg>
        <pc:spChg chg="mod">
          <ac:chgData name="王 欣捷" userId="b965477fa0aef5e6" providerId="LiveId" clId="{2B0FDB0B-89C3-479F-AB9D-D58F11732152}" dt="2021-03-07T10:06:53.834" v="265"/>
          <ac:spMkLst>
            <pc:docMk/>
            <pc:sldMk cId="0" sldId="559"/>
            <ac:spMk id="32852" creationId="{6DF22A33-95F6-4AEB-84FE-F6F482CCEA45}"/>
          </ac:spMkLst>
        </pc:spChg>
        <pc:spChg chg="mod">
          <ac:chgData name="王 欣捷" userId="b965477fa0aef5e6" providerId="LiveId" clId="{2B0FDB0B-89C3-479F-AB9D-D58F11732152}" dt="2021-03-07T10:06:53.834" v="265"/>
          <ac:spMkLst>
            <pc:docMk/>
            <pc:sldMk cId="0" sldId="559"/>
            <ac:spMk id="32853" creationId="{BD882A42-1F5E-407A-A702-9809FB3DDFD2}"/>
          </ac:spMkLst>
        </pc:spChg>
        <pc:spChg chg="mod">
          <ac:chgData name="王 欣捷" userId="b965477fa0aef5e6" providerId="LiveId" clId="{2B0FDB0B-89C3-479F-AB9D-D58F11732152}" dt="2021-03-07T10:06:53.834" v="265"/>
          <ac:spMkLst>
            <pc:docMk/>
            <pc:sldMk cId="0" sldId="559"/>
            <ac:spMk id="32854" creationId="{A4BBF589-C2A0-4B8A-B789-627745F0E2BE}"/>
          </ac:spMkLst>
        </pc:spChg>
        <pc:spChg chg="mod">
          <ac:chgData name="王 欣捷" userId="b965477fa0aef5e6" providerId="LiveId" clId="{2B0FDB0B-89C3-479F-AB9D-D58F11732152}" dt="2021-03-07T10:06:53.834" v="265"/>
          <ac:spMkLst>
            <pc:docMk/>
            <pc:sldMk cId="0" sldId="559"/>
            <ac:spMk id="32855" creationId="{BAD19F99-E39A-4D28-A319-21BA987546ED}"/>
          </ac:spMkLst>
        </pc:spChg>
        <pc:spChg chg="mod">
          <ac:chgData name="王 欣捷" userId="b965477fa0aef5e6" providerId="LiveId" clId="{2B0FDB0B-89C3-479F-AB9D-D58F11732152}" dt="2021-03-07T10:06:53.834" v="265"/>
          <ac:spMkLst>
            <pc:docMk/>
            <pc:sldMk cId="0" sldId="559"/>
            <ac:spMk id="32856" creationId="{7D751DE0-E8AC-461C-9637-C39CB80EA117}"/>
          </ac:spMkLst>
        </pc:spChg>
        <pc:spChg chg="mod">
          <ac:chgData name="王 欣捷" userId="b965477fa0aef5e6" providerId="LiveId" clId="{2B0FDB0B-89C3-479F-AB9D-D58F11732152}" dt="2021-03-07T10:06:53.834" v="265"/>
          <ac:spMkLst>
            <pc:docMk/>
            <pc:sldMk cId="0" sldId="559"/>
            <ac:spMk id="32857" creationId="{4E8AA5D4-0774-4A73-A2A0-FA1F9931EAFA}"/>
          </ac:spMkLst>
        </pc:spChg>
        <pc:spChg chg="mod">
          <ac:chgData name="王 欣捷" userId="b965477fa0aef5e6" providerId="LiveId" clId="{2B0FDB0B-89C3-479F-AB9D-D58F11732152}" dt="2021-03-07T10:06:53.834" v="265"/>
          <ac:spMkLst>
            <pc:docMk/>
            <pc:sldMk cId="0" sldId="559"/>
            <ac:spMk id="176217" creationId="{ADA57373-CACC-4A6C-B1C1-3C5626FF979A}"/>
          </ac:spMkLst>
        </pc:spChg>
        <pc:grpChg chg="mod">
          <ac:chgData name="王 欣捷" userId="b965477fa0aef5e6" providerId="LiveId" clId="{2B0FDB0B-89C3-479F-AB9D-D58F11732152}" dt="2021-03-07T10:06:53.834" v="265"/>
          <ac:grpSpMkLst>
            <pc:docMk/>
            <pc:sldMk cId="0" sldId="559"/>
            <ac:grpSpMk id="6" creationId="{71AAB49C-B3C9-4869-A151-7E184700B489}"/>
          </ac:grpSpMkLst>
        </pc:grpChg>
        <pc:grpChg chg="mod">
          <ac:chgData name="王 欣捷" userId="b965477fa0aef5e6" providerId="LiveId" clId="{2B0FDB0B-89C3-479F-AB9D-D58F11732152}" dt="2021-03-07T10:06:53.834" v="265"/>
          <ac:grpSpMkLst>
            <pc:docMk/>
            <pc:sldMk cId="0" sldId="559"/>
            <ac:grpSpMk id="32772" creationId="{3065A42E-A99B-4DB6-956F-1D209CEDF94C}"/>
          </ac:grpSpMkLst>
        </pc:grpChg>
        <pc:grpChg chg="mod">
          <ac:chgData name="王 欣捷" userId="b965477fa0aef5e6" providerId="LiveId" clId="{2B0FDB0B-89C3-479F-AB9D-D58F11732152}" dt="2021-03-07T10:06:53.834" v="265"/>
          <ac:grpSpMkLst>
            <pc:docMk/>
            <pc:sldMk cId="0" sldId="559"/>
            <ac:grpSpMk id="32774" creationId="{F8BE2EBF-A392-4A0A-A777-2A88894D07CA}"/>
          </ac:grpSpMkLst>
        </pc:grpChg>
        <pc:grpChg chg="mod">
          <ac:chgData name="王 欣捷" userId="b965477fa0aef5e6" providerId="LiveId" clId="{2B0FDB0B-89C3-479F-AB9D-D58F11732152}" dt="2021-03-07T10:06:53.834" v="265"/>
          <ac:grpSpMkLst>
            <pc:docMk/>
            <pc:sldMk cId="0" sldId="559"/>
            <ac:grpSpMk id="32778" creationId="{525AC635-1AE6-494D-9D2A-919DDD8E1320}"/>
          </ac:grpSpMkLst>
        </pc:grpChg>
        <pc:grpChg chg="mod">
          <ac:chgData name="王 欣捷" userId="b965477fa0aef5e6" providerId="LiveId" clId="{2B0FDB0B-89C3-479F-AB9D-D58F11732152}" dt="2021-03-07T10:06:53.834" v="265"/>
          <ac:grpSpMkLst>
            <pc:docMk/>
            <pc:sldMk cId="0" sldId="559"/>
            <ac:grpSpMk id="32797" creationId="{F12537AF-F61C-463E-967D-0AAAB97EC944}"/>
          </ac:grpSpMkLst>
        </pc:grpChg>
        <pc:grpChg chg="mod">
          <ac:chgData name="王 欣捷" userId="b965477fa0aef5e6" providerId="LiveId" clId="{2B0FDB0B-89C3-479F-AB9D-D58F11732152}" dt="2021-03-07T10:06:53.834" v="265"/>
          <ac:grpSpMkLst>
            <pc:docMk/>
            <pc:sldMk cId="0" sldId="559"/>
            <ac:grpSpMk id="32821" creationId="{EB0D5EBC-24FB-434B-8095-DFEC579A6725}"/>
          </ac:grpSpMkLst>
        </pc:grpChg>
      </pc:sldChg>
      <pc:sldChg chg="modSp mod ord modNotes">
        <pc:chgData name="王 欣捷" userId="b965477fa0aef5e6" providerId="LiveId" clId="{2B0FDB0B-89C3-479F-AB9D-D58F11732152}" dt="2021-03-07T15:08:10.671" v="2213"/>
        <pc:sldMkLst>
          <pc:docMk/>
          <pc:sldMk cId="0" sldId="560"/>
        </pc:sldMkLst>
        <pc:spChg chg="mod">
          <ac:chgData name="王 欣捷" userId="b965477fa0aef5e6" providerId="LiveId" clId="{2B0FDB0B-89C3-479F-AB9D-D58F11732152}" dt="2021-03-07T10:06:53.834" v="265"/>
          <ac:spMkLst>
            <pc:docMk/>
            <pc:sldMk cId="0" sldId="560"/>
            <ac:spMk id="33794" creationId="{8AC33BDB-7ABF-456F-AEEA-30BDE6C4EF5F}"/>
          </ac:spMkLst>
        </pc:spChg>
        <pc:spChg chg="mod">
          <ac:chgData name="王 欣捷" userId="b965477fa0aef5e6" providerId="LiveId" clId="{2B0FDB0B-89C3-479F-AB9D-D58F11732152}" dt="2021-03-07T10:06:53.834" v="265"/>
          <ac:spMkLst>
            <pc:docMk/>
            <pc:sldMk cId="0" sldId="560"/>
            <ac:spMk id="33795" creationId="{2A97E382-0809-40C6-9D8D-8B9033E52F5A}"/>
          </ac:spMkLst>
        </pc:spChg>
        <pc:spChg chg="mod">
          <ac:chgData name="王 欣捷" userId="b965477fa0aef5e6" providerId="LiveId" clId="{2B0FDB0B-89C3-479F-AB9D-D58F11732152}" dt="2021-03-07T13:27:25.428" v="1489" actId="1076"/>
          <ac:spMkLst>
            <pc:docMk/>
            <pc:sldMk cId="0" sldId="560"/>
            <ac:spMk id="33797" creationId="{D6A1243B-3806-480C-AA24-0D1583C3C341}"/>
          </ac:spMkLst>
        </pc:spChg>
        <pc:spChg chg="mod">
          <ac:chgData name="王 欣捷" userId="b965477fa0aef5e6" providerId="LiveId" clId="{2B0FDB0B-89C3-479F-AB9D-D58F11732152}" dt="2021-03-07T13:27:25.428" v="1489" actId="1076"/>
          <ac:spMkLst>
            <pc:docMk/>
            <pc:sldMk cId="0" sldId="560"/>
            <ac:spMk id="33799" creationId="{D4767828-3124-4B00-AF78-E9D73C7AED50}"/>
          </ac:spMkLst>
        </pc:spChg>
        <pc:spChg chg="mod">
          <ac:chgData name="王 欣捷" userId="b965477fa0aef5e6" providerId="LiveId" clId="{2B0FDB0B-89C3-479F-AB9D-D58F11732152}" dt="2021-03-07T13:27:25.428" v="1489" actId="1076"/>
          <ac:spMkLst>
            <pc:docMk/>
            <pc:sldMk cId="0" sldId="560"/>
            <ac:spMk id="33800" creationId="{79A4286D-5705-4B15-A2B3-BDA1DEC75D8D}"/>
          </ac:spMkLst>
        </pc:spChg>
        <pc:spChg chg="mod">
          <ac:chgData name="王 欣捷" userId="b965477fa0aef5e6" providerId="LiveId" clId="{2B0FDB0B-89C3-479F-AB9D-D58F11732152}" dt="2021-03-07T13:27:25.428" v="1489" actId="1076"/>
          <ac:spMkLst>
            <pc:docMk/>
            <pc:sldMk cId="0" sldId="560"/>
            <ac:spMk id="33801" creationId="{39A42F79-6A66-4764-8A3C-45FD53D81703}"/>
          </ac:spMkLst>
        </pc:spChg>
        <pc:spChg chg="mod">
          <ac:chgData name="王 欣捷" userId="b965477fa0aef5e6" providerId="LiveId" clId="{2B0FDB0B-89C3-479F-AB9D-D58F11732152}" dt="2021-03-07T13:27:25.428" v="1489" actId="1076"/>
          <ac:spMkLst>
            <pc:docMk/>
            <pc:sldMk cId="0" sldId="560"/>
            <ac:spMk id="33802" creationId="{3B30EF81-45B9-4196-AC2C-9025D9D517AD}"/>
          </ac:spMkLst>
        </pc:spChg>
        <pc:spChg chg="mod">
          <ac:chgData name="王 欣捷" userId="b965477fa0aef5e6" providerId="LiveId" clId="{2B0FDB0B-89C3-479F-AB9D-D58F11732152}" dt="2021-03-07T13:27:25.428" v="1489" actId="1076"/>
          <ac:spMkLst>
            <pc:docMk/>
            <pc:sldMk cId="0" sldId="560"/>
            <ac:spMk id="33803" creationId="{9D8D74DD-6B54-4866-820B-ED1D77A47412}"/>
          </ac:spMkLst>
        </pc:spChg>
        <pc:spChg chg="mod">
          <ac:chgData name="王 欣捷" userId="b965477fa0aef5e6" providerId="LiveId" clId="{2B0FDB0B-89C3-479F-AB9D-D58F11732152}" dt="2021-03-07T13:27:25.428" v="1489" actId="1076"/>
          <ac:spMkLst>
            <pc:docMk/>
            <pc:sldMk cId="0" sldId="560"/>
            <ac:spMk id="33804" creationId="{577B4C49-C38B-43D3-9438-276B162DE60F}"/>
          </ac:spMkLst>
        </pc:spChg>
        <pc:spChg chg="mod">
          <ac:chgData name="王 欣捷" userId="b965477fa0aef5e6" providerId="LiveId" clId="{2B0FDB0B-89C3-479F-AB9D-D58F11732152}" dt="2021-03-07T13:27:25.428" v="1489" actId="1076"/>
          <ac:spMkLst>
            <pc:docMk/>
            <pc:sldMk cId="0" sldId="560"/>
            <ac:spMk id="33805" creationId="{0AB3EA26-B9AE-4230-A185-129E9C267BFF}"/>
          </ac:spMkLst>
        </pc:spChg>
        <pc:spChg chg="mod">
          <ac:chgData name="王 欣捷" userId="b965477fa0aef5e6" providerId="LiveId" clId="{2B0FDB0B-89C3-479F-AB9D-D58F11732152}" dt="2021-03-07T13:27:25.428" v="1489" actId="1076"/>
          <ac:spMkLst>
            <pc:docMk/>
            <pc:sldMk cId="0" sldId="560"/>
            <ac:spMk id="33806" creationId="{4DD90E00-D9B6-4EBD-A8DD-DEE54D498354}"/>
          </ac:spMkLst>
        </pc:spChg>
        <pc:spChg chg="mod">
          <ac:chgData name="王 欣捷" userId="b965477fa0aef5e6" providerId="LiveId" clId="{2B0FDB0B-89C3-479F-AB9D-D58F11732152}" dt="2021-03-07T13:27:25.428" v="1489" actId="1076"/>
          <ac:spMkLst>
            <pc:docMk/>
            <pc:sldMk cId="0" sldId="560"/>
            <ac:spMk id="33807" creationId="{B7F321DD-D066-46E0-A796-0F4363630CA8}"/>
          </ac:spMkLst>
        </pc:spChg>
        <pc:spChg chg="mod">
          <ac:chgData name="王 欣捷" userId="b965477fa0aef5e6" providerId="LiveId" clId="{2B0FDB0B-89C3-479F-AB9D-D58F11732152}" dt="2021-03-07T13:27:25.428" v="1489" actId="1076"/>
          <ac:spMkLst>
            <pc:docMk/>
            <pc:sldMk cId="0" sldId="560"/>
            <ac:spMk id="33808" creationId="{9C94DF6E-0921-4B77-8E34-8A0CC711B6EF}"/>
          </ac:spMkLst>
        </pc:spChg>
        <pc:spChg chg="mod">
          <ac:chgData name="王 欣捷" userId="b965477fa0aef5e6" providerId="LiveId" clId="{2B0FDB0B-89C3-479F-AB9D-D58F11732152}" dt="2021-03-07T13:27:25.428" v="1489" actId="1076"/>
          <ac:spMkLst>
            <pc:docMk/>
            <pc:sldMk cId="0" sldId="560"/>
            <ac:spMk id="33809" creationId="{1AB9C05F-4CDD-40EA-B79B-178F27610D96}"/>
          </ac:spMkLst>
        </pc:spChg>
        <pc:spChg chg="mod">
          <ac:chgData name="王 欣捷" userId="b965477fa0aef5e6" providerId="LiveId" clId="{2B0FDB0B-89C3-479F-AB9D-D58F11732152}" dt="2021-03-07T13:27:25.428" v="1489" actId="1076"/>
          <ac:spMkLst>
            <pc:docMk/>
            <pc:sldMk cId="0" sldId="560"/>
            <ac:spMk id="33810" creationId="{6358EE75-3794-44E6-8A28-E3A237AFF86C}"/>
          </ac:spMkLst>
        </pc:spChg>
        <pc:spChg chg="mod">
          <ac:chgData name="王 欣捷" userId="b965477fa0aef5e6" providerId="LiveId" clId="{2B0FDB0B-89C3-479F-AB9D-D58F11732152}" dt="2021-03-07T13:27:25.428" v="1489" actId="1076"/>
          <ac:spMkLst>
            <pc:docMk/>
            <pc:sldMk cId="0" sldId="560"/>
            <ac:spMk id="33811" creationId="{59341A72-2E9C-43DC-8AD1-A33AFE6A1595}"/>
          </ac:spMkLst>
        </pc:spChg>
        <pc:grpChg chg="mod">
          <ac:chgData name="王 欣捷" userId="b965477fa0aef5e6" providerId="LiveId" clId="{2B0FDB0B-89C3-479F-AB9D-D58F11732152}" dt="2021-03-07T13:27:25.428" v="1489" actId="1076"/>
          <ac:grpSpMkLst>
            <pc:docMk/>
            <pc:sldMk cId="0" sldId="560"/>
            <ac:grpSpMk id="33796" creationId="{0DF071C6-4908-4EE6-A5F3-5B9B2122012D}"/>
          </ac:grpSpMkLst>
        </pc:grpChg>
        <pc:grpChg chg="mod">
          <ac:chgData name="王 欣捷" userId="b965477fa0aef5e6" providerId="LiveId" clId="{2B0FDB0B-89C3-479F-AB9D-D58F11732152}" dt="2021-03-07T13:27:25.428" v="1489" actId="1076"/>
          <ac:grpSpMkLst>
            <pc:docMk/>
            <pc:sldMk cId="0" sldId="560"/>
            <ac:grpSpMk id="33798" creationId="{7BC6555F-7CDC-462B-AE61-2DA83669858D}"/>
          </ac:grpSpMkLst>
        </pc:grpChg>
      </pc:sldChg>
      <pc:sldChg chg="modSp mod">
        <pc:chgData name="王 欣捷" userId="b965477fa0aef5e6" providerId="LiveId" clId="{2B0FDB0B-89C3-479F-AB9D-D58F11732152}" dt="2021-03-07T15:02:18.230" v="2184" actId="207"/>
        <pc:sldMkLst>
          <pc:docMk/>
          <pc:sldMk cId="0" sldId="564"/>
        </pc:sldMkLst>
        <pc:spChg chg="mod">
          <ac:chgData name="王 欣捷" userId="b965477fa0aef5e6" providerId="LiveId" clId="{2B0FDB0B-89C3-479F-AB9D-D58F11732152}" dt="2021-03-07T10:06:53.834" v="265"/>
          <ac:spMkLst>
            <pc:docMk/>
            <pc:sldMk cId="0" sldId="564"/>
            <ac:spMk id="34818" creationId="{2D914524-C6B9-4283-9558-9DE8C47502F5}"/>
          </ac:spMkLst>
        </pc:spChg>
        <pc:spChg chg="mod">
          <ac:chgData name="王 欣捷" userId="b965477fa0aef5e6" providerId="LiveId" clId="{2B0FDB0B-89C3-479F-AB9D-D58F11732152}" dt="2021-03-07T15:02:18.230" v="2184" actId="207"/>
          <ac:spMkLst>
            <pc:docMk/>
            <pc:sldMk cId="0" sldId="564"/>
            <ac:spMk id="34819" creationId="{0DF84400-CC16-43F1-8FF7-C659C66BD1D0}"/>
          </ac:spMkLst>
        </pc:spChg>
      </pc:sldChg>
      <pc:sldChg chg="modSp mod">
        <pc:chgData name="王 欣捷" userId="b965477fa0aef5e6" providerId="LiveId" clId="{2B0FDB0B-89C3-479F-AB9D-D58F11732152}" dt="2021-03-07T15:02:35.518" v="2188" actId="207"/>
        <pc:sldMkLst>
          <pc:docMk/>
          <pc:sldMk cId="0" sldId="565"/>
        </pc:sldMkLst>
        <pc:spChg chg="mod">
          <ac:chgData name="王 欣捷" userId="b965477fa0aef5e6" providerId="LiveId" clId="{2B0FDB0B-89C3-479F-AB9D-D58F11732152}" dt="2021-03-07T10:06:53.834" v="265"/>
          <ac:spMkLst>
            <pc:docMk/>
            <pc:sldMk cId="0" sldId="565"/>
            <ac:spMk id="35842" creationId="{D1E2007A-D615-4A9D-B73A-B770CFD90209}"/>
          </ac:spMkLst>
        </pc:spChg>
        <pc:spChg chg="mod">
          <ac:chgData name="王 欣捷" userId="b965477fa0aef5e6" providerId="LiveId" clId="{2B0FDB0B-89C3-479F-AB9D-D58F11732152}" dt="2021-03-07T15:02:35.518" v="2188" actId="207"/>
          <ac:spMkLst>
            <pc:docMk/>
            <pc:sldMk cId="0" sldId="565"/>
            <ac:spMk id="35843" creationId="{3BEB63BF-5485-4879-8150-B23DD01A9436}"/>
          </ac:spMkLst>
        </pc:spChg>
      </pc:sldChg>
      <pc:sldChg chg="modSp mod">
        <pc:chgData name="王 欣捷" userId="b965477fa0aef5e6" providerId="LiveId" clId="{2B0FDB0B-89C3-479F-AB9D-D58F11732152}" dt="2021-03-07T10:06:53.834" v="265"/>
        <pc:sldMkLst>
          <pc:docMk/>
          <pc:sldMk cId="0" sldId="566"/>
        </pc:sldMkLst>
        <pc:spChg chg="mod">
          <ac:chgData name="王 欣捷" userId="b965477fa0aef5e6" providerId="LiveId" clId="{2B0FDB0B-89C3-479F-AB9D-D58F11732152}" dt="2021-03-07T10:06:53.834" v="265"/>
          <ac:spMkLst>
            <pc:docMk/>
            <pc:sldMk cId="0" sldId="566"/>
            <ac:spMk id="36866" creationId="{D0090296-3D5B-4E97-BBA5-385D49582EFA}"/>
          </ac:spMkLst>
        </pc:spChg>
        <pc:spChg chg="mod">
          <ac:chgData name="王 欣捷" userId="b965477fa0aef5e6" providerId="LiveId" clId="{2B0FDB0B-89C3-479F-AB9D-D58F11732152}" dt="2021-03-07T10:06:53.834" v="265"/>
          <ac:spMkLst>
            <pc:docMk/>
            <pc:sldMk cId="0" sldId="566"/>
            <ac:spMk id="36867" creationId="{1B04F8D2-EE18-4DB8-B855-6F704623FC78}"/>
          </ac:spMkLst>
        </pc:spChg>
      </pc:sldChg>
      <pc:sldChg chg="modSp mod">
        <pc:chgData name="王 欣捷" userId="b965477fa0aef5e6" providerId="LiveId" clId="{2B0FDB0B-89C3-479F-AB9D-D58F11732152}" dt="2021-03-07T10:06:53.834" v="265"/>
        <pc:sldMkLst>
          <pc:docMk/>
          <pc:sldMk cId="0" sldId="567"/>
        </pc:sldMkLst>
        <pc:spChg chg="mod">
          <ac:chgData name="王 欣捷" userId="b965477fa0aef5e6" providerId="LiveId" clId="{2B0FDB0B-89C3-479F-AB9D-D58F11732152}" dt="2021-03-07T10:06:53.834" v="265"/>
          <ac:spMkLst>
            <pc:docMk/>
            <pc:sldMk cId="0" sldId="567"/>
            <ac:spMk id="37890" creationId="{BF91E06E-C22C-4D37-BEB4-8096AA94E7DC}"/>
          </ac:spMkLst>
        </pc:spChg>
        <pc:spChg chg="mod">
          <ac:chgData name="王 欣捷" userId="b965477fa0aef5e6" providerId="LiveId" clId="{2B0FDB0B-89C3-479F-AB9D-D58F11732152}" dt="2021-03-07T10:06:53.834" v="265"/>
          <ac:spMkLst>
            <pc:docMk/>
            <pc:sldMk cId="0" sldId="567"/>
            <ac:spMk id="37891" creationId="{8EEBA2E3-1A9A-4B62-9340-11225E187CCF}"/>
          </ac:spMkLst>
        </pc:spChg>
      </pc:sldChg>
      <pc:sldChg chg="modSp mod">
        <pc:chgData name="王 欣捷" userId="b965477fa0aef5e6" providerId="LiveId" clId="{2B0FDB0B-89C3-479F-AB9D-D58F11732152}" dt="2021-03-07T10:06:53.834" v="265"/>
        <pc:sldMkLst>
          <pc:docMk/>
          <pc:sldMk cId="0" sldId="568"/>
        </pc:sldMkLst>
        <pc:spChg chg="mod">
          <ac:chgData name="王 欣捷" userId="b965477fa0aef5e6" providerId="LiveId" clId="{2B0FDB0B-89C3-479F-AB9D-D58F11732152}" dt="2021-03-07T10:06:53.834" v="265"/>
          <ac:spMkLst>
            <pc:docMk/>
            <pc:sldMk cId="0" sldId="568"/>
            <ac:spMk id="38914" creationId="{87BD1474-3F84-42CB-B4BB-B9C8CF397646}"/>
          </ac:spMkLst>
        </pc:spChg>
        <pc:spChg chg="mod">
          <ac:chgData name="王 欣捷" userId="b965477fa0aef5e6" providerId="LiveId" clId="{2B0FDB0B-89C3-479F-AB9D-D58F11732152}" dt="2021-03-07T10:06:53.834" v="265"/>
          <ac:spMkLst>
            <pc:docMk/>
            <pc:sldMk cId="0" sldId="568"/>
            <ac:spMk id="38915" creationId="{647C0448-FFEC-4C7D-8575-C5CAD3FC03FB}"/>
          </ac:spMkLst>
        </pc:spChg>
      </pc:sldChg>
      <pc:sldChg chg="modSp mod">
        <pc:chgData name="王 欣捷" userId="b965477fa0aef5e6" providerId="LiveId" clId="{2B0FDB0B-89C3-479F-AB9D-D58F11732152}" dt="2021-03-07T10:06:53.834" v="265"/>
        <pc:sldMkLst>
          <pc:docMk/>
          <pc:sldMk cId="0" sldId="569"/>
        </pc:sldMkLst>
        <pc:spChg chg="mod">
          <ac:chgData name="王 欣捷" userId="b965477fa0aef5e6" providerId="LiveId" clId="{2B0FDB0B-89C3-479F-AB9D-D58F11732152}" dt="2021-03-07T10:06:53.834" v="265"/>
          <ac:spMkLst>
            <pc:docMk/>
            <pc:sldMk cId="0" sldId="569"/>
            <ac:spMk id="39938" creationId="{20209341-ECF1-4850-A741-8F1A68020121}"/>
          </ac:spMkLst>
        </pc:spChg>
        <pc:spChg chg="mod">
          <ac:chgData name="王 欣捷" userId="b965477fa0aef5e6" providerId="LiveId" clId="{2B0FDB0B-89C3-479F-AB9D-D58F11732152}" dt="2021-03-07T10:06:53.834" v="265"/>
          <ac:spMkLst>
            <pc:docMk/>
            <pc:sldMk cId="0" sldId="569"/>
            <ac:spMk id="39939" creationId="{54FC707B-E5BC-4AD4-B595-86C81570ACCE}"/>
          </ac:spMkLst>
        </pc:spChg>
      </pc:sldChg>
      <pc:sldChg chg="modSp mod">
        <pc:chgData name="王 欣捷" userId="b965477fa0aef5e6" providerId="LiveId" clId="{2B0FDB0B-89C3-479F-AB9D-D58F11732152}" dt="2021-03-07T10:06:53.834" v="265"/>
        <pc:sldMkLst>
          <pc:docMk/>
          <pc:sldMk cId="0" sldId="570"/>
        </pc:sldMkLst>
        <pc:spChg chg="mod">
          <ac:chgData name="王 欣捷" userId="b965477fa0aef5e6" providerId="LiveId" clId="{2B0FDB0B-89C3-479F-AB9D-D58F11732152}" dt="2021-03-07T10:06:53.834" v="265"/>
          <ac:spMkLst>
            <pc:docMk/>
            <pc:sldMk cId="0" sldId="570"/>
            <ac:spMk id="40962" creationId="{7B317E27-687A-44AC-98C7-ADBF7FF41633}"/>
          </ac:spMkLst>
        </pc:spChg>
        <pc:spChg chg="mod">
          <ac:chgData name="王 欣捷" userId="b965477fa0aef5e6" providerId="LiveId" clId="{2B0FDB0B-89C3-479F-AB9D-D58F11732152}" dt="2021-03-07T10:06:53.834" v="265"/>
          <ac:spMkLst>
            <pc:docMk/>
            <pc:sldMk cId="0" sldId="570"/>
            <ac:spMk id="40963" creationId="{F6070BA1-EFF7-43D5-A981-FB137D57F810}"/>
          </ac:spMkLst>
        </pc:spChg>
      </pc:sldChg>
      <pc:sldChg chg="modSp mod">
        <pc:chgData name="王 欣捷" userId="b965477fa0aef5e6" providerId="LiveId" clId="{2B0FDB0B-89C3-479F-AB9D-D58F11732152}" dt="2021-03-07T10:06:53.834" v="265"/>
        <pc:sldMkLst>
          <pc:docMk/>
          <pc:sldMk cId="0" sldId="571"/>
        </pc:sldMkLst>
        <pc:spChg chg="mod">
          <ac:chgData name="王 欣捷" userId="b965477fa0aef5e6" providerId="LiveId" clId="{2B0FDB0B-89C3-479F-AB9D-D58F11732152}" dt="2021-03-07T10:06:53.834" v="265"/>
          <ac:spMkLst>
            <pc:docMk/>
            <pc:sldMk cId="0" sldId="571"/>
            <ac:spMk id="41986" creationId="{8B7B078E-FAFB-4C7C-A2A7-876CE748E2C5}"/>
          </ac:spMkLst>
        </pc:spChg>
        <pc:spChg chg="mod">
          <ac:chgData name="王 欣捷" userId="b965477fa0aef5e6" providerId="LiveId" clId="{2B0FDB0B-89C3-479F-AB9D-D58F11732152}" dt="2021-03-07T10:06:53.834" v="265"/>
          <ac:spMkLst>
            <pc:docMk/>
            <pc:sldMk cId="0" sldId="571"/>
            <ac:spMk id="41987" creationId="{0F7F0EC5-A56E-4215-AE08-04D1FC62041D}"/>
          </ac:spMkLst>
        </pc:spChg>
      </pc:sldChg>
      <pc:sldChg chg="modSp mod">
        <pc:chgData name="王 欣捷" userId="b965477fa0aef5e6" providerId="LiveId" clId="{2B0FDB0B-89C3-479F-AB9D-D58F11732152}" dt="2021-03-07T10:06:53.834" v="265"/>
        <pc:sldMkLst>
          <pc:docMk/>
          <pc:sldMk cId="0" sldId="572"/>
        </pc:sldMkLst>
        <pc:spChg chg="mod">
          <ac:chgData name="王 欣捷" userId="b965477fa0aef5e6" providerId="LiveId" clId="{2B0FDB0B-89C3-479F-AB9D-D58F11732152}" dt="2021-03-07T10:06:53.834" v="265"/>
          <ac:spMkLst>
            <pc:docMk/>
            <pc:sldMk cId="0" sldId="572"/>
            <ac:spMk id="43010" creationId="{3A80E73C-F8D7-47C4-9932-FFC549039F6B}"/>
          </ac:spMkLst>
        </pc:spChg>
        <pc:spChg chg="mod">
          <ac:chgData name="王 欣捷" userId="b965477fa0aef5e6" providerId="LiveId" clId="{2B0FDB0B-89C3-479F-AB9D-D58F11732152}" dt="2021-03-07T10:06:53.834" v="265"/>
          <ac:spMkLst>
            <pc:docMk/>
            <pc:sldMk cId="0" sldId="572"/>
            <ac:spMk id="43011" creationId="{EA287DAE-87E5-4713-AA15-1F177D49B046}"/>
          </ac:spMkLst>
        </pc:spChg>
      </pc:sldChg>
      <pc:sldChg chg="addSp delSp modSp del mod">
        <pc:chgData name="王 欣捷" userId="b965477fa0aef5e6" providerId="LiveId" clId="{2B0FDB0B-89C3-479F-AB9D-D58F11732152}" dt="2021-03-07T15:19:16.640" v="2314" actId="47"/>
        <pc:sldMkLst>
          <pc:docMk/>
          <pc:sldMk cId="0" sldId="573"/>
        </pc:sldMkLst>
        <pc:spChg chg="mod">
          <ac:chgData name="王 欣捷" userId="b965477fa0aef5e6" providerId="LiveId" clId="{2B0FDB0B-89C3-479F-AB9D-D58F11732152}" dt="2021-03-07T12:38:18.123" v="1381"/>
          <ac:spMkLst>
            <pc:docMk/>
            <pc:sldMk cId="0" sldId="573"/>
            <ac:spMk id="5" creationId="{AB1DC9D4-423E-4E8B-92F2-EDFCBC7445EB}"/>
          </ac:spMkLst>
        </pc:spChg>
        <pc:spChg chg="mod">
          <ac:chgData name="王 欣捷" userId="b965477fa0aef5e6" providerId="LiveId" clId="{2B0FDB0B-89C3-479F-AB9D-D58F11732152}" dt="2021-03-07T12:38:18.123" v="1381"/>
          <ac:spMkLst>
            <pc:docMk/>
            <pc:sldMk cId="0" sldId="573"/>
            <ac:spMk id="6" creationId="{703D80EB-2FF0-442A-84C6-64F97ADA7AFF}"/>
          </ac:spMkLst>
        </pc:spChg>
        <pc:spChg chg="mod">
          <ac:chgData name="王 欣捷" userId="b965477fa0aef5e6" providerId="LiveId" clId="{2B0FDB0B-89C3-479F-AB9D-D58F11732152}" dt="2021-03-07T12:38:18.123" v="1381"/>
          <ac:spMkLst>
            <pc:docMk/>
            <pc:sldMk cId="0" sldId="573"/>
            <ac:spMk id="7" creationId="{DF5AD2AD-22E9-434D-923C-31DFC80A547E}"/>
          </ac:spMkLst>
        </pc:spChg>
        <pc:spChg chg="mod">
          <ac:chgData name="王 欣捷" userId="b965477fa0aef5e6" providerId="LiveId" clId="{2B0FDB0B-89C3-479F-AB9D-D58F11732152}" dt="2021-03-07T12:38:18.123" v="1381"/>
          <ac:spMkLst>
            <pc:docMk/>
            <pc:sldMk cId="0" sldId="573"/>
            <ac:spMk id="8" creationId="{FBC9198B-F45A-4F0C-9772-6D7547FA1856}"/>
          </ac:spMkLst>
        </pc:spChg>
        <pc:spChg chg="mod">
          <ac:chgData name="王 欣捷" userId="b965477fa0aef5e6" providerId="LiveId" clId="{2B0FDB0B-89C3-479F-AB9D-D58F11732152}" dt="2021-03-07T12:38:18.123" v="1381"/>
          <ac:spMkLst>
            <pc:docMk/>
            <pc:sldMk cId="0" sldId="573"/>
            <ac:spMk id="9" creationId="{D57E158C-633B-4EA3-A9DF-FCC23F32126F}"/>
          </ac:spMkLst>
        </pc:spChg>
        <pc:spChg chg="mod">
          <ac:chgData name="王 欣捷" userId="b965477fa0aef5e6" providerId="LiveId" clId="{2B0FDB0B-89C3-479F-AB9D-D58F11732152}" dt="2021-03-07T10:06:53.834" v="265"/>
          <ac:spMkLst>
            <pc:docMk/>
            <pc:sldMk cId="0" sldId="573"/>
            <ac:spMk id="49154" creationId="{9C31D561-B059-425A-B630-09355A196CC0}"/>
          </ac:spMkLst>
        </pc:spChg>
        <pc:spChg chg="mod">
          <ac:chgData name="王 欣捷" userId="b965477fa0aef5e6" providerId="LiveId" clId="{2B0FDB0B-89C3-479F-AB9D-D58F11732152}" dt="2021-03-07T11:57:24.682" v="992" actId="403"/>
          <ac:spMkLst>
            <pc:docMk/>
            <pc:sldMk cId="0" sldId="573"/>
            <ac:spMk id="49155" creationId="{4774656C-8D00-497F-A123-56B552FEEE13}"/>
          </ac:spMkLst>
        </pc:spChg>
        <pc:grpChg chg="add del mod">
          <ac:chgData name="王 欣捷" userId="b965477fa0aef5e6" providerId="LiveId" clId="{2B0FDB0B-89C3-479F-AB9D-D58F11732152}" dt="2021-03-07T12:57:52.428" v="1436" actId="478"/>
          <ac:grpSpMkLst>
            <pc:docMk/>
            <pc:sldMk cId="0" sldId="573"/>
            <ac:grpSpMk id="4" creationId="{2E339F39-E4CC-4AA3-8842-2BBBB364B07B}"/>
          </ac:grpSpMkLst>
        </pc:grpChg>
      </pc:sldChg>
      <pc:sldChg chg="modSp add del mod">
        <pc:chgData name="王 欣捷" userId="b965477fa0aef5e6" providerId="LiveId" clId="{2B0FDB0B-89C3-479F-AB9D-D58F11732152}" dt="2021-03-07T12:46:44.657" v="1423" actId="47"/>
        <pc:sldMkLst>
          <pc:docMk/>
          <pc:sldMk cId="0" sldId="575"/>
        </pc:sldMkLst>
        <pc:spChg chg="mod">
          <ac:chgData name="王 欣捷" userId="b965477fa0aef5e6" providerId="LiveId" clId="{2B0FDB0B-89C3-479F-AB9D-D58F11732152}" dt="2021-03-07T10:06:53.834" v="265"/>
          <ac:spMkLst>
            <pc:docMk/>
            <pc:sldMk cId="0" sldId="575"/>
            <ac:spMk id="51202" creationId="{B136070B-9C92-4CC0-A7B6-A3CC60CC208E}"/>
          </ac:spMkLst>
        </pc:spChg>
        <pc:spChg chg="mod">
          <ac:chgData name="王 欣捷" userId="b965477fa0aef5e6" providerId="LiveId" clId="{2B0FDB0B-89C3-479F-AB9D-D58F11732152}" dt="2021-03-07T10:06:53.834" v="265"/>
          <ac:spMkLst>
            <pc:docMk/>
            <pc:sldMk cId="0" sldId="575"/>
            <ac:spMk id="51203" creationId="{D0B7B62E-3FB9-4110-ACAC-5319707B5BFE}"/>
          </ac:spMkLst>
        </pc:spChg>
      </pc:sldChg>
      <pc:sldChg chg="modSp del modNotes">
        <pc:chgData name="王 欣捷" userId="b965477fa0aef5e6" providerId="LiveId" clId="{2B0FDB0B-89C3-479F-AB9D-D58F11732152}" dt="2021-03-07T12:41:39.911" v="1417" actId="2696"/>
        <pc:sldMkLst>
          <pc:docMk/>
          <pc:sldMk cId="0" sldId="576"/>
        </pc:sldMkLst>
        <pc:spChg chg="mod">
          <ac:chgData name="王 欣捷" userId="b965477fa0aef5e6" providerId="LiveId" clId="{2B0FDB0B-89C3-479F-AB9D-D58F11732152}" dt="2021-03-07T10:06:53.834" v="265"/>
          <ac:spMkLst>
            <pc:docMk/>
            <pc:sldMk cId="0" sldId="576"/>
            <ac:spMk id="59394" creationId="{CAF9D933-147E-4B8E-8FD4-36E29AEDD42C}"/>
          </ac:spMkLst>
        </pc:spChg>
        <pc:spChg chg="mod">
          <ac:chgData name="王 欣捷" userId="b965477fa0aef5e6" providerId="LiveId" clId="{2B0FDB0B-89C3-479F-AB9D-D58F11732152}" dt="2021-03-07T10:06:53.834" v="265"/>
          <ac:spMkLst>
            <pc:docMk/>
            <pc:sldMk cId="0" sldId="576"/>
            <ac:spMk id="59395" creationId="{4781960A-9621-4362-A974-BDB2EE6873DE}"/>
          </ac:spMkLst>
        </pc:spChg>
        <pc:spChg chg="mod">
          <ac:chgData name="王 欣捷" userId="b965477fa0aef5e6" providerId="LiveId" clId="{2B0FDB0B-89C3-479F-AB9D-D58F11732152}" dt="2021-03-07T10:06:53.834" v="265"/>
          <ac:spMkLst>
            <pc:docMk/>
            <pc:sldMk cId="0" sldId="576"/>
            <ac:spMk id="59421" creationId="{12ED680F-C41E-4AB1-9479-EE6A78904D73}"/>
          </ac:spMkLst>
        </pc:spChg>
        <pc:spChg chg="mod">
          <ac:chgData name="王 欣捷" userId="b965477fa0aef5e6" providerId="LiveId" clId="{2B0FDB0B-89C3-479F-AB9D-D58F11732152}" dt="2021-03-07T10:06:53.834" v="265"/>
          <ac:spMkLst>
            <pc:docMk/>
            <pc:sldMk cId="0" sldId="576"/>
            <ac:spMk id="59422" creationId="{73B49F4F-4F46-46D2-B3DD-A8917B670233}"/>
          </ac:spMkLst>
        </pc:spChg>
        <pc:spChg chg="mod">
          <ac:chgData name="王 欣捷" userId="b965477fa0aef5e6" providerId="LiveId" clId="{2B0FDB0B-89C3-479F-AB9D-D58F11732152}" dt="2021-03-07T10:06:53.834" v="265"/>
          <ac:spMkLst>
            <pc:docMk/>
            <pc:sldMk cId="0" sldId="576"/>
            <ac:spMk id="59423" creationId="{70A0996D-B7AB-4D7C-BE44-C661570D68F3}"/>
          </ac:spMkLst>
        </pc:spChg>
        <pc:spChg chg="mod">
          <ac:chgData name="王 欣捷" userId="b965477fa0aef5e6" providerId="LiveId" clId="{2B0FDB0B-89C3-479F-AB9D-D58F11732152}" dt="2021-03-07T10:06:53.834" v="265"/>
          <ac:spMkLst>
            <pc:docMk/>
            <pc:sldMk cId="0" sldId="576"/>
            <ac:spMk id="59425" creationId="{4FCFD88F-86CF-4E3D-96F5-63F258D2D999}"/>
          </ac:spMkLst>
        </pc:spChg>
        <pc:spChg chg="mod">
          <ac:chgData name="王 欣捷" userId="b965477fa0aef5e6" providerId="LiveId" clId="{2B0FDB0B-89C3-479F-AB9D-D58F11732152}" dt="2021-03-07T10:06:53.834" v="265"/>
          <ac:spMkLst>
            <pc:docMk/>
            <pc:sldMk cId="0" sldId="576"/>
            <ac:spMk id="59426" creationId="{67AB8D82-91F7-4617-B07A-E375DBD8DE84}"/>
          </ac:spMkLst>
        </pc:spChg>
        <pc:spChg chg="mod">
          <ac:chgData name="王 欣捷" userId="b965477fa0aef5e6" providerId="LiveId" clId="{2B0FDB0B-89C3-479F-AB9D-D58F11732152}" dt="2021-03-07T10:06:53.834" v="265"/>
          <ac:spMkLst>
            <pc:docMk/>
            <pc:sldMk cId="0" sldId="576"/>
            <ac:spMk id="59427" creationId="{EE8A10F4-58A2-4627-A856-3537462D089F}"/>
          </ac:spMkLst>
        </pc:spChg>
        <pc:spChg chg="mod">
          <ac:chgData name="王 欣捷" userId="b965477fa0aef5e6" providerId="LiveId" clId="{2B0FDB0B-89C3-479F-AB9D-D58F11732152}" dt="2021-03-07T10:06:53.834" v="265"/>
          <ac:spMkLst>
            <pc:docMk/>
            <pc:sldMk cId="0" sldId="576"/>
            <ac:spMk id="59428" creationId="{DDFA7378-9C2D-4E4D-99F6-8921208C7744}"/>
          </ac:spMkLst>
        </pc:spChg>
        <pc:spChg chg="mod">
          <ac:chgData name="王 欣捷" userId="b965477fa0aef5e6" providerId="LiveId" clId="{2B0FDB0B-89C3-479F-AB9D-D58F11732152}" dt="2021-03-07T10:06:53.834" v="265"/>
          <ac:spMkLst>
            <pc:docMk/>
            <pc:sldMk cId="0" sldId="576"/>
            <ac:spMk id="59429" creationId="{64D92204-2D71-4370-8758-B997EADE86C8}"/>
          </ac:spMkLst>
        </pc:spChg>
        <pc:spChg chg="mod">
          <ac:chgData name="王 欣捷" userId="b965477fa0aef5e6" providerId="LiveId" clId="{2B0FDB0B-89C3-479F-AB9D-D58F11732152}" dt="2021-03-07T10:06:53.834" v="265"/>
          <ac:spMkLst>
            <pc:docMk/>
            <pc:sldMk cId="0" sldId="576"/>
            <ac:spMk id="59430" creationId="{06CAB493-37AA-4CFF-9076-04EBF93B091C}"/>
          </ac:spMkLst>
        </pc:spChg>
        <pc:spChg chg="mod">
          <ac:chgData name="王 欣捷" userId="b965477fa0aef5e6" providerId="LiveId" clId="{2B0FDB0B-89C3-479F-AB9D-D58F11732152}" dt="2021-03-07T10:06:53.834" v="265"/>
          <ac:spMkLst>
            <pc:docMk/>
            <pc:sldMk cId="0" sldId="576"/>
            <ac:spMk id="59431" creationId="{BB12740F-E8F2-47B4-9730-56117D1C1C0A}"/>
          </ac:spMkLst>
        </pc:spChg>
        <pc:spChg chg="mod">
          <ac:chgData name="王 欣捷" userId="b965477fa0aef5e6" providerId="LiveId" clId="{2B0FDB0B-89C3-479F-AB9D-D58F11732152}" dt="2021-03-07T10:06:53.834" v="265"/>
          <ac:spMkLst>
            <pc:docMk/>
            <pc:sldMk cId="0" sldId="576"/>
            <ac:spMk id="59432" creationId="{E63AC919-B761-4F2D-B231-B69B2045FE7F}"/>
          </ac:spMkLst>
        </pc:spChg>
        <pc:spChg chg="mod">
          <ac:chgData name="王 欣捷" userId="b965477fa0aef5e6" providerId="LiveId" clId="{2B0FDB0B-89C3-479F-AB9D-D58F11732152}" dt="2021-03-07T10:06:53.834" v="265"/>
          <ac:spMkLst>
            <pc:docMk/>
            <pc:sldMk cId="0" sldId="576"/>
            <ac:spMk id="59433" creationId="{466CBE42-BCFC-4BF0-98F8-453EAA59D018}"/>
          </ac:spMkLst>
        </pc:spChg>
        <pc:spChg chg="mod">
          <ac:chgData name="王 欣捷" userId="b965477fa0aef5e6" providerId="LiveId" clId="{2B0FDB0B-89C3-479F-AB9D-D58F11732152}" dt="2021-03-07T10:06:53.834" v="265"/>
          <ac:spMkLst>
            <pc:docMk/>
            <pc:sldMk cId="0" sldId="576"/>
            <ac:spMk id="59434" creationId="{E77142B8-97E2-4858-9ECE-4DFCB1404AC3}"/>
          </ac:spMkLst>
        </pc:spChg>
        <pc:spChg chg="mod">
          <ac:chgData name="王 欣捷" userId="b965477fa0aef5e6" providerId="LiveId" clId="{2B0FDB0B-89C3-479F-AB9D-D58F11732152}" dt="2021-03-07T10:06:53.834" v="265"/>
          <ac:spMkLst>
            <pc:docMk/>
            <pc:sldMk cId="0" sldId="576"/>
            <ac:spMk id="59435" creationId="{B59DBB8A-8C85-4C97-A6D7-88E95E6A2163}"/>
          </ac:spMkLst>
        </pc:spChg>
        <pc:spChg chg="mod">
          <ac:chgData name="王 欣捷" userId="b965477fa0aef5e6" providerId="LiveId" clId="{2B0FDB0B-89C3-479F-AB9D-D58F11732152}" dt="2021-03-07T10:06:53.834" v="265"/>
          <ac:spMkLst>
            <pc:docMk/>
            <pc:sldMk cId="0" sldId="576"/>
            <ac:spMk id="59436" creationId="{CED1073B-2B3C-4356-8675-3FC0EE93D781}"/>
          </ac:spMkLst>
        </pc:spChg>
        <pc:spChg chg="mod">
          <ac:chgData name="王 欣捷" userId="b965477fa0aef5e6" providerId="LiveId" clId="{2B0FDB0B-89C3-479F-AB9D-D58F11732152}" dt="2021-03-07T10:06:53.834" v="265"/>
          <ac:spMkLst>
            <pc:docMk/>
            <pc:sldMk cId="0" sldId="576"/>
            <ac:spMk id="59437" creationId="{482D41B8-C2E4-4A07-BBD2-ACF98E08AA85}"/>
          </ac:spMkLst>
        </pc:spChg>
        <pc:grpChg chg="mod">
          <ac:chgData name="王 欣捷" userId="b965477fa0aef5e6" providerId="LiveId" clId="{2B0FDB0B-89C3-479F-AB9D-D58F11732152}" dt="2021-03-07T10:06:53.834" v="265"/>
          <ac:grpSpMkLst>
            <pc:docMk/>
            <pc:sldMk cId="0" sldId="576"/>
            <ac:grpSpMk id="59420" creationId="{947F005F-DCEC-4095-A097-396F1313D2FB}"/>
          </ac:grpSpMkLst>
        </pc:grpChg>
        <pc:grpChg chg="mod">
          <ac:chgData name="王 欣捷" userId="b965477fa0aef5e6" providerId="LiveId" clId="{2B0FDB0B-89C3-479F-AB9D-D58F11732152}" dt="2021-03-07T10:06:53.834" v="265"/>
          <ac:grpSpMkLst>
            <pc:docMk/>
            <pc:sldMk cId="0" sldId="576"/>
            <ac:grpSpMk id="59424" creationId="{E46B1E20-C6BC-4085-8112-826124D9B889}"/>
          </ac:grpSpMkLst>
        </pc:grpChg>
        <pc:graphicFrameChg chg="mod">
          <ac:chgData name="王 欣捷" userId="b965477fa0aef5e6" providerId="LiveId" clId="{2B0FDB0B-89C3-479F-AB9D-D58F11732152}" dt="2021-03-07T10:06:53.834" v="265"/>
          <ac:graphicFrameMkLst>
            <pc:docMk/>
            <pc:sldMk cId="0" sldId="576"/>
            <ac:graphicFrameMk id="253956" creationId="{96DA7EDF-51F4-4C91-85BC-C56B91FD6B11}"/>
          </ac:graphicFrameMkLst>
        </pc:graphicFrameChg>
      </pc:sldChg>
      <pc:sldChg chg="add del ord">
        <pc:chgData name="王 欣捷" userId="b965477fa0aef5e6" providerId="LiveId" clId="{2B0FDB0B-89C3-479F-AB9D-D58F11732152}" dt="2021-03-07T13:26:41.776" v="1488" actId="47"/>
        <pc:sldMkLst>
          <pc:docMk/>
          <pc:sldMk cId="3595131052" sldId="576"/>
        </pc:sldMkLst>
      </pc:sldChg>
      <pc:sldChg chg="modSp mod">
        <pc:chgData name="王 欣捷" userId="b965477fa0aef5e6" providerId="LiveId" clId="{2B0FDB0B-89C3-479F-AB9D-D58F11732152}" dt="2021-03-07T10:06:53.834" v="265"/>
        <pc:sldMkLst>
          <pc:docMk/>
          <pc:sldMk cId="0" sldId="577"/>
        </pc:sldMkLst>
        <pc:spChg chg="mod">
          <ac:chgData name="王 欣捷" userId="b965477fa0aef5e6" providerId="LiveId" clId="{2B0FDB0B-89C3-479F-AB9D-D58F11732152}" dt="2021-03-07T10:06:53.834" v="265"/>
          <ac:spMkLst>
            <pc:docMk/>
            <pc:sldMk cId="0" sldId="577"/>
            <ac:spMk id="48130" creationId="{B1F46243-C36C-409F-93B7-14AD0CDD00A6}"/>
          </ac:spMkLst>
        </pc:spChg>
        <pc:picChg chg="mod">
          <ac:chgData name="王 欣捷" userId="b965477fa0aef5e6" providerId="LiveId" clId="{2B0FDB0B-89C3-479F-AB9D-D58F11732152}" dt="2021-03-07T10:06:53.834" v="265"/>
          <ac:picMkLst>
            <pc:docMk/>
            <pc:sldMk cId="0" sldId="577"/>
            <ac:picMk id="48131" creationId="{D4E242F5-1CBF-4DD0-B6A1-569F65ACBB60}"/>
          </ac:picMkLst>
        </pc:picChg>
      </pc:sldChg>
      <pc:sldChg chg="modSp mod">
        <pc:chgData name="王 欣捷" userId="b965477fa0aef5e6" providerId="LiveId" clId="{2B0FDB0B-89C3-479F-AB9D-D58F11732152}" dt="2021-03-07T10:06:53.834" v="265"/>
        <pc:sldMkLst>
          <pc:docMk/>
          <pc:sldMk cId="0" sldId="578"/>
        </pc:sldMkLst>
        <pc:spChg chg="mod">
          <ac:chgData name="王 欣捷" userId="b965477fa0aef5e6" providerId="LiveId" clId="{2B0FDB0B-89C3-479F-AB9D-D58F11732152}" dt="2021-03-07T10:06:53.834" v="265"/>
          <ac:spMkLst>
            <pc:docMk/>
            <pc:sldMk cId="0" sldId="578"/>
            <ac:spMk id="49154" creationId="{2ADBCC56-7242-4123-94D2-7F480A6DD37B}"/>
          </ac:spMkLst>
        </pc:spChg>
        <pc:picChg chg="mod">
          <ac:chgData name="王 欣捷" userId="b965477fa0aef5e6" providerId="LiveId" clId="{2B0FDB0B-89C3-479F-AB9D-D58F11732152}" dt="2021-03-07T10:06:53.834" v="265"/>
          <ac:picMkLst>
            <pc:docMk/>
            <pc:sldMk cId="0" sldId="578"/>
            <ac:picMk id="49155" creationId="{32764058-B265-4F86-A265-75EA35C44378}"/>
          </ac:picMkLst>
        </pc:picChg>
      </pc:sldChg>
      <pc:sldChg chg="modSp mod">
        <pc:chgData name="王 欣捷" userId="b965477fa0aef5e6" providerId="LiveId" clId="{2B0FDB0B-89C3-479F-AB9D-D58F11732152}" dt="2021-03-07T10:06:53.834" v="265"/>
        <pc:sldMkLst>
          <pc:docMk/>
          <pc:sldMk cId="0" sldId="579"/>
        </pc:sldMkLst>
        <pc:spChg chg="mod">
          <ac:chgData name="王 欣捷" userId="b965477fa0aef5e6" providerId="LiveId" clId="{2B0FDB0B-89C3-479F-AB9D-D58F11732152}" dt="2021-03-07T10:06:53.834" v="265"/>
          <ac:spMkLst>
            <pc:docMk/>
            <pc:sldMk cId="0" sldId="579"/>
            <ac:spMk id="50178" creationId="{36D20D51-B278-4C5C-AE53-412C3AFCEA8E}"/>
          </ac:spMkLst>
        </pc:spChg>
        <pc:picChg chg="mod">
          <ac:chgData name="王 欣捷" userId="b965477fa0aef5e6" providerId="LiveId" clId="{2B0FDB0B-89C3-479F-AB9D-D58F11732152}" dt="2021-03-07T10:06:53.834" v="265"/>
          <ac:picMkLst>
            <pc:docMk/>
            <pc:sldMk cId="0" sldId="579"/>
            <ac:picMk id="50179" creationId="{F128958A-5335-4F0F-B093-EDB51040020F}"/>
          </ac:picMkLst>
        </pc:picChg>
      </pc:sldChg>
      <pc:sldChg chg="modSp mod">
        <pc:chgData name="王 欣捷" userId="b965477fa0aef5e6" providerId="LiveId" clId="{2B0FDB0B-89C3-479F-AB9D-D58F11732152}" dt="2021-03-07T10:06:53.834" v="265"/>
        <pc:sldMkLst>
          <pc:docMk/>
          <pc:sldMk cId="0" sldId="580"/>
        </pc:sldMkLst>
        <pc:spChg chg="mod">
          <ac:chgData name="王 欣捷" userId="b965477fa0aef5e6" providerId="LiveId" clId="{2B0FDB0B-89C3-479F-AB9D-D58F11732152}" dt="2021-03-07T10:06:53.834" v="265"/>
          <ac:spMkLst>
            <pc:docMk/>
            <pc:sldMk cId="0" sldId="580"/>
            <ac:spMk id="51202" creationId="{2DB68155-F22D-4D31-BF18-EF882FFD9418}"/>
          </ac:spMkLst>
        </pc:spChg>
        <pc:picChg chg="mod">
          <ac:chgData name="王 欣捷" userId="b965477fa0aef5e6" providerId="LiveId" clId="{2B0FDB0B-89C3-479F-AB9D-D58F11732152}" dt="2021-03-07T10:06:53.834" v="265"/>
          <ac:picMkLst>
            <pc:docMk/>
            <pc:sldMk cId="0" sldId="580"/>
            <ac:picMk id="51203" creationId="{FA2125BA-E1B0-45C7-81B8-843313F9C44A}"/>
          </ac:picMkLst>
        </pc:picChg>
      </pc:sldChg>
      <pc:sldChg chg="modSp mod">
        <pc:chgData name="王 欣捷" userId="b965477fa0aef5e6" providerId="LiveId" clId="{2B0FDB0B-89C3-479F-AB9D-D58F11732152}" dt="2021-03-07T10:06:53.834" v="265"/>
        <pc:sldMkLst>
          <pc:docMk/>
          <pc:sldMk cId="0" sldId="581"/>
        </pc:sldMkLst>
        <pc:spChg chg="mod">
          <ac:chgData name="王 欣捷" userId="b965477fa0aef5e6" providerId="LiveId" clId="{2B0FDB0B-89C3-479F-AB9D-D58F11732152}" dt="2021-03-07T10:06:53.834" v="265"/>
          <ac:spMkLst>
            <pc:docMk/>
            <pc:sldMk cId="0" sldId="581"/>
            <ac:spMk id="52226" creationId="{6E42ED2B-437B-47C9-AB2E-DC4C98F527D4}"/>
          </ac:spMkLst>
        </pc:spChg>
        <pc:picChg chg="mod">
          <ac:chgData name="王 欣捷" userId="b965477fa0aef5e6" providerId="LiveId" clId="{2B0FDB0B-89C3-479F-AB9D-D58F11732152}" dt="2021-03-07T10:06:53.834" v="265"/>
          <ac:picMkLst>
            <pc:docMk/>
            <pc:sldMk cId="0" sldId="581"/>
            <ac:picMk id="52227" creationId="{4729AA17-E5E4-4895-A9A7-0B8ECDDE3C62}"/>
          </ac:picMkLst>
        </pc:picChg>
      </pc:sldChg>
      <pc:sldChg chg="modSp mod">
        <pc:chgData name="王 欣捷" userId="b965477fa0aef5e6" providerId="LiveId" clId="{2B0FDB0B-89C3-479F-AB9D-D58F11732152}" dt="2021-03-07T10:06:53.834" v="265"/>
        <pc:sldMkLst>
          <pc:docMk/>
          <pc:sldMk cId="0" sldId="582"/>
        </pc:sldMkLst>
        <pc:spChg chg="mod">
          <ac:chgData name="王 欣捷" userId="b965477fa0aef5e6" providerId="LiveId" clId="{2B0FDB0B-89C3-479F-AB9D-D58F11732152}" dt="2021-03-07T10:06:53.834" v="265"/>
          <ac:spMkLst>
            <pc:docMk/>
            <pc:sldMk cId="0" sldId="582"/>
            <ac:spMk id="18434" creationId="{A34D61B7-E4B5-4AC0-8778-C8F524C54B83}"/>
          </ac:spMkLst>
        </pc:spChg>
        <pc:spChg chg="mod">
          <ac:chgData name="王 欣捷" userId="b965477fa0aef5e6" providerId="LiveId" clId="{2B0FDB0B-89C3-479F-AB9D-D58F11732152}" dt="2021-03-07T10:06:53.834" v="265"/>
          <ac:spMkLst>
            <pc:docMk/>
            <pc:sldMk cId="0" sldId="582"/>
            <ac:spMk id="18435" creationId="{C943FA8C-112F-4961-8721-83371C067885}"/>
          </ac:spMkLst>
        </pc:spChg>
      </pc:sldChg>
      <pc:sldChg chg="modSp mod">
        <pc:chgData name="王 欣捷" userId="b965477fa0aef5e6" providerId="LiveId" clId="{2B0FDB0B-89C3-479F-AB9D-D58F11732152}" dt="2021-03-07T10:06:53.834" v="265"/>
        <pc:sldMkLst>
          <pc:docMk/>
          <pc:sldMk cId="1063881780" sldId="583"/>
        </pc:sldMkLst>
        <pc:spChg chg="mod">
          <ac:chgData name="王 欣捷" userId="b965477fa0aef5e6" providerId="LiveId" clId="{2B0FDB0B-89C3-479F-AB9D-D58F11732152}" dt="2021-03-07T10:06:53.834" v="265"/>
          <ac:spMkLst>
            <pc:docMk/>
            <pc:sldMk cId="1063881780" sldId="583"/>
            <ac:spMk id="24578" creationId="{2B8EA20B-CBF7-4E6B-89D7-BA803DF6337A}"/>
          </ac:spMkLst>
        </pc:spChg>
        <pc:spChg chg="mod">
          <ac:chgData name="王 欣捷" userId="b965477fa0aef5e6" providerId="LiveId" clId="{2B0FDB0B-89C3-479F-AB9D-D58F11732152}" dt="2021-03-07T10:06:53.834" v="265"/>
          <ac:spMkLst>
            <pc:docMk/>
            <pc:sldMk cId="1063881780" sldId="583"/>
            <ac:spMk id="24579" creationId="{1128D1C6-93A5-4E74-B6F7-45A8646F8E41}"/>
          </ac:spMkLst>
        </pc:spChg>
      </pc:sldChg>
      <pc:sldChg chg="modSp mod modNotes">
        <pc:chgData name="王 欣捷" userId="b965477fa0aef5e6" providerId="LiveId" clId="{2B0FDB0B-89C3-479F-AB9D-D58F11732152}" dt="2021-03-07T11:49:35.507" v="837" actId="122"/>
        <pc:sldMkLst>
          <pc:docMk/>
          <pc:sldMk cId="1776697496" sldId="584"/>
        </pc:sldMkLst>
        <pc:spChg chg="mod">
          <ac:chgData name="王 欣捷" userId="b965477fa0aef5e6" providerId="LiveId" clId="{2B0FDB0B-89C3-479F-AB9D-D58F11732152}" dt="2021-03-07T10:06:53.834" v="265"/>
          <ac:spMkLst>
            <pc:docMk/>
            <pc:sldMk cId="1776697496" sldId="584"/>
            <ac:spMk id="26626" creationId="{9BA94527-5AAE-4DE3-B625-40AF8EEB472C}"/>
          </ac:spMkLst>
        </pc:spChg>
        <pc:spChg chg="mod">
          <ac:chgData name="王 欣捷" userId="b965477fa0aef5e6" providerId="LiveId" clId="{2B0FDB0B-89C3-479F-AB9D-D58F11732152}" dt="2021-03-07T10:06:53.834" v="265"/>
          <ac:spMkLst>
            <pc:docMk/>
            <pc:sldMk cId="1776697496" sldId="584"/>
            <ac:spMk id="26627" creationId="{ADD0FEBE-E252-492B-8CCC-F260274530FE}"/>
          </ac:spMkLst>
        </pc:spChg>
        <pc:spChg chg="mod">
          <ac:chgData name="王 欣捷" userId="b965477fa0aef5e6" providerId="LiveId" clId="{2B0FDB0B-89C3-479F-AB9D-D58F11732152}" dt="2021-03-07T10:06:53.834" v="265"/>
          <ac:spMkLst>
            <pc:docMk/>
            <pc:sldMk cId="1776697496" sldId="584"/>
            <ac:spMk id="26629" creationId="{3BA9C0AE-F853-4BD2-9D15-77973CA3751E}"/>
          </ac:spMkLst>
        </pc:spChg>
        <pc:spChg chg="mod">
          <ac:chgData name="王 欣捷" userId="b965477fa0aef5e6" providerId="LiveId" clId="{2B0FDB0B-89C3-479F-AB9D-D58F11732152}" dt="2021-03-07T10:06:53.834" v="265"/>
          <ac:spMkLst>
            <pc:docMk/>
            <pc:sldMk cId="1776697496" sldId="584"/>
            <ac:spMk id="26631" creationId="{A025617B-05D9-426A-A75E-51D1BEF49925}"/>
          </ac:spMkLst>
        </pc:spChg>
        <pc:spChg chg="mod">
          <ac:chgData name="王 欣捷" userId="b965477fa0aef5e6" providerId="LiveId" clId="{2B0FDB0B-89C3-479F-AB9D-D58F11732152}" dt="2021-03-07T10:06:53.834" v="265"/>
          <ac:spMkLst>
            <pc:docMk/>
            <pc:sldMk cId="1776697496" sldId="584"/>
            <ac:spMk id="26632" creationId="{2574973A-0955-4BDD-892D-C62EAF44C292}"/>
          </ac:spMkLst>
        </pc:spChg>
        <pc:spChg chg="mod">
          <ac:chgData name="王 欣捷" userId="b965477fa0aef5e6" providerId="LiveId" clId="{2B0FDB0B-89C3-479F-AB9D-D58F11732152}" dt="2021-03-07T10:06:53.834" v="265"/>
          <ac:spMkLst>
            <pc:docMk/>
            <pc:sldMk cId="1776697496" sldId="584"/>
            <ac:spMk id="26633" creationId="{0CD5CDAC-02EA-4335-81B1-79E06FD73F3A}"/>
          </ac:spMkLst>
        </pc:spChg>
        <pc:spChg chg="mod">
          <ac:chgData name="王 欣捷" userId="b965477fa0aef5e6" providerId="LiveId" clId="{2B0FDB0B-89C3-479F-AB9D-D58F11732152}" dt="2021-03-07T10:06:53.834" v="265"/>
          <ac:spMkLst>
            <pc:docMk/>
            <pc:sldMk cId="1776697496" sldId="584"/>
            <ac:spMk id="26634" creationId="{692F700A-C738-47AA-B80D-14D08300D2D1}"/>
          </ac:spMkLst>
        </pc:spChg>
        <pc:spChg chg="mod">
          <ac:chgData name="王 欣捷" userId="b965477fa0aef5e6" providerId="LiveId" clId="{2B0FDB0B-89C3-479F-AB9D-D58F11732152}" dt="2021-03-07T10:06:53.834" v="265"/>
          <ac:spMkLst>
            <pc:docMk/>
            <pc:sldMk cId="1776697496" sldId="584"/>
            <ac:spMk id="26635" creationId="{7F9858C5-8697-4DCC-B38F-B9800D966314}"/>
          </ac:spMkLst>
        </pc:spChg>
        <pc:spChg chg="mod">
          <ac:chgData name="王 欣捷" userId="b965477fa0aef5e6" providerId="LiveId" clId="{2B0FDB0B-89C3-479F-AB9D-D58F11732152}" dt="2021-03-07T10:06:53.834" v="265"/>
          <ac:spMkLst>
            <pc:docMk/>
            <pc:sldMk cId="1776697496" sldId="584"/>
            <ac:spMk id="26636" creationId="{0725EE2E-2B1D-429E-9650-C47E835C73FA}"/>
          </ac:spMkLst>
        </pc:spChg>
        <pc:spChg chg="mod">
          <ac:chgData name="王 欣捷" userId="b965477fa0aef5e6" providerId="LiveId" clId="{2B0FDB0B-89C3-479F-AB9D-D58F11732152}" dt="2021-03-07T10:06:53.834" v="265"/>
          <ac:spMkLst>
            <pc:docMk/>
            <pc:sldMk cId="1776697496" sldId="584"/>
            <ac:spMk id="26637" creationId="{8E096707-8ADB-40C5-B125-FD1A28DE1084}"/>
          </ac:spMkLst>
        </pc:spChg>
        <pc:spChg chg="mod">
          <ac:chgData name="王 欣捷" userId="b965477fa0aef5e6" providerId="LiveId" clId="{2B0FDB0B-89C3-479F-AB9D-D58F11732152}" dt="2021-03-07T10:06:53.834" v="265"/>
          <ac:spMkLst>
            <pc:docMk/>
            <pc:sldMk cId="1776697496" sldId="584"/>
            <ac:spMk id="26638" creationId="{4D8EFD52-962B-4EB1-8CD3-4D44595A8996}"/>
          </ac:spMkLst>
        </pc:spChg>
        <pc:spChg chg="mod">
          <ac:chgData name="王 欣捷" userId="b965477fa0aef5e6" providerId="LiveId" clId="{2B0FDB0B-89C3-479F-AB9D-D58F11732152}" dt="2021-03-07T10:06:53.834" v="265"/>
          <ac:spMkLst>
            <pc:docMk/>
            <pc:sldMk cId="1776697496" sldId="584"/>
            <ac:spMk id="26639" creationId="{3C4BC1BE-DB15-4FDE-930F-84F725EA3D89}"/>
          </ac:spMkLst>
        </pc:spChg>
        <pc:spChg chg="mod">
          <ac:chgData name="王 欣捷" userId="b965477fa0aef5e6" providerId="LiveId" clId="{2B0FDB0B-89C3-479F-AB9D-D58F11732152}" dt="2021-03-07T10:06:53.834" v="265"/>
          <ac:spMkLst>
            <pc:docMk/>
            <pc:sldMk cId="1776697496" sldId="584"/>
            <ac:spMk id="26640" creationId="{2395C083-ECFB-4AEA-B312-CDAC95B86B42}"/>
          </ac:spMkLst>
        </pc:spChg>
        <pc:spChg chg="mod">
          <ac:chgData name="王 欣捷" userId="b965477fa0aef5e6" providerId="LiveId" clId="{2B0FDB0B-89C3-479F-AB9D-D58F11732152}" dt="2021-03-07T10:06:53.834" v="265"/>
          <ac:spMkLst>
            <pc:docMk/>
            <pc:sldMk cId="1776697496" sldId="584"/>
            <ac:spMk id="26641" creationId="{E6FCC4DD-DC1B-4B3E-B2F8-D691E42FB340}"/>
          </ac:spMkLst>
        </pc:spChg>
        <pc:spChg chg="mod">
          <ac:chgData name="王 欣捷" userId="b965477fa0aef5e6" providerId="LiveId" clId="{2B0FDB0B-89C3-479F-AB9D-D58F11732152}" dt="2021-03-07T10:06:53.834" v="265"/>
          <ac:spMkLst>
            <pc:docMk/>
            <pc:sldMk cId="1776697496" sldId="584"/>
            <ac:spMk id="26642" creationId="{C49ADD0D-C81F-4B6B-A4D3-8457A617B06C}"/>
          </ac:spMkLst>
        </pc:spChg>
        <pc:spChg chg="mod">
          <ac:chgData name="王 欣捷" userId="b965477fa0aef5e6" providerId="LiveId" clId="{2B0FDB0B-89C3-479F-AB9D-D58F11732152}" dt="2021-03-07T10:06:53.834" v="265"/>
          <ac:spMkLst>
            <pc:docMk/>
            <pc:sldMk cId="1776697496" sldId="584"/>
            <ac:spMk id="26643" creationId="{59C87C08-8931-40D1-98CC-5C82E518F321}"/>
          </ac:spMkLst>
        </pc:spChg>
        <pc:grpChg chg="mod">
          <ac:chgData name="王 欣捷" userId="b965477fa0aef5e6" providerId="LiveId" clId="{2B0FDB0B-89C3-479F-AB9D-D58F11732152}" dt="2021-03-07T11:49:35.507" v="837" actId="122"/>
          <ac:grpSpMkLst>
            <pc:docMk/>
            <pc:sldMk cId="1776697496" sldId="584"/>
            <ac:grpSpMk id="26628" creationId="{3591E723-291F-4795-9A73-C49D222BE67E}"/>
          </ac:grpSpMkLst>
        </pc:grpChg>
        <pc:grpChg chg="mod">
          <ac:chgData name="王 欣捷" userId="b965477fa0aef5e6" providerId="LiveId" clId="{2B0FDB0B-89C3-479F-AB9D-D58F11732152}" dt="2021-03-07T10:06:53.834" v="265"/>
          <ac:grpSpMkLst>
            <pc:docMk/>
            <pc:sldMk cId="1776697496" sldId="584"/>
            <ac:grpSpMk id="26630" creationId="{AF55DCFF-6386-4F7A-A451-8F7E4941FD05}"/>
          </ac:grpSpMkLst>
        </pc:grpChg>
      </pc:sldChg>
      <pc:sldChg chg="addSp modSp mod modAnim">
        <pc:chgData name="王 欣捷" userId="b965477fa0aef5e6" providerId="LiveId" clId="{2B0FDB0B-89C3-479F-AB9D-D58F11732152}" dt="2021-03-07T11:54:35.192" v="876" actId="242"/>
        <pc:sldMkLst>
          <pc:docMk/>
          <pc:sldMk cId="4228961026" sldId="585"/>
        </pc:sldMkLst>
        <pc:spChg chg="mod">
          <ac:chgData name="王 欣捷" userId="b965477fa0aef5e6" providerId="LiveId" clId="{2B0FDB0B-89C3-479F-AB9D-D58F11732152}" dt="2021-03-07T10:06:53.834" v="265"/>
          <ac:spMkLst>
            <pc:docMk/>
            <pc:sldMk cId="4228961026" sldId="585"/>
            <ac:spMk id="3" creationId="{AE0E61F7-DD2B-4042-80D3-7701BACFD48B}"/>
          </ac:spMkLst>
        </pc:spChg>
        <pc:spChg chg="add mod">
          <ac:chgData name="王 欣捷" userId="b965477fa0aef5e6" providerId="LiveId" clId="{2B0FDB0B-89C3-479F-AB9D-D58F11732152}" dt="2021-03-07T11:50:42.214" v="845" actId="207"/>
          <ac:spMkLst>
            <pc:docMk/>
            <pc:sldMk cId="4228961026" sldId="585"/>
            <ac:spMk id="22" creationId="{5F7FC014-4EA5-454D-8B1F-67BD9E8658BA}"/>
          </ac:spMkLst>
        </pc:spChg>
        <pc:spChg chg="mod">
          <ac:chgData name="王 欣捷" userId="b965477fa0aef5e6" providerId="LiveId" clId="{2B0FDB0B-89C3-479F-AB9D-D58F11732152}" dt="2021-03-07T10:06:53.834" v="265"/>
          <ac:spMkLst>
            <pc:docMk/>
            <pc:sldMk cId="4228961026" sldId="585"/>
            <ac:spMk id="27650" creationId="{77A5A039-1FC8-4039-BA1F-6137A0664841}"/>
          </ac:spMkLst>
        </pc:spChg>
        <pc:spChg chg="mod">
          <ac:chgData name="王 欣捷" userId="b965477fa0aef5e6" providerId="LiveId" clId="{2B0FDB0B-89C3-479F-AB9D-D58F11732152}" dt="2021-03-07T10:06:53.834" v="265"/>
          <ac:spMkLst>
            <pc:docMk/>
            <pc:sldMk cId="4228961026" sldId="585"/>
            <ac:spMk id="27677" creationId="{7D0A9640-F191-447B-B182-13A580E35648}"/>
          </ac:spMkLst>
        </pc:spChg>
        <pc:spChg chg="mod">
          <ac:chgData name="王 欣捷" userId="b965477fa0aef5e6" providerId="LiveId" clId="{2B0FDB0B-89C3-479F-AB9D-D58F11732152}" dt="2021-03-07T10:06:53.834" v="265"/>
          <ac:spMkLst>
            <pc:docMk/>
            <pc:sldMk cId="4228961026" sldId="585"/>
            <ac:spMk id="27678" creationId="{FC0169D3-7F03-4E6C-8A93-6C20F0259989}"/>
          </ac:spMkLst>
        </pc:spChg>
        <pc:spChg chg="mod">
          <ac:chgData name="王 欣捷" userId="b965477fa0aef5e6" providerId="LiveId" clId="{2B0FDB0B-89C3-479F-AB9D-D58F11732152}" dt="2021-03-07T10:06:53.834" v="265"/>
          <ac:spMkLst>
            <pc:docMk/>
            <pc:sldMk cId="4228961026" sldId="585"/>
            <ac:spMk id="27680" creationId="{3A30EEDA-2A30-46E6-9465-62BB017FF3F5}"/>
          </ac:spMkLst>
        </pc:spChg>
        <pc:spChg chg="mod">
          <ac:chgData name="王 欣捷" userId="b965477fa0aef5e6" providerId="LiveId" clId="{2B0FDB0B-89C3-479F-AB9D-D58F11732152}" dt="2021-03-07T10:06:53.834" v="265"/>
          <ac:spMkLst>
            <pc:docMk/>
            <pc:sldMk cId="4228961026" sldId="585"/>
            <ac:spMk id="27681" creationId="{D4955DD0-5122-485C-8E98-CB32DD80EFEC}"/>
          </ac:spMkLst>
        </pc:spChg>
        <pc:spChg chg="mod">
          <ac:chgData name="王 欣捷" userId="b965477fa0aef5e6" providerId="LiveId" clId="{2B0FDB0B-89C3-479F-AB9D-D58F11732152}" dt="2021-03-07T10:06:53.834" v="265"/>
          <ac:spMkLst>
            <pc:docMk/>
            <pc:sldMk cId="4228961026" sldId="585"/>
            <ac:spMk id="27682" creationId="{629A58B3-BF4F-4BC9-89FE-E34FDFDBCF7D}"/>
          </ac:spMkLst>
        </pc:spChg>
        <pc:spChg chg="mod">
          <ac:chgData name="王 欣捷" userId="b965477fa0aef5e6" providerId="LiveId" clId="{2B0FDB0B-89C3-479F-AB9D-D58F11732152}" dt="2021-03-07T10:06:53.834" v="265"/>
          <ac:spMkLst>
            <pc:docMk/>
            <pc:sldMk cId="4228961026" sldId="585"/>
            <ac:spMk id="27683" creationId="{0A335688-0088-47E7-96AB-2551979C4849}"/>
          </ac:spMkLst>
        </pc:spChg>
        <pc:spChg chg="mod">
          <ac:chgData name="王 欣捷" userId="b965477fa0aef5e6" providerId="LiveId" clId="{2B0FDB0B-89C3-479F-AB9D-D58F11732152}" dt="2021-03-07T10:06:53.834" v="265"/>
          <ac:spMkLst>
            <pc:docMk/>
            <pc:sldMk cId="4228961026" sldId="585"/>
            <ac:spMk id="27684" creationId="{F2C8F629-94C6-43FB-A160-CF703785E0C8}"/>
          </ac:spMkLst>
        </pc:spChg>
        <pc:spChg chg="mod">
          <ac:chgData name="王 欣捷" userId="b965477fa0aef5e6" providerId="LiveId" clId="{2B0FDB0B-89C3-479F-AB9D-D58F11732152}" dt="2021-03-07T10:06:53.834" v="265"/>
          <ac:spMkLst>
            <pc:docMk/>
            <pc:sldMk cId="4228961026" sldId="585"/>
            <ac:spMk id="27685" creationId="{D795F045-4CE0-4546-A86D-A136077016FA}"/>
          </ac:spMkLst>
        </pc:spChg>
        <pc:spChg chg="mod">
          <ac:chgData name="王 欣捷" userId="b965477fa0aef5e6" providerId="LiveId" clId="{2B0FDB0B-89C3-479F-AB9D-D58F11732152}" dt="2021-03-07T10:06:53.834" v="265"/>
          <ac:spMkLst>
            <pc:docMk/>
            <pc:sldMk cId="4228961026" sldId="585"/>
            <ac:spMk id="27686" creationId="{B8330B93-CD59-439D-9E2C-30427B64E65E}"/>
          </ac:spMkLst>
        </pc:spChg>
        <pc:spChg chg="mod">
          <ac:chgData name="王 欣捷" userId="b965477fa0aef5e6" providerId="LiveId" clId="{2B0FDB0B-89C3-479F-AB9D-D58F11732152}" dt="2021-03-07T10:06:53.834" v="265"/>
          <ac:spMkLst>
            <pc:docMk/>
            <pc:sldMk cId="4228961026" sldId="585"/>
            <ac:spMk id="27687" creationId="{AEE4CBEF-BEF4-4D9E-907B-F86E7A0F9E2F}"/>
          </ac:spMkLst>
        </pc:spChg>
        <pc:spChg chg="mod">
          <ac:chgData name="王 欣捷" userId="b965477fa0aef5e6" providerId="LiveId" clId="{2B0FDB0B-89C3-479F-AB9D-D58F11732152}" dt="2021-03-07T10:06:53.834" v="265"/>
          <ac:spMkLst>
            <pc:docMk/>
            <pc:sldMk cId="4228961026" sldId="585"/>
            <ac:spMk id="27688" creationId="{83A4C491-BC77-4F54-83EB-045EC0D042D2}"/>
          </ac:spMkLst>
        </pc:spChg>
        <pc:spChg chg="mod">
          <ac:chgData name="王 欣捷" userId="b965477fa0aef5e6" providerId="LiveId" clId="{2B0FDB0B-89C3-479F-AB9D-D58F11732152}" dt="2021-03-07T10:06:53.834" v="265"/>
          <ac:spMkLst>
            <pc:docMk/>
            <pc:sldMk cId="4228961026" sldId="585"/>
            <ac:spMk id="27689" creationId="{B2D6156A-FEAC-419A-BB27-2A1FEB879EB9}"/>
          </ac:spMkLst>
        </pc:spChg>
        <pc:spChg chg="mod">
          <ac:chgData name="王 欣捷" userId="b965477fa0aef5e6" providerId="LiveId" clId="{2B0FDB0B-89C3-479F-AB9D-D58F11732152}" dt="2021-03-07T10:06:53.834" v="265"/>
          <ac:spMkLst>
            <pc:docMk/>
            <pc:sldMk cId="4228961026" sldId="585"/>
            <ac:spMk id="27690" creationId="{9C2654AD-FA62-4BDD-BE2E-50B927DD4F1C}"/>
          </ac:spMkLst>
        </pc:spChg>
        <pc:spChg chg="mod">
          <ac:chgData name="王 欣捷" userId="b965477fa0aef5e6" providerId="LiveId" clId="{2B0FDB0B-89C3-479F-AB9D-D58F11732152}" dt="2021-03-07T10:06:53.834" v="265"/>
          <ac:spMkLst>
            <pc:docMk/>
            <pc:sldMk cId="4228961026" sldId="585"/>
            <ac:spMk id="27691" creationId="{091AEF40-FCDF-4D1F-B583-A6134FC5DA3E}"/>
          </ac:spMkLst>
        </pc:spChg>
        <pc:spChg chg="mod">
          <ac:chgData name="王 欣捷" userId="b965477fa0aef5e6" providerId="LiveId" clId="{2B0FDB0B-89C3-479F-AB9D-D58F11732152}" dt="2021-03-07T10:06:53.834" v="265"/>
          <ac:spMkLst>
            <pc:docMk/>
            <pc:sldMk cId="4228961026" sldId="585"/>
            <ac:spMk id="27692" creationId="{BFB2758C-E762-47E5-BD64-430294A82D1A}"/>
          </ac:spMkLst>
        </pc:spChg>
        <pc:grpChg chg="mod">
          <ac:chgData name="王 欣捷" userId="b965477fa0aef5e6" providerId="LiveId" clId="{2B0FDB0B-89C3-479F-AB9D-D58F11732152}" dt="2021-03-07T11:49:30.125" v="835"/>
          <ac:grpSpMkLst>
            <pc:docMk/>
            <pc:sldMk cId="4228961026" sldId="585"/>
            <ac:grpSpMk id="27676" creationId="{E76419E8-A054-42A4-9047-BE62CBF828E4}"/>
          </ac:grpSpMkLst>
        </pc:grpChg>
        <pc:grpChg chg="mod">
          <ac:chgData name="王 欣捷" userId="b965477fa0aef5e6" providerId="LiveId" clId="{2B0FDB0B-89C3-479F-AB9D-D58F11732152}" dt="2021-03-07T10:06:53.834" v="265"/>
          <ac:grpSpMkLst>
            <pc:docMk/>
            <pc:sldMk cId="4228961026" sldId="585"/>
            <ac:grpSpMk id="27679" creationId="{5CBEA199-EEE6-4515-92D4-627520D0D030}"/>
          </ac:grpSpMkLst>
        </pc:grpChg>
        <pc:graphicFrameChg chg="add mod modGraphic">
          <ac:chgData name="王 欣捷" userId="b965477fa0aef5e6" providerId="LiveId" clId="{2B0FDB0B-89C3-479F-AB9D-D58F11732152}" dt="2021-03-07T11:54:35.192" v="876" actId="242"/>
          <ac:graphicFrameMkLst>
            <pc:docMk/>
            <pc:sldMk cId="4228961026" sldId="585"/>
            <ac:graphicFrameMk id="21" creationId="{95271FF4-22BB-43AC-BC32-9C22FE831D52}"/>
          </ac:graphicFrameMkLst>
        </pc:graphicFrameChg>
      </pc:sldChg>
      <pc:sldChg chg="modSp mod">
        <pc:chgData name="王 欣捷" userId="b965477fa0aef5e6" providerId="LiveId" clId="{2B0FDB0B-89C3-479F-AB9D-D58F11732152}" dt="2021-03-07T10:06:53.834" v="265"/>
        <pc:sldMkLst>
          <pc:docMk/>
          <pc:sldMk cId="219220242" sldId="586"/>
        </pc:sldMkLst>
        <pc:spChg chg="mod">
          <ac:chgData name="王 欣捷" userId="b965477fa0aef5e6" providerId="LiveId" clId="{2B0FDB0B-89C3-479F-AB9D-D58F11732152}" dt="2021-03-07T10:06:53.834" v="265"/>
          <ac:spMkLst>
            <pc:docMk/>
            <pc:sldMk cId="219220242" sldId="586"/>
            <ac:spMk id="28674" creationId="{C34BA862-1081-4213-87F8-2C7318FA7B37}"/>
          </ac:spMkLst>
        </pc:spChg>
        <pc:spChg chg="mod">
          <ac:chgData name="王 欣捷" userId="b965477fa0aef5e6" providerId="LiveId" clId="{2B0FDB0B-89C3-479F-AB9D-D58F11732152}" dt="2021-03-07T10:06:53.834" v="265"/>
          <ac:spMkLst>
            <pc:docMk/>
            <pc:sldMk cId="219220242" sldId="586"/>
            <ac:spMk id="28675" creationId="{32011691-6680-466F-B225-E59074F39117}"/>
          </ac:spMkLst>
        </pc:spChg>
        <pc:spChg chg="mod">
          <ac:chgData name="王 欣捷" userId="b965477fa0aef5e6" providerId="LiveId" clId="{2B0FDB0B-89C3-479F-AB9D-D58F11732152}" dt="2021-03-07T10:06:53.834" v="265"/>
          <ac:spMkLst>
            <pc:docMk/>
            <pc:sldMk cId="219220242" sldId="586"/>
            <ac:spMk id="28677" creationId="{A0D4E7CC-3021-4300-AAD9-E95E2C17825D}"/>
          </ac:spMkLst>
        </pc:spChg>
        <pc:spChg chg="mod">
          <ac:chgData name="王 欣捷" userId="b965477fa0aef5e6" providerId="LiveId" clId="{2B0FDB0B-89C3-479F-AB9D-D58F11732152}" dt="2021-03-07T10:06:53.834" v="265"/>
          <ac:spMkLst>
            <pc:docMk/>
            <pc:sldMk cId="219220242" sldId="586"/>
            <ac:spMk id="28678" creationId="{E0F18737-2B95-4A1A-8AD1-AC7EBE6D9731}"/>
          </ac:spMkLst>
        </pc:spChg>
        <pc:spChg chg="mod">
          <ac:chgData name="王 欣捷" userId="b965477fa0aef5e6" providerId="LiveId" clId="{2B0FDB0B-89C3-479F-AB9D-D58F11732152}" dt="2021-03-07T10:06:53.834" v="265"/>
          <ac:spMkLst>
            <pc:docMk/>
            <pc:sldMk cId="219220242" sldId="586"/>
            <ac:spMk id="28679" creationId="{392DE869-85CA-4025-95A3-C1E83393D776}"/>
          </ac:spMkLst>
        </pc:spChg>
        <pc:spChg chg="mod">
          <ac:chgData name="王 欣捷" userId="b965477fa0aef5e6" providerId="LiveId" clId="{2B0FDB0B-89C3-479F-AB9D-D58F11732152}" dt="2021-03-07T10:06:53.834" v="265"/>
          <ac:spMkLst>
            <pc:docMk/>
            <pc:sldMk cId="219220242" sldId="586"/>
            <ac:spMk id="28680" creationId="{CD952D16-B29E-45DB-B9ED-B6C8A39D4D5D}"/>
          </ac:spMkLst>
        </pc:spChg>
        <pc:spChg chg="mod">
          <ac:chgData name="王 欣捷" userId="b965477fa0aef5e6" providerId="LiveId" clId="{2B0FDB0B-89C3-479F-AB9D-D58F11732152}" dt="2021-03-07T10:06:53.834" v="265"/>
          <ac:spMkLst>
            <pc:docMk/>
            <pc:sldMk cId="219220242" sldId="586"/>
            <ac:spMk id="28681" creationId="{967A2A30-C406-4518-AB15-86C94DB02878}"/>
          </ac:spMkLst>
        </pc:spChg>
        <pc:spChg chg="mod">
          <ac:chgData name="王 欣捷" userId="b965477fa0aef5e6" providerId="LiveId" clId="{2B0FDB0B-89C3-479F-AB9D-D58F11732152}" dt="2021-03-07T10:06:53.834" v="265"/>
          <ac:spMkLst>
            <pc:docMk/>
            <pc:sldMk cId="219220242" sldId="586"/>
            <ac:spMk id="28682" creationId="{F4273513-430D-4CBA-A381-700E10B48CC5}"/>
          </ac:spMkLst>
        </pc:spChg>
        <pc:spChg chg="mod">
          <ac:chgData name="王 欣捷" userId="b965477fa0aef5e6" providerId="LiveId" clId="{2B0FDB0B-89C3-479F-AB9D-D58F11732152}" dt="2021-03-07T10:06:53.834" v="265"/>
          <ac:spMkLst>
            <pc:docMk/>
            <pc:sldMk cId="219220242" sldId="586"/>
            <ac:spMk id="28683" creationId="{83346A94-012B-4EE8-B4B0-5D2AA54E07B2}"/>
          </ac:spMkLst>
        </pc:spChg>
        <pc:grpChg chg="mod">
          <ac:chgData name="王 欣捷" userId="b965477fa0aef5e6" providerId="LiveId" clId="{2B0FDB0B-89C3-479F-AB9D-D58F11732152}" dt="2021-03-07T10:06:53.834" v="265"/>
          <ac:grpSpMkLst>
            <pc:docMk/>
            <pc:sldMk cId="219220242" sldId="586"/>
            <ac:grpSpMk id="28676" creationId="{4C2D2F75-8D0B-4B6D-96AE-9D564BC5A5F5}"/>
          </ac:grpSpMkLst>
        </pc:grpChg>
      </pc:sldChg>
      <pc:sldChg chg="modSp mod">
        <pc:chgData name="王 欣捷" userId="b965477fa0aef5e6" providerId="LiveId" clId="{2B0FDB0B-89C3-479F-AB9D-D58F11732152}" dt="2021-03-07T11:50:31.379" v="844"/>
        <pc:sldMkLst>
          <pc:docMk/>
          <pc:sldMk cId="3932353002" sldId="587"/>
        </pc:sldMkLst>
        <pc:spChg chg="mod">
          <ac:chgData name="王 欣捷" userId="b965477fa0aef5e6" providerId="LiveId" clId="{2B0FDB0B-89C3-479F-AB9D-D58F11732152}" dt="2021-03-07T10:06:53.834" v="265"/>
          <ac:spMkLst>
            <pc:docMk/>
            <pc:sldMk cId="3932353002" sldId="587"/>
            <ac:spMk id="29698" creationId="{87C5146B-D4E3-49AD-8B47-73AADF524999}"/>
          </ac:spMkLst>
        </pc:spChg>
        <pc:spChg chg="mod">
          <ac:chgData name="王 欣捷" userId="b965477fa0aef5e6" providerId="LiveId" clId="{2B0FDB0B-89C3-479F-AB9D-D58F11732152}" dt="2021-03-07T10:06:53.834" v="265"/>
          <ac:spMkLst>
            <pc:docMk/>
            <pc:sldMk cId="3932353002" sldId="587"/>
            <ac:spMk id="29699" creationId="{C39753A1-719B-47F2-9EB9-C176EC1D3DB8}"/>
          </ac:spMkLst>
        </pc:spChg>
        <pc:spChg chg="mod">
          <ac:chgData name="王 欣捷" userId="b965477fa0aef5e6" providerId="LiveId" clId="{2B0FDB0B-89C3-479F-AB9D-D58F11732152}" dt="2021-03-07T10:07:19.054" v="267" actId="14100"/>
          <ac:spMkLst>
            <pc:docMk/>
            <pc:sldMk cId="3932353002" sldId="587"/>
            <ac:spMk id="29701" creationId="{0A8819EB-C604-44AF-9C66-5F3375B1A470}"/>
          </ac:spMkLst>
        </pc:spChg>
        <pc:spChg chg="mod">
          <ac:chgData name="王 欣捷" userId="b965477fa0aef5e6" providerId="LiveId" clId="{2B0FDB0B-89C3-479F-AB9D-D58F11732152}" dt="2021-03-07T10:07:19.054" v="267" actId="14100"/>
          <ac:spMkLst>
            <pc:docMk/>
            <pc:sldMk cId="3932353002" sldId="587"/>
            <ac:spMk id="29702" creationId="{3BC99408-CC32-43F6-BF32-299B511AE16F}"/>
          </ac:spMkLst>
        </pc:spChg>
        <pc:spChg chg="mod">
          <ac:chgData name="王 欣捷" userId="b965477fa0aef5e6" providerId="LiveId" clId="{2B0FDB0B-89C3-479F-AB9D-D58F11732152}" dt="2021-03-07T10:07:19.054" v="267" actId="14100"/>
          <ac:spMkLst>
            <pc:docMk/>
            <pc:sldMk cId="3932353002" sldId="587"/>
            <ac:spMk id="29703" creationId="{6F852349-B05B-4469-A64E-AA1A9910E4FF}"/>
          </ac:spMkLst>
        </pc:spChg>
        <pc:spChg chg="mod">
          <ac:chgData name="王 欣捷" userId="b965477fa0aef5e6" providerId="LiveId" clId="{2B0FDB0B-89C3-479F-AB9D-D58F11732152}" dt="2021-03-07T10:07:19.054" v="267" actId="14100"/>
          <ac:spMkLst>
            <pc:docMk/>
            <pc:sldMk cId="3932353002" sldId="587"/>
            <ac:spMk id="29706" creationId="{01282A85-FF92-4CAC-8906-B1650D0AE62E}"/>
          </ac:spMkLst>
        </pc:spChg>
        <pc:spChg chg="mod">
          <ac:chgData name="王 欣捷" userId="b965477fa0aef5e6" providerId="LiveId" clId="{2B0FDB0B-89C3-479F-AB9D-D58F11732152}" dt="2021-03-07T10:07:19.054" v="267" actId="14100"/>
          <ac:spMkLst>
            <pc:docMk/>
            <pc:sldMk cId="3932353002" sldId="587"/>
            <ac:spMk id="29707" creationId="{707BB5F1-0060-45F3-AEF8-2516E5D4D5BB}"/>
          </ac:spMkLst>
        </pc:spChg>
        <pc:spChg chg="mod">
          <ac:chgData name="王 欣捷" userId="b965477fa0aef5e6" providerId="LiveId" clId="{2B0FDB0B-89C3-479F-AB9D-D58F11732152}" dt="2021-03-07T10:07:19.054" v="267" actId="14100"/>
          <ac:spMkLst>
            <pc:docMk/>
            <pc:sldMk cId="3932353002" sldId="587"/>
            <ac:spMk id="29708" creationId="{AE398076-2BD6-486B-8530-5E0CD1BDB1B5}"/>
          </ac:spMkLst>
        </pc:spChg>
        <pc:spChg chg="mod">
          <ac:chgData name="王 欣捷" userId="b965477fa0aef5e6" providerId="LiveId" clId="{2B0FDB0B-89C3-479F-AB9D-D58F11732152}" dt="2021-03-07T10:07:19.054" v="267" actId="14100"/>
          <ac:spMkLst>
            <pc:docMk/>
            <pc:sldMk cId="3932353002" sldId="587"/>
            <ac:spMk id="29709" creationId="{79D0CF52-E1D1-47A1-8FD3-27AF748DABBF}"/>
          </ac:spMkLst>
        </pc:spChg>
        <pc:spChg chg="mod">
          <ac:chgData name="王 欣捷" userId="b965477fa0aef5e6" providerId="LiveId" clId="{2B0FDB0B-89C3-479F-AB9D-D58F11732152}" dt="2021-03-07T10:07:19.054" v="267" actId="14100"/>
          <ac:spMkLst>
            <pc:docMk/>
            <pc:sldMk cId="3932353002" sldId="587"/>
            <ac:spMk id="29710" creationId="{E0947C59-D636-4C3C-B6B2-F1B62763C915}"/>
          </ac:spMkLst>
        </pc:spChg>
        <pc:spChg chg="mod">
          <ac:chgData name="王 欣捷" userId="b965477fa0aef5e6" providerId="LiveId" clId="{2B0FDB0B-89C3-479F-AB9D-D58F11732152}" dt="2021-03-07T10:07:19.054" v="267" actId="14100"/>
          <ac:spMkLst>
            <pc:docMk/>
            <pc:sldMk cId="3932353002" sldId="587"/>
            <ac:spMk id="29711" creationId="{DF44D8B5-28CF-4F58-978A-8F044AE1CEE6}"/>
          </ac:spMkLst>
        </pc:spChg>
        <pc:spChg chg="mod">
          <ac:chgData name="王 欣捷" userId="b965477fa0aef5e6" providerId="LiveId" clId="{2B0FDB0B-89C3-479F-AB9D-D58F11732152}" dt="2021-03-07T10:07:19.054" v="267" actId="14100"/>
          <ac:spMkLst>
            <pc:docMk/>
            <pc:sldMk cId="3932353002" sldId="587"/>
            <ac:spMk id="29712" creationId="{F3C2EB09-98C8-42A7-9169-F2CA90179222}"/>
          </ac:spMkLst>
        </pc:spChg>
        <pc:spChg chg="mod">
          <ac:chgData name="王 欣捷" userId="b965477fa0aef5e6" providerId="LiveId" clId="{2B0FDB0B-89C3-479F-AB9D-D58F11732152}" dt="2021-03-07T10:07:19.054" v="267" actId="14100"/>
          <ac:spMkLst>
            <pc:docMk/>
            <pc:sldMk cId="3932353002" sldId="587"/>
            <ac:spMk id="29713" creationId="{0DA01481-D21D-40E0-84D4-4FB330BFDCEF}"/>
          </ac:spMkLst>
        </pc:spChg>
        <pc:spChg chg="mod">
          <ac:chgData name="王 欣捷" userId="b965477fa0aef5e6" providerId="LiveId" clId="{2B0FDB0B-89C3-479F-AB9D-D58F11732152}" dt="2021-03-07T10:07:19.054" v="267" actId="14100"/>
          <ac:spMkLst>
            <pc:docMk/>
            <pc:sldMk cId="3932353002" sldId="587"/>
            <ac:spMk id="29714" creationId="{C152DD93-DCCA-4D81-8730-D74B83910CB8}"/>
          </ac:spMkLst>
        </pc:spChg>
        <pc:spChg chg="mod">
          <ac:chgData name="王 欣捷" userId="b965477fa0aef5e6" providerId="LiveId" clId="{2B0FDB0B-89C3-479F-AB9D-D58F11732152}" dt="2021-03-07T10:07:19.054" v="267" actId="14100"/>
          <ac:spMkLst>
            <pc:docMk/>
            <pc:sldMk cId="3932353002" sldId="587"/>
            <ac:spMk id="29715" creationId="{E48CB645-0BB9-4B03-9AE2-CE4B1A1AB3BE}"/>
          </ac:spMkLst>
        </pc:spChg>
        <pc:spChg chg="mod">
          <ac:chgData name="王 欣捷" userId="b965477fa0aef5e6" providerId="LiveId" clId="{2B0FDB0B-89C3-479F-AB9D-D58F11732152}" dt="2021-03-07T10:07:19.054" v="267" actId="14100"/>
          <ac:spMkLst>
            <pc:docMk/>
            <pc:sldMk cId="3932353002" sldId="587"/>
            <ac:spMk id="29716" creationId="{0F592F82-EC25-48F3-B61F-469F0072B970}"/>
          </ac:spMkLst>
        </pc:spChg>
        <pc:spChg chg="mod">
          <ac:chgData name="王 欣捷" userId="b965477fa0aef5e6" providerId="LiveId" clId="{2B0FDB0B-89C3-479F-AB9D-D58F11732152}" dt="2021-03-07T10:07:19.054" v="267" actId="14100"/>
          <ac:spMkLst>
            <pc:docMk/>
            <pc:sldMk cId="3932353002" sldId="587"/>
            <ac:spMk id="29717" creationId="{72F2856F-4777-47B7-959D-21A734609077}"/>
          </ac:spMkLst>
        </pc:spChg>
        <pc:spChg chg="mod">
          <ac:chgData name="王 欣捷" userId="b965477fa0aef5e6" providerId="LiveId" clId="{2B0FDB0B-89C3-479F-AB9D-D58F11732152}" dt="2021-03-07T10:07:19.054" v="267" actId="14100"/>
          <ac:spMkLst>
            <pc:docMk/>
            <pc:sldMk cId="3932353002" sldId="587"/>
            <ac:spMk id="29718" creationId="{FF20EBA8-297A-499A-8089-5F52C00007DD}"/>
          </ac:spMkLst>
        </pc:spChg>
        <pc:spChg chg="mod">
          <ac:chgData name="王 欣捷" userId="b965477fa0aef5e6" providerId="LiveId" clId="{2B0FDB0B-89C3-479F-AB9D-D58F11732152}" dt="2021-03-07T10:07:19.054" v="267" actId="14100"/>
          <ac:spMkLst>
            <pc:docMk/>
            <pc:sldMk cId="3932353002" sldId="587"/>
            <ac:spMk id="29719" creationId="{D0C4C882-C5BE-419C-80C0-1A60E8D4A94C}"/>
          </ac:spMkLst>
        </pc:spChg>
        <pc:spChg chg="mod">
          <ac:chgData name="王 欣捷" userId="b965477fa0aef5e6" providerId="LiveId" clId="{2B0FDB0B-89C3-479F-AB9D-D58F11732152}" dt="2021-03-07T10:07:19.054" v="267" actId="14100"/>
          <ac:spMkLst>
            <pc:docMk/>
            <pc:sldMk cId="3932353002" sldId="587"/>
            <ac:spMk id="29721" creationId="{FE54BA5B-52A7-4AA2-8009-415FD30BF738}"/>
          </ac:spMkLst>
        </pc:spChg>
        <pc:spChg chg="mod">
          <ac:chgData name="王 欣捷" userId="b965477fa0aef5e6" providerId="LiveId" clId="{2B0FDB0B-89C3-479F-AB9D-D58F11732152}" dt="2021-03-07T10:07:19.054" v="267" actId="14100"/>
          <ac:spMkLst>
            <pc:docMk/>
            <pc:sldMk cId="3932353002" sldId="587"/>
            <ac:spMk id="29722" creationId="{B0618297-C70F-4ED4-AB47-768C1380D028}"/>
          </ac:spMkLst>
        </pc:spChg>
        <pc:spChg chg="mod">
          <ac:chgData name="王 欣捷" userId="b965477fa0aef5e6" providerId="LiveId" clId="{2B0FDB0B-89C3-479F-AB9D-D58F11732152}" dt="2021-03-07T10:07:19.054" v="267" actId="14100"/>
          <ac:spMkLst>
            <pc:docMk/>
            <pc:sldMk cId="3932353002" sldId="587"/>
            <ac:spMk id="29723" creationId="{36CCA90D-8E90-44B7-8E32-F9E59AF1680A}"/>
          </ac:spMkLst>
        </pc:spChg>
        <pc:spChg chg="mod">
          <ac:chgData name="王 欣捷" userId="b965477fa0aef5e6" providerId="LiveId" clId="{2B0FDB0B-89C3-479F-AB9D-D58F11732152}" dt="2021-03-07T10:07:19.054" v="267" actId="14100"/>
          <ac:spMkLst>
            <pc:docMk/>
            <pc:sldMk cId="3932353002" sldId="587"/>
            <ac:spMk id="29725" creationId="{675E8478-CEA1-4A9A-AD39-85BE6DD06F8D}"/>
          </ac:spMkLst>
        </pc:spChg>
        <pc:spChg chg="mod">
          <ac:chgData name="王 欣捷" userId="b965477fa0aef5e6" providerId="LiveId" clId="{2B0FDB0B-89C3-479F-AB9D-D58F11732152}" dt="2021-03-07T10:07:19.054" v="267" actId="14100"/>
          <ac:spMkLst>
            <pc:docMk/>
            <pc:sldMk cId="3932353002" sldId="587"/>
            <ac:spMk id="29726" creationId="{4A43F916-249D-44D5-A6CD-4F76A065E2FD}"/>
          </ac:spMkLst>
        </pc:spChg>
        <pc:spChg chg="mod">
          <ac:chgData name="王 欣捷" userId="b965477fa0aef5e6" providerId="LiveId" clId="{2B0FDB0B-89C3-479F-AB9D-D58F11732152}" dt="2021-03-07T10:07:19.054" v="267" actId="14100"/>
          <ac:spMkLst>
            <pc:docMk/>
            <pc:sldMk cId="3932353002" sldId="587"/>
            <ac:spMk id="29727" creationId="{5E424548-2FCB-4582-A493-52FFCBC23AED}"/>
          </ac:spMkLst>
        </pc:spChg>
        <pc:grpChg chg="mod">
          <ac:chgData name="王 欣捷" userId="b965477fa0aef5e6" providerId="LiveId" clId="{2B0FDB0B-89C3-479F-AB9D-D58F11732152}" dt="2021-03-07T11:50:31.379" v="844"/>
          <ac:grpSpMkLst>
            <pc:docMk/>
            <pc:sldMk cId="3932353002" sldId="587"/>
            <ac:grpSpMk id="29700" creationId="{9C7D3AD5-25ED-49AB-A738-8C540EB27B28}"/>
          </ac:grpSpMkLst>
        </pc:grpChg>
        <pc:grpChg chg="mod">
          <ac:chgData name="王 欣捷" userId="b965477fa0aef5e6" providerId="LiveId" clId="{2B0FDB0B-89C3-479F-AB9D-D58F11732152}" dt="2021-03-07T10:07:19.054" v="267" actId="14100"/>
          <ac:grpSpMkLst>
            <pc:docMk/>
            <pc:sldMk cId="3932353002" sldId="587"/>
            <ac:grpSpMk id="29704" creationId="{F93765AB-B4FD-4824-B02D-514701CCC660}"/>
          </ac:grpSpMkLst>
        </pc:grpChg>
        <pc:grpChg chg="mod">
          <ac:chgData name="王 欣捷" userId="b965477fa0aef5e6" providerId="LiveId" clId="{2B0FDB0B-89C3-479F-AB9D-D58F11732152}" dt="2021-03-07T10:07:19.054" v="267" actId="14100"/>
          <ac:grpSpMkLst>
            <pc:docMk/>
            <pc:sldMk cId="3932353002" sldId="587"/>
            <ac:grpSpMk id="29705" creationId="{82310C39-C2BF-47FB-99CD-8159C047949E}"/>
          </ac:grpSpMkLst>
        </pc:grpChg>
        <pc:grpChg chg="mod">
          <ac:chgData name="王 欣捷" userId="b965477fa0aef5e6" providerId="LiveId" clId="{2B0FDB0B-89C3-479F-AB9D-D58F11732152}" dt="2021-03-07T10:07:19.054" v="267" actId="14100"/>
          <ac:grpSpMkLst>
            <pc:docMk/>
            <pc:sldMk cId="3932353002" sldId="587"/>
            <ac:grpSpMk id="29720" creationId="{484C7FB2-4B30-4816-8ED7-8C8BC60FF161}"/>
          </ac:grpSpMkLst>
        </pc:grpChg>
        <pc:grpChg chg="mod">
          <ac:chgData name="王 欣捷" userId="b965477fa0aef5e6" providerId="LiveId" clId="{2B0FDB0B-89C3-479F-AB9D-D58F11732152}" dt="2021-03-07T10:07:19.054" v="267" actId="14100"/>
          <ac:grpSpMkLst>
            <pc:docMk/>
            <pc:sldMk cId="3932353002" sldId="587"/>
            <ac:grpSpMk id="29724" creationId="{1D0A1311-4DA0-4B7B-B06A-6E9CBF8328BF}"/>
          </ac:grpSpMkLst>
        </pc:grpChg>
      </pc:sldChg>
      <pc:sldChg chg="addSp delSp modSp mod modAnim modNotes">
        <pc:chgData name="王 欣捷" userId="b965477fa0aef5e6" providerId="LiveId" clId="{2B0FDB0B-89C3-479F-AB9D-D58F11732152}" dt="2021-03-07T12:23:38.429" v="1134"/>
        <pc:sldMkLst>
          <pc:docMk/>
          <pc:sldMk cId="0" sldId="588"/>
        </pc:sldMkLst>
        <pc:spChg chg="add mod">
          <ac:chgData name="王 欣捷" userId="b965477fa0aef5e6" providerId="LiveId" clId="{2B0FDB0B-89C3-479F-AB9D-D58F11732152}" dt="2021-03-07T12:18:55.599" v="1042" actId="1076"/>
          <ac:spMkLst>
            <pc:docMk/>
            <pc:sldMk cId="0" sldId="588"/>
            <ac:spMk id="5" creationId="{9A2380EF-6842-4FAC-B062-E7873F7B9B15}"/>
          </ac:spMkLst>
        </pc:spChg>
        <pc:spChg chg="mod">
          <ac:chgData name="王 欣捷" userId="b965477fa0aef5e6" providerId="LiveId" clId="{2B0FDB0B-89C3-479F-AB9D-D58F11732152}" dt="2021-03-07T10:06:53.834" v="265"/>
          <ac:spMkLst>
            <pc:docMk/>
            <pc:sldMk cId="0" sldId="588"/>
            <ac:spMk id="19458" creationId="{85A7B3A8-3AF4-4011-8246-0EEF18D14DEE}"/>
          </ac:spMkLst>
        </pc:spChg>
        <pc:spChg chg="mod">
          <ac:chgData name="王 欣捷" userId="b965477fa0aef5e6" providerId="LiveId" clId="{2B0FDB0B-89C3-479F-AB9D-D58F11732152}" dt="2021-03-07T12:23:38.429" v="1134"/>
          <ac:spMkLst>
            <pc:docMk/>
            <pc:sldMk cId="0" sldId="588"/>
            <ac:spMk id="19459" creationId="{602B76C8-B0F1-43D3-9D72-302CB03FCAEF}"/>
          </ac:spMkLst>
        </pc:spChg>
        <pc:spChg chg="del mod">
          <ac:chgData name="王 欣捷" userId="b965477fa0aef5e6" providerId="LiveId" clId="{2B0FDB0B-89C3-479F-AB9D-D58F11732152}" dt="2021-03-07T11:51:05.263" v="855" actId="478"/>
          <ac:spMkLst>
            <pc:docMk/>
            <pc:sldMk cId="0" sldId="588"/>
            <ac:spMk id="92164" creationId="{7AB550B2-5B2A-4C24-9838-37CE1F396228}"/>
          </ac:spMkLst>
        </pc:spChg>
      </pc:sldChg>
      <pc:sldChg chg="modSp mod modClrScheme chgLayout">
        <pc:chgData name="王 欣捷" userId="b965477fa0aef5e6" providerId="LiveId" clId="{2B0FDB0B-89C3-479F-AB9D-D58F11732152}" dt="2021-03-07T12:39:40.438" v="1401" actId="27636"/>
        <pc:sldMkLst>
          <pc:docMk/>
          <pc:sldMk cId="0" sldId="589"/>
        </pc:sldMkLst>
        <pc:spChg chg="mod ord">
          <ac:chgData name="王 欣捷" userId="b965477fa0aef5e6" providerId="LiveId" clId="{2B0FDB0B-89C3-479F-AB9D-D58F11732152}" dt="2021-03-07T12:39:40.438" v="1401" actId="27636"/>
          <ac:spMkLst>
            <pc:docMk/>
            <pc:sldMk cId="0" sldId="589"/>
            <ac:spMk id="51202" creationId="{43853F12-AC47-42CA-BF22-7740D958945A}"/>
          </ac:spMkLst>
        </pc:spChg>
        <pc:spChg chg="mod ord">
          <ac:chgData name="王 欣捷" userId="b965477fa0aef5e6" providerId="LiveId" clId="{2B0FDB0B-89C3-479F-AB9D-D58F11732152}" dt="2021-03-07T12:39:40.384" v="1399" actId="700"/>
          <ac:spMkLst>
            <pc:docMk/>
            <pc:sldMk cId="0" sldId="589"/>
            <ac:spMk id="51203" creationId="{0C273200-6980-4CFB-8E40-32762569E739}"/>
          </ac:spMkLst>
        </pc:spChg>
      </pc:sldChg>
      <pc:sldChg chg="modSp mod modClrScheme chgLayout">
        <pc:chgData name="王 欣捷" userId="b965477fa0aef5e6" providerId="LiveId" clId="{2B0FDB0B-89C3-479F-AB9D-D58F11732152}" dt="2021-03-07T12:40:19.704" v="1415" actId="1076"/>
        <pc:sldMkLst>
          <pc:docMk/>
          <pc:sldMk cId="0" sldId="590"/>
        </pc:sldMkLst>
        <pc:spChg chg="mod ord">
          <ac:chgData name="王 欣捷" userId="b965477fa0aef5e6" providerId="LiveId" clId="{2B0FDB0B-89C3-479F-AB9D-D58F11732152}" dt="2021-03-07T12:39:40.463" v="1403" actId="27636"/>
          <ac:spMkLst>
            <pc:docMk/>
            <pc:sldMk cId="0" sldId="590"/>
            <ac:spMk id="52226" creationId="{60B92EC8-1280-4EE7-BAF0-8EC09DE96323}"/>
          </ac:spMkLst>
        </pc:spChg>
        <pc:spChg chg="mod ord">
          <ac:chgData name="王 欣捷" userId="b965477fa0aef5e6" providerId="LiveId" clId="{2B0FDB0B-89C3-479F-AB9D-D58F11732152}" dt="2021-03-07T12:39:40.462" v="1402" actId="27636"/>
          <ac:spMkLst>
            <pc:docMk/>
            <pc:sldMk cId="0" sldId="590"/>
            <ac:spMk id="52227" creationId="{BC679DB6-0A14-41DF-90C7-A4BAAF650D4D}"/>
          </ac:spMkLst>
        </pc:spChg>
        <pc:spChg chg="mod">
          <ac:chgData name="王 欣捷" userId="b965477fa0aef5e6" providerId="LiveId" clId="{2B0FDB0B-89C3-479F-AB9D-D58F11732152}" dt="2021-03-07T12:40:19.704" v="1415" actId="1076"/>
          <ac:spMkLst>
            <pc:docMk/>
            <pc:sldMk cId="0" sldId="590"/>
            <ac:spMk id="52228" creationId="{CDAF3060-178E-4ED3-9A18-B95E8F58CFAB}"/>
          </ac:spMkLst>
        </pc:spChg>
      </pc:sldChg>
      <pc:sldChg chg="modSp mod modClrScheme chgLayout">
        <pc:chgData name="王 欣捷" userId="b965477fa0aef5e6" providerId="LiveId" clId="{2B0FDB0B-89C3-479F-AB9D-D58F11732152}" dt="2021-03-07T12:40:10.667" v="1414" actId="1076"/>
        <pc:sldMkLst>
          <pc:docMk/>
          <pc:sldMk cId="0" sldId="591"/>
        </pc:sldMkLst>
        <pc:spChg chg="mod ord">
          <ac:chgData name="王 欣捷" userId="b965477fa0aef5e6" providerId="LiveId" clId="{2B0FDB0B-89C3-479F-AB9D-D58F11732152}" dt="2021-03-07T12:39:40.413" v="1400" actId="27636"/>
          <ac:spMkLst>
            <pc:docMk/>
            <pc:sldMk cId="0" sldId="591"/>
            <ac:spMk id="50178" creationId="{924C2E36-7D74-4303-941E-DF7D13DD5624}"/>
          </ac:spMkLst>
        </pc:spChg>
        <pc:spChg chg="mod ord">
          <ac:chgData name="王 欣捷" userId="b965477fa0aef5e6" providerId="LiveId" clId="{2B0FDB0B-89C3-479F-AB9D-D58F11732152}" dt="2021-03-07T12:39:40.384" v="1399" actId="700"/>
          <ac:spMkLst>
            <pc:docMk/>
            <pc:sldMk cId="0" sldId="591"/>
            <ac:spMk id="50179" creationId="{5E4AD9F1-C0DA-4045-84F4-BAD9B94250E7}"/>
          </ac:spMkLst>
        </pc:spChg>
        <pc:spChg chg="mod">
          <ac:chgData name="王 欣捷" userId="b965477fa0aef5e6" providerId="LiveId" clId="{2B0FDB0B-89C3-479F-AB9D-D58F11732152}" dt="2021-03-07T12:40:10.667" v="1414" actId="1076"/>
          <ac:spMkLst>
            <pc:docMk/>
            <pc:sldMk cId="0" sldId="591"/>
            <ac:spMk id="50181" creationId="{F788690E-77B5-4B24-9CD2-A1010C407243}"/>
          </ac:spMkLst>
        </pc:spChg>
        <pc:spChg chg="mod">
          <ac:chgData name="王 欣捷" userId="b965477fa0aef5e6" providerId="LiveId" clId="{2B0FDB0B-89C3-479F-AB9D-D58F11732152}" dt="2021-03-07T12:40:10.667" v="1414" actId="1076"/>
          <ac:spMkLst>
            <pc:docMk/>
            <pc:sldMk cId="0" sldId="591"/>
            <ac:spMk id="50182" creationId="{AE526CA8-18B9-40EE-973D-61D033042B97}"/>
          </ac:spMkLst>
        </pc:spChg>
        <pc:spChg chg="mod">
          <ac:chgData name="王 欣捷" userId="b965477fa0aef5e6" providerId="LiveId" clId="{2B0FDB0B-89C3-479F-AB9D-D58F11732152}" dt="2021-03-07T12:40:10.667" v="1414" actId="1076"/>
          <ac:spMkLst>
            <pc:docMk/>
            <pc:sldMk cId="0" sldId="591"/>
            <ac:spMk id="50183" creationId="{2F3CEC51-D5BE-415C-92B3-48D16A0BE2DC}"/>
          </ac:spMkLst>
        </pc:spChg>
        <pc:spChg chg="mod">
          <ac:chgData name="王 欣捷" userId="b965477fa0aef5e6" providerId="LiveId" clId="{2B0FDB0B-89C3-479F-AB9D-D58F11732152}" dt="2021-03-07T12:40:10.667" v="1414" actId="1076"/>
          <ac:spMkLst>
            <pc:docMk/>
            <pc:sldMk cId="0" sldId="591"/>
            <ac:spMk id="50184" creationId="{864334E7-233F-423F-B39D-FB32339FFEE1}"/>
          </ac:spMkLst>
        </pc:spChg>
        <pc:spChg chg="mod">
          <ac:chgData name="王 欣捷" userId="b965477fa0aef5e6" providerId="LiveId" clId="{2B0FDB0B-89C3-479F-AB9D-D58F11732152}" dt="2021-03-07T12:40:10.667" v="1414" actId="1076"/>
          <ac:spMkLst>
            <pc:docMk/>
            <pc:sldMk cId="0" sldId="591"/>
            <ac:spMk id="50185" creationId="{505E6828-4D82-493F-B23E-CBA726873972}"/>
          </ac:spMkLst>
        </pc:spChg>
        <pc:grpChg chg="mod">
          <ac:chgData name="王 欣捷" userId="b965477fa0aef5e6" providerId="LiveId" clId="{2B0FDB0B-89C3-479F-AB9D-D58F11732152}" dt="2021-03-07T12:40:10.667" v="1414" actId="1076"/>
          <ac:grpSpMkLst>
            <pc:docMk/>
            <pc:sldMk cId="0" sldId="591"/>
            <ac:grpSpMk id="50180" creationId="{D59C02AD-9E83-434C-AFAD-C5502331CA63}"/>
          </ac:grpSpMkLst>
        </pc:grpChg>
      </pc:sldChg>
      <pc:sldChg chg="modSp mod modNotes">
        <pc:chgData name="王 欣捷" userId="b965477fa0aef5e6" providerId="LiveId" clId="{2B0FDB0B-89C3-479F-AB9D-D58F11732152}" dt="2021-03-07T10:06:53.834" v="265"/>
        <pc:sldMkLst>
          <pc:docMk/>
          <pc:sldMk cId="3223842112" sldId="592"/>
        </pc:sldMkLst>
        <pc:spChg chg="mod">
          <ac:chgData name="王 欣捷" userId="b965477fa0aef5e6" providerId="LiveId" clId="{2B0FDB0B-89C3-479F-AB9D-D58F11732152}" dt="2021-03-07T10:06:53.834" v="265"/>
          <ac:spMkLst>
            <pc:docMk/>
            <pc:sldMk cId="3223842112" sldId="592"/>
            <ac:spMk id="21506" creationId="{96667A45-ED6F-432F-AD87-546DF336126A}"/>
          </ac:spMkLst>
        </pc:spChg>
        <pc:spChg chg="mod">
          <ac:chgData name="王 欣捷" userId="b965477fa0aef5e6" providerId="LiveId" clId="{2B0FDB0B-89C3-479F-AB9D-D58F11732152}" dt="2021-03-07T10:06:53.834" v="265"/>
          <ac:spMkLst>
            <pc:docMk/>
            <pc:sldMk cId="3223842112" sldId="592"/>
            <ac:spMk id="21507" creationId="{E07C83D7-613F-4ABA-A653-D9161043F253}"/>
          </ac:spMkLst>
        </pc:spChg>
        <pc:spChg chg="mod">
          <ac:chgData name="王 欣捷" userId="b965477fa0aef5e6" providerId="LiveId" clId="{2B0FDB0B-89C3-479F-AB9D-D58F11732152}" dt="2021-03-07T10:06:53.834" v="265"/>
          <ac:spMkLst>
            <pc:docMk/>
            <pc:sldMk cId="3223842112" sldId="592"/>
            <ac:spMk id="21510" creationId="{A57F4DD1-15CB-4F04-8D8B-97CF3ACE5C65}"/>
          </ac:spMkLst>
        </pc:spChg>
        <pc:spChg chg="mod">
          <ac:chgData name="王 欣捷" userId="b965477fa0aef5e6" providerId="LiveId" clId="{2B0FDB0B-89C3-479F-AB9D-D58F11732152}" dt="2021-03-07T10:06:53.834" v="265"/>
          <ac:spMkLst>
            <pc:docMk/>
            <pc:sldMk cId="3223842112" sldId="592"/>
            <ac:spMk id="21511" creationId="{5F42453A-E2EF-4366-BD54-BDDFE5A0AA26}"/>
          </ac:spMkLst>
        </pc:spChg>
        <pc:spChg chg="mod">
          <ac:chgData name="王 欣捷" userId="b965477fa0aef5e6" providerId="LiveId" clId="{2B0FDB0B-89C3-479F-AB9D-D58F11732152}" dt="2021-03-07T10:06:53.834" v="265"/>
          <ac:spMkLst>
            <pc:docMk/>
            <pc:sldMk cId="3223842112" sldId="592"/>
            <ac:spMk id="21512" creationId="{C7A23193-D0B4-4859-89B2-128644480D9A}"/>
          </ac:spMkLst>
        </pc:spChg>
        <pc:spChg chg="mod">
          <ac:chgData name="王 欣捷" userId="b965477fa0aef5e6" providerId="LiveId" clId="{2B0FDB0B-89C3-479F-AB9D-D58F11732152}" dt="2021-03-07T10:06:53.834" v="265"/>
          <ac:spMkLst>
            <pc:docMk/>
            <pc:sldMk cId="3223842112" sldId="592"/>
            <ac:spMk id="21513" creationId="{806819E5-F757-4EDA-9F88-EEC4A4529A2E}"/>
          </ac:spMkLst>
        </pc:spChg>
        <pc:spChg chg="mod">
          <ac:chgData name="王 欣捷" userId="b965477fa0aef5e6" providerId="LiveId" clId="{2B0FDB0B-89C3-479F-AB9D-D58F11732152}" dt="2021-03-07T10:06:53.834" v="265"/>
          <ac:spMkLst>
            <pc:docMk/>
            <pc:sldMk cId="3223842112" sldId="592"/>
            <ac:spMk id="21514" creationId="{AA3084B9-36B8-468B-B9F6-FC985B8E3DD6}"/>
          </ac:spMkLst>
        </pc:spChg>
        <pc:spChg chg="mod">
          <ac:chgData name="王 欣捷" userId="b965477fa0aef5e6" providerId="LiveId" clId="{2B0FDB0B-89C3-479F-AB9D-D58F11732152}" dt="2021-03-07T10:06:53.834" v="265"/>
          <ac:spMkLst>
            <pc:docMk/>
            <pc:sldMk cId="3223842112" sldId="592"/>
            <ac:spMk id="21515" creationId="{06484FF4-5A1A-441B-978E-C9057D68F67E}"/>
          </ac:spMkLst>
        </pc:spChg>
        <pc:spChg chg="mod">
          <ac:chgData name="王 欣捷" userId="b965477fa0aef5e6" providerId="LiveId" clId="{2B0FDB0B-89C3-479F-AB9D-D58F11732152}" dt="2021-03-07T10:06:53.834" v="265"/>
          <ac:spMkLst>
            <pc:docMk/>
            <pc:sldMk cId="3223842112" sldId="592"/>
            <ac:spMk id="21516" creationId="{0218CFF8-5BB4-4A17-97DD-DFD861B36DCC}"/>
          </ac:spMkLst>
        </pc:spChg>
        <pc:spChg chg="mod">
          <ac:chgData name="王 欣捷" userId="b965477fa0aef5e6" providerId="LiveId" clId="{2B0FDB0B-89C3-479F-AB9D-D58F11732152}" dt="2021-03-07T10:06:53.834" v="265"/>
          <ac:spMkLst>
            <pc:docMk/>
            <pc:sldMk cId="3223842112" sldId="592"/>
            <ac:spMk id="21517" creationId="{F6B7C638-4691-4540-B4B3-125F9107B249}"/>
          </ac:spMkLst>
        </pc:spChg>
        <pc:spChg chg="mod">
          <ac:chgData name="王 欣捷" userId="b965477fa0aef5e6" providerId="LiveId" clId="{2B0FDB0B-89C3-479F-AB9D-D58F11732152}" dt="2021-03-07T10:06:53.834" v="265"/>
          <ac:spMkLst>
            <pc:docMk/>
            <pc:sldMk cId="3223842112" sldId="592"/>
            <ac:spMk id="21518" creationId="{AE7E2C5A-1919-458F-B8E2-AB8866B2C34A}"/>
          </ac:spMkLst>
        </pc:spChg>
        <pc:spChg chg="mod">
          <ac:chgData name="王 欣捷" userId="b965477fa0aef5e6" providerId="LiveId" clId="{2B0FDB0B-89C3-479F-AB9D-D58F11732152}" dt="2021-03-07T10:06:53.834" v="265"/>
          <ac:spMkLst>
            <pc:docMk/>
            <pc:sldMk cId="3223842112" sldId="592"/>
            <ac:spMk id="21520" creationId="{5761CBFB-7CFB-45B4-B644-1755D7D24102}"/>
          </ac:spMkLst>
        </pc:spChg>
        <pc:spChg chg="mod">
          <ac:chgData name="王 欣捷" userId="b965477fa0aef5e6" providerId="LiveId" clId="{2B0FDB0B-89C3-479F-AB9D-D58F11732152}" dt="2021-03-07T10:06:53.834" v="265"/>
          <ac:spMkLst>
            <pc:docMk/>
            <pc:sldMk cId="3223842112" sldId="592"/>
            <ac:spMk id="21521" creationId="{C4810CC9-DE42-44D0-8A7F-E32D17A9984B}"/>
          </ac:spMkLst>
        </pc:spChg>
        <pc:spChg chg="mod">
          <ac:chgData name="王 欣捷" userId="b965477fa0aef5e6" providerId="LiveId" clId="{2B0FDB0B-89C3-479F-AB9D-D58F11732152}" dt="2021-03-07T10:06:53.834" v="265"/>
          <ac:spMkLst>
            <pc:docMk/>
            <pc:sldMk cId="3223842112" sldId="592"/>
            <ac:spMk id="21522" creationId="{BE170E63-197F-4705-8B6F-028A631391EF}"/>
          </ac:spMkLst>
        </pc:spChg>
        <pc:spChg chg="mod">
          <ac:chgData name="王 欣捷" userId="b965477fa0aef5e6" providerId="LiveId" clId="{2B0FDB0B-89C3-479F-AB9D-D58F11732152}" dt="2021-03-07T10:06:53.834" v="265"/>
          <ac:spMkLst>
            <pc:docMk/>
            <pc:sldMk cId="3223842112" sldId="592"/>
            <ac:spMk id="21523" creationId="{DBF7E84D-6D4E-4D85-8939-026ADBFA77F2}"/>
          </ac:spMkLst>
        </pc:spChg>
        <pc:spChg chg="mod">
          <ac:chgData name="王 欣捷" userId="b965477fa0aef5e6" providerId="LiveId" clId="{2B0FDB0B-89C3-479F-AB9D-D58F11732152}" dt="2021-03-07T10:06:53.834" v="265"/>
          <ac:spMkLst>
            <pc:docMk/>
            <pc:sldMk cId="3223842112" sldId="592"/>
            <ac:spMk id="21524" creationId="{4E208606-F88E-477A-912D-E6282B6E0560}"/>
          </ac:spMkLst>
        </pc:spChg>
        <pc:spChg chg="mod">
          <ac:chgData name="王 欣捷" userId="b965477fa0aef5e6" providerId="LiveId" clId="{2B0FDB0B-89C3-479F-AB9D-D58F11732152}" dt="2021-03-07T10:06:53.834" v="265"/>
          <ac:spMkLst>
            <pc:docMk/>
            <pc:sldMk cId="3223842112" sldId="592"/>
            <ac:spMk id="21525" creationId="{0DD5A29C-F9D7-43B2-B5C7-D5B8864D98A0}"/>
          </ac:spMkLst>
        </pc:spChg>
        <pc:spChg chg="mod">
          <ac:chgData name="王 欣捷" userId="b965477fa0aef5e6" providerId="LiveId" clId="{2B0FDB0B-89C3-479F-AB9D-D58F11732152}" dt="2021-03-07T10:06:53.834" v="265"/>
          <ac:spMkLst>
            <pc:docMk/>
            <pc:sldMk cId="3223842112" sldId="592"/>
            <ac:spMk id="21526" creationId="{9DCA543E-0560-4D87-8877-F58470390FBD}"/>
          </ac:spMkLst>
        </pc:spChg>
        <pc:spChg chg="mod">
          <ac:chgData name="王 欣捷" userId="b965477fa0aef5e6" providerId="LiveId" clId="{2B0FDB0B-89C3-479F-AB9D-D58F11732152}" dt="2021-03-07T10:06:53.834" v="265"/>
          <ac:spMkLst>
            <pc:docMk/>
            <pc:sldMk cId="3223842112" sldId="592"/>
            <ac:spMk id="21527" creationId="{76FA3909-07DA-47B9-91DD-B93D6E355762}"/>
          </ac:spMkLst>
        </pc:spChg>
        <pc:spChg chg="mod">
          <ac:chgData name="王 欣捷" userId="b965477fa0aef5e6" providerId="LiveId" clId="{2B0FDB0B-89C3-479F-AB9D-D58F11732152}" dt="2021-03-07T10:06:53.834" v="265"/>
          <ac:spMkLst>
            <pc:docMk/>
            <pc:sldMk cId="3223842112" sldId="592"/>
            <ac:spMk id="21528" creationId="{05D1FBF2-E3E0-4909-9398-6DD4F8C8AE3D}"/>
          </ac:spMkLst>
        </pc:spChg>
        <pc:spChg chg="mod">
          <ac:chgData name="王 欣捷" userId="b965477fa0aef5e6" providerId="LiveId" clId="{2B0FDB0B-89C3-479F-AB9D-D58F11732152}" dt="2021-03-07T10:06:53.834" v="265"/>
          <ac:spMkLst>
            <pc:docMk/>
            <pc:sldMk cId="3223842112" sldId="592"/>
            <ac:spMk id="21529" creationId="{5317D0B6-01AF-4222-8C2A-376CCF4343A8}"/>
          </ac:spMkLst>
        </pc:spChg>
        <pc:spChg chg="mod">
          <ac:chgData name="王 欣捷" userId="b965477fa0aef5e6" providerId="LiveId" clId="{2B0FDB0B-89C3-479F-AB9D-D58F11732152}" dt="2021-03-07T10:06:53.834" v="265"/>
          <ac:spMkLst>
            <pc:docMk/>
            <pc:sldMk cId="3223842112" sldId="592"/>
            <ac:spMk id="21530" creationId="{12A3F97C-B30E-4369-B1AF-B8A7848E6495}"/>
          </ac:spMkLst>
        </pc:spChg>
        <pc:spChg chg="mod">
          <ac:chgData name="王 欣捷" userId="b965477fa0aef5e6" providerId="LiveId" clId="{2B0FDB0B-89C3-479F-AB9D-D58F11732152}" dt="2021-03-07T10:06:53.834" v="265"/>
          <ac:spMkLst>
            <pc:docMk/>
            <pc:sldMk cId="3223842112" sldId="592"/>
            <ac:spMk id="21531" creationId="{22B8F6CC-A909-4DC4-A40C-CA7FFA9678D8}"/>
          </ac:spMkLst>
        </pc:spChg>
        <pc:spChg chg="mod">
          <ac:chgData name="王 欣捷" userId="b965477fa0aef5e6" providerId="LiveId" clId="{2B0FDB0B-89C3-479F-AB9D-D58F11732152}" dt="2021-03-07T10:06:53.834" v="265"/>
          <ac:spMkLst>
            <pc:docMk/>
            <pc:sldMk cId="3223842112" sldId="592"/>
            <ac:spMk id="21532" creationId="{B632F196-1C2D-44DC-9E7E-2D1CEF3915BE}"/>
          </ac:spMkLst>
        </pc:spChg>
        <pc:spChg chg="mod">
          <ac:chgData name="王 欣捷" userId="b965477fa0aef5e6" providerId="LiveId" clId="{2B0FDB0B-89C3-479F-AB9D-D58F11732152}" dt="2021-03-07T10:06:53.834" v="265"/>
          <ac:spMkLst>
            <pc:docMk/>
            <pc:sldMk cId="3223842112" sldId="592"/>
            <ac:spMk id="21533" creationId="{87D94103-8791-4C23-A383-CA156205ABBB}"/>
          </ac:spMkLst>
        </pc:spChg>
        <pc:spChg chg="mod">
          <ac:chgData name="王 欣捷" userId="b965477fa0aef5e6" providerId="LiveId" clId="{2B0FDB0B-89C3-479F-AB9D-D58F11732152}" dt="2021-03-07T10:06:53.834" v="265"/>
          <ac:spMkLst>
            <pc:docMk/>
            <pc:sldMk cId="3223842112" sldId="592"/>
            <ac:spMk id="21534" creationId="{B4CECF63-D865-4D40-935A-A3A25AE570DD}"/>
          </ac:spMkLst>
        </pc:spChg>
        <pc:spChg chg="mod">
          <ac:chgData name="王 欣捷" userId="b965477fa0aef5e6" providerId="LiveId" clId="{2B0FDB0B-89C3-479F-AB9D-D58F11732152}" dt="2021-03-07T10:06:53.834" v="265"/>
          <ac:spMkLst>
            <pc:docMk/>
            <pc:sldMk cId="3223842112" sldId="592"/>
            <ac:spMk id="21535" creationId="{FC4CBF67-CB03-40FE-9F77-8488C777FFF3}"/>
          </ac:spMkLst>
        </pc:spChg>
        <pc:spChg chg="mod">
          <ac:chgData name="王 欣捷" userId="b965477fa0aef5e6" providerId="LiveId" clId="{2B0FDB0B-89C3-479F-AB9D-D58F11732152}" dt="2021-03-07T10:06:53.834" v="265"/>
          <ac:spMkLst>
            <pc:docMk/>
            <pc:sldMk cId="3223842112" sldId="592"/>
            <ac:spMk id="21536" creationId="{7FCDA111-52F2-42B2-A265-90DE19129B18}"/>
          </ac:spMkLst>
        </pc:spChg>
        <pc:grpChg chg="mod">
          <ac:chgData name="王 欣捷" userId="b965477fa0aef5e6" providerId="LiveId" clId="{2B0FDB0B-89C3-479F-AB9D-D58F11732152}" dt="2021-03-07T10:06:53.834" v="265"/>
          <ac:grpSpMkLst>
            <pc:docMk/>
            <pc:sldMk cId="3223842112" sldId="592"/>
            <ac:grpSpMk id="21508" creationId="{DF04201C-E5FD-4DC6-A942-42C2AEFC40B9}"/>
          </ac:grpSpMkLst>
        </pc:grpChg>
        <pc:grpChg chg="mod">
          <ac:chgData name="王 欣捷" userId="b965477fa0aef5e6" providerId="LiveId" clId="{2B0FDB0B-89C3-479F-AB9D-D58F11732152}" dt="2021-03-07T10:06:53.834" v="265"/>
          <ac:grpSpMkLst>
            <pc:docMk/>
            <pc:sldMk cId="3223842112" sldId="592"/>
            <ac:grpSpMk id="21509" creationId="{6012FEC7-075C-420C-97C2-99CD48A9A669}"/>
          </ac:grpSpMkLst>
        </pc:grpChg>
        <pc:grpChg chg="mod">
          <ac:chgData name="王 欣捷" userId="b965477fa0aef5e6" providerId="LiveId" clId="{2B0FDB0B-89C3-479F-AB9D-D58F11732152}" dt="2021-03-07T10:06:53.834" v="265"/>
          <ac:grpSpMkLst>
            <pc:docMk/>
            <pc:sldMk cId="3223842112" sldId="592"/>
            <ac:grpSpMk id="21519" creationId="{C5ED2FAE-A8D6-485E-B2E8-00065F2114B2}"/>
          </ac:grpSpMkLst>
        </pc:grpChg>
      </pc:sldChg>
      <pc:sldChg chg="modSp mod">
        <pc:chgData name="王 欣捷" userId="b965477fa0aef5e6" providerId="LiveId" clId="{2B0FDB0B-89C3-479F-AB9D-D58F11732152}" dt="2021-03-07T15:03:24.413" v="2191" actId="2710"/>
        <pc:sldMkLst>
          <pc:docMk/>
          <pc:sldMk cId="3373545711" sldId="593"/>
        </pc:sldMkLst>
        <pc:spChg chg="mod">
          <ac:chgData name="王 欣捷" userId="b965477fa0aef5e6" providerId="LiveId" clId="{2B0FDB0B-89C3-479F-AB9D-D58F11732152}" dt="2021-03-07T10:06:53.834" v="265"/>
          <ac:spMkLst>
            <pc:docMk/>
            <pc:sldMk cId="3373545711" sldId="593"/>
            <ac:spMk id="61442" creationId="{F3A0C5E3-BF61-4231-B3A4-42EDA6315FC9}"/>
          </ac:spMkLst>
        </pc:spChg>
        <pc:spChg chg="mod">
          <ac:chgData name="王 欣捷" userId="b965477fa0aef5e6" providerId="LiveId" clId="{2B0FDB0B-89C3-479F-AB9D-D58F11732152}" dt="2021-03-07T15:03:24.413" v="2191" actId="2710"/>
          <ac:spMkLst>
            <pc:docMk/>
            <pc:sldMk cId="3373545711" sldId="593"/>
            <ac:spMk id="61443" creationId="{52618716-150C-4225-BFF6-1D3A4CE6A986}"/>
          </ac:spMkLst>
        </pc:spChg>
      </pc:sldChg>
      <pc:sldChg chg="modSp mod">
        <pc:chgData name="王 欣捷" userId="b965477fa0aef5e6" providerId="LiveId" clId="{2B0FDB0B-89C3-479F-AB9D-D58F11732152}" dt="2021-03-07T10:06:53.834" v="265"/>
        <pc:sldMkLst>
          <pc:docMk/>
          <pc:sldMk cId="2648371721" sldId="596"/>
        </pc:sldMkLst>
        <pc:spChg chg="mod">
          <ac:chgData name="王 欣捷" userId="b965477fa0aef5e6" providerId="LiveId" clId="{2B0FDB0B-89C3-479F-AB9D-D58F11732152}" dt="2021-03-07T10:06:53.834" v="265"/>
          <ac:spMkLst>
            <pc:docMk/>
            <pc:sldMk cId="2648371721" sldId="596"/>
            <ac:spMk id="13314" creationId="{A9FC874A-C63D-4C28-872C-748C4775089F}"/>
          </ac:spMkLst>
        </pc:spChg>
        <pc:spChg chg="mod">
          <ac:chgData name="王 欣捷" userId="b965477fa0aef5e6" providerId="LiveId" clId="{2B0FDB0B-89C3-479F-AB9D-D58F11732152}" dt="2021-03-07T10:06:53.834" v="265"/>
          <ac:spMkLst>
            <pc:docMk/>
            <pc:sldMk cId="2648371721" sldId="596"/>
            <ac:spMk id="13315" creationId="{0ADE85BE-6AF5-40AB-BE1E-FDFAF37F1DF4}"/>
          </ac:spMkLst>
        </pc:spChg>
      </pc:sldChg>
      <pc:sldChg chg="modSp mod modNotes">
        <pc:chgData name="王 欣捷" userId="b965477fa0aef5e6" providerId="LiveId" clId="{2B0FDB0B-89C3-479F-AB9D-D58F11732152}" dt="2021-03-07T10:06:53.834" v="265"/>
        <pc:sldMkLst>
          <pc:docMk/>
          <pc:sldMk cId="0" sldId="597"/>
        </pc:sldMkLst>
        <pc:spChg chg="mod">
          <ac:chgData name="王 欣捷" userId="b965477fa0aef5e6" providerId="LiveId" clId="{2B0FDB0B-89C3-479F-AB9D-D58F11732152}" dt="2021-03-07T10:06:53.834" v="265"/>
          <ac:spMkLst>
            <pc:docMk/>
            <pc:sldMk cId="0" sldId="597"/>
            <ac:spMk id="16386" creationId="{E9B751CE-675A-47C2-A8F8-5A40CC864583}"/>
          </ac:spMkLst>
        </pc:spChg>
        <pc:spChg chg="mod">
          <ac:chgData name="王 欣捷" userId="b965477fa0aef5e6" providerId="LiveId" clId="{2B0FDB0B-89C3-479F-AB9D-D58F11732152}" dt="2021-03-07T10:06:53.834" v="265"/>
          <ac:spMkLst>
            <pc:docMk/>
            <pc:sldMk cId="0" sldId="597"/>
            <ac:spMk id="16387" creationId="{1670681D-B028-4948-993C-DC6F1CBB1B39}"/>
          </ac:spMkLst>
        </pc:spChg>
      </pc:sldChg>
      <pc:sldChg chg="modSp mod">
        <pc:chgData name="王 欣捷" userId="b965477fa0aef5e6" providerId="LiveId" clId="{2B0FDB0B-89C3-479F-AB9D-D58F11732152}" dt="2021-03-07T12:36:41.542" v="1369" actId="208"/>
        <pc:sldMkLst>
          <pc:docMk/>
          <pc:sldMk cId="3595551225" sldId="599"/>
        </pc:sldMkLst>
        <pc:spChg chg="mod">
          <ac:chgData name="王 欣捷" userId="b965477fa0aef5e6" providerId="LiveId" clId="{2B0FDB0B-89C3-479F-AB9D-D58F11732152}" dt="2021-03-07T10:06:53.834" v="265"/>
          <ac:spMkLst>
            <pc:docMk/>
            <pc:sldMk cId="3595551225" sldId="599"/>
            <ac:spMk id="30722" creationId="{69F1DA85-864A-482C-99F3-F072E3C0ACD1}"/>
          </ac:spMkLst>
        </pc:spChg>
        <pc:spChg chg="mod">
          <ac:chgData name="王 欣捷" userId="b965477fa0aef5e6" providerId="LiveId" clId="{2B0FDB0B-89C3-479F-AB9D-D58F11732152}" dt="2021-03-07T12:36:27.135" v="1367" actId="1076"/>
          <ac:spMkLst>
            <pc:docMk/>
            <pc:sldMk cId="3595551225" sldId="599"/>
            <ac:spMk id="30723" creationId="{50864BD0-83AE-4321-98BC-695E01E9B490}"/>
          </ac:spMkLst>
        </pc:spChg>
        <pc:spChg chg="mod">
          <ac:chgData name="王 欣捷" userId="b965477fa0aef5e6" providerId="LiveId" clId="{2B0FDB0B-89C3-479F-AB9D-D58F11732152}" dt="2021-03-07T10:06:53.834" v="265"/>
          <ac:spMkLst>
            <pc:docMk/>
            <pc:sldMk cId="3595551225" sldId="599"/>
            <ac:spMk id="30730" creationId="{8CA911AB-F144-450B-BFDB-88F89B083C25}"/>
          </ac:spMkLst>
        </pc:spChg>
        <pc:spChg chg="mod">
          <ac:chgData name="王 欣捷" userId="b965477fa0aef5e6" providerId="LiveId" clId="{2B0FDB0B-89C3-479F-AB9D-D58F11732152}" dt="2021-03-07T10:06:53.834" v="265"/>
          <ac:spMkLst>
            <pc:docMk/>
            <pc:sldMk cId="3595551225" sldId="599"/>
            <ac:spMk id="30731" creationId="{4E2C5FB2-C190-4BDE-BD0D-51EAFA4A95E6}"/>
          </ac:spMkLst>
        </pc:spChg>
        <pc:spChg chg="mod">
          <ac:chgData name="王 欣捷" userId="b965477fa0aef5e6" providerId="LiveId" clId="{2B0FDB0B-89C3-479F-AB9D-D58F11732152}" dt="2021-03-07T10:06:53.834" v="265"/>
          <ac:spMkLst>
            <pc:docMk/>
            <pc:sldMk cId="3595551225" sldId="599"/>
            <ac:spMk id="30732" creationId="{BA3A5B5E-FFDD-41B2-8853-DB2DBC333213}"/>
          </ac:spMkLst>
        </pc:spChg>
        <pc:spChg chg="mod">
          <ac:chgData name="王 欣捷" userId="b965477fa0aef5e6" providerId="LiveId" clId="{2B0FDB0B-89C3-479F-AB9D-D58F11732152}" dt="2021-03-07T10:06:53.834" v="265"/>
          <ac:spMkLst>
            <pc:docMk/>
            <pc:sldMk cId="3595551225" sldId="599"/>
            <ac:spMk id="30733" creationId="{155172EC-1459-4BB3-B23A-4421BB76DB2B}"/>
          </ac:spMkLst>
        </pc:spChg>
        <pc:spChg chg="mod">
          <ac:chgData name="王 欣捷" userId="b965477fa0aef5e6" providerId="LiveId" clId="{2B0FDB0B-89C3-479F-AB9D-D58F11732152}" dt="2021-03-07T10:06:53.834" v="265"/>
          <ac:spMkLst>
            <pc:docMk/>
            <pc:sldMk cId="3595551225" sldId="599"/>
            <ac:spMk id="30734" creationId="{9E968509-1822-4860-8CF0-A7C2F8538945}"/>
          </ac:spMkLst>
        </pc:spChg>
        <pc:spChg chg="mod">
          <ac:chgData name="王 欣捷" userId="b965477fa0aef5e6" providerId="LiveId" clId="{2B0FDB0B-89C3-479F-AB9D-D58F11732152}" dt="2021-03-07T12:36:41.542" v="1369" actId="208"/>
          <ac:spMkLst>
            <pc:docMk/>
            <pc:sldMk cId="3595551225" sldId="599"/>
            <ac:spMk id="183307" creationId="{13B12025-249C-479D-95FD-20B77B4CAB0F}"/>
          </ac:spMkLst>
        </pc:spChg>
        <pc:spChg chg="mod">
          <ac:chgData name="王 欣捷" userId="b965477fa0aef5e6" providerId="LiveId" clId="{2B0FDB0B-89C3-479F-AB9D-D58F11732152}" dt="2021-03-07T12:36:41.542" v="1369" actId="208"/>
          <ac:spMkLst>
            <pc:docMk/>
            <pc:sldMk cId="3595551225" sldId="599"/>
            <ac:spMk id="183308" creationId="{11F5E643-533B-4EB5-B74F-8918EC78A40C}"/>
          </ac:spMkLst>
        </pc:spChg>
        <pc:spChg chg="mod">
          <ac:chgData name="王 欣捷" userId="b965477fa0aef5e6" providerId="LiveId" clId="{2B0FDB0B-89C3-479F-AB9D-D58F11732152}" dt="2021-03-07T12:36:41.542" v="1369" actId="208"/>
          <ac:spMkLst>
            <pc:docMk/>
            <pc:sldMk cId="3595551225" sldId="599"/>
            <ac:spMk id="183309" creationId="{DC972C26-7A7F-44C0-87F8-3682CD65B32D}"/>
          </ac:spMkLst>
        </pc:spChg>
        <pc:spChg chg="mod">
          <ac:chgData name="王 欣捷" userId="b965477fa0aef5e6" providerId="LiveId" clId="{2B0FDB0B-89C3-479F-AB9D-D58F11732152}" dt="2021-03-07T12:36:41.542" v="1369" actId="208"/>
          <ac:spMkLst>
            <pc:docMk/>
            <pc:sldMk cId="3595551225" sldId="599"/>
            <ac:spMk id="183310" creationId="{EF4D01EB-A8FF-4AD2-B7DA-92455518E246}"/>
          </ac:spMkLst>
        </pc:spChg>
        <pc:spChg chg="mod">
          <ac:chgData name="王 欣捷" userId="b965477fa0aef5e6" providerId="LiveId" clId="{2B0FDB0B-89C3-479F-AB9D-D58F11732152}" dt="2021-03-07T12:36:41.542" v="1369" actId="208"/>
          <ac:spMkLst>
            <pc:docMk/>
            <pc:sldMk cId="3595551225" sldId="599"/>
            <ac:spMk id="183311" creationId="{93C15D93-FEEF-44F6-85CA-8DFE24BB17D2}"/>
          </ac:spMkLst>
        </pc:spChg>
        <pc:grpChg chg="mod">
          <ac:chgData name="王 欣捷" userId="b965477fa0aef5e6" providerId="LiveId" clId="{2B0FDB0B-89C3-479F-AB9D-D58F11732152}" dt="2021-03-07T12:36:41.542" v="1369" actId="208"/>
          <ac:grpSpMkLst>
            <pc:docMk/>
            <pc:sldMk cId="3595551225" sldId="599"/>
            <ac:grpSpMk id="30724" creationId="{B52792C3-96EA-40F5-94EE-CD500EE00D24}"/>
          </ac:grpSpMkLst>
        </pc:grpChg>
      </pc:sldChg>
      <pc:sldChg chg="modSp mod modNotes">
        <pc:chgData name="王 欣捷" userId="b965477fa0aef5e6" providerId="LiveId" clId="{2B0FDB0B-89C3-479F-AB9D-D58F11732152}" dt="2021-03-07T10:06:53.834" v="265"/>
        <pc:sldMkLst>
          <pc:docMk/>
          <pc:sldMk cId="0" sldId="600"/>
        </pc:sldMkLst>
        <pc:spChg chg="mod">
          <ac:chgData name="王 欣捷" userId="b965477fa0aef5e6" providerId="LiveId" clId="{2B0FDB0B-89C3-479F-AB9D-D58F11732152}" dt="2021-03-07T10:06:53.834" v="265"/>
          <ac:spMkLst>
            <pc:docMk/>
            <pc:sldMk cId="0" sldId="600"/>
            <ac:spMk id="14338" creationId="{4C70C662-8EDB-4941-A1BF-CA952FBE6E63}"/>
          </ac:spMkLst>
        </pc:spChg>
        <pc:spChg chg="mod">
          <ac:chgData name="王 欣捷" userId="b965477fa0aef5e6" providerId="LiveId" clId="{2B0FDB0B-89C3-479F-AB9D-D58F11732152}" dt="2021-03-07T10:06:53.834" v="265"/>
          <ac:spMkLst>
            <pc:docMk/>
            <pc:sldMk cId="0" sldId="600"/>
            <ac:spMk id="14339" creationId="{CF0FFF3B-42A1-478C-A17D-56C58D241753}"/>
          </ac:spMkLst>
        </pc:spChg>
      </pc:sldChg>
      <pc:sldChg chg="modSp mod">
        <pc:chgData name="王 欣捷" userId="b965477fa0aef5e6" providerId="LiveId" clId="{2B0FDB0B-89C3-479F-AB9D-D58F11732152}" dt="2021-03-07T11:50:16.628" v="842" actId="1076"/>
        <pc:sldMkLst>
          <pc:docMk/>
          <pc:sldMk cId="767671858" sldId="601"/>
        </pc:sldMkLst>
        <pc:spChg chg="mod">
          <ac:chgData name="王 欣捷" userId="b965477fa0aef5e6" providerId="LiveId" clId="{2B0FDB0B-89C3-479F-AB9D-D58F11732152}" dt="2021-03-07T10:06:53.834" v="265"/>
          <ac:spMkLst>
            <pc:docMk/>
            <pc:sldMk cId="767671858" sldId="601"/>
            <ac:spMk id="25602" creationId="{B6254481-736E-4E5E-92CE-E56D69CDDD98}"/>
          </ac:spMkLst>
        </pc:spChg>
        <pc:spChg chg="mod">
          <ac:chgData name="王 欣捷" userId="b965477fa0aef5e6" providerId="LiveId" clId="{2B0FDB0B-89C3-479F-AB9D-D58F11732152}" dt="2021-03-07T10:06:53.834" v="265"/>
          <ac:spMkLst>
            <pc:docMk/>
            <pc:sldMk cId="767671858" sldId="601"/>
            <ac:spMk id="25603" creationId="{58EA3BC5-40EA-4C25-BCEF-5ACB3AE27062}"/>
          </ac:spMkLst>
        </pc:spChg>
        <pc:spChg chg="mod">
          <ac:chgData name="王 欣捷" userId="b965477fa0aef5e6" providerId="LiveId" clId="{2B0FDB0B-89C3-479F-AB9D-D58F11732152}" dt="2021-03-07T11:50:16.628" v="842" actId="1076"/>
          <ac:spMkLst>
            <pc:docMk/>
            <pc:sldMk cId="767671858" sldId="601"/>
            <ac:spMk id="25606" creationId="{2F5B6C1B-4AAC-4FEB-A59C-16AC88C4AB98}"/>
          </ac:spMkLst>
        </pc:spChg>
        <pc:spChg chg="mod">
          <ac:chgData name="王 欣捷" userId="b965477fa0aef5e6" providerId="LiveId" clId="{2B0FDB0B-89C3-479F-AB9D-D58F11732152}" dt="2021-03-07T11:50:16.628" v="842" actId="1076"/>
          <ac:spMkLst>
            <pc:docMk/>
            <pc:sldMk cId="767671858" sldId="601"/>
            <ac:spMk id="25607" creationId="{B204A390-BCEB-4A9A-BA55-974827D982BD}"/>
          </ac:spMkLst>
        </pc:spChg>
        <pc:spChg chg="mod">
          <ac:chgData name="王 欣捷" userId="b965477fa0aef5e6" providerId="LiveId" clId="{2B0FDB0B-89C3-479F-AB9D-D58F11732152}" dt="2021-03-07T11:50:16.628" v="842" actId="1076"/>
          <ac:spMkLst>
            <pc:docMk/>
            <pc:sldMk cId="767671858" sldId="601"/>
            <ac:spMk id="25608" creationId="{00474F5A-D809-406F-901F-3BA708440936}"/>
          </ac:spMkLst>
        </pc:spChg>
        <pc:spChg chg="mod">
          <ac:chgData name="王 欣捷" userId="b965477fa0aef5e6" providerId="LiveId" clId="{2B0FDB0B-89C3-479F-AB9D-D58F11732152}" dt="2021-03-07T11:50:16.628" v="842" actId="1076"/>
          <ac:spMkLst>
            <pc:docMk/>
            <pc:sldMk cId="767671858" sldId="601"/>
            <ac:spMk id="25609" creationId="{9612E9C4-6FA9-47C0-8728-D1EF28737B17}"/>
          </ac:spMkLst>
        </pc:spChg>
        <pc:spChg chg="mod">
          <ac:chgData name="王 欣捷" userId="b965477fa0aef5e6" providerId="LiveId" clId="{2B0FDB0B-89C3-479F-AB9D-D58F11732152}" dt="2021-03-07T11:50:16.628" v="842" actId="1076"/>
          <ac:spMkLst>
            <pc:docMk/>
            <pc:sldMk cId="767671858" sldId="601"/>
            <ac:spMk id="25610" creationId="{224937A6-F52F-46BE-B20F-131DAB3085E1}"/>
          </ac:spMkLst>
        </pc:spChg>
        <pc:spChg chg="mod">
          <ac:chgData name="王 欣捷" userId="b965477fa0aef5e6" providerId="LiveId" clId="{2B0FDB0B-89C3-479F-AB9D-D58F11732152}" dt="2021-03-07T11:50:16.628" v="842" actId="1076"/>
          <ac:spMkLst>
            <pc:docMk/>
            <pc:sldMk cId="767671858" sldId="601"/>
            <ac:spMk id="25611" creationId="{DB3C29E0-DE3D-4307-8AC1-ED859F3E5241}"/>
          </ac:spMkLst>
        </pc:spChg>
        <pc:spChg chg="mod">
          <ac:chgData name="王 欣捷" userId="b965477fa0aef5e6" providerId="LiveId" clId="{2B0FDB0B-89C3-479F-AB9D-D58F11732152}" dt="2021-03-07T11:50:16.628" v="842" actId="1076"/>
          <ac:spMkLst>
            <pc:docMk/>
            <pc:sldMk cId="767671858" sldId="601"/>
            <ac:spMk id="25612" creationId="{E8FFA917-049E-441A-995D-917A78D3A4DF}"/>
          </ac:spMkLst>
        </pc:spChg>
        <pc:spChg chg="mod">
          <ac:chgData name="王 欣捷" userId="b965477fa0aef5e6" providerId="LiveId" clId="{2B0FDB0B-89C3-479F-AB9D-D58F11732152}" dt="2021-03-07T11:50:16.628" v="842" actId="1076"/>
          <ac:spMkLst>
            <pc:docMk/>
            <pc:sldMk cId="767671858" sldId="601"/>
            <ac:spMk id="25613" creationId="{467C5F5B-0A4B-4D1E-9887-BDA4CEC6537E}"/>
          </ac:spMkLst>
        </pc:spChg>
        <pc:spChg chg="mod">
          <ac:chgData name="王 欣捷" userId="b965477fa0aef5e6" providerId="LiveId" clId="{2B0FDB0B-89C3-479F-AB9D-D58F11732152}" dt="2021-03-07T11:50:16.628" v="842" actId="1076"/>
          <ac:spMkLst>
            <pc:docMk/>
            <pc:sldMk cId="767671858" sldId="601"/>
            <ac:spMk id="25614" creationId="{45CB5FE5-1BDE-48CE-AAC7-F5A92EDE5C9E}"/>
          </ac:spMkLst>
        </pc:spChg>
        <pc:grpChg chg="mod">
          <ac:chgData name="王 欣捷" userId="b965477fa0aef5e6" providerId="LiveId" clId="{2B0FDB0B-89C3-479F-AB9D-D58F11732152}" dt="2021-03-07T11:50:16.628" v="842" actId="1076"/>
          <ac:grpSpMkLst>
            <pc:docMk/>
            <pc:sldMk cId="767671858" sldId="601"/>
            <ac:grpSpMk id="25604" creationId="{C99D1D78-5790-4EFE-81B5-06BAB0D34DA0}"/>
          </ac:grpSpMkLst>
        </pc:grpChg>
        <pc:grpChg chg="mod">
          <ac:chgData name="王 欣捷" userId="b965477fa0aef5e6" providerId="LiveId" clId="{2B0FDB0B-89C3-479F-AB9D-D58F11732152}" dt="2021-03-07T11:50:16.628" v="842" actId="1076"/>
          <ac:grpSpMkLst>
            <pc:docMk/>
            <pc:sldMk cId="767671858" sldId="601"/>
            <ac:grpSpMk id="25605" creationId="{EF1EA783-9AC0-4F09-8764-2941BAD354FF}"/>
          </ac:grpSpMkLst>
        </pc:grpChg>
      </pc:sldChg>
      <pc:sldChg chg="addSp modSp mod">
        <pc:chgData name="王 欣捷" userId="b965477fa0aef5e6" providerId="LiveId" clId="{2B0FDB0B-89C3-479F-AB9D-D58F11732152}" dt="2021-03-07T11:54:23.282" v="871" actId="122"/>
        <pc:sldMkLst>
          <pc:docMk/>
          <pc:sldMk cId="2288268727" sldId="603"/>
        </pc:sldMkLst>
        <pc:spChg chg="mod">
          <ac:chgData name="王 欣捷" userId="b965477fa0aef5e6" providerId="LiveId" clId="{2B0FDB0B-89C3-479F-AB9D-D58F11732152}" dt="2021-03-07T10:06:53.834" v="265"/>
          <ac:spMkLst>
            <pc:docMk/>
            <pc:sldMk cId="2288268727" sldId="603"/>
            <ac:spMk id="3" creationId="{8D6607DE-EA8B-469A-98C1-FF1899803A25}"/>
          </ac:spMkLst>
        </pc:spChg>
        <pc:spChg chg="mod">
          <ac:chgData name="王 欣捷" userId="b965477fa0aef5e6" providerId="LiveId" clId="{2B0FDB0B-89C3-479F-AB9D-D58F11732152}" dt="2021-03-07T10:06:53.834" v="265"/>
          <ac:spMkLst>
            <pc:docMk/>
            <pc:sldMk cId="2288268727" sldId="603"/>
            <ac:spMk id="23554" creationId="{EA3A7526-D02F-43A4-9EDE-E4F82D63F121}"/>
          </ac:spMkLst>
        </pc:spChg>
        <pc:graphicFrameChg chg="add mod modGraphic">
          <ac:chgData name="王 欣捷" userId="b965477fa0aef5e6" providerId="LiveId" clId="{2B0FDB0B-89C3-479F-AB9D-D58F11732152}" dt="2021-03-07T11:54:23.282" v="871" actId="122"/>
          <ac:graphicFrameMkLst>
            <pc:docMk/>
            <pc:sldMk cId="2288268727" sldId="603"/>
            <ac:graphicFrameMk id="4" creationId="{E6A71D5D-81BA-4CAC-9C89-316175DC6D99}"/>
          </ac:graphicFrameMkLst>
        </pc:graphicFrameChg>
      </pc:sldChg>
      <pc:sldChg chg="modSp mod">
        <pc:chgData name="王 欣捷" userId="b965477fa0aef5e6" providerId="LiveId" clId="{2B0FDB0B-89C3-479F-AB9D-D58F11732152}" dt="2021-03-07T10:06:53.834" v="265"/>
        <pc:sldMkLst>
          <pc:docMk/>
          <pc:sldMk cId="1770605767" sldId="605"/>
        </pc:sldMkLst>
        <pc:spChg chg="mod">
          <ac:chgData name="王 欣捷" userId="b965477fa0aef5e6" providerId="LiveId" clId="{2B0FDB0B-89C3-479F-AB9D-D58F11732152}" dt="2021-03-07T10:06:53.834" v="265"/>
          <ac:spMkLst>
            <pc:docMk/>
            <pc:sldMk cId="1770605767" sldId="605"/>
            <ac:spMk id="22530" creationId="{84D99480-B626-4863-9FA3-25249848846C}"/>
          </ac:spMkLst>
        </pc:spChg>
        <pc:spChg chg="mod">
          <ac:chgData name="王 欣捷" userId="b965477fa0aef5e6" providerId="LiveId" clId="{2B0FDB0B-89C3-479F-AB9D-D58F11732152}" dt="2021-03-07T10:06:53.834" v="265"/>
          <ac:spMkLst>
            <pc:docMk/>
            <pc:sldMk cId="1770605767" sldId="605"/>
            <ac:spMk id="22531" creationId="{1735A55B-F303-43CB-99EF-8731F13EF362}"/>
          </ac:spMkLst>
        </pc:spChg>
      </pc:sldChg>
      <pc:sldChg chg="modSp mod">
        <pc:chgData name="王 欣捷" userId="b965477fa0aef5e6" providerId="LiveId" clId="{2B0FDB0B-89C3-479F-AB9D-D58F11732152}" dt="2021-03-07T12:37:28.939" v="1375" actId="1076"/>
        <pc:sldMkLst>
          <pc:docMk/>
          <pc:sldMk cId="2811404745" sldId="606"/>
        </pc:sldMkLst>
        <pc:spChg chg="mod">
          <ac:chgData name="王 欣捷" userId="b965477fa0aef5e6" providerId="LiveId" clId="{2B0FDB0B-89C3-479F-AB9D-D58F11732152}" dt="2021-03-07T10:06:53.834" v="265"/>
          <ac:spMkLst>
            <pc:docMk/>
            <pc:sldMk cId="2811404745" sldId="606"/>
            <ac:spMk id="31746" creationId="{548E7541-8C74-4229-BFBF-D06A2283835A}"/>
          </ac:spMkLst>
        </pc:spChg>
        <pc:spChg chg="mod">
          <ac:chgData name="王 欣捷" userId="b965477fa0aef5e6" providerId="LiveId" clId="{2B0FDB0B-89C3-479F-AB9D-D58F11732152}" dt="2021-03-07T12:37:12.184" v="1372" actId="207"/>
          <ac:spMkLst>
            <pc:docMk/>
            <pc:sldMk cId="2811404745" sldId="606"/>
            <ac:spMk id="31749" creationId="{0219A906-47C3-4819-86A8-0A7229AA5F8D}"/>
          </ac:spMkLst>
        </pc:spChg>
        <pc:spChg chg="mod">
          <ac:chgData name="王 欣捷" userId="b965477fa0aef5e6" providerId="LiveId" clId="{2B0FDB0B-89C3-479F-AB9D-D58F11732152}" dt="2021-03-07T12:37:08.452" v="1371" actId="207"/>
          <ac:spMkLst>
            <pc:docMk/>
            <pc:sldMk cId="2811404745" sldId="606"/>
            <ac:spMk id="31750" creationId="{128D0B10-1257-45FD-81F5-3A4808D2FECF}"/>
          </ac:spMkLst>
        </pc:spChg>
        <pc:spChg chg="mod">
          <ac:chgData name="王 欣捷" userId="b965477fa0aef5e6" providerId="LiveId" clId="{2B0FDB0B-89C3-479F-AB9D-D58F11732152}" dt="2021-03-07T11:38:55.714" v="631" actId="14100"/>
          <ac:spMkLst>
            <pc:docMk/>
            <pc:sldMk cId="2811404745" sldId="606"/>
            <ac:spMk id="31751" creationId="{CC7B686B-640F-40C2-A76B-0DEFA63E4325}"/>
          </ac:spMkLst>
        </pc:spChg>
        <pc:spChg chg="mod">
          <ac:chgData name="王 欣捷" userId="b965477fa0aef5e6" providerId="LiveId" clId="{2B0FDB0B-89C3-479F-AB9D-D58F11732152}" dt="2021-03-07T11:38:55.714" v="631" actId="14100"/>
          <ac:spMkLst>
            <pc:docMk/>
            <pc:sldMk cId="2811404745" sldId="606"/>
            <ac:spMk id="31752" creationId="{5AB70813-BBBC-4B5E-94AA-B34E3E3E5CF4}"/>
          </ac:spMkLst>
        </pc:spChg>
        <pc:spChg chg="mod">
          <ac:chgData name="王 欣捷" userId="b965477fa0aef5e6" providerId="LiveId" clId="{2B0FDB0B-89C3-479F-AB9D-D58F11732152}" dt="2021-03-07T11:38:55.714" v="631" actId="14100"/>
          <ac:spMkLst>
            <pc:docMk/>
            <pc:sldMk cId="2811404745" sldId="606"/>
            <ac:spMk id="31753" creationId="{16EF3CFA-2363-41AF-9CEA-C989606EB59A}"/>
          </ac:spMkLst>
        </pc:spChg>
        <pc:grpChg chg="mod">
          <ac:chgData name="王 欣捷" userId="b965477fa0aef5e6" providerId="LiveId" clId="{2B0FDB0B-89C3-479F-AB9D-D58F11732152}" dt="2021-03-07T12:37:28.939" v="1375" actId="1076"/>
          <ac:grpSpMkLst>
            <pc:docMk/>
            <pc:sldMk cId="2811404745" sldId="606"/>
            <ac:grpSpMk id="31748" creationId="{CD29898E-F6AD-4F8E-9637-E5858351CE4C}"/>
          </ac:grpSpMkLst>
        </pc:grpChg>
      </pc:sldChg>
      <pc:sldChg chg="modSp mod">
        <pc:chgData name="王 欣捷" userId="b965477fa0aef5e6" providerId="LiveId" clId="{2B0FDB0B-89C3-479F-AB9D-D58F11732152}" dt="2021-03-07T11:32:08.044" v="576" actId="207"/>
        <pc:sldMkLst>
          <pc:docMk/>
          <pc:sldMk cId="4037531196" sldId="607"/>
        </pc:sldMkLst>
        <pc:spChg chg="mod">
          <ac:chgData name="王 欣捷" userId="b965477fa0aef5e6" providerId="LiveId" clId="{2B0FDB0B-89C3-479F-AB9D-D58F11732152}" dt="2021-03-07T10:06:53.834" v="265"/>
          <ac:spMkLst>
            <pc:docMk/>
            <pc:sldMk cId="4037531196" sldId="607"/>
            <ac:spMk id="32770" creationId="{5D8AF6D5-B54C-4670-B063-BDB16146A8C4}"/>
          </ac:spMkLst>
        </pc:spChg>
        <pc:spChg chg="mod">
          <ac:chgData name="王 欣捷" userId="b965477fa0aef5e6" providerId="LiveId" clId="{2B0FDB0B-89C3-479F-AB9D-D58F11732152}" dt="2021-03-07T11:32:08.044" v="576" actId="207"/>
          <ac:spMkLst>
            <pc:docMk/>
            <pc:sldMk cId="4037531196" sldId="607"/>
            <ac:spMk id="232451" creationId="{11E9D8B0-A3BC-4E18-8B82-53999F85751F}"/>
          </ac:spMkLst>
        </pc:spChg>
      </pc:sldChg>
      <pc:sldChg chg="modSp mod">
        <pc:chgData name="王 欣捷" userId="b965477fa0aef5e6" providerId="LiveId" clId="{2B0FDB0B-89C3-479F-AB9D-D58F11732152}" dt="2021-03-07T11:37:03.393" v="629" actId="122"/>
        <pc:sldMkLst>
          <pc:docMk/>
          <pc:sldMk cId="3461942536" sldId="608"/>
        </pc:sldMkLst>
        <pc:spChg chg="mod">
          <ac:chgData name="王 欣捷" userId="b965477fa0aef5e6" providerId="LiveId" clId="{2B0FDB0B-89C3-479F-AB9D-D58F11732152}" dt="2021-03-07T10:06:53.834" v="265"/>
          <ac:spMkLst>
            <pc:docMk/>
            <pc:sldMk cId="3461942536" sldId="608"/>
            <ac:spMk id="33794" creationId="{32173160-6474-4266-9732-19102029B43C}"/>
          </ac:spMkLst>
        </pc:spChg>
        <pc:spChg chg="mod">
          <ac:chgData name="王 欣捷" userId="b965477fa0aef5e6" providerId="LiveId" clId="{2B0FDB0B-89C3-479F-AB9D-D58F11732152}" dt="2021-03-07T10:06:53.834" v="265"/>
          <ac:spMkLst>
            <pc:docMk/>
            <pc:sldMk cId="3461942536" sldId="608"/>
            <ac:spMk id="33795" creationId="{7455826F-3C34-4CE8-AE30-18F974C9BC5B}"/>
          </ac:spMkLst>
        </pc:spChg>
        <pc:spChg chg="mod">
          <ac:chgData name="王 欣捷" userId="b965477fa0aef5e6" providerId="LiveId" clId="{2B0FDB0B-89C3-479F-AB9D-D58F11732152}" dt="2021-03-07T10:06:53.834" v="265"/>
          <ac:spMkLst>
            <pc:docMk/>
            <pc:sldMk cId="3461942536" sldId="608"/>
            <ac:spMk id="33797" creationId="{52080F8E-9913-494A-8F3F-76700A64D7EF}"/>
          </ac:spMkLst>
        </pc:spChg>
        <pc:spChg chg="mod">
          <ac:chgData name="王 欣捷" userId="b965477fa0aef5e6" providerId="LiveId" clId="{2B0FDB0B-89C3-479F-AB9D-D58F11732152}" dt="2021-03-07T10:06:53.834" v="265"/>
          <ac:spMkLst>
            <pc:docMk/>
            <pc:sldMk cId="3461942536" sldId="608"/>
            <ac:spMk id="33798" creationId="{581FDB62-1497-4620-AE11-EC797D39EA0C}"/>
          </ac:spMkLst>
        </pc:spChg>
        <pc:spChg chg="mod">
          <ac:chgData name="王 欣捷" userId="b965477fa0aef5e6" providerId="LiveId" clId="{2B0FDB0B-89C3-479F-AB9D-D58F11732152}" dt="2021-03-07T10:06:53.834" v="265"/>
          <ac:spMkLst>
            <pc:docMk/>
            <pc:sldMk cId="3461942536" sldId="608"/>
            <ac:spMk id="33799" creationId="{073653F1-BD37-4EAB-878E-930BD8E80B6F}"/>
          </ac:spMkLst>
        </pc:spChg>
        <pc:spChg chg="mod">
          <ac:chgData name="王 欣捷" userId="b965477fa0aef5e6" providerId="LiveId" clId="{2B0FDB0B-89C3-479F-AB9D-D58F11732152}" dt="2021-03-07T10:06:53.834" v="265"/>
          <ac:spMkLst>
            <pc:docMk/>
            <pc:sldMk cId="3461942536" sldId="608"/>
            <ac:spMk id="33800" creationId="{4A5E6FB3-75BB-4D31-802E-C1605EDB12EA}"/>
          </ac:spMkLst>
        </pc:spChg>
        <pc:spChg chg="mod">
          <ac:chgData name="王 欣捷" userId="b965477fa0aef5e6" providerId="LiveId" clId="{2B0FDB0B-89C3-479F-AB9D-D58F11732152}" dt="2021-03-07T10:06:53.834" v="265"/>
          <ac:spMkLst>
            <pc:docMk/>
            <pc:sldMk cId="3461942536" sldId="608"/>
            <ac:spMk id="33801" creationId="{322870A3-9B8F-4E8A-8908-75F50ECA7B14}"/>
          </ac:spMkLst>
        </pc:spChg>
        <pc:spChg chg="mod">
          <ac:chgData name="王 欣捷" userId="b965477fa0aef5e6" providerId="LiveId" clId="{2B0FDB0B-89C3-479F-AB9D-D58F11732152}" dt="2021-03-07T10:06:53.834" v="265"/>
          <ac:spMkLst>
            <pc:docMk/>
            <pc:sldMk cId="3461942536" sldId="608"/>
            <ac:spMk id="33802" creationId="{00C10666-5527-43DA-8F31-818FF9962A2A}"/>
          </ac:spMkLst>
        </pc:spChg>
        <pc:spChg chg="mod">
          <ac:chgData name="王 欣捷" userId="b965477fa0aef5e6" providerId="LiveId" clId="{2B0FDB0B-89C3-479F-AB9D-D58F11732152}" dt="2021-03-07T10:06:53.834" v="265"/>
          <ac:spMkLst>
            <pc:docMk/>
            <pc:sldMk cId="3461942536" sldId="608"/>
            <ac:spMk id="33803" creationId="{B579E399-9A24-458E-AC1B-F3E63C05AB6E}"/>
          </ac:spMkLst>
        </pc:spChg>
        <pc:spChg chg="mod">
          <ac:chgData name="王 欣捷" userId="b965477fa0aef5e6" providerId="LiveId" clId="{2B0FDB0B-89C3-479F-AB9D-D58F11732152}" dt="2021-03-07T10:06:53.834" v="265"/>
          <ac:spMkLst>
            <pc:docMk/>
            <pc:sldMk cId="3461942536" sldId="608"/>
            <ac:spMk id="33804" creationId="{D18412C7-C864-4159-A70F-A097EE2265C8}"/>
          </ac:spMkLst>
        </pc:spChg>
        <pc:spChg chg="mod">
          <ac:chgData name="王 欣捷" userId="b965477fa0aef5e6" providerId="LiveId" clId="{2B0FDB0B-89C3-479F-AB9D-D58F11732152}" dt="2021-03-07T10:06:53.834" v="265"/>
          <ac:spMkLst>
            <pc:docMk/>
            <pc:sldMk cId="3461942536" sldId="608"/>
            <ac:spMk id="33806" creationId="{57359285-2969-4684-A2A1-08FC47D3ECA1}"/>
          </ac:spMkLst>
        </pc:spChg>
        <pc:spChg chg="mod">
          <ac:chgData name="王 欣捷" userId="b965477fa0aef5e6" providerId="LiveId" clId="{2B0FDB0B-89C3-479F-AB9D-D58F11732152}" dt="2021-03-07T10:06:53.834" v="265"/>
          <ac:spMkLst>
            <pc:docMk/>
            <pc:sldMk cId="3461942536" sldId="608"/>
            <ac:spMk id="33807" creationId="{B73E7A01-450F-474D-9A12-A8AC52CBD903}"/>
          </ac:spMkLst>
        </pc:spChg>
        <pc:spChg chg="mod">
          <ac:chgData name="王 欣捷" userId="b965477fa0aef5e6" providerId="LiveId" clId="{2B0FDB0B-89C3-479F-AB9D-D58F11732152}" dt="2021-03-07T10:06:53.834" v="265"/>
          <ac:spMkLst>
            <pc:docMk/>
            <pc:sldMk cId="3461942536" sldId="608"/>
            <ac:spMk id="33809" creationId="{36A69F26-74E0-4A8F-B87B-C449D635226E}"/>
          </ac:spMkLst>
        </pc:spChg>
        <pc:spChg chg="mod">
          <ac:chgData name="王 欣捷" userId="b965477fa0aef5e6" providerId="LiveId" clId="{2B0FDB0B-89C3-479F-AB9D-D58F11732152}" dt="2021-03-07T10:06:53.834" v="265"/>
          <ac:spMkLst>
            <pc:docMk/>
            <pc:sldMk cId="3461942536" sldId="608"/>
            <ac:spMk id="33810" creationId="{E8365026-3CE9-4649-9831-541CE1AB6B0B}"/>
          </ac:spMkLst>
        </pc:spChg>
        <pc:spChg chg="mod">
          <ac:chgData name="王 欣捷" userId="b965477fa0aef5e6" providerId="LiveId" clId="{2B0FDB0B-89C3-479F-AB9D-D58F11732152}" dt="2021-03-07T10:06:53.834" v="265"/>
          <ac:spMkLst>
            <pc:docMk/>
            <pc:sldMk cId="3461942536" sldId="608"/>
            <ac:spMk id="33811" creationId="{60AD3FDD-00F4-474B-BAAD-7CA4E320C52A}"/>
          </ac:spMkLst>
        </pc:spChg>
        <pc:spChg chg="mod">
          <ac:chgData name="王 欣捷" userId="b965477fa0aef5e6" providerId="LiveId" clId="{2B0FDB0B-89C3-479F-AB9D-D58F11732152}" dt="2021-03-07T10:06:53.834" v="265"/>
          <ac:spMkLst>
            <pc:docMk/>
            <pc:sldMk cId="3461942536" sldId="608"/>
            <ac:spMk id="33812" creationId="{7A8FFC0C-4E55-41CD-B6F9-4FBBA135B7A2}"/>
          </ac:spMkLst>
        </pc:spChg>
        <pc:spChg chg="mod">
          <ac:chgData name="王 欣捷" userId="b965477fa0aef5e6" providerId="LiveId" clId="{2B0FDB0B-89C3-479F-AB9D-D58F11732152}" dt="2021-03-07T10:06:53.834" v="265"/>
          <ac:spMkLst>
            <pc:docMk/>
            <pc:sldMk cId="3461942536" sldId="608"/>
            <ac:spMk id="33813" creationId="{6DEBF8FB-B945-4144-9DFA-154512805244}"/>
          </ac:spMkLst>
        </pc:spChg>
        <pc:spChg chg="mod">
          <ac:chgData name="王 欣捷" userId="b965477fa0aef5e6" providerId="LiveId" clId="{2B0FDB0B-89C3-479F-AB9D-D58F11732152}" dt="2021-03-07T10:06:53.834" v="265"/>
          <ac:spMkLst>
            <pc:docMk/>
            <pc:sldMk cId="3461942536" sldId="608"/>
            <ac:spMk id="33814" creationId="{37032FD8-72D9-405F-90BF-47114A4BF191}"/>
          </ac:spMkLst>
        </pc:spChg>
        <pc:grpChg chg="mod">
          <ac:chgData name="王 欣捷" userId="b965477fa0aef5e6" providerId="LiveId" clId="{2B0FDB0B-89C3-479F-AB9D-D58F11732152}" dt="2021-03-07T11:37:03.393" v="629" actId="122"/>
          <ac:grpSpMkLst>
            <pc:docMk/>
            <pc:sldMk cId="3461942536" sldId="608"/>
            <ac:grpSpMk id="33796" creationId="{A8C509E4-5FFA-4C10-8621-91D04525B4A8}"/>
          </ac:grpSpMkLst>
        </pc:grpChg>
        <pc:grpChg chg="mod">
          <ac:chgData name="王 欣捷" userId="b965477fa0aef5e6" providerId="LiveId" clId="{2B0FDB0B-89C3-479F-AB9D-D58F11732152}" dt="2021-03-07T10:06:53.834" v="265"/>
          <ac:grpSpMkLst>
            <pc:docMk/>
            <pc:sldMk cId="3461942536" sldId="608"/>
            <ac:grpSpMk id="33805" creationId="{EA5AC849-133D-4A44-A744-DB049B637964}"/>
          </ac:grpSpMkLst>
        </pc:grpChg>
        <pc:grpChg chg="mod">
          <ac:chgData name="王 欣捷" userId="b965477fa0aef5e6" providerId="LiveId" clId="{2B0FDB0B-89C3-479F-AB9D-D58F11732152}" dt="2021-03-07T10:06:53.834" v="265"/>
          <ac:grpSpMkLst>
            <pc:docMk/>
            <pc:sldMk cId="3461942536" sldId="608"/>
            <ac:grpSpMk id="33808" creationId="{4AC19C83-8A05-48F9-862B-0118607B0DAF}"/>
          </ac:grpSpMkLst>
        </pc:grpChg>
      </pc:sldChg>
      <pc:sldChg chg="addSp delSp modSp mod">
        <pc:chgData name="王 欣捷" userId="b965477fa0aef5e6" providerId="LiveId" clId="{2B0FDB0B-89C3-479F-AB9D-D58F11732152}" dt="2021-03-07T11:36:57.101" v="628" actId="122"/>
        <pc:sldMkLst>
          <pc:docMk/>
          <pc:sldMk cId="3824114824" sldId="609"/>
        </pc:sldMkLst>
        <pc:spChg chg="mod">
          <ac:chgData name="王 欣捷" userId="b965477fa0aef5e6" providerId="LiveId" clId="{2B0FDB0B-89C3-479F-AB9D-D58F11732152}" dt="2021-03-07T10:06:53.834" v="265"/>
          <ac:spMkLst>
            <pc:docMk/>
            <pc:sldMk cId="3824114824" sldId="609"/>
            <ac:spMk id="34818" creationId="{A7487A2D-6CC3-4945-98AF-9FF7FD1D5F0E}"/>
          </ac:spMkLst>
        </pc:spChg>
        <pc:spChg chg="mod">
          <ac:chgData name="王 欣捷" userId="b965477fa0aef5e6" providerId="LiveId" clId="{2B0FDB0B-89C3-479F-AB9D-D58F11732152}" dt="2021-03-07T10:06:53.834" v="265"/>
          <ac:spMkLst>
            <pc:docMk/>
            <pc:sldMk cId="3824114824" sldId="609"/>
            <ac:spMk id="34819" creationId="{C69AFC9E-0BD8-4268-A7D9-E00647870BE8}"/>
          </ac:spMkLst>
        </pc:spChg>
        <pc:spChg chg="mod topLvl">
          <ac:chgData name="王 欣捷" userId="b965477fa0aef5e6" providerId="LiveId" clId="{2B0FDB0B-89C3-479F-AB9D-D58F11732152}" dt="2021-03-07T11:36:56.068" v="627" actId="164"/>
          <ac:spMkLst>
            <pc:docMk/>
            <pc:sldMk cId="3824114824" sldId="609"/>
            <ac:spMk id="34821" creationId="{A9DA7D3F-11D3-4489-B870-C7E21974B008}"/>
          </ac:spMkLst>
        </pc:spChg>
        <pc:spChg chg="mod topLvl">
          <ac:chgData name="王 欣捷" userId="b965477fa0aef5e6" providerId="LiveId" clId="{2B0FDB0B-89C3-479F-AB9D-D58F11732152}" dt="2021-03-07T11:36:56.068" v="627" actId="164"/>
          <ac:spMkLst>
            <pc:docMk/>
            <pc:sldMk cId="3824114824" sldId="609"/>
            <ac:spMk id="34822" creationId="{81EFB9AA-2EBE-4CA2-980F-71292F806127}"/>
          </ac:spMkLst>
        </pc:spChg>
        <pc:spChg chg="mod topLvl">
          <ac:chgData name="王 欣捷" userId="b965477fa0aef5e6" providerId="LiveId" clId="{2B0FDB0B-89C3-479F-AB9D-D58F11732152}" dt="2021-03-07T11:36:56.068" v="627" actId="164"/>
          <ac:spMkLst>
            <pc:docMk/>
            <pc:sldMk cId="3824114824" sldId="609"/>
            <ac:spMk id="34824" creationId="{2466780A-4A78-45E2-805F-D7FCC9D4752F}"/>
          </ac:spMkLst>
        </pc:spChg>
        <pc:spChg chg="mod topLvl">
          <ac:chgData name="王 欣捷" userId="b965477fa0aef5e6" providerId="LiveId" clId="{2B0FDB0B-89C3-479F-AB9D-D58F11732152}" dt="2021-03-07T11:36:56.068" v="627" actId="164"/>
          <ac:spMkLst>
            <pc:docMk/>
            <pc:sldMk cId="3824114824" sldId="609"/>
            <ac:spMk id="34825" creationId="{586A0316-6160-4B4B-B27E-1F4338CD9168}"/>
          </ac:spMkLst>
        </pc:spChg>
        <pc:spChg chg="mod topLvl">
          <ac:chgData name="王 欣捷" userId="b965477fa0aef5e6" providerId="LiveId" clId="{2B0FDB0B-89C3-479F-AB9D-D58F11732152}" dt="2021-03-07T11:35:18.136" v="602"/>
          <ac:spMkLst>
            <pc:docMk/>
            <pc:sldMk cId="3824114824" sldId="609"/>
            <ac:spMk id="34826" creationId="{AB3F3310-ACEA-44ED-9646-7BEA0D5D2DDB}"/>
          </ac:spMkLst>
        </pc:spChg>
        <pc:spChg chg="mod ord topLvl">
          <ac:chgData name="王 欣捷" userId="b965477fa0aef5e6" providerId="LiveId" clId="{2B0FDB0B-89C3-479F-AB9D-D58F11732152}" dt="2021-03-07T11:36:56.068" v="627" actId="164"/>
          <ac:spMkLst>
            <pc:docMk/>
            <pc:sldMk cId="3824114824" sldId="609"/>
            <ac:spMk id="34827" creationId="{F97BEDB2-B12B-44C9-8A76-7DACCB773254}"/>
          </ac:spMkLst>
        </pc:spChg>
        <pc:spChg chg="mod topLvl">
          <ac:chgData name="王 欣捷" userId="b965477fa0aef5e6" providerId="LiveId" clId="{2B0FDB0B-89C3-479F-AB9D-D58F11732152}" dt="2021-03-07T11:36:56.068" v="627" actId="164"/>
          <ac:spMkLst>
            <pc:docMk/>
            <pc:sldMk cId="3824114824" sldId="609"/>
            <ac:spMk id="34828" creationId="{9009819E-C2CA-427C-A4C5-450F9E4495A6}"/>
          </ac:spMkLst>
        </pc:spChg>
        <pc:spChg chg="mod topLvl">
          <ac:chgData name="王 欣捷" userId="b965477fa0aef5e6" providerId="LiveId" clId="{2B0FDB0B-89C3-479F-AB9D-D58F11732152}" dt="2021-03-07T11:36:56.068" v="627" actId="164"/>
          <ac:spMkLst>
            <pc:docMk/>
            <pc:sldMk cId="3824114824" sldId="609"/>
            <ac:spMk id="34829" creationId="{B54D27AD-4D0D-44FE-9756-9830AB896E54}"/>
          </ac:spMkLst>
        </pc:spChg>
        <pc:spChg chg="mod topLvl">
          <ac:chgData name="王 欣捷" userId="b965477fa0aef5e6" providerId="LiveId" clId="{2B0FDB0B-89C3-479F-AB9D-D58F11732152}" dt="2021-03-07T11:36:56.068" v="627" actId="164"/>
          <ac:spMkLst>
            <pc:docMk/>
            <pc:sldMk cId="3824114824" sldId="609"/>
            <ac:spMk id="34830" creationId="{A03009A8-4DBD-43F6-AF25-AB7BA22039D9}"/>
          </ac:spMkLst>
        </pc:spChg>
        <pc:spChg chg="mod topLvl">
          <ac:chgData name="王 欣捷" userId="b965477fa0aef5e6" providerId="LiveId" clId="{2B0FDB0B-89C3-479F-AB9D-D58F11732152}" dt="2021-03-07T11:36:56.068" v="627" actId="164"/>
          <ac:spMkLst>
            <pc:docMk/>
            <pc:sldMk cId="3824114824" sldId="609"/>
            <ac:spMk id="34831" creationId="{34D55FBF-461B-43B7-BD66-DF25176BE202}"/>
          </ac:spMkLst>
        </pc:spChg>
        <pc:spChg chg="mod topLvl">
          <ac:chgData name="王 欣捷" userId="b965477fa0aef5e6" providerId="LiveId" clId="{2B0FDB0B-89C3-479F-AB9D-D58F11732152}" dt="2021-03-07T11:36:56.068" v="627" actId="164"/>
          <ac:spMkLst>
            <pc:docMk/>
            <pc:sldMk cId="3824114824" sldId="609"/>
            <ac:spMk id="34832" creationId="{28986EC1-3A87-42C0-865D-8FE05A9FE6A4}"/>
          </ac:spMkLst>
        </pc:spChg>
        <pc:spChg chg="mod topLvl">
          <ac:chgData name="王 欣捷" userId="b965477fa0aef5e6" providerId="LiveId" clId="{2B0FDB0B-89C3-479F-AB9D-D58F11732152}" dt="2021-03-07T11:36:56.068" v="627" actId="164"/>
          <ac:spMkLst>
            <pc:docMk/>
            <pc:sldMk cId="3824114824" sldId="609"/>
            <ac:spMk id="34833" creationId="{625DFC44-718B-4E8E-88B9-F670A4D74945}"/>
          </ac:spMkLst>
        </pc:spChg>
        <pc:spChg chg="mod topLvl">
          <ac:chgData name="王 欣捷" userId="b965477fa0aef5e6" providerId="LiveId" clId="{2B0FDB0B-89C3-479F-AB9D-D58F11732152}" dt="2021-03-07T11:36:56.068" v="627" actId="164"/>
          <ac:spMkLst>
            <pc:docMk/>
            <pc:sldMk cId="3824114824" sldId="609"/>
            <ac:spMk id="34834" creationId="{2152ED80-23B5-4979-BBDF-E44C548728A2}"/>
          </ac:spMkLst>
        </pc:spChg>
        <pc:spChg chg="mod topLvl">
          <ac:chgData name="王 欣捷" userId="b965477fa0aef5e6" providerId="LiveId" clId="{2B0FDB0B-89C3-479F-AB9D-D58F11732152}" dt="2021-03-07T11:36:56.068" v="627" actId="164"/>
          <ac:spMkLst>
            <pc:docMk/>
            <pc:sldMk cId="3824114824" sldId="609"/>
            <ac:spMk id="34835" creationId="{F584DB97-E78F-4409-8179-4E3D1EF24CA1}"/>
          </ac:spMkLst>
        </pc:spChg>
        <pc:spChg chg="mod topLvl">
          <ac:chgData name="王 欣捷" userId="b965477fa0aef5e6" providerId="LiveId" clId="{2B0FDB0B-89C3-479F-AB9D-D58F11732152}" dt="2021-03-07T11:36:56.068" v="627" actId="164"/>
          <ac:spMkLst>
            <pc:docMk/>
            <pc:sldMk cId="3824114824" sldId="609"/>
            <ac:spMk id="34836" creationId="{0CB06846-1483-490B-837F-4F70FE12C603}"/>
          </ac:spMkLst>
        </pc:spChg>
        <pc:spChg chg="mod topLvl">
          <ac:chgData name="王 欣捷" userId="b965477fa0aef5e6" providerId="LiveId" clId="{2B0FDB0B-89C3-479F-AB9D-D58F11732152}" dt="2021-03-07T11:36:56.068" v="627" actId="164"/>
          <ac:spMkLst>
            <pc:docMk/>
            <pc:sldMk cId="3824114824" sldId="609"/>
            <ac:spMk id="34837" creationId="{B55D5265-6F6D-4B37-A850-90819C2612BE}"/>
          </ac:spMkLst>
        </pc:spChg>
        <pc:spChg chg="mod topLvl">
          <ac:chgData name="王 欣捷" userId="b965477fa0aef5e6" providerId="LiveId" clId="{2B0FDB0B-89C3-479F-AB9D-D58F11732152}" dt="2021-03-07T11:36:56.068" v="627" actId="164"/>
          <ac:spMkLst>
            <pc:docMk/>
            <pc:sldMk cId="3824114824" sldId="609"/>
            <ac:spMk id="34838" creationId="{0F0E0A8D-8B57-4885-8F79-81014E8B5F6F}"/>
          </ac:spMkLst>
        </pc:spChg>
        <pc:spChg chg="mod topLvl">
          <ac:chgData name="王 欣捷" userId="b965477fa0aef5e6" providerId="LiveId" clId="{2B0FDB0B-89C3-479F-AB9D-D58F11732152}" dt="2021-03-07T11:36:56.068" v="627" actId="164"/>
          <ac:spMkLst>
            <pc:docMk/>
            <pc:sldMk cId="3824114824" sldId="609"/>
            <ac:spMk id="34839" creationId="{A757CA17-9BA0-4CB7-8E32-AB48923C030B}"/>
          </ac:spMkLst>
        </pc:spChg>
        <pc:spChg chg="mod topLvl">
          <ac:chgData name="王 欣捷" userId="b965477fa0aef5e6" providerId="LiveId" clId="{2B0FDB0B-89C3-479F-AB9D-D58F11732152}" dt="2021-03-07T11:36:56.068" v="627" actId="164"/>
          <ac:spMkLst>
            <pc:docMk/>
            <pc:sldMk cId="3824114824" sldId="609"/>
            <ac:spMk id="34840" creationId="{D9AE4D1D-43D9-4C15-9D24-0812549F617F}"/>
          </ac:spMkLst>
        </pc:spChg>
        <pc:spChg chg="mod topLvl">
          <ac:chgData name="王 欣捷" userId="b965477fa0aef5e6" providerId="LiveId" clId="{2B0FDB0B-89C3-479F-AB9D-D58F11732152}" dt="2021-03-07T11:36:56.068" v="627" actId="164"/>
          <ac:spMkLst>
            <pc:docMk/>
            <pc:sldMk cId="3824114824" sldId="609"/>
            <ac:spMk id="34841" creationId="{0B073D6D-407A-4392-9290-CC0A99A8CEC2}"/>
          </ac:spMkLst>
        </pc:spChg>
        <pc:spChg chg="mod">
          <ac:chgData name="王 欣捷" userId="b965477fa0aef5e6" providerId="LiveId" clId="{2B0FDB0B-89C3-479F-AB9D-D58F11732152}" dt="2021-03-07T11:33:21.693" v="581" actId="165"/>
          <ac:spMkLst>
            <pc:docMk/>
            <pc:sldMk cId="3824114824" sldId="609"/>
            <ac:spMk id="34842" creationId="{CCDA9488-9983-4206-9A25-BA540BB339B9}"/>
          </ac:spMkLst>
        </pc:spChg>
        <pc:spChg chg="mod">
          <ac:chgData name="王 欣捷" userId="b965477fa0aef5e6" providerId="LiveId" clId="{2B0FDB0B-89C3-479F-AB9D-D58F11732152}" dt="2021-03-07T11:33:21.693" v="581" actId="165"/>
          <ac:spMkLst>
            <pc:docMk/>
            <pc:sldMk cId="3824114824" sldId="609"/>
            <ac:spMk id="34843" creationId="{43045CE7-2A71-4813-8166-4D6497432FF6}"/>
          </ac:spMkLst>
        </pc:spChg>
        <pc:grpChg chg="add mod">
          <ac:chgData name="王 欣捷" userId="b965477fa0aef5e6" providerId="LiveId" clId="{2B0FDB0B-89C3-479F-AB9D-D58F11732152}" dt="2021-03-07T11:36:57.101" v="628" actId="122"/>
          <ac:grpSpMkLst>
            <pc:docMk/>
            <pc:sldMk cId="3824114824" sldId="609"/>
            <ac:grpSpMk id="2" creationId="{B0AC0297-D50A-4E7E-8765-760AC007BF5A}"/>
          </ac:grpSpMkLst>
        </pc:grpChg>
        <pc:grpChg chg="del mod">
          <ac:chgData name="王 欣捷" userId="b965477fa0aef5e6" providerId="LiveId" clId="{2B0FDB0B-89C3-479F-AB9D-D58F11732152}" dt="2021-03-07T11:33:21.693" v="581" actId="165"/>
          <ac:grpSpMkLst>
            <pc:docMk/>
            <pc:sldMk cId="3824114824" sldId="609"/>
            <ac:grpSpMk id="34820" creationId="{50AAAF14-D393-4FB0-BD83-9CE044A7DAF2}"/>
          </ac:grpSpMkLst>
        </pc:grpChg>
        <pc:grpChg chg="mod topLvl">
          <ac:chgData name="王 欣捷" userId="b965477fa0aef5e6" providerId="LiveId" clId="{2B0FDB0B-89C3-479F-AB9D-D58F11732152}" dt="2021-03-07T11:36:56.068" v="627" actId="164"/>
          <ac:grpSpMkLst>
            <pc:docMk/>
            <pc:sldMk cId="3824114824" sldId="609"/>
            <ac:grpSpMk id="34823" creationId="{0C6B51B2-A182-499A-9EBF-8B38CA59C5E8}"/>
          </ac:grpSpMkLst>
        </pc:grpChg>
      </pc:sldChg>
      <pc:sldChg chg="addSp delSp modSp mod">
        <pc:chgData name="王 欣捷" userId="b965477fa0aef5e6" providerId="LiveId" clId="{2B0FDB0B-89C3-479F-AB9D-D58F11732152}" dt="2021-03-07T11:36:50.306" v="626" actId="122"/>
        <pc:sldMkLst>
          <pc:docMk/>
          <pc:sldMk cId="4013665732" sldId="610"/>
        </pc:sldMkLst>
        <pc:spChg chg="mod">
          <ac:chgData name="王 欣捷" userId="b965477fa0aef5e6" providerId="LiveId" clId="{2B0FDB0B-89C3-479F-AB9D-D58F11732152}" dt="2021-03-07T10:06:53.834" v="265"/>
          <ac:spMkLst>
            <pc:docMk/>
            <pc:sldMk cId="4013665732" sldId="610"/>
            <ac:spMk id="35842" creationId="{7570E0DD-6B16-4C24-8F29-91BEAC485607}"/>
          </ac:spMkLst>
        </pc:spChg>
        <pc:spChg chg="mod">
          <ac:chgData name="王 欣捷" userId="b965477fa0aef5e6" providerId="LiveId" clId="{2B0FDB0B-89C3-479F-AB9D-D58F11732152}" dt="2021-03-07T11:36:44.096" v="624" actId="1076"/>
          <ac:spMkLst>
            <pc:docMk/>
            <pc:sldMk cId="4013665732" sldId="610"/>
            <ac:spMk id="35843" creationId="{6B701400-0F85-4DDA-9A9A-DC9AB0E808E4}"/>
          </ac:spMkLst>
        </pc:spChg>
        <pc:spChg chg="mod topLvl">
          <ac:chgData name="王 欣捷" userId="b965477fa0aef5e6" providerId="LiveId" clId="{2B0FDB0B-89C3-479F-AB9D-D58F11732152}" dt="2021-03-07T11:36:49.286" v="625" actId="164"/>
          <ac:spMkLst>
            <pc:docMk/>
            <pc:sldMk cId="4013665732" sldId="610"/>
            <ac:spMk id="35845" creationId="{9ECB7E8F-B6B2-4EAA-8BD4-FAD7D317DFBF}"/>
          </ac:spMkLst>
        </pc:spChg>
        <pc:spChg chg="mod topLvl">
          <ac:chgData name="王 欣捷" userId="b965477fa0aef5e6" providerId="LiveId" clId="{2B0FDB0B-89C3-479F-AB9D-D58F11732152}" dt="2021-03-07T11:36:49.286" v="625" actId="164"/>
          <ac:spMkLst>
            <pc:docMk/>
            <pc:sldMk cId="4013665732" sldId="610"/>
            <ac:spMk id="35846" creationId="{96E74148-047D-49C9-8FD0-1FBE876125BA}"/>
          </ac:spMkLst>
        </pc:spChg>
        <pc:spChg chg="mod topLvl">
          <ac:chgData name="王 欣捷" userId="b965477fa0aef5e6" providerId="LiveId" clId="{2B0FDB0B-89C3-479F-AB9D-D58F11732152}" dt="2021-03-07T11:36:49.286" v="625" actId="164"/>
          <ac:spMkLst>
            <pc:docMk/>
            <pc:sldMk cId="4013665732" sldId="610"/>
            <ac:spMk id="35847" creationId="{B9D260C7-8BB0-4182-8EF9-0F4F5C824E83}"/>
          </ac:spMkLst>
        </pc:spChg>
        <pc:spChg chg="mod topLvl">
          <ac:chgData name="王 欣捷" userId="b965477fa0aef5e6" providerId="LiveId" clId="{2B0FDB0B-89C3-479F-AB9D-D58F11732152}" dt="2021-03-07T11:36:49.286" v="625" actId="164"/>
          <ac:spMkLst>
            <pc:docMk/>
            <pc:sldMk cId="4013665732" sldId="610"/>
            <ac:spMk id="35848" creationId="{C67EBE3A-8E2A-4460-8A89-410CB138A3A8}"/>
          </ac:spMkLst>
        </pc:spChg>
        <pc:spChg chg="mod topLvl">
          <ac:chgData name="王 欣捷" userId="b965477fa0aef5e6" providerId="LiveId" clId="{2B0FDB0B-89C3-479F-AB9D-D58F11732152}" dt="2021-03-07T11:36:49.286" v="625" actId="164"/>
          <ac:spMkLst>
            <pc:docMk/>
            <pc:sldMk cId="4013665732" sldId="610"/>
            <ac:spMk id="35849" creationId="{F996E068-92F8-4B80-B3C2-B1BC115876AB}"/>
          </ac:spMkLst>
        </pc:spChg>
        <pc:spChg chg="mod topLvl">
          <ac:chgData name="王 欣捷" userId="b965477fa0aef5e6" providerId="LiveId" clId="{2B0FDB0B-89C3-479F-AB9D-D58F11732152}" dt="2021-03-07T11:36:49.286" v="625" actId="164"/>
          <ac:spMkLst>
            <pc:docMk/>
            <pc:sldMk cId="4013665732" sldId="610"/>
            <ac:spMk id="35851" creationId="{645EAB93-FC38-4EEF-956C-087DC0499143}"/>
          </ac:spMkLst>
        </pc:spChg>
        <pc:spChg chg="mod topLvl">
          <ac:chgData name="王 欣捷" userId="b965477fa0aef5e6" providerId="LiveId" clId="{2B0FDB0B-89C3-479F-AB9D-D58F11732152}" dt="2021-03-07T11:34:53.716" v="597" actId="165"/>
          <ac:spMkLst>
            <pc:docMk/>
            <pc:sldMk cId="4013665732" sldId="610"/>
            <ac:spMk id="35852" creationId="{775CC485-342E-41F6-8075-2E336C85EB0F}"/>
          </ac:spMkLst>
        </pc:spChg>
        <pc:spChg chg="mod topLvl">
          <ac:chgData name="王 欣捷" userId="b965477fa0aef5e6" providerId="LiveId" clId="{2B0FDB0B-89C3-479F-AB9D-D58F11732152}" dt="2021-03-07T11:36:49.286" v="625" actId="164"/>
          <ac:spMkLst>
            <pc:docMk/>
            <pc:sldMk cId="4013665732" sldId="610"/>
            <ac:spMk id="35853" creationId="{DCE6155D-6B60-4CFA-9B7F-0D98907EA81D}"/>
          </ac:spMkLst>
        </pc:spChg>
        <pc:spChg chg="mod topLvl">
          <ac:chgData name="王 欣捷" userId="b965477fa0aef5e6" providerId="LiveId" clId="{2B0FDB0B-89C3-479F-AB9D-D58F11732152}" dt="2021-03-07T11:36:49.286" v="625" actId="164"/>
          <ac:spMkLst>
            <pc:docMk/>
            <pc:sldMk cId="4013665732" sldId="610"/>
            <ac:spMk id="35854" creationId="{07B4C72A-5157-46E7-A922-D8A3EA922EF1}"/>
          </ac:spMkLst>
        </pc:spChg>
        <pc:spChg chg="mod topLvl">
          <ac:chgData name="王 欣捷" userId="b965477fa0aef5e6" providerId="LiveId" clId="{2B0FDB0B-89C3-479F-AB9D-D58F11732152}" dt="2021-03-07T11:36:49.286" v="625" actId="164"/>
          <ac:spMkLst>
            <pc:docMk/>
            <pc:sldMk cId="4013665732" sldId="610"/>
            <ac:spMk id="35855" creationId="{4F3B62E4-CC76-45EE-8E54-D0DD0C171D09}"/>
          </ac:spMkLst>
        </pc:spChg>
        <pc:spChg chg="add del mod topLvl">
          <ac:chgData name="王 欣捷" userId="b965477fa0aef5e6" providerId="LiveId" clId="{2B0FDB0B-89C3-479F-AB9D-D58F11732152}" dt="2021-03-07T11:36:49.286" v="625" actId="164"/>
          <ac:spMkLst>
            <pc:docMk/>
            <pc:sldMk cId="4013665732" sldId="610"/>
            <ac:spMk id="35856" creationId="{FAC01CF7-D5E6-4C8E-A33A-D109C003CC88}"/>
          </ac:spMkLst>
        </pc:spChg>
        <pc:spChg chg="mod">
          <ac:chgData name="王 欣捷" userId="b965477fa0aef5e6" providerId="LiveId" clId="{2B0FDB0B-89C3-479F-AB9D-D58F11732152}" dt="2021-03-07T11:34:53.716" v="597" actId="165"/>
          <ac:spMkLst>
            <pc:docMk/>
            <pc:sldMk cId="4013665732" sldId="610"/>
            <ac:spMk id="35857" creationId="{D921C589-4162-48AF-B5B8-865FE4859269}"/>
          </ac:spMkLst>
        </pc:spChg>
        <pc:spChg chg="mod">
          <ac:chgData name="王 欣捷" userId="b965477fa0aef5e6" providerId="LiveId" clId="{2B0FDB0B-89C3-479F-AB9D-D58F11732152}" dt="2021-03-07T11:34:57.532" v="598" actId="122"/>
          <ac:spMkLst>
            <pc:docMk/>
            <pc:sldMk cId="4013665732" sldId="610"/>
            <ac:spMk id="35858" creationId="{9B46511A-FCBB-4C2F-9DCE-D1B0D74A9218}"/>
          </ac:spMkLst>
        </pc:spChg>
        <pc:grpChg chg="add mod">
          <ac:chgData name="王 欣捷" userId="b965477fa0aef5e6" providerId="LiveId" clId="{2B0FDB0B-89C3-479F-AB9D-D58F11732152}" dt="2021-03-07T11:36:50.306" v="626" actId="122"/>
          <ac:grpSpMkLst>
            <pc:docMk/>
            <pc:sldMk cId="4013665732" sldId="610"/>
            <ac:grpSpMk id="2" creationId="{E06571F3-2470-4C73-9BA0-90D6B73147C7}"/>
          </ac:grpSpMkLst>
        </pc:grpChg>
        <pc:grpChg chg="add del mod">
          <ac:chgData name="王 欣捷" userId="b965477fa0aef5e6" providerId="LiveId" clId="{2B0FDB0B-89C3-479F-AB9D-D58F11732152}" dt="2021-03-07T11:34:53.716" v="597" actId="165"/>
          <ac:grpSpMkLst>
            <pc:docMk/>
            <pc:sldMk cId="4013665732" sldId="610"/>
            <ac:grpSpMk id="35844" creationId="{23A163DF-E198-4306-AA31-9A57445A06AA}"/>
          </ac:grpSpMkLst>
        </pc:grpChg>
        <pc:grpChg chg="mod topLvl">
          <ac:chgData name="王 欣捷" userId="b965477fa0aef5e6" providerId="LiveId" clId="{2B0FDB0B-89C3-479F-AB9D-D58F11732152}" dt="2021-03-07T11:36:49.286" v="625" actId="164"/>
          <ac:grpSpMkLst>
            <pc:docMk/>
            <pc:sldMk cId="4013665732" sldId="610"/>
            <ac:grpSpMk id="35850" creationId="{A7D58789-E09F-4C3E-BFB6-E06BD5E2B5D4}"/>
          </ac:grpSpMkLst>
        </pc:grpChg>
      </pc:sldChg>
      <pc:sldChg chg="modSp mod">
        <pc:chgData name="王 欣捷" userId="b965477fa0aef5e6" providerId="LiveId" clId="{2B0FDB0B-89C3-479F-AB9D-D58F11732152}" dt="2021-03-07T11:36:40.674" v="622" actId="122"/>
        <pc:sldMkLst>
          <pc:docMk/>
          <pc:sldMk cId="737213922" sldId="611"/>
        </pc:sldMkLst>
        <pc:spChg chg="mod">
          <ac:chgData name="王 欣捷" userId="b965477fa0aef5e6" providerId="LiveId" clId="{2B0FDB0B-89C3-479F-AB9D-D58F11732152}" dt="2021-03-07T10:06:53.834" v="265"/>
          <ac:spMkLst>
            <pc:docMk/>
            <pc:sldMk cId="737213922" sldId="611"/>
            <ac:spMk id="36866" creationId="{38803B50-3F67-43E9-B090-651E700D1C65}"/>
          </ac:spMkLst>
        </pc:spChg>
        <pc:spChg chg="mod">
          <ac:chgData name="王 欣捷" userId="b965477fa0aef5e6" providerId="LiveId" clId="{2B0FDB0B-89C3-479F-AB9D-D58F11732152}" dt="2021-03-07T10:06:53.834" v="265"/>
          <ac:spMkLst>
            <pc:docMk/>
            <pc:sldMk cId="737213922" sldId="611"/>
            <ac:spMk id="36867" creationId="{9D138FAB-791C-4D74-A6DD-C0A20F46E2FA}"/>
          </ac:spMkLst>
        </pc:spChg>
        <pc:spChg chg="mod">
          <ac:chgData name="王 欣捷" userId="b965477fa0aef5e6" providerId="LiveId" clId="{2B0FDB0B-89C3-479F-AB9D-D58F11732152}" dt="2021-03-07T11:36:32.738" v="620" actId="207"/>
          <ac:spMkLst>
            <pc:docMk/>
            <pc:sldMk cId="737213922" sldId="611"/>
            <ac:spMk id="36869" creationId="{18F9AD34-7DBE-487A-A487-649226C70946}"/>
          </ac:spMkLst>
        </pc:spChg>
        <pc:spChg chg="mod">
          <ac:chgData name="王 欣捷" userId="b965477fa0aef5e6" providerId="LiveId" clId="{2B0FDB0B-89C3-479F-AB9D-D58F11732152}" dt="2021-03-07T10:06:53.834" v="265"/>
          <ac:spMkLst>
            <pc:docMk/>
            <pc:sldMk cId="737213922" sldId="611"/>
            <ac:spMk id="36870" creationId="{403BA68D-4CD7-4337-9B4E-D6C0B82E55C4}"/>
          </ac:spMkLst>
        </pc:spChg>
        <pc:spChg chg="mod">
          <ac:chgData name="王 欣捷" userId="b965477fa0aef5e6" providerId="LiveId" clId="{2B0FDB0B-89C3-479F-AB9D-D58F11732152}" dt="2021-03-07T10:06:53.834" v="265"/>
          <ac:spMkLst>
            <pc:docMk/>
            <pc:sldMk cId="737213922" sldId="611"/>
            <ac:spMk id="36871" creationId="{35BAC293-A2AE-4264-8B9E-23427B3D4085}"/>
          </ac:spMkLst>
        </pc:spChg>
        <pc:spChg chg="mod">
          <ac:chgData name="王 欣捷" userId="b965477fa0aef5e6" providerId="LiveId" clId="{2B0FDB0B-89C3-479F-AB9D-D58F11732152}" dt="2021-03-07T10:06:53.834" v="265"/>
          <ac:spMkLst>
            <pc:docMk/>
            <pc:sldMk cId="737213922" sldId="611"/>
            <ac:spMk id="36872" creationId="{729B01BB-089D-4C67-B953-8193FBEC44EC}"/>
          </ac:spMkLst>
        </pc:spChg>
        <pc:spChg chg="mod">
          <ac:chgData name="王 欣捷" userId="b965477fa0aef5e6" providerId="LiveId" clId="{2B0FDB0B-89C3-479F-AB9D-D58F11732152}" dt="2021-03-07T10:06:53.834" v="265"/>
          <ac:spMkLst>
            <pc:docMk/>
            <pc:sldMk cId="737213922" sldId="611"/>
            <ac:spMk id="36874" creationId="{2D05DED0-5057-45DB-BD87-4CBC8CCEE57F}"/>
          </ac:spMkLst>
        </pc:spChg>
        <pc:spChg chg="mod">
          <ac:chgData name="王 欣捷" userId="b965477fa0aef5e6" providerId="LiveId" clId="{2B0FDB0B-89C3-479F-AB9D-D58F11732152}" dt="2021-03-07T10:06:53.834" v="265"/>
          <ac:spMkLst>
            <pc:docMk/>
            <pc:sldMk cId="737213922" sldId="611"/>
            <ac:spMk id="36875" creationId="{5E38DE8A-242E-4575-9AD7-17918B2AD8BA}"/>
          </ac:spMkLst>
        </pc:spChg>
        <pc:spChg chg="mod">
          <ac:chgData name="王 欣捷" userId="b965477fa0aef5e6" providerId="LiveId" clId="{2B0FDB0B-89C3-479F-AB9D-D58F11732152}" dt="2021-03-07T10:06:53.834" v="265"/>
          <ac:spMkLst>
            <pc:docMk/>
            <pc:sldMk cId="737213922" sldId="611"/>
            <ac:spMk id="36876" creationId="{1F436019-01DD-4C4F-B788-38938A16306F}"/>
          </ac:spMkLst>
        </pc:spChg>
        <pc:spChg chg="mod">
          <ac:chgData name="王 欣捷" userId="b965477fa0aef5e6" providerId="LiveId" clId="{2B0FDB0B-89C3-479F-AB9D-D58F11732152}" dt="2021-03-07T10:06:53.834" v="265"/>
          <ac:spMkLst>
            <pc:docMk/>
            <pc:sldMk cId="737213922" sldId="611"/>
            <ac:spMk id="36877" creationId="{6AF869F5-EF4A-447A-80A2-10EFECCD6346}"/>
          </ac:spMkLst>
        </pc:spChg>
        <pc:spChg chg="mod">
          <ac:chgData name="王 欣捷" userId="b965477fa0aef5e6" providerId="LiveId" clId="{2B0FDB0B-89C3-479F-AB9D-D58F11732152}" dt="2021-03-07T10:06:53.834" v="265"/>
          <ac:spMkLst>
            <pc:docMk/>
            <pc:sldMk cId="737213922" sldId="611"/>
            <ac:spMk id="36878" creationId="{C7C83586-E676-4A41-AD8B-D41F6801834C}"/>
          </ac:spMkLst>
        </pc:spChg>
        <pc:spChg chg="mod">
          <ac:chgData name="王 欣捷" userId="b965477fa0aef5e6" providerId="LiveId" clId="{2B0FDB0B-89C3-479F-AB9D-D58F11732152}" dt="2021-03-07T10:06:53.834" v="265"/>
          <ac:spMkLst>
            <pc:docMk/>
            <pc:sldMk cId="737213922" sldId="611"/>
            <ac:spMk id="36879" creationId="{790F4F29-F2AC-4752-A05C-76698EB2689C}"/>
          </ac:spMkLst>
        </pc:spChg>
        <pc:spChg chg="mod">
          <ac:chgData name="王 欣捷" userId="b965477fa0aef5e6" providerId="LiveId" clId="{2B0FDB0B-89C3-479F-AB9D-D58F11732152}" dt="2021-03-07T10:06:53.834" v="265"/>
          <ac:spMkLst>
            <pc:docMk/>
            <pc:sldMk cId="737213922" sldId="611"/>
            <ac:spMk id="36880" creationId="{09FEE6B5-DF01-487B-BC43-A4E2C9A73A9E}"/>
          </ac:spMkLst>
        </pc:spChg>
        <pc:spChg chg="mod">
          <ac:chgData name="王 欣捷" userId="b965477fa0aef5e6" providerId="LiveId" clId="{2B0FDB0B-89C3-479F-AB9D-D58F11732152}" dt="2021-03-07T10:06:53.834" v="265"/>
          <ac:spMkLst>
            <pc:docMk/>
            <pc:sldMk cId="737213922" sldId="611"/>
            <ac:spMk id="36881" creationId="{C53C356A-84CB-411B-A046-3117386FA710}"/>
          </ac:spMkLst>
        </pc:spChg>
        <pc:spChg chg="mod">
          <ac:chgData name="王 欣捷" userId="b965477fa0aef5e6" providerId="LiveId" clId="{2B0FDB0B-89C3-479F-AB9D-D58F11732152}" dt="2021-03-07T10:06:53.834" v="265"/>
          <ac:spMkLst>
            <pc:docMk/>
            <pc:sldMk cId="737213922" sldId="611"/>
            <ac:spMk id="36882" creationId="{B6B770F7-8CA9-4B9A-99B3-5BAE4C553A6B}"/>
          </ac:spMkLst>
        </pc:spChg>
        <pc:spChg chg="mod">
          <ac:chgData name="王 欣捷" userId="b965477fa0aef5e6" providerId="LiveId" clId="{2B0FDB0B-89C3-479F-AB9D-D58F11732152}" dt="2021-03-07T10:06:53.834" v="265"/>
          <ac:spMkLst>
            <pc:docMk/>
            <pc:sldMk cId="737213922" sldId="611"/>
            <ac:spMk id="36883" creationId="{47D1D4F1-3A17-4DFD-AA57-5C04CF0681FD}"/>
          </ac:spMkLst>
        </pc:spChg>
        <pc:spChg chg="mod">
          <ac:chgData name="王 欣捷" userId="b965477fa0aef5e6" providerId="LiveId" clId="{2B0FDB0B-89C3-479F-AB9D-D58F11732152}" dt="2021-03-07T10:06:53.834" v="265"/>
          <ac:spMkLst>
            <pc:docMk/>
            <pc:sldMk cId="737213922" sldId="611"/>
            <ac:spMk id="36884" creationId="{36E4152D-53ED-4B25-B0EC-BE1B2F514A14}"/>
          </ac:spMkLst>
        </pc:spChg>
        <pc:spChg chg="mod">
          <ac:chgData name="王 欣捷" userId="b965477fa0aef5e6" providerId="LiveId" clId="{2B0FDB0B-89C3-479F-AB9D-D58F11732152}" dt="2021-03-07T10:06:53.834" v="265"/>
          <ac:spMkLst>
            <pc:docMk/>
            <pc:sldMk cId="737213922" sldId="611"/>
            <ac:spMk id="36885" creationId="{50F4B41F-2FBF-47D4-B7DD-FA2A358B40F4}"/>
          </ac:spMkLst>
        </pc:spChg>
        <pc:spChg chg="mod">
          <ac:chgData name="王 欣捷" userId="b965477fa0aef5e6" providerId="LiveId" clId="{2B0FDB0B-89C3-479F-AB9D-D58F11732152}" dt="2021-03-07T10:06:53.834" v="265"/>
          <ac:spMkLst>
            <pc:docMk/>
            <pc:sldMk cId="737213922" sldId="611"/>
            <ac:spMk id="36886" creationId="{A512197D-89EB-4939-9738-31039D0E2042}"/>
          </ac:spMkLst>
        </pc:spChg>
        <pc:spChg chg="mod">
          <ac:chgData name="王 欣捷" userId="b965477fa0aef5e6" providerId="LiveId" clId="{2B0FDB0B-89C3-479F-AB9D-D58F11732152}" dt="2021-03-07T10:06:53.834" v="265"/>
          <ac:spMkLst>
            <pc:docMk/>
            <pc:sldMk cId="737213922" sldId="611"/>
            <ac:spMk id="36887" creationId="{B25935AE-C8B9-4BD8-86A8-A0A1207CD414}"/>
          </ac:spMkLst>
        </pc:spChg>
        <pc:grpChg chg="mod">
          <ac:chgData name="王 欣捷" userId="b965477fa0aef5e6" providerId="LiveId" clId="{2B0FDB0B-89C3-479F-AB9D-D58F11732152}" dt="2021-03-07T11:36:40.674" v="622" actId="122"/>
          <ac:grpSpMkLst>
            <pc:docMk/>
            <pc:sldMk cId="737213922" sldId="611"/>
            <ac:grpSpMk id="36868" creationId="{BEB7B4BB-3377-44A2-98FC-E53E78E93347}"/>
          </ac:grpSpMkLst>
        </pc:grpChg>
        <pc:grpChg chg="mod">
          <ac:chgData name="王 欣捷" userId="b965477fa0aef5e6" providerId="LiveId" clId="{2B0FDB0B-89C3-479F-AB9D-D58F11732152}" dt="2021-03-07T10:06:53.834" v="265"/>
          <ac:grpSpMkLst>
            <pc:docMk/>
            <pc:sldMk cId="737213922" sldId="611"/>
            <ac:grpSpMk id="36873" creationId="{00FFA6F6-E029-4E42-BC27-73BEFF9091A4}"/>
          </ac:grpSpMkLst>
        </pc:grpChg>
      </pc:sldChg>
      <pc:sldChg chg="modSp mod">
        <pc:chgData name="王 欣捷" userId="b965477fa0aef5e6" providerId="LiveId" clId="{2B0FDB0B-89C3-479F-AB9D-D58F11732152}" dt="2021-03-07T10:06:53.834" v="265"/>
        <pc:sldMkLst>
          <pc:docMk/>
          <pc:sldMk cId="3941736076" sldId="612"/>
        </pc:sldMkLst>
        <pc:spChg chg="mod">
          <ac:chgData name="王 欣捷" userId="b965477fa0aef5e6" providerId="LiveId" clId="{2B0FDB0B-89C3-479F-AB9D-D58F11732152}" dt="2021-03-07T10:06:53.834" v="265"/>
          <ac:spMkLst>
            <pc:docMk/>
            <pc:sldMk cId="3941736076" sldId="612"/>
            <ac:spMk id="37890" creationId="{433C0016-A8A3-4447-B0AC-AB4CD3ED77B7}"/>
          </ac:spMkLst>
        </pc:spChg>
        <pc:spChg chg="mod">
          <ac:chgData name="王 欣捷" userId="b965477fa0aef5e6" providerId="LiveId" clId="{2B0FDB0B-89C3-479F-AB9D-D58F11732152}" dt="2021-03-07T10:06:53.834" v="265"/>
          <ac:spMkLst>
            <pc:docMk/>
            <pc:sldMk cId="3941736076" sldId="612"/>
            <ac:spMk id="37891" creationId="{05AB508B-ED7F-4A24-9432-85EE827AF35D}"/>
          </ac:spMkLst>
        </pc:spChg>
      </pc:sldChg>
      <pc:sldChg chg="addSp modSp mod modAnim">
        <pc:chgData name="王 欣捷" userId="b965477fa0aef5e6" providerId="LiveId" clId="{2B0FDB0B-89C3-479F-AB9D-D58F11732152}" dt="2021-03-07T11:26:03.572" v="314" actId="1035"/>
        <pc:sldMkLst>
          <pc:docMk/>
          <pc:sldMk cId="2601132720" sldId="613"/>
        </pc:sldMkLst>
        <pc:spChg chg="mod">
          <ac:chgData name="王 欣捷" userId="b965477fa0aef5e6" providerId="LiveId" clId="{2B0FDB0B-89C3-479F-AB9D-D58F11732152}" dt="2021-03-07T11:26:03.572" v="314" actId="1035"/>
          <ac:spMkLst>
            <pc:docMk/>
            <pc:sldMk cId="2601132720" sldId="613"/>
            <ac:spMk id="5" creationId="{DCAF8E95-4931-4A4D-B7A3-FAC9825A5CF6}"/>
          </ac:spMkLst>
        </pc:spChg>
        <pc:spChg chg="mod">
          <ac:chgData name="王 欣捷" userId="b965477fa0aef5e6" providerId="LiveId" clId="{2B0FDB0B-89C3-479F-AB9D-D58F11732152}" dt="2021-03-07T11:26:03.572" v="314" actId="1035"/>
          <ac:spMkLst>
            <pc:docMk/>
            <pc:sldMk cId="2601132720" sldId="613"/>
            <ac:spMk id="7" creationId="{413BE6E7-12E5-4F46-A20B-3384A8B8B033}"/>
          </ac:spMkLst>
        </pc:spChg>
        <pc:spChg chg="mod">
          <ac:chgData name="王 欣捷" userId="b965477fa0aef5e6" providerId="LiveId" clId="{2B0FDB0B-89C3-479F-AB9D-D58F11732152}" dt="2021-03-07T11:26:03.572" v="314" actId="1035"/>
          <ac:spMkLst>
            <pc:docMk/>
            <pc:sldMk cId="2601132720" sldId="613"/>
            <ac:spMk id="8" creationId="{90BFB724-3835-48A2-8756-DB6C707A6DF1}"/>
          </ac:spMkLst>
        </pc:spChg>
        <pc:spChg chg="mod">
          <ac:chgData name="王 欣捷" userId="b965477fa0aef5e6" providerId="LiveId" clId="{2B0FDB0B-89C3-479F-AB9D-D58F11732152}" dt="2021-03-07T11:26:03.572" v="314" actId="1035"/>
          <ac:spMkLst>
            <pc:docMk/>
            <pc:sldMk cId="2601132720" sldId="613"/>
            <ac:spMk id="9" creationId="{1F253273-36D9-4D1A-912E-2165DB4B6ADD}"/>
          </ac:spMkLst>
        </pc:spChg>
        <pc:spChg chg="mod">
          <ac:chgData name="王 欣捷" userId="b965477fa0aef5e6" providerId="LiveId" clId="{2B0FDB0B-89C3-479F-AB9D-D58F11732152}" dt="2021-03-07T11:26:03.572" v="314" actId="1035"/>
          <ac:spMkLst>
            <pc:docMk/>
            <pc:sldMk cId="2601132720" sldId="613"/>
            <ac:spMk id="10" creationId="{CAF938F8-12F5-45C1-93FD-B7DF599A3724}"/>
          </ac:spMkLst>
        </pc:spChg>
        <pc:spChg chg="mod">
          <ac:chgData name="王 欣捷" userId="b965477fa0aef5e6" providerId="LiveId" clId="{2B0FDB0B-89C3-479F-AB9D-D58F11732152}" dt="2021-03-07T11:26:03.572" v="314" actId="1035"/>
          <ac:spMkLst>
            <pc:docMk/>
            <pc:sldMk cId="2601132720" sldId="613"/>
            <ac:spMk id="11" creationId="{5C0C193D-D497-4F0D-8CFD-433A6C831284}"/>
          </ac:spMkLst>
        </pc:spChg>
        <pc:spChg chg="mod">
          <ac:chgData name="王 欣捷" userId="b965477fa0aef5e6" providerId="LiveId" clId="{2B0FDB0B-89C3-479F-AB9D-D58F11732152}" dt="2021-03-07T11:26:03.572" v="314" actId="1035"/>
          <ac:spMkLst>
            <pc:docMk/>
            <pc:sldMk cId="2601132720" sldId="613"/>
            <ac:spMk id="12" creationId="{6B3E680A-5394-4E6A-8713-CAEC9364B615}"/>
          </ac:spMkLst>
        </pc:spChg>
        <pc:spChg chg="mod">
          <ac:chgData name="王 欣捷" userId="b965477fa0aef5e6" providerId="LiveId" clId="{2B0FDB0B-89C3-479F-AB9D-D58F11732152}" dt="2021-03-07T11:26:03.572" v="314" actId="1035"/>
          <ac:spMkLst>
            <pc:docMk/>
            <pc:sldMk cId="2601132720" sldId="613"/>
            <ac:spMk id="13" creationId="{7299F443-9696-4578-8AAE-5B81B8A039D2}"/>
          </ac:spMkLst>
        </pc:spChg>
        <pc:spChg chg="mod">
          <ac:chgData name="王 欣捷" userId="b965477fa0aef5e6" providerId="LiveId" clId="{2B0FDB0B-89C3-479F-AB9D-D58F11732152}" dt="2021-03-07T11:26:03.572" v="314" actId="1035"/>
          <ac:spMkLst>
            <pc:docMk/>
            <pc:sldMk cId="2601132720" sldId="613"/>
            <ac:spMk id="14" creationId="{D8515A14-8751-4786-86E9-7616075C25A6}"/>
          </ac:spMkLst>
        </pc:spChg>
        <pc:spChg chg="mod">
          <ac:chgData name="王 欣捷" userId="b965477fa0aef5e6" providerId="LiveId" clId="{2B0FDB0B-89C3-479F-AB9D-D58F11732152}" dt="2021-03-07T11:26:03.572" v="314" actId="1035"/>
          <ac:spMkLst>
            <pc:docMk/>
            <pc:sldMk cId="2601132720" sldId="613"/>
            <ac:spMk id="15" creationId="{8E050375-D250-4255-AF76-642E6845C197}"/>
          </ac:spMkLst>
        </pc:spChg>
        <pc:spChg chg="mod">
          <ac:chgData name="王 欣捷" userId="b965477fa0aef5e6" providerId="LiveId" clId="{2B0FDB0B-89C3-479F-AB9D-D58F11732152}" dt="2021-03-07T11:26:03.572" v="314" actId="1035"/>
          <ac:spMkLst>
            <pc:docMk/>
            <pc:sldMk cId="2601132720" sldId="613"/>
            <ac:spMk id="16" creationId="{519B9D72-9C7A-46DB-B2FB-2D4332FAFF5A}"/>
          </ac:spMkLst>
        </pc:spChg>
        <pc:spChg chg="mod">
          <ac:chgData name="王 欣捷" userId="b965477fa0aef5e6" providerId="LiveId" clId="{2B0FDB0B-89C3-479F-AB9D-D58F11732152}" dt="2021-03-07T11:26:03.572" v="314" actId="1035"/>
          <ac:spMkLst>
            <pc:docMk/>
            <pc:sldMk cId="2601132720" sldId="613"/>
            <ac:spMk id="17" creationId="{11F93E7A-8A2E-4265-BDF4-57069EB27E77}"/>
          </ac:spMkLst>
        </pc:spChg>
        <pc:spChg chg="mod">
          <ac:chgData name="王 欣捷" userId="b965477fa0aef5e6" providerId="LiveId" clId="{2B0FDB0B-89C3-479F-AB9D-D58F11732152}" dt="2021-03-07T11:26:03.572" v="314" actId="1035"/>
          <ac:spMkLst>
            <pc:docMk/>
            <pc:sldMk cId="2601132720" sldId="613"/>
            <ac:spMk id="18" creationId="{BAC6464D-493A-4165-B2DE-6F2124FF899C}"/>
          </ac:spMkLst>
        </pc:spChg>
        <pc:spChg chg="mod">
          <ac:chgData name="王 欣捷" userId="b965477fa0aef5e6" providerId="LiveId" clId="{2B0FDB0B-89C3-479F-AB9D-D58F11732152}" dt="2021-03-07T11:26:03.572" v="314" actId="1035"/>
          <ac:spMkLst>
            <pc:docMk/>
            <pc:sldMk cId="2601132720" sldId="613"/>
            <ac:spMk id="19" creationId="{FE5606AA-9C9B-4108-9E43-7A9D55C35380}"/>
          </ac:spMkLst>
        </pc:spChg>
        <pc:spChg chg="mod">
          <ac:chgData name="王 欣捷" userId="b965477fa0aef5e6" providerId="LiveId" clId="{2B0FDB0B-89C3-479F-AB9D-D58F11732152}" dt="2021-03-07T11:26:03.572" v="314" actId="1035"/>
          <ac:spMkLst>
            <pc:docMk/>
            <pc:sldMk cId="2601132720" sldId="613"/>
            <ac:spMk id="20" creationId="{BE27EBF9-ED39-4B5D-BFDD-55B553E7E6EF}"/>
          </ac:spMkLst>
        </pc:spChg>
        <pc:spChg chg="mod">
          <ac:chgData name="王 欣捷" userId="b965477fa0aef5e6" providerId="LiveId" clId="{2B0FDB0B-89C3-479F-AB9D-D58F11732152}" dt="2021-03-07T11:26:03.572" v="314" actId="1035"/>
          <ac:spMkLst>
            <pc:docMk/>
            <pc:sldMk cId="2601132720" sldId="613"/>
            <ac:spMk id="21" creationId="{D2AB45C3-50FB-437A-A9C9-7B8E9BE623D5}"/>
          </ac:spMkLst>
        </pc:spChg>
        <pc:spChg chg="mod">
          <ac:chgData name="王 欣捷" userId="b965477fa0aef5e6" providerId="LiveId" clId="{2B0FDB0B-89C3-479F-AB9D-D58F11732152}" dt="2021-03-07T11:26:03.572" v="314" actId="1035"/>
          <ac:spMkLst>
            <pc:docMk/>
            <pc:sldMk cId="2601132720" sldId="613"/>
            <ac:spMk id="22" creationId="{BA95BF0F-CDDF-40CB-991A-527F75A8D433}"/>
          </ac:spMkLst>
        </pc:spChg>
        <pc:spChg chg="mod">
          <ac:chgData name="王 欣捷" userId="b965477fa0aef5e6" providerId="LiveId" clId="{2B0FDB0B-89C3-479F-AB9D-D58F11732152}" dt="2021-03-07T11:26:03.572" v="314" actId="1035"/>
          <ac:spMkLst>
            <pc:docMk/>
            <pc:sldMk cId="2601132720" sldId="613"/>
            <ac:spMk id="23" creationId="{CE774A0B-2224-4607-B941-207970ED6633}"/>
          </ac:spMkLst>
        </pc:spChg>
        <pc:spChg chg="mod">
          <ac:chgData name="王 欣捷" userId="b965477fa0aef5e6" providerId="LiveId" clId="{2B0FDB0B-89C3-479F-AB9D-D58F11732152}" dt="2021-03-07T11:26:03.572" v="314" actId="1035"/>
          <ac:spMkLst>
            <pc:docMk/>
            <pc:sldMk cId="2601132720" sldId="613"/>
            <ac:spMk id="24" creationId="{23D37E9C-8856-4B14-8383-780FC20F02B4}"/>
          </ac:spMkLst>
        </pc:spChg>
        <pc:spChg chg="mod">
          <ac:chgData name="王 欣捷" userId="b965477fa0aef5e6" providerId="LiveId" clId="{2B0FDB0B-89C3-479F-AB9D-D58F11732152}" dt="2021-03-07T11:26:03.572" v="314" actId="1035"/>
          <ac:spMkLst>
            <pc:docMk/>
            <pc:sldMk cId="2601132720" sldId="613"/>
            <ac:spMk id="25" creationId="{4DA239FC-6A2E-4C37-BDB3-E0A361499F8E}"/>
          </ac:spMkLst>
        </pc:spChg>
        <pc:spChg chg="mod">
          <ac:chgData name="王 欣捷" userId="b965477fa0aef5e6" providerId="LiveId" clId="{2B0FDB0B-89C3-479F-AB9D-D58F11732152}" dt="2021-03-07T11:26:03.572" v="314" actId="1035"/>
          <ac:spMkLst>
            <pc:docMk/>
            <pc:sldMk cId="2601132720" sldId="613"/>
            <ac:spMk id="26" creationId="{456D3835-69FC-469A-9815-2896F41AA6ED}"/>
          </ac:spMkLst>
        </pc:spChg>
        <pc:spChg chg="mod">
          <ac:chgData name="王 欣捷" userId="b965477fa0aef5e6" providerId="LiveId" clId="{2B0FDB0B-89C3-479F-AB9D-D58F11732152}" dt="2021-03-07T11:26:03.572" v="314" actId="1035"/>
          <ac:spMkLst>
            <pc:docMk/>
            <pc:sldMk cId="2601132720" sldId="613"/>
            <ac:spMk id="27" creationId="{8E229075-C032-4C85-BCEE-D178847B327B}"/>
          </ac:spMkLst>
        </pc:spChg>
        <pc:spChg chg="mod">
          <ac:chgData name="王 欣捷" userId="b965477fa0aef5e6" providerId="LiveId" clId="{2B0FDB0B-89C3-479F-AB9D-D58F11732152}" dt="2021-03-07T11:26:03.572" v="314" actId="1035"/>
          <ac:spMkLst>
            <pc:docMk/>
            <pc:sldMk cId="2601132720" sldId="613"/>
            <ac:spMk id="28" creationId="{058C3373-C642-425E-A747-BD64666DCF61}"/>
          </ac:spMkLst>
        </pc:spChg>
        <pc:spChg chg="mod">
          <ac:chgData name="王 欣捷" userId="b965477fa0aef5e6" providerId="LiveId" clId="{2B0FDB0B-89C3-479F-AB9D-D58F11732152}" dt="2021-03-07T11:26:03.572" v="314" actId="1035"/>
          <ac:spMkLst>
            <pc:docMk/>
            <pc:sldMk cId="2601132720" sldId="613"/>
            <ac:spMk id="29" creationId="{4F3147B1-A08E-49D1-99AF-96B4E4C25AD3}"/>
          </ac:spMkLst>
        </pc:spChg>
        <pc:spChg chg="mod">
          <ac:chgData name="王 欣捷" userId="b965477fa0aef5e6" providerId="LiveId" clId="{2B0FDB0B-89C3-479F-AB9D-D58F11732152}" dt="2021-03-07T11:26:03.572" v="314" actId="1035"/>
          <ac:spMkLst>
            <pc:docMk/>
            <pc:sldMk cId="2601132720" sldId="613"/>
            <ac:spMk id="30" creationId="{CFD8367D-9CD8-443A-8AF8-A4AD818D59C6}"/>
          </ac:spMkLst>
        </pc:spChg>
        <pc:spChg chg="mod">
          <ac:chgData name="王 欣捷" userId="b965477fa0aef5e6" providerId="LiveId" clId="{2B0FDB0B-89C3-479F-AB9D-D58F11732152}" dt="2021-03-07T11:26:03.572" v="314" actId="1035"/>
          <ac:spMkLst>
            <pc:docMk/>
            <pc:sldMk cId="2601132720" sldId="613"/>
            <ac:spMk id="31" creationId="{289C3302-EE02-43E8-B010-14862D533A31}"/>
          </ac:spMkLst>
        </pc:spChg>
        <pc:spChg chg="mod">
          <ac:chgData name="王 欣捷" userId="b965477fa0aef5e6" providerId="LiveId" clId="{2B0FDB0B-89C3-479F-AB9D-D58F11732152}" dt="2021-03-07T11:26:03.572" v="314" actId="1035"/>
          <ac:spMkLst>
            <pc:docMk/>
            <pc:sldMk cId="2601132720" sldId="613"/>
            <ac:spMk id="32" creationId="{024280B1-8D41-4F76-9858-178A1038BF1A}"/>
          </ac:spMkLst>
        </pc:spChg>
        <pc:spChg chg="mod">
          <ac:chgData name="王 欣捷" userId="b965477fa0aef5e6" providerId="LiveId" clId="{2B0FDB0B-89C3-479F-AB9D-D58F11732152}" dt="2021-03-07T11:26:03.572" v="314" actId="1035"/>
          <ac:spMkLst>
            <pc:docMk/>
            <pc:sldMk cId="2601132720" sldId="613"/>
            <ac:spMk id="33" creationId="{0A438B1A-F3A4-42DD-AA12-3E4594D59C16}"/>
          </ac:spMkLst>
        </pc:spChg>
        <pc:spChg chg="mod">
          <ac:chgData name="王 欣捷" userId="b965477fa0aef5e6" providerId="LiveId" clId="{2B0FDB0B-89C3-479F-AB9D-D58F11732152}" dt="2021-03-07T11:26:03.572" v="314" actId="1035"/>
          <ac:spMkLst>
            <pc:docMk/>
            <pc:sldMk cId="2601132720" sldId="613"/>
            <ac:spMk id="34" creationId="{35045FEC-DFA7-4025-BBC1-8E76553678A8}"/>
          </ac:spMkLst>
        </pc:spChg>
        <pc:spChg chg="mod">
          <ac:chgData name="王 欣捷" userId="b965477fa0aef5e6" providerId="LiveId" clId="{2B0FDB0B-89C3-479F-AB9D-D58F11732152}" dt="2021-03-07T11:26:03.572" v="314" actId="1035"/>
          <ac:spMkLst>
            <pc:docMk/>
            <pc:sldMk cId="2601132720" sldId="613"/>
            <ac:spMk id="35" creationId="{981E4531-CD1A-4B12-AF34-26EB8B51B278}"/>
          </ac:spMkLst>
        </pc:spChg>
        <pc:spChg chg="mod">
          <ac:chgData name="王 欣捷" userId="b965477fa0aef5e6" providerId="LiveId" clId="{2B0FDB0B-89C3-479F-AB9D-D58F11732152}" dt="2021-03-07T11:26:03.572" v="314" actId="1035"/>
          <ac:spMkLst>
            <pc:docMk/>
            <pc:sldMk cId="2601132720" sldId="613"/>
            <ac:spMk id="36" creationId="{141F9122-26ED-492A-9481-01CDBC15E9EC}"/>
          </ac:spMkLst>
        </pc:spChg>
        <pc:spChg chg="mod">
          <ac:chgData name="王 欣捷" userId="b965477fa0aef5e6" providerId="LiveId" clId="{2B0FDB0B-89C3-479F-AB9D-D58F11732152}" dt="2021-03-07T11:26:03.572" v="314" actId="1035"/>
          <ac:spMkLst>
            <pc:docMk/>
            <pc:sldMk cId="2601132720" sldId="613"/>
            <ac:spMk id="37" creationId="{4DEE94D6-EB62-480A-825E-993CA43AFE2F}"/>
          </ac:spMkLst>
        </pc:spChg>
        <pc:spChg chg="mod">
          <ac:chgData name="王 欣捷" userId="b965477fa0aef5e6" providerId="LiveId" clId="{2B0FDB0B-89C3-479F-AB9D-D58F11732152}" dt="2021-03-07T11:26:03.572" v="314" actId="1035"/>
          <ac:spMkLst>
            <pc:docMk/>
            <pc:sldMk cId="2601132720" sldId="613"/>
            <ac:spMk id="38" creationId="{CD893B7C-A333-4A8F-8DDB-70DAAD8262F3}"/>
          </ac:spMkLst>
        </pc:spChg>
        <pc:spChg chg="mod">
          <ac:chgData name="王 欣捷" userId="b965477fa0aef5e6" providerId="LiveId" clId="{2B0FDB0B-89C3-479F-AB9D-D58F11732152}" dt="2021-03-07T11:26:03.572" v="314" actId="1035"/>
          <ac:spMkLst>
            <pc:docMk/>
            <pc:sldMk cId="2601132720" sldId="613"/>
            <ac:spMk id="39" creationId="{7281176C-4754-4017-B614-BFF54153D520}"/>
          </ac:spMkLst>
        </pc:spChg>
        <pc:spChg chg="mod">
          <ac:chgData name="王 欣捷" userId="b965477fa0aef5e6" providerId="LiveId" clId="{2B0FDB0B-89C3-479F-AB9D-D58F11732152}" dt="2021-03-07T11:26:03.572" v="314" actId="1035"/>
          <ac:spMkLst>
            <pc:docMk/>
            <pc:sldMk cId="2601132720" sldId="613"/>
            <ac:spMk id="40" creationId="{4DBAF554-3FC5-4EA1-82B2-B55DBBA87E0C}"/>
          </ac:spMkLst>
        </pc:spChg>
        <pc:spChg chg="mod">
          <ac:chgData name="王 欣捷" userId="b965477fa0aef5e6" providerId="LiveId" clId="{2B0FDB0B-89C3-479F-AB9D-D58F11732152}" dt="2021-03-07T11:26:03.572" v="314" actId="1035"/>
          <ac:spMkLst>
            <pc:docMk/>
            <pc:sldMk cId="2601132720" sldId="613"/>
            <ac:spMk id="41" creationId="{4CDC9B2B-26D6-4EE4-8702-14BF2CFAA35E}"/>
          </ac:spMkLst>
        </pc:spChg>
        <pc:spChg chg="mod">
          <ac:chgData name="王 欣捷" userId="b965477fa0aef5e6" providerId="LiveId" clId="{2B0FDB0B-89C3-479F-AB9D-D58F11732152}" dt="2021-03-07T11:26:03.572" v="314" actId="1035"/>
          <ac:spMkLst>
            <pc:docMk/>
            <pc:sldMk cId="2601132720" sldId="613"/>
            <ac:spMk id="42" creationId="{654C6914-ACE3-4468-9966-3F93E05B474E}"/>
          </ac:spMkLst>
        </pc:spChg>
        <pc:spChg chg="mod">
          <ac:chgData name="王 欣捷" userId="b965477fa0aef5e6" providerId="LiveId" clId="{2B0FDB0B-89C3-479F-AB9D-D58F11732152}" dt="2021-03-07T10:06:53.834" v="265"/>
          <ac:spMkLst>
            <pc:docMk/>
            <pc:sldMk cId="2601132720" sldId="613"/>
            <ac:spMk id="38914" creationId="{685DCD15-B1A6-4CFC-96B5-57DE9C81A6B6}"/>
          </ac:spMkLst>
        </pc:spChg>
        <pc:spChg chg="mod">
          <ac:chgData name="王 欣捷" userId="b965477fa0aef5e6" providerId="LiveId" clId="{2B0FDB0B-89C3-479F-AB9D-D58F11732152}" dt="2021-03-07T11:25:25.666" v="286" actId="207"/>
          <ac:spMkLst>
            <pc:docMk/>
            <pc:sldMk cId="2601132720" sldId="613"/>
            <ac:spMk id="38915" creationId="{BA263BB1-6A5A-4A7D-AB4B-78DA3B513F38}"/>
          </ac:spMkLst>
        </pc:spChg>
        <pc:grpChg chg="add mod">
          <ac:chgData name="王 欣捷" userId="b965477fa0aef5e6" providerId="LiveId" clId="{2B0FDB0B-89C3-479F-AB9D-D58F11732152}" dt="2021-03-07T11:26:03.572" v="314" actId="1035"/>
          <ac:grpSpMkLst>
            <pc:docMk/>
            <pc:sldMk cId="2601132720" sldId="613"/>
            <ac:grpSpMk id="4" creationId="{FCBA6737-D7B7-44C9-8671-313268048BF5}"/>
          </ac:grpSpMkLst>
        </pc:grpChg>
        <pc:grpChg chg="mod">
          <ac:chgData name="王 欣捷" userId="b965477fa0aef5e6" providerId="LiveId" clId="{2B0FDB0B-89C3-479F-AB9D-D58F11732152}" dt="2021-03-07T11:26:03.572" v="314" actId="1035"/>
          <ac:grpSpMkLst>
            <pc:docMk/>
            <pc:sldMk cId="2601132720" sldId="613"/>
            <ac:grpSpMk id="6" creationId="{8A34EC16-61AA-48B1-B7FF-75612A05FE56}"/>
          </ac:grpSpMkLst>
        </pc:grpChg>
      </pc:sldChg>
      <pc:sldChg chg="modSp mod">
        <pc:chgData name="王 欣捷" userId="b965477fa0aef5e6" providerId="LiveId" clId="{2B0FDB0B-89C3-479F-AB9D-D58F11732152}" dt="2021-03-07T11:27:15.220" v="417" actId="1035"/>
        <pc:sldMkLst>
          <pc:docMk/>
          <pc:sldMk cId="218164050" sldId="614"/>
        </pc:sldMkLst>
        <pc:spChg chg="mod">
          <ac:chgData name="王 欣捷" userId="b965477fa0aef5e6" providerId="LiveId" clId="{2B0FDB0B-89C3-479F-AB9D-D58F11732152}" dt="2021-03-07T10:06:53.834" v="265"/>
          <ac:spMkLst>
            <pc:docMk/>
            <pc:sldMk cId="218164050" sldId="614"/>
            <ac:spMk id="39938" creationId="{D5562AFD-4B11-4860-B062-29D5F0D36FC9}"/>
          </ac:spMkLst>
        </pc:spChg>
        <pc:spChg chg="mod">
          <ac:chgData name="王 欣捷" userId="b965477fa0aef5e6" providerId="LiveId" clId="{2B0FDB0B-89C3-479F-AB9D-D58F11732152}" dt="2021-03-07T11:27:15.220" v="417" actId="1035"/>
          <ac:spMkLst>
            <pc:docMk/>
            <pc:sldMk cId="218164050" sldId="614"/>
            <ac:spMk id="39942" creationId="{21263573-D6EB-4019-8C94-C580D30E77A2}"/>
          </ac:spMkLst>
        </pc:spChg>
        <pc:spChg chg="mod">
          <ac:chgData name="王 欣捷" userId="b965477fa0aef5e6" providerId="LiveId" clId="{2B0FDB0B-89C3-479F-AB9D-D58F11732152}" dt="2021-03-07T11:27:15.220" v="417" actId="1035"/>
          <ac:spMkLst>
            <pc:docMk/>
            <pc:sldMk cId="218164050" sldId="614"/>
            <ac:spMk id="39943" creationId="{0213B6F5-0881-4FEF-B2E5-1E4914DB2A15}"/>
          </ac:spMkLst>
        </pc:spChg>
        <pc:spChg chg="mod">
          <ac:chgData name="王 欣捷" userId="b965477fa0aef5e6" providerId="LiveId" clId="{2B0FDB0B-89C3-479F-AB9D-D58F11732152}" dt="2021-03-07T11:27:15.220" v="417" actId="1035"/>
          <ac:spMkLst>
            <pc:docMk/>
            <pc:sldMk cId="218164050" sldId="614"/>
            <ac:spMk id="39944" creationId="{F10DB92F-8D1E-4EA3-8E34-2C218B66078F}"/>
          </ac:spMkLst>
        </pc:spChg>
        <pc:spChg chg="mod">
          <ac:chgData name="王 欣捷" userId="b965477fa0aef5e6" providerId="LiveId" clId="{2B0FDB0B-89C3-479F-AB9D-D58F11732152}" dt="2021-03-07T11:27:15.220" v="417" actId="1035"/>
          <ac:spMkLst>
            <pc:docMk/>
            <pc:sldMk cId="218164050" sldId="614"/>
            <ac:spMk id="39945" creationId="{137D4B47-856A-4886-ABE2-D9EFA5459264}"/>
          </ac:spMkLst>
        </pc:spChg>
        <pc:spChg chg="mod">
          <ac:chgData name="王 欣捷" userId="b965477fa0aef5e6" providerId="LiveId" clId="{2B0FDB0B-89C3-479F-AB9D-D58F11732152}" dt="2021-03-07T11:27:15.220" v="417" actId="1035"/>
          <ac:spMkLst>
            <pc:docMk/>
            <pc:sldMk cId="218164050" sldId="614"/>
            <ac:spMk id="39946" creationId="{655DA15A-435C-4614-ADFD-AD4AB5808462}"/>
          </ac:spMkLst>
        </pc:spChg>
        <pc:spChg chg="mod">
          <ac:chgData name="王 欣捷" userId="b965477fa0aef5e6" providerId="LiveId" clId="{2B0FDB0B-89C3-479F-AB9D-D58F11732152}" dt="2021-03-07T11:27:15.220" v="417" actId="1035"/>
          <ac:spMkLst>
            <pc:docMk/>
            <pc:sldMk cId="218164050" sldId="614"/>
            <ac:spMk id="39947" creationId="{733581A4-7FE2-4D8E-BCC0-66D9273382AE}"/>
          </ac:spMkLst>
        </pc:spChg>
        <pc:spChg chg="mod">
          <ac:chgData name="王 欣捷" userId="b965477fa0aef5e6" providerId="LiveId" clId="{2B0FDB0B-89C3-479F-AB9D-D58F11732152}" dt="2021-03-07T11:27:15.220" v="417" actId="1035"/>
          <ac:spMkLst>
            <pc:docMk/>
            <pc:sldMk cId="218164050" sldId="614"/>
            <ac:spMk id="39948" creationId="{88AD3B7C-39A1-421D-9391-061A3F5C411C}"/>
          </ac:spMkLst>
        </pc:spChg>
        <pc:spChg chg="mod">
          <ac:chgData name="王 欣捷" userId="b965477fa0aef5e6" providerId="LiveId" clId="{2B0FDB0B-89C3-479F-AB9D-D58F11732152}" dt="2021-03-07T11:27:15.220" v="417" actId="1035"/>
          <ac:spMkLst>
            <pc:docMk/>
            <pc:sldMk cId="218164050" sldId="614"/>
            <ac:spMk id="39949" creationId="{11CB307E-ACE9-4253-ACB7-57AC2284CBF2}"/>
          </ac:spMkLst>
        </pc:spChg>
        <pc:spChg chg="mod">
          <ac:chgData name="王 欣捷" userId="b965477fa0aef5e6" providerId="LiveId" clId="{2B0FDB0B-89C3-479F-AB9D-D58F11732152}" dt="2021-03-07T11:27:15.220" v="417" actId="1035"/>
          <ac:spMkLst>
            <pc:docMk/>
            <pc:sldMk cId="218164050" sldId="614"/>
            <ac:spMk id="39950" creationId="{C1A5B623-B9A1-4882-8502-70BDB027D057}"/>
          </ac:spMkLst>
        </pc:spChg>
        <pc:spChg chg="mod">
          <ac:chgData name="王 欣捷" userId="b965477fa0aef5e6" providerId="LiveId" clId="{2B0FDB0B-89C3-479F-AB9D-D58F11732152}" dt="2021-03-07T11:27:15.220" v="417" actId="1035"/>
          <ac:spMkLst>
            <pc:docMk/>
            <pc:sldMk cId="218164050" sldId="614"/>
            <ac:spMk id="39951" creationId="{4E1DB22C-B7F5-49D3-995C-400599D3A3C9}"/>
          </ac:spMkLst>
        </pc:spChg>
        <pc:spChg chg="mod">
          <ac:chgData name="王 欣捷" userId="b965477fa0aef5e6" providerId="LiveId" clId="{2B0FDB0B-89C3-479F-AB9D-D58F11732152}" dt="2021-03-07T11:27:15.220" v="417" actId="1035"/>
          <ac:spMkLst>
            <pc:docMk/>
            <pc:sldMk cId="218164050" sldId="614"/>
            <ac:spMk id="39952" creationId="{848F76DD-DCA6-4556-959A-F3815E293DDF}"/>
          </ac:spMkLst>
        </pc:spChg>
        <pc:spChg chg="mod">
          <ac:chgData name="王 欣捷" userId="b965477fa0aef5e6" providerId="LiveId" clId="{2B0FDB0B-89C3-479F-AB9D-D58F11732152}" dt="2021-03-07T11:27:15.220" v="417" actId="1035"/>
          <ac:spMkLst>
            <pc:docMk/>
            <pc:sldMk cId="218164050" sldId="614"/>
            <ac:spMk id="39953" creationId="{741392B0-9B8F-4FB2-9954-3CA8811490DB}"/>
          </ac:spMkLst>
        </pc:spChg>
        <pc:spChg chg="mod">
          <ac:chgData name="王 欣捷" userId="b965477fa0aef5e6" providerId="LiveId" clId="{2B0FDB0B-89C3-479F-AB9D-D58F11732152}" dt="2021-03-07T11:27:15.220" v="417" actId="1035"/>
          <ac:spMkLst>
            <pc:docMk/>
            <pc:sldMk cId="218164050" sldId="614"/>
            <ac:spMk id="39954" creationId="{230B1325-1CB2-434B-93D1-E977BAA6EAB3}"/>
          </ac:spMkLst>
        </pc:spChg>
        <pc:spChg chg="mod">
          <ac:chgData name="王 欣捷" userId="b965477fa0aef5e6" providerId="LiveId" clId="{2B0FDB0B-89C3-479F-AB9D-D58F11732152}" dt="2021-03-07T11:27:15.220" v="417" actId="1035"/>
          <ac:spMkLst>
            <pc:docMk/>
            <pc:sldMk cId="218164050" sldId="614"/>
            <ac:spMk id="39955" creationId="{ABDFDE87-7997-479C-A6A7-0E1AA7412358}"/>
          </ac:spMkLst>
        </pc:spChg>
        <pc:spChg chg="mod">
          <ac:chgData name="王 欣捷" userId="b965477fa0aef5e6" providerId="LiveId" clId="{2B0FDB0B-89C3-479F-AB9D-D58F11732152}" dt="2021-03-07T11:27:15.220" v="417" actId="1035"/>
          <ac:spMkLst>
            <pc:docMk/>
            <pc:sldMk cId="218164050" sldId="614"/>
            <ac:spMk id="39956" creationId="{921C68A8-BD60-426B-95EC-3157EBE27F1B}"/>
          </ac:spMkLst>
        </pc:spChg>
        <pc:spChg chg="mod">
          <ac:chgData name="王 欣捷" userId="b965477fa0aef5e6" providerId="LiveId" clId="{2B0FDB0B-89C3-479F-AB9D-D58F11732152}" dt="2021-03-07T11:27:15.220" v="417" actId="1035"/>
          <ac:spMkLst>
            <pc:docMk/>
            <pc:sldMk cId="218164050" sldId="614"/>
            <ac:spMk id="39957" creationId="{47FCB9E0-609A-4571-84E5-D69C58DE64A1}"/>
          </ac:spMkLst>
        </pc:spChg>
        <pc:spChg chg="mod">
          <ac:chgData name="王 欣捷" userId="b965477fa0aef5e6" providerId="LiveId" clId="{2B0FDB0B-89C3-479F-AB9D-D58F11732152}" dt="2021-03-07T11:27:15.220" v="417" actId="1035"/>
          <ac:spMkLst>
            <pc:docMk/>
            <pc:sldMk cId="218164050" sldId="614"/>
            <ac:spMk id="39958" creationId="{6D87D6F8-6AE4-4B0E-BA47-03233DB802D7}"/>
          </ac:spMkLst>
        </pc:spChg>
        <pc:spChg chg="mod">
          <ac:chgData name="王 欣捷" userId="b965477fa0aef5e6" providerId="LiveId" clId="{2B0FDB0B-89C3-479F-AB9D-D58F11732152}" dt="2021-03-07T11:27:15.220" v="417" actId="1035"/>
          <ac:spMkLst>
            <pc:docMk/>
            <pc:sldMk cId="218164050" sldId="614"/>
            <ac:spMk id="39959" creationId="{4E139FC3-346C-4E6C-94C0-ADDE8CBD9BF9}"/>
          </ac:spMkLst>
        </pc:spChg>
        <pc:spChg chg="mod">
          <ac:chgData name="王 欣捷" userId="b965477fa0aef5e6" providerId="LiveId" clId="{2B0FDB0B-89C3-479F-AB9D-D58F11732152}" dt="2021-03-07T11:27:15.220" v="417" actId="1035"/>
          <ac:spMkLst>
            <pc:docMk/>
            <pc:sldMk cId="218164050" sldId="614"/>
            <ac:spMk id="39960" creationId="{E7855AA4-2100-4B5F-9527-4E31CEB25742}"/>
          </ac:spMkLst>
        </pc:spChg>
        <pc:spChg chg="mod">
          <ac:chgData name="王 欣捷" userId="b965477fa0aef5e6" providerId="LiveId" clId="{2B0FDB0B-89C3-479F-AB9D-D58F11732152}" dt="2021-03-07T11:27:15.220" v="417" actId="1035"/>
          <ac:spMkLst>
            <pc:docMk/>
            <pc:sldMk cId="218164050" sldId="614"/>
            <ac:spMk id="39961" creationId="{DCD04527-6B89-475D-95A3-4FC79D3A4CBA}"/>
          </ac:spMkLst>
        </pc:spChg>
        <pc:spChg chg="mod">
          <ac:chgData name="王 欣捷" userId="b965477fa0aef5e6" providerId="LiveId" clId="{2B0FDB0B-89C3-479F-AB9D-D58F11732152}" dt="2021-03-07T11:27:15.220" v="417" actId="1035"/>
          <ac:spMkLst>
            <pc:docMk/>
            <pc:sldMk cId="218164050" sldId="614"/>
            <ac:spMk id="39962" creationId="{46F6A412-0110-499E-8703-C6EDFD2E18CD}"/>
          </ac:spMkLst>
        </pc:spChg>
        <pc:spChg chg="mod">
          <ac:chgData name="王 欣捷" userId="b965477fa0aef5e6" providerId="LiveId" clId="{2B0FDB0B-89C3-479F-AB9D-D58F11732152}" dt="2021-03-07T11:27:15.220" v="417" actId="1035"/>
          <ac:spMkLst>
            <pc:docMk/>
            <pc:sldMk cId="218164050" sldId="614"/>
            <ac:spMk id="39963" creationId="{17491E17-B6E6-4044-99CF-CF9B544F3DCE}"/>
          </ac:spMkLst>
        </pc:spChg>
        <pc:spChg chg="mod">
          <ac:chgData name="王 欣捷" userId="b965477fa0aef5e6" providerId="LiveId" clId="{2B0FDB0B-89C3-479F-AB9D-D58F11732152}" dt="2021-03-07T11:27:15.220" v="417" actId="1035"/>
          <ac:spMkLst>
            <pc:docMk/>
            <pc:sldMk cId="218164050" sldId="614"/>
            <ac:spMk id="39964" creationId="{EDF6C4C8-AD23-4895-9D65-BCCB732C26BE}"/>
          </ac:spMkLst>
        </pc:spChg>
        <pc:spChg chg="mod">
          <ac:chgData name="王 欣捷" userId="b965477fa0aef5e6" providerId="LiveId" clId="{2B0FDB0B-89C3-479F-AB9D-D58F11732152}" dt="2021-03-07T11:27:15.220" v="417" actId="1035"/>
          <ac:spMkLst>
            <pc:docMk/>
            <pc:sldMk cId="218164050" sldId="614"/>
            <ac:spMk id="39965" creationId="{F8A17C8A-0A46-47EA-B0EB-014FE074C1EF}"/>
          </ac:spMkLst>
        </pc:spChg>
        <pc:spChg chg="mod">
          <ac:chgData name="王 欣捷" userId="b965477fa0aef5e6" providerId="LiveId" clId="{2B0FDB0B-89C3-479F-AB9D-D58F11732152}" dt="2021-03-07T11:27:15.220" v="417" actId="1035"/>
          <ac:spMkLst>
            <pc:docMk/>
            <pc:sldMk cId="218164050" sldId="614"/>
            <ac:spMk id="39966" creationId="{EE8D11E7-A054-447A-98AA-2716DC80CB95}"/>
          </ac:spMkLst>
        </pc:spChg>
        <pc:spChg chg="mod">
          <ac:chgData name="王 欣捷" userId="b965477fa0aef5e6" providerId="LiveId" clId="{2B0FDB0B-89C3-479F-AB9D-D58F11732152}" dt="2021-03-07T11:27:15.220" v="417" actId="1035"/>
          <ac:spMkLst>
            <pc:docMk/>
            <pc:sldMk cId="218164050" sldId="614"/>
            <ac:spMk id="39967" creationId="{57578C04-0FAF-4B90-8B06-CDC5ED25EE11}"/>
          </ac:spMkLst>
        </pc:spChg>
        <pc:spChg chg="mod">
          <ac:chgData name="王 欣捷" userId="b965477fa0aef5e6" providerId="LiveId" clId="{2B0FDB0B-89C3-479F-AB9D-D58F11732152}" dt="2021-03-07T11:27:15.220" v="417" actId="1035"/>
          <ac:spMkLst>
            <pc:docMk/>
            <pc:sldMk cId="218164050" sldId="614"/>
            <ac:spMk id="39968" creationId="{54FB4ABA-9542-4640-BE31-BF5E7CA4CA17}"/>
          </ac:spMkLst>
        </pc:spChg>
        <pc:spChg chg="mod">
          <ac:chgData name="王 欣捷" userId="b965477fa0aef5e6" providerId="LiveId" clId="{2B0FDB0B-89C3-479F-AB9D-D58F11732152}" dt="2021-03-07T11:27:15.220" v="417" actId="1035"/>
          <ac:spMkLst>
            <pc:docMk/>
            <pc:sldMk cId="218164050" sldId="614"/>
            <ac:spMk id="39969" creationId="{AEDC5653-D7ED-4C35-B9EB-C9238FCFA080}"/>
          </ac:spMkLst>
        </pc:spChg>
        <pc:spChg chg="mod">
          <ac:chgData name="王 欣捷" userId="b965477fa0aef5e6" providerId="LiveId" clId="{2B0FDB0B-89C3-479F-AB9D-D58F11732152}" dt="2021-03-07T11:27:15.220" v="417" actId="1035"/>
          <ac:spMkLst>
            <pc:docMk/>
            <pc:sldMk cId="218164050" sldId="614"/>
            <ac:spMk id="39970" creationId="{40A3FEBB-540A-4296-A2CB-912FEF244063}"/>
          </ac:spMkLst>
        </pc:spChg>
        <pc:spChg chg="mod">
          <ac:chgData name="王 欣捷" userId="b965477fa0aef5e6" providerId="LiveId" clId="{2B0FDB0B-89C3-479F-AB9D-D58F11732152}" dt="2021-03-07T11:27:15.220" v="417" actId="1035"/>
          <ac:spMkLst>
            <pc:docMk/>
            <pc:sldMk cId="218164050" sldId="614"/>
            <ac:spMk id="39971" creationId="{2FDEDFBD-7D70-463F-917F-0896EF3F5A02}"/>
          </ac:spMkLst>
        </pc:spChg>
        <pc:spChg chg="mod">
          <ac:chgData name="王 欣捷" userId="b965477fa0aef5e6" providerId="LiveId" clId="{2B0FDB0B-89C3-479F-AB9D-D58F11732152}" dt="2021-03-07T11:27:15.220" v="417" actId="1035"/>
          <ac:spMkLst>
            <pc:docMk/>
            <pc:sldMk cId="218164050" sldId="614"/>
            <ac:spMk id="39972" creationId="{745D82DE-A502-4C3C-AC49-1519857D6447}"/>
          </ac:spMkLst>
        </pc:spChg>
        <pc:spChg chg="mod">
          <ac:chgData name="王 欣捷" userId="b965477fa0aef5e6" providerId="LiveId" clId="{2B0FDB0B-89C3-479F-AB9D-D58F11732152}" dt="2021-03-07T11:27:15.220" v="417" actId="1035"/>
          <ac:spMkLst>
            <pc:docMk/>
            <pc:sldMk cId="218164050" sldId="614"/>
            <ac:spMk id="39973" creationId="{6127186D-E337-46CF-A15C-43AF06F7E304}"/>
          </ac:spMkLst>
        </pc:spChg>
        <pc:spChg chg="mod">
          <ac:chgData name="王 欣捷" userId="b965477fa0aef5e6" providerId="LiveId" clId="{2B0FDB0B-89C3-479F-AB9D-D58F11732152}" dt="2021-03-07T11:27:15.220" v="417" actId="1035"/>
          <ac:spMkLst>
            <pc:docMk/>
            <pc:sldMk cId="218164050" sldId="614"/>
            <ac:spMk id="39974" creationId="{4C18F5D4-64F0-4A25-BCEF-C78E72CF0EFB}"/>
          </ac:spMkLst>
        </pc:spChg>
        <pc:spChg chg="mod">
          <ac:chgData name="王 欣捷" userId="b965477fa0aef5e6" providerId="LiveId" clId="{2B0FDB0B-89C3-479F-AB9D-D58F11732152}" dt="2021-03-07T11:27:15.220" v="417" actId="1035"/>
          <ac:spMkLst>
            <pc:docMk/>
            <pc:sldMk cId="218164050" sldId="614"/>
            <ac:spMk id="39975" creationId="{33750D17-B886-4500-AE67-6A1C66D1CB0A}"/>
          </ac:spMkLst>
        </pc:spChg>
        <pc:spChg chg="mod">
          <ac:chgData name="王 欣捷" userId="b965477fa0aef5e6" providerId="LiveId" clId="{2B0FDB0B-89C3-479F-AB9D-D58F11732152}" dt="2021-03-07T11:26:09.603" v="334" actId="1035"/>
          <ac:spMkLst>
            <pc:docMk/>
            <pc:sldMk cId="218164050" sldId="614"/>
            <ac:spMk id="39976" creationId="{91E4E455-D3A9-478E-B810-90552307D89A}"/>
          </ac:spMkLst>
        </pc:spChg>
        <pc:spChg chg="mod">
          <ac:chgData name="王 欣捷" userId="b965477fa0aef5e6" providerId="LiveId" clId="{2B0FDB0B-89C3-479F-AB9D-D58F11732152}" dt="2021-03-07T11:26:09.603" v="334" actId="1035"/>
          <ac:spMkLst>
            <pc:docMk/>
            <pc:sldMk cId="218164050" sldId="614"/>
            <ac:spMk id="39978" creationId="{F5B02EB2-A58C-4E08-9350-3389536FD587}"/>
          </ac:spMkLst>
        </pc:spChg>
        <pc:spChg chg="mod">
          <ac:chgData name="王 欣捷" userId="b965477fa0aef5e6" providerId="LiveId" clId="{2B0FDB0B-89C3-479F-AB9D-D58F11732152}" dt="2021-03-07T11:26:09.603" v="334" actId="1035"/>
          <ac:spMkLst>
            <pc:docMk/>
            <pc:sldMk cId="218164050" sldId="614"/>
            <ac:spMk id="39979" creationId="{27551AC8-B926-4193-B195-2B2797E82480}"/>
          </ac:spMkLst>
        </pc:spChg>
        <pc:spChg chg="mod">
          <ac:chgData name="王 欣捷" userId="b965477fa0aef5e6" providerId="LiveId" clId="{2B0FDB0B-89C3-479F-AB9D-D58F11732152}" dt="2021-03-07T11:26:09.603" v="334" actId="1035"/>
          <ac:spMkLst>
            <pc:docMk/>
            <pc:sldMk cId="218164050" sldId="614"/>
            <ac:spMk id="39980" creationId="{7414D044-DEB1-48CB-A577-0D3E75E48B17}"/>
          </ac:spMkLst>
        </pc:spChg>
        <pc:spChg chg="mod">
          <ac:chgData name="王 欣捷" userId="b965477fa0aef5e6" providerId="LiveId" clId="{2B0FDB0B-89C3-479F-AB9D-D58F11732152}" dt="2021-03-07T11:26:09.603" v="334" actId="1035"/>
          <ac:spMkLst>
            <pc:docMk/>
            <pc:sldMk cId="218164050" sldId="614"/>
            <ac:spMk id="39981" creationId="{C85C0EEB-2D90-4681-B87B-63087A95F245}"/>
          </ac:spMkLst>
        </pc:spChg>
        <pc:spChg chg="mod">
          <ac:chgData name="王 欣捷" userId="b965477fa0aef5e6" providerId="LiveId" clId="{2B0FDB0B-89C3-479F-AB9D-D58F11732152}" dt="2021-03-07T11:26:09.603" v="334" actId="1035"/>
          <ac:spMkLst>
            <pc:docMk/>
            <pc:sldMk cId="218164050" sldId="614"/>
            <ac:spMk id="39982" creationId="{F14C0256-7C4E-49A7-8D42-A121B0FE579F}"/>
          </ac:spMkLst>
        </pc:spChg>
        <pc:spChg chg="mod">
          <ac:chgData name="王 欣捷" userId="b965477fa0aef5e6" providerId="LiveId" clId="{2B0FDB0B-89C3-479F-AB9D-D58F11732152}" dt="2021-03-07T11:26:09.603" v="334" actId="1035"/>
          <ac:spMkLst>
            <pc:docMk/>
            <pc:sldMk cId="218164050" sldId="614"/>
            <ac:spMk id="39983" creationId="{D23D38F2-9649-4F7E-AFFD-534D4503F3AE}"/>
          </ac:spMkLst>
        </pc:spChg>
        <pc:spChg chg="mod">
          <ac:chgData name="王 欣捷" userId="b965477fa0aef5e6" providerId="LiveId" clId="{2B0FDB0B-89C3-479F-AB9D-D58F11732152}" dt="2021-03-07T11:26:09.603" v="334" actId="1035"/>
          <ac:spMkLst>
            <pc:docMk/>
            <pc:sldMk cId="218164050" sldId="614"/>
            <ac:spMk id="39984" creationId="{0315971E-8BBE-415B-B506-F65283D74E40}"/>
          </ac:spMkLst>
        </pc:spChg>
        <pc:spChg chg="mod">
          <ac:chgData name="王 欣捷" userId="b965477fa0aef5e6" providerId="LiveId" clId="{2B0FDB0B-89C3-479F-AB9D-D58F11732152}" dt="2021-03-07T11:26:09.603" v="334" actId="1035"/>
          <ac:spMkLst>
            <pc:docMk/>
            <pc:sldMk cId="218164050" sldId="614"/>
            <ac:spMk id="39985" creationId="{69FEC64C-1C7A-4806-A878-B1021480367D}"/>
          </ac:spMkLst>
        </pc:spChg>
        <pc:spChg chg="mod">
          <ac:chgData name="王 欣捷" userId="b965477fa0aef5e6" providerId="LiveId" clId="{2B0FDB0B-89C3-479F-AB9D-D58F11732152}" dt="2021-03-07T11:26:09.603" v="334" actId="1035"/>
          <ac:spMkLst>
            <pc:docMk/>
            <pc:sldMk cId="218164050" sldId="614"/>
            <ac:spMk id="39986" creationId="{5D041E6B-95DC-4CE7-9B44-E40BA930F36D}"/>
          </ac:spMkLst>
        </pc:spChg>
        <pc:spChg chg="mod">
          <ac:chgData name="王 欣捷" userId="b965477fa0aef5e6" providerId="LiveId" clId="{2B0FDB0B-89C3-479F-AB9D-D58F11732152}" dt="2021-03-07T11:26:09.603" v="334" actId="1035"/>
          <ac:spMkLst>
            <pc:docMk/>
            <pc:sldMk cId="218164050" sldId="614"/>
            <ac:spMk id="39987" creationId="{DC63CD59-E766-49DA-99DE-2B94FB319B6D}"/>
          </ac:spMkLst>
        </pc:spChg>
        <pc:spChg chg="mod">
          <ac:chgData name="王 欣捷" userId="b965477fa0aef5e6" providerId="LiveId" clId="{2B0FDB0B-89C3-479F-AB9D-D58F11732152}" dt="2021-03-07T11:26:09.603" v="334" actId="1035"/>
          <ac:spMkLst>
            <pc:docMk/>
            <pc:sldMk cId="218164050" sldId="614"/>
            <ac:spMk id="39988" creationId="{5449410B-61DE-4D76-84DB-0B243B21BAEB}"/>
          </ac:spMkLst>
        </pc:spChg>
        <pc:spChg chg="mod">
          <ac:chgData name="王 欣捷" userId="b965477fa0aef5e6" providerId="LiveId" clId="{2B0FDB0B-89C3-479F-AB9D-D58F11732152}" dt="2021-03-07T11:26:09.603" v="334" actId="1035"/>
          <ac:spMkLst>
            <pc:docMk/>
            <pc:sldMk cId="218164050" sldId="614"/>
            <ac:spMk id="39989" creationId="{30C6B6F0-0B28-4789-84FD-EC21920A5BDC}"/>
          </ac:spMkLst>
        </pc:spChg>
        <pc:spChg chg="mod">
          <ac:chgData name="王 欣捷" userId="b965477fa0aef5e6" providerId="LiveId" clId="{2B0FDB0B-89C3-479F-AB9D-D58F11732152}" dt="2021-03-07T11:26:09.603" v="334" actId="1035"/>
          <ac:spMkLst>
            <pc:docMk/>
            <pc:sldMk cId="218164050" sldId="614"/>
            <ac:spMk id="39990" creationId="{2E541192-1989-4A39-ABC8-6FC9EBA2D444}"/>
          </ac:spMkLst>
        </pc:spChg>
        <pc:spChg chg="mod">
          <ac:chgData name="王 欣捷" userId="b965477fa0aef5e6" providerId="LiveId" clId="{2B0FDB0B-89C3-479F-AB9D-D58F11732152}" dt="2021-03-07T11:26:09.603" v="334" actId="1035"/>
          <ac:spMkLst>
            <pc:docMk/>
            <pc:sldMk cId="218164050" sldId="614"/>
            <ac:spMk id="39991" creationId="{4545C965-05FA-4964-91B2-55F1C31F6CBC}"/>
          </ac:spMkLst>
        </pc:spChg>
        <pc:spChg chg="mod">
          <ac:chgData name="王 欣捷" userId="b965477fa0aef5e6" providerId="LiveId" clId="{2B0FDB0B-89C3-479F-AB9D-D58F11732152}" dt="2021-03-07T11:26:09.603" v="334" actId="1035"/>
          <ac:spMkLst>
            <pc:docMk/>
            <pc:sldMk cId="218164050" sldId="614"/>
            <ac:spMk id="39992" creationId="{381C1681-EC68-402B-AE90-0C300C2EA8B6}"/>
          </ac:spMkLst>
        </pc:spChg>
        <pc:spChg chg="mod">
          <ac:chgData name="王 欣捷" userId="b965477fa0aef5e6" providerId="LiveId" clId="{2B0FDB0B-89C3-479F-AB9D-D58F11732152}" dt="2021-03-07T11:26:09.603" v="334" actId="1035"/>
          <ac:spMkLst>
            <pc:docMk/>
            <pc:sldMk cId="218164050" sldId="614"/>
            <ac:spMk id="39993" creationId="{72507EF6-F247-4F35-BDE6-D6114D915E2F}"/>
          </ac:spMkLst>
        </pc:spChg>
        <pc:spChg chg="mod">
          <ac:chgData name="王 欣捷" userId="b965477fa0aef5e6" providerId="LiveId" clId="{2B0FDB0B-89C3-479F-AB9D-D58F11732152}" dt="2021-03-07T11:26:09.603" v="334" actId="1035"/>
          <ac:spMkLst>
            <pc:docMk/>
            <pc:sldMk cId="218164050" sldId="614"/>
            <ac:spMk id="39994" creationId="{2E46FFD5-40AC-4379-B551-A43959BD61A0}"/>
          </ac:spMkLst>
        </pc:spChg>
        <pc:spChg chg="mod">
          <ac:chgData name="王 欣捷" userId="b965477fa0aef5e6" providerId="LiveId" clId="{2B0FDB0B-89C3-479F-AB9D-D58F11732152}" dt="2021-03-07T11:26:09.603" v="334" actId="1035"/>
          <ac:spMkLst>
            <pc:docMk/>
            <pc:sldMk cId="218164050" sldId="614"/>
            <ac:spMk id="39995" creationId="{E3CE913A-6935-4C2E-9984-5546FE268F60}"/>
          </ac:spMkLst>
        </pc:spChg>
        <pc:spChg chg="mod">
          <ac:chgData name="王 欣捷" userId="b965477fa0aef5e6" providerId="LiveId" clId="{2B0FDB0B-89C3-479F-AB9D-D58F11732152}" dt="2021-03-07T11:26:09.603" v="334" actId="1035"/>
          <ac:spMkLst>
            <pc:docMk/>
            <pc:sldMk cId="218164050" sldId="614"/>
            <ac:spMk id="39996" creationId="{2607BE73-B10C-464D-B09C-983AC3E2BA39}"/>
          </ac:spMkLst>
        </pc:spChg>
        <pc:spChg chg="mod">
          <ac:chgData name="王 欣捷" userId="b965477fa0aef5e6" providerId="LiveId" clId="{2B0FDB0B-89C3-479F-AB9D-D58F11732152}" dt="2021-03-07T11:26:09.603" v="334" actId="1035"/>
          <ac:spMkLst>
            <pc:docMk/>
            <pc:sldMk cId="218164050" sldId="614"/>
            <ac:spMk id="39997" creationId="{00BBC7BD-EAD5-4758-B76E-606442B95689}"/>
          </ac:spMkLst>
        </pc:spChg>
        <pc:spChg chg="mod">
          <ac:chgData name="王 欣捷" userId="b965477fa0aef5e6" providerId="LiveId" clId="{2B0FDB0B-89C3-479F-AB9D-D58F11732152}" dt="2021-03-07T11:26:09.603" v="334" actId="1035"/>
          <ac:spMkLst>
            <pc:docMk/>
            <pc:sldMk cId="218164050" sldId="614"/>
            <ac:spMk id="39998" creationId="{51148460-CF5A-4A5A-B6F7-E14AFEFFFD13}"/>
          </ac:spMkLst>
        </pc:spChg>
        <pc:spChg chg="mod">
          <ac:chgData name="王 欣捷" userId="b965477fa0aef5e6" providerId="LiveId" clId="{2B0FDB0B-89C3-479F-AB9D-D58F11732152}" dt="2021-03-07T11:26:09.603" v="334" actId="1035"/>
          <ac:spMkLst>
            <pc:docMk/>
            <pc:sldMk cId="218164050" sldId="614"/>
            <ac:spMk id="39999" creationId="{37712503-DE5A-4BC8-9F65-274032F22F95}"/>
          </ac:spMkLst>
        </pc:spChg>
        <pc:spChg chg="mod">
          <ac:chgData name="王 欣捷" userId="b965477fa0aef5e6" providerId="LiveId" clId="{2B0FDB0B-89C3-479F-AB9D-D58F11732152}" dt="2021-03-07T11:26:09.603" v="334" actId="1035"/>
          <ac:spMkLst>
            <pc:docMk/>
            <pc:sldMk cId="218164050" sldId="614"/>
            <ac:spMk id="40000" creationId="{38AB50B4-7C58-4C99-8AEA-1FE0DEDBA36F}"/>
          </ac:spMkLst>
        </pc:spChg>
        <pc:spChg chg="mod">
          <ac:chgData name="王 欣捷" userId="b965477fa0aef5e6" providerId="LiveId" clId="{2B0FDB0B-89C3-479F-AB9D-D58F11732152}" dt="2021-03-07T11:26:09.603" v="334" actId="1035"/>
          <ac:spMkLst>
            <pc:docMk/>
            <pc:sldMk cId="218164050" sldId="614"/>
            <ac:spMk id="40001" creationId="{8B867D4D-9940-4552-9CB8-D90E4CFCA066}"/>
          </ac:spMkLst>
        </pc:spChg>
        <pc:spChg chg="mod">
          <ac:chgData name="王 欣捷" userId="b965477fa0aef5e6" providerId="LiveId" clId="{2B0FDB0B-89C3-479F-AB9D-D58F11732152}" dt="2021-03-07T11:26:09.603" v="334" actId="1035"/>
          <ac:spMkLst>
            <pc:docMk/>
            <pc:sldMk cId="218164050" sldId="614"/>
            <ac:spMk id="40002" creationId="{4850BE59-836D-42B6-8FC5-1EE4390147D0}"/>
          </ac:spMkLst>
        </pc:spChg>
        <pc:spChg chg="mod">
          <ac:chgData name="王 欣捷" userId="b965477fa0aef5e6" providerId="LiveId" clId="{2B0FDB0B-89C3-479F-AB9D-D58F11732152}" dt="2021-03-07T11:26:09.603" v="334" actId="1035"/>
          <ac:spMkLst>
            <pc:docMk/>
            <pc:sldMk cId="218164050" sldId="614"/>
            <ac:spMk id="40003" creationId="{A49379AC-DE45-4E74-8C35-4B3B687D690F}"/>
          </ac:spMkLst>
        </pc:spChg>
        <pc:spChg chg="mod">
          <ac:chgData name="王 欣捷" userId="b965477fa0aef5e6" providerId="LiveId" clId="{2B0FDB0B-89C3-479F-AB9D-D58F11732152}" dt="2021-03-07T11:26:09.603" v="334" actId="1035"/>
          <ac:spMkLst>
            <pc:docMk/>
            <pc:sldMk cId="218164050" sldId="614"/>
            <ac:spMk id="40004" creationId="{9BB1111B-CC9E-4A12-A1F4-27527B61963A}"/>
          </ac:spMkLst>
        </pc:spChg>
        <pc:spChg chg="mod">
          <ac:chgData name="王 欣捷" userId="b965477fa0aef5e6" providerId="LiveId" clId="{2B0FDB0B-89C3-479F-AB9D-D58F11732152}" dt="2021-03-07T11:26:09.603" v="334" actId="1035"/>
          <ac:spMkLst>
            <pc:docMk/>
            <pc:sldMk cId="218164050" sldId="614"/>
            <ac:spMk id="40005" creationId="{A9B86880-6F18-43E4-BD71-713425EED3AD}"/>
          </ac:spMkLst>
        </pc:spChg>
        <pc:spChg chg="mod">
          <ac:chgData name="王 欣捷" userId="b965477fa0aef5e6" providerId="LiveId" clId="{2B0FDB0B-89C3-479F-AB9D-D58F11732152}" dt="2021-03-07T11:26:09.603" v="334" actId="1035"/>
          <ac:spMkLst>
            <pc:docMk/>
            <pc:sldMk cId="218164050" sldId="614"/>
            <ac:spMk id="40006" creationId="{69BCC648-6A1F-4FF2-9C09-3058B67B0B42}"/>
          </ac:spMkLst>
        </pc:spChg>
        <pc:spChg chg="mod">
          <ac:chgData name="王 欣捷" userId="b965477fa0aef5e6" providerId="LiveId" clId="{2B0FDB0B-89C3-479F-AB9D-D58F11732152}" dt="2021-03-07T11:26:09.603" v="334" actId="1035"/>
          <ac:spMkLst>
            <pc:docMk/>
            <pc:sldMk cId="218164050" sldId="614"/>
            <ac:spMk id="40007" creationId="{B80E23EB-7516-4C69-8C04-89C2CED16E57}"/>
          </ac:spMkLst>
        </pc:spChg>
        <pc:spChg chg="mod">
          <ac:chgData name="王 欣捷" userId="b965477fa0aef5e6" providerId="LiveId" clId="{2B0FDB0B-89C3-479F-AB9D-D58F11732152}" dt="2021-03-07T11:26:09.603" v="334" actId="1035"/>
          <ac:spMkLst>
            <pc:docMk/>
            <pc:sldMk cId="218164050" sldId="614"/>
            <ac:spMk id="40008" creationId="{9F05292C-B479-4165-AC62-2D150CE9E816}"/>
          </ac:spMkLst>
        </pc:spChg>
        <pc:spChg chg="mod">
          <ac:chgData name="王 欣捷" userId="b965477fa0aef5e6" providerId="LiveId" clId="{2B0FDB0B-89C3-479F-AB9D-D58F11732152}" dt="2021-03-07T11:26:09.603" v="334" actId="1035"/>
          <ac:spMkLst>
            <pc:docMk/>
            <pc:sldMk cId="218164050" sldId="614"/>
            <ac:spMk id="40009" creationId="{FFA7E094-951A-468D-9131-53D52DF60335}"/>
          </ac:spMkLst>
        </pc:spChg>
        <pc:spChg chg="mod">
          <ac:chgData name="王 欣捷" userId="b965477fa0aef5e6" providerId="LiveId" clId="{2B0FDB0B-89C3-479F-AB9D-D58F11732152}" dt="2021-03-07T11:26:09.603" v="334" actId="1035"/>
          <ac:spMkLst>
            <pc:docMk/>
            <pc:sldMk cId="218164050" sldId="614"/>
            <ac:spMk id="40010" creationId="{999C9403-F65F-4A75-958B-F8FAB7CEF20B}"/>
          </ac:spMkLst>
        </pc:spChg>
        <pc:spChg chg="mod">
          <ac:chgData name="王 欣捷" userId="b965477fa0aef5e6" providerId="LiveId" clId="{2B0FDB0B-89C3-479F-AB9D-D58F11732152}" dt="2021-03-07T11:26:09.603" v="334" actId="1035"/>
          <ac:spMkLst>
            <pc:docMk/>
            <pc:sldMk cId="218164050" sldId="614"/>
            <ac:spMk id="40011" creationId="{A1B2DCD2-2A73-4EA5-BD30-7B45CCE31E73}"/>
          </ac:spMkLst>
        </pc:spChg>
        <pc:spChg chg="mod">
          <ac:chgData name="王 欣捷" userId="b965477fa0aef5e6" providerId="LiveId" clId="{2B0FDB0B-89C3-479F-AB9D-D58F11732152}" dt="2021-03-07T11:26:09.603" v="334" actId="1035"/>
          <ac:spMkLst>
            <pc:docMk/>
            <pc:sldMk cId="218164050" sldId="614"/>
            <ac:spMk id="40012" creationId="{A4ADF773-BE74-4DD1-A100-A21E67D9F07B}"/>
          </ac:spMkLst>
        </pc:spChg>
        <pc:spChg chg="mod">
          <ac:chgData name="王 欣捷" userId="b965477fa0aef5e6" providerId="LiveId" clId="{2B0FDB0B-89C3-479F-AB9D-D58F11732152}" dt="2021-03-07T11:26:09.603" v="334" actId="1035"/>
          <ac:spMkLst>
            <pc:docMk/>
            <pc:sldMk cId="218164050" sldId="614"/>
            <ac:spMk id="40013" creationId="{FBEEFB26-F7C3-4E2D-ADE2-FF4EA3782881}"/>
          </ac:spMkLst>
        </pc:spChg>
        <pc:grpChg chg="mod">
          <ac:chgData name="王 欣捷" userId="b965477fa0aef5e6" providerId="LiveId" clId="{2B0FDB0B-89C3-479F-AB9D-D58F11732152}" dt="2021-03-07T11:26:09.603" v="334" actId="1035"/>
          <ac:grpSpMkLst>
            <pc:docMk/>
            <pc:sldMk cId="218164050" sldId="614"/>
            <ac:grpSpMk id="2" creationId="{FB8AF54C-E474-4D99-89E6-40C28C46F0E4}"/>
          </ac:grpSpMkLst>
        </pc:grpChg>
        <pc:grpChg chg="mod">
          <ac:chgData name="王 欣捷" userId="b965477fa0aef5e6" providerId="LiveId" clId="{2B0FDB0B-89C3-479F-AB9D-D58F11732152}" dt="2021-03-07T11:27:15.220" v="417" actId="1035"/>
          <ac:grpSpMkLst>
            <pc:docMk/>
            <pc:sldMk cId="218164050" sldId="614"/>
            <ac:grpSpMk id="39941" creationId="{7BABB87B-3E61-4AF0-A93B-DEF1D87B7DC2}"/>
          </ac:grpSpMkLst>
        </pc:grpChg>
        <pc:grpChg chg="mod">
          <ac:chgData name="王 欣捷" userId="b965477fa0aef5e6" providerId="LiveId" clId="{2B0FDB0B-89C3-479F-AB9D-D58F11732152}" dt="2021-03-07T11:26:09.603" v="334" actId="1035"/>
          <ac:grpSpMkLst>
            <pc:docMk/>
            <pc:sldMk cId="218164050" sldId="614"/>
            <ac:grpSpMk id="39977" creationId="{7DB0B4AF-AAED-41AF-ADC0-28D17E2BDDD8}"/>
          </ac:grpSpMkLst>
        </pc:grpChg>
      </pc:sldChg>
      <pc:sldChg chg="modSp mod">
        <pc:chgData name="王 欣捷" userId="b965477fa0aef5e6" providerId="LiveId" clId="{2B0FDB0B-89C3-479F-AB9D-D58F11732152}" dt="2021-03-07T11:27:18.789" v="418" actId="1035"/>
        <pc:sldMkLst>
          <pc:docMk/>
          <pc:sldMk cId="1181176227" sldId="615"/>
        </pc:sldMkLst>
        <pc:spChg chg="mod">
          <ac:chgData name="王 欣捷" userId="b965477fa0aef5e6" providerId="LiveId" clId="{2B0FDB0B-89C3-479F-AB9D-D58F11732152}" dt="2021-03-07T10:06:53.834" v="265"/>
          <ac:spMkLst>
            <pc:docMk/>
            <pc:sldMk cId="1181176227" sldId="615"/>
            <ac:spMk id="40962" creationId="{EF186FD4-B4B3-46D8-9692-D7484F6B8127}"/>
          </ac:spMkLst>
        </pc:spChg>
        <pc:spChg chg="mod">
          <ac:chgData name="王 欣捷" userId="b965477fa0aef5e6" providerId="LiveId" clId="{2B0FDB0B-89C3-479F-AB9D-D58F11732152}" dt="2021-03-07T11:27:18.789" v="418" actId="1035"/>
          <ac:spMkLst>
            <pc:docMk/>
            <pc:sldMk cId="1181176227" sldId="615"/>
            <ac:spMk id="40966" creationId="{098DCC20-2F65-4C99-9BAD-9A7D17A0B4C4}"/>
          </ac:spMkLst>
        </pc:spChg>
        <pc:spChg chg="mod">
          <ac:chgData name="王 欣捷" userId="b965477fa0aef5e6" providerId="LiveId" clId="{2B0FDB0B-89C3-479F-AB9D-D58F11732152}" dt="2021-03-07T11:27:18.789" v="418" actId="1035"/>
          <ac:spMkLst>
            <pc:docMk/>
            <pc:sldMk cId="1181176227" sldId="615"/>
            <ac:spMk id="40967" creationId="{A9CD05B4-1757-4113-9A35-0F6A95A2AFD6}"/>
          </ac:spMkLst>
        </pc:spChg>
        <pc:spChg chg="mod">
          <ac:chgData name="王 欣捷" userId="b965477fa0aef5e6" providerId="LiveId" clId="{2B0FDB0B-89C3-479F-AB9D-D58F11732152}" dt="2021-03-07T11:27:18.789" v="418" actId="1035"/>
          <ac:spMkLst>
            <pc:docMk/>
            <pc:sldMk cId="1181176227" sldId="615"/>
            <ac:spMk id="40968" creationId="{BDFF80B3-9ADE-491B-8EAA-BC41A1B14D06}"/>
          </ac:spMkLst>
        </pc:spChg>
        <pc:spChg chg="mod">
          <ac:chgData name="王 欣捷" userId="b965477fa0aef5e6" providerId="LiveId" clId="{2B0FDB0B-89C3-479F-AB9D-D58F11732152}" dt="2021-03-07T11:27:18.789" v="418" actId="1035"/>
          <ac:spMkLst>
            <pc:docMk/>
            <pc:sldMk cId="1181176227" sldId="615"/>
            <ac:spMk id="40969" creationId="{A63B7E0E-473E-407A-A8F5-46C5CD54C4B5}"/>
          </ac:spMkLst>
        </pc:spChg>
        <pc:spChg chg="mod">
          <ac:chgData name="王 欣捷" userId="b965477fa0aef5e6" providerId="LiveId" clId="{2B0FDB0B-89C3-479F-AB9D-D58F11732152}" dt="2021-03-07T11:27:18.789" v="418" actId="1035"/>
          <ac:spMkLst>
            <pc:docMk/>
            <pc:sldMk cId="1181176227" sldId="615"/>
            <ac:spMk id="40970" creationId="{5824DE27-F520-4746-8DA2-F6A26173000A}"/>
          </ac:spMkLst>
        </pc:spChg>
        <pc:spChg chg="mod">
          <ac:chgData name="王 欣捷" userId="b965477fa0aef5e6" providerId="LiveId" clId="{2B0FDB0B-89C3-479F-AB9D-D58F11732152}" dt="2021-03-07T11:27:18.789" v="418" actId="1035"/>
          <ac:spMkLst>
            <pc:docMk/>
            <pc:sldMk cId="1181176227" sldId="615"/>
            <ac:spMk id="40971" creationId="{C930ABE3-D168-4332-8393-B656615B4953}"/>
          </ac:spMkLst>
        </pc:spChg>
        <pc:spChg chg="mod">
          <ac:chgData name="王 欣捷" userId="b965477fa0aef5e6" providerId="LiveId" clId="{2B0FDB0B-89C3-479F-AB9D-D58F11732152}" dt="2021-03-07T11:27:18.789" v="418" actId="1035"/>
          <ac:spMkLst>
            <pc:docMk/>
            <pc:sldMk cId="1181176227" sldId="615"/>
            <ac:spMk id="40972" creationId="{33015A3F-E2B4-47AE-B79D-3CBAC028E42F}"/>
          </ac:spMkLst>
        </pc:spChg>
        <pc:spChg chg="mod">
          <ac:chgData name="王 欣捷" userId="b965477fa0aef5e6" providerId="LiveId" clId="{2B0FDB0B-89C3-479F-AB9D-D58F11732152}" dt="2021-03-07T11:27:18.789" v="418" actId="1035"/>
          <ac:spMkLst>
            <pc:docMk/>
            <pc:sldMk cId="1181176227" sldId="615"/>
            <ac:spMk id="40973" creationId="{E1D3083C-37A1-43DE-8625-D3A3DC861BBE}"/>
          </ac:spMkLst>
        </pc:spChg>
        <pc:spChg chg="mod">
          <ac:chgData name="王 欣捷" userId="b965477fa0aef5e6" providerId="LiveId" clId="{2B0FDB0B-89C3-479F-AB9D-D58F11732152}" dt="2021-03-07T11:27:18.789" v="418" actId="1035"/>
          <ac:spMkLst>
            <pc:docMk/>
            <pc:sldMk cId="1181176227" sldId="615"/>
            <ac:spMk id="40974" creationId="{CDB39551-8BD6-4F69-8879-C903ECEC3656}"/>
          </ac:spMkLst>
        </pc:spChg>
        <pc:spChg chg="mod">
          <ac:chgData name="王 欣捷" userId="b965477fa0aef5e6" providerId="LiveId" clId="{2B0FDB0B-89C3-479F-AB9D-D58F11732152}" dt="2021-03-07T11:27:18.789" v="418" actId="1035"/>
          <ac:spMkLst>
            <pc:docMk/>
            <pc:sldMk cId="1181176227" sldId="615"/>
            <ac:spMk id="40975" creationId="{1E65C402-43CA-4C7D-9CEC-D1E0ECCB7EF7}"/>
          </ac:spMkLst>
        </pc:spChg>
        <pc:spChg chg="mod">
          <ac:chgData name="王 欣捷" userId="b965477fa0aef5e6" providerId="LiveId" clId="{2B0FDB0B-89C3-479F-AB9D-D58F11732152}" dt="2021-03-07T11:27:18.789" v="418" actId="1035"/>
          <ac:spMkLst>
            <pc:docMk/>
            <pc:sldMk cId="1181176227" sldId="615"/>
            <ac:spMk id="40976" creationId="{C3846675-E2E9-448F-85BC-5A61E869C12B}"/>
          </ac:spMkLst>
        </pc:spChg>
        <pc:spChg chg="mod">
          <ac:chgData name="王 欣捷" userId="b965477fa0aef5e6" providerId="LiveId" clId="{2B0FDB0B-89C3-479F-AB9D-D58F11732152}" dt="2021-03-07T11:27:18.789" v="418" actId="1035"/>
          <ac:spMkLst>
            <pc:docMk/>
            <pc:sldMk cId="1181176227" sldId="615"/>
            <ac:spMk id="40977" creationId="{50B6263E-5F6F-4F94-BF32-351BB1A2E260}"/>
          </ac:spMkLst>
        </pc:spChg>
        <pc:spChg chg="mod">
          <ac:chgData name="王 欣捷" userId="b965477fa0aef5e6" providerId="LiveId" clId="{2B0FDB0B-89C3-479F-AB9D-D58F11732152}" dt="2021-03-07T11:27:18.789" v="418" actId="1035"/>
          <ac:spMkLst>
            <pc:docMk/>
            <pc:sldMk cId="1181176227" sldId="615"/>
            <ac:spMk id="40978" creationId="{B93F719C-2F21-4C71-BEEB-16F1A1A6A02F}"/>
          </ac:spMkLst>
        </pc:spChg>
        <pc:spChg chg="mod">
          <ac:chgData name="王 欣捷" userId="b965477fa0aef5e6" providerId="LiveId" clId="{2B0FDB0B-89C3-479F-AB9D-D58F11732152}" dt="2021-03-07T11:27:18.789" v="418" actId="1035"/>
          <ac:spMkLst>
            <pc:docMk/>
            <pc:sldMk cId="1181176227" sldId="615"/>
            <ac:spMk id="40979" creationId="{35B8D4A2-AE26-43E7-99D6-C6AF1AC28634}"/>
          </ac:spMkLst>
        </pc:spChg>
        <pc:spChg chg="mod">
          <ac:chgData name="王 欣捷" userId="b965477fa0aef5e6" providerId="LiveId" clId="{2B0FDB0B-89C3-479F-AB9D-D58F11732152}" dt="2021-03-07T11:27:18.789" v="418" actId="1035"/>
          <ac:spMkLst>
            <pc:docMk/>
            <pc:sldMk cId="1181176227" sldId="615"/>
            <ac:spMk id="40980" creationId="{4FC6AAD0-6803-4C02-AF7F-C04D6357DE8B}"/>
          </ac:spMkLst>
        </pc:spChg>
        <pc:spChg chg="mod">
          <ac:chgData name="王 欣捷" userId="b965477fa0aef5e6" providerId="LiveId" clId="{2B0FDB0B-89C3-479F-AB9D-D58F11732152}" dt="2021-03-07T11:27:18.789" v="418" actId="1035"/>
          <ac:spMkLst>
            <pc:docMk/>
            <pc:sldMk cId="1181176227" sldId="615"/>
            <ac:spMk id="40981" creationId="{439339FF-69DE-4245-9D81-2FEF18BAD078}"/>
          </ac:spMkLst>
        </pc:spChg>
        <pc:spChg chg="mod">
          <ac:chgData name="王 欣捷" userId="b965477fa0aef5e6" providerId="LiveId" clId="{2B0FDB0B-89C3-479F-AB9D-D58F11732152}" dt="2021-03-07T11:27:18.789" v="418" actId="1035"/>
          <ac:spMkLst>
            <pc:docMk/>
            <pc:sldMk cId="1181176227" sldId="615"/>
            <ac:spMk id="40982" creationId="{7F3650CB-8D31-48F9-A128-27D20A187C48}"/>
          </ac:spMkLst>
        </pc:spChg>
        <pc:spChg chg="mod">
          <ac:chgData name="王 欣捷" userId="b965477fa0aef5e6" providerId="LiveId" clId="{2B0FDB0B-89C3-479F-AB9D-D58F11732152}" dt="2021-03-07T11:27:18.789" v="418" actId="1035"/>
          <ac:spMkLst>
            <pc:docMk/>
            <pc:sldMk cId="1181176227" sldId="615"/>
            <ac:spMk id="40983" creationId="{8DA4EF29-4D46-48C2-BB88-0FF38C7288F6}"/>
          </ac:spMkLst>
        </pc:spChg>
        <pc:spChg chg="mod">
          <ac:chgData name="王 欣捷" userId="b965477fa0aef5e6" providerId="LiveId" clId="{2B0FDB0B-89C3-479F-AB9D-D58F11732152}" dt="2021-03-07T11:27:18.789" v="418" actId="1035"/>
          <ac:spMkLst>
            <pc:docMk/>
            <pc:sldMk cId="1181176227" sldId="615"/>
            <ac:spMk id="40984" creationId="{C64E994A-E36E-4316-A7FF-503212251CC1}"/>
          </ac:spMkLst>
        </pc:spChg>
        <pc:spChg chg="mod">
          <ac:chgData name="王 欣捷" userId="b965477fa0aef5e6" providerId="LiveId" clId="{2B0FDB0B-89C3-479F-AB9D-D58F11732152}" dt="2021-03-07T11:27:18.789" v="418" actId="1035"/>
          <ac:spMkLst>
            <pc:docMk/>
            <pc:sldMk cId="1181176227" sldId="615"/>
            <ac:spMk id="40985" creationId="{41E6A989-AFFD-419A-8933-62D4DA505F24}"/>
          </ac:spMkLst>
        </pc:spChg>
        <pc:spChg chg="mod">
          <ac:chgData name="王 欣捷" userId="b965477fa0aef5e6" providerId="LiveId" clId="{2B0FDB0B-89C3-479F-AB9D-D58F11732152}" dt="2021-03-07T11:27:18.789" v="418" actId="1035"/>
          <ac:spMkLst>
            <pc:docMk/>
            <pc:sldMk cId="1181176227" sldId="615"/>
            <ac:spMk id="40986" creationId="{D9F128A3-A361-4E83-9139-DF465A610792}"/>
          </ac:spMkLst>
        </pc:spChg>
        <pc:spChg chg="mod">
          <ac:chgData name="王 欣捷" userId="b965477fa0aef5e6" providerId="LiveId" clId="{2B0FDB0B-89C3-479F-AB9D-D58F11732152}" dt="2021-03-07T11:27:18.789" v="418" actId="1035"/>
          <ac:spMkLst>
            <pc:docMk/>
            <pc:sldMk cId="1181176227" sldId="615"/>
            <ac:spMk id="40987" creationId="{12777B4C-2548-499E-B0D1-AD83349C3436}"/>
          </ac:spMkLst>
        </pc:spChg>
        <pc:spChg chg="mod">
          <ac:chgData name="王 欣捷" userId="b965477fa0aef5e6" providerId="LiveId" clId="{2B0FDB0B-89C3-479F-AB9D-D58F11732152}" dt="2021-03-07T11:27:18.789" v="418" actId="1035"/>
          <ac:spMkLst>
            <pc:docMk/>
            <pc:sldMk cId="1181176227" sldId="615"/>
            <ac:spMk id="40988" creationId="{2E33EDA5-C4C6-4C43-AC15-D85E13A8B397}"/>
          </ac:spMkLst>
        </pc:spChg>
        <pc:spChg chg="mod">
          <ac:chgData name="王 欣捷" userId="b965477fa0aef5e6" providerId="LiveId" clId="{2B0FDB0B-89C3-479F-AB9D-D58F11732152}" dt="2021-03-07T11:27:18.789" v="418" actId="1035"/>
          <ac:spMkLst>
            <pc:docMk/>
            <pc:sldMk cId="1181176227" sldId="615"/>
            <ac:spMk id="40989" creationId="{693DB236-22EE-4B90-8ECF-A5D2F7A3DD2A}"/>
          </ac:spMkLst>
        </pc:spChg>
        <pc:spChg chg="mod">
          <ac:chgData name="王 欣捷" userId="b965477fa0aef5e6" providerId="LiveId" clId="{2B0FDB0B-89C3-479F-AB9D-D58F11732152}" dt="2021-03-07T11:27:18.789" v="418" actId="1035"/>
          <ac:spMkLst>
            <pc:docMk/>
            <pc:sldMk cId="1181176227" sldId="615"/>
            <ac:spMk id="40990" creationId="{4C22F25F-7AC7-4ACF-9545-1691E3608421}"/>
          </ac:spMkLst>
        </pc:spChg>
        <pc:spChg chg="mod">
          <ac:chgData name="王 欣捷" userId="b965477fa0aef5e6" providerId="LiveId" clId="{2B0FDB0B-89C3-479F-AB9D-D58F11732152}" dt="2021-03-07T11:27:18.789" v="418" actId="1035"/>
          <ac:spMkLst>
            <pc:docMk/>
            <pc:sldMk cId="1181176227" sldId="615"/>
            <ac:spMk id="40991" creationId="{870E4C4B-84D3-43A0-ACEA-4586169F6B3A}"/>
          </ac:spMkLst>
        </pc:spChg>
        <pc:spChg chg="mod">
          <ac:chgData name="王 欣捷" userId="b965477fa0aef5e6" providerId="LiveId" clId="{2B0FDB0B-89C3-479F-AB9D-D58F11732152}" dt="2021-03-07T11:27:18.789" v="418" actId="1035"/>
          <ac:spMkLst>
            <pc:docMk/>
            <pc:sldMk cId="1181176227" sldId="615"/>
            <ac:spMk id="40992" creationId="{B9F70A56-7972-439A-B8F6-FBCEFF833CE7}"/>
          </ac:spMkLst>
        </pc:spChg>
        <pc:spChg chg="mod">
          <ac:chgData name="王 欣捷" userId="b965477fa0aef5e6" providerId="LiveId" clId="{2B0FDB0B-89C3-479F-AB9D-D58F11732152}" dt="2021-03-07T11:27:18.789" v="418" actId="1035"/>
          <ac:spMkLst>
            <pc:docMk/>
            <pc:sldMk cId="1181176227" sldId="615"/>
            <ac:spMk id="40993" creationId="{7E5FE105-754C-4720-A83C-99F686347DCE}"/>
          </ac:spMkLst>
        </pc:spChg>
        <pc:spChg chg="mod">
          <ac:chgData name="王 欣捷" userId="b965477fa0aef5e6" providerId="LiveId" clId="{2B0FDB0B-89C3-479F-AB9D-D58F11732152}" dt="2021-03-07T11:27:18.789" v="418" actId="1035"/>
          <ac:spMkLst>
            <pc:docMk/>
            <pc:sldMk cId="1181176227" sldId="615"/>
            <ac:spMk id="40994" creationId="{4EDF0549-D50B-4004-B577-9767A62EBEF5}"/>
          </ac:spMkLst>
        </pc:spChg>
        <pc:spChg chg="mod">
          <ac:chgData name="王 欣捷" userId="b965477fa0aef5e6" providerId="LiveId" clId="{2B0FDB0B-89C3-479F-AB9D-D58F11732152}" dt="2021-03-07T11:27:18.789" v="418" actId="1035"/>
          <ac:spMkLst>
            <pc:docMk/>
            <pc:sldMk cId="1181176227" sldId="615"/>
            <ac:spMk id="40995" creationId="{E1DE9B69-6E05-4A0B-A022-2AF62F630DB6}"/>
          </ac:spMkLst>
        </pc:spChg>
        <pc:spChg chg="mod">
          <ac:chgData name="王 欣捷" userId="b965477fa0aef5e6" providerId="LiveId" clId="{2B0FDB0B-89C3-479F-AB9D-D58F11732152}" dt="2021-03-07T11:27:18.789" v="418" actId="1035"/>
          <ac:spMkLst>
            <pc:docMk/>
            <pc:sldMk cId="1181176227" sldId="615"/>
            <ac:spMk id="40996" creationId="{94CA88FD-6375-4B82-B8D4-80640E5D701B}"/>
          </ac:spMkLst>
        </pc:spChg>
        <pc:spChg chg="mod">
          <ac:chgData name="王 欣捷" userId="b965477fa0aef5e6" providerId="LiveId" clId="{2B0FDB0B-89C3-479F-AB9D-D58F11732152}" dt="2021-03-07T11:27:18.789" v="418" actId="1035"/>
          <ac:spMkLst>
            <pc:docMk/>
            <pc:sldMk cId="1181176227" sldId="615"/>
            <ac:spMk id="40997" creationId="{A8A3E1A4-196A-46A9-930C-789EAC2615AF}"/>
          </ac:spMkLst>
        </pc:spChg>
        <pc:spChg chg="mod">
          <ac:chgData name="王 欣捷" userId="b965477fa0aef5e6" providerId="LiveId" clId="{2B0FDB0B-89C3-479F-AB9D-D58F11732152}" dt="2021-03-07T11:27:18.789" v="418" actId="1035"/>
          <ac:spMkLst>
            <pc:docMk/>
            <pc:sldMk cId="1181176227" sldId="615"/>
            <ac:spMk id="40998" creationId="{6A097507-814B-45F0-B79F-0B6F8E02619F}"/>
          </ac:spMkLst>
        </pc:spChg>
        <pc:spChg chg="mod">
          <ac:chgData name="王 欣捷" userId="b965477fa0aef5e6" providerId="LiveId" clId="{2B0FDB0B-89C3-479F-AB9D-D58F11732152}" dt="2021-03-07T11:27:18.789" v="418" actId="1035"/>
          <ac:spMkLst>
            <pc:docMk/>
            <pc:sldMk cId="1181176227" sldId="615"/>
            <ac:spMk id="40999" creationId="{A2DD2379-4750-42AE-B64B-5A932813443C}"/>
          </ac:spMkLst>
        </pc:spChg>
        <pc:spChg chg="mod">
          <ac:chgData name="王 欣捷" userId="b965477fa0aef5e6" providerId="LiveId" clId="{2B0FDB0B-89C3-479F-AB9D-D58F11732152}" dt="2021-03-07T11:27:02.267" v="415" actId="1035"/>
          <ac:spMkLst>
            <pc:docMk/>
            <pc:sldMk cId="1181176227" sldId="615"/>
            <ac:spMk id="41000" creationId="{65C42394-E5FF-466F-9BC2-A4073E7C40C2}"/>
          </ac:spMkLst>
        </pc:spChg>
        <pc:spChg chg="mod">
          <ac:chgData name="王 欣捷" userId="b965477fa0aef5e6" providerId="LiveId" clId="{2B0FDB0B-89C3-479F-AB9D-D58F11732152}" dt="2021-03-07T11:27:02.267" v="415" actId="1035"/>
          <ac:spMkLst>
            <pc:docMk/>
            <pc:sldMk cId="1181176227" sldId="615"/>
            <ac:spMk id="41002" creationId="{DAB111C3-F84D-43F6-92BE-D589CAEAA046}"/>
          </ac:spMkLst>
        </pc:spChg>
        <pc:spChg chg="mod">
          <ac:chgData name="王 欣捷" userId="b965477fa0aef5e6" providerId="LiveId" clId="{2B0FDB0B-89C3-479F-AB9D-D58F11732152}" dt="2021-03-07T11:27:02.267" v="415" actId="1035"/>
          <ac:spMkLst>
            <pc:docMk/>
            <pc:sldMk cId="1181176227" sldId="615"/>
            <ac:spMk id="41003" creationId="{95B053D3-0899-4FEF-BD1D-B0120F68F7E7}"/>
          </ac:spMkLst>
        </pc:spChg>
        <pc:spChg chg="mod">
          <ac:chgData name="王 欣捷" userId="b965477fa0aef5e6" providerId="LiveId" clId="{2B0FDB0B-89C3-479F-AB9D-D58F11732152}" dt="2021-03-07T11:27:02.267" v="415" actId="1035"/>
          <ac:spMkLst>
            <pc:docMk/>
            <pc:sldMk cId="1181176227" sldId="615"/>
            <ac:spMk id="41004" creationId="{89CF8463-DD6B-4A29-89C4-7EEF4B1CAC9B}"/>
          </ac:spMkLst>
        </pc:spChg>
        <pc:spChg chg="mod">
          <ac:chgData name="王 欣捷" userId="b965477fa0aef5e6" providerId="LiveId" clId="{2B0FDB0B-89C3-479F-AB9D-D58F11732152}" dt="2021-03-07T11:27:02.267" v="415" actId="1035"/>
          <ac:spMkLst>
            <pc:docMk/>
            <pc:sldMk cId="1181176227" sldId="615"/>
            <ac:spMk id="41005" creationId="{D73DF258-B5A1-4D1E-AC28-668B232061B4}"/>
          </ac:spMkLst>
        </pc:spChg>
        <pc:spChg chg="mod">
          <ac:chgData name="王 欣捷" userId="b965477fa0aef5e6" providerId="LiveId" clId="{2B0FDB0B-89C3-479F-AB9D-D58F11732152}" dt="2021-03-07T11:27:02.267" v="415" actId="1035"/>
          <ac:spMkLst>
            <pc:docMk/>
            <pc:sldMk cId="1181176227" sldId="615"/>
            <ac:spMk id="41006" creationId="{340DB8D4-6795-47D8-93FE-65D935E25A1C}"/>
          </ac:spMkLst>
        </pc:spChg>
        <pc:spChg chg="mod">
          <ac:chgData name="王 欣捷" userId="b965477fa0aef5e6" providerId="LiveId" clId="{2B0FDB0B-89C3-479F-AB9D-D58F11732152}" dt="2021-03-07T11:27:02.267" v="415" actId="1035"/>
          <ac:spMkLst>
            <pc:docMk/>
            <pc:sldMk cId="1181176227" sldId="615"/>
            <ac:spMk id="41007" creationId="{26FDAC01-4838-4200-8EBF-FD84DABF4B73}"/>
          </ac:spMkLst>
        </pc:spChg>
        <pc:spChg chg="mod">
          <ac:chgData name="王 欣捷" userId="b965477fa0aef5e6" providerId="LiveId" clId="{2B0FDB0B-89C3-479F-AB9D-D58F11732152}" dt="2021-03-07T11:27:02.267" v="415" actId="1035"/>
          <ac:spMkLst>
            <pc:docMk/>
            <pc:sldMk cId="1181176227" sldId="615"/>
            <ac:spMk id="41008" creationId="{51DEFF7D-0966-4B92-921E-09727B5C222C}"/>
          </ac:spMkLst>
        </pc:spChg>
        <pc:spChg chg="mod">
          <ac:chgData name="王 欣捷" userId="b965477fa0aef5e6" providerId="LiveId" clId="{2B0FDB0B-89C3-479F-AB9D-D58F11732152}" dt="2021-03-07T11:27:02.267" v="415" actId="1035"/>
          <ac:spMkLst>
            <pc:docMk/>
            <pc:sldMk cId="1181176227" sldId="615"/>
            <ac:spMk id="41009" creationId="{7D5D9314-7C39-4A54-BF1B-BF128903480C}"/>
          </ac:spMkLst>
        </pc:spChg>
        <pc:spChg chg="mod">
          <ac:chgData name="王 欣捷" userId="b965477fa0aef5e6" providerId="LiveId" clId="{2B0FDB0B-89C3-479F-AB9D-D58F11732152}" dt="2021-03-07T11:27:02.267" v="415" actId="1035"/>
          <ac:spMkLst>
            <pc:docMk/>
            <pc:sldMk cId="1181176227" sldId="615"/>
            <ac:spMk id="41010" creationId="{47EA5E35-0A7E-43AD-924C-479FC724270D}"/>
          </ac:spMkLst>
        </pc:spChg>
        <pc:spChg chg="mod">
          <ac:chgData name="王 欣捷" userId="b965477fa0aef5e6" providerId="LiveId" clId="{2B0FDB0B-89C3-479F-AB9D-D58F11732152}" dt="2021-03-07T11:27:02.267" v="415" actId="1035"/>
          <ac:spMkLst>
            <pc:docMk/>
            <pc:sldMk cId="1181176227" sldId="615"/>
            <ac:spMk id="41011" creationId="{04F046CC-E75D-4C14-A048-E32D43D256BB}"/>
          </ac:spMkLst>
        </pc:spChg>
        <pc:spChg chg="mod">
          <ac:chgData name="王 欣捷" userId="b965477fa0aef5e6" providerId="LiveId" clId="{2B0FDB0B-89C3-479F-AB9D-D58F11732152}" dt="2021-03-07T11:27:02.267" v="415" actId="1035"/>
          <ac:spMkLst>
            <pc:docMk/>
            <pc:sldMk cId="1181176227" sldId="615"/>
            <ac:spMk id="41012" creationId="{8964928F-821C-498D-827F-FEF3E5AFFF6A}"/>
          </ac:spMkLst>
        </pc:spChg>
        <pc:spChg chg="mod">
          <ac:chgData name="王 欣捷" userId="b965477fa0aef5e6" providerId="LiveId" clId="{2B0FDB0B-89C3-479F-AB9D-D58F11732152}" dt="2021-03-07T11:27:02.267" v="415" actId="1035"/>
          <ac:spMkLst>
            <pc:docMk/>
            <pc:sldMk cId="1181176227" sldId="615"/>
            <ac:spMk id="41013" creationId="{7CAAC36E-EFAE-4973-A5DC-6DBFBAEDB148}"/>
          </ac:spMkLst>
        </pc:spChg>
        <pc:spChg chg="mod">
          <ac:chgData name="王 欣捷" userId="b965477fa0aef5e6" providerId="LiveId" clId="{2B0FDB0B-89C3-479F-AB9D-D58F11732152}" dt="2021-03-07T11:27:02.267" v="415" actId="1035"/>
          <ac:spMkLst>
            <pc:docMk/>
            <pc:sldMk cId="1181176227" sldId="615"/>
            <ac:spMk id="41014" creationId="{CAF80615-8DAD-4852-A07C-4C6353896EA8}"/>
          </ac:spMkLst>
        </pc:spChg>
        <pc:spChg chg="mod">
          <ac:chgData name="王 欣捷" userId="b965477fa0aef5e6" providerId="LiveId" clId="{2B0FDB0B-89C3-479F-AB9D-D58F11732152}" dt="2021-03-07T11:27:02.267" v="415" actId="1035"/>
          <ac:spMkLst>
            <pc:docMk/>
            <pc:sldMk cId="1181176227" sldId="615"/>
            <ac:spMk id="41015" creationId="{0AE7510F-9D12-4D97-B70B-6A6F5EAC7511}"/>
          </ac:spMkLst>
        </pc:spChg>
        <pc:spChg chg="mod">
          <ac:chgData name="王 欣捷" userId="b965477fa0aef5e6" providerId="LiveId" clId="{2B0FDB0B-89C3-479F-AB9D-D58F11732152}" dt="2021-03-07T11:27:02.267" v="415" actId="1035"/>
          <ac:spMkLst>
            <pc:docMk/>
            <pc:sldMk cId="1181176227" sldId="615"/>
            <ac:spMk id="41016" creationId="{41594393-0299-40C2-B107-05ECE1A577E5}"/>
          </ac:spMkLst>
        </pc:spChg>
        <pc:spChg chg="mod">
          <ac:chgData name="王 欣捷" userId="b965477fa0aef5e6" providerId="LiveId" clId="{2B0FDB0B-89C3-479F-AB9D-D58F11732152}" dt="2021-03-07T11:27:02.267" v="415" actId="1035"/>
          <ac:spMkLst>
            <pc:docMk/>
            <pc:sldMk cId="1181176227" sldId="615"/>
            <ac:spMk id="41017" creationId="{2BB65C4B-CD24-4F60-819C-F42AAC2300F3}"/>
          </ac:spMkLst>
        </pc:spChg>
        <pc:spChg chg="mod">
          <ac:chgData name="王 欣捷" userId="b965477fa0aef5e6" providerId="LiveId" clId="{2B0FDB0B-89C3-479F-AB9D-D58F11732152}" dt="2021-03-07T11:27:02.267" v="415" actId="1035"/>
          <ac:spMkLst>
            <pc:docMk/>
            <pc:sldMk cId="1181176227" sldId="615"/>
            <ac:spMk id="41018" creationId="{F42B5AF4-9315-44A8-A25A-310FFA6F4D25}"/>
          </ac:spMkLst>
        </pc:spChg>
        <pc:spChg chg="mod">
          <ac:chgData name="王 欣捷" userId="b965477fa0aef5e6" providerId="LiveId" clId="{2B0FDB0B-89C3-479F-AB9D-D58F11732152}" dt="2021-03-07T11:27:02.267" v="415" actId="1035"/>
          <ac:spMkLst>
            <pc:docMk/>
            <pc:sldMk cId="1181176227" sldId="615"/>
            <ac:spMk id="41019" creationId="{A5B46B72-C849-450E-8027-6247BD8F3DD8}"/>
          </ac:spMkLst>
        </pc:spChg>
        <pc:spChg chg="mod">
          <ac:chgData name="王 欣捷" userId="b965477fa0aef5e6" providerId="LiveId" clId="{2B0FDB0B-89C3-479F-AB9D-D58F11732152}" dt="2021-03-07T11:27:02.267" v="415" actId="1035"/>
          <ac:spMkLst>
            <pc:docMk/>
            <pc:sldMk cId="1181176227" sldId="615"/>
            <ac:spMk id="41020" creationId="{224A3045-FE48-40C8-B5A6-D8476B3E98F3}"/>
          </ac:spMkLst>
        </pc:spChg>
        <pc:spChg chg="mod">
          <ac:chgData name="王 欣捷" userId="b965477fa0aef5e6" providerId="LiveId" clId="{2B0FDB0B-89C3-479F-AB9D-D58F11732152}" dt="2021-03-07T11:27:02.267" v="415" actId="1035"/>
          <ac:spMkLst>
            <pc:docMk/>
            <pc:sldMk cId="1181176227" sldId="615"/>
            <ac:spMk id="41021" creationId="{846768EB-C82C-4729-AE24-5514934A46C4}"/>
          </ac:spMkLst>
        </pc:spChg>
        <pc:spChg chg="mod">
          <ac:chgData name="王 欣捷" userId="b965477fa0aef5e6" providerId="LiveId" clId="{2B0FDB0B-89C3-479F-AB9D-D58F11732152}" dt="2021-03-07T11:27:02.267" v="415" actId="1035"/>
          <ac:spMkLst>
            <pc:docMk/>
            <pc:sldMk cId="1181176227" sldId="615"/>
            <ac:spMk id="41022" creationId="{65ACCC4A-0307-40A7-9182-416FF682FF28}"/>
          </ac:spMkLst>
        </pc:spChg>
        <pc:spChg chg="mod">
          <ac:chgData name="王 欣捷" userId="b965477fa0aef5e6" providerId="LiveId" clId="{2B0FDB0B-89C3-479F-AB9D-D58F11732152}" dt="2021-03-07T11:27:02.267" v="415" actId="1035"/>
          <ac:spMkLst>
            <pc:docMk/>
            <pc:sldMk cId="1181176227" sldId="615"/>
            <ac:spMk id="41023" creationId="{239F344A-162A-4CFC-9F34-CFD1070F8A2E}"/>
          </ac:spMkLst>
        </pc:spChg>
        <pc:spChg chg="mod">
          <ac:chgData name="王 欣捷" userId="b965477fa0aef5e6" providerId="LiveId" clId="{2B0FDB0B-89C3-479F-AB9D-D58F11732152}" dt="2021-03-07T11:27:02.267" v="415" actId="1035"/>
          <ac:spMkLst>
            <pc:docMk/>
            <pc:sldMk cId="1181176227" sldId="615"/>
            <ac:spMk id="41024" creationId="{65876D81-2B0C-493B-84CF-F3A20634A6A2}"/>
          </ac:spMkLst>
        </pc:spChg>
        <pc:spChg chg="mod">
          <ac:chgData name="王 欣捷" userId="b965477fa0aef5e6" providerId="LiveId" clId="{2B0FDB0B-89C3-479F-AB9D-D58F11732152}" dt="2021-03-07T11:27:02.267" v="415" actId="1035"/>
          <ac:spMkLst>
            <pc:docMk/>
            <pc:sldMk cId="1181176227" sldId="615"/>
            <ac:spMk id="41025" creationId="{9F7EBD0A-B1F2-4E1F-81AE-0D686943BDD1}"/>
          </ac:spMkLst>
        </pc:spChg>
        <pc:spChg chg="mod">
          <ac:chgData name="王 欣捷" userId="b965477fa0aef5e6" providerId="LiveId" clId="{2B0FDB0B-89C3-479F-AB9D-D58F11732152}" dt="2021-03-07T11:27:02.267" v="415" actId="1035"/>
          <ac:spMkLst>
            <pc:docMk/>
            <pc:sldMk cId="1181176227" sldId="615"/>
            <ac:spMk id="41026" creationId="{31DEC41D-CFEA-40F5-AEEB-7839BC46CB13}"/>
          </ac:spMkLst>
        </pc:spChg>
        <pc:spChg chg="mod">
          <ac:chgData name="王 欣捷" userId="b965477fa0aef5e6" providerId="LiveId" clId="{2B0FDB0B-89C3-479F-AB9D-D58F11732152}" dt="2021-03-07T11:27:02.267" v="415" actId="1035"/>
          <ac:spMkLst>
            <pc:docMk/>
            <pc:sldMk cId="1181176227" sldId="615"/>
            <ac:spMk id="41027" creationId="{E3CD18BF-5A36-474F-8926-A17CFE2FD32D}"/>
          </ac:spMkLst>
        </pc:spChg>
        <pc:spChg chg="mod">
          <ac:chgData name="王 欣捷" userId="b965477fa0aef5e6" providerId="LiveId" clId="{2B0FDB0B-89C3-479F-AB9D-D58F11732152}" dt="2021-03-07T11:27:02.267" v="415" actId="1035"/>
          <ac:spMkLst>
            <pc:docMk/>
            <pc:sldMk cId="1181176227" sldId="615"/>
            <ac:spMk id="41028" creationId="{97236B5E-D393-4A4E-A449-2EAECD6343B1}"/>
          </ac:spMkLst>
        </pc:spChg>
        <pc:spChg chg="mod">
          <ac:chgData name="王 欣捷" userId="b965477fa0aef5e6" providerId="LiveId" clId="{2B0FDB0B-89C3-479F-AB9D-D58F11732152}" dt="2021-03-07T11:27:02.267" v="415" actId="1035"/>
          <ac:spMkLst>
            <pc:docMk/>
            <pc:sldMk cId="1181176227" sldId="615"/>
            <ac:spMk id="41029" creationId="{118E9B3B-C1A7-4C89-826D-B6F82D41A08C}"/>
          </ac:spMkLst>
        </pc:spChg>
        <pc:spChg chg="mod">
          <ac:chgData name="王 欣捷" userId="b965477fa0aef5e6" providerId="LiveId" clId="{2B0FDB0B-89C3-479F-AB9D-D58F11732152}" dt="2021-03-07T11:27:02.267" v="415" actId="1035"/>
          <ac:spMkLst>
            <pc:docMk/>
            <pc:sldMk cId="1181176227" sldId="615"/>
            <ac:spMk id="41030" creationId="{6CAA4034-10CA-4BC7-BB41-90A4083B0E67}"/>
          </ac:spMkLst>
        </pc:spChg>
        <pc:spChg chg="mod">
          <ac:chgData name="王 欣捷" userId="b965477fa0aef5e6" providerId="LiveId" clId="{2B0FDB0B-89C3-479F-AB9D-D58F11732152}" dt="2021-03-07T11:27:02.267" v="415" actId="1035"/>
          <ac:spMkLst>
            <pc:docMk/>
            <pc:sldMk cId="1181176227" sldId="615"/>
            <ac:spMk id="41031" creationId="{C03CB95E-4B19-46E8-9C4F-D35411F739CF}"/>
          </ac:spMkLst>
        </pc:spChg>
        <pc:spChg chg="mod">
          <ac:chgData name="王 欣捷" userId="b965477fa0aef5e6" providerId="LiveId" clId="{2B0FDB0B-89C3-479F-AB9D-D58F11732152}" dt="2021-03-07T11:27:02.267" v="415" actId="1035"/>
          <ac:spMkLst>
            <pc:docMk/>
            <pc:sldMk cId="1181176227" sldId="615"/>
            <ac:spMk id="41032" creationId="{761EFC48-3BD6-4914-9A11-1488B00DC9AE}"/>
          </ac:spMkLst>
        </pc:spChg>
        <pc:spChg chg="mod">
          <ac:chgData name="王 欣捷" userId="b965477fa0aef5e6" providerId="LiveId" clId="{2B0FDB0B-89C3-479F-AB9D-D58F11732152}" dt="2021-03-07T11:27:02.267" v="415" actId="1035"/>
          <ac:spMkLst>
            <pc:docMk/>
            <pc:sldMk cId="1181176227" sldId="615"/>
            <ac:spMk id="41033" creationId="{FD5E756B-8CD7-4217-8A72-C7F3BD1EFAC2}"/>
          </ac:spMkLst>
        </pc:spChg>
        <pc:spChg chg="mod">
          <ac:chgData name="王 欣捷" userId="b965477fa0aef5e6" providerId="LiveId" clId="{2B0FDB0B-89C3-479F-AB9D-D58F11732152}" dt="2021-03-07T11:27:02.267" v="415" actId="1035"/>
          <ac:spMkLst>
            <pc:docMk/>
            <pc:sldMk cId="1181176227" sldId="615"/>
            <ac:spMk id="41034" creationId="{8AA1DF64-432F-40C1-B797-E4058E5DCDF4}"/>
          </ac:spMkLst>
        </pc:spChg>
        <pc:spChg chg="mod">
          <ac:chgData name="王 欣捷" userId="b965477fa0aef5e6" providerId="LiveId" clId="{2B0FDB0B-89C3-479F-AB9D-D58F11732152}" dt="2021-03-07T11:27:02.267" v="415" actId="1035"/>
          <ac:spMkLst>
            <pc:docMk/>
            <pc:sldMk cId="1181176227" sldId="615"/>
            <ac:spMk id="41035" creationId="{A65A1746-D564-4320-929B-EDBF73B59B82}"/>
          </ac:spMkLst>
        </pc:spChg>
        <pc:spChg chg="mod">
          <ac:chgData name="王 欣捷" userId="b965477fa0aef5e6" providerId="LiveId" clId="{2B0FDB0B-89C3-479F-AB9D-D58F11732152}" dt="2021-03-07T11:27:02.267" v="415" actId="1035"/>
          <ac:spMkLst>
            <pc:docMk/>
            <pc:sldMk cId="1181176227" sldId="615"/>
            <ac:spMk id="41036" creationId="{339D7CBD-EACD-4C7C-9C9A-40AC9A436451}"/>
          </ac:spMkLst>
        </pc:spChg>
        <pc:spChg chg="mod">
          <ac:chgData name="王 欣捷" userId="b965477fa0aef5e6" providerId="LiveId" clId="{2B0FDB0B-89C3-479F-AB9D-D58F11732152}" dt="2021-03-07T11:27:02.267" v="415" actId="1035"/>
          <ac:spMkLst>
            <pc:docMk/>
            <pc:sldMk cId="1181176227" sldId="615"/>
            <ac:spMk id="41037" creationId="{DB6936DA-0835-424F-A303-16B971DF6B41}"/>
          </ac:spMkLst>
        </pc:spChg>
        <pc:grpChg chg="mod">
          <ac:chgData name="王 欣捷" userId="b965477fa0aef5e6" providerId="LiveId" clId="{2B0FDB0B-89C3-479F-AB9D-D58F11732152}" dt="2021-03-07T11:27:02.267" v="415" actId="1035"/>
          <ac:grpSpMkLst>
            <pc:docMk/>
            <pc:sldMk cId="1181176227" sldId="615"/>
            <ac:grpSpMk id="40964" creationId="{DA99D151-F584-4145-84B2-994CA610DACC}"/>
          </ac:grpSpMkLst>
        </pc:grpChg>
        <pc:grpChg chg="mod">
          <ac:chgData name="王 欣捷" userId="b965477fa0aef5e6" providerId="LiveId" clId="{2B0FDB0B-89C3-479F-AB9D-D58F11732152}" dt="2021-03-07T11:27:18.789" v="418" actId="1035"/>
          <ac:grpSpMkLst>
            <pc:docMk/>
            <pc:sldMk cId="1181176227" sldId="615"/>
            <ac:grpSpMk id="40965" creationId="{0391280C-C86A-4435-B3D5-D9EAF07A5542}"/>
          </ac:grpSpMkLst>
        </pc:grpChg>
        <pc:grpChg chg="mod">
          <ac:chgData name="王 欣捷" userId="b965477fa0aef5e6" providerId="LiveId" clId="{2B0FDB0B-89C3-479F-AB9D-D58F11732152}" dt="2021-03-07T11:27:02.267" v="415" actId="1035"/>
          <ac:grpSpMkLst>
            <pc:docMk/>
            <pc:sldMk cId="1181176227" sldId="615"/>
            <ac:grpSpMk id="41001" creationId="{AD1F9EBE-AA66-4A49-BADC-6B0F69CF59B5}"/>
          </ac:grpSpMkLst>
        </pc:grpChg>
      </pc:sldChg>
      <pc:sldChg chg="modSp mod">
        <pc:chgData name="王 欣捷" userId="b965477fa0aef5e6" providerId="LiveId" clId="{2B0FDB0B-89C3-479F-AB9D-D58F11732152}" dt="2021-03-07T11:29:53.829" v="575" actId="1036"/>
        <pc:sldMkLst>
          <pc:docMk/>
          <pc:sldMk cId="4222643375" sldId="616"/>
        </pc:sldMkLst>
        <pc:spChg chg="mod">
          <ac:chgData name="王 欣捷" userId="b965477fa0aef5e6" providerId="LiveId" clId="{2B0FDB0B-89C3-479F-AB9D-D58F11732152}" dt="2021-03-07T10:08:34.412" v="270" actId="20577"/>
          <ac:spMkLst>
            <pc:docMk/>
            <pc:sldMk cId="4222643375" sldId="616"/>
            <ac:spMk id="41986" creationId="{E250AA40-E560-4FD7-8BBD-42BB1E40C524}"/>
          </ac:spMkLst>
        </pc:spChg>
        <pc:spChg chg="mod">
          <ac:chgData name="王 欣捷" userId="b965477fa0aef5e6" providerId="LiveId" clId="{2B0FDB0B-89C3-479F-AB9D-D58F11732152}" dt="2021-03-07T11:29:53.829" v="575" actId="1036"/>
          <ac:spMkLst>
            <pc:docMk/>
            <pc:sldMk cId="4222643375" sldId="616"/>
            <ac:spMk id="41990" creationId="{07DDDBDC-5FC9-4C4F-8F5A-4C2F194A27FA}"/>
          </ac:spMkLst>
        </pc:spChg>
        <pc:spChg chg="mod">
          <ac:chgData name="王 欣捷" userId="b965477fa0aef5e6" providerId="LiveId" clId="{2B0FDB0B-89C3-479F-AB9D-D58F11732152}" dt="2021-03-07T11:29:53.829" v="575" actId="1036"/>
          <ac:spMkLst>
            <pc:docMk/>
            <pc:sldMk cId="4222643375" sldId="616"/>
            <ac:spMk id="41991" creationId="{DE4B3F6B-8295-4938-9D2B-199CD20CA869}"/>
          </ac:spMkLst>
        </pc:spChg>
        <pc:spChg chg="mod">
          <ac:chgData name="王 欣捷" userId="b965477fa0aef5e6" providerId="LiveId" clId="{2B0FDB0B-89C3-479F-AB9D-D58F11732152}" dt="2021-03-07T11:29:53.829" v="575" actId="1036"/>
          <ac:spMkLst>
            <pc:docMk/>
            <pc:sldMk cId="4222643375" sldId="616"/>
            <ac:spMk id="41992" creationId="{823A310A-E9B2-40D4-9D98-4084276EC7C9}"/>
          </ac:spMkLst>
        </pc:spChg>
        <pc:spChg chg="mod">
          <ac:chgData name="王 欣捷" userId="b965477fa0aef5e6" providerId="LiveId" clId="{2B0FDB0B-89C3-479F-AB9D-D58F11732152}" dt="2021-03-07T11:29:53.829" v="575" actId="1036"/>
          <ac:spMkLst>
            <pc:docMk/>
            <pc:sldMk cId="4222643375" sldId="616"/>
            <ac:spMk id="41993" creationId="{644B91F0-CD08-4D66-8EA8-BB792FF6C23B}"/>
          </ac:spMkLst>
        </pc:spChg>
        <pc:spChg chg="mod">
          <ac:chgData name="王 欣捷" userId="b965477fa0aef5e6" providerId="LiveId" clId="{2B0FDB0B-89C3-479F-AB9D-D58F11732152}" dt="2021-03-07T11:29:53.829" v="575" actId="1036"/>
          <ac:spMkLst>
            <pc:docMk/>
            <pc:sldMk cId="4222643375" sldId="616"/>
            <ac:spMk id="41994" creationId="{881CFBD3-4C8E-43F2-A3E4-BFE51DF0C735}"/>
          </ac:spMkLst>
        </pc:spChg>
        <pc:spChg chg="mod">
          <ac:chgData name="王 欣捷" userId="b965477fa0aef5e6" providerId="LiveId" clId="{2B0FDB0B-89C3-479F-AB9D-D58F11732152}" dt="2021-03-07T11:29:53.829" v="575" actId="1036"/>
          <ac:spMkLst>
            <pc:docMk/>
            <pc:sldMk cId="4222643375" sldId="616"/>
            <ac:spMk id="41995" creationId="{46160F1F-1502-47AD-9CC1-EA57B0C4539D}"/>
          </ac:spMkLst>
        </pc:spChg>
        <pc:spChg chg="mod">
          <ac:chgData name="王 欣捷" userId="b965477fa0aef5e6" providerId="LiveId" clId="{2B0FDB0B-89C3-479F-AB9D-D58F11732152}" dt="2021-03-07T11:29:53.829" v="575" actId="1036"/>
          <ac:spMkLst>
            <pc:docMk/>
            <pc:sldMk cId="4222643375" sldId="616"/>
            <ac:spMk id="41996" creationId="{1211F50A-2458-4F00-B095-68A072775506}"/>
          </ac:spMkLst>
        </pc:spChg>
        <pc:spChg chg="mod">
          <ac:chgData name="王 欣捷" userId="b965477fa0aef5e6" providerId="LiveId" clId="{2B0FDB0B-89C3-479F-AB9D-D58F11732152}" dt="2021-03-07T11:29:53.829" v="575" actId="1036"/>
          <ac:spMkLst>
            <pc:docMk/>
            <pc:sldMk cId="4222643375" sldId="616"/>
            <ac:spMk id="41997" creationId="{DC63F67F-3457-42C7-B6B6-A8E40A02B396}"/>
          </ac:spMkLst>
        </pc:spChg>
        <pc:spChg chg="mod">
          <ac:chgData name="王 欣捷" userId="b965477fa0aef5e6" providerId="LiveId" clId="{2B0FDB0B-89C3-479F-AB9D-D58F11732152}" dt="2021-03-07T11:29:53.829" v="575" actId="1036"/>
          <ac:spMkLst>
            <pc:docMk/>
            <pc:sldMk cId="4222643375" sldId="616"/>
            <ac:spMk id="41998" creationId="{D648B6E9-02C3-40AB-A3E2-C5B5671ECE3B}"/>
          </ac:spMkLst>
        </pc:spChg>
        <pc:spChg chg="mod">
          <ac:chgData name="王 欣捷" userId="b965477fa0aef5e6" providerId="LiveId" clId="{2B0FDB0B-89C3-479F-AB9D-D58F11732152}" dt="2021-03-07T11:29:53.829" v="575" actId="1036"/>
          <ac:spMkLst>
            <pc:docMk/>
            <pc:sldMk cId="4222643375" sldId="616"/>
            <ac:spMk id="41999" creationId="{57BDFA30-2C47-4F90-A764-7DD4542E2FAE}"/>
          </ac:spMkLst>
        </pc:spChg>
        <pc:spChg chg="mod">
          <ac:chgData name="王 欣捷" userId="b965477fa0aef5e6" providerId="LiveId" clId="{2B0FDB0B-89C3-479F-AB9D-D58F11732152}" dt="2021-03-07T11:29:53.829" v="575" actId="1036"/>
          <ac:spMkLst>
            <pc:docMk/>
            <pc:sldMk cId="4222643375" sldId="616"/>
            <ac:spMk id="42000" creationId="{54E57EF7-69DA-4CAA-9812-0944453DF78D}"/>
          </ac:spMkLst>
        </pc:spChg>
        <pc:spChg chg="mod">
          <ac:chgData name="王 欣捷" userId="b965477fa0aef5e6" providerId="LiveId" clId="{2B0FDB0B-89C3-479F-AB9D-D58F11732152}" dt="2021-03-07T11:29:53.829" v="575" actId="1036"/>
          <ac:spMkLst>
            <pc:docMk/>
            <pc:sldMk cId="4222643375" sldId="616"/>
            <ac:spMk id="42001" creationId="{6B72BF15-79BD-4596-9D69-E80EF52BD616}"/>
          </ac:spMkLst>
        </pc:spChg>
        <pc:spChg chg="mod">
          <ac:chgData name="王 欣捷" userId="b965477fa0aef5e6" providerId="LiveId" clId="{2B0FDB0B-89C3-479F-AB9D-D58F11732152}" dt="2021-03-07T11:29:53.829" v="575" actId="1036"/>
          <ac:spMkLst>
            <pc:docMk/>
            <pc:sldMk cId="4222643375" sldId="616"/>
            <ac:spMk id="42002" creationId="{E77E5119-2D0B-4B08-81DE-398A3AEEB9BE}"/>
          </ac:spMkLst>
        </pc:spChg>
        <pc:spChg chg="mod">
          <ac:chgData name="王 欣捷" userId="b965477fa0aef5e6" providerId="LiveId" clId="{2B0FDB0B-89C3-479F-AB9D-D58F11732152}" dt="2021-03-07T11:29:53.829" v="575" actId="1036"/>
          <ac:spMkLst>
            <pc:docMk/>
            <pc:sldMk cId="4222643375" sldId="616"/>
            <ac:spMk id="42003" creationId="{B1852701-D2DE-4A79-81FD-DD7E8D858088}"/>
          </ac:spMkLst>
        </pc:spChg>
        <pc:spChg chg="mod">
          <ac:chgData name="王 欣捷" userId="b965477fa0aef5e6" providerId="LiveId" clId="{2B0FDB0B-89C3-479F-AB9D-D58F11732152}" dt="2021-03-07T11:29:53.829" v="575" actId="1036"/>
          <ac:spMkLst>
            <pc:docMk/>
            <pc:sldMk cId="4222643375" sldId="616"/>
            <ac:spMk id="42004" creationId="{367A8051-A08C-4A5A-8EA7-B7DF11CC3001}"/>
          </ac:spMkLst>
        </pc:spChg>
        <pc:spChg chg="mod">
          <ac:chgData name="王 欣捷" userId="b965477fa0aef5e6" providerId="LiveId" clId="{2B0FDB0B-89C3-479F-AB9D-D58F11732152}" dt="2021-03-07T11:29:53.829" v="575" actId="1036"/>
          <ac:spMkLst>
            <pc:docMk/>
            <pc:sldMk cId="4222643375" sldId="616"/>
            <ac:spMk id="42005" creationId="{CABECEE5-7DE4-4670-9F98-A239DCD574F3}"/>
          </ac:spMkLst>
        </pc:spChg>
        <pc:spChg chg="mod">
          <ac:chgData name="王 欣捷" userId="b965477fa0aef5e6" providerId="LiveId" clId="{2B0FDB0B-89C3-479F-AB9D-D58F11732152}" dt="2021-03-07T11:29:53.829" v="575" actId="1036"/>
          <ac:spMkLst>
            <pc:docMk/>
            <pc:sldMk cId="4222643375" sldId="616"/>
            <ac:spMk id="42006" creationId="{14554B19-5347-4D58-912F-D3407B9CB79A}"/>
          </ac:spMkLst>
        </pc:spChg>
        <pc:spChg chg="mod">
          <ac:chgData name="王 欣捷" userId="b965477fa0aef5e6" providerId="LiveId" clId="{2B0FDB0B-89C3-479F-AB9D-D58F11732152}" dt="2021-03-07T11:29:53.829" v="575" actId="1036"/>
          <ac:spMkLst>
            <pc:docMk/>
            <pc:sldMk cId="4222643375" sldId="616"/>
            <ac:spMk id="42007" creationId="{D3227207-8A57-4B05-9664-003A229602C3}"/>
          </ac:spMkLst>
        </pc:spChg>
        <pc:spChg chg="mod">
          <ac:chgData name="王 欣捷" userId="b965477fa0aef5e6" providerId="LiveId" clId="{2B0FDB0B-89C3-479F-AB9D-D58F11732152}" dt="2021-03-07T11:29:53.829" v="575" actId="1036"/>
          <ac:spMkLst>
            <pc:docMk/>
            <pc:sldMk cId="4222643375" sldId="616"/>
            <ac:spMk id="42008" creationId="{E3E0C6A3-1D5B-4886-B890-B126FE551522}"/>
          </ac:spMkLst>
        </pc:spChg>
        <pc:spChg chg="mod">
          <ac:chgData name="王 欣捷" userId="b965477fa0aef5e6" providerId="LiveId" clId="{2B0FDB0B-89C3-479F-AB9D-D58F11732152}" dt="2021-03-07T11:29:53.829" v="575" actId="1036"/>
          <ac:spMkLst>
            <pc:docMk/>
            <pc:sldMk cId="4222643375" sldId="616"/>
            <ac:spMk id="42009" creationId="{5EEFB59D-038E-484E-B122-F4A823B4BEB7}"/>
          </ac:spMkLst>
        </pc:spChg>
        <pc:spChg chg="mod">
          <ac:chgData name="王 欣捷" userId="b965477fa0aef5e6" providerId="LiveId" clId="{2B0FDB0B-89C3-479F-AB9D-D58F11732152}" dt="2021-03-07T11:29:53.829" v="575" actId="1036"/>
          <ac:spMkLst>
            <pc:docMk/>
            <pc:sldMk cId="4222643375" sldId="616"/>
            <ac:spMk id="42010" creationId="{21615D56-AF79-4115-B454-5B9A964F2830}"/>
          </ac:spMkLst>
        </pc:spChg>
        <pc:spChg chg="mod">
          <ac:chgData name="王 欣捷" userId="b965477fa0aef5e6" providerId="LiveId" clId="{2B0FDB0B-89C3-479F-AB9D-D58F11732152}" dt="2021-03-07T11:29:53.829" v="575" actId="1036"/>
          <ac:spMkLst>
            <pc:docMk/>
            <pc:sldMk cId="4222643375" sldId="616"/>
            <ac:spMk id="42011" creationId="{12490AD8-4246-42D2-915E-703D3F0A134C}"/>
          </ac:spMkLst>
        </pc:spChg>
        <pc:spChg chg="mod">
          <ac:chgData name="王 欣捷" userId="b965477fa0aef5e6" providerId="LiveId" clId="{2B0FDB0B-89C3-479F-AB9D-D58F11732152}" dt="2021-03-07T11:29:53.829" v="575" actId="1036"/>
          <ac:spMkLst>
            <pc:docMk/>
            <pc:sldMk cId="4222643375" sldId="616"/>
            <ac:spMk id="42012" creationId="{C0631854-8415-41F4-9616-7841DFBFD6B4}"/>
          </ac:spMkLst>
        </pc:spChg>
        <pc:spChg chg="mod">
          <ac:chgData name="王 欣捷" userId="b965477fa0aef5e6" providerId="LiveId" clId="{2B0FDB0B-89C3-479F-AB9D-D58F11732152}" dt="2021-03-07T11:29:53.829" v="575" actId="1036"/>
          <ac:spMkLst>
            <pc:docMk/>
            <pc:sldMk cId="4222643375" sldId="616"/>
            <ac:spMk id="42013" creationId="{44F1A451-BCB8-42CE-9ED0-3AA34CF593ED}"/>
          </ac:spMkLst>
        </pc:spChg>
        <pc:spChg chg="mod">
          <ac:chgData name="王 欣捷" userId="b965477fa0aef5e6" providerId="LiveId" clId="{2B0FDB0B-89C3-479F-AB9D-D58F11732152}" dt="2021-03-07T11:29:53.829" v="575" actId="1036"/>
          <ac:spMkLst>
            <pc:docMk/>
            <pc:sldMk cId="4222643375" sldId="616"/>
            <ac:spMk id="42014" creationId="{37081D28-CE62-4896-A766-47E84BDD46B3}"/>
          </ac:spMkLst>
        </pc:spChg>
        <pc:spChg chg="mod">
          <ac:chgData name="王 欣捷" userId="b965477fa0aef5e6" providerId="LiveId" clId="{2B0FDB0B-89C3-479F-AB9D-D58F11732152}" dt="2021-03-07T11:29:53.829" v="575" actId="1036"/>
          <ac:spMkLst>
            <pc:docMk/>
            <pc:sldMk cId="4222643375" sldId="616"/>
            <ac:spMk id="42015" creationId="{883B6D7A-B1DD-429B-B112-B006CDFEA14B}"/>
          </ac:spMkLst>
        </pc:spChg>
        <pc:spChg chg="mod">
          <ac:chgData name="王 欣捷" userId="b965477fa0aef5e6" providerId="LiveId" clId="{2B0FDB0B-89C3-479F-AB9D-D58F11732152}" dt="2021-03-07T11:29:53.829" v="575" actId="1036"/>
          <ac:spMkLst>
            <pc:docMk/>
            <pc:sldMk cId="4222643375" sldId="616"/>
            <ac:spMk id="42016" creationId="{61D879BC-6B73-40A3-B565-B0323229C4D9}"/>
          </ac:spMkLst>
        </pc:spChg>
        <pc:spChg chg="mod">
          <ac:chgData name="王 欣捷" userId="b965477fa0aef5e6" providerId="LiveId" clId="{2B0FDB0B-89C3-479F-AB9D-D58F11732152}" dt="2021-03-07T11:29:53.829" v="575" actId="1036"/>
          <ac:spMkLst>
            <pc:docMk/>
            <pc:sldMk cId="4222643375" sldId="616"/>
            <ac:spMk id="42017" creationId="{BD44830C-4840-4326-B517-7015E339FFEA}"/>
          </ac:spMkLst>
        </pc:spChg>
        <pc:spChg chg="mod">
          <ac:chgData name="王 欣捷" userId="b965477fa0aef5e6" providerId="LiveId" clId="{2B0FDB0B-89C3-479F-AB9D-D58F11732152}" dt="2021-03-07T11:29:53.829" v="575" actId="1036"/>
          <ac:spMkLst>
            <pc:docMk/>
            <pc:sldMk cId="4222643375" sldId="616"/>
            <ac:spMk id="42018" creationId="{0FD5CBDD-D83D-4AF8-925E-73C30AFB1DC1}"/>
          </ac:spMkLst>
        </pc:spChg>
        <pc:spChg chg="mod">
          <ac:chgData name="王 欣捷" userId="b965477fa0aef5e6" providerId="LiveId" clId="{2B0FDB0B-89C3-479F-AB9D-D58F11732152}" dt="2021-03-07T11:29:53.829" v="575" actId="1036"/>
          <ac:spMkLst>
            <pc:docMk/>
            <pc:sldMk cId="4222643375" sldId="616"/>
            <ac:spMk id="42019" creationId="{A0E3B455-7354-42AA-8A61-244C0DF967C2}"/>
          </ac:spMkLst>
        </pc:spChg>
        <pc:spChg chg="mod">
          <ac:chgData name="王 欣捷" userId="b965477fa0aef5e6" providerId="LiveId" clId="{2B0FDB0B-89C3-479F-AB9D-D58F11732152}" dt="2021-03-07T11:29:53.829" v="575" actId="1036"/>
          <ac:spMkLst>
            <pc:docMk/>
            <pc:sldMk cId="4222643375" sldId="616"/>
            <ac:spMk id="42020" creationId="{583B8D53-72B5-4C1B-8B8A-7ED5FD44EEBE}"/>
          </ac:spMkLst>
        </pc:spChg>
        <pc:spChg chg="mod">
          <ac:chgData name="王 欣捷" userId="b965477fa0aef5e6" providerId="LiveId" clId="{2B0FDB0B-89C3-479F-AB9D-D58F11732152}" dt="2021-03-07T11:29:53.829" v="575" actId="1036"/>
          <ac:spMkLst>
            <pc:docMk/>
            <pc:sldMk cId="4222643375" sldId="616"/>
            <ac:spMk id="42021" creationId="{0E9A1055-6783-46F9-A357-4C21B321B993}"/>
          </ac:spMkLst>
        </pc:spChg>
        <pc:spChg chg="mod">
          <ac:chgData name="王 欣捷" userId="b965477fa0aef5e6" providerId="LiveId" clId="{2B0FDB0B-89C3-479F-AB9D-D58F11732152}" dt="2021-03-07T11:29:53.829" v="575" actId="1036"/>
          <ac:spMkLst>
            <pc:docMk/>
            <pc:sldMk cId="4222643375" sldId="616"/>
            <ac:spMk id="42022" creationId="{02BCDBDB-059F-4F1F-8537-3033C8022393}"/>
          </ac:spMkLst>
        </pc:spChg>
        <pc:spChg chg="mod">
          <ac:chgData name="王 欣捷" userId="b965477fa0aef5e6" providerId="LiveId" clId="{2B0FDB0B-89C3-479F-AB9D-D58F11732152}" dt="2021-03-07T11:29:53.829" v="575" actId="1036"/>
          <ac:spMkLst>
            <pc:docMk/>
            <pc:sldMk cId="4222643375" sldId="616"/>
            <ac:spMk id="42023" creationId="{D0648C76-D24B-4242-9AA8-8CD534C08058}"/>
          </ac:spMkLst>
        </pc:spChg>
        <pc:spChg chg="mod">
          <ac:chgData name="王 欣捷" userId="b965477fa0aef5e6" providerId="LiveId" clId="{2B0FDB0B-89C3-479F-AB9D-D58F11732152}" dt="2021-03-07T11:27:35.741" v="445" actId="1035"/>
          <ac:spMkLst>
            <pc:docMk/>
            <pc:sldMk cId="4222643375" sldId="616"/>
            <ac:spMk id="42024" creationId="{748F2568-0508-4A2E-861F-365275074CE1}"/>
          </ac:spMkLst>
        </pc:spChg>
        <pc:spChg chg="mod">
          <ac:chgData name="王 欣捷" userId="b965477fa0aef5e6" providerId="LiveId" clId="{2B0FDB0B-89C3-479F-AB9D-D58F11732152}" dt="2021-03-07T11:27:35.741" v="445" actId="1035"/>
          <ac:spMkLst>
            <pc:docMk/>
            <pc:sldMk cId="4222643375" sldId="616"/>
            <ac:spMk id="42026" creationId="{5468D787-963E-4300-A4F1-735E3A86B295}"/>
          </ac:spMkLst>
        </pc:spChg>
        <pc:spChg chg="mod">
          <ac:chgData name="王 欣捷" userId="b965477fa0aef5e6" providerId="LiveId" clId="{2B0FDB0B-89C3-479F-AB9D-D58F11732152}" dt="2021-03-07T11:27:35.741" v="445" actId="1035"/>
          <ac:spMkLst>
            <pc:docMk/>
            <pc:sldMk cId="4222643375" sldId="616"/>
            <ac:spMk id="42027" creationId="{17210FB6-BE84-46CA-B7E1-3C0124EE19DB}"/>
          </ac:spMkLst>
        </pc:spChg>
        <pc:spChg chg="mod">
          <ac:chgData name="王 欣捷" userId="b965477fa0aef5e6" providerId="LiveId" clId="{2B0FDB0B-89C3-479F-AB9D-D58F11732152}" dt="2021-03-07T11:27:35.741" v="445" actId="1035"/>
          <ac:spMkLst>
            <pc:docMk/>
            <pc:sldMk cId="4222643375" sldId="616"/>
            <ac:spMk id="42028" creationId="{5BFF478A-A243-4948-B493-56DFE82584FD}"/>
          </ac:spMkLst>
        </pc:spChg>
        <pc:spChg chg="mod">
          <ac:chgData name="王 欣捷" userId="b965477fa0aef5e6" providerId="LiveId" clId="{2B0FDB0B-89C3-479F-AB9D-D58F11732152}" dt="2021-03-07T11:27:35.741" v="445" actId="1035"/>
          <ac:spMkLst>
            <pc:docMk/>
            <pc:sldMk cId="4222643375" sldId="616"/>
            <ac:spMk id="42029" creationId="{8974F728-01FE-4356-8D3F-434B4D4FDE65}"/>
          </ac:spMkLst>
        </pc:spChg>
        <pc:spChg chg="mod">
          <ac:chgData name="王 欣捷" userId="b965477fa0aef5e6" providerId="LiveId" clId="{2B0FDB0B-89C3-479F-AB9D-D58F11732152}" dt="2021-03-07T11:27:35.741" v="445" actId="1035"/>
          <ac:spMkLst>
            <pc:docMk/>
            <pc:sldMk cId="4222643375" sldId="616"/>
            <ac:spMk id="42030" creationId="{01794A54-5EF5-47CF-93E6-BA52C500C331}"/>
          </ac:spMkLst>
        </pc:spChg>
        <pc:spChg chg="mod">
          <ac:chgData name="王 欣捷" userId="b965477fa0aef5e6" providerId="LiveId" clId="{2B0FDB0B-89C3-479F-AB9D-D58F11732152}" dt="2021-03-07T11:27:35.741" v="445" actId="1035"/>
          <ac:spMkLst>
            <pc:docMk/>
            <pc:sldMk cId="4222643375" sldId="616"/>
            <ac:spMk id="42031" creationId="{940B7C04-8501-4E8D-B1C3-A01160E80054}"/>
          </ac:spMkLst>
        </pc:spChg>
        <pc:spChg chg="mod">
          <ac:chgData name="王 欣捷" userId="b965477fa0aef5e6" providerId="LiveId" clId="{2B0FDB0B-89C3-479F-AB9D-D58F11732152}" dt="2021-03-07T11:27:35.741" v="445" actId="1035"/>
          <ac:spMkLst>
            <pc:docMk/>
            <pc:sldMk cId="4222643375" sldId="616"/>
            <ac:spMk id="42032" creationId="{35505910-2D65-4FE2-AC94-57E374164E8D}"/>
          </ac:spMkLst>
        </pc:spChg>
        <pc:spChg chg="mod">
          <ac:chgData name="王 欣捷" userId="b965477fa0aef5e6" providerId="LiveId" clId="{2B0FDB0B-89C3-479F-AB9D-D58F11732152}" dt="2021-03-07T11:27:35.741" v="445" actId="1035"/>
          <ac:spMkLst>
            <pc:docMk/>
            <pc:sldMk cId="4222643375" sldId="616"/>
            <ac:spMk id="42033" creationId="{33BA5C01-0FD7-4DAD-8427-100824CA1546}"/>
          </ac:spMkLst>
        </pc:spChg>
        <pc:spChg chg="mod">
          <ac:chgData name="王 欣捷" userId="b965477fa0aef5e6" providerId="LiveId" clId="{2B0FDB0B-89C3-479F-AB9D-D58F11732152}" dt="2021-03-07T11:27:35.741" v="445" actId="1035"/>
          <ac:spMkLst>
            <pc:docMk/>
            <pc:sldMk cId="4222643375" sldId="616"/>
            <ac:spMk id="42034" creationId="{508625A1-724A-4AB9-80CB-0EAB23638284}"/>
          </ac:spMkLst>
        </pc:spChg>
        <pc:spChg chg="mod">
          <ac:chgData name="王 欣捷" userId="b965477fa0aef5e6" providerId="LiveId" clId="{2B0FDB0B-89C3-479F-AB9D-D58F11732152}" dt="2021-03-07T11:27:35.741" v="445" actId="1035"/>
          <ac:spMkLst>
            <pc:docMk/>
            <pc:sldMk cId="4222643375" sldId="616"/>
            <ac:spMk id="42035" creationId="{FF23BAEC-35BB-4F59-A796-57A65EFC4510}"/>
          </ac:spMkLst>
        </pc:spChg>
        <pc:spChg chg="mod">
          <ac:chgData name="王 欣捷" userId="b965477fa0aef5e6" providerId="LiveId" clId="{2B0FDB0B-89C3-479F-AB9D-D58F11732152}" dt="2021-03-07T11:27:35.741" v="445" actId="1035"/>
          <ac:spMkLst>
            <pc:docMk/>
            <pc:sldMk cId="4222643375" sldId="616"/>
            <ac:spMk id="42036" creationId="{A5CA5B54-ADD9-4F11-86EA-898815AD61E7}"/>
          </ac:spMkLst>
        </pc:spChg>
        <pc:spChg chg="mod">
          <ac:chgData name="王 欣捷" userId="b965477fa0aef5e6" providerId="LiveId" clId="{2B0FDB0B-89C3-479F-AB9D-D58F11732152}" dt="2021-03-07T11:27:35.741" v="445" actId="1035"/>
          <ac:spMkLst>
            <pc:docMk/>
            <pc:sldMk cId="4222643375" sldId="616"/>
            <ac:spMk id="42037" creationId="{38FF2FFB-9E3A-44DB-9AA7-FA999BF3FBEB}"/>
          </ac:spMkLst>
        </pc:spChg>
        <pc:spChg chg="mod">
          <ac:chgData name="王 欣捷" userId="b965477fa0aef5e6" providerId="LiveId" clId="{2B0FDB0B-89C3-479F-AB9D-D58F11732152}" dt="2021-03-07T11:27:35.741" v="445" actId="1035"/>
          <ac:spMkLst>
            <pc:docMk/>
            <pc:sldMk cId="4222643375" sldId="616"/>
            <ac:spMk id="42038" creationId="{7D545169-FA73-45B6-95B9-441C7D14C0CC}"/>
          </ac:spMkLst>
        </pc:spChg>
        <pc:spChg chg="mod">
          <ac:chgData name="王 欣捷" userId="b965477fa0aef5e6" providerId="LiveId" clId="{2B0FDB0B-89C3-479F-AB9D-D58F11732152}" dt="2021-03-07T11:27:35.741" v="445" actId="1035"/>
          <ac:spMkLst>
            <pc:docMk/>
            <pc:sldMk cId="4222643375" sldId="616"/>
            <ac:spMk id="42039" creationId="{11CB4B9D-C146-464F-B50A-7428B9A0F4EC}"/>
          </ac:spMkLst>
        </pc:spChg>
        <pc:spChg chg="mod">
          <ac:chgData name="王 欣捷" userId="b965477fa0aef5e6" providerId="LiveId" clId="{2B0FDB0B-89C3-479F-AB9D-D58F11732152}" dt="2021-03-07T11:27:35.741" v="445" actId="1035"/>
          <ac:spMkLst>
            <pc:docMk/>
            <pc:sldMk cId="4222643375" sldId="616"/>
            <ac:spMk id="42040" creationId="{7ECF3FA0-71C9-4142-9D12-BDAEB73FE681}"/>
          </ac:spMkLst>
        </pc:spChg>
        <pc:spChg chg="mod">
          <ac:chgData name="王 欣捷" userId="b965477fa0aef5e6" providerId="LiveId" clId="{2B0FDB0B-89C3-479F-AB9D-D58F11732152}" dt="2021-03-07T11:27:35.741" v="445" actId="1035"/>
          <ac:spMkLst>
            <pc:docMk/>
            <pc:sldMk cId="4222643375" sldId="616"/>
            <ac:spMk id="42041" creationId="{5061B3CD-2378-428F-A37D-A599CE7823BA}"/>
          </ac:spMkLst>
        </pc:spChg>
        <pc:spChg chg="mod">
          <ac:chgData name="王 欣捷" userId="b965477fa0aef5e6" providerId="LiveId" clId="{2B0FDB0B-89C3-479F-AB9D-D58F11732152}" dt="2021-03-07T11:27:35.741" v="445" actId="1035"/>
          <ac:spMkLst>
            <pc:docMk/>
            <pc:sldMk cId="4222643375" sldId="616"/>
            <ac:spMk id="42042" creationId="{0D074848-12A5-4207-A3A5-13C380F7EF25}"/>
          </ac:spMkLst>
        </pc:spChg>
        <pc:spChg chg="mod">
          <ac:chgData name="王 欣捷" userId="b965477fa0aef5e6" providerId="LiveId" clId="{2B0FDB0B-89C3-479F-AB9D-D58F11732152}" dt="2021-03-07T11:27:35.741" v="445" actId="1035"/>
          <ac:spMkLst>
            <pc:docMk/>
            <pc:sldMk cId="4222643375" sldId="616"/>
            <ac:spMk id="42043" creationId="{A0368CB8-052B-4FF2-A2CD-5035D4FE8F21}"/>
          </ac:spMkLst>
        </pc:spChg>
        <pc:spChg chg="mod">
          <ac:chgData name="王 欣捷" userId="b965477fa0aef5e6" providerId="LiveId" clId="{2B0FDB0B-89C3-479F-AB9D-D58F11732152}" dt="2021-03-07T11:27:35.741" v="445" actId="1035"/>
          <ac:spMkLst>
            <pc:docMk/>
            <pc:sldMk cId="4222643375" sldId="616"/>
            <ac:spMk id="42044" creationId="{91DEDC4A-EC92-46FD-B8B0-5559602A9CF5}"/>
          </ac:spMkLst>
        </pc:spChg>
        <pc:spChg chg="mod">
          <ac:chgData name="王 欣捷" userId="b965477fa0aef5e6" providerId="LiveId" clId="{2B0FDB0B-89C3-479F-AB9D-D58F11732152}" dt="2021-03-07T11:27:35.741" v="445" actId="1035"/>
          <ac:spMkLst>
            <pc:docMk/>
            <pc:sldMk cId="4222643375" sldId="616"/>
            <ac:spMk id="42045" creationId="{C0D67191-CAD6-41B1-9AE5-48322D163D88}"/>
          </ac:spMkLst>
        </pc:spChg>
        <pc:spChg chg="mod">
          <ac:chgData name="王 欣捷" userId="b965477fa0aef5e6" providerId="LiveId" clId="{2B0FDB0B-89C3-479F-AB9D-D58F11732152}" dt="2021-03-07T11:27:35.741" v="445" actId="1035"/>
          <ac:spMkLst>
            <pc:docMk/>
            <pc:sldMk cId="4222643375" sldId="616"/>
            <ac:spMk id="42046" creationId="{F570EE5F-D8C7-447D-B3BA-E42488B7ECFF}"/>
          </ac:spMkLst>
        </pc:spChg>
        <pc:spChg chg="mod">
          <ac:chgData name="王 欣捷" userId="b965477fa0aef5e6" providerId="LiveId" clId="{2B0FDB0B-89C3-479F-AB9D-D58F11732152}" dt="2021-03-07T11:27:35.741" v="445" actId="1035"/>
          <ac:spMkLst>
            <pc:docMk/>
            <pc:sldMk cId="4222643375" sldId="616"/>
            <ac:spMk id="42047" creationId="{DDC5DCF9-1D20-4E24-B6C1-62343AFA9FFC}"/>
          </ac:spMkLst>
        </pc:spChg>
        <pc:spChg chg="mod">
          <ac:chgData name="王 欣捷" userId="b965477fa0aef5e6" providerId="LiveId" clId="{2B0FDB0B-89C3-479F-AB9D-D58F11732152}" dt="2021-03-07T11:27:35.741" v="445" actId="1035"/>
          <ac:spMkLst>
            <pc:docMk/>
            <pc:sldMk cId="4222643375" sldId="616"/>
            <ac:spMk id="42048" creationId="{197884C6-A319-4EED-A5A6-E7003892D253}"/>
          </ac:spMkLst>
        </pc:spChg>
        <pc:spChg chg="mod">
          <ac:chgData name="王 欣捷" userId="b965477fa0aef5e6" providerId="LiveId" clId="{2B0FDB0B-89C3-479F-AB9D-D58F11732152}" dt="2021-03-07T11:27:35.741" v="445" actId="1035"/>
          <ac:spMkLst>
            <pc:docMk/>
            <pc:sldMk cId="4222643375" sldId="616"/>
            <ac:spMk id="42049" creationId="{4282CB78-6B0C-495D-83B8-649F1483A817}"/>
          </ac:spMkLst>
        </pc:spChg>
        <pc:spChg chg="mod">
          <ac:chgData name="王 欣捷" userId="b965477fa0aef5e6" providerId="LiveId" clId="{2B0FDB0B-89C3-479F-AB9D-D58F11732152}" dt="2021-03-07T11:27:35.741" v="445" actId="1035"/>
          <ac:spMkLst>
            <pc:docMk/>
            <pc:sldMk cId="4222643375" sldId="616"/>
            <ac:spMk id="42050" creationId="{76C3D207-06B7-48EE-87B4-930CDF6AA139}"/>
          </ac:spMkLst>
        </pc:spChg>
        <pc:spChg chg="mod">
          <ac:chgData name="王 欣捷" userId="b965477fa0aef5e6" providerId="LiveId" clId="{2B0FDB0B-89C3-479F-AB9D-D58F11732152}" dt="2021-03-07T11:27:35.741" v="445" actId="1035"/>
          <ac:spMkLst>
            <pc:docMk/>
            <pc:sldMk cId="4222643375" sldId="616"/>
            <ac:spMk id="42051" creationId="{81ECCF4D-484D-4F15-B2D8-1699BB516704}"/>
          </ac:spMkLst>
        </pc:spChg>
        <pc:spChg chg="mod">
          <ac:chgData name="王 欣捷" userId="b965477fa0aef5e6" providerId="LiveId" clId="{2B0FDB0B-89C3-479F-AB9D-D58F11732152}" dt="2021-03-07T11:27:35.741" v="445" actId="1035"/>
          <ac:spMkLst>
            <pc:docMk/>
            <pc:sldMk cId="4222643375" sldId="616"/>
            <ac:spMk id="42052" creationId="{09783667-3220-4D1B-AC85-82D84052CB9A}"/>
          </ac:spMkLst>
        </pc:spChg>
        <pc:spChg chg="mod">
          <ac:chgData name="王 欣捷" userId="b965477fa0aef5e6" providerId="LiveId" clId="{2B0FDB0B-89C3-479F-AB9D-D58F11732152}" dt="2021-03-07T11:27:35.741" v="445" actId="1035"/>
          <ac:spMkLst>
            <pc:docMk/>
            <pc:sldMk cId="4222643375" sldId="616"/>
            <ac:spMk id="42053" creationId="{21CDD0D6-7B13-452E-9106-A87E61B641AB}"/>
          </ac:spMkLst>
        </pc:spChg>
        <pc:spChg chg="mod">
          <ac:chgData name="王 欣捷" userId="b965477fa0aef5e6" providerId="LiveId" clId="{2B0FDB0B-89C3-479F-AB9D-D58F11732152}" dt="2021-03-07T11:27:35.741" v="445" actId="1035"/>
          <ac:spMkLst>
            <pc:docMk/>
            <pc:sldMk cId="4222643375" sldId="616"/>
            <ac:spMk id="42054" creationId="{C33BD4EC-BDC6-43A8-9A0A-799568634CA4}"/>
          </ac:spMkLst>
        </pc:spChg>
        <pc:spChg chg="mod">
          <ac:chgData name="王 欣捷" userId="b965477fa0aef5e6" providerId="LiveId" clId="{2B0FDB0B-89C3-479F-AB9D-D58F11732152}" dt="2021-03-07T11:27:35.741" v="445" actId="1035"/>
          <ac:spMkLst>
            <pc:docMk/>
            <pc:sldMk cId="4222643375" sldId="616"/>
            <ac:spMk id="42055" creationId="{C44AA920-6858-420B-BDE7-B2D6055FC5F6}"/>
          </ac:spMkLst>
        </pc:spChg>
        <pc:spChg chg="mod">
          <ac:chgData name="王 欣捷" userId="b965477fa0aef5e6" providerId="LiveId" clId="{2B0FDB0B-89C3-479F-AB9D-D58F11732152}" dt="2021-03-07T11:27:35.741" v="445" actId="1035"/>
          <ac:spMkLst>
            <pc:docMk/>
            <pc:sldMk cId="4222643375" sldId="616"/>
            <ac:spMk id="42056" creationId="{AC00AE49-6D7E-4CCA-A8A8-34A8FE15521C}"/>
          </ac:spMkLst>
        </pc:spChg>
        <pc:spChg chg="mod">
          <ac:chgData name="王 欣捷" userId="b965477fa0aef5e6" providerId="LiveId" clId="{2B0FDB0B-89C3-479F-AB9D-D58F11732152}" dt="2021-03-07T11:27:35.741" v="445" actId="1035"/>
          <ac:spMkLst>
            <pc:docMk/>
            <pc:sldMk cId="4222643375" sldId="616"/>
            <ac:spMk id="42057" creationId="{B639EDBA-9A78-4F04-8D7E-12149BB09870}"/>
          </ac:spMkLst>
        </pc:spChg>
        <pc:spChg chg="mod">
          <ac:chgData name="王 欣捷" userId="b965477fa0aef5e6" providerId="LiveId" clId="{2B0FDB0B-89C3-479F-AB9D-D58F11732152}" dt="2021-03-07T11:27:35.741" v="445" actId="1035"/>
          <ac:spMkLst>
            <pc:docMk/>
            <pc:sldMk cId="4222643375" sldId="616"/>
            <ac:spMk id="42058" creationId="{466541BA-84D6-4678-92F1-1DABC706B761}"/>
          </ac:spMkLst>
        </pc:spChg>
        <pc:spChg chg="mod">
          <ac:chgData name="王 欣捷" userId="b965477fa0aef5e6" providerId="LiveId" clId="{2B0FDB0B-89C3-479F-AB9D-D58F11732152}" dt="2021-03-07T11:27:35.741" v="445" actId="1035"/>
          <ac:spMkLst>
            <pc:docMk/>
            <pc:sldMk cId="4222643375" sldId="616"/>
            <ac:spMk id="42059" creationId="{5EDF79BF-7556-4855-9015-ED89F67BB52B}"/>
          </ac:spMkLst>
        </pc:spChg>
        <pc:spChg chg="mod">
          <ac:chgData name="王 欣捷" userId="b965477fa0aef5e6" providerId="LiveId" clId="{2B0FDB0B-89C3-479F-AB9D-D58F11732152}" dt="2021-03-07T11:27:35.741" v="445" actId="1035"/>
          <ac:spMkLst>
            <pc:docMk/>
            <pc:sldMk cId="4222643375" sldId="616"/>
            <ac:spMk id="42060" creationId="{67B3A076-AF93-4619-BD87-603F98103458}"/>
          </ac:spMkLst>
        </pc:spChg>
        <pc:spChg chg="mod">
          <ac:chgData name="王 欣捷" userId="b965477fa0aef5e6" providerId="LiveId" clId="{2B0FDB0B-89C3-479F-AB9D-D58F11732152}" dt="2021-03-07T11:27:35.741" v="445" actId="1035"/>
          <ac:spMkLst>
            <pc:docMk/>
            <pc:sldMk cId="4222643375" sldId="616"/>
            <ac:spMk id="42061" creationId="{AB2FD6F1-AAD8-479F-9DF5-2E69958AF9A2}"/>
          </ac:spMkLst>
        </pc:spChg>
        <pc:grpChg chg="mod">
          <ac:chgData name="王 欣捷" userId="b965477fa0aef5e6" providerId="LiveId" clId="{2B0FDB0B-89C3-479F-AB9D-D58F11732152}" dt="2021-03-07T11:28:40.037" v="522"/>
          <ac:grpSpMkLst>
            <pc:docMk/>
            <pc:sldMk cId="4222643375" sldId="616"/>
            <ac:grpSpMk id="41988" creationId="{38A6F521-B8D3-4C17-8957-9537049082F5}"/>
          </ac:grpSpMkLst>
        </pc:grpChg>
        <pc:grpChg chg="mod">
          <ac:chgData name="王 欣捷" userId="b965477fa0aef5e6" providerId="LiveId" clId="{2B0FDB0B-89C3-479F-AB9D-D58F11732152}" dt="2021-03-07T11:29:53.829" v="575" actId="1036"/>
          <ac:grpSpMkLst>
            <pc:docMk/>
            <pc:sldMk cId="4222643375" sldId="616"/>
            <ac:grpSpMk id="41989" creationId="{FF1C0BE5-41C5-43CE-B339-32EFA4B06EC6}"/>
          </ac:grpSpMkLst>
        </pc:grpChg>
        <pc:grpChg chg="mod">
          <ac:chgData name="王 欣捷" userId="b965477fa0aef5e6" providerId="LiveId" clId="{2B0FDB0B-89C3-479F-AB9D-D58F11732152}" dt="2021-03-07T11:27:35.741" v="445" actId="1035"/>
          <ac:grpSpMkLst>
            <pc:docMk/>
            <pc:sldMk cId="4222643375" sldId="616"/>
            <ac:grpSpMk id="42025" creationId="{FF199093-D559-40F8-93D0-A694FB70CDEE}"/>
          </ac:grpSpMkLst>
        </pc:grpChg>
      </pc:sldChg>
      <pc:sldChg chg="modSp mod">
        <pc:chgData name="王 欣捷" userId="b965477fa0aef5e6" providerId="LiveId" clId="{2B0FDB0B-89C3-479F-AB9D-D58F11732152}" dt="2021-03-07T11:28:35.556" v="521"/>
        <pc:sldMkLst>
          <pc:docMk/>
          <pc:sldMk cId="2351614367" sldId="617"/>
        </pc:sldMkLst>
        <pc:spChg chg="mod">
          <ac:chgData name="王 欣捷" userId="b965477fa0aef5e6" providerId="LiveId" clId="{2B0FDB0B-89C3-479F-AB9D-D58F11732152}" dt="2021-03-07T10:06:53.834" v="265"/>
          <ac:spMkLst>
            <pc:docMk/>
            <pc:sldMk cId="2351614367" sldId="617"/>
            <ac:spMk id="43010" creationId="{8319C8C4-172D-4F50-8AC3-63E0E912B79E}"/>
          </ac:spMkLst>
        </pc:spChg>
        <pc:spChg chg="mod">
          <ac:chgData name="王 欣捷" userId="b965477fa0aef5e6" providerId="LiveId" clId="{2B0FDB0B-89C3-479F-AB9D-D58F11732152}" dt="2021-03-07T11:27:44.636" v="452" actId="1035"/>
          <ac:spMkLst>
            <pc:docMk/>
            <pc:sldMk cId="2351614367" sldId="617"/>
            <ac:spMk id="43014" creationId="{345AED53-2574-459B-B81B-4C218C8C6762}"/>
          </ac:spMkLst>
        </pc:spChg>
        <pc:spChg chg="mod">
          <ac:chgData name="王 欣捷" userId="b965477fa0aef5e6" providerId="LiveId" clId="{2B0FDB0B-89C3-479F-AB9D-D58F11732152}" dt="2021-03-07T11:27:44.636" v="452" actId="1035"/>
          <ac:spMkLst>
            <pc:docMk/>
            <pc:sldMk cId="2351614367" sldId="617"/>
            <ac:spMk id="43015" creationId="{D070F0A9-610C-4559-954A-2A4E05FF092B}"/>
          </ac:spMkLst>
        </pc:spChg>
        <pc:spChg chg="mod">
          <ac:chgData name="王 欣捷" userId="b965477fa0aef5e6" providerId="LiveId" clId="{2B0FDB0B-89C3-479F-AB9D-D58F11732152}" dt="2021-03-07T11:27:44.636" v="452" actId="1035"/>
          <ac:spMkLst>
            <pc:docMk/>
            <pc:sldMk cId="2351614367" sldId="617"/>
            <ac:spMk id="43016" creationId="{A6573AD0-6481-4F56-8F29-819328AF618E}"/>
          </ac:spMkLst>
        </pc:spChg>
        <pc:spChg chg="mod">
          <ac:chgData name="王 欣捷" userId="b965477fa0aef5e6" providerId="LiveId" clId="{2B0FDB0B-89C3-479F-AB9D-D58F11732152}" dt="2021-03-07T11:27:44.636" v="452" actId="1035"/>
          <ac:spMkLst>
            <pc:docMk/>
            <pc:sldMk cId="2351614367" sldId="617"/>
            <ac:spMk id="43017" creationId="{1FE60821-B7A1-4D5C-B039-B4618F0A94ED}"/>
          </ac:spMkLst>
        </pc:spChg>
        <pc:spChg chg="mod">
          <ac:chgData name="王 欣捷" userId="b965477fa0aef5e6" providerId="LiveId" clId="{2B0FDB0B-89C3-479F-AB9D-D58F11732152}" dt="2021-03-07T11:27:44.636" v="452" actId="1035"/>
          <ac:spMkLst>
            <pc:docMk/>
            <pc:sldMk cId="2351614367" sldId="617"/>
            <ac:spMk id="43018" creationId="{961C5CB5-33DA-46E3-BD0F-790A1B7954C2}"/>
          </ac:spMkLst>
        </pc:spChg>
        <pc:spChg chg="mod">
          <ac:chgData name="王 欣捷" userId="b965477fa0aef5e6" providerId="LiveId" clId="{2B0FDB0B-89C3-479F-AB9D-D58F11732152}" dt="2021-03-07T11:27:44.636" v="452" actId="1035"/>
          <ac:spMkLst>
            <pc:docMk/>
            <pc:sldMk cId="2351614367" sldId="617"/>
            <ac:spMk id="43019" creationId="{32507933-0399-4694-A40A-1A84726D552E}"/>
          </ac:spMkLst>
        </pc:spChg>
        <pc:spChg chg="mod">
          <ac:chgData name="王 欣捷" userId="b965477fa0aef5e6" providerId="LiveId" clId="{2B0FDB0B-89C3-479F-AB9D-D58F11732152}" dt="2021-03-07T11:27:44.636" v="452" actId="1035"/>
          <ac:spMkLst>
            <pc:docMk/>
            <pc:sldMk cId="2351614367" sldId="617"/>
            <ac:spMk id="43020" creationId="{5560CD95-DCB9-4081-8DC1-A1E278967270}"/>
          </ac:spMkLst>
        </pc:spChg>
        <pc:spChg chg="mod">
          <ac:chgData name="王 欣捷" userId="b965477fa0aef5e6" providerId="LiveId" clId="{2B0FDB0B-89C3-479F-AB9D-D58F11732152}" dt="2021-03-07T11:27:44.636" v="452" actId="1035"/>
          <ac:spMkLst>
            <pc:docMk/>
            <pc:sldMk cId="2351614367" sldId="617"/>
            <ac:spMk id="43021" creationId="{0655315E-4CD2-4B65-B588-FD30ED1DDA73}"/>
          </ac:spMkLst>
        </pc:spChg>
        <pc:spChg chg="mod">
          <ac:chgData name="王 欣捷" userId="b965477fa0aef5e6" providerId="LiveId" clId="{2B0FDB0B-89C3-479F-AB9D-D58F11732152}" dt="2021-03-07T11:27:44.636" v="452" actId="1035"/>
          <ac:spMkLst>
            <pc:docMk/>
            <pc:sldMk cId="2351614367" sldId="617"/>
            <ac:spMk id="43022" creationId="{15106E76-E2BE-4F5F-9A13-539CF2E3B316}"/>
          </ac:spMkLst>
        </pc:spChg>
        <pc:spChg chg="mod">
          <ac:chgData name="王 欣捷" userId="b965477fa0aef5e6" providerId="LiveId" clId="{2B0FDB0B-89C3-479F-AB9D-D58F11732152}" dt="2021-03-07T11:27:44.636" v="452" actId="1035"/>
          <ac:spMkLst>
            <pc:docMk/>
            <pc:sldMk cId="2351614367" sldId="617"/>
            <ac:spMk id="43023" creationId="{3A5F7F52-CBFB-4F1E-964B-7B12C0950C9F}"/>
          </ac:spMkLst>
        </pc:spChg>
        <pc:spChg chg="mod">
          <ac:chgData name="王 欣捷" userId="b965477fa0aef5e6" providerId="LiveId" clId="{2B0FDB0B-89C3-479F-AB9D-D58F11732152}" dt="2021-03-07T11:27:44.636" v="452" actId="1035"/>
          <ac:spMkLst>
            <pc:docMk/>
            <pc:sldMk cId="2351614367" sldId="617"/>
            <ac:spMk id="43024" creationId="{0AFEC0E4-8051-4B11-B263-8D91ED71E24A}"/>
          </ac:spMkLst>
        </pc:spChg>
        <pc:spChg chg="mod">
          <ac:chgData name="王 欣捷" userId="b965477fa0aef5e6" providerId="LiveId" clId="{2B0FDB0B-89C3-479F-AB9D-D58F11732152}" dt="2021-03-07T11:27:44.636" v="452" actId="1035"/>
          <ac:spMkLst>
            <pc:docMk/>
            <pc:sldMk cId="2351614367" sldId="617"/>
            <ac:spMk id="43025" creationId="{4F1A4E76-AE82-47C0-92EA-B02A6AEFA60E}"/>
          </ac:spMkLst>
        </pc:spChg>
        <pc:spChg chg="mod">
          <ac:chgData name="王 欣捷" userId="b965477fa0aef5e6" providerId="LiveId" clId="{2B0FDB0B-89C3-479F-AB9D-D58F11732152}" dt="2021-03-07T11:27:44.636" v="452" actId="1035"/>
          <ac:spMkLst>
            <pc:docMk/>
            <pc:sldMk cId="2351614367" sldId="617"/>
            <ac:spMk id="43026" creationId="{1EB25BD1-A3C8-4F88-9FAD-97065B21125F}"/>
          </ac:spMkLst>
        </pc:spChg>
        <pc:spChg chg="mod">
          <ac:chgData name="王 欣捷" userId="b965477fa0aef5e6" providerId="LiveId" clId="{2B0FDB0B-89C3-479F-AB9D-D58F11732152}" dt="2021-03-07T11:27:44.636" v="452" actId="1035"/>
          <ac:spMkLst>
            <pc:docMk/>
            <pc:sldMk cId="2351614367" sldId="617"/>
            <ac:spMk id="43027" creationId="{9477F31B-6224-4F6A-B244-02EA9C34D089}"/>
          </ac:spMkLst>
        </pc:spChg>
        <pc:spChg chg="mod">
          <ac:chgData name="王 欣捷" userId="b965477fa0aef5e6" providerId="LiveId" clId="{2B0FDB0B-89C3-479F-AB9D-D58F11732152}" dt="2021-03-07T11:27:44.636" v="452" actId="1035"/>
          <ac:spMkLst>
            <pc:docMk/>
            <pc:sldMk cId="2351614367" sldId="617"/>
            <ac:spMk id="43028" creationId="{75D741BB-E465-457E-9923-5D11F5D2AB0C}"/>
          </ac:spMkLst>
        </pc:spChg>
        <pc:spChg chg="mod">
          <ac:chgData name="王 欣捷" userId="b965477fa0aef5e6" providerId="LiveId" clId="{2B0FDB0B-89C3-479F-AB9D-D58F11732152}" dt="2021-03-07T11:27:44.636" v="452" actId="1035"/>
          <ac:spMkLst>
            <pc:docMk/>
            <pc:sldMk cId="2351614367" sldId="617"/>
            <ac:spMk id="43029" creationId="{6A4BE3C1-C949-477B-8508-1ED30AA6D2E5}"/>
          </ac:spMkLst>
        </pc:spChg>
        <pc:spChg chg="mod">
          <ac:chgData name="王 欣捷" userId="b965477fa0aef5e6" providerId="LiveId" clId="{2B0FDB0B-89C3-479F-AB9D-D58F11732152}" dt="2021-03-07T11:27:44.636" v="452" actId="1035"/>
          <ac:spMkLst>
            <pc:docMk/>
            <pc:sldMk cId="2351614367" sldId="617"/>
            <ac:spMk id="43030" creationId="{FADF4DC1-1E80-4650-95A3-3751733723B0}"/>
          </ac:spMkLst>
        </pc:spChg>
        <pc:spChg chg="mod">
          <ac:chgData name="王 欣捷" userId="b965477fa0aef5e6" providerId="LiveId" clId="{2B0FDB0B-89C3-479F-AB9D-D58F11732152}" dt="2021-03-07T11:27:44.636" v="452" actId="1035"/>
          <ac:spMkLst>
            <pc:docMk/>
            <pc:sldMk cId="2351614367" sldId="617"/>
            <ac:spMk id="43031" creationId="{6434666F-4DE0-4F73-845B-FCC0C05698B8}"/>
          </ac:spMkLst>
        </pc:spChg>
        <pc:spChg chg="mod">
          <ac:chgData name="王 欣捷" userId="b965477fa0aef5e6" providerId="LiveId" clId="{2B0FDB0B-89C3-479F-AB9D-D58F11732152}" dt="2021-03-07T11:27:44.636" v="452" actId="1035"/>
          <ac:spMkLst>
            <pc:docMk/>
            <pc:sldMk cId="2351614367" sldId="617"/>
            <ac:spMk id="43032" creationId="{E3AC0A33-BDFD-4A37-97F1-41841290069B}"/>
          </ac:spMkLst>
        </pc:spChg>
        <pc:spChg chg="mod">
          <ac:chgData name="王 欣捷" userId="b965477fa0aef5e6" providerId="LiveId" clId="{2B0FDB0B-89C3-479F-AB9D-D58F11732152}" dt="2021-03-07T11:27:44.636" v="452" actId="1035"/>
          <ac:spMkLst>
            <pc:docMk/>
            <pc:sldMk cId="2351614367" sldId="617"/>
            <ac:spMk id="43033" creationId="{762268FE-42B7-45E0-99D2-636665E76495}"/>
          </ac:spMkLst>
        </pc:spChg>
        <pc:spChg chg="mod">
          <ac:chgData name="王 欣捷" userId="b965477fa0aef5e6" providerId="LiveId" clId="{2B0FDB0B-89C3-479F-AB9D-D58F11732152}" dt="2021-03-07T11:27:44.636" v="452" actId="1035"/>
          <ac:spMkLst>
            <pc:docMk/>
            <pc:sldMk cId="2351614367" sldId="617"/>
            <ac:spMk id="43034" creationId="{78BF3772-73C3-40B7-B66D-190FC785658A}"/>
          </ac:spMkLst>
        </pc:spChg>
        <pc:spChg chg="mod">
          <ac:chgData name="王 欣捷" userId="b965477fa0aef5e6" providerId="LiveId" clId="{2B0FDB0B-89C3-479F-AB9D-D58F11732152}" dt="2021-03-07T11:27:44.636" v="452" actId="1035"/>
          <ac:spMkLst>
            <pc:docMk/>
            <pc:sldMk cId="2351614367" sldId="617"/>
            <ac:spMk id="43035" creationId="{F76B3580-ADDE-4E3F-886E-0F7048E0F681}"/>
          </ac:spMkLst>
        </pc:spChg>
        <pc:spChg chg="mod">
          <ac:chgData name="王 欣捷" userId="b965477fa0aef5e6" providerId="LiveId" clId="{2B0FDB0B-89C3-479F-AB9D-D58F11732152}" dt="2021-03-07T11:27:44.636" v="452" actId="1035"/>
          <ac:spMkLst>
            <pc:docMk/>
            <pc:sldMk cId="2351614367" sldId="617"/>
            <ac:spMk id="43036" creationId="{BD229675-99EA-497F-AAA8-A4B0E86C146F}"/>
          </ac:spMkLst>
        </pc:spChg>
        <pc:spChg chg="mod">
          <ac:chgData name="王 欣捷" userId="b965477fa0aef5e6" providerId="LiveId" clId="{2B0FDB0B-89C3-479F-AB9D-D58F11732152}" dt="2021-03-07T11:27:44.636" v="452" actId="1035"/>
          <ac:spMkLst>
            <pc:docMk/>
            <pc:sldMk cId="2351614367" sldId="617"/>
            <ac:spMk id="43037" creationId="{73A04512-8B01-43A2-9A97-3F3A4622FF1E}"/>
          </ac:spMkLst>
        </pc:spChg>
        <pc:spChg chg="mod">
          <ac:chgData name="王 欣捷" userId="b965477fa0aef5e6" providerId="LiveId" clId="{2B0FDB0B-89C3-479F-AB9D-D58F11732152}" dt="2021-03-07T11:27:44.636" v="452" actId="1035"/>
          <ac:spMkLst>
            <pc:docMk/>
            <pc:sldMk cId="2351614367" sldId="617"/>
            <ac:spMk id="43038" creationId="{9E847D7B-520E-485C-AB2B-E8411B3EDD5D}"/>
          </ac:spMkLst>
        </pc:spChg>
        <pc:spChg chg="mod">
          <ac:chgData name="王 欣捷" userId="b965477fa0aef5e6" providerId="LiveId" clId="{2B0FDB0B-89C3-479F-AB9D-D58F11732152}" dt="2021-03-07T11:27:44.636" v="452" actId="1035"/>
          <ac:spMkLst>
            <pc:docMk/>
            <pc:sldMk cId="2351614367" sldId="617"/>
            <ac:spMk id="43039" creationId="{67942E9F-3D6F-423C-B1C8-D5117DCF206A}"/>
          </ac:spMkLst>
        </pc:spChg>
        <pc:spChg chg="mod">
          <ac:chgData name="王 欣捷" userId="b965477fa0aef5e6" providerId="LiveId" clId="{2B0FDB0B-89C3-479F-AB9D-D58F11732152}" dt="2021-03-07T11:27:44.636" v="452" actId="1035"/>
          <ac:spMkLst>
            <pc:docMk/>
            <pc:sldMk cId="2351614367" sldId="617"/>
            <ac:spMk id="43040" creationId="{CB5290EC-06DA-4871-94B2-437E54A6AF97}"/>
          </ac:spMkLst>
        </pc:spChg>
        <pc:spChg chg="mod">
          <ac:chgData name="王 欣捷" userId="b965477fa0aef5e6" providerId="LiveId" clId="{2B0FDB0B-89C3-479F-AB9D-D58F11732152}" dt="2021-03-07T11:27:44.636" v="452" actId="1035"/>
          <ac:spMkLst>
            <pc:docMk/>
            <pc:sldMk cId="2351614367" sldId="617"/>
            <ac:spMk id="43041" creationId="{FE2DD387-F80D-4A7F-B46D-7FBB2BF3197B}"/>
          </ac:spMkLst>
        </pc:spChg>
        <pc:spChg chg="mod">
          <ac:chgData name="王 欣捷" userId="b965477fa0aef5e6" providerId="LiveId" clId="{2B0FDB0B-89C3-479F-AB9D-D58F11732152}" dt="2021-03-07T11:27:44.636" v="452" actId="1035"/>
          <ac:spMkLst>
            <pc:docMk/>
            <pc:sldMk cId="2351614367" sldId="617"/>
            <ac:spMk id="43042" creationId="{543628EE-ED1A-43F6-B20B-4F059B01BCC8}"/>
          </ac:spMkLst>
        </pc:spChg>
        <pc:spChg chg="mod">
          <ac:chgData name="王 欣捷" userId="b965477fa0aef5e6" providerId="LiveId" clId="{2B0FDB0B-89C3-479F-AB9D-D58F11732152}" dt="2021-03-07T11:27:44.636" v="452" actId="1035"/>
          <ac:spMkLst>
            <pc:docMk/>
            <pc:sldMk cId="2351614367" sldId="617"/>
            <ac:spMk id="43043" creationId="{2F1F777F-3EC7-4B66-82BD-85B4730110F9}"/>
          </ac:spMkLst>
        </pc:spChg>
        <pc:spChg chg="mod">
          <ac:chgData name="王 欣捷" userId="b965477fa0aef5e6" providerId="LiveId" clId="{2B0FDB0B-89C3-479F-AB9D-D58F11732152}" dt="2021-03-07T11:27:44.636" v="452" actId="1035"/>
          <ac:spMkLst>
            <pc:docMk/>
            <pc:sldMk cId="2351614367" sldId="617"/>
            <ac:spMk id="43044" creationId="{9172AEBB-A384-4C00-BFCF-FAA16C7C0CA0}"/>
          </ac:spMkLst>
        </pc:spChg>
        <pc:spChg chg="mod">
          <ac:chgData name="王 欣捷" userId="b965477fa0aef5e6" providerId="LiveId" clId="{2B0FDB0B-89C3-479F-AB9D-D58F11732152}" dt="2021-03-07T11:27:44.636" v="452" actId="1035"/>
          <ac:spMkLst>
            <pc:docMk/>
            <pc:sldMk cId="2351614367" sldId="617"/>
            <ac:spMk id="43045" creationId="{7A289010-1151-4AE2-B367-5C803499A595}"/>
          </ac:spMkLst>
        </pc:spChg>
        <pc:spChg chg="mod">
          <ac:chgData name="王 欣捷" userId="b965477fa0aef5e6" providerId="LiveId" clId="{2B0FDB0B-89C3-479F-AB9D-D58F11732152}" dt="2021-03-07T11:27:44.636" v="452" actId="1035"/>
          <ac:spMkLst>
            <pc:docMk/>
            <pc:sldMk cId="2351614367" sldId="617"/>
            <ac:spMk id="43046" creationId="{DDE4B5E7-1DEA-4E18-90C4-78780859A5FC}"/>
          </ac:spMkLst>
        </pc:spChg>
        <pc:spChg chg="mod">
          <ac:chgData name="王 欣捷" userId="b965477fa0aef5e6" providerId="LiveId" clId="{2B0FDB0B-89C3-479F-AB9D-D58F11732152}" dt="2021-03-07T11:27:44.636" v="452" actId="1035"/>
          <ac:spMkLst>
            <pc:docMk/>
            <pc:sldMk cId="2351614367" sldId="617"/>
            <ac:spMk id="43047" creationId="{19FE081E-AAD6-41D0-A5BF-DCC6361DB7FC}"/>
          </ac:spMkLst>
        </pc:spChg>
        <pc:spChg chg="mod">
          <ac:chgData name="王 欣捷" userId="b965477fa0aef5e6" providerId="LiveId" clId="{2B0FDB0B-89C3-479F-AB9D-D58F11732152}" dt="2021-03-07T11:27:51.524" v="472" actId="1035"/>
          <ac:spMkLst>
            <pc:docMk/>
            <pc:sldMk cId="2351614367" sldId="617"/>
            <ac:spMk id="43048" creationId="{72D183A4-042B-4FA8-B0C7-D90363E4CC79}"/>
          </ac:spMkLst>
        </pc:spChg>
        <pc:spChg chg="mod">
          <ac:chgData name="王 欣捷" userId="b965477fa0aef5e6" providerId="LiveId" clId="{2B0FDB0B-89C3-479F-AB9D-D58F11732152}" dt="2021-03-07T11:27:51.524" v="472" actId="1035"/>
          <ac:spMkLst>
            <pc:docMk/>
            <pc:sldMk cId="2351614367" sldId="617"/>
            <ac:spMk id="43050" creationId="{4887AAE3-6A8B-40EA-88A1-7284FC62C4F8}"/>
          </ac:spMkLst>
        </pc:spChg>
        <pc:spChg chg="mod">
          <ac:chgData name="王 欣捷" userId="b965477fa0aef5e6" providerId="LiveId" clId="{2B0FDB0B-89C3-479F-AB9D-D58F11732152}" dt="2021-03-07T11:27:51.524" v="472" actId="1035"/>
          <ac:spMkLst>
            <pc:docMk/>
            <pc:sldMk cId="2351614367" sldId="617"/>
            <ac:spMk id="43051" creationId="{1C13A102-C21C-4BC4-BD79-9AD3A0D352F9}"/>
          </ac:spMkLst>
        </pc:spChg>
        <pc:spChg chg="mod">
          <ac:chgData name="王 欣捷" userId="b965477fa0aef5e6" providerId="LiveId" clId="{2B0FDB0B-89C3-479F-AB9D-D58F11732152}" dt="2021-03-07T11:27:51.524" v="472" actId="1035"/>
          <ac:spMkLst>
            <pc:docMk/>
            <pc:sldMk cId="2351614367" sldId="617"/>
            <ac:spMk id="43052" creationId="{2373C716-06FD-4469-B8C0-7FBED81BF640}"/>
          </ac:spMkLst>
        </pc:spChg>
        <pc:spChg chg="mod">
          <ac:chgData name="王 欣捷" userId="b965477fa0aef5e6" providerId="LiveId" clId="{2B0FDB0B-89C3-479F-AB9D-D58F11732152}" dt="2021-03-07T11:27:51.524" v="472" actId="1035"/>
          <ac:spMkLst>
            <pc:docMk/>
            <pc:sldMk cId="2351614367" sldId="617"/>
            <ac:spMk id="43053" creationId="{5086414A-A5EC-4F8C-BA19-0E3D32FA807B}"/>
          </ac:spMkLst>
        </pc:spChg>
        <pc:spChg chg="mod">
          <ac:chgData name="王 欣捷" userId="b965477fa0aef5e6" providerId="LiveId" clId="{2B0FDB0B-89C3-479F-AB9D-D58F11732152}" dt="2021-03-07T11:27:51.524" v="472" actId="1035"/>
          <ac:spMkLst>
            <pc:docMk/>
            <pc:sldMk cId="2351614367" sldId="617"/>
            <ac:spMk id="43054" creationId="{0E86FBC7-8F88-4FEB-B706-E95D5E4A755C}"/>
          </ac:spMkLst>
        </pc:spChg>
        <pc:spChg chg="mod">
          <ac:chgData name="王 欣捷" userId="b965477fa0aef5e6" providerId="LiveId" clId="{2B0FDB0B-89C3-479F-AB9D-D58F11732152}" dt="2021-03-07T11:27:51.524" v="472" actId="1035"/>
          <ac:spMkLst>
            <pc:docMk/>
            <pc:sldMk cId="2351614367" sldId="617"/>
            <ac:spMk id="43055" creationId="{4963CFE8-D889-400A-9938-4B298745F186}"/>
          </ac:spMkLst>
        </pc:spChg>
        <pc:spChg chg="mod">
          <ac:chgData name="王 欣捷" userId="b965477fa0aef5e6" providerId="LiveId" clId="{2B0FDB0B-89C3-479F-AB9D-D58F11732152}" dt="2021-03-07T11:27:51.524" v="472" actId="1035"/>
          <ac:spMkLst>
            <pc:docMk/>
            <pc:sldMk cId="2351614367" sldId="617"/>
            <ac:spMk id="43056" creationId="{0E0B24D9-7783-4889-BD73-BE35E5812727}"/>
          </ac:spMkLst>
        </pc:spChg>
        <pc:spChg chg="mod">
          <ac:chgData name="王 欣捷" userId="b965477fa0aef5e6" providerId="LiveId" clId="{2B0FDB0B-89C3-479F-AB9D-D58F11732152}" dt="2021-03-07T11:27:51.524" v="472" actId="1035"/>
          <ac:spMkLst>
            <pc:docMk/>
            <pc:sldMk cId="2351614367" sldId="617"/>
            <ac:spMk id="43057" creationId="{4727CC9D-3920-40FF-B5A6-393D3EC9E190}"/>
          </ac:spMkLst>
        </pc:spChg>
        <pc:spChg chg="mod">
          <ac:chgData name="王 欣捷" userId="b965477fa0aef5e6" providerId="LiveId" clId="{2B0FDB0B-89C3-479F-AB9D-D58F11732152}" dt="2021-03-07T11:27:51.524" v="472" actId="1035"/>
          <ac:spMkLst>
            <pc:docMk/>
            <pc:sldMk cId="2351614367" sldId="617"/>
            <ac:spMk id="43058" creationId="{D10D9A3C-9FA3-4858-BB60-1C1B071DC35E}"/>
          </ac:spMkLst>
        </pc:spChg>
        <pc:spChg chg="mod">
          <ac:chgData name="王 欣捷" userId="b965477fa0aef5e6" providerId="LiveId" clId="{2B0FDB0B-89C3-479F-AB9D-D58F11732152}" dt="2021-03-07T11:27:51.524" v="472" actId="1035"/>
          <ac:spMkLst>
            <pc:docMk/>
            <pc:sldMk cId="2351614367" sldId="617"/>
            <ac:spMk id="43059" creationId="{512B61B4-C769-4132-81EF-25E87B6AEE8E}"/>
          </ac:spMkLst>
        </pc:spChg>
        <pc:spChg chg="mod">
          <ac:chgData name="王 欣捷" userId="b965477fa0aef5e6" providerId="LiveId" clId="{2B0FDB0B-89C3-479F-AB9D-D58F11732152}" dt="2021-03-07T11:27:51.524" v="472" actId="1035"/>
          <ac:spMkLst>
            <pc:docMk/>
            <pc:sldMk cId="2351614367" sldId="617"/>
            <ac:spMk id="43060" creationId="{A6096CD9-91C7-4B4E-A191-534E3C9A01BB}"/>
          </ac:spMkLst>
        </pc:spChg>
        <pc:spChg chg="mod">
          <ac:chgData name="王 欣捷" userId="b965477fa0aef5e6" providerId="LiveId" clId="{2B0FDB0B-89C3-479F-AB9D-D58F11732152}" dt="2021-03-07T11:27:51.524" v="472" actId="1035"/>
          <ac:spMkLst>
            <pc:docMk/>
            <pc:sldMk cId="2351614367" sldId="617"/>
            <ac:spMk id="43061" creationId="{054CCF4F-792E-485A-912D-C533B9B00050}"/>
          </ac:spMkLst>
        </pc:spChg>
        <pc:spChg chg="mod">
          <ac:chgData name="王 欣捷" userId="b965477fa0aef5e6" providerId="LiveId" clId="{2B0FDB0B-89C3-479F-AB9D-D58F11732152}" dt="2021-03-07T11:27:51.524" v="472" actId="1035"/>
          <ac:spMkLst>
            <pc:docMk/>
            <pc:sldMk cId="2351614367" sldId="617"/>
            <ac:spMk id="43062" creationId="{7036D95C-8659-4262-9758-DCA96EC48225}"/>
          </ac:spMkLst>
        </pc:spChg>
        <pc:spChg chg="mod">
          <ac:chgData name="王 欣捷" userId="b965477fa0aef5e6" providerId="LiveId" clId="{2B0FDB0B-89C3-479F-AB9D-D58F11732152}" dt="2021-03-07T11:27:51.524" v="472" actId="1035"/>
          <ac:spMkLst>
            <pc:docMk/>
            <pc:sldMk cId="2351614367" sldId="617"/>
            <ac:spMk id="43063" creationId="{8855D3A8-4F96-402D-ACC0-D232BCD0938C}"/>
          </ac:spMkLst>
        </pc:spChg>
        <pc:spChg chg="mod">
          <ac:chgData name="王 欣捷" userId="b965477fa0aef5e6" providerId="LiveId" clId="{2B0FDB0B-89C3-479F-AB9D-D58F11732152}" dt="2021-03-07T11:27:51.524" v="472" actId="1035"/>
          <ac:spMkLst>
            <pc:docMk/>
            <pc:sldMk cId="2351614367" sldId="617"/>
            <ac:spMk id="43064" creationId="{D7F74693-99E6-49FC-9C95-0F3F27A55D0C}"/>
          </ac:spMkLst>
        </pc:spChg>
        <pc:spChg chg="mod">
          <ac:chgData name="王 欣捷" userId="b965477fa0aef5e6" providerId="LiveId" clId="{2B0FDB0B-89C3-479F-AB9D-D58F11732152}" dt="2021-03-07T11:27:51.524" v="472" actId="1035"/>
          <ac:spMkLst>
            <pc:docMk/>
            <pc:sldMk cId="2351614367" sldId="617"/>
            <ac:spMk id="43065" creationId="{C0228F72-F236-4D53-BC97-4EE31CB88FF7}"/>
          </ac:spMkLst>
        </pc:spChg>
        <pc:spChg chg="mod">
          <ac:chgData name="王 欣捷" userId="b965477fa0aef5e6" providerId="LiveId" clId="{2B0FDB0B-89C3-479F-AB9D-D58F11732152}" dt="2021-03-07T11:27:51.524" v="472" actId="1035"/>
          <ac:spMkLst>
            <pc:docMk/>
            <pc:sldMk cId="2351614367" sldId="617"/>
            <ac:spMk id="43066" creationId="{76CAA917-A74B-49BC-878F-56765D51D844}"/>
          </ac:spMkLst>
        </pc:spChg>
        <pc:spChg chg="mod">
          <ac:chgData name="王 欣捷" userId="b965477fa0aef5e6" providerId="LiveId" clId="{2B0FDB0B-89C3-479F-AB9D-D58F11732152}" dt="2021-03-07T11:27:51.524" v="472" actId="1035"/>
          <ac:spMkLst>
            <pc:docMk/>
            <pc:sldMk cId="2351614367" sldId="617"/>
            <ac:spMk id="43067" creationId="{E9F6659F-2528-41C5-A124-D8D06BD488BD}"/>
          </ac:spMkLst>
        </pc:spChg>
        <pc:spChg chg="mod">
          <ac:chgData name="王 欣捷" userId="b965477fa0aef5e6" providerId="LiveId" clId="{2B0FDB0B-89C3-479F-AB9D-D58F11732152}" dt="2021-03-07T11:27:51.524" v="472" actId="1035"/>
          <ac:spMkLst>
            <pc:docMk/>
            <pc:sldMk cId="2351614367" sldId="617"/>
            <ac:spMk id="43068" creationId="{550E1C00-5F48-458B-98BA-D6543CF88E24}"/>
          </ac:spMkLst>
        </pc:spChg>
        <pc:spChg chg="mod">
          <ac:chgData name="王 欣捷" userId="b965477fa0aef5e6" providerId="LiveId" clId="{2B0FDB0B-89C3-479F-AB9D-D58F11732152}" dt="2021-03-07T11:27:51.524" v="472" actId="1035"/>
          <ac:spMkLst>
            <pc:docMk/>
            <pc:sldMk cId="2351614367" sldId="617"/>
            <ac:spMk id="43069" creationId="{9CDCCB48-78C3-41BC-A734-96582FB3F76D}"/>
          </ac:spMkLst>
        </pc:spChg>
        <pc:spChg chg="mod">
          <ac:chgData name="王 欣捷" userId="b965477fa0aef5e6" providerId="LiveId" clId="{2B0FDB0B-89C3-479F-AB9D-D58F11732152}" dt="2021-03-07T11:27:51.524" v="472" actId="1035"/>
          <ac:spMkLst>
            <pc:docMk/>
            <pc:sldMk cId="2351614367" sldId="617"/>
            <ac:spMk id="43070" creationId="{AC1B5966-D74D-433A-9FDE-CEF73241B5A4}"/>
          </ac:spMkLst>
        </pc:spChg>
        <pc:spChg chg="mod">
          <ac:chgData name="王 欣捷" userId="b965477fa0aef5e6" providerId="LiveId" clId="{2B0FDB0B-89C3-479F-AB9D-D58F11732152}" dt="2021-03-07T11:27:51.524" v="472" actId="1035"/>
          <ac:spMkLst>
            <pc:docMk/>
            <pc:sldMk cId="2351614367" sldId="617"/>
            <ac:spMk id="43071" creationId="{B1941425-E60C-4C63-8971-7D1258C40995}"/>
          </ac:spMkLst>
        </pc:spChg>
        <pc:spChg chg="mod">
          <ac:chgData name="王 欣捷" userId="b965477fa0aef5e6" providerId="LiveId" clId="{2B0FDB0B-89C3-479F-AB9D-D58F11732152}" dt="2021-03-07T11:27:51.524" v="472" actId="1035"/>
          <ac:spMkLst>
            <pc:docMk/>
            <pc:sldMk cId="2351614367" sldId="617"/>
            <ac:spMk id="43072" creationId="{F188C4E5-EA61-45F8-AD09-F3B6DB141784}"/>
          </ac:spMkLst>
        </pc:spChg>
        <pc:spChg chg="mod">
          <ac:chgData name="王 欣捷" userId="b965477fa0aef5e6" providerId="LiveId" clId="{2B0FDB0B-89C3-479F-AB9D-D58F11732152}" dt="2021-03-07T11:27:51.524" v="472" actId="1035"/>
          <ac:spMkLst>
            <pc:docMk/>
            <pc:sldMk cId="2351614367" sldId="617"/>
            <ac:spMk id="43073" creationId="{F1415E9C-439B-4BC0-826D-29A381A9634F}"/>
          </ac:spMkLst>
        </pc:spChg>
        <pc:spChg chg="mod">
          <ac:chgData name="王 欣捷" userId="b965477fa0aef5e6" providerId="LiveId" clId="{2B0FDB0B-89C3-479F-AB9D-D58F11732152}" dt="2021-03-07T11:27:51.524" v="472" actId="1035"/>
          <ac:spMkLst>
            <pc:docMk/>
            <pc:sldMk cId="2351614367" sldId="617"/>
            <ac:spMk id="43074" creationId="{D932E9C5-4F6A-41AD-A567-0AE57EDF5B3D}"/>
          </ac:spMkLst>
        </pc:spChg>
        <pc:spChg chg="mod">
          <ac:chgData name="王 欣捷" userId="b965477fa0aef5e6" providerId="LiveId" clId="{2B0FDB0B-89C3-479F-AB9D-D58F11732152}" dt="2021-03-07T11:27:51.524" v="472" actId="1035"/>
          <ac:spMkLst>
            <pc:docMk/>
            <pc:sldMk cId="2351614367" sldId="617"/>
            <ac:spMk id="43075" creationId="{CB574AA3-E8E8-4296-A1CA-8456A2CA4855}"/>
          </ac:spMkLst>
        </pc:spChg>
        <pc:spChg chg="mod">
          <ac:chgData name="王 欣捷" userId="b965477fa0aef5e6" providerId="LiveId" clId="{2B0FDB0B-89C3-479F-AB9D-D58F11732152}" dt="2021-03-07T11:27:51.524" v="472" actId="1035"/>
          <ac:spMkLst>
            <pc:docMk/>
            <pc:sldMk cId="2351614367" sldId="617"/>
            <ac:spMk id="43076" creationId="{56863F2E-A1B7-4436-BA1F-4772382BF0F9}"/>
          </ac:spMkLst>
        </pc:spChg>
        <pc:spChg chg="mod">
          <ac:chgData name="王 欣捷" userId="b965477fa0aef5e6" providerId="LiveId" clId="{2B0FDB0B-89C3-479F-AB9D-D58F11732152}" dt="2021-03-07T11:27:51.524" v="472" actId="1035"/>
          <ac:spMkLst>
            <pc:docMk/>
            <pc:sldMk cId="2351614367" sldId="617"/>
            <ac:spMk id="43077" creationId="{59C2E46A-9FE8-4C14-B901-0AAACBD7B6B5}"/>
          </ac:spMkLst>
        </pc:spChg>
        <pc:spChg chg="mod">
          <ac:chgData name="王 欣捷" userId="b965477fa0aef5e6" providerId="LiveId" clId="{2B0FDB0B-89C3-479F-AB9D-D58F11732152}" dt="2021-03-07T11:27:51.524" v="472" actId="1035"/>
          <ac:spMkLst>
            <pc:docMk/>
            <pc:sldMk cId="2351614367" sldId="617"/>
            <ac:spMk id="43078" creationId="{F8C3DC83-966C-4742-8C23-1B2C2108E6A9}"/>
          </ac:spMkLst>
        </pc:spChg>
        <pc:spChg chg="mod">
          <ac:chgData name="王 欣捷" userId="b965477fa0aef5e6" providerId="LiveId" clId="{2B0FDB0B-89C3-479F-AB9D-D58F11732152}" dt="2021-03-07T11:27:51.524" v="472" actId="1035"/>
          <ac:spMkLst>
            <pc:docMk/>
            <pc:sldMk cId="2351614367" sldId="617"/>
            <ac:spMk id="43079" creationId="{C25FDED1-785A-4F19-81FD-0DE0E8643E48}"/>
          </ac:spMkLst>
        </pc:spChg>
        <pc:spChg chg="mod">
          <ac:chgData name="王 欣捷" userId="b965477fa0aef5e6" providerId="LiveId" clId="{2B0FDB0B-89C3-479F-AB9D-D58F11732152}" dt="2021-03-07T11:27:51.524" v="472" actId="1035"/>
          <ac:spMkLst>
            <pc:docMk/>
            <pc:sldMk cId="2351614367" sldId="617"/>
            <ac:spMk id="43080" creationId="{F69DFAD4-82E7-40CA-94EF-EE1D7F63EB6F}"/>
          </ac:spMkLst>
        </pc:spChg>
        <pc:spChg chg="mod">
          <ac:chgData name="王 欣捷" userId="b965477fa0aef5e6" providerId="LiveId" clId="{2B0FDB0B-89C3-479F-AB9D-D58F11732152}" dt="2021-03-07T11:27:51.524" v="472" actId="1035"/>
          <ac:spMkLst>
            <pc:docMk/>
            <pc:sldMk cId="2351614367" sldId="617"/>
            <ac:spMk id="43081" creationId="{AE52C890-6554-4687-8D1C-0A25A11D0E51}"/>
          </ac:spMkLst>
        </pc:spChg>
        <pc:spChg chg="mod">
          <ac:chgData name="王 欣捷" userId="b965477fa0aef5e6" providerId="LiveId" clId="{2B0FDB0B-89C3-479F-AB9D-D58F11732152}" dt="2021-03-07T11:27:51.524" v="472" actId="1035"/>
          <ac:spMkLst>
            <pc:docMk/>
            <pc:sldMk cId="2351614367" sldId="617"/>
            <ac:spMk id="43082" creationId="{F57FDC0C-DD84-467C-9514-C96E8EDF9FE1}"/>
          </ac:spMkLst>
        </pc:spChg>
        <pc:spChg chg="mod">
          <ac:chgData name="王 欣捷" userId="b965477fa0aef5e6" providerId="LiveId" clId="{2B0FDB0B-89C3-479F-AB9D-D58F11732152}" dt="2021-03-07T11:27:51.524" v="472" actId="1035"/>
          <ac:spMkLst>
            <pc:docMk/>
            <pc:sldMk cId="2351614367" sldId="617"/>
            <ac:spMk id="43083" creationId="{715FD18D-C356-4038-923D-B6115F72C935}"/>
          </ac:spMkLst>
        </pc:spChg>
        <pc:spChg chg="mod">
          <ac:chgData name="王 欣捷" userId="b965477fa0aef5e6" providerId="LiveId" clId="{2B0FDB0B-89C3-479F-AB9D-D58F11732152}" dt="2021-03-07T11:27:51.524" v="472" actId="1035"/>
          <ac:spMkLst>
            <pc:docMk/>
            <pc:sldMk cId="2351614367" sldId="617"/>
            <ac:spMk id="43084" creationId="{0268B8B8-DECF-4A29-8080-93D30B7409BF}"/>
          </ac:spMkLst>
        </pc:spChg>
        <pc:spChg chg="mod">
          <ac:chgData name="王 欣捷" userId="b965477fa0aef5e6" providerId="LiveId" clId="{2B0FDB0B-89C3-479F-AB9D-D58F11732152}" dt="2021-03-07T11:27:51.524" v="472" actId="1035"/>
          <ac:spMkLst>
            <pc:docMk/>
            <pc:sldMk cId="2351614367" sldId="617"/>
            <ac:spMk id="43085" creationId="{7EDE399D-79FA-49CE-9F4F-39FF19E99246}"/>
          </ac:spMkLst>
        </pc:spChg>
        <pc:grpChg chg="mod">
          <ac:chgData name="王 欣捷" userId="b965477fa0aef5e6" providerId="LiveId" clId="{2B0FDB0B-89C3-479F-AB9D-D58F11732152}" dt="2021-03-07T11:28:35.556" v="521"/>
          <ac:grpSpMkLst>
            <pc:docMk/>
            <pc:sldMk cId="2351614367" sldId="617"/>
            <ac:grpSpMk id="43012" creationId="{1208D1E0-79A9-4011-BF1F-D802C26AB2BA}"/>
          </ac:grpSpMkLst>
        </pc:grpChg>
        <pc:grpChg chg="mod">
          <ac:chgData name="王 欣捷" userId="b965477fa0aef5e6" providerId="LiveId" clId="{2B0FDB0B-89C3-479F-AB9D-D58F11732152}" dt="2021-03-07T11:27:44.636" v="452" actId="1035"/>
          <ac:grpSpMkLst>
            <pc:docMk/>
            <pc:sldMk cId="2351614367" sldId="617"/>
            <ac:grpSpMk id="43013" creationId="{CBBA4844-E930-4A83-A91C-BFB648F3F334}"/>
          </ac:grpSpMkLst>
        </pc:grpChg>
        <pc:grpChg chg="mod">
          <ac:chgData name="王 欣捷" userId="b965477fa0aef5e6" providerId="LiveId" clId="{2B0FDB0B-89C3-479F-AB9D-D58F11732152}" dt="2021-03-07T11:27:51.524" v="472" actId="1035"/>
          <ac:grpSpMkLst>
            <pc:docMk/>
            <pc:sldMk cId="2351614367" sldId="617"/>
            <ac:grpSpMk id="43049" creationId="{92056BE0-94B7-459B-943C-BAB090FDC790}"/>
          </ac:grpSpMkLst>
        </pc:grpChg>
      </pc:sldChg>
      <pc:sldChg chg="modSp mod">
        <pc:chgData name="王 欣捷" userId="b965477fa0aef5e6" providerId="LiveId" clId="{2B0FDB0B-89C3-479F-AB9D-D58F11732152}" dt="2021-03-07T11:28:48.444" v="523" actId="1035"/>
        <pc:sldMkLst>
          <pc:docMk/>
          <pc:sldMk cId="0" sldId="618"/>
        </pc:sldMkLst>
        <pc:spChg chg="mod">
          <ac:chgData name="王 欣捷" userId="b965477fa0aef5e6" providerId="LiveId" clId="{2B0FDB0B-89C3-479F-AB9D-D58F11732152}" dt="2021-03-07T10:06:53.834" v="265"/>
          <ac:spMkLst>
            <pc:docMk/>
            <pc:sldMk cId="0" sldId="618"/>
            <ac:spMk id="44034" creationId="{B04CA088-C73F-4B57-AC15-B4DD0565042E}"/>
          </ac:spMkLst>
        </pc:spChg>
        <pc:spChg chg="mod">
          <ac:chgData name="王 欣捷" userId="b965477fa0aef5e6" providerId="LiveId" clId="{2B0FDB0B-89C3-479F-AB9D-D58F11732152}" dt="2021-03-07T11:28:48.444" v="523" actId="1035"/>
          <ac:spMkLst>
            <pc:docMk/>
            <pc:sldMk cId="0" sldId="618"/>
            <ac:spMk id="44038" creationId="{FE66EE6B-4438-402C-9717-39A459985840}"/>
          </ac:spMkLst>
        </pc:spChg>
        <pc:spChg chg="mod">
          <ac:chgData name="王 欣捷" userId="b965477fa0aef5e6" providerId="LiveId" clId="{2B0FDB0B-89C3-479F-AB9D-D58F11732152}" dt="2021-03-07T11:28:48.444" v="523" actId="1035"/>
          <ac:spMkLst>
            <pc:docMk/>
            <pc:sldMk cId="0" sldId="618"/>
            <ac:spMk id="44039" creationId="{8742E7A0-0553-461A-A84B-6C4ADAA7A70B}"/>
          </ac:spMkLst>
        </pc:spChg>
        <pc:spChg chg="mod">
          <ac:chgData name="王 欣捷" userId="b965477fa0aef5e6" providerId="LiveId" clId="{2B0FDB0B-89C3-479F-AB9D-D58F11732152}" dt="2021-03-07T11:28:48.444" v="523" actId="1035"/>
          <ac:spMkLst>
            <pc:docMk/>
            <pc:sldMk cId="0" sldId="618"/>
            <ac:spMk id="44040" creationId="{37821BBD-E831-4659-992E-6F66CCE78489}"/>
          </ac:spMkLst>
        </pc:spChg>
        <pc:spChg chg="mod">
          <ac:chgData name="王 欣捷" userId="b965477fa0aef5e6" providerId="LiveId" clId="{2B0FDB0B-89C3-479F-AB9D-D58F11732152}" dt="2021-03-07T11:28:48.444" v="523" actId="1035"/>
          <ac:spMkLst>
            <pc:docMk/>
            <pc:sldMk cId="0" sldId="618"/>
            <ac:spMk id="44041" creationId="{EF8449C3-CEF2-4CCA-AEA2-E3B97E4ABB8C}"/>
          </ac:spMkLst>
        </pc:spChg>
        <pc:spChg chg="mod">
          <ac:chgData name="王 欣捷" userId="b965477fa0aef5e6" providerId="LiveId" clId="{2B0FDB0B-89C3-479F-AB9D-D58F11732152}" dt="2021-03-07T11:28:48.444" v="523" actId="1035"/>
          <ac:spMkLst>
            <pc:docMk/>
            <pc:sldMk cId="0" sldId="618"/>
            <ac:spMk id="44042" creationId="{05DE8466-4B34-462E-9A35-8BAAE01F7ECD}"/>
          </ac:spMkLst>
        </pc:spChg>
        <pc:spChg chg="mod">
          <ac:chgData name="王 欣捷" userId="b965477fa0aef5e6" providerId="LiveId" clId="{2B0FDB0B-89C3-479F-AB9D-D58F11732152}" dt="2021-03-07T11:28:48.444" v="523" actId="1035"/>
          <ac:spMkLst>
            <pc:docMk/>
            <pc:sldMk cId="0" sldId="618"/>
            <ac:spMk id="44043" creationId="{97ED9CE5-9926-4F84-B9CA-B2DC12BDBE88}"/>
          </ac:spMkLst>
        </pc:spChg>
        <pc:spChg chg="mod">
          <ac:chgData name="王 欣捷" userId="b965477fa0aef5e6" providerId="LiveId" clId="{2B0FDB0B-89C3-479F-AB9D-D58F11732152}" dt="2021-03-07T11:28:48.444" v="523" actId="1035"/>
          <ac:spMkLst>
            <pc:docMk/>
            <pc:sldMk cId="0" sldId="618"/>
            <ac:spMk id="44044" creationId="{AB1BA640-3C33-4339-8834-283FD3208DE7}"/>
          </ac:spMkLst>
        </pc:spChg>
        <pc:spChg chg="mod">
          <ac:chgData name="王 欣捷" userId="b965477fa0aef5e6" providerId="LiveId" clId="{2B0FDB0B-89C3-479F-AB9D-D58F11732152}" dt="2021-03-07T11:28:48.444" v="523" actId="1035"/>
          <ac:spMkLst>
            <pc:docMk/>
            <pc:sldMk cId="0" sldId="618"/>
            <ac:spMk id="44045" creationId="{18E29EF1-100C-409F-8343-4271C73CABEA}"/>
          </ac:spMkLst>
        </pc:spChg>
        <pc:spChg chg="mod">
          <ac:chgData name="王 欣捷" userId="b965477fa0aef5e6" providerId="LiveId" clId="{2B0FDB0B-89C3-479F-AB9D-D58F11732152}" dt="2021-03-07T11:28:48.444" v="523" actId="1035"/>
          <ac:spMkLst>
            <pc:docMk/>
            <pc:sldMk cId="0" sldId="618"/>
            <ac:spMk id="44046" creationId="{D697548E-61C1-4016-BC22-1D52F76577DE}"/>
          </ac:spMkLst>
        </pc:spChg>
        <pc:spChg chg="mod">
          <ac:chgData name="王 欣捷" userId="b965477fa0aef5e6" providerId="LiveId" clId="{2B0FDB0B-89C3-479F-AB9D-D58F11732152}" dt="2021-03-07T11:28:48.444" v="523" actId="1035"/>
          <ac:spMkLst>
            <pc:docMk/>
            <pc:sldMk cId="0" sldId="618"/>
            <ac:spMk id="44047" creationId="{4C401BBF-8AF3-4B51-A708-F9EF9C75F322}"/>
          </ac:spMkLst>
        </pc:spChg>
        <pc:spChg chg="mod">
          <ac:chgData name="王 欣捷" userId="b965477fa0aef5e6" providerId="LiveId" clId="{2B0FDB0B-89C3-479F-AB9D-D58F11732152}" dt="2021-03-07T11:28:48.444" v="523" actId="1035"/>
          <ac:spMkLst>
            <pc:docMk/>
            <pc:sldMk cId="0" sldId="618"/>
            <ac:spMk id="44048" creationId="{B8F0C747-4F72-4CD3-9B56-0A1FF9E0AF2E}"/>
          </ac:spMkLst>
        </pc:spChg>
        <pc:spChg chg="mod">
          <ac:chgData name="王 欣捷" userId="b965477fa0aef5e6" providerId="LiveId" clId="{2B0FDB0B-89C3-479F-AB9D-D58F11732152}" dt="2021-03-07T11:28:48.444" v="523" actId="1035"/>
          <ac:spMkLst>
            <pc:docMk/>
            <pc:sldMk cId="0" sldId="618"/>
            <ac:spMk id="44049" creationId="{D0CD6157-8BE5-4B9C-961C-931116E5FFC1}"/>
          </ac:spMkLst>
        </pc:spChg>
        <pc:spChg chg="mod">
          <ac:chgData name="王 欣捷" userId="b965477fa0aef5e6" providerId="LiveId" clId="{2B0FDB0B-89C3-479F-AB9D-D58F11732152}" dt="2021-03-07T11:28:48.444" v="523" actId="1035"/>
          <ac:spMkLst>
            <pc:docMk/>
            <pc:sldMk cId="0" sldId="618"/>
            <ac:spMk id="44050" creationId="{BB10F1BD-0129-40D7-896F-45DFE792190D}"/>
          </ac:spMkLst>
        </pc:spChg>
        <pc:spChg chg="mod">
          <ac:chgData name="王 欣捷" userId="b965477fa0aef5e6" providerId="LiveId" clId="{2B0FDB0B-89C3-479F-AB9D-D58F11732152}" dt="2021-03-07T11:28:48.444" v="523" actId="1035"/>
          <ac:spMkLst>
            <pc:docMk/>
            <pc:sldMk cId="0" sldId="618"/>
            <ac:spMk id="44051" creationId="{7C5C4600-9044-44A5-BB0C-11D2F91520DC}"/>
          </ac:spMkLst>
        </pc:spChg>
        <pc:spChg chg="mod">
          <ac:chgData name="王 欣捷" userId="b965477fa0aef5e6" providerId="LiveId" clId="{2B0FDB0B-89C3-479F-AB9D-D58F11732152}" dt="2021-03-07T11:28:48.444" v="523" actId="1035"/>
          <ac:spMkLst>
            <pc:docMk/>
            <pc:sldMk cId="0" sldId="618"/>
            <ac:spMk id="44052" creationId="{FB99453B-CD6E-45BD-96F9-78042E6A425C}"/>
          </ac:spMkLst>
        </pc:spChg>
        <pc:spChg chg="mod">
          <ac:chgData name="王 欣捷" userId="b965477fa0aef5e6" providerId="LiveId" clId="{2B0FDB0B-89C3-479F-AB9D-D58F11732152}" dt="2021-03-07T11:28:48.444" v="523" actId="1035"/>
          <ac:spMkLst>
            <pc:docMk/>
            <pc:sldMk cId="0" sldId="618"/>
            <ac:spMk id="44053" creationId="{6F7F3BCA-A2E1-4594-A3A1-3FF898C5D063}"/>
          </ac:spMkLst>
        </pc:spChg>
        <pc:spChg chg="mod">
          <ac:chgData name="王 欣捷" userId="b965477fa0aef5e6" providerId="LiveId" clId="{2B0FDB0B-89C3-479F-AB9D-D58F11732152}" dt="2021-03-07T11:28:48.444" v="523" actId="1035"/>
          <ac:spMkLst>
            <pc:docMk/>
            <pc:sldMk cId="0" sldId="618"/>
            <ac:spMk id="44054" creationId="{3851D787-EEE5-4E29-A46A-2A2F929B2F15}"/>
          </ac:spMkLst>
        </pc:spChg>
        <pc:spChg chg="mod">
          <ac:chgData name="王 欣捷" userId="b965477fa0aef5e6" providerId="LiveId" clId="{2B0FDB0B-89C3-479F-AB9D-D58F11732152}" dt="2021-03-07T11:28:48.444" v="523" actId="1035"/>
          <ac:spMkLst>
            <pc:docMk/>
            <pc:sldMk cId="0" sldId="618"/>
            <ac:spMk id="44055" creationId="{1A4A6D90-7843-4DAC-9847-5285A927274B}"/>
          </ac:spMkLst>
        </pc:spChg>
        <pc:spChg chg="mod">
          <ac:chgData name="王 欣捷" userId="b965477fa0aef5e6" providerId="LiveId" clId="{2B0FDB0B-89C3-479F-AB9D-D58F11732152}" dt="2021-03-07T11:28:48.444" v="523" actId="1035"/>
          <ac:spMkLst>
            <pc:docMk/>
            <pc:sldMk cId="0" sldId="618"/>
            <ac:spMk id="44056" creationId="{4F57A16C-0BD5-4352-B1C6-DBB39299226B}"/>
          </ac:spMkLst>
        </pc:spChg>
        <pc:spChg chg="mod">
          <ac:chgData name="王 欣捷" userId="b965477fa0aef5e6" providerId="LiveId" clId="{2B0FDB0B-89C3-479F-AB9D-D58F11732152}" dt="2021-03-07T11:28:48.444" v="523" actId="1035"/>
          <ac:spMkLst>
            <pc:docMk/>
            <pc:sldMk cId="0" sldId="618"/>
            <ac:spMk id="44057" creationId="{252E8E59-C9D5-411E-A097-250F0684AE24}"/>
          </ac:spMkLst>
        </pc:spChg>
        <pc:spChg chg="mod">
          <ac:chgData name="王 欣捷" userId="b965477fa0aef5e6" providerId="LiveId" clId="{2B0FDB0B-89C3-479F-AB9D-D58F11732152}" dt="2021-03-07T11:28:48.444" v="523" actId="1035"/>
          <ac:spMkLst>
            <pc:docMk/>
            <pc:sldMk cId="0" sldId="618"/>
            <ac:spMk id="44058" creationId="{1EC07721-34C6-4E6B-9A9D-381DE9612967}"/>
          </ac:spMkLst>
        </pc:spChg>
        <pc:spChg chg="mod">
          <ac:chgData name="王 欣捷" userId="b965477fa0aef5e6" providerId="LiveId" clId="{2B0FDB0B-89C3-479F-AB9D-D58F11732152}" dt="2021-03-07T11:28:48.444" v="523" actId="1035"/>
          <ac:spMkLst>
            <pc:docMk/>
            <pc:sldMk cId="0" sldId="618"/>
            <ac:spMk id="44059" creationId="{61539299-BF41-47E1-BCBC-2905AE34DE46}"/>
          </ac:spMkLst>
        </pc:spChg>
        <pc:spChg chg="mod">
          <ac:chgData name="王 欣捷" userId="b965477fa0aef5e6" providerId="LiveId" clId="{2B0FDB0B-89C3-479F-AB9D-D58F11732152}" dt="2021-03-07T11:28:48.444" v="523" actId="1035"/>
          <ac:spMkLst>
            <pc:docMk/>
            <pc:sldMk cId="0" sldId="618"/>
            <ac:spMk id="44060" creationId="{51E7D22A-EE77-4707-A99E-EAB09115E0FF}"/>
          </ac:spMkLst>
        </pc:spChg>
        <pc:spChg chg="mod">
          <ac:chgData name="王 欣捷" userId="b965477fa0aef5e6" providerId="LiveId" clId="{2B0FDB0B-89C3-479F-AB9D-D58F11732152}" dt="2021-03-07T11:28:48.444" v="523" actId="1035"/>
          <ac:spMkLst>
            <pc:docMk/>
            <pc:sldMk cId="0" sldId="618"/>
            <ac:spMk id="44061" creationId="{00C98C64-9A66-46B1-8F92-DE06CAE3907B}"/>
          </ac:spMkLst>
        </pc:spChg>
        <pc:spChg chg="mod">
          <ac:chgData name="王 欣捷" userId="b965477fa0aef5e6" providerId="LiveId" clId="{2B0FDB0B-89C3-479F-AB9D-D58F11732152}" dt="2021-03-07T11:28:48.444" v="523" actId="1035"/>
          <ac:spMkLst>
            <pc:docMk/>
            <pc:sldMk cId="0" sldId="618"/>
            <ac:spMk id="44062" creationId="{257CEDAF-B3BC-47EB-81A7-D8EAFF9BAA2A}"/>
          </ac:spMkLst>
        </pc:spChg>
        <pc:spChg chg="mod">
          <ac:chgData name="王 欣捷" userId="b965477fa0aef5e6" providerId="LiveId" clId="{2B0FDB0B-89C3-479F-AB9D-D58F11732152}" dt="2021-03-07T11:28:48.444" v="523" actId="1035"/>
          <ac:spMkLst>
            <pc:docMk/>
            <pc:sldMk cId="0" sldId="618"/>
            <ac:spMk id="44063" creationId="{F50D33C9-110F-491C-ACE3-C840EF9562B6}"/>
          </ac:spMkLst>
        </pc:spChg>
        <pc:spChg chg="mod">
          <ac:chgData name="王 欣捷" userId="b965477fa0aef5e6" providerId="LiveId" clId="{2B0FDB0B-89C3-479F-AB9D-D58F11732152}" dt="2021-03-07T11:28:48.444" v="523" actId="1035"/>
          <ac:spMkLst>
            <pc:docMk/>
            <pc:sldMk cId="0" sldId="618"/>
            <ac:spMk id="44064" creationId="{543E5B61-9DA0-4077-A50B-FEDCB18C5450}"/>
          </ac:spMkLst>
        </pc:spChg>
        <pc:spChg chg="mod">
          <ac:chgData name="王 欣捷" userId="b965477fa0aef5e6" providerId="LiveId" clId="{2B0FDB0B-89C3-479F-AB9D-D58F11732152}" dt="2021-03-07T11:28:48.444" v="523" actId="1035"/>
          <ac:spMkLst>
            <pc:docMk/>
            <pc:sldMk cId="0" sldId="618"/>
            <ac:spMk id="44065" creationId="{5EF71BCB-6416-48B8-91CC-FAB2AB28C457}"/>
          </ac:spMkLst>
        </pc:spChg>
        <pc:spChg chg="mod">
          <ac:chgData name="王 欣捷" userId="b965477fa0aef5e6" providerId="LiveId" clId="{2B0FDB0B-89C3-479F-AB9D-D58F11732152}" dt="2021-03-07T11:28:48.444" v="523" actId="1035"/>
          <ac:spMkLst>
            <pc:docMk/>
            <pc:sldMk cId="0" sldId="618"/>
            <ac:spMk id="44066" creationId="{92F785FB-C387-4159-80A6-D58A866802DA}"/>
          </ac:spMkLst>
        </pc:spChg>
        <pc:spChg chg="mod">
          <ac:chgData name="王 欣捷" userId="b965477fa0aef5e6" providerId="LiveId" clId="{2B0FDB0B-89C3-479F-AB9D-D58F11732152}" dt="2021-03-07T11:28:48.444" v="523" actId="1035"/>
          <ac:spMkLst>
            <pc:docMk/>
            <pc:sldMk cId="0" sldId="618"/>
            <ac:spMk id="44067" creationId="{C7B9DC57-5217-4F99-AF33-349E787BD8B0}"/>
          </ac:spMkLst>
        </pc:spChg>
        <pc:spChg chg="mod">
          <ac:chgData name="王 欣捷" userId="b965477fa0aef5e6" providerId="LiveId" clId="{2B0FDB0B-89C3-479F-AB9D-D58F11732152}" dt="2021-03-07T11:28:48.444" v="523" actId="1035"/>
          <ac:spMkLst>
            <pc:docMk/>
            <pc:sldMk cId="0" sldId="618"/>
            <ac:spMk id="44068" creationId="{344FB36E-0896-4C4D-B3BE-2CC47E31FECC}"/>
          </ac:spMkLst>
        </pc:spChg>
        <pc:spChg chg="mod">
          <ac:chgData name="王 欣捷" userId="b965477fa0aef5e6" providerId="LiveId" clId="{2B0FDB0B-89C3-479F-AB9D-D58F11732152}" dt="2021-03-07T11:28:48.444" v="523" actId="1035"/>
          <ac:spMkLst>
            <pc:docMk/>
            <pc:sldMk cId="0" sldId="618"/>
            <ac:spMk id="44069" creationId="{059958FA-ADF3-4C4A-B4AB-CC2BAE46D78A}"/>
          </ac:spMkLst>
        </pc:spChg>
        <pc:spChg chg="mod">
          <ac:chgData name="王 欣捷" userId="b965477fa0aef5e6" providerId="LiveId" clId="{2B0FDB0B-89C3-479F-AB9D-D58F11732152}" dt="2021-03-07T11:28:48.444" v="523" actId="1035"/>
          <ac:spMkLst>
            <pc:docMk/>
            <pc:sldMk cId="0" sldId="618"/>
            <ac:spMk id="44070" creationId="{7F99D65C-3284-4967-BDCA-C9BAB4311BD2}"/>
          </ac:spMkLst>
        </pc:spChg>
        <pc:spChg chg="mod">
          <ac:chgData name="王 欣捷" userId="b965477fa0aef5e6" providerId="LiveId" clId="{2B0FDB0B-89C3-479F-AB9D-D58F11732152}" dt="2021-03-07T11:28:48.444" v="523" actId="1035"/>
          <ac:spMkLst>
            <pc:docMk/>
            <pc:sldMk cId="0" sldId="618"/>
            <ac:spMk id="44071" creationId="{17E542AF-6C43-4999-A994-FF5D4BAB8EDC}"/>
          </ac:spMkLst>
        </pc:spChg>
        <pc:spChg chg="mod">
          <ac:chgData name="王 欣捷" userId="b965477fa0aef5e6" providerId="LiveId" clId="{2B0FDB0B-89C3-479F-AB9D-D58F11732152}" dt="2021-03-07T11:28:05.581" v="495" actId="1035"/>
          <ac:spMkLst>
            <pc:docMk/>
            <pc:sldMk cId="0" sldId="618"/>
            <ac:spMk id="44072" creationId="{0B92D5CB-DA2A-412A-87CF-507B1F9DBC75}"/>
          </ac:spMkLst>
        </pc:spChg>
        <pc:spChg chg="mod">
          <ac:chgData name="王 欣捷" userId="b965477fa0aef5e6" providerId="LiveId" clId="{2B0FDB0B-89C3-479F-AB9D-D58F11732152}" dt="2021-03-07T11:28:05.581" v="495" actId="1035"/>
          <ac:spMkLst>
            <pc:docMk/>
            <pc:sldMk cId="0" sldId="618"/>
            <ac:spMk id="44074" creationId="{15AF3467-C61F-4C36-AC9A-0586A3202231}"/>
          </ac:spMkLst>
        </pc:spChg>
        <pc:spChg chg="mod">
          <ac:chgData name="王 欣捷" userId="b965477fa0aef5e6" providerId="LiveId" clId="{2B0FDB0B-89C3-479F-AB9D-D58F11732152}" dt="2021-03-07T11:28:05.581" v="495" actId="1035"/>
          <ac:spMkLst>
            <pc:docMk/>
            <pc:sldMk cId="0" sldId="618"/>
            <ac:spMk id="44075" creationId="{7CF76748-3CBD-4B90-942E-9E2098788B79}"/>
          </ac:spMkLst>
        </pc:spChg>
        <pc:spChg chg="mod">
          <ac:chgData name="王 欣捷" userId="b965477fa0aef5e6" providerId="LiveId" clId="{2B0FDB0B-89C3-479F-AB9D-D58F11732152}" dt="2021-03-07T11:28:05.581" v="495" actId="1035"/>
          <ac:spMkLst>
            <pc:docMk/>
            <pc:sldMk cId="0" sldId="618"/>
            <ac:spMk id="44076" creationId="{B46DE646-5284-4D62-89AE-BA6601A73DB3}"/>
          </ac:spMkLst>
        </pc:spChg>
        <pc:spChg chg="mod">
          <ac:chgData name="王 欣捷" userId="b965477fa0aef5e6" providerId="LiveId" clId="{2B0FDB0B-89C3-479F-AB9D-D58F11732152}" dt="2021-03-07T11:28:05.581" v="495" actId="1035"/>
          <ac:spMkLst>
            <pc:docMk/>
            <pc:sldMk cId="0" sldId="618"/>
            <ac:spMk id="44077" creationId="{5121536B-25FA-43D2-8F4A-838713CD29AB}"/>
          </ac:spMkLst>
        </pc:spChg>
        <pc:spChg chg="mod">
          <ac:chgData name="王 欣捷" userId="b965477fa0aef5e6" providerId="LiveId" clId="{2B0FDB0B-89C3-479F-AB9D-D58F11732152}" dt="2021-03-07T11:28:05.581" v="495" actId="1035"/>
          <ac:spMkLst>
            <pc:docMk/>
            <pc:sldMk cId="0" sldId="618"/>
            <ac:spMk id="44078" creationId="{D8613E5C-FA4B-405B-B8DC-DDEC579E8AF7}"/>
          </ac:spMkLst>
        </pc:spChg>
        <pc:spChg chg="mod">
          <ac:chgData name="王 欣捷" userId="b965477fa0aef5e6" providerId="LiveId" clId="{2B0FDB0B-89C3-479F-AB9D-D58F11732152}" dt="2021-03-07T11:28:05.581" v="495" actId="1035"/>
          <ac:spMkLst>
            <pc:docMk/>
            <pc:sldMk cId="0" sldId="618"/>
            <ac:spMk id="44079" creationId="{31D594FC-F3A2-49A3-80D0-7035BAE66929}"/>
          </ac:spMkLst>
        </pc:spChg>
        <pc:spChg chg="mod">
          <ac:chgData name="王 欣捷" userId="b965477fa0aef5e6" providerId="LiveId" clId="{2B0FDB0B-89C3-479F-AB9D-D58F11732152}" dt="2021-03-07T11:28:05.581" v="495" actId="1035"/>
          <ac:spMkLst>
            <pc:docMk/>
            <pc:sldMk cId="0" sldId="618"/>
            <ac:spMk id="44080" creationId="{85FB1170-DCC0-49BF-A232-5CFCF6494EED}"/>
          </ac:spMkLst>
        </pc:spChg>
        <pc:spChg chg="mod">
          <ac:chgData name="王 欣捷" userId="b965477fa0aef5e6" providerId="LiveId" clId="{2B0FDB0B-89C3-479F-AB9D-D58F11732152}" dt="2021-03-07T11:28:05.581" v="495" actId="1035"/>
          <ac:spMkLst>
            <pc:docMk/>
            <pc:sldMk cId="0" sldId="618"/>
            <ac:spMk id="44081" creationId="{0EC45ABD-3024-428A-B01B-633633EF5F4F}"/>
          </ac:spMkLst>
        </pc:spChg>
        <pc:spChg chg="mod">
          <ac:chgData name="王 欣捷" userId="b965477fa0aef5e6" providerId="LiveId" clId="{2B0FDB0B-89C3-479F-AB9D-D58F11732152}" dt="2021-03-07T11:28:05.581" v="495" actId="1035"/>
          <ac:spMkLst>
            <pc:docMk/>
            <pc:sldMk cId="0" sldId="618"/>
            <ac:spMk id="44082" creationId="{213F5B24-E39E-4126-A87A-B895A13B69FA}"/>
          </ac:spMkLst>
        </pc:spChg>
        <pc:spChg chg="mod">
          <ac:chgData name="王 欣捷" userId="b965477fa0aef5e6" providerId="LiveId" clId="{2B0FDB0B-89C3-479F-AB9D-D58F11732152}" dt="2021-03-07T11:28:05.581" v="495" actId="1035"/>
          <ac:spMkLst>
            <pc:docMk/>
            <pc:sldMk cId="0" sldId="618"/>
            <ac:spMk id="44083" creationId="{DA7EB432-D340-46E1-B09F-244D7E0FFB46}"/>
          </ac:spMkLst>
        </pc:spChg>
        <pc:spChg chg="mod">
          <ac:chgData name="王 欣捷" userId="b965477fa0aef5e6" providerId="LiveId" clId="{2B0FDB0B-89C3-479F-AB9D-D58F11732152}" dt="2021-03-07T11:28:05.581" v="495" actId="1035"/>
          <ac:spMkLst>
            <pc:docMk/>
            <pc:sldMk cId="0" sldId="618"/>
            <ac:spMk id="44084" creationId="{D61AB013-0448-42AA-9FE4-0CE40D25F7ED}"/>
          </ac:spMkLst>
        </pc:spChg>
        <pc:spChg chg="mod">
          <ac:chgData name="王 欣捷" userId="b965477fa0aef5e6" providerId="LiveId" clId="{2B0FDB0B-89C3-479F-AB9D-D58F11732152}" dt="2021-03-07T11:28:05.581" v="495" actId="1035"/>
          <ac:spMkLst>
            <pc:docMk/>
            <pc:sldMk cId="0" sldId="618"/>
            <ac:spMk id="44085" creationId="{EAE4FCE3-D287-4E39-93D3-291DABA77D56}"/>
          </ac:spMkLst>
        </pc:spChg>
        <pc:spChg chg="mod">
          <ac:chgData name="王 欣捷" userId="b965477fa0aef5e6" providerId="LiveId" clId="{2B0FDB0B-89C3-479F-AB9D-D58F11732152}" dt="2021-03-07T11:28:05.581" v="495" actId="1035"/>
          <ac:spMkLst>
            <pc:docMk/>
            <pc:sldMk cId="0" sldId="618"/>
            <ac:spMk id="44086" creationId="{DD873477-2A59-4BEB-A171-F27915DCAAA7}"/>
          </ac:spMkLst>
        </pc:spChg>
        <pc:spChg chg="mod">
          <ac:chgData name="王 欣捷" userId="b965477fa0aef5e6" providerId="LiveId" clId="{2B0FDB0B-89C3-479F-AB9D-D58F11732152}" dt="2021-03-07T11:28:05.581" v="495" actId="1035"/>
          <ac:spMkLst>
            <pc:docMk/>
            <pc:sldMk cId="0" sldId="618"/>
            <ac:spMk id="44087" creationId="{655D64CA-AC86-4769-96EE-87CAD8F67C02}"/>
          </ac:spMkLst>
        </pc:spChg>
        <pc:spChg chg="mod">
          <ac:chgData name="王 欣捷" userId="b965477fa0aef5e6" providerId="LiveId" clId="{2B0FDB0B-89C3-479F-AB9D-D58F11732152}" dt="2021-03-07T11:28:05.581" v="495" actId="1035"/>
          <ac:spMkLst>
            <pc:docMk/>
            <pc:sldMk cId="0" sldId="618"/>
            <ac:spMk id="44088" creationId="{852E83A8-6D5B-43E7-AD9F-A2DADEEB5AB8}"/>
          </ac:spMkLst>
        </pc:spChg>
        <pc:spChg chg="mod">
          <ac:chgData name="王 欣捷" userId="b965477fa0aef5e6" providerId="LiveId" clId="{2B0FDB0B-89C3-479F-AB9D-D58F11732152}" dt="2021-03-07T11:28:05.581" v="495" actId="1035"/>
          <ac:spMkLst>
            <pc:docMk/>
            <pc:sldMk cId="0" sldId="618"/>
            <ac:spMk id="44089" creationId="{91516F43-9984-4B04-8798-1ED9DE350FBF}"/>
          </ac:spMkLst>
        </pc:spChg>
        <pc:spChg chg="mod">
          <ac:chgData name="王 欣捷" userId="b965477fa0aef5e6" providerId="LiveId" clId="{2B0FDB0B-89C3-479F-AB9D-D58F11732152}" dt="2021-03-07T11:28:05.581" v="495" actId="1035"/>
          <ac:spMkLst>
            <pc:docMk/>
            <pc:sldMk cId="0" sldId="618"/>
            <ac:spMk id="44090" creationId="{90B09625-F18A-4673-865E-AB7BD747C9B9}"/>
          </ac:spMkLst>
        </pc:spChg>
        <pc:spChg chg="mod">
          <ac:chgData name="王 欣捷" userId="b965477fa0aef5e6" providerId="LiveId" clId="{2B0FDB0B-89C3-479F-AB9D-D58F11732152}" dt="2021-03-07T11:28:05.581" v="495" actId="1035"/>
          <ac:spMkLst>
            <pc:docMk/>
            <pc:sldMk cId="0" sldId="618"/>
            <ac:spMk id="44091" creationId="{7FE83D0F-7969-4DEE-9331-A805801EEB5A}"/>
          </ac:spMkLst>
        </pc:spChg>
        <pc:spChg chg="mod">
          <ac:chgData name="王 欣捷" userId="b965477fa0aef5e6" providerId="LiveId" clId="{2B0FDB0B-89C3-479F-AB9D-D58F11732152}" dt="2021-03-07T11:28:05.581" v="495" actId="1035"/>
          <ac:spMkLst>
            <pc:docMk/>
            <pc:sldMk cId="0" sldId="618"/>
            <ac:spMk id="44092" creationId="{81CE1950-358C-420C-92B0-97FD9C798A11}"/>
          </ac:spMkLst>
        </pc:spChg>
        <pc:spChg chg="mod">
          <ac:chgData name="王 欣捷" userId="b965477fa0aef5e6" providerId="LiveId" clId="{2B0FDB0B-89C3-479F-AB9D-D58F11732152}" dt="2021-03-07T11:28:05.581" v="495" actId="1035"/>
          <ac:spMkLst>
            <pc:docMk/>
            <pc:sldMk cId="0" sldId="618"/>
            <ac:spMk id="44093" creationId="{07A7CDD3-51FB-489A-8CEA-39DC9586F5AA}"/>
          </ac:spMkLst>
        </pc:spChg>
        <pc:spChg chg="mod">
          <ac:chgData name="王 欣捷" userId="b965477fa0aef5e6" providerId="LiveId" clId="{2B0FDB0B-89C3-479F-AB9D-D58F11732152}" dt="2021-03-07T11:28:05.581" v="495" actId="1035"/>
          <ac:spMkLst>
            <pc:docMk/>
            <pc:sldMk cId="0" sldId="618"/>
            <ac:spMk id="44094" creationId="{88742B2B-FB66-4A8D-BA20-86370F24E2EF}"/>
          </ac:spMkLst>
        </pc:spChg>
        <pc:spChg chg="mod">
          <ac:chgData name="王 欣捷" userId="b965477fa0aef5e6" providerId="LiveId" clId="{2B0FDB0B-89C3-479F-AB9D-D58F11732152}" dt="2021-03-07T11:28:05.581" v="495" actId="1035"/>
          <ac:spMkLst>
            <pc:docMk/>
            <pc:sldMk cId="0" sldId="618"/>
            <ac:spMk id="44095" creationId="{3868A35A-B286-4694-B842-10FCB5CD09D6}"/>
          </ac:spMkLst>
        </pc:spChg>
        <pc:spChg chg="mod">
          <ac:chgData name="王 欣捷" userId="b965477fa0aef5e6" providerId="LiveId" clId="{2B0FDB0B-89C3-479F-AB9D-D58F11732152}" dt="2021-03-07T11:28:05.581" v="495" actId="1035"/>
          <ac:spMkLst>
            <pc:docMk/>
            <pc:sldMk cId="0" sldId="618"/>
            <ac:spMk id="44096" creationId="{A7940223-6587-4923-B522-60B1AD01CEC4}"/>
          </ac:spMkLst>
        </pc:spChg>
        <pc:spChg chg="mod">
          <ac:chgData name="王 欣捷" userId="b965477fa0aef5e6" providerId="LiveId" clId="{2B0FDB0B-89C3-479F-AB9D-D58F11732152}" dt="2021-03-07T11:28:05.581" v="495" actId="1035"/>
          <ac:spMkLst>
            <pc:docMk/>
            <pc:sldMk cId="0" sldId="618"/>
            <ac:spMk id="44097" creationId="{4C18281B-5208-45C5-8AB1-5882597529A2}"/>
          </ac:spMkLst>
        </pc:spChg>
        <pc:spChg chg="mod">
          <ac:chgData name="王 欣捷" userId="b965477fa0aef5e6" providerId="LiveId" clId="{2B0FDB0B-89C3-479F-AB9D-D58F11732152}" dt="2021-03-07T11:28:05.581" v="495" actId="1035"/>
          <ac:spMkLst>
            <pc:docMk/>
            <pc:sldMk cId="0" sldId="618"/>
            <ac:spMk id="44098" creationId="{FAE79557-71D4-4B51-8D92-4A92AB269116}"/>
          </ac:spMkLst>
        </pc:spChg>
        <pc:spChg chg="mod">
          <ac:chgData name="王 欣捷" userId="b965477fa0aef5e6" providerId="LiveId" clId="{2B0FDB0B-89C3-479F-AB9D-D58F11732152}" dt="2021-03-07T11:28:05.581" v="495" actId="1035"/>
          <ac:spMkLst>
            <pc:docMk/>
            <pc:sldMk cId="0" sldId="618"/>
            <ac:spMk id="44099" creationId="{F6A8257D-C934-4D53-9699-1144FF26F79C}"/>
          </ac:spMkLst>
        </pc:spChg>
        <pc:spChg chg="mod">
          <ac:chgData name="王 欣捷" userId="b965477fa0aef5e6" providerId="LiveId" clId="{2B0FDB0B-89C3-479F-AB9D-D58F11732152}" dt="2021-03-07T11:28:05.581" v="495" actId="1035"/>
          <ac:spMkLst>
            <pc:docMk/>
            <pc:sldMk cId="0" sldId="618"/>
            <ac:spMk id="44100" creationId="{E2AB4C4D-1503-4395-801D-4BF08C68D6FD}"/>
          </ac:spMkLst>
        </pc:spChg>
        <pc:spChg chg="mod">
          <ac:chgData name="王 欣捷" userId="b965477fa0aef5e6" providerId="LiveId" clId="{2B0FDB0B-89C3-479F-AB9D-D58F11732152}" dt="2021-03-07T11:28:05.581" v="495" actId="1035"/>
          <ac:spMkLst>
            <pc:docMk/>
            <pc:sldMk cId="0" sldId="618"/>
            <ac:spMk id="44101" creationId="{469F3C1E-A43C-45CB-A5CD-6748A24CFC75}"/>
          </ac:spMkLst>
        </pc:spChg>
        <pc:spChg chg="mod">
          <ac:chgData name="王 欣捷" userId="b965477fa0aef5e6" providerId="LiveId" clId="{2B0FDB0B-89C3-479F-AB9D-D58F11732152}" dt="2021-03-07T11:28:05.581" v="495" actId="1035"/>
          <ac:spMkLst>
            <pc:docMk/>
            <pc:sldMk cId="0" sldId="618"/>
            <ac:spMk id="44102" creationId="{784A19B5-62B9-409A-BC00-0C88B0297FF3}"/>
          </ac:spMkLst>
        </pc:spChg>
        <pc:spChg chg="mod">
          <ac:chgData name="王 欣捷" userId="b965477fa0aef5e6" providerId="LiveId" clId="{2B0FDB0B-89C3-479F-AB9D-D58F11732152}" dt="2021-03-07T11:28:05.581" v="495" actId="1035"/>
          <ac:spMkLst>
            <pc:docMk/>
            <pc:sldMk cId="0" sldId="618"/>
            <ac:spMk id="44103" creationId="{C5DE87BF-2CC7-4F26-BF69-ED9598CFC4B7}"/>
          </ac:spMkLst>
        </pc:spChg>
        <pc:spChg chg="mod">
          <ac:chgData name="王 欣捷" userId="b965477fa0aef5e6" providerId="LiveId" clId="{2B0FDB0B-89C3-479F-AB9D-D58F11732152}" dt="2021-03-07T11:28:05.581" v="495" actId="1035"/>
          <ac:spMkLst>
            <pc:docMk/>
            <pc:sldMk cId="0" sldId="618"/>
            <ac:spMk id="44104" creationId="{059CF4F3-BEBD-4529-8FED-2885A9C8079A}"/>
          </ac:spMkLst>
        </pc:spChg>
        <pc:spChg chg="mod">
          <ac:chgData name="王 欣捷" userId="b965477fa0aef5e6" providerId="LiveId" clId="{2B0FDB0B-89C3-479F-AB9D-D58F11732152}" dt="2021-03-07T11:28:05.581" v="495" actId="1035"/>
          <ac:spMkLst>
            <pc:docMk/>
            <pc:sldMk cId="0" sldId="618"/>
            <ac:spMk id="44105" creationId="{8DAD69F7-766B-4C88-B4D0-7C319EF506AF}"/>
          </ac:spMkLst>
        </pc:spChg>
        <pc:spChg chg="mod">
          <ac:chgData name="王 欣捷" userId="b965477fa0aef5e6" providerId="LiveId" clId="{2B0FDB0B-89C3-479F-AB9D-D58F11732152}" dt="2021-03-07T11:28:05.581" v="495" actId="1035"/>
          <ac:spMkLst>
            <pc:docMk/>
            <pc:sldMk cId="0" sldId="618"/>
            <ac:spMk id="44106" creationId="{E50C4C86-8B94-4D6A-A285-EAC9AD22FE41}"/>
          </ac:spMkLst>
        </pc:spChg>
        <pc:spChg chg="mod">
          <ac:chgData name="王 欣捷" userId="b965477fa0aef5e6" providerId="LiveId" clId="{2B0FDB0B-89C3-479F-AB9D-D58F11732152}" dt="2021-03-07T11:28:05.581" v="495" actId="1035"/>
          <ac:spMkLst>
            <pc:docMk/>
            <pc:sldMk cId="0" sldId="618"/>
            <ac:spMk id="44107" creationId="{E49E70D1-1C2A-400E-91AB-B13CBF434458}"/>
          </ac:spMkLst>
        </pc:spChg>
        <pc:spChg chg="mod">
          <ac:chgData name="王 欣捷" userId="b965477fa0aef5e6" providerId="LiveId" clId="{2B0FDB0B-89C3-479F-AB9D-D58F11732152}" dt="2021-03-07T11:28:05.581" v="495" actId="1035"/>
          <ac:spMkLst>
            <pc:docMk/>
            <pc:sldMk cId="0" sldId="618"/>
            <ac:spMk id="44108" creationId="{90CDA00A-4CDE-49E3-9CED-44ABB91D775F}"/>
          </ac:spMkLst>
        </pc:spChg>
        <pc:spChg chg="mod">
          <ac:chgData name="王 欣捷" userId="b965477fa0aef5e6" providerId="LiveId" clId="{2B0FDB0B-89C3-479F-AB9D-D58F11732152}" dt="2021-03-07T11:28:05.581" v="495" actId="1035"/>
          <ac:spMkLst>
            <pc:docMk/>
            <pc:sldMk cId="0" sldId="618"/>
            <ac:spMk id="44109" creationId="{A0CE9A52-2943-4DCC-BB53-35121F4C9FFD}"/>
          </ac:spMkLst>
        </pc:spChg>
        <pc:grpChg chg="mod">
          <ac:chgData name="王 欣捷" userId="b965477fa0aef5e6" providerId="LiveId" clId="{2B0FDB0B-89C3-479F-AB9D-D58F11732152}" dt="2021-03-07T11:28:31.122" v="520"/>
          <ac:grpSpMkLst>
            <pc:docMk/>
            <pc:sldMk cId="0" sldId="618"/>
            <ac:grpSpMk id="44036" creationId="{478CB3AA-3BBC-4D5F-BBB7-A562874A4B75}"/>
          </ac:grpSpMkLst>
        </pc:grpChg>
        <pc:grpChg chg="mod">
          <ac:chgData name="王 欣捷" userId="b965477fa0aef5e6" providerId="LiveId" clId="{2B0FDB0B-89C3-479F-AB9D-D58F11732152}" dt="2021-03-07T11:28:48.444" v="523" actId="1035"/>
          <ac:grpSpMkLst>
            <pc:docMk/>
            <pc:sldMk cId="0" sldId="618"/>
            <ac:grpSpMk id="44037" creationId="{24BF5DB7-C256-42F3-B922-994E3B6228FB}"/>
          </ac:grpSpMkLst>
        </pc:grpChg>
        <pc:grpChg chg="mod">
          <ac:chgData name="王 欣捷" userId="b965477fa0aef5e6" providerId="LiveId" clId="{2B0FDB0B-89C3-479F-AB9D-D58F11732152}" dt="2021-03-07T11:28:05.581" v="495" actId="1035"/>
          <ac:grpSpMkLst>
            <pc:docMk/>
            <pc:sldMk cId="0" sldId="618"/>
            <ac:grpSpMk id="44073" creationId="{70D54CF4-D751-44A3-93E8-F16F1C37D8ED}"/>
          </ac:grpSpMkLst>
        </pc:grpChg>
      </pc:sldChg>
      <pc:sldChg chg="modSp mod">
        <pc:chgData name="王 欣捷" userId="b965477fa0aef5e6" providerId="LiveId" clId="{2B0FDB0B-89C3-479F-AB9D-D58F11732152}" dt="2021-03-07T11:28:27.704" v="519"/>
        <pc:sldMkLst>
          <pc:docMk/>
          <pc:sldMk cId="3374728749" sldId="619"/>
        </pc:sldMkLst>
        <pc:spChg chg="mod">
          <ac:chgData name="王 欣捷" userId="b965477fa0aef5e6" providerId="LiveId" clId="{2B0FDB0B-89C3-479F-AB9D-D58F11732152}" dt="2021-03-07T10:06:53.834" v="265"/>
          <ac:spMkLst>
            <pc:docMk/>
            <pc:sldMk cId="3374728749" sldId="619"/>
            <ac:spMk id="45058" creationId="{E5FC464F-1956-44F5-9A57-31C0E6768367}"/>
          </ac:spMkLst>
        </pc:spChg>
        <pc:spChg chg="mod">
          <ac:chgData name="王 欣捷" userId="b965477fa0aef5e6" providerId="LiveId" clId="{2B0FDB0B-89C3-479F-AB9D-D58F11732152}" dt="2021-03-07T11:28:12.667" v="498" actId="1036"/>
          <ac:spMkLst>
            <pc:docMk/>
            <pc:sldMk cId="3374728749" sldId="619"/>
            <ac:spMk id="45062" creationId="{755491BB-09F2-47E7-BC1B-30B93E53876D}"/>
          </ac:spMkLst>
        </pc:spChg>
        <pc:spChg chg="mod">
          <ac:chgData name="王 欣捷" userId="b965477fa0aef5e6" providerId="LiveId" clId="{2B0FDB0B-89C3-479F-AB9D-D58F11732152}" dt="2021-03-07T11:28:12.667" v="498" actId="1036"/>
          <ac:spMkLst>
            <pc:docMk/>
            <pc:sldMk cId="3374728749" sldId="619"/>
            <ac:spMk id="45063" creationId="{023715B0-5BA9-4BD2-A65D-02684C9B0D21}"/>
          </ac:spMkLst>
        </pc:spChg>
        <pc:spChg chg="mod">
          <ac:chgData name="王 欣捷" userId="b965477fa0aef5e6" providerId="LiveId" clId="{2B0FDB0B-89C3-479F-AB9D-D58F11732152}" dt="2021-03-07T11:28:12.667" v="498" actId="1036"/>
          <ac:spMkLst>
            <pc:docMk/>
            <pc:sldMk cId="3374728749" sldId="619"/>
            <ac:spMk id="45064" creationId="{52D1B7F6-5E0C-471A-A8C4-5C4EC17A1DF5}"/>
          </ac:spMkLst>
        </pc:spChg>
        <pc:spChg chg="mod">
          <ac:chgData name="王 欣捷" userId="b965477fa0aef5e6" providerId="LiveId" clId="{2B0FDB0B-89C3-479F-AB9D-D58F11732152}" dt="2021-03-07T11:28:12.667" v="498" actId="1036"/>
          <ac:spMkLst>
            <pc:docMk/>
            <pc:sldMk cId="3374728749" sldId="619"/>
            <ac:spMk id="45065" creationId="{949130AA-0E97-408D-9245-F847485C4878}"/>
          </ac:spMkLst>
        </pc:spChg>
        <pc:spChg chg="mod">
          <ac:chgData name="王 欣捷" userId="b965477fa0aef5e6" providerId="LiveId" clId="{2B0FDB0B-89C3-479F-AB9D-D58F11732152}" dt="2021-03-07T11:28:12.667" v="498" actId="1036"/>
          <ac:spMkLst>
            <pc:docMk/>
            <pc:sldMk cId="3374728749" sldId="619"/>
            <ac:spMk id="45066" creationId="{13820C05-47A0-49C1-8D45-D9888249C656}"/>
          </ac:spMkLst>
        </pc:spChg>
        <pc:spChg chg="mod">
          <ac:chgData name="王 欣捷" userId="b965477fa0aef5e6" providerId="LiveId" clId="{2B0FDB0B-89C3-479F-AB9D-D58F11732152}" dt="2021-03-07T11:28:12.667" v="498" actId="1036"/>
          <ac:spMkLst>
            <pc:docMk/>
            <pc:sldMk cId="3374728749" sldId="619"/>
            <ac:spMk id="45067" creationId="{C1A17B04-73BA-4831-87E9-12A619322902}"/>
          </ac:spMkLst>
        </pc:spChg>
        <pc:spChg chg="mod">
          <ac:chgData name="王 欣捷" userId="b965477fa0aef5e6" providerId="LiveId" clId="{2B0FDB0B-89C3-479F-AB9D-D58F11732152}" dt="2021-03-07T11:28:12.667" v="498" actId="1036"/>
          <ac:spMkLst>
            <pc:docMk/>
            <pc:sldMk cId="3374728749" sldId="619"/>
            <ac:spMk id="45068" creationId="{F0D8EF5A-7990-4787-8363-CCB40C869DCE}"/>
          </ac:spMkLst>
        </pc:spChg>
        <pc:spChg chg="mod">
          <ac:chgData name="王 欣捷" userId="b965477fa0aef5e6" providerId="LiveId" clId="{2B0FDB0B-89C3-479F-AB9D-D58F11732152}" dt="2021-03-07T11:28:12.667" v="498" actId="1036"/>
          <ac:spMkLst>
            <pc:docMk/>
            <pc:sldMk cId="3374728749" sldId="619"/>
            <ac:spMk id="45069" creationId="{5C5707B7-64E7-4313-AF21-C64423ABD201}"/>
          </ac:spMkLst>
        </pc:spChg>
        <pc:spChg chg="mod">
          <ac:chgData name="王 欣捷" userId="b965477fa0aef5e6" providerId="LiveId" clId="{2B0FDB0B-89C3-479F-AB9D-D58F11732152}" dt="2021-03-07T11:28:12.667" v="498" actId="1036"/>
          <ac:spMkLst>
            <pc:docMk/>
            <pc:sldMk cId="3374728749" sldId="619"/>
            <ac:spMk id="45070" creationId="{8BE3705D-6E45-424C-A811-DB3E98E530B0}"/>
          </ac:spMkLst>
        </pc:spChg>
        <pc:spChg chg="mod">
          <ac:chgData name="王 欣捷" userId="b965477fa0aef5e6" providerId="LiveId" clId="{2B0FDB0B-89C3-479F-AB9D-D58F11732152}" dt="2021-03-07T11:28:12.667" v="498" actId="1036"/>
          <ac:spMkLst>
            <pc:docMk/>
            <pc:sldMk cId="3374728749" sldId="619"/>
            <ac:spMk id="45071" creationId="{32B88C48-AA7D-4BBC-9F86-94187D42B77A}"/>
          </ac:spMkLst>
        </pc:spChg>
        <pc:spChg chg="mod">
          <ac:chgData name="王 欣捷" userId="b965477fa0aef5e6" providerId="LiveId" clId="{2B0FDB0B-89C3-479F-AB9D-D58F11732152}" dt="2021-03-07T11:28:12.667" v="498" actId="1036"/>
          <ac:spMkLst>
            <pc:docMk/>
            <pc:sldMk cId="3374728749" sldId="619"/>
            <ac:spMk id="45072" creationId="{27626354-B346-4D21-96A6-029BCB227B0E}"/>
          </ac:spMkLst>
        </pc:spChg>
        <pc:spChg chg="mod">
          <ac:chgData name="王 欣捷" userId="b965477fa0aef5e6" providerId="LiveId" clId="{2B0FDB0B-89C3-479F-AB9D-D58F11732152}" dt="2021-03-07T11:28:12.667" v="498" actId="1036"/>
          <ac:spMkLst>
            <pc:docMk/>
            <pc:sldMk cId="3374728749" sldId="619"/>
            <ac:spMk id="45073" creationId="{1E592D5B-FC59-4652-9096-45E3E933125D}"/>
          </ac:spMkLst>
        </pc:spChg>
        <pc:spChg chg="mod">
          <ac:chgData name="王 欣捷" userId="b965477fa0aef5e6" providerId="LiveId" clId="{2B0FDB0B-89C3-479F-AB9D-D58F11732152}" dt="2021-03-07T11:28:12.667" v="498" actId="1036"/>
          <ac:spMkLst>
            <pc:docMk/>
            <pc:sldMk cId="3374728749" sldId="619"/>
            <ac:spMk id="45074" creationId="{B720671F-3873-49FC-B44F-78F6AC74640A}"/>
          </ac:spMkLst>
        </pc:spChg>
        <pc:spChg chg="mod">
          <ac:chgData name="王 欣捷" userId="b965477fa0aef5e6" providerId="LiveId" clId="{2B0FDB0B-89C3-479F-AB9D-D58F11732152}" dt="2021-03-07T11:28:12.667" v="498" actId="1036"/>
          <ac:spMkLst>
            <pc:docMk/>
            <pc:sldMk cId="3374728749" sldId="619"/>
            <ac:spMk id="45075" creationId="{B90BD484-E52F-4BEC-9A9C-71457CC27A22}"/>
          </ac:spMkLst>
        </pc:spChg>
        <pc:spChg chg="mod">
          <ac:chgData name="王 欣捷" userId="b965477fa0aef5e6" providerId="LiveId" clId="{2B0FDB0B-89C3-479F-AB9D-D58F11732152}" dt="2021-03-07T11:28:12.667" v="498" actId="1036"/>
          <ac:spMkLst>
            <pc:docMk/>
            <pc:sldMk cId="3374728749" sldId="619"/>
            <ac:spMk id="45076" creationId="{510AA7CD-96EC-4B77-9E57-979BE8B39069}"/>
          </ac:spMkLst>
        </pc:spChg>
        <pc:spChg chg="mod">
          <ac:chgData name="王 欣捷" userId="b965477fa0aef5e6" providerId="LiveId" clId="{2B0FDB0B-89C3-479F-AB9D-D58F11732152}" dt="2021-03-07T11:28:12.667" v="498" actId="1036"/>
          <ac:spMkLst>
            <pc:docMk/>
            <pc:sldMk cId="3374728749" sldId="619"/>
            <ac:spMk id="45077" creationId="{792CE532-B606-4063-B566-41E40D64EF61}"/>
          </ac:spMkLst>
        </pc:spChg>
        <pc:spChg chg="mod">
          <ac:chgData name="王 欣捷" userId="b965477fa0aef5e6" providerId="LiveId" clId="{2B0FDB0B-89C3-479F-AB9D-D58F11732152}" dt="2021-03-07T11:28:12.667" v="498" actId="1036"/>
          <ac:spMkLst>
            <pc:docMk/>
            <pc:sldMk cId="3374728749" sldId="619"/>
            <ac:spMk id="45078" creationId="{DA90EE3E-0D06-488E-A56C-8A60F213B555}"/>
          </ac:spMkLst>
        </pc:spChg>
        <pc:spChg chg="mod">
          <ac:chgData name="王 欣捷" userId="b965477fa0aef5e6" providerId="LiveId" clId="{2B0FDB0B-89C3-479F-AB9D-D58F11732152}" dt="2021-03-07T11:28:12.667" v="498" actId="1036"/>
          <ac:spMkLst>
            <pc:docMk/>
            <pc:sldMk cId="3374728749" sldId="619"/>
            <ac:spMk id="45079" creationId="{8AE98C10-A514-4CEC-A899-D9F9394B81DB}"/>
          </ac:spMkLst>
        </pc:spChg>
        <pc:spChg chg="mod">
          <ac:chgData name="王 欣捷" userId="b965477fa0aef5e6" providerId="LiveId" clId="{2B0FDB0B-89C3-479F-AB9D-D58F11732152}" dt="2021-03-07T11:28:12.667" v="498" actId="1036"/>
          <ac:spMkLst>
            <pc:docMk/>
            <pc:sldMk cId="3374728749" sldId="619"/>
            <ac:spMk id="45080" creationId="{1955C6C4-704F-422B-81DF-1C803E321A6A}"/>
          </ac:spMkLst>
        </pc:spChg>
        <pc:spChg chg="mod">
          <ac:chgData name="王 欣捷" userId="b965477fa0aef5e6" providerId="LiveId" clId="{2B0FDB0B-89C3-479F-AB9D-D58F11732152}" dt="2021-03-07T11:28:12.667" v="498" actId="1036"/>
          <ac:spMkLst>
            <pc:docMk/>
            <pc:sldMk cId="3374728749" sldId="619"/>
            <ac:spMk id="45081" creationId="{354232B9-64CA-46AF-8864-5C15A98A7BA8}"/>
          </ac:spMkLst>
        </pc:spChg>
        <pc:spChg chg="mod">
          <ac:chgData name="王 欣捷" userId="b965477fa0aef5e6" providerId="LiveId" clId="{2B0FDB0B-89C3-479F-AB9D-D58F11732152}" dt="2021-03-07T11:28:12.667" v="498" actId="1036"/>
          <ac:spMkLst>
            <pc:docMk/>
            <pc:sldMk cId="3374728749" sldId="619"/>
            <ac:spMk id="45082" creationId="{6378EF52-05D7-416A-B8DD-CE0B51198DDC}"/>
          </ac:spMkLst>
        </pc:spChg>
        <pc:spChg chg="mod">
          <ac:chgData name="王 欣捷" userId="b965477fa0aef5e6" providerId="LiveId" clId="{2B0FDB0B-89C3-479F-AB9D-D58F11732152}" dt="2021-03-07T11:28:12.667" v="498" actId="1036"/>
          <ac:spMkLst>
            <pc:docMk/>
            <pc:sldMk cId="3374728749" sldId="619"/>
            <ac:spMk id="45083" creationId="{C19A2F84-81A4-487E-B415-210C0C0B632A}"/>
          </ac:spMkLst>
        </pc:spChg>
        <pc:spChg chg="mod">
          <ac:chgData name="王 欣捷" userId="b965477fa0aef5e6" providerId="LiveId" clId="{2B0FDB0B-89C3-479F-AB9D-D58F11732152}" dt="2021-03-07T11:28:12.667" v="498" actId="1036"/>
          <ac:spMkLst>
            <pc:docMk/>
            <pc:sldMk cId="3374728749" sldId="619"/>
            <ac:spMk id="45084" creationId="{8784D0D9-79D3-4F06-A507-1F1B773EE50A}"/>
          </ac:spMkLst>
        </pc:spChg>
        <pc:spChg chg="mod">
          <ac:chgData name="王 欣捷" userId="b965477fa0aef5e6" providerId="LiveId" clId="{2B0FDB0B-89C3-479F-AB9D-D58F11732152}" dt="2021-03-07T11:28:12.667" v="498" actId="1036"/>
          <ac:spMkLst>
            <pc:docMk/>
            <pc:sldMk cId="3374728749" sldId="619"/>
            <ac:spMk id="45085" creationId="{AADC9BAB-7D88-47BF-A557-22C1B67F76D1}"/>
          </ac:spMkLst>
        </pc:spChg>
        <pc:spChg chg="mod">
          <ac:chgData name="王 欣捷" userId="b965477fa0aef5e6" providerId="LiveId" clId="{2B0FDB0B-89C3-479F-AB9D-D58F11732152}" dt="2021-03-07T11:28:12.667" v="498" actId="1036"/>
          <ac:spMkLst>
            <pc:docMk/>
            <pc:sldMk cId="3374728749" sldId="619"/>
            <ac:spMk id="45086" creationId="{1BBB4906-B180-4356-B70A-2FEE8BD27A68}"/>
          </ac:spMkLst>
        </pc:spChg>
        <pc:spChg chg="mod">
          <ac:chgData name="王 欣捷" userId="b965477fa0aef5e6" providerId="LiveId" clId="{2B0FDB0B-89C3-479F-AB9D-D58F11732152}" dt="2021-03-07T11:28:12.667" v="498" actId="1036"/>
          <ac:spMkLst>
            <pc:docMk/>
            <pc:sldMk cId="3374728749" sldId="619"/>
            <ac:spMk id="45087" creationId="{DC309312-A9F5-4177-B3C4-CC92E6A5C3E6}"/>
          </ac:spMkLst>
        </pc:spChg>
        <pc:spChg chg="mod">
          <ac:chgData name="王 欣捷" userId="b965477fa0aef5e6" providerId="LiveId" clId="{2B0FDB0B-89C3-479F-AB9D-D58F11732152}" dt="2021-03-07T11:28:12.667" v="498" actId="1036"/>
          <ac:spMkLst>
            <pc:docMk/>
            <pc:sldMk cId="3374728749" sldId="619"/>
            <ac:spMk id="45088" creationId="{A8B30FD1-48B9-46F8-8437-A614C02FD41F}"/>
          </ac:spMkLst>
        </pc:spChg>
        <pc:spChg chg="mod">
          <ac:chgData name="王 欣捷" userId="b965477fa0aef5e6" providerId="LiveId" clId="{2B0FDB0B-89C3-479F-AB9D-D58F11732152}" dt="2021-03-07T11:28:12.667" v="498" actId="1036"/>
          <ac:spMkLst>
            <pc:docMk/>
            <pc:sldMk cId="3374728749" sldId="619"/>
            <ac:spMk id="45089" creationId="{62D6598B-9578-4B1E-BF72-FCBC4C14F8F4}"/>
          </ac:spMkLst>
        </pc:spChg>
        <pc:spChg chg="mod">
          <ac:chgData name="王 欣捷" userId="b965477fa0aef5e6" providerId="LiveId" clId="{2B0FDB0B-89C3-479F-AB9D-D58F11732152}" dt="2021-03-07T11:28:12.667" v="498" actId="1036"/>
          <ac:spMkLst>
            <pc:docMk/>
            <pc:sldMk cId="3374728749" sldId="619"/>
            <ac:spMk id="45090" creationId="{C1B080C2-4797-4896-926A-BE05875210F5}"/>
          </ac:spMkLst>
        </pc:spChg>
        <pc:spChg chg="mod">
          <ac:chgData name="王 欣捷" userId="b965477fa0aef5e6" providerId="LiveId" clId="{2B0FDB0B-89C3-479F-AB9D-D58F11732152}" dt="2021-03-07T11:28:12.667" v="498" actId="1036"/>
          <ac:spMkLst>
            <pc:docMk/>
            <pc:sldMk cId="3374728749" sldId="619"/>
            <ac:spMk id="45091" creationId="{5CEECA54-965C-4601-AE0D-EC0333531C76}"/>
          </ac:spMkLst>
        </pc:spChg>
        <pc:spChg chg="mod">
          <ac:chgData name="王 欣捷" userId="b965477fa0aef5e6" providerId="LiveId" clId="{2B0FDB0B-89C3-479F-AB9D-D58F11732152}" dt="2021-03-07T11:28:12.667" v="498" actId="1036"/>
          <ac:spMkLst>
            <pc:docMk/>
            <pc:sldMk cId="3374728749" sldId="619"/>
            <ac:spMk id="45092" creationId="{3D560515-1382-4AE6-9926-630EB8BDB751}"/>
          </ac:spMkLst>
        </pc:spChg>
        <pc:spChg chg="mod">
          <ac:chgData name="王 欣捷" userId="b965477fa0aef5e6" providerId="LiveId" clId="{2B0FDB0B-89C3-479F-AB9D-D58F11732152}" dt="2021-03-07T11:28:12.667" v="498" actId="1036"/>
          <ac:spMkLst>
            <pc:docMk/>
            <pc:sldMk cId="3374728749" sldId="619"/>
            <ac:spMk id="45093" creationId="{76907BF1-E5E9-452E-AF53-A7190EF52744}"/>
          </ac:spMkLst>
        </pc:spChg>
        <pc:spChg chg="mod">
          <ac:chgData name="王 欣捷" userId="b965477fa0aef5e6" providerId="LiveId" clId="{2B0FDB0B-89C3-479F-AB9D-D58F11732152}" dt="2021-03-07T11:28:12.667" v="498" actId="1036"/>
          <ac:spMkLst>
            <pc:docMk/>
            <pc:sldMk cId="3374728749" sldId="619"/>
            <ac:spMk id="45094" creationId="{ADB90CE0-C474-4A30-A65B-DE4864ED301F}"/>
          </ac:spMkLst>
        </pc:spChg>
        <pc:spChg chg="mod">
          <ac:chgData name="王 欣捷" userId="b965477fa0aef5e6" providerId="LiveId" clId="{2B0FDB0B-89C3-479F-AB9D-D58F11732152}" dt="2021-03-07T11:28:12.667" v="498" actId="1036"/>
          <ac:spMkLst>
            <pc:docMk/>
            <pc:sldMk cId="3374728749" sldId="619"/>
            <ac:spMk id="45095" creationId="{7037E445-1F8D-4E1E-9160-4413C1740FA7}"/>
          </ac:spMkLst>
        </pc:spChg>
        <pc:spChg chg="mod">
          <ac:chgData name="王 欣捷" userId="b965477fa0aef5e6" providerId="LiveId" clId="{2B0FDB0B-89C3-479F-AB9D-D58F11732152}" dt="2021-03-07T11:28:18.741" v="518" actId="1035"/>
          <ac:spMkLst>
            <pc:docMk/>
            <pc:sldMk cId="3374728749" sldId="619"/>
            <ac:spMk id="45096" creationId="{2F618AA8-7DDD-4663-A1ED-EF6EE6F8DB25}"/>
          </ac:spMkLst>
        </pc:spChg>
        <pc:spChg chg="mod">
          <ac:chgData name="王 欣捷" userId="b965477fa0aef5e6" providerId="LiveId" clId="{2B0FDB0B-89C3-479F-AB9D-D58F11732152}" dt="2021-03-07T11:28:18.741" v="518" actId="1035"/>
          <ac:spMkLst>
            <pc:docMk/>
            <pc:sldMk cId="3374728749" sldId="619"/>
            <ac:spMk id="45098" creationId="{02C07582-B83A-48B2-BA8E-FCCAA558C901}"/>
          </ac:spMkLst>
        </pc:spChg>
        <pc:spChg chg="mod">
          <ac:chgData name="王 欣捷" userId="b965477fa0aef5e6" providerId="LiveId" clId="{2B0FDB0B-89C3-479F-AB9D-D58F11732152}" dt="2021-03-07T11:28:18.741" v="518" actId="1035"/>
          <ac:spMkLst>
            <pc:docMk/>
            <pc:sldMk cId="3374728749" sldId="619"/>
            <ac:spMk id="45099" creationId="{A84E6422-1DBF-49CD-BBAC-233B70D617A5}"/>
          </ac:spMkLst>
        </pc:spChg>
        <pc:spChg chg="mod">
          <ac:chgData name="王 欣捷" userId="b965477fa0aef5e6" providerId="LiveId" clId="{2B0FDB0B-89C3-479F-AB9D-D58F11732152}" dt="2021-03-07T11:28:18.741" v="518" actId="1035"/>
          <ac:spMkLst>
            <pc:docMk/>
            <pc:sldMk cId="3374728749" sldId="619"/>
            <ac:spMk id="45100" creationId="{F6BBFD1D-00E4-47F6-AD8D-833D3BA6A747}"/>
          </ac:spMkLst>
        </pc:spChg>
        <pc:spChg chg="mod">
          <ac:chgData name="王 欣捷" userId="b965477fa0aef5e6" providerId="LiveId" clId="{2B0FDB0B-89C3-479F-AB9D-D58F11732152}" dt="2021-03-07T11:28:18.741" v="518" actId="1035"/>
          <ac:spMkLst>
            <pc:docMk/>
            <pc:sldMk cId="3374728749" sldId="619"/>
            <ac:spMk id="45101" creationId="{499594A0-09BF-4CE8-8C70-4D76EB25F017}"/>
          </ac:spMkLst>
        </pc:spChg>
        <pc:spChg chg="mod">
          <ac:chgData name="王 欣捷" userId="b965477fa0aef5e6" providerId="LiveId" clId="{2B0FDB0B-89C3-479F-AB9D-D58F11732152}" dt="2021-03-07T11:28:18.741" v="518" actId="1035"/>
          <ac:spMkLst>
            <pc:docMk/>
            <pc:sldMk cId="3374728749" sldId="619"/>
            <ac:spMk id="45102" creationId="{D58350DB-551A-48C2-93AD-B157B2D355A0}"/>
          </ac:spMkLst>
        </pc:spChg>
        <pc:spChg chg="mod">
          <ac:chgData name="王 欣捷" userId="b965477fa0aef5e6" providerId="LiveId" clId="{2B0FDB0B-89C3-479F-AB9D-D58F11732152}" dt="2021-03-07T11:28:18.741" v="518" actId="1035"/>
          <ac:spMkLst>
            <pc:docMk/>
            <pc:sldMk cId="3374728749" sldId="619"/>
            <ac:spMk id="45103" creationId="{36D2D6E1-9863-4280-A4B3-6CA4D578C20C}"/>
          </ac:spMkLst>
        </pc:spChg>
        <pc:spChg chg="mod">
          <ac:chgData name="王 欣捷" userId="b965477fa0aef5e6" providerId="LiveId" clId="{2B0FDB0B-89C3-479F-AB9D-D58F11732152}" dt="2021-03-07T11:28:18.741" v="518" actId="1035"/>
          <ac:spMkLst>
            <pc:docMk/>
            <pc:sldMk cId="3374728749" sldId="619"/>
            <ac:spMk id="45104" creationId="{1BBA6C30-BB9F-4B5C-BE82-FE78EC84CBDC}"/>
          </ac:spMkLst>
        </pc:spChg>
        <pc:spChg chg="mod">
          <ac:chgData name="王 欣捷" userId="b965477fa0aef5e6" providerId="LiveId" clId="{2B0FDB0B-89C3-479F-AB9D-D58F11732152}" dt="2021-03-07T11:28:18.741" v="518" actId="1035"/>
          <ac:spMkLst>
            <pc:docMk/>
            <pc:sldMk cId="3374728749" sldId="619"/>
            <ac:spMk id="45105" creationId="{06EE970D-AA2D-4ADE-8A8F-9FA05DC730F7}"/>
          </ac:spMkLst>
        </pc:spChg>
        <pc:spChg chg="mod">
          <ac:chgData name="王 欣捷" userId="b965477fa0aef5e6" providerId="LiveId" clId="{2B0FDB0B-89C3-479F-AB9D-D58F11732152}" dt="2021-03-07T11:28:18.741" v="518" actId="1035"/>
          <ac:spMkLst>
            <pc:docMk/>
            <pc:sldMk cId="3374728749" sldId="619"/>
            <ac:spMk id="45106" creationId="{9AA89914-FAB6-4E80-9146-328158380478}"/>
          </ac:spMkLst>
        </pc:spChg>
        <pc:spChg chg="mod">
          <ac:chgData name="王 欣捷" userId="b965477fa0aef5e6" providerId="LiveId" clId="{2B0FDB0B-89C3-479F-AB9D-D58F11732152}" dt="2021-03-07T11:28:18.741" v="518" actId="1035"/>
          <ac:spMkLst>
            <pc:docMk/>
            <pc:sldMk cId="3374728749" sldId="619"/>
            <ac:spMk id="45107" creationId="{C9639E70-F6CF-4BA5-8AFB-397F60C309BA}"/>
          </ac:spMkLst>
        </pc:spChg>
        <pc:spChg chg="mod">
          <ac:chgData name="王 欣捷" userId="b965477fa0aef5e6" providerId="LiveId" clId="{2B0FDB0B-89C3-479F-AB9D-D58F11732152}" dt="2021-03-07T11:28:18.741" v="518" actId="1035"/>
          <ac:spMkLst>
            <pc:docMk/>
            <pc:sldMk cId="3374728749" sldId="619"/>
            <ac:spMk id="45108" creationId="{CCFBDC19-4BE7-4EF5-AF57-2B0865E2FFF0}"/>
          </ac:spMkLst>
        </pc:spChg>
        <pc:spChg chg="mod">
          <ac:chgData name="王 欣捷" userId="b965477fa0aef5e6" providerId="LiveId" clId="{2B0FDB0B-89C3-479F-AB9D-D58F11732152}" dt="2021-03-07T11:28:18.741" v="518" actId="1035"/>
          <ac:spMkLst>
            <pc:docMk/>
            <pc:sldMk cId="3374728749" sldId="619"/>
            <ac:spMk id="45109" creationId="{BBB27351-DB64-475E-9640-0EE64067E3EF}"/>
          </ac:spMkLst>
        </pc:spChg>
        <pc:spChg chg="mod">
          <ac:chgData name="王 欣捷" userId="b965477fa0aef5e6" providerId="LiveId" clId="{2B0FDB0B-89C3-479F-AB9D-D58F11732152}" dt="2021-03-07T11:28:18.741" v="518" actId="1035"/>
          <ac:spMkLst>
            <pc:docMk/>
            <pc:sldMk cId="3374728749" sldId="619"/>
            <ac:spMk id="45110" creationId="{5BCF6FC1-BA8A-4BB0-82AC-AA085341482A}"/>
          </ac:spMkLst>
        </pc:spChg>
        <pc:spChg chg="mod">
          <ac:chgData name="王 欣捷" userId="b965477fa0aef5e6" providerId="LiveId" clId="{2B0FDB0B-89C3-479F-AB9D-D58F11732152}" dt="2021-03-07T11:28:18.741" v="518" actId="1035"/>
          <ac:spMkLst>
            <pc:docMk/>
            <pc:sldMk cId="3374728749" sldId="619"/>
            <ac:spMk id="45111" creationId="{B06A28AF-75C2-418D-99CA-25B2139170CE}"/>
          </ac:spMkLst>
        </pc:spChg>
        <pc:spChg chg="mod">
          <ac:chgData name="王 欣捷" userId="b965477fa0aef5e6" providerId="LiveId" clId="{2B0FDB0B-89C3-479F-AB9D-D58F11732152}" dt="2021-03-07T11:28:18.741" v="518" actId="1035"/>
          <ac:spMkLst>
            <pc:docMk/>
            <pc:sldMk cId="3374728749" sldId="619"/>
            <ac:spMk id="45112" creationId="{DA961D20-58DD-44E1-8F69-1F6BD178F343}"/>
          </ac:spMkLst>
        </pc:spChg>
        <pc:spChg chg="mod">
          <ac:chgData name="王 欣捷" userId="b965477fa0aef5e6" providerId="LiveId" clId="{2B0FDB0B-89C3-479F-AB9D-D58F11732152}" dt="2021-03-07T11:28:18.741" v="518" actId="1035"/>
          <ac:spMkLst>
            <pc:docMk/>
            <pc:sldMk cId="3374728749" sldId="619"/>
            <ac:spMk id="45113" creationId="{A1404FE2-A619-414E-BA50-7A6C7D1712C8}"/>
          </ac:spMkLst>
        </pc:spChg>
        <pc:spChg chg="mod">
          <ac:chgData name="王 欣捷" userId="b965477fa0aef5e6" providerId="LiveId" clId="{2B0FDB0B-89C3-479F-AB9D-D58F11732152}" dt="2021-03-07T11:28:18.741" v="518" actId="1035"/>
          <ac:spMkLst>
            <pc:docMk/>
            <pc:sldMk cId="3374728749" sldId="619"/>
            <ac:spMk id="45114" creationId="{D255A630-5972-405A-912D-C6820CA9D6F5}"/>
          </ac:spMkLst>
        </pc:spChg>
        <pc:spChg chg="mod">
          <ac:chgData name="王 欣捷" userId="b965477fa0aef5e6" providerId="LiveId" clId="{2B0FDB0B-89C3-479F-AB9D-D58F11732152}" dt="2021-03-07T11:28:18.741" v="518" actId="1035"/>
          <ac:spMkLst>
            <pc:docMk/>
            <pc:sldMk cId="3374728749" sldId="619"/>
            <ac:spMk id="45115" creationId="{531BF017-9FB3-455C-B74A-CC8EAAAB3B06}"/>
          </ac:spMkLst>
        </pc:spChg>
        <pc:spChg chg="mod">
          <ac:chgData name="王 欣捷" userId="b965477fa0aef5e6" providerId="LiveId" clId="{2B0FDB0B-89C3-479F-AB9D-D58F11732152}" dt="2021-03-07T11:28:18.741" v="518" actId="1035"/>
          <ac:spMkLst>
            <pc:docMk/>
            <pc:sldMk cId="3374728749" sldId="619"/>
            <ac:spMk id="45116" creationId="{AA14F401-AD44-4425-85E5-5E09FB27083F}"/>
          </ac:spMkLst>
        </pc:spChg>
        <pc:spChg chg="mod">
          <ac:chgData name="王 欣捷" userId="b965477fa0aef5e6" providerId="LiveId" clId="{2B0FDB0B-89C3-479F-AB9D-D58F11732152}" dt="2021-03-07T11:28:18.741" v="518" actId="1035"/>
          <ac:spMkLst>
            <pc:docMk/>
            <pc:sldMk cId="3374728749" sldId="619"/>
            <ac:spMk id="45117" creationId="{247A4938-F9F3-4B4F-A1D2-5E49DEE071D0}"/>
          </ac:spMkLst>
        </pc:spChg>
        <pc:spChg chg="mod">
          <ac:chgData name="王 欣捷" userId="b965477fa0aef5e6" providerId="LiveId" clId="{2B0FDB0B-89C3-479F-AB9D-D58F11732152}" dt="2021-03-07T11:28:18.741" v="518" actId="1035"/>
          <ac:spMkLst>
            <pc:docMk/>
            <pc:sldMk cId="3374728749" sldId="619"/>
            <ac:spMk id="45118" creationId="{BECD970D-FA47-44DE-B8FC-57B3A0346253}"/>
          </ac:spMkLst>
        </pc:spChg>
        <pc:spChg chg="mod">
          <ac:chgData name="王 欣捷" userId="b965477fa0aef5e6" providerId="LiveId" clId="{2B0FDB0B-89C3-479F-AB9D-D58F11732152}" dt="2021-03-07T11:28:18.741" v="518" actId="1035"/>
          <ac:spMkLst>
            <pc:docMk/>
            <pc:sldMk cId="3374728749" sldId="619"/>
            <ac:spMk id="45119" creationId="{80C68255-86F5-4769-8750-5B96CFE31AAC}"/>
          </ac:spMkLst>
        </pc:spChg>
        <pc:spChg chg="mod">
          <ac:chgData name="王 欣捷" userId="b965477fa0aef5e6" providerId="LiveId" clId="{2B0FDB0B-89C3-479F-AB9D-D58F11732152}" dt="2021-03-07T11:28:18.741" v="518" actId="1035"/>
          <ac:spMkLst>
            <pc:docMk/>
            <pc:sldMk cId="3374728749" sldId="619"/>
            <ac:spMk id="45120" creationId="{22BFD62F-B287-4068-8F0B-1BD915E6A2D8}"/>
          </ac:spMkLst>
        </pc:spChg>
        <pc:spChg chg="mod">
          <ac:chgData name="王 欣捷" userId="b965477fa0aef5e6" providerId="LiveId" clId="{2B0FDB0B-89C3-479F-AB9D-D58F11732152}" dt="2021-03-07T11:28:18.741" v="518" actId="1035"/>
          <ac:spMkLst>
            <pc:docMk/>
            <pc:sldMk cId="3374728749" sldId="619"/>
            <ac:spMk id="45121" creationId="{00E6B85E-CF70-40B0-8582-50158B06DE09}"/>
          </ac:spMkLst>
        </pc:spChg>
        <pc:spChg chg="mod">
          <ac:chgData name="王 欣捷" userId="b965477fa0aef5e6" providerId="LiveId" clId="{2B0FDB0B-89C3-479F-AB9D-D58F11732152}" dt="2021-03-07T11:28:18.741" v="518" actId="1035"/>
          <ac:spMkLst>
            <pc:docMk/>
            <pc:sldMk cId="3374728749" sldId="619"/>
            <ac:spMk id="45122" creationId="{A3AE9D44-054D-420E-BF0B-77A5F0722BCF}"/>
          </ac:spMkLst>
        </pc:spChg>
        <pc:spChg chg="mod">
          <ac:chgData name="王 欣捷" userId="b965477fa0aef5e6" providerId="LiveId" clId="{2B0FDB0B-89C3-479F-AB9D-D58F11732152}" dt="2021-03-07T11:28:18.741" v="518" actId="1035"/>
          <ac:spMkLst>
            <pc:docMk/>
            <pc:sldMk cId="3374728749" sldId="619"/>
            <ac:spMk id="45123" creationId="{CBAA604F-7BD8-415E-A7FC-D623FD53E208}"/>
          </ac:spMkLst>
        </pc:spChg>
        <pc:spChg chg="mod">
          <ac:chgData name="王 欣捷" userId="b965477fa0aef5e6" providerId="LiveId" clId="{2B0FDB0B-89C3-479F-AB9D-D58F11732152}" dt="2021-03-07T11:28:18.741" v="518" actId="1035"/>
          <ac:spMkLst>
            <pc:docMk/>
            <pc:sldMk cId="3374728749" sldId="619"/>
            <ac:spMk id="45124" creationId="{C05EAD1C-2904-40B3-9241-B1E139CEB678}"/>
          </ac:spMkLst>
        </pc:spChg>
        <pc:spChg chg="mod">
          <ac:chgData name="王 欣捷" userId="b965477fa0aef5e6" providerId="LiveId" clId="{2B0FDB0B-89C3-479F-AB9D-D58F11732152}" dt="2021-03-07T11:28:18.741" v="518" actId="1035"/>
          <ac:spMkLst>
            <pc:docMk/>
            <pc:sldMk cId="3374728749" sldId="619"/>
            <ac:spMk id="45125" creationId="{CD94554F-4EB0-48AB-9AE4-8C8E0878E3EB}"/>
          </ac:spMkLst>
        </pc:spChg>
        <pc:spChg chg="mod">
          <ac:chgData name="王 欣捷" userId="b965477fa0aef5e6" providerId="LiveId" clId="{2B0FDB0B-89C3-479F-AB9D-D58F11732152}" dt="2021-03-07T11:28:18.741" v="518" actId="1035"/>
          <ac:spMkLst>
            <pc:docMk/>
            <pc:sldMk cId="3374728749" sldId="619"/>
            <ac:spMk id="45126" creationId="{2D0F8EC7-BCBF-49C6-BC18-D84FE3AED1C2}"/>
          </ac:spMkLst>
        </pc:spChg>
        <pc:spChg chg="mod">
          <ac:chgData name="王 欣捷" userId="b965477fa0aef5e6" providerId="LiveId" clId="{2B0FDB0B-89C3-479F-AB9D-D58F11732152}" dt="2021-03-07T11:28:18.741" v="518" actId="1035"/>
          <ac:spMkLst>
            <pc:docMk/>
            <pc:sldMk cId="3374728749" sldId="619"/>
            <ac:spMk id="45127" creationId="{68C397E5-E4C3-4680-9474-F97B5398C6AC}"/>
          </ac:spMkLst>
        </pc:spChg>
        <pc:spChg chg="mod">
          <ac:chgData name="王 欣捷" userId="b965477fa0aef5e6" providerId="LiveId" clId="{2B0FDB0B-89C3-479F-AB9D-D58F11732152}" dt="2021-03-07T11:28:18.741" v="518" actId="1035"/>
          <ac:spMkLst>
            <pc:docMk/>
            <pc:sldMk cId="3374728749" sldId="619"/>
            <ac:spMk id="45128" creationId="{63245C34-4A94-4B35-A524-55DD547D7F66}"/>
          </ac:spMkLst>
        </pc:spChg>
        <pc:spChg chg="mod">
          <ac:chgData name="王 欣捷" userId="b965477fa0aef5e6" providerId="LiveId" clId="{2B0FDB0B-89C3-479F-AB9D-D58F11732152}" dt="2021-03-07T11:28:18.741" v="518" actId="1035"/>
          <ac:spMkLst>
            <pc:docMk/>
            <pc:sldMk cId="3374728749" sldId="619"/>
            <ac:spMk id="45129" creationId="{248E416F-0087-4AEA-B80A-718325523F6F}"/>
          </ac:spMkLst>
        </pc:spChg>
        <pc:spChg chg="mod">
          <ac:chgData name="王 欣捷" userId="b965477fa0aef5e6" providerId="LiveId" clId="{2B0FDB0B-89C3-479F-AB9D-D58F11732152}" dt="2021-03-07T11:28:18.741" v="518" actId="1035"/>
          <ac:spMkLst>
            <pc:docMk/>
            <pc:sldMk cId="3374728749" sldId="619"/>
            <ac:spMk id="45130" creationId="{DF61FB21-CF32-43B3-A89E-B5E0A3F9DCE2}"/>
          </ac:spMkLst>
        </pc:spChg>
        <pc:spChg chg="mod">
          <ac:chgData name="王 欣捷" userId="b965477fa0aef5e6" providerId="LiveId" clId="{2B0FDB0B-89C3-479F-AB9D-D58F11732152}" dt="2021-03-07T11:28:18.741" v="518" actId="1035"/>
          <ac:spMkLst>
            <pc:docMk/>
            <pc:sldMk cId="3374728749" sldId="619"/>
            <ac:spMk id="45131" creationId="{2F5A24BF-1497-40E5-BE24-536A2A7370D1}"/>
          </ac:spMkLst>
        </pc:spChg>
        <pc:spChg chg="mod">
          <ac:chgData name="王 欣捷" userId="b965477fa0aef5e6" providerId="LiveId" clId="{2B0FDB0B-89C3-479F-AB9D-D58F11732152}" dt="2021-03-07T11:28:18.741" v="518" actId="1035"/>
          <ac:spMkLst>
            <pc:docMk/>
            <pc:sldMk cId="3374728749" sldId="619"/>
            <ac:spMk id="45132" creationId="{3AE27074-75B2-4E47-B964-3D9B7DEFBA73}"/>
          </ac:spMkLst>
        </pc:spChg>
        <pc:spChg chg="mod">
          <ac:chgData name="王 欣捷" userId="b965477fa0aef5e6" providerId="LiveId" clId="{2B0FDB0B-89C3-479F-AB9D-D58F11732152}" dt="2021-03-07T11:28:18.741" v="518" actId="1035"/>
          <ac:spMkLst>
            <pc:docMk/>
            <pc:sldMk cId="3374728749" sldId="619"/>
            <ac:spMk id="45133" creationId="{57A03D9B-69DF-417E-8577-4BDEE8A49DE4}"/>
          </ac:spMkLst>
        </pc:spChg>
        <pc:grpChg chg="mod">
          <ac:chgData name="王 欣捷" userId="b965477fa0aef5e6" providerId="LiveId" clId="{2B0FDB0B-89C3-479F-AB9D-D58F11732152}" dt="2021-03-07T11:28:27.704" v="519"/>
          <ac:grpSpMkLst>
            <pc:docMk/>
            <pc:sldMk cId="3374728749" sldId="619"/>
            <ac:grpSpMk id="45060" creationId="{80732699-300B-4610-A44F-5826E469A40A}"/>
          </ac:grpSpMkLst>
        </pc:grpChg>
        <pc:grpChg chg="mod">
          <ac:chgData name="王 欣捷" userId="b965477fa0aef5e6" providerId="LiveId" clId="{2B0FDB0B-89C3-479F-AB9D-D58F11732152}" dt="2021-03-07T11:28:12.667" v="498" actId="1036"/>
          <ac:grpSpMkLst>
            <pc:docMk/>
            <pc:sldMk cId="3374728749" sldId="619"/>
            <ac:grpSpMk id="45061" creationId="{957A33F3-2788-4540-8095-C53A9227DC34}"/>
          </ac:grpSpMkLst>
        </pc:grpChg>
        <pc:grpChg chg="mod">
          <ac:chgData name="王 欣捷" userId="b965477fa0aef5e6" providerId="LiveId" clId="{2B0FDB0B-89C3-479F-AB9D-D58F11732152}" dt="2021-03-07T11:28:18.741" v="518" actId="1035"/>
          <ac:grpSpMkLst>
            <pc:docMk/>
            <pc:sldMk cId="3374728749" sldId="619"/>
            <ac:grpSpMk id="45097" creationId="{6CE9C03E-9FAA-4AA8-99B5-1C06BAB29FDA}"/>
          </ac:grpSpMkLst>
        </pc:grpChg>
      </pc:sldChg>
      <pc:sldChg chg="modSp mod">
        <pc:chgData name="王 欣捷" userId="b965477fa0aef5e6" providerId="LiveId" clId="{2B0FDB0B-89C3-479F-AB9D-D58F11732152}" dt="2021-03-07T11:29:42.736" v="573"/>
        <pc:sldMkLst>
          <pc:docMk/>
          <pc:sldMk cId="644326985" sldId="620"/>
        </pc:sldMkLst>
        <pc:spChg chg="mod">
          <ac:chgData name="王 欣捷" userId="b965477fa0aef5e6" providerId="LiveId" clId="{2B0FDB0B-89C3-479F-AB9D-D58F11732152}" dt="2021-03-07T10:06:53.834" v="265"/>
          <ac:spMkLst>
            <pc:docMk/>
            <pc:sldMk cId="644326985" sldId="620"/>
            <ac:spMk id="46082" creationId="{8DE557F5-B78D-48A8-B64B-DDF3EC146FA3}"/>
          </ac:spMkLst>
        </pc:spChg>
        <pc:spChg chg="mod">
          <ac:chgData name="王 欣捷" userId="b965477fa0aef5e6" providerId="LiveId" clId="{2B0FDB0B-89C3-479F-AB9D-D58F11732152}" dt="2021-03-07T11:28:56.734" v="529" actId="1036"/>
          <ac:spMkLst>
            <pc:docMk/>
            <pc:sldMk cId="644326985" sldId="620"/>
            <ac:spMk id="46086" creationId="{4D01F034-CB56-48B8-8F65-88AA9323B6DE}"/>
          </ac:spMkLst>
        </pc:spChg>
        <pc:spChg chg="mod">
          <ac:chgData name="王 欣捷" userId="b965477fa0aef5e6" providerId="LiveId" clId="{2B0FDB0B-89C3-479F-AB9D-D58F11732152}" dt="2021-03-07T11:28:56.734" v="529" actId="1036"/>
          <ac:spMkLst>
            <pc:docMk/>
            <pc:sldMk cId="644326985" sldId="620"/>
            <ac:spMk id="46087" creationId="{6ABA07D2-C25B-4610-AC95-C55DE7F1FAB8}"/>
          </ac:spMkLst>
        </pc:spChg>
        <pc:spChg chg="mod">
          <ac:chgData name="王 欣捷" userId="b965477fa0aef5e6" providerId="LiveId" clId="{2B0FDB0B-89C3-479F-AB9D-D58F11732152}" dt="2021-03-07T11:28:56.734" v="529" actId="1036"/>
          <ac:spMkLst>
            <pc:docMk/>
            <pc:sldMk cId="644326985" sldId="620"/>
            <ac:spMk id="46088" creationId="{905F056B-1E41-4665-964F-15405CEF2803}"/>
          </ac:spMkLst>
        </pc:spChg>
        <pc:spChg chg="mod">
          <ac:chgData name="王 欣捷" userId="b965477fa0aef5e6" providerId="LiveId" clId="{2B0FDB0B-89C3-479F-AB9D-D58F11732152}" dt="2021-03-07T11:28:56.734" v="529" actId="1036"/>
          <ac:spMkLst>
            <pc:docMk/>
            <pc:sldMk cId="644326985" sldId="620"/>
            <ac:spMk id="46089" creationId="{D55A7686-A77C-4471-921C-AA2D7242F913}"/>
          </ac:spMkLst>
        </pc:spChg>
        <pc:spChg chg="mod">
          <ac:chgData name="王 欣捷" userId="b965477fa0aef5e6" providerId="LiveId" clId="{2B0FDB0B-89C3-479F-AB9D-D58F11732152}" dt="2021-03-07T11:28:56.734" v="529" actId="1036"/>
          <ac:spMkLst>
            <pc:docMk/>
            <pc:sldMk cId="644326985" sldId="620"/>
            <ac:spMk id="46090" creationId="{1589D624-7557-4092-93AD-62B7EC3F8D29}"/>
          </ac:spMkLst>
        </pc:spChg>
        <pc:spChg chg="mod">
          <ac:chgData name="王 欣捷" userId="b965477fa0aef5e6" providerId="LiveId" clId="{2B0FDB0B-89C3-479F-AB9D-D58F11732152}" dt="2021-03-07T11:28:56.734" v="529" actId="1036"/>
          <ac:spMkLst>
            <pc:docMk/>
            <pc:sldMk cId="644326985" sldId="620"/>
            <ac:spMk id="46091" creationId="{50F63C21-9643-42EC-B85D-A771298BE620}"/>
          </ac:spMkLst>
        </pc:spChg>
        <pc:spChg chg="mod">
          <ac:chgData name="王 欣捷" userId="b965477fa0aef5e6" providerId="LiveId" clId="{2B0FDB0B-89C3-479F-AB9D-D58F11732152}" dt="2021-03-07T11:28:56.734" v="529" actId="1036"/>
          <ac:spMkLst>
            <pc:docMk/>
            <pc:sldMk cId="644326985" sldId="620"/>
            <ac:spMk id="46092" creationId="{333D168D-302F-4AE6-9743-4D53D2FAC533}"/>
          </ac:spMkLst>
        </pc:spChg>
        <pc:spChg chg="mod">
          <ac:chgData name="王 欣捷" userId="b965477fa0aef5e6" providerId="LiveId" clId="{2B0FDB0B-89C3-479F-AB9D-D58F11732152}" dt="2021-03-07T11:28:56.734" v="529" actId="1036"/>
          <ac:spMkLst>
            <pc:docMk/>
            <pc:sldMk cId="644326985" sldId="620"/>
            <ac:spMk id="46093" creationId="{CD9A922A-E3EA-4DF6-9617-D3D78DA8D464}"/>
          </ac:spMkLst>
        </pc:spChg>
        <pc:spChg chg="mod">
          <ac:chgData name="王 欣捷" userId="b965477fa0aef5e6" providerId="LiveId" clId="{2B0FDB0B-89C3-479F-AB9D-D58F11732152}" dt="2021-03-07T11:28:56.734" v="529" actId="1036"/>
          <ac:spMkLst>
            <pc:docMk/>
            <pc:sldMk cId="644326985" sldId="620"/>
            <ac:spMk id="46094" creationId="{34F1DC35-8437-482D-8984-0CF300C8BD77}"/>
          </ac:spMkLst>
        </pc:spChg>
        <pc:spChg chg="mod">
          <ac:chgData name="王 欣捷" userId="b965477fa0aef5e6" providerId="LiveId" clId="{2B0FDB0B-89C3-479F-AB9D-D58F11732152}" dt="2021-03-07T11:28:56.734" v="529" actId="1036"/>
          <ac:spMkLst>
            <pc:docMk/>
            <pc:sldMk cId="644326985" sldId="620"/>
            <ac:spMk id="46095" creationId="{7A3D7091-5A21-45E3-8A11-1E6F55411D31}"/>
          </ac:spMkLst>
        </pc:spChg>
        <pc:spChg chg="mod">
          <ac:chgData name="王 欣捷" userId="b965477fa0aef5e6" providerId="LiveId" clId="{2B0FDB0B-89C3-479F-AB9D-D58F11732152}" dt="2021-03-07T11:28:56.734" v="529" actId="1036"/>
          <ac:spMkLst>
            <pc:docMk/>
            <pc:sldMk cId="644326985" sldId="620"/>
            <ac:spMk id="46096" creationId="{AD2DBDB1-999B-41D4-BA24-7AC359962409}"/>
          </ac:spMkLst>
        </pc:spChg>
        <pc:spChg chg="mod">
          <ac:chgData name="王 欣捷" userId="b965477fa0aef5e6" providerId="LiveId" clId="{2B0FDB0B-89C3-479F-AB9D-D58F11732152}" dt="2021-03-07T11:28:56.734" v="529" actId="1036"/>
          <ac:spMkLst>
            <pc:docMk/>
            <pc:sldMk cId="644326985" sldId="620"/>
            <ac:spMk id="46097" creationId="{74412228-E5A0-4AB9-B3C3-D37FCAB912CE}"/>
          </ac:spMkLst>
        </pc:spChg>
        <pc:spChg chg="mod">
          <ac:chgData name="王 欣捷" userId="b965477fa0aef5e6" providerId="LiveId" clId="{2B0FDB0B-89C3-479F-AB9D-D58F11732152}" dt="2021-03-07T11:28:56.734" v="529" actId="1036"/>
          <ac:spMkLst>
            <pc:docMk/>
            <pc:sldMk cId="644326985" sldId="620"/>
            <ac:spMk id="46098" creationId="{245BA7D7-6B26-4961-B7EC-ACACC69F7535}"/>
          </ac:spMkLst>
        </pc:spChg>
        <pc:spChg chg="mod">
          <ac:chgData name="王 欣捷" userId="b965477fa0aef5e6" providerId="LiveId" clId="{2B0FDB0B-89C3-479F-AB9D-D58F11732152}" dt="2021-03-07T11:28:56.734" v="529" actId="1036"/>
          <ac:spMkLst>
            <pc:docMk/>
            <pc:sldMk cId="644326985" sldId="620"/>
            <ac:spMk id="46099" creationId="{4B8F4B57-06D4-4002-8BD0-BAE93F2AF2B1}"/>
          </ac:spMkLst>
        </pc:spChg>
        <pc:spChg chg="mod">
          <ac:chgData name="王 欣捷" userId="b965477fa0aef5e6" providerId="LiveId" clId="{2B0FDB0B-89C3-479F-AB9D-D58F11732152}" dt="2021-03-07T11:28:56.734" v="529" actId="1036"/>
          <ac:spMkLst>
            <pc:docMk/>
            <pc:sldMk cId="644326985" sldId="620"/>
            <ac:spMk id="46100" creationId="{20A4ECFB-1C77-4261-879B-B460B14A5743}"/>
          </ac:spMkLst>
        </pc:spChg>
        <pc:spChg chg="mod">
          <ac:chgData name="王 欣捷" userId="b965477fa0aef5e6" providerId="LiveId" clId="{2B0FDB0B-89C3-479F-AB9D-D58F11732152}" dt="2021-03-07T11:28:56.734" v="529" actId="1036"/>
          <ac:spMkLst>
            <pc:docMk/>
            <pc:sldMk cId="644326985" sldId="620"/>
            <ac:spMk id="46101" creationId="{D376AF40-F29B-4147-9516-1BF2986B68C5}"/>
          </ac:spMkLst>
        </pc:spChg>
        <pc:spChg chg="mod">
          <ac:chgData name="王 欣捷" userId="b965477fa0aef5e6" providerId="LiveId" clId="{2B0FDB0B-89C3-479F-AB9D-D58F11732152}" dt="2021-03-07T11:28:56.734" v="529" actId="1036"/>
          <ac:spMkLst>
            <pc:docMk/>
            <pc:sldMk cId="644326985" sldId="620"/>
            <ac:spMk id="46102" creationId="{0069564C-8B17-4679-8FE1-AD663A87F83A}"/>
          </ac:spMkLst>
        </pc:spChg>
        <pc:spChg chg="mod">
          <ac:chgData name="王 欣捷" userId="b965477fa0aef5e6" providerId="LiveId" clId="{2B0FDB0B-89C3-479F-AB9D-D58F11732152}" dt="2021-03-07T11:28:56.734" v="529" actId="1036"/>
          <ac:spMkLst>
            <pc:docMk/>
            <pc:sldMk cId="644326985" sldId="620"/>
            <ac:spMk id="46103" creationId="{BDF02F74-7734-4B77-88D9-55236AB54964}"/>
          </ac:spMkLst>
        </pc:spChg>
        <pc:spChg chg="mod">
          <ac:chgData name="王 欣捷" userId="b965477fa0aef5e6" providerId="LiveId" clId="{2B0FDB0B-89C3-479F-AB9D-D58F11732152}" dt="2021-03-07T11:28:56.734" v="529" actId="1036"/>
          <ac:spMkLst>
            <pc:docMk/>
            <pc:sldMk cId="644326985" sldId="620"/>
            <ac:spMk id="46104" creationId="{80714559-DD78-41BB-A937-F499F6841201}"/>
          </ac:spMkLst>
        </pc:spChg>
        <pc:spChg chg="mod">
          <ac:chgData name="王 欣捷" userId="b965477fa0aef5e6" providerId="LiveId" clId="{2B0FDB0B-89C3-479F-AB9D-D58F11732152}" dt="2021-03-07T11:28:56.734" v="529" actId="1036"/>
          <ac:spMkLst>
            <pc:docMk/>
            <pc:sldMk cId="644326985" sldId="620"/>
            <ac:spMk id="46105" creationId="{7BD27C8C-CEFB-4F5C-BC5F-0E6D04D47BE6}"/>
          </ac:spMkLst>
        </pc:spChg>
        <pc:spChg chg="mod">
          <ac:chgData name="王 欣捷" userId="b965477fa0aef5e6" providerId="LiveId" clId="{2B0FDB0B-89C3-479F-AB9D-D58F11732152}" dt="2021-03-07T11:28:56.734" v="529" actId="1036"/>
          <ac:spMkLst>
            <pc:docMk/>
            <pc:sldMk cId="644326985" sldId="620"/>
            <ac:spMk id="46106" creationId="{57F55197-B330-434F-B501-6AB20C7120D7}"/>
          </ac:spMkLst>
        </pc:spChg>
        <pc:spChg chg="mod">
          <ac:chgData name="王 欣捷" userId="b965477fa0aef5e6" providerId="LiveId" clId="{2B0FDB0B-89C3-479F-AB9D-D58F11732152}" dt="2021-03-07T11:28:56.734" v="529" actId="1036"/>
          <ac:spMkLst>
            <pc:docMk/>
            <pc:sldMk cId="644326985" sldId="620"/>
            <ac:spMk id="46107" creationId="{6DFBC84D-1308-4AB0-9A1A-CC665468D5F4}"/>
          </ac:spMkLst>
        </pc:spChg>
        <pc:spChg chg="mod">
          <ac:chgData name="王 欣捷" userId="b965477fa0aef5e6" providerId="LiveId" clId="{2B0FDB0B-89C3-479F-AB9D-D58F11732152}" dt="2021-03-07T11:28:56.734" v="529" actId="1036"/>
          <ac:spMkLst>
            <pc:docMk/>
            <pc:sldMk cId="644326985" sldId="620"/>
            <ac:spMk id="46108" creationId="{0ACEEECA-252B-4ACE-9298-9F611A99A25F}"/>
          </ac:spMkLst>
        </pc:spChg>
        <pc:spChg chg="mod">
          <ac:chgData name="王 欣捷" userId="b965477fa0aef5e6" providerId="LiveId" clId="{2B0FDB0B-89C3-479F-AB9D-D58F11732152}" dt="2021-03-07T11:28:56.734" v="529" actId="1036"/>
          <ac:spMkLst>
            <pc:docMk/>
            <pc:sldMk cId="644326985" sldId="620"/>
            <ac:spMk id="46109" creationId="{A28E9C58-1EAC-4290-A437-68BB9DE856BC}"/>
          </ac:spMkLst>
        </pc:spChg>
        <pc:spChg chg="mod">
          <ac:chgData name="王 欣捷" userId="b965477fa0aef5e6" providerId="LiveId" clId="{2B0FDB0B-89C3-479F-AB9D-D58F11732152}" dt="2021-03-07T11:28:56.734" v="529" actId="1036"/>
          <ac:spMkLst>
            <pc:docMk/>
            <pc:sldMk cId="644326985" sldId="620"/>
            <ac:spMk id="46110" creationId="{9F4A9C2C-BDCF-4D1D-9341-41DEF44F2443}"/>
          </ac:spMkLst>
        </pc:spChg>
        <pc:spChg chg="mod">
          <ac:chgData name="王 欣捷" userId="b965477fa0aef5e6" providerId="LiveId" clId="{2B0FDB0B-89C3-479F-AB9D-D58F11732152}" dt="2021-03-07T11:28:56.734" v="529" actId="1036"/>
          <ac:spMkLst>
            <pc:docMk/>
            <pc:sldMk cId="644326985" sldId="620"/>
            <ac:spMk id="46111" creationId="{FEE2A922-37D7-4B0F-BE8F-9F4A73950C7A}"/>
          </ac:spMkLst>
        </pc:spChg>
        <pc:spChg chg="mod">
          <ac:chgData name="王 欣捷" userId="b965477fa0aef5e6" providerId="LiveId" clId="{2B0FDB0B-89C3-479F-AB9D-D58F11732152}" dt="2021-03-07T11:28:56.734" v="529" actId="1036"/>
          <ac:spMkLst>
            <pc:docMk/>
            <pc:sldMk cId="644326985" sldId="620"/>
            <ac:spMk id="46112" creationId="{53AE8F41-9C2B-4639-8BE3-AA99BFC69B7C}"/>
          </ac:spMkLst>
        </pc:spChg>
        <pc:spChg chg="mod">
          <ac:chgData name="王 欣捷" userId="b965477fa0aef5e6" providerId="LiveId" clId="{2B0FDB0B-89C3-479F-AB9D-D58F11732152}" dt="2021-03-07T11:28:56.734" v="529" actId="1036"/>
          <ac:spMkLst>
            <pc:docMk/>
            <pc:sldMk cId="644326985" sldId="620"/>
            <ac:spMk id="46113" creationId="{2347D105-B578-4B80-8366-0BEDD463E623}"/>
          </ac:spMkLst>
        </pc:spChg>
        <pc:spChg chg="mod">
          <ac:chgData name="王 欣捷" userId="b965477fa0aef5e6" providerId="LiveId" clId="{2B0FDB0B-89C3-479F-AB9D-D58F11732152}" dt="2021-03-07T11:28:56.734" v="529" actId="1036"/>
          <ac:spMkLst>
            <pc:docMk/>
            <pc:sldMk cId="644326985" sldId="620"/>
            <ac:spMk id="46114" creationId="{C6188D36-1519-43C2-9B49-12671F6D78AE}"/>
          </ac:spMkLst>
        </pc:spChg>
        <pc:spChg chg="mod">
          <ac:chgData name="王 欣捷" userId="b965477fa0aef5e6" providerId="LiveId" clId="{2B0FDB0B-89C3-479F-AB9D-D58F11732152}" dt="2021-03-07T11:28:56.734" v="529" actId="1036"/>
          <ac:spMkLst>
            <pc:docMk/>
            <pc:sldMk cId="644326985" sldId="620"/>
            <ac:spMk id="46115" creationId="{84D50FB5-0040-435D-9823-D4907D68CF0D}"/>
          </ac:spMkLst>
        </pc:spChg>
        <pc:spChg chg="mod">
          <ac:chgData name="王 欣捷" userId="b965477fa0aef5e6" providerId="LiveId" clId="{2B0FDB0B-89C3-479F-AB9D-D58F11732152}" dt="2021-03-07T11:28:56.734" v="529" actId="1036"/>
          <ac:spMkLst>
            <pc:docMk/>
            <pc:sldMk cId="644326985" sldId="620"/>
            <ac:spMk id="46116" creationId="{736EAD05-6931-48E9-B071-69CBBF5F5ABC}"/>
          </ac:spMkLst>
        </pc:spChg>
        <pc:spChg chg="mod">
          <ac:chgData name="王 欣捷" userId="b965477fa0aef5e6" providerId="LiveId" clId="{2B0FDB0B-89C3-479F-AB9D-D58F11732152}" dt="2021-03-07T11:28:56.734" v="529" actId="1036"/>
          <ac:spMkLst>
            <pc:docMk/>
            <pc:sldMk cId="644326985" sldId="620"/>
            <ac:spMk id="46117" creationId="{D0CED493-D87F-44C3-A4BA-ABE17852A875}"/>
          </ac:spMkLst>
        </pc:spChg>
        <pc:spChg chg="mod">
          <ac:chgData name="王 欣捷" userId="b965477fa0aef5e6" providerId="LiveId" clId="{2B0FDB0B-89C3-479F-AB9D-D58F11732152}" dt="2021-03-07T11:28:56.734" v="529" actId="1036"/>
          <ac:spMkLst>
            <pc:docMk/>
            <pc:sldMk cId="644326985" sldId="620"/>
            <ac:spMk id="46118" creationId="{63C754CE-BAEC-4A58-A0EB-496C3BFF1F7B}"/>
          </ac:spMkLst>
        </pc:spChg>
        <pc:spChg chg="mod">
          <ac:chgData name="王 欣捷" userId="b965477fa0aef5e6" providerId="LiveId" clId="{2B0FDB0B-89C3-479F-AB9D-D58F11732152}" dt="2021-03-07T11:28:56.734" v="529" actId="1036"/>
          <ac:spMkLst>
            <pc:docMk/>
            <pc:sldMk cId="644326985" sldId="620"/>
            <ac:spMk id="46119" creationId="{FB137090-9E5D-47DC-9E10-F46F23116510}"/>
          </ac:spMkLst>
        </pc:spChg>
        <pc:spChg chg="mod">
          <ac:chgData name="王 欣捷" userId="b965477fa0aef5e6" providerId="LiveId" clId="{2B0FDB0B-89C3-479F-AB9D-D58F11732152}" dt="2021-03-07T11:29:04.117" v="549" actId="1035"/>
          <ac:spMkLst>
            <pc:docMk/>
            <pc:sldMk cId="644326985" sldId="620"/>
            <ac:spMk id="46120" creationId="{780468B1-EDB1-4FEB-AAB1-1750FB93CE8A}"/>
          </ac:spMkLst>
        </pc:spChg>
        <pc:spChg chg="mod">
          <ac:chgData name="王 欣捷" userId="b965477fa0aef5e6" providerId="LiveId" clId="{2B0FDB0B-89C3-479F-AB9D-D58F11732152}" dt="2021-03-07T11:29:04.117" v="549" actId="1035"/>
          <ac:spMkLst>
            <pc:docMk/>
            <pc:sldMk cId="644326985" sldId="620"/>
            <ac:spMk id="46122" creationId="{FC0F973F-172E-4B03-9CB9-D67D95F126D5}"/>
          </ac:spMkLst>
        </pc:spChg>
        <pc:spChg chg="mod">
          <ac:chgData name="王 欣捷" userId="b965477fa0aef5e6" providerId="LiveId" clId="{2B0FDB0B-89C3-479F-AB9D-D58F11732152}" dt="2021-03-07T11:29:04.117" v="549" actId="1035"/>
          <ac:spMkLst>
            <pc:docMk/>
            <pc:sldMk cId="644326985" sldId="620"/>
            <ac:spMk id="46123" creationId="{1CC1EE86-5DEA-46A6-A413-071AA7CD6A3F}"/>
          </ac:spMkLst>
        </pc:spChg>
        <pc:spChg chg="mod">
          <ac:chgData name="王 欣捷" userId="b965477fa0aef5e6" providerId="LiveId" clId="{2B0FDB0B-89C3-479F-AB9D-D58F11732152}" dt="2021-03-07T11:29:04.117" v="549" actId="1035"/>
          <ac:spMkLst>
            <pc:docMk/>
            <pc:sldMk cId="644326985" sldId="620"/>
            <ac:spMk id="46124" creationId="{687E43C4-9786-424E-AE93-8163C5A53DD7}"/>
          </ac:spMkLst>
        </pc:spChg>
        <pc:spChg chg="mod">
          <ac:chgData name="王 欣捷" userId="b965477fa0aef5e6" providerId="LiveId" clId="{2B0FDB0B-89C3-479F-AB9D-D58F11732152}" dt="2021-03-07T11:29:04.117" v="549" actId="1035"/>
          <ac:spMkLst>
            <pc:docMk/>
            <pc:sldMk cId="644326985" sldId="620"/>
            <ac:spMk id="46125" creationId="{23F08259-195F-463B-A67C-60B0FD1C2765}"/>
          </ac:spMkLst>
        </pc:spChg>
        <pc:spChg chg="mod">
          <ac:chgData name="王 欣捷" userId="b965477fa0aef5e6" providerId="LiveId" clId="{2B0FDB0B-89C3-479F-AB9D-D58F11732152}" dt="2021-03-07T11:29:04.117" v="549" actId="1035"/>
          <ac:spMkLst>
            <pc:docMk/>
            <pc:sldMk cId="644326985" sldId="620"/>
            <ac:spMk id="46126" creationId="{8804BAB9-17B3-4376-AB06-1F74BDC3A2BA}"/>
          </ac:spMkLst>
        </pc:spChg>
        <pc:spChg chg="mod">
          <ac:chgData name="王 欣捷" userId="b965477fa0aef5e6" providerId="LiveId" clId="{2B0FDB0B-89C3-479F-AB9D-D58F11732152}" dt="2021-03-07T11:29:04.117" v="549" actId="1035"/>
          <ac:spMkLst>
            <pc:docMk/>
            <pc:sldMk cId="644326985" sldId="620"/>
            <ac:spMk id="46127" creationId="{F3D8BBD8-2DAF-413A-918A-2205C96CB19B}"/>
          </ac:spMkLst>
        </pc:spChg>
        <pc:spChg chg="mod">
          <ac:chgData name="王 欣捷" userId="b965477fa0aef5e6" providerId="LiveId" clId="{2B0FDB0B-89C3-479F-AB9D-D58F11732152}" dt="2021-03-07T11:29:04.117" v="549" actId="1035"/>
          <ac:spMkLst>
            <pc:docMk/>
            <pc:sldMk cId="644326985" sldId="620"/>
            <ac:spMk id="46128" creationId="{A3FF3276-8433-4F53-8122-E52B8693236C}"/>
          </ac:spMkLst>
        </pc:spChg>
        <pc:spChg chg="mod">
          <ac:chgData name="王 欣捷" userId="b965477fa0aef5e6" providerId="LiveId" clId="{2B0FDB0B-89C3-479F-AB9D-D58F11732152}" dt="2021-03-07T11:29:04.117" v="549" actId="1035"/>
          <ac:spMkLst>
            <pc:docMk/>
            <pc:sldMk cId="644326985" sldId="620"/>
            <ac:spMk id="46129" creationId="{5EA53C84-2C7F-400E-A4AB-16543198F2A9}"/>
          </ac:spMkLst>
        </pc:spChg>
        <pc:spChg chg="mod">
          <ac:chgData name="王 欣捷" userId="b965477fa0aef5e6" providerId="LiveId" clId="{2B0FDB0B-89C3-479F-AB9D-D58F11732152}" dt="2021-03-07T11:29:04.117" v="549" actId="1035"/>
          <ac:spMkLst>
            <pc:docMk/>
            <pc:sldMk cId="644326985" sldId="620"/>
            <ac:spMk id="46130" creationId="{B65C7CFD-9801-47F5-9112-BFE13120F808}"/>
          </ac:spMkLst>
        </pc:spChg>
        <pc:spChg chg="mod">
          <ac:chgData name="王 欣捷" userId="b965477fa0aef5e6" providerId="LiveId" clId="{2B0FDB0B-89C3-479F-AB9D-D58F11732152}" dt="2021-03-07T11:29:04.117" v="549" actId="1035"/>
          <ac:spMkLst>
            <pc:docMk/>
            <pc:sldMk cId="644326985" sldId="620"/>
            <ac:spMk id="46131" creationId="{2A9BDB7C-D2F0-4AC8-802F-B181E14CA467}"/>
          </ac:spMkLst>
        </pc:spChg>
        <pc:spChg chg="mod">
          <ac:chgData name="王 欣捷" userId="b965477fa0aef5e6" providerId="LiveId" clId="{2B0FDB0B-89C3-479F-AB9D-D58F11732152}" dt="2021-03-07T11:29:04.117" v="549" actId="1035"/>
          <ac:spMkLst>
            <pc:docMk/>
            <pc:sldMk cId="644326985" sldId="620"/>
            <ac:spMk id="46132" creationId="{9F35250D-702F-4E50-BE1C-5365CDDC13B5}"/>
          </ac:spMkLst>
        </pc:spChg>
        <pc:spChg chg="mod">
          <ac:chgData name="王 欣捷" userId="b965477fa0aef5e6" providerId="LiveId" clId="{2B0FDB0B-89C3-479F-AB9D-D58F11732152}" dt="2021-03-07T11:29:04.117" v="549" actId="1035"/>
          <ac:spMkLst>
            <pc:docMk/>
            <pc:sldMk cId="644326985" sldId="620"/>
            <ac:spMk id="46133" creationId="{1827687B-CE83-470E-97BF-279162FB08CD}"/>
          </ac:spMkLst>
        </pc:spChg>
        <pc:spChg chg="mod">
          <ac:chgData name="王 欣捷" userId="b965477fa0aef5e6" providerId="LiveId" clId="{2B0FDB0B-89C3-479F-AB9D-D58F11732152}" dt="2021-03-07T11:29:04.117" v="549" actId="1035"/>
          <ac:spMkLst>
            <pc:docMk/>
            <pc:sldMk cId="644326985" sldId="620"/>
            <ac:spMk id="46134" creationId="{8C2C98D9-FED6-4999-B9AD-0600564AE900}"/>
          </ac:spMkLst>
        </pc:spChg>
        <pc:spChg chg="mod">
          <ac:chgData name="王 欣捷" userId="b965477fa0aef5e6" providerId="LiveId" clId="{2B0FDB0B-89C3-479F-AB9D-D58F11732152}" dt="2021-03-07T11:29:04.117" v="549" actId="1035"/>
          <ac:spMkLst>
            <pc:docMk/>
            <pc:sldMk cId="644326985" sldId="620"/>
            <ac:spMk id="46135" creationId="{74ED7BD7-C28A-48DD-9CD6-3F29E5EF7287}"/>
          </ac:spMkLst>
        </pc:spChg>
        <pc:spChg chg="mod">
          <ac:chgData name="王 欣捷" userId="b965477fa0aef5e6" providerId="LiveId" clId="{2B0FDB0B-89C3-479F-AB9D-D58F11732152}" dt="2021-03-07T11:29:04.117" v="549" actId="1035"/>
          <ac:spMkLst>
            <pc:docMk/>
            <pc:sldMk cId="644326985" sldId="620"/>
            <ac:spMk id="46136" creationId="{84721457-E207-470D-B305-22530513402B}"/>
          </ac:spMkLst>
        </pc:spChg>
        <pc:spChg chg="mod">
          <ac:chgData name="王 欣捷" userId="b965477fa0aef5e6" providerId="LiveId" clId="{2B0FDB0B-89C3-479F-AB9D-D58F11732152}" dt="2021-03-07T11:29:04.117" v="549" actId="1035"/>
          <ac:spMkLst>
            <pc:docMk/>
            <pc:sldMk cId="644326985" sldId="620"/>
            <ac:spMk id="46137" creationId="{221A1411-F909-4A73-8920-450E63BC373D}"/>
          </ac:spMkLst>
        </pc:spChg>
        <pc:spChg chg="mod">
          <ac:chgData name="王 欣捷" userId="b965477fa0aef5e6" providerId="LiveId" clId="{2B0FDB0B-89C3-479F-AB9D-D58F11732152}" dt="2021-03-07T11:29:04.117" v="549" actId="1035"/>
          <ac:spMkLst>
            <pc:docMk/>
            <pc:sldMk cId="644326985" sldId="620"/>
            <ac:spMk id="46138" creationId="{9F831C43-0635-41F2-BBA8-EF3E55C417A4}"/>
          </ac:spMkLst>
        </pc:spChg>
        <pc:spChg chg="mod">
          <ac:chgData name="王 欣捷" userId="b965477fa0aef5e6" providerId="LiveId" clId="{2B0FDB0B-89C3-479F-AB9D-D58F11732152}" dt="2021-03-07T11:29:04.117" v="549" actId="1035"/>
          <ac:spMkLst>
            <pc:docMk/>
            <pc:sldMk cId="644326985" sldId="620"/>
            <ac:spMk id="46139" creationId="{DFC6A71E-768C-4BC5-8726-8628166863BB}"/>
          </ac:spMkLst>
        </pc:spChg>
        <pc:spChg chg="mod">
          <ac:chgData name="王 欣捷" userId="b965477fa0aef5e6" providerId="LiveId" clId="{2B0FDB0B-89C3-479F-AB9D-D58F11732152}" dt="2021-03-07T11:29:04.117" v="549" actId="1035"/>
          <ac:spMkLst>
            <pc:docMk/>
            <pc:sldMk cId="644326985" sldId="620"/>
            <ac:spMk id="46140" creationId="{232116A3-F352-4A17-B828-90605427CD19}"/>
          </ac:spMkLst>
        </pc:spChg>
        <pc:spChg chg="mod">
          <ac:chgData name="王 欣捷" userId="b965477fa0aef5e6" providerId="LiveId" clId="{2B0FDB0B-89C3-479F-AB9D-D58F11732152}" dt="2021-03-07T11:29:04.117" v="549" actId="1035"/>
          <ac:spMkLst>
            <pc:docMk/>
            <pc:sldMk cId="644326985" sldId="620"/>
            <ac:spMk id="46141" creationId="{62F3D688-B241-4F17-8329-88F05ECA25C2}"/>
          </ac:spMkLst>
        </pc:spChg>
        <pc:spChg chg="mod">
          <ac:chgData name="王 欣捷" userId="b965477fa0aef5e6" providerId="LiveId" clId="{2B0FDB0B-89C3-479F-AB9D-D58F11732152}" dt="2021-03-07T11:29:04.117" v="549" actId="1035"/>
          <ac:spMkLst>
            <pc:docMk/>
            <pc:sldMk cId="644326985" sldId="620"/>
            <ac:spMk id="46142" creationId="{C6B372ED-9174-44ED-B066-8B0F2DE1061C}"/>
          </ac:spMkLst>
        </pc:spChg>
        <pc:spChg chg="mod">
          <ac:chgData name="王 欣捷" userId="b965477fa0aef5e6" providerId="LiveId" clId="{2B0FDB0B-89C3-479F-AB9D-D58F11732152}" dt="2021-03-07T11:29:04.117" v="549" actId="1035"/>
          <ac:spMkLst>
            <pc:docMk/>
            <pc:sldMk cId="644326985" sldId="620"/>
            <ac:spMk id="46143" creationId="{3C339D6E-588C-45E4-98C7-F714397BEDF7}"/>
          </ac:spMkLst>
        </pc:spChg>
        <pc:spChg chg="mod">
          <ac:chgData name="王 欣捷" userId="b965477fa0aef5e6" providerId="LiveId" clId="{2B0FDB0B-89C3-479F-AB9D-D58F11732152}" dt="2021-03-07T11:29:04.117" v="549" actId="1035"/>
          <ac:spMkLst>
            <pc:docMk/>
            <pc:sldMk cId="644326985" sldId="620"/>
            <ac:spMk id="46144" creationId="{BFC5998F-B1DD-47FB-8634-F3FDDD8087D9}"/>
          </ac:spMkLst>
        </pc:spChg>
        <pc:spChg chg="mod">
          <ac:chgData name="王 欣捷" userId="b965477fa0aef5e6" providerId="LiveId" clId="{2B0FDB0B-89C3-479F-AB9D-D58F11732152}" dt="2021-03-07T11:29:04.117" v="549" actId="1035"/>
          <ac:spMkLst>
            <pc:docMk/>
            <pc:sldMk cId="644326985" sldId="620"/>
            <ac:spMk id="46145" creationId="{39CE11CF-7F86-4DC8-A438-F80270F6E746}"/>
          </ac:spMkLst>
        </pc:spChg>
        <pc:spChg chg="mod">
          <ac:chgData name="王 欣捷" userId="b965477fa0aef5e6" providerId="LiveId" clId="{2B0FDB0B-89C3-479F-AB9D-D58F11732152}" dt="2021-03-07T11:29:04.117" v="549" actId="1035"/>
          <ac:spMkLst>
            <pc:docMk/>
            <pc:sldMk cId="644326985" sldId="620"/>
            <ac:spMk id="46146" creationId="{149A0F81-DBBB-4693-A4A5-D5B600036936}"/>
          </ac:spMkLst>
        </pc:spChg>
        <pc:spChg chg="mod">
          <ac:chgData name="王 欣捷" userId="b965477fa0aef5e6" providerId="LiveId" clId="{2B0FDB0B-89C3-479F-AB9D-D58F11732152}" dt="2021-03-07T11:29:04.117" v="549" actId="1035"/>
          <ac:spMkLst>
            <pc:docMk/>
            <pc:sldMk cId="644326985" sldId="620"/>
            <ac:spMk id="46147" creationId="{35CF0E54-EDA4-4B92-945D-824417D15019}"/>
          </ac:spMkLst>
        </pc:spChg>
        <pc:spChg chg="mod">
          <ac:chgData name="王 欣捷" userId="b965477fa0aef5e6" providerId="LiveId" clId="{2B0FDB0B-89C3-479F-AB9D-D58F11732152}" dt="2021-03-07T11:29:04.117" v="549" actId="1035"/>
          <ac:spMkLst>
            <pc:docMk/>
            <pc:sldMk cId="644326985" sldId="620"/>
            <ac:spMk id="46148" creationId="{049066DD-EA84-4462-8E63-342141CED05E}"/>
          </ac:spMkLst>
        </pc:spChg>
        <pc:spChg chg="mod">
          <ac:chgData name="王 欣捷" userId="b965477fa0aef5e6" providerId="LiveId" clId="{2B0FDB0B-89C3-479F-AB9D-D58F11732152}" dt="2021-03-07T11:29:04.117" v="549" actId="1035"/>
          <ac:spMkLst>
            <pc:docMk/>
            <pc:sldMk cId="644326985" sldId="620"/>
            <ac:spMk id="46149" creationId="{39F15DEE-4B7F-43B2-8027-D465FBACB534}"/>
          </ac:spMkLst>
        </pc:spChg>
        <pc:spChg chg="mod">
          <ac:chgData name="王 欣捷" userId="b965477fa0aef5e6" providerId="LiveId" clId="{2B0FDB0B-89C3-479F-AB9D-D58F11732152}" dt="2021-03-07T11:29:04.117" v="549" actId="1035"/>
          <ac:spMkLst>
            <pc:docMk/>
            <pc:sldMk cId="644326985" sldId="620"/>
            <ac:spMk id="46150" creationId="{B3119EEB-E703-4E16-BFC2-32B1FA577EBD}"/>
          </ac:spMkLst>
        </pc:spChg>
        <pc:spChg chg="mod">
          <ac:chgData name="王 欣捷" userId="b965477fa0aef5e6" providerId="LiveId" clId="{2B0FDB0B-89C3-479F-AB9D-D58F11732152}" dt="2021-03-07T11:29:04.117" v="549" actId="1035"/>
          <ac:spMkLst>
            <pc:docMk/>
            <pc:sldMk cId="644326985" sldId="620"/>
            <ac:spMk id="46151" creationId="{204FF21B-B2CF-487C-BB27-26E29F2AC82B}"/>
          </ac:spMkLst>
        </pc:spChg>
        <pc:spChg chg="mod">
          <ac:chgData name="王 欣捷" userId="b965477fa0aef5e6" providerId="LiveId" clId="{2B0FDB0B-89C3-479F-AB9D-D58F11732152}" dt="2021-03-07T11:29:04.117" v="549" actId="1035"/>
          <ac:spMkLst>
            <pc:docMk/>
            <pc:sldMk cId="644326985" sldId="620"/>
            <ac:spMk id="46152" creationId="{EA40E3A0-F835-4723-9427-2C4AC315811A}"/>
          </ac:spMkLst>
        </pc:spChg>
        <pc:spChg chg="mod">
          <ac:chgData name="王 欣捷" userId="b965477fa0aef5e6" providerId="LiveId" clId="{2B0FDB0B-89C3-479F-AB9D-D58F11732152}" dt="2021-03-07T11:29:04.117" v="549" actId="1035"/>
          <ac:spMkLst>
            <pc:docMk/>
            <pc:sldMk cId="644326985" sldId="620"/>
            <ac:spMk id="46153" creationId="{F5F31D6F-791F-47B9-941A-EF7D2CFED8C4}"/>
          </ac:spMkLst>
        </pc:spChg>
        <pc:spChg chg="mod">
          <ac:chgData name="王 欣捷" userId="b965477fa0aef5e6" providerId="LiveId" clId="{2B0FDB0B-89C3-479F-AB9D-D58F11732152}" dt="2021-03-07T11:29:04.117" v="549" actId="1035"/>
          <ac:spMkLst>
            <pc:docMk/>
            <pc:sldMk cId="644326985" sldId="620"/>
            <ac:spMk id="46154" creationId="{FE4AE2CC-22EE-4196-AA34-2246B9C11F4B}"/>
          </ac:spMkLst>
        </pc:spChg>
        <pc:spChg chg="mod">
          <ac:chgData name="王 欣捷" userId="b965477fa0aef5e6" providerId="LiveId" clId="{2B0FDB0B-89C3-479F-AB9D-D58F11732152}" dt="2021-03-07T11:29:04.117" v="549" actId="1035"/>
          <ac:spMkLst>
            <pc:docMk/>
            <pc:sldMk cId="644326985" sldId="620"/>
            <ac:spMk id="46155" creationId="{84FC20C5-52EC-459A-8CA9-379FBC7FBE90}"/>
          </ac:spMkLst>
        </pc:spChg>
        <pc:spChg chg="mod">
          <ac:chgData name="王 欣捷" userId="b965477fa0aef5e6" providerId="LiveId" clId="{2B0FDB0B-89C3-479F-AB9D-D58F11732152}" dt="2021-03-07T11:29:04.117" v="549" actId="1035"/>
          <ac:spMkLst>
            <pc:docMk/>
            <pc:sldMk cId="644326985" sldId="620"/>
            <ac:spMk id="46156" creationId="{C7E8442D-EB5D-4CB9-BB2E-838C53311A7F}"/>
          </ac:spMkLst>
        </pc:spChg>
        <pc:spChg chg="mod">
          <ac:chgData name="王 欣捷" userId="b965477fa0aef5e6" providerId="LiveId" clId="{2B0FDB0B-89C3-479F-AB9D-D58F11732152}" dt="2021-03-07T11:29:04.117" v="549" actId="1035"/>
          <ac:spMkLst>
            <pc:docMk/>
            <pc:sldMk cId="644326985" sldId="620"/>
            <ac:spMk id="46157" creationId="{6C77CAD2-CDC6-4E31-BE44-C6BFB5C17A65}"/>
          </ac:spMkLst>
        </pc:spChg>
        <pc:grpChg chg="mod">
          <ac:chgData name="王 欣捷" userId="b965477fa0aef5e6" providerId="LiveId" clId="{2B0FDB0B-89C3-479F-AB9D-D58F11732152}" dt="2021-03-07T11:29:42.736" v="573"/>
          <ac:grpSpMkLst>
            <pc:docMk/>
            <pc:sldMk cId="644326985" sldId="620"/>
            <ac:grpSpMk id="46084" creationId="{2D742EB5-9530-473A-B81A-722F26B52B3A}"/>
          </ac:grpSpMkLst>
        </pc:grpChg>
        <pc:grpChg chg="mod">
          <ac:chgData name="王 欣捷" userId="b965477fa0aef5e6" providerId="LiveId" clId="{2B0FDB0B-89C3-479F-AB9D-D58F11732152}" dt="2021-03-07T11:28:56.734" v="529" actId="1036"/>
          <ac:grpSpMkLst>
            <pc:docMk/>
            <pc:sldMk cId="644326985" sldId="620"/>
            <ac:grpSpMk id="46085" creationId="{9D378B35-7DDC-44D5-93A1-99BFF73E3027}"/>
          </ac:grpSpMkLst>
        </pc:grpChg>
        <pc:grpChg chg="mod">
          <ac:chgData name="王 欣捷" userId="b965477fa0aef5e6" providerId="LiveId" clId="{2B0FDB0B-89C3-479F-AB9D-D58F11732152}" dt="2021-03-07T11:29:04.117" v="549" actId="1035"/>
          <ac:grpSpMkLst>
            <pc:docMk/>
            <pc:sldMk cId="644326985" sldId="620"/>
            <ac:grpSpMk id="46121" creationId="{328139DF-8EDD-4C03-8861-812C35540825}"/>
          </ac:grpSpMkLst>
        </pc:grpChg>
      </pc:sldChg>
      <pc:sldChg chg="modSp mod modClrScheme chgLayout">
        <pc:chgData name="王 欣捷" userId="b965477fa0aef5e6" providerId="LiveId" clId="{2B0FDB0B-89C3-479F-AB9D-D58F11732152}" dt="2021-03-07T11:58:24.438" v="1000" actId="700"/>
        <pc:sldMkLst>
          <pc:docMk/>
          <pc:sldMk cId="2938736793" sldId="621"/>
        </pc:sldMkLst>
        <pc:spChg chg="mod ord">
          <ac:chgData name="王 欣捷" userId="b965477fa0aef5e6" providerId="LiveId" clId="{2B0FDB0B-89C3-479F-AB9D-D58F11732152}" dt="2021-03-07T11:58:24.438" v="1000" actId="700"/>
          <ac:spMkLst>
            <pc:docMk/>
            <pc:sldMk cId="2938736793" sldId="621"/>
            <ac:spMk id="47106" creationId="{6184F275-BE0E-4931-B850-84B498FDA1C8}"/>
          </ac:spMkLst>
        </pc:spChg>
        <pc:spChg chg="mod ord">
          <ac:chgData name="王 欣捷" userId="b965477fa0aef5e6" providerId="LiveId" clId="{2B0FDB0B-89C3-479F-AB9D-D58F11732152}" dt="2021-03-07T11:58:24.438" v="1000" actId="700"/>
          <ac:spMkLst>
            <pc:docMk/>
            <pc:sldMk cId="2938736793" sldId="621"/>
            <ac:spMk id="47107" creationId="{389FBC40-9422-470C-B699-30688D5C86DB}"/>
          </ac:spMkLst>
        </pc:spChg>
        <pc:spChg chg="mod">
          <ac:chgData name="王 欣捷" userId="b965477fa0aef5e6" providerId="LiveId" clId="{2B0FDB0B-89C3-479F-AB9D-D58F11732152}" dt="2021-03-07T11:29:20.570" v="571" actId="1076"/>
          <ac:spMkLst>
            <pc:docMk/>
            <pc:sldMk cId="2938736793" sldId="621"/>
            <ac:spMk id="47110" creationId="{C8AC1F2A-89F2-49EE-8D78-8DB436C6E101}"/>
          </ac:spMkLst>
        </pc:spChg>
        <pc:spChg chg="mod">
          <ac:chgData name="王 欣捷" userId="b965477fa0aef5e6" providerId="LiveId" clId="{2B0FDB0B-89C3-479F-AB9D-D58F11732152}" dt="2021-03-07T10:06:53.834" v="265"/>
          <ac:spMkLst>
            <pc:docMk/>
            <pc:sldMk cId="2938736793" sldId="621"/>
            <ac:spMk id="47111" creationId="{64484CF4-E79E-49A5-8B09-2C039A0EDBBE}"/>
          </ac:spMkLst>
        </pc:spChg>
        <pc:spChg chg="mod">
          <ac:chgData name="王 欣捷" userId="b965477fa0aef5e6" providerId="LiveId" clId="{2B0FDB0B-89C3-479F-AB9D-D58F11732152}" dt="2021-03-07T11:29:10.731" v="569" actId="1035"/>
          <ac:spMkLst>
            <pc:docMk/>
            <pc:sldMk cId="2938736793" sldId="621"/>
            <ac:spMk id="47112" creationId="{334386A4-DC0C-4736-ABF5-25AD015D4413}"/>
          </ac:spMkLst>
        </pc:spChg>
        <pc:spChg chg="mod">
          <ac:chgData name="王 欣捷" userId="b965477fa0aef5e6" providerId="LiveId" clId="{2B0FDB0B-89C3-479F-AB9D-D58F11732152}" dt="2021-03-07T11:29:10.731" v="569" actId="1035"/>
          <ac:spMkLst>
            <pc:docMk/>
            <pc:sldMk cId="2938736793" sldId="621"/>
            <ac:spMk id="47114" creationId="{94F6E1D2-62CD-440A-867A-D5E91DC12ED4}"/>
          </ac:spMkLst>
        </pc:spChg>
        <pc:spChg chg="mod">
          <ac:chgData name="王 欣捷" userId="b965477fa0aef5e6" providerId="LiveId" clId="{2B0FDB0B-89C3-479F-AB9D-D58F11732152}" dt="2021-03-07T11:29:10.731" v="569" actId="1035"/>
          <ac:spMkLst>
            <pc:docMk/>
            <pc:sldMk cId="2938736793" sldId="621"/>
            <ac:spMk id="47115" creationId="{ECC256AE-263F-4230-BD06-66A3C24B6699}"/>
          </ac:spMkLst>
        </pc:spChg>
        <pc:spChg chg="mod">
          <ac:chgData name="王 欣捷" userId="b965477fa0aef5e6" providerId="LiveId" clId="{2B0FDB0B-89C3-479F-AB9D-D58F11732152}" dt="2021-03-07T11:29:10.731" v="569" actId="1035"/>
          <ac:spMkLst>
            <pc:docMk/>
            <pc:sldMk cId="2938736793" sldId="621"/>
            <ac:spMk id="47116" creationId="{84B9068C-121A-4B93-933C-4B54D86EA17E}"/>
          </ac:spMkLst>
        </pc:spChg>
        <pc:spChg chg="mod">
          <ac:chgData name="王 欣捷" userId="b965477fa0aef5e6" providerId="LiveId" clId="{2B0FDB0B-89C3-479F-AB9D-D58F11732152}" dt="2021-03-07T11:29:10.731" v="569" actId="1035"/>
          <ac:spMkLst>
            <pc:docMk/>
            <pc:sldMk cId="2938736793" sldId="621"/>
            <ac:spMk id="47117" creationId="{2A660C7B-B6D8-4972-B425-0F230E1B4761}"/>
          </ac:spMkLst>
        </pc:spChg>
        <pc:spChg chg="mod">
          <ac:chgData name="王 欣捷" userId="b965477fa0aef5e6" providerId="LiveId" clId="{2B0FDB0B-89C3-479F-AB9D-D58F11732152}" dt="2021-03-07T11:29:10.731" v="569" actId="1035"/>
          <ac:spMkLst>
            <pc:docMk/>
            <pc:sldMk cId="2938736793" sldId="621"/>
            <ac:spMk id="47118" creationId="{206A8A44-C3E7-47C5-9999-3DF09527F7D9}"/>
          </ac:spMkLst>
        </pc:spChg>
        <pc:spChg chg="mod">
          <ac:chgData name="王 欣捷" userId="b965477fa0aef5e6" providerId="LiveId" clId="{2B0FDB0B-89C3-479F-AB9D-D58F11732152}" dt="2021-03-07T11:29:10.731" v="569" actId="1035"/>
          <ac:spMkLst>
            <pc:docMk/>
            <pc:sldMk cId="2938736793" sldId="621"/>
            <ac:spMk id="47119" creationId="{9B114256-0823-4DE3-8069-19AE0E3B86D9}"/>
          </ac:spMkLst>
        </pc:spChg>
        <pc:spChg chg="mod">
          <ac:chgData name="王 欣捷" userId="b965477fa0aef5e6" providerId="LiveId" clId="{2B0FDB0B-89C3-479F-AB9D-D58F11732152}" dt="2021-03-07T11:29:10.731" v="569" actId="1035"/>
          <ac:spMkLst>
            <pc:docMk/>
            <pc:sldMk cId="2938736793" sldId="621"/>
            <ac:spMk id="47120" creationId="{96E60C18-368F-4DBD-9D37-490DDD1D535D}"/>
          </ac:spMkLst>
        </pc:spChg>
        <pc:spChg chg="mod">
          <ac:chgData name="王 欣捷" userId="b965477fa0aef5e6" providerId="LiveId" clId="{2B0FDB0B-89C3-479F-AB9D-D58F11732152}" dt="2021-03-07T11:29:10.731" v="569" actId="1035"/>
          <ac:spMkLst>
            <pc:docMk/>
            <pc:sldMk cId="2938736793" sldId="621"/>
            <ac:spMk id="47121" creationId="{E66552C1-5310-4F1E-8977-E097595DD1D2}"/>
          </ac:spMkLst>
        </pc:spChg>
        <pc:spChg chg="mod">
          <ac:chgData name="王 欣捷" userId="b965477fa0aef5e6" providerId="LiveId" clId="{2B0FDB0B-89C3-479F-AB9D-D58F11732152}" dt="2021-03-07T11:29:10.731" v="569" actId="1035"/>
          <ac:spMkLst>
            <pc:docMk/>
            <pc:sldMk cId="2938736793" sldId="621"/>
            <ac:spMk id="47122" creationId="{E91221B4-CB6C-45A2-AA1F-320A93894F37}"/>
          </ac:spMkLst>
        </pc:spChg>
        <pc:spChg chg="mod">
          <ac:chgData name="王 欣捷" userId="b965477fa0aef5e6" providerId="LiveId" clId="{2B0FDB0B-89C3-479F-AB9D-D58F11732152}" dt="2021-03-07T11:29:10.731" v="569" actId="1035"/>
          <ac:spMkLst>
            <pc:docMk/>
            <pc:sldMk cId="2938736793" sldId="621"/>
            <ac:spMk id="47123" creationId="{2ADB9FCA-2F25-49F0-A630-D23F3F6A99DE}"/>
          </ac:spMkLst>
        </pc:spChg>
        <pc:spChg chg="mod">
          <ac:chgData name="王 欣捷" userId="b965477fa0aef5e6" providerId="LiveId" clId="{2B0FDB0B-89C3-479F-AB9D-D58F11732152}" dt="2021-03-07T11:29:10.731" v="569" actId="1035"/>
          <ac:spMkLst>
            <pc:docMk/>
            <pc:sldMk cId="2938736793" sldId="621"/>
            <ac:spMk id="47124" creationId="{E96A0D7A-E277-4B3A-84F8-3260D326F729}"/>
          </ac:spMkLst>
        </pc:spChg>
        <pc:spChg chg="mod">
          <ac:chgData name="王 欣捷" userId="b965477fa0aef5e6" providerId="LiveId" clId="{2B0FDB0B-89C3-479F-AB9D-D58F11732152}" dt="2021-03-07T11:29:10.731" v="569" actId="1035"/>
          <ac:spMkLst>
            <pc:docMk/>
            <pc:sldMk cId="2938736793" sldId="621"/>
            <ac:spMk id="47125" creationId="{41794D22-16D6-4803-A98E-3A8B93655E5E}"/>
          </ac:spMkLst>
        </pc:spChg>
        <pc:spChg chg="mod">
          <ac:chgData name="王 欣捷" userId="b965477fa0aef5e6" providerId="LiveId" clId="{2B0FDB0B-89C3-479F-AB9D-D58F11732152}" dt="2021-03-07T11:29:10.731" v="569" actId="1035"/>
          <ac:spMkLst>
            <pc:docMk/>
            <pc:sldMk cId="2938736793" sldId="621"/>
            <ac:spMk id="47126" creationId="{960A2516-90B7-4AA8-9CB8-C860FEDADC1F}"/>
          </ac:spMkLst>
        </pc:spChg>
        <pc:spChg chg="mod">
          <ac:chgData name="王 欣捷" userId="b965477fa0aef5e6" providerId="LiveId" clId="{2B0FDB0B-89C3-479F-AB9D-D58F11732152}" dt="2021-03-07T11:29:10.731" v="569" actId="1035"/>
          <ac:spMkLst>
            <pc:docMk/>
            <pc:sldMk cId="2938736793" sldId="621"/>
            <ac:spMk id="47127" creationId="{86C6A8B2-4F77-4DFF-88BB-19D8FF93EF3C}"/>
          </ac:spMkLst>
        </pc:spChg>
        <pc:spChg chg="mod">
          <ac:chgData name="王 欣捷" userId="b965477fa0aef5e6" providerId="LiveId" clId="{2B0FDB0B-89C3-479F-AB9D-D58F11732152}" dt="2021-03-07T11:29:10.731" v="569" actId="1035"/>
          <ac:spMkLst>
            <pc:docMk/>
            <pc:sldMk cId="2938736793" sldId="621"/>
            <ac:spMk id="47128" creationId="{72BBDF70-64F7-49AE-833A-1113E1BA6D40}"/>
          </ac:spMkLst>
        </pc:spChg>
        <pc:spChg chg="mod">
          <ac:chgData name="王 欣捷" userId="b965477fa0aef5e6" providerId="LiveId" clId="{2B0FDB0B-89C3-479F-AB9D-D58F11732152}" dt="2021-03-07T11:29:10.731" v="569" actId="1035"/>
          <ac:spMkLst>
            <pc:docMk/>
            <pc:sldMk cId="2938736793" sldId="621"/>
            <ac:spMk id="47129" creationId="{4E27BF64-95FB-4148-859A-C773802A8363}"/>
          </ac:spMkLst>
        </pc:spChg>
        <pc:spChg chg="mod">
          <ac:chgData name="王 欣捷" userId="b965477fa0aef5e6" providerId="LiveId" clId="{2B0FDB0B-89C3-479F-AB9D-D58F11732152}" dt="2021-03-07T11:29:10.731" v="569" actId="1035"/>
          <ac:spMkLst>
            <pc:docMk/>
            <pc:sldMk cId="2938736793" sldId="621"/>
            <ac:spMk id="47130" creationId="{CC850883-DF87-446B-AA97-4C44BEA4FBAE}"/>
          </ac:spMkLst>
        </pc:spChg>
        <pc:spChg chg="mod">
          <ac:chgData name="王 欣捷" userId="b965477fa0aef5e6" providerId="LiveId" clId="{2B0FDB0B-89C3-479F-AB9D-D58F11732152}" dt="2021-03-07T11:29:10.731" v="569" actId="1035"/>
          <ac:spMkLst>
            <pc:docMk/>
            <pc:sldMk cId="2938736793" sldId="621"/>
            <ac:spMk id="47131" creationId="{B97A338C-AA91-43AF-8254-380AB8941C9A}"/>
          </ac:spMkLst>
        </pc:spChg>
        <pc:spChg chg="mod">
          <ac:chgData name="王 欣捷" userId="b965477fa0aef5e6" providerId="LiveId" clId="{2B0FDB0B-89C3-479F-AB9D-D58F11732152}" dt="2021-03-07T11:29:10.731" v="569" actId="1035"/>
          <ac:spMkLst>
            <pc:docMk/>
            <pc:sldMk cId="2938736793" sldId="621"/>
            <ac:spMk id="47132" creationId="{536170B8-D6F3-4BD4-B6D5-588E2C749D3D}"/>
          </ac:spMkLst>
        </pc:spChg>
        <pc:spChg chg="mod">
          <ac:chgData name="王 欣捷" userId="b965477fa0aef5e6" providerId="LiveId" clId="{2B0FDB0B-89C3-479F-AB9D-D58F11732152}" dt="2021-03-07T11:29:10.731" v="569" actId="1035"/>
          <ac:spMkLst>
            <pc:docMk/>
            <pc:sldMk cId="2938736793" sldId="621"/>
            <ac:spMk id="47133" creationId="{6E483DC2-686E-44D2-89F1-99BA73346A4E}"/>
          </ac:spMkLst>
        </pc:spChg>
        <pc:spChg chg="mod">
          <ac:chgData name="王 欣捷" userId="b965477fa0aef5e6" providerId="LiveId" clId="{2B0FDB0B-89C3-479F-AB9D-D58F11732152}" dt="2021-03-07T11:29:10.731" v="569" actId="1035"/>
          <ac:spMkLst>
            <pc:docMk/>
            <pc:sldMk cId="2938736793" sldId="621"/>
            <ac:spMk id="47134" creationId="{D0AF44A9-CB52-4908-B574-5A3CCAC359DA}"/>
          </ac:spMkLst>
        </pc:spChg>
        <pc:spChg chg="mod">
          <ac:chgData name="王 欣捷" userId="b965477fa0aef5e6" providerId="LiveId" clId="{2B0FDB0B-89C3-479F-AB9D-D58F11732152}" dt="2021-03-07T11:29:10.731" v="569" actId="1035"/>
          <ac:spMkLst>
            <pc:docMk/>
            <pc:sldMk cId="2938736793" sldId="621"/>
            <ac:spMk id="47135" creationId="{FD336B3D-275C-496F-9183-49560CEB4D49}"/>
          </ac:spMkLst>
        </pc:spChg>
        <pc:spChg chg="mod">
          <ac:chgData name="王 欣捷" userId="b965477fa0aef5e6" providerId="LiveId" clId="{2B0FDB0B-89C3-479F-AB9D-D58F11732152}" dt="2021-03-07T11:29:10.731" v="569" actId="1035"/>
          <ac:spMkLst>
            <pc:docMk/>
            <pc:sldMk cId="2938736793" sldId="621"/>
            <ac:spMk id="47136" creationId="{0841BA73-27B3-4D89-917B-8C223A9633A6}"/>
          </ac:spMkLst>
        </pc:spChg>
        <pc:spChg chg="mod">
          <ac:chgData name="王 欣捷" userId="b965477fa0aef5e6" providerId="LiveId" clId="{2B0FDB0B-89C3-479F-AB9D-D58F11732152}" dt="2021-03-07T11:29:10.731" v="569" actId="1035"/>
          <ac:spMkLst>
            <pc:docMk/>
            <pc:sldMk cId="2938736793" sldId="621"/>
            <ac:spMk id="47137" creationId="{971B5447-E52A-4644-A720-CA3891CE2DAC}"/>
          </ac:spMkLst>
        </pc:spChg>
        <pc:spChg chg="mod">
          <ac:chgData name="王 欣捷" userId="b965477fa0aef5e6" providerId="LiveId" clId="{2B0FDB0B-89C3-479F-AB9D-D58F11732152}" dt="2021-03-07T11:29:10.731" v="569" actId="1035"/>
          <ac:spMkLst>
            <pc:docMk/>
            <pc:sldMk cId="2938736793" sldId="621"/>
            <ac:spMk id="47138" creationId="{EE13D19B-EEE1-4637-94FE-B98AF7F755B8}"/>
          </ac:spMkLst>
        </pc:spChg>
        <pc:spChg chg="mod">
          <ac:chgData name="王 欣捷" userId="b965477fa0aef5e6" providerId="LiveId" clId="{2B0FDB0B-89C3-479F-AB9D-D58F11732152}" dt="2021-03-07T11:29:10.731" v="569" actId="1035"/>
          <ac:spMkLst>
            <pc:docMk/>
            <pc:sldMk cId="2938736793" sldId="621"/>
            <ac:spMk id="47139" creationId="{47FA2874-F586-4222-BFC5-F62783989A29}"/>
          </ac:spMkLst>
        </pc:spChg>
        <pc:spChg chg="mod">
          <ac:chgData name="王 欣捷" userId="b965477fa0aef5e6" providerId="LiveId" clId="{2B0FDB0B-89C3-479F-AB9D-D58F11732152}" dt="2021-03-07T11:29:10.731" v="569" actId="1035"/>
          <ac:spMkLst>
            <pc:docMk/>
            <pc:sldMk cId="2938736793" sldId="621"/>
            <ac:spMk id="47140" creationId="{98B206DE-5CA1-4EDD-A285-4342D325950F}"/>
          </ac:spMkLst>
        </pc:spChg>
        <pc:spChg chg="mod">
          <ac:chgData name="王 欣捷" userId="b965477fa0aef5e6" providerId="LiveId" clId="{2B0FDB0B-89C3-479F-AB9D-D58F11732152}" dt="2021-03-07T11:29:10.731" v="569" actId="1035"/>
          <ac:spMkLst>
            <pc:docMk/>
            <pc:sldMk cId="2938736793" sldId="621"/>
            <ac:spMk id="47141" creationId="{4C248EE3-B9D4-4872-9D46-E938A2573854}"/>
          </ac:spMkLst>
        </pc:spChg>
        <pc:spChg chg="mod">
          <ac:chgData name="王 欣捷" userId="b965477fa0aef5e6" providerId="LiveId" clId="{2B0FDB0B-89C3-479F-AB9D-D58F11732152}" dt="2021-03-07T11:29:10.731" v="569" actId="1035"/>
          <ac:spMkLst>
            <pc:docMk/>
            <pc:sldMk cId="2938736793" sldId="621"/>
            <ac:spMk id="47142" creationId="{9CE6E57A-EEC6-43D8-A8BF-15636C72A105}"/>
          </ac:spMkLst>
        </pc:spChg>
        <pc:spChg chg="mod">
          <ac:chgData name="王 欣捷" userId="b965477fa0aef5e6" providerId="LiveId" clId="{2B0FDB0B-89C3-479F-AB9D-D58F11732152}" dt="2021-03-07T11:29:10.731" v="569" actId="1035"/>
          <ac:spMkLst>
            <pc:docMk/>
            <pc:sldMk cId="2938736793" sldId="621"/>
            <ac:spMk id="47143" creationId="{888D7AF6-EF85-410C-B07F-D104FB07F61D}"/>
          </ac:spMkLst>
        </pc:spChg>
        <pc:spChg chg="mod">
          <ac:chgData name="王 欣捷" userId="b965477fa0aef5e6" providerId="LiveId" clId="{2B0FDB0B-89C3-479F-AB9D-D58F11732152}" dt="2021-03-07T11:29:10.731" v="569" actId="1035"/>
          <ac:spMkLst>
            <pc:docMk/>
            <pc:sldMk cId="2938736793" sldId="621"/>
            <ac:spMk id="47144" creationId="{3C0EAA50-563B-40F2-A0E5-982D434AF2EE}"/>
          </ac:spMkLst>
        </pc:spChg>
        <pc:spChg chg="mod">
          <ac:chgData name="王 欣捷" userId="b965477fa0aef5e6" providerId="LiveId" clId="{2B0FDB0B-89C3-479F-AB9D-D58F11732152}" dt="2021-03-07T11:29:10.731" v="569" actId="1035"/>
          <ac:spMkLst>
            <pc:docMk/>
            <pc:sldMk cId="2938736793" sldId="621"/>
            <ac:spMk id="47145" creationId="{2D18757B-CBF4-49CF-8821-FD61F5136E64}"/>
          </ac:spMkLst>
        </pc:spChg>
        <pc:spChg chg="mod">
          <ac:chgData name="王 欣捷" userId="b965477fa0aef5e6" providerId="LiveId" clId="{2B0FDB0B-89C3-479F-AB9D-D58F11732152}" dt="2021-03-07T11:29:10.731" v="569" actId="1035"/>
          <ac:spMkLst>
            <pc:docMk/>
            <pc:sldMk cId="2938736793" sldId="621"/>
            <ac:spMk id="47146" creationId="{B5D0355C-5673-4431-B242-3A82BD94BE8A}"/>
          </ac:spMkLst>
        </pc:spChg>
        <pc:spChg chg="mod">
          <ac:chgData name="王 欣捷" userId="b965477fa0aef5e6" providerId="LiveId" clId="{2B0FDB0B-89C3-479F-AB9D-D58F11732152}" dt="2021-03-07T11:29:10.731" v="569" actId="1035"/>
          <ac:spMkLst>
            <pc:docMk/>
            <pc:sldMk cId="2938736793" sldId="621"/>
            <ac:spMk id="47147" creationId="{75B5EBC7-A5A5-4C66-B8E5-686F191E9A87}"/>
          </ac:spMkLst>
        </pc:spChg>
        <pc:spChg chg="mod">
          <ac:chgData name="王 欣捷" userId="b965477fa0aef5e6" providerId="LiveId" clId="{2B0FDB0B-89C3-479F-AB9D-D58F11732152}" dt="2021-03-07T11:29:10.731" v="569" actId="1035"/>
          <ac:spMkLst>
            <pc:docMk/>
            <pc:sldMk cId="2938736793" sldId="621"/>
            <ac:spMk id="47148" creationId="{6495166C-27CE-4775-BAE9-E442FDB667E3}"/>
          </ac:spMkLst>
        </pc:spChg>
        <pc:spChg chg="mod">
          <ac:chgData name="王 欣捷" userId="b965477fa0aef5e6" providerId="LiveId" clId="{2B0FDB0B-89C3-479F-AB9D-D58F11732152}" dt="2021-03-07T11:29:10.731" v="569" actId="1035"/>
          <ac:spMkLst>
            <pc:docMk/>
            <pc:sldMk cId="2938736793" sldId="621"/>
            <ac:spMk id="47149" creationId="{2D330C44-6681-4150-9DCD-006EF4ECB5BB}"/>
          </ac:spMkLst>
        </pc:spChg>
        <pc:spChg chg="mod">
          <ac:chgData name="王 欣捷" userId="b965477fa0aef5e6" providerId="LiveId" clId="{2B0FDB0B-89C3-479F-AB9D-D58F11732152}" dt="2021-03-07T11:29:31.944" v="572" actId="1076"/>
          <ac:spMkLst>
            <pc:docMk/>
            <pc:sldMk cId="2938736793" sldId="621"/>
            <ac:spMk id="47150" creationId="{CEA03BB2-8001-4447-85F2-1767C8F9D12D}"/>
          </ac:spMkLst>
        </pc:spChg>
        <pc:spChg chg="mod">
          <ac:chgData name="王 欣捷" userId="b965477fa0aef5e6" providerId="LiveId" clId="{2B0FDB0B-89C3-479F-AB9D-D58F11732152}" dt="2021-03-07T11:29:31.944" v="572" actId="1076"/>
          <ac:spMkLst>
            <pc:docMk/>
            <pc:sldMk cId="2938736793" sldId="621"/>
            <ac:spMk id="47152" creationId="{09816E9A-3CFA-493B-A63E-00BBABFC1410}"/>
          </ac:spMkLst>
        </pc:spChg>
        <pc:spChg chg="mod">
          <ac:chgData name="王 欣捷" userId="b965477fa0aef5e6" providerId="LiveId" clId="{2B0FDB0B-89C3-479F-AB9D-D58F11732152}" dt="2021-03-07T11:29:31.944" v="572" actId="1076"/>
          <ac:spMkLst>
            <pc:docMk/>
            <pc:sldMk cId="2938736793" sldId="621"/>
            <ac:spMk id="47153" creationId="{3584AE54-190F-4D00-A5AE-CB896938C080}"/>
          </ac:spMkLst>
        </pc:spChg>
        <pc:spChg chg="mod">
          <ac:chgData name="王 欣捷" userId="b965477fa0aef5e6" providerId="LiveId" clId="{2B0FDB0B-89C3-479F-AB9D-D58F11732152}" dt="2021-03-07T11:29:31.944" v="572" actId="1076"/>
          <ac:spMkLst>
            <pc:docMk/>
            <pc:sldMk cId="2938736793" sldId="621"/>
            <ac:spMk id="47154" creationId="{60D26688-4E0E-4364-AAB4-DBED26509EC2}"/>
          </ac:spMkLst>
        </pc:spChg>
        <pc:spChg chg="mod">
          <ac:chgData name="王 欣捷" userId="b965477fa0aef5e6" providerId="LiveId" clId="{2B0FDB0B-89C3-479F-AB9D-D58F11732152}" dt="2021-03-07T11:29:31.944" v="572" actId="1076"/>
          <ac:spMkLst>
            <pc:docMk/>
            <pc:sldMk cId="2938736793" sldId="621"/>
            <ac:spMk id="47155" creationId="{60028768-F676-4C61-9B6E-42F9D0204B8B}"/>
          </ac:spMkLst>
        </pc:spChg>
        <pc:spChg chg="mod">
          <ac:chgData name="王 欣捷" userId="b965477fa0aef5e6" providerId="LiveId" clId="{2B0FDB0B-89C3-479F-AB9D-D58F11732152}" dt="2021-03-07T11:29:31.944" v="572" actId="1076"/>
          <ac:spMkLst>
            <pc:docMk/>
            <pc:sldMk cId="2938736793" sldId="621"/>
            <ac:spMk id="47156" creationId="{92C31181-1B83-4BB3-9345-834AC8CA50DB}"/>
          </ac:spMkLst>
        </pc:spChg>
        <pc:spChg chg="mod">
          <ac:chgData name="王 欣捷" userId="b965477fa0aef5e6" providerId="LiveId" clId="{2B0FDB0B-89C3-479F-AB9D-D58F11732152}" dt="2021-03-07T11:29:31.944" v="572" actId="1076"/>
          <ac:spMkLst>
            <pc:docMk/>
            <pc:sldMk cId="2938736793" sldId="621"/>
            <ac:spMk id="47157" creationId="{09915F70-8888-47A9-BD75-816A0DFE3594}"/>
          </ac:spMkLst>
        </pc:spChg>
        <pc:spChg chg="mod">
          <ac:chgData name="王 欣捷" userId="b965477fa0aef5e6" providerId="LiveId" clId="{2B0FDB0B-89C3-479F-AB9D-D58F11732152}" dt="2021-03-07T11:29:31.944" v="572" actId="1076"/>
          <ac:spMkLst>
            <pc:docMk/>
            <pc:sldMk cId="2938736793" sldId="621"/>
            <ac:spMk id="47158" creationId="{93D9DC10-0E68-473D-B1B6-390A04651FEB}"/>
          </ac:spMkLst>
        </pc:spChg>
        <pc:spChg chg="mod">
          <ac:chgData name="王 欣捷" userId="b965477fa0aef5e6" providerId="LiveId" clId="{2B0FDB0B-89C3-479F-AB9D-D58F11732152}" dt="2021-03-07T11:29:31.944" v="572" actId="1076"/>
          <ac:spMkLst>
            <pc:docMk/>
            <pc:sldMk cId="2938736793" sldId="621"/>
            <ac:spMk id="47159" creationId="{047C5248-2132-4747-B720-6BC050724352}"/>
          </ac:spMkLst>
        </pc:spChg>
        <pc:spChg chg="mod">
          <ac:chgData name="王 欣捷" userId="b965477fa0aef5e6" providerId="LiveId" clId="{2B0FDB0B-89C3-479F-AB9D-D58F11732152}" dt="2021-03-07T11:29:31.944" v="572" actId="1076"/>
          <ac:spMkLst>
            <pc:docMk/>
            <pc:sldMk cId="2938736793" sldId="621"/>
            <ac:spMk id="47160" creationId="{77C80D44-D12E-43B7-A06B-323CFF3F1E5D}"/>
          </ac:spMkLst>
        </pc:spChg>
        <pc:spChg chg="mod">
          <ac:chgData name="王 欣捷" userId="b965477fa0aef5e6" providerId="LiveId" clId="{2B0FDB0B-89C3-479F-AB9D-D58F11732152}" dt="2021-03-07T11:29:31.944" v="572" actId="1076"/>
          <ac:spMkLst>
            <pc:docMk/>
            <pc:sldMk cId="2938736793" sldId="621"/>
            <ac:spMk id="47161" creationId="{BADCA671-6118-43DE-BA8F-521EFC3B9D6B}"/>
          </ac:spMkLst>
        </pc:spChg>
        <pc:spChg chg="mod">
          <ac:chgData name="王 欣捷" userId="b965477fa0aef5e6" providerId="LiveId" clId="{2B0FDB0B-89C3-479F-AB9D-D58F11732152}" dt="2021-03-07T11:29:31.944" v="572" actId="1076"/>
          <ac:spMkLst>
            <pc:docMk/>
            <pc:sldMk cId="2938736793" sldId="621"/>
            <ac:spMk id="47162" creationId="{CFA4465A-B569-45A9-8661-52EEA5182265}"/>
          </ac:spMkLst>
        </pc:spChg>
        <pc:spChg chg="mod">
          <ac:chgData name="王 欣捷" userId="b965477fa0aef5e6" providerId="LiveId" clId="{2B0FDB0B-89C3-479F-AB9D-D58F11732152}" dt="2021-03-07T11:29:31.944" v="572" actId="1076"/>
          <ac:spMkLst>
            <pc:docMk/>
            <pc:sldMk cId="2938736793" sldId="621"/>
            <ac:spMk id="47163" creationId="{5344E2A4-25E5-4367-996E-D80EBF4A34E5}"/>
          </ac:spMkLst>
        </pc:spChg>
        <pc:spChg chg="mod">
          <ac:chgData name="王 欣捷" userId="b965477fa0aef5e6" providerId="LiveId" clId="{2B0FDB0B-89C3-479F-AB9D-D58F11732152}" dt="2021-03-07T11:29:31.944" v="572" actId="1076"/>
          <ac:spMkLst>
            <pc:docMk/>
            <pc:sldMk cId="2938736793" sldId="621"/>
            <ac:spMk id="47164" creationId="{B73CECD5-7E45-4C08-9624-BEB34EDD4222}"/>
          </ac:spMkLst>
        </pc:spChg>
        <pc:grpChg chg="mod">
          <ac:chgData name="王 欣捷" userId="b965477fa0aef5e6" providerId="LiveId" clId="{2B0FDB0B-89C3-479F-AB9D-D58F11732152}" dt="2021-03-07T11:29:31.944" v="572" actId="1076"/>
          <ac:grpSpMkLst>
            <pc:docMk/>
            <pc:sldMk cId="2938736793" sldId="621"/>
            <ac:grpSpMk id="47108" creationId="{B853D4AD-31CE-4EC7-B016-3DE43FC589E2}"/>
          </ac:grpSpMkLst>
        </pc:grpChg>
        <pc:grpChg chg="mod">
          <ac:chgData name="王 欣捷" userId="b965477fa0aef5e6" providerId="LiveId" clId="{2B0FDB0B-89C3-479F-AB9D-D58F11732152}" dt="2021-03-07T11:29:45.240" v="574"/>
          <ac:grpSpMkLst>
            <pc:docMk/>
            <pc:sldMk cId="2938736793" sldId="621"/>
            <ac:grpSpMk id="47109" creationId="{C64648D9-290C-4A90-8780-1B0EEAE30146}"/>
          </ac:grpSpMkLst>
        </pc:grpChg>
        <pc:grpChg chg="mod">
          <ac:chgData name="王 欣捷" userId="b965477fa0aef5e6" providerId="LiveId" clId="{2B0FDB0B-89C3-479F-AB9D-D58F11732152}" dt="2021-03-07T11:29:10.731" v="569" actId="1035"/>
          <ac:grpSpMkLst>
            <pc:docMk/>
            <pc:sldMk cId="2938736793" sldId="621"/>
            <ac:grpSpMk id="47113" creationId="{DE75DFD8-A064-4F9C-954B-184B61593092}"/>
          </ac:grpSpMkLst>
        </pc:grpChg>
        <pc:grpChg chg="mod">
          <ac:chgData name="王 欣捷" userId="b965477fa0aef5e6" providerId="LiveId" clId="{2B0FDB0B-89C3-479F-AB9D-D58F11732152}" dt="2021-03-07T11:29:31.944" v="572" actId="1076"/>
          <ac:grpSpMkLst>
            <pc:docMk/>
            <pc:sldMk cId="2938736793" sldId="621"/>
            <ac:grpSpMk id="47151" creationId="{AC305630-C2F0-4C68-9426-C2B09C07AD51}"/>
          </ac:grpSpMkLst>
        </pc:grpChg>
      </pc:sldChg>
      <pc:sldChg chg="modSp mod">
        <pc:chgData name="王 欣捷" userId="b965477fa0aef5e6" providerId="LiveId" clId="{2B0FDB0B-89C3-479F-AB9D-D58F11732152}" dt="2021-03-07T11:57:29.607" v="993" actId="403"/>
        <pc:sldMkLst>
          <pc:docMk/>
          <pc:sldMk cId="3459768315" sldId="622"/>
        </pc:sldMkLst>
        <pc:spChg chg="mod">
          <ac:chgData name="王 欣捷" userId="b965477fa0aef5e6" providerId="LiveId" clId="{2B0FDB0B-89C3-479F-AB9D-D58F11732152}" dt="2021-03-07T10:06:53.834" v="265"/>
          <ac:spMkLst>
            <pc:docMk/>
            <pc:sldMk cId="3459768315" sldId="622"/>
            <ac:spMk id="48130" creationId="{B22E8719-4716-4913-903F-0E9A2A9F14E2}"/>
          </ac:spMkLst>
        </pc:spChg>
        <pc:spChg chg="mod">
          <ac:chgData name="王 欣捷" userId="b965477fa0aef5e6" providerId="LiveId" clId="{2B0FDB0B-89C3-479F-AB9D-D58F11732152}" dt="2021-03-07T11:57:29.607" v="993" actId="403"/>
          <ac:spMkLst>
            <pc:docMk/>
            <pc:sldMk cId="3459768315" sldId="622"/>
            <ac:spMk id="48131" creationId="{1EE12570-D049-4741-A472-5626621C32E4}"/>
          </ac:spMkLst>
        </pc:spChg>
      </pc:sldChg>
      <pc:sldChg chg="modSp mod">
        <pc:chgData name="王 欣捷" userId="b965477fa0aef5e6" providerId="LiveId" clId="{2B0FDB0B-89C3-479F-AB9D-D58F11732152}" dt="2021-03-07T12:39:18.788" v="1398" actId="1076"/>
        <pc:sldMkLst>
          <pc:docMk/>
          <pc:sldMk cId="1435269741" sldId="623"/>
        </pc:sldMkLst>
        <pc:spChg chg="mod">
          <ac:chgData name="王 欣捷" userId="b965477fa0aef5e6" providerId="LiveId" clId="{2B0FDB0B-89C3-479F-AB9D-D58F11732152}" dt="2021-03-07T10:06:53.834" v="265"/>
          <ac:spMkLst>
            <pc:docMk/>
            <pc:sldMk cId="1435269741" sldId="623"/>
            <ac:spMk id="35842" creationId="{314FF315-46FE-4C7B-8268-E185BC19747D}"/>
          </ac:spMkLst>
        </pc:spChg>
        <pc:spChg chg="mod">
          <ac:chgData name="王 欣捷" userId="b965477fa0aef5e6" providerId="LiveId" clId="{2B0FDB0B-89C3-479F-AB9D-D58F11732152}" dt="2021-03-07T12:39:18.788" v="1398" actId="1076"/>
          <ac:spMkLst>
            <pc:docMk/>
            <pc:sldMk cId="1435269741" sldId="623"/>
            <ac:spMk id="35845" creationId="{395474E5-9AE2-49BE-9872-080A4A88EFA8}"/>
          </ac:spMkLst>
        </pc:spChg>
        <pc:spChg chg="mod">
          <ac:chgData name="王 欣捷" userId="b965477fa0aef5e6" providerId="LiveId" clId="{2B0FDB0B-89C3-479F-AB9D-D58F11732152}" dt="2021-03-07T12:39:18.788" v="1398" actId="1076"/>
          <ac:spMkLst>
            <pc:docMk/>
            <pc:sldMk cId="1435269741" sldId="623"/>
            <ac:spMk id="35846" creationId="{F3EBF026-054D-4A9F-9D77-BA1551132330}"/>
          </ac:spMkLst>
        </pc:spChg>
        <pc:spChg chg="mod">
          <ac:chgData name="王 欣捷" userId="b965477fa0aef5e6" providerId="LiveId" clId="{2B0FDB0B-89C3-479F-AB9D-D58F11732152}" dt="2021-03-07T12:39:18.788" v="1398" actId="1076"/>
          <ac:spMkLst>
            <pc:docMk/>
            <pc:sldMk cId="1435269741" sldId="623"/>
            <ac:spMk id="35847" creationId="{3C7BDAB6-FC38-465B-B0AF-58208FEFD422}"/>
          </ac:spMkLst>
        </pc:spChg>
        <pc:spChg chg="mod">
          <ac:chgData name="王 欣捷" userId="b965477fa0aef5e6" providerId="LiveId" clId="{2B0FDB0B-89C3-479F-AB9D-D58F11732152}" dt="2021-03-07T12:39:18.788" v="1398" actId="1076"/>
          <ac:spMkLst>
            <pc:docMk/>
            <pc:sldMk cId="1435269741" sldId="623"/>
            <ac:spMk id="35848" creationId="{40077CA4-6949-4D83-AE9C-A3217D5D792A}"/>
          </ac:spMkLst>
        </pc:spChg>
        <pc:spChg chg="mod">
          <ac:chgData name="王 欣捷" userId="b965477fa0aef5e6" providerId="LiveId" clId="{2B0FDB0B-89C3-479F-AB9D-D58F11732152}" dt="2021-03-07T12:39:18.788" v="1398" actId="1076"/>
          <ac:spMkLst>
            <pc:docMk/>
            <pc:sldMk cId="1435269741" sldId="623"/>
            <ac:spMk id="35849" creationId="{679A449F-4EED-42E7-AE45-509D5A9BCE2B}"/>
          </ac:spMkLst>
        </pc:spChg>
        <pc:grpChg chg="mod">
          <ac:chgData name="王 欣捷" userId="b965477fa0aef5e6" providerId="LiveId" clId="{2B0FDB0B-89C3-479F-AB9D-D58F11732152}" dt="2021-03-07T12:39:18.788" v="1398" actId="1076"/>
          <ac:grpSpMkLst>
            <pc:docMk/>
            <pc:sldMk cId="1435269741" sldId="623"/>
            <ac:grpSpMk id="35844" creationId="{C45804C7-20BC-4E9F-8C4D-09699362347A}"/>
          </ac:grpSpMkLst>
        </pc:grpChg>
      </pc:sldChg>
      <pc:sldChg chg="modSp mod">
        <pc:chgData name="王 欣捷" userId="b965477fa0aef5e6" providerId="LiveId" clId="{2B0FDB0B-89C3-479F-AB9D-D58F11732152}" dt="2021-03-07T10:09:45.769" v="280" actId="207"/>
        <pc:sldMkLst>
          <pc:docMk/>
          <pc:sldMk cId="3964233089" sldId="624"/>
        </pc:sldMkLst>
        <pc:spChg chg="mod">
          <ac:chgData name="王 欣捷" userId="b965477fa0aef5e6" providerId="LiveId" clId="{2B0FDB0B-89C3-479F-AB9D-D58F11732152}" dt="2021-03-07T10:06:53.834" v="265"/>
          <ac:spMkLst>
            <pc:docMk/>
            <pc:sldMk cId="3964233089" sldId="624"/>
            <ac:spMk id="36866" creationId="{7AE864F8-E896-40A5-ACBD-5206BD8A225C}"/>
          </ac:spMkLst>
        </pc:spChg>
        <pc:spChg chg="mod">
          <ac:chgData name="王 欣捷" userId="b965477fa0aef5e6" providerId="LiveId" clId="{2B0FDB0B-89C3-479F-AB9D-D58F11732152}" dt="2021-03-07T10:09:45.769" v="280" actId="207"/>
          <ac:spMkLst>
            <pc:docMk/>
            <pc:sldMk cId="3964233089" sldId="624"/>
            <ac:spMk id="36867" creationId="{E2D89EFF-EA75-484B-9A61-E8A196C06592}"/>
          </ac:spMkLst>
        </pc:spChg>
      </pc:sldChg>
      <pc:sldChg chg="modSp mod modNotes">
        <pc:chgData name="王 欣捷" userId="b965477fa0aef5e6" providerId="LiveId" clId="{2B0FDB0B-89C3-479F-AB9D-D58F11732152}" dt="2021-03-07T15:00:34.540" v="2179" actId="207"/>
        <pc:sldMkLst>
          <pc:docMk/>
          <pc:sldMk cId="3141188727" sldId="625"/>
        </pc:sldMkLst>
        <pc:spChg chg="mod">
          <ac:chgData name="王 欣捷" userId="b965477fa0aef5e6" providerId="LiveId" clId="{2B0FDB0B-89C3-479F-AB9D-D58F11732152}" dt="2021-03-07T10:06:53.834" v="265"/>
          <ac:spMkLst>
            <pc:docMk/>
            <pc:sldMk cId="3141188727" sldId="625"/>
            <ac:spMk id="37890" creationId="{9F1BC85E-DE07-4930-826E-97D5BD0C0219}"/>
          </ac:spMkLst>
        </pc:spChg>
        <pc:spChg chg="mod">
          <ac:chgData name="王 欣捷" userId="b965477fa0aef5e6" providerId="LiveId" clId="{2B0FDB0B-89C3-479F-AB9D-D58F11732152}" dt="2021-03-07T15:00:34.540" v="2179" actId="207"/>
          <ac:spMkLst>
            <pc:docMk/>
            <pc:sldMk cId="3141188727" sldId="625"/>
            <ac:spMk id="37891" creationId="{16C6DA9B-B9CF-4798-A00D-41201F95D804}"/>
          </ac:spMkLst>
        </pc:spChg>
      </pc:sldChg>
      <pc:sldChg chg="modSp mod">
        <pc:chgData name="王 欣捷" userId="b965477fa0aef5e6" providerId="LiveId" clId="{2B0FDB0B-89C3-479F-AB9D-D58F11732152}" dt="2021-03-07T10:06:53.834" v="265"/>
        <pc:sldMkLst>
          <pc:docMk/>
          <pc:sldMk cId="482839774" sldId="626"/>
        </pc:sldMkLst>
        <pc:spChg chg="mod">
          <ac:chgData name="王 欣捷" userId="b965477fa0aef5e6" providerId="LiveId" clId="{2B0FDB0B-89C3-479F-AB9D-D58F11732152}" dt="2021-03-07T10:06:53.834" v="265"/>
          <ac:spMkLst>
            <pc:docMk/>
            <pc:sldMk cId="482839774" sldId="626"/>
            <ac:spMk id="39938" creationId="{BD592D65-DC33-4416-BDE5-B41FA191F27C}"/>
          </ac:spMkLst>
        </pc:spChg>
        <pc:spChg chg="mod">
          <ac:chgData name="王 欣捷" userId="b965477fa0aef5e6" providerId="LiveId" clId="{2B0FDB0B-89C3-479F-AB9D-D58F11732152}" dt="2021-03-07T10:06:53.834" v="265"/>
          <ac:spMkLst>
            <pc:docMk/>
            <pc:sldMk cId="482839774" sldId="626"/>
            <ac:spMk id="39939" creationId="{C1FAD58A-AFB1-466D-B7FF-3D8DAC9EC7E3}"/>
          </ac:spMkLst>
        </pc:spChg>
        <pc:spChg chg="mod">
          <ac:chgData name="王 欣捷" userId="b965477fa0aef5e6" providerId="LiveId" clId="{2B0FDB0B-89C3-479F-AB9D-D58F11732152}" dt="2021-03-07T10:06:53.834" v="265"/>
          <ac:spMkLst>
            <pc:docMk/>
            <pc:sldMk cId="482839774" sldId="626"/>
            <ac:spMk id="39942" creationId="{90814B2A-8E37-447F-81B1-ABD2812FEB57}"/>
          </ac:spMkLst>
        </pc:spChg>
        <pc:spChg chg="mod">
          <ac:chgData name="王 欣捷" userId="b965477fa0aef5e6" providerId="LiveId" clId="{2B0FDB0B-89C3-479F-AB9D-D58F11732152}" dt="2021-03-07T10:06:53.834" v="265"/>
          <ac:spMkLst>
            <pc:docMk/>
            <pc:sldMk cId="482839774" sldId="626"/>
            <ac:spMk id="39944" creationId="{48482BCF-82BD-460B-8A76-EEF7852441AC}"/>
          </ac:spMkLst>
        </pc:spChg>
        <pc:spChg chg="mod">
          <ac:chgData name="王 欣捷" userId="b965477fa0aef5e6" providerId="LiveId" clId="{2B0FDB0B-89C3-479F-AB9D-D58F11732152}" dt="2021-03-07T10:06:53.834" v="265"/>
          <ac:spMkLst>
            <pc:docMk/>
            <pc:sldMk cId="482839774" sldId="626"/>
            <ac:spMk id="39945" creationId="{3A29310F-E7DF-4AC7-AE46-59E1626E1BB1}"/>
          </ac:spMkLst>
        </pc:spChg>
        <pc:spChg chg="mod">
          <ac:chgData name="王 欣捷" userId="b965477fa0aef5e6" providerId="LiveId" clId="{2B0FDB0B-89C3-479F-AB9D-D58F11732152}" dt="2021-03-07T10:06:53.834" v="265"/>
          <ac:spMkLst>
            <pc:docMk/>
            <pc:sldMk cId="482839774" sldId="626"/>
            <ac:spMk id="39946" creationId="{3382C4D5-8076-495F-8000-472786338A34}"/>
          </ac:spMkLst>
        </pc:spChg>
        <pc:spChg chg="mod">
          <ac:chgData name="王 欣捷" userId="b965477fa0aef5e6" providerId="LiveId" clId="{2B0FDB0B-89C3-479F-AB9D-D58F11732152}" dt="2021-03-07T10:06:53.834" v="265"/>
          <ac:spMkLst>
            <pc:docMk/>
            <pc:sldMk cId="482839774" sldId="626"/>
            <ac:spMk id="39947" creationId="{ABB987BE-74D4-4FEB-829B-DEAE4AD9B200}"/>
          </ac:spMkLst>
        </pc:spChg>
        <pc:spChg chg="mod">
          <ac:chgData name="王 欣捷" userId="b965477fa0aef5e6" providerId="LiveId" clId="{2B0FDB0B-89C3-479F-AB9D-D58F11732152}" dt="2021-03-07T10:06:53.834" v="265"/>
          <ac:spMkLst>
            <pc:docMk/>
            <pc:sldMk cId="482839774" sldId="626"/>
            <ac:spMk id="39948" creationId="{A30310C5-A5E0-4C93-A845-19D167EB3E09}"/>
          </ac:spMkLst>
        </pc:spChg>
        <pc:spChg chg="mod">
          <ac:chgData name="王 欣捷" userId="b965477fa0aef5e6" providerId="LiveId" clId="{2B0FDB0B-89C3-479F-AB9D-D58F11732152}" dt="2021-03-07T10:06:53.834" v="265"/>
          <ac:spMkLst>
            <pc:docMk/>
            <pc:sldMk cId="482839774" sldId="626"/>
            <ac:spMk id="39949" creationId="{F28BFCD9-165C-4036-B64C-F9782BC68583}"/>
          </ac:spMkLst>
        </pc:spChg>
        <pc:spChg chg="mod">
          <ac:chgData name="王 欣捷" userId="b965477fa0aef5e6" providerId="LiveId" clId="{2B0FDB0B-89C3-479F-AB9D-D58F11732152}" dt="2021-03-07T10:06:53.834" v="265"/>
          <ac:spMkLst>
            <pc:docMk/>
            <pc:sldMk cId="482839774" sldId="626"/>
            <ac:spMk id="39950" creationId="{96762FAE-0C73-448C-AC43-DA555B2EDFE1}"/>
          </ac:spMkLst>
        </pc:spChg>
        <pc:spChg chg="mod">
          <ac:chgData name="王 欣捷" userId="b965477fa0aef5e6" providerId="LiveId" clId="{2B0FDB0B-89C3-479F-AB9D-D58F11732152}" dt="2021-03-07T10:06:53.834" v="265"/>
          <ac:spMkLst>
            <pc:docMk/>
            <pc:sldMk cId="482839774" sldId="626"/>
            <ac:spMk id="39951" creationId="{C2A8EAB7-8975-458D-9477-44338D7FB86D}"/>
          </ac:spMkLst>
        </pc:spChg>
        <pc:spChg chg="mod">
          <ac:chgData name="王 欣捷" userId="b965477fa0aef5e6" providerId="LiveId" clId="{2B0FDB0B-89C3-479F-AB9D-D58F11732152}" dt="2021-03-07T10:06:53.834" v="265"/>
          <ac:spMkLst>
            <pc:docMk/>
            <pc:sldMk cId="482839774" sldId="626"/>
            <ac:spMk id="39952" creationId="{F3DB2229-D994-4051-8BD0-28648778681B}"/>
          </ac:spMkLst>
        </pc:spChg>
        <pc:spChg chg="mod">
          <ac:chgData name="王 欣捷" userId="b965477fa0aef5e6" providerId="LiveId" clId="{2B0FDB0B-89C3-479F-AB9D-D58F11732152}" dt="2021-03-07T10:06:53.834" v="265"/>
          <ac:spMkLst>
            <pc:docMk/>
            <pc:sldMk cId="482839774" sldId="626"/>
            <ac:spMk id="39953" creationId="{7F2AE91A-5B77-4840-85B7-2C4781B65B20}"/>
          </ac:spMkLst>
        </pc:spChg>
        <pc:spChg chg="mod">
          <ac:chgData name="王 欣捷" userId="b965477fa0aef5e6" providerId="LiveId" clId="{2B0FDB0B-89C3-479F-AB9D-D58F11732152}" dt="2021-03-07T10:06:53.834" v="265"/>
          <ac:spMkLst>
            <pc:docMk/>
            <pc:sldMk cId="482839774" sldId="626"/>
            <ac:spMk id="39954" creationId="{42B1C884-11D1-413D-A902-03EB11242713}"/>
          </ac:spMkLst>
        </pc:spChg>
        <pc:spChg chg="mod">
          <ac:chgData name="王 欣捷" userId="b965477fa0aef5e6" providerId="LiveId" clId="{2B0FDB0B-89C3-479F-AB9D-D58F11732152}" dt="2021-03-07T10:06:53.834" v="265"/>
          <ac:spMkLst>
            <pc:docMk/>
            <pc:sldMk cId="482839774" sldId="626"/>
            <ac:spMk id="39955" creationId="{0E7298EA-CBB6-4016-812F-EEBBA229AFD4}"/>
          </ac:spMkLst>
        </pc:spChg>
        <pc:spChg chg="mod">
          <ac:chgData name="王 欣捷" userId="b965477fa0aef5e6" providerId="LiveId" clId="{2B0FDB0B-89C3-479F-AB9D-D58F11732152}" dt="2021-03-07T10:06:53.834" v="265"/>
          <ac:spMkLst>
            <pc:docMk/>
            <pc:sldMk cId="482839774" sldId="626"/>
            <ac:spMk id="39956" creationId="{2D5CDDC9-3B4E-41C2-B663-EF956604150D}"/>
          </ac:spMkLst>
        </pc:spChg>
        <pc:spChg chg="mod">
          <ac:chgData name="王 欣捷" userId="b965477fa0aef5e6" providerId="LiveId" clId="{2B0FDB0B-89C3-479F-AB9D-D58F11732152}" dt="2021-03-07T10:06:53.834" v="265"/>
          <ac:spMkLst>
            <pc:docMk/>
            <pc:sldMk cId="482839774" sldId="626"/>
            <ac:spMk id="39957" creationId="{E615116D-B4EE-4202-9523-35F4D7037C92}"/>
          </ac:spMkLst>
        </pc:spChg>
        <pc:spChg chg="mod">
          <ac:chgData name="王 欣捷" userId="b965477fa0aef5e6" providerId="LiveId" clId="{2B0FDB0B-89C3-479F-AB9D-D58F11732152}" dt="2021-03-07T10:06:53.834" v="265"/>
          <ac:spMkLst>
            <pc:docMk/>
            <pc:sldMk cId="482839774" sldId="626"/>
            <ac:spMk id="39958" creationId="{931AFF97-3073-45B0-97ED-8EDE20CAB9E5}"/>
          </ac:spMkLst>
        </pc:spChg>
        <pc:spChg chg="mod">
          <ac:chgData name="王 欣捷" userId="b965477fa0aef5e6" providerId="LiveId" clId="{2B0FDB0B-89C3-479F-AB9D-D58F11732152}" dt="2021-03-07T10:06:53.834" v="265"/>
          <ac:spMkLst>
            <pc:docMk/>
            <pc:sldMk cId="482839774" sldId="626"/>
            <ac:spMk id="39959" creationId="{3E95EDE8-9DB5-4910-A5E6-3E18391D4D4D}"/>
          </ac:spMkLst>
        </pc:spChg>
        <pc:spChg chg="mod">
          <ac:chgData name="王 欣捷" userId="b965477fa0aef5e6" providerId="LiveId" clId="{2B0FDB0B-89C3-479F-AB9D-D58F11732152}" dt="2021-03-07T10:06:53.834" v="265"/>
          <ac:spMkLst>
            <pc:docMk/>
            <pc:sldMk cId="482839774" sldId="626"/>
            <ac:spMk id="39960" creationId="{DE33B3C4-697D-436F-9DC0-609BD915690C}"/>
          </ac:spMkLst>
        </pc:spChg>
        <pc:spChg chg="mod">
          <ac:chgData name="王 欣捷" userId="b965477fa0aef5e6" providerId="LiveId" clId="{2B0FDB0B-89C3-479F-AB9D-D58F11732152}" dt="2021-03-07T10:06:53.834" v="265"/>
          <ac:spMkLst>
            <pc:docMk/>
            <pc:sldMk cId="482839774" sldId="626"/>
            <ac:spMk id="39961" creationId="{6E8C7AAA-988E-4DEE-B7D9-91FE10B3B2CA}"/>
          </ac:spMkLst>
        </pc:spChg>
        <pc:spChg chg="mod">
          <ac:chgData name="王 欣捷" userId="b965477fa0aef5e6" providerId="LiveId" clId="{2B0FDB0B-89C3-479F-AB9D-D58F11732152}" dt="2021-03-07T10:06:53.834" v="265"/>
          <ac:spMkLst>
            <pc:docMk/>
            <pc:sldMk cId="482839774" sldId="626"/>
            <ac:spMk id="39962" creationId="{640C7D7A-6FEE-4B54-8798-C0AD3605546C}"/>
          </ac:spMkLst>
        </pc:spChg>
        <pc:spChg chg="mod">
          <ac:chgData name="王 欣捷" userId="b965477fa0aef5e6" providerId="LiveId" clId="{2B0FDB0B-89C3-479F-AB9D-D58F11732152}" dt="2021-03-07T10:06:53.834" v="265"/>
          <ac:spMkLst>
            <pc:docMk/>
            <pc:sldMk cId="482839774" sldId="626"/>
            <ac:spMk id="39963" creationId="{523F2982-B5AB-41A2-B1B6-C7DBCB17E787}"/>
          </ac:spMkLst>
        </pc:spChg>
        <pc:spChg chg="mod">
          <ac:chgData name="王 欣捷" userId="b965477fa0aef5e6" providerId="LiveId" clId="{2B0FDB0B-89C3-479F-AB9D-D58F11732152}" dt="2021-03-07T10:06:53.834" v="265"/>
          <ac:spMkLst>
            <pc:docMk/>
            <pc:sldMk cId="482839774" sldId="626"/>
            <ac:spMk id="39964" creationId="{98BDEFB0-0AF8-4239-9473-9A105D20161E}"/>
          </ac:spMkLst>
        </pc:spChg>
        <pc:spChg chg="mod">
          <ac:chgData name="王 欣捷" userId="b965477fa0aef5e6" providerId="LiveId" clId="{2B0FDB0B-89C3-479F-AB9D-D58F11732152}" dt="2021-03-07T10:06:53.834" v="265"/>
          <ac:spMkLst>
            <pc:docMk/>
            <pc:sldMk cId="482839774" sldId="626"/>
            <ac:spMk id="39965" creationId="{06F37993-D497-41B9-9547-5927E44E2798}"/>
          </ac:spMkLst>
        </pc:spChg>
        <pc:spChg chg="mod">
          <ac:chgData name="王 欣捷" userId="b965477fa0aef5e6" providerId="LiveId" clId="{2B0FDB0B-89C3-479F-AB9D-D58F11732152}" dt="2021-03-07T10:06:53.834" v="265"/>
          <ac:spMkLst>
            <pc:docMk/>
            <pc:sldMk cId="482839774" sldId="626"/>
            <ac:spMk id="39966" creationId="{F8F4B4B0-672F-4F0C-908E-EFD2B2067E2E}"/>
          </ac:spMkLst>
        </pc:spChg>
        <pc:spChg chg="mod">
          <ac:chgData name="王 欣捷" userId="b965477fa0aef5e6" providerId="LiveId" clId="{2B0FDB0B-89C3-479F-AB9D-D58F11732152}" dt="2021-03-07T10:06:53.834" v="265"/>
          <ac:spMkLst>
            <pc:docMk/>
            <pc:sldMk cId="482839774" sldId="626"/>
            <ac:spMk id="39968" creationId="{52491430-96F4-40D9-889D-00B589AC941B}"/>
          </ac:spMkLst>
        </pc:spChg>
        <pc:spChg chg="mod">
          <ac:chgData name="王 欣捷" userId="b965477fa0aef5e6" providerId="LiveId" clId="{2B0FDB0B-89C3-479F-AB9D-D58F11732152}" dt="2021-03-07T10:06:53.834" v="265"/>
          <ac:spMkLst>
            <pc:docMk/>
            <pc:sldMk cId="482839774" sldId="626"/>
            <ac:spMk id="39969" creationId="{36F533C4-7978-4F00-87CD-0DC15C416353}"/>
          </ac:spMkLst>
        </pc:spChg>
        <pc:spChg chg="mod">
          <ac:chgData name="王 欣捷" userId="b965477fa0aef5e6" providerId="LiveId" clId="{2B0FDB0B-89C3-479F-AB9D-D58F11732152}" dt="2021-03-07T10:06:53.834" v="265"/>
          <ac:spMkLst>
            <pc:docMk/>
            <pc:sldMk cId="482839774" sldId="626"/>
            <ac:spMk id="39970" creationId="{50F39B49-71F7-44D2-AC96-DA8B3483EDB6}"/>
          </ac:spMkLst>
        </pc:spChg>
        <pc:spChg chg="mod">
          <ac:chgData name="王 欣捷" userId="b965477fa0aef5e6" providerId="LiveId" clId="{2B0FDB0B-89C3-479F-AB9D-D58F11732152}" dt="2021-03-07T10:06:53.834" v="265"/>
          <ac:spMkLst>
            <pc:docMk/>
            <pc:sldMk cId="482839774" sldId="626"/>
            <ac:spMk id="39971" creationId="{561D6FF9-F5AE-44C4-8C38-5E3F67C3F86B}"/>
          </ac:spMkLst>
        </pc:spChg>
        <pc:spChg chg="mod">
          <ac:chgData name="王 欣捷" userId="b965477fa0aef5e6" providerId="LiveId" clId="{2B0FDB0B-89C3-479F-AB9D-D58F11732152}" dt="2021-03-07T10:06:53.834" v="265"/>
          <ac:spMkLst>
            <pc:docMk/>
            <pc:sldMk cId="482839774" sldId="626"/>
            <ac:spMk id="39972" creationId="{B054EA78-7680-4D2A-AEFA-36BAE33B8679}"/>
          </ac:spMkLst>
        </pc:spChg>
        <pc:spChg chg="mod">
          <ac:chgData name="王 欣捷" userId="b965477fa0aef5e6" providerId="LiveId" clId="{2B0FDB0B-89C3-479F-AB9D-D58F11732152}" dt="2021-03-07T10:06:53.834" v="265"/>
          <ac:spMkLst>
            <pc:docMk/>
            <pc:sldMk cId="482839774" sldId="626"/>
            <ac:spMk id="39973" creationId="{723CEA20-BC71-4A66-A96D-1FF8824E167E}"/>
          </ac:spMkLst>
        </pc:spChg>
        <pc:spChg chg="mod">
          <ac:chgData name="王 欣捷" userId="b965477fa0aef5e6" providerId="LiveId" clId="{2B0FDB0B-89C3-479F-AB9D-D58F11732152}" dt="2021-03-07T10:06:53.834" v="265"/>
          <ac:spMkLst>
            <pc:docMk/>
            <pc:sldMk cId="482839774" sldId="626"/>
            <ac:spMk id="39974" creationId="{BD3B6F76-5E85-4559-BD4C-468C64718B1A}"/>
          </ac:spMkLst>
        </pc:spChg>
        <pc:spChg chg="mod">
          <ac:chgData name="王 欣捷" userId="b965477fa0aef5e6" providerId="LiveId" clId="{2B0FDB0B-89C3-479F-AB9D-D58F11732152}" dt="2021-03-07T10:06:53.834" v="265"/>
          <ac:spMkLst>
            <pc:docMk/>
            <pc:sldMk cId="482839774" sldId="626"/>
            <ac:spMk id="39975" creationId="{0C973FD1-192F-40EE-8A98-A232A3621F21}"/>
          </ac:spMkLst>
        </pc:spChg>
        <pc:spChg chg="mod">
          <ac:chgData name="王 欣捷" userId="b965477fa0aef5e6" providerId="LiveId" clId="{2B0FDB0B-89C3-479F-AB9D-D58F11732152}" dt="2021-03-07T10:06:53.834" v="265"/>
          <ac:spMkLst>
            <pc:docMk/>
            <pc:sldMk cId="482839774" sldId="626"/>
            <ac:spMk id="39976" creationId="{E6EA8887-6994-4FDD-820B-9D379C69EC2E}"/>
          </ac:spMkLst>
        </pc:spChg>
        <pc:spChg chg="mod">
          <ac:chgData name="王 欣捷" userId="b965477fa0aef5e6" providerId="LiveId" clId="{2B0FDB0B-89C3-479F-AB9D-D58F11732152}" dt="2021-03-07T10:06:53.834" v="265"/>
          <ac:spMkLst>
            <pc:docMk/>
            <pc:sldMk cId="482839774" sldId="626"/>
            <ac:spMk id="39977" creationId="{1A7AC02A-71FE-4896-9DA1-FE15764B294C}"/>
          </ac:spMkLst>
        </pc:spChg>
        <pc:spChg chg="mod">
          <ac:chgData name="王 欣捷" userId="b965477fa0aef5e6" providerId="LiveId" clId="{2B0FDB0B-89C3-479F-AB9D-D58F11732152}" dt="2021-03-07T10:06:53.834" v="265"/>
          <ac:spMkLst>
            <pc:docMk/>
            <pc:sldMk cId="482839774" sldId="626"/>
            <ac:spMk id="39978" creationId="{DF903C21-C8AB-4F18-9D81-F9981CDCF972}"/>
          </ac:spMkLst>
        </pc:spChg>
        <pc:spChg chg="mod">
          <ac:chgData name="王 欣捷" userId="b965477fa0aef5e6" providerId="LiveId" clId="{2B0FDB0B-89C3-479F-AB9D-D58F11732152}" dt="2021-03-07T10:06:53.834" v="265"/>
          <ac:spMkLst>
            <pc:docMk/>
            <pc:sldMk cId="482839774" sldId="626"/>
            <ac:spMk id="39979" creationId="{38490DF9-354D-4567-B6C5-BE479FD80BA4}"/>
          </ac:spMkLst>
        </pc:spChg>
        <pc:spChg chg="mod">
          <ac:chgData name="王 欣捷" userId="b965477fa0aef5e6" providerId="LiveId" clId="{2B0FDB0B-89C3-479F-AB9D-D58F11732152}" dt="2021-03-07T10:06:53.834" v="265"/>
          <ac:spMkLst>
            <pc:docMk/>
            <pc:sldMk cId="482839774" sldId="626"/>
            <ac:spMk id="39980" creationId="{6F8EB9E7-7666-4AF3-9059-5A2E462C6A79}"/>
          </ac:spMkLst>
        </pc:spChg>
        <pc:spChg chg="mod">
          <ac:chgData name="王 欣捷" userId="b965477fa0aef5e6" providerId="LiveId" clId="{2B0FDB0B-89C3-479F-AB9D-D58F11732152}" dt="2021-03-07T10:06:53.834" v="265"/>
          <ac:spMkLst>
            <pc:docMk/>
            <pc:sldMk cId="482839774" sldId="626"/>
            <ac:spMk id="39981" creationId="{E1A3E0AC-33A9-4148-A621-3BB530C29EBE}"/>
          </ac:spMkLst>
        </pc:spChg>
        <pc:spChg chg="mod">
          <ac:chgData name="王 欣捷" userId="b965477fa0aef5e6" providerId="LiveId" clId="{2B0FDB0B-89C3-479F-AB9D-D58F11732152}" dt="2021-03-07T10:06:53.834" v="265"/>
          <ac:spMkLst>
            <pc:docMk/>
            <pc:sldMk cId="482839774" sldId="626"/>
            <ac:spMk id="39982" creationId="{5B73A884-8863-45E6-B056-B89B99DEAF12}"/>
          </ac:spMkLst>
        </pc:spChg>
        <pc:spChg chg="mod">
          <ac:chgData name="王 欣捷" userId="b965477fa0aef5e6" providerId="LiveId" clId="{2B0FDB0B-89C3-479F-AB9D-D58F11732152}" dt="2021-03-07T10:06:53.834" v="265"/>
          <ac:spMkLst>
            <pc:docMk/>
            <pc:sldMk cId="482839774" sldId="626"/>
            <ac:spMk id="39983" creationId="{BBDB6D5E-8279-42B3-B26A-82FC5AB31991}"/>
          </ac:spMkLst>
        </pc:spChg>
        <pc:spChg chg="mod">
          <ac:chgData name="王 欣捷" userId="b965477fa0aef5e6" providerId="LiveId" clId="{2B0FDB0B-89C3-479F-AB9D-D58F11732152}" dt="2021-03-07T10:06:53.834" v="265"/>
          <ac:spMkLst>
            <pc:docMk/>
            <pc:sldMk cId="482839774" sldId="626"/>
            <ac:spMk id="39984" creationId="{62BB04E1-6B7F-4246-B255-99BD21B00B4D}"/>
          </ac:spMkLst>
        </pc:spChg>
        <pc:spChg chg="mod">
          <ac:chgData name="王 欣捷" userId="b965477fa0aef5e6" providerId="LiveId" clId="{2B0FDB0B-89C3-479F-AB9D-D58F11732152}" dt="2021-03-07T10:06:53.834" v="265"/>
          <ac:spMkLst>
            <pc:docMk/>
            <pc:sldMk cId="482839774" sldId="626"/>
            <ac:spMk id="39985" creationId="{9FDA61D7-E157-4475-A670-053D0412C556}"/>
          </ac:spMkLst>
        </pc:spChg>
        <pc:spChg chg="mod">
          <ac:chgData name="王 欣捷" userId="b965477fa0aef5e6" providerId="LiveId" clId="{2B0FDB0B-89C3-479F-AB9D-D58F11732152}" dt="2021-03-07T10:06:53.834" v="265"/>
          <ac:spMkLst>
            <pc:docMk/>
            <pc:sldMk cId="482839774" sldId="626"/>
            <ac:spMk id="39986" creationId="{FD67A61B-749B-437A-BD83-B277951B7596}"/>
          </ac:spMkLst>
        </pc:spChg>
        <pc:spChg chg="mod">
          <ac:chgData name="王 欣捷" userId="b965477fa0aef5e6" providerId="LiveId" clId="{2B0FDB0B-89C3-479F-AB9D-D58F11732152}" dt="2021-03-07T10:06:53.834" v="265"/>
          <ac:spMkLst>
            <pc:docMk/>
            <pc:sldMk cId="482839774" sldId="626"/>
            <ac:spMk id="39987" creationId="{93AEE2EE-FC22-4A0C-90A0-DD46A35B5D1B}"/>
          </ac:spMkLst>
        </pc:spChg>
        <pc:spChg chg="mod">
          <ac:chgData name="王 欣捷" userId="b965477fa0aef5e6" providerId="LiveId" clId="{2B0FDB0B-89C3-479F-AB9D-D58F11732152}" dt="2021-03-07T10:06:53.834" v="265"/>
          <ac:spMkLst>
            <pc:docMk/>
            <pc:sldMk cId="482839774" sldId="626"/>
            <ac:spMk id="39988" creationId="{920EDD90-548F-44BE-9AF5-F989926E96AE}"/>
          </ac:spMkLst>
        </pc:spChg>
        <pc:spChg chg="mod">
          <ac:chgData name="王 欣捷" userId="b965477fa0aef5e6" providerId="LiveId" clId="{2B0FDB0B-89C3-479F-AB9D-D58F11732152}" dt="2021-03-07T10:06:53.834" v="265"/>
          <ac:spMkLst>
            <pc:docMk/>
            <pc:sldMk cId="482839774" sldId="626"/>
            <ac:spMk id="39989" creationId="{182F73A0-A131-403F-B8E7-C73488AC2FF5}"/>
          </ac:spMkLst>
        </pc:spChg>
        <pc:spChg chg="mod">
          <ac:chgData name="王 欣捷" userId="b965477fa0aef5e6" providerId="LiveId" clId="{2B0FDB0B-89C3-479F-AB9D-D58F11732152}" dt="2021-03-07T10:06:53.834" v="265"/>
          <ac:spMkLst>
            <pc:docMk/>
            <pc:sldMk cId="482839774" sldId="626"/>
            <ac:spMk id="39990" creationId="{E4E184F5-0B43-424A-BB84-8A3817F5CE30}"/>
          </ac:spMkLst>
        </pc:spChg>
        <pc:spChg chg="mod">
          <ac:chgData name="王 欣捷" userId="b965477fa0aef5e6" providerId="LiveId" clId="{2B0FDB0B-89C3-479F-AB9D-D58F11732152}" dt="2021-03-07T10:06:53.834" v="265"/>
          <ac:spMkLst>
            <pc:docMk/>
            <pc:sldMk cId="482839774" sldId="626"/>
            <ac:spMk id="39991" creationId="{733AD41B-2DE4-4D9F-9D45-1FF457B183E1}"/>
          </ac:spMkLst>
        </pc:spChg>
        <pc:spChg chg="mod">
          <ac:chgData name="王 欣捷" userId="b965477fa0aef5e6" providerId="LiveId" clId="{2B0FDB0B-89C3-479F-AB9D-D58F11732152}" dt="2021-03-07T10:06:53.834" v="265"/>
          <ac:spMkLst>
            <pc:docMk/>
            <pc:sldMk cId="482839774" sldId="626"/>
            <ac:spMk id="39992" creationId="{8695BAE8-6ABE-47F1-A6E4-E58A0D574CD5}"/>
          </ac:spMkLst>
        </pc:spChg>
        <pc:grpChg chg="mod">
          <ac:chgData name="王 欣捷" userId="b965477fa0aef5e6" providerId="LiveId" clId="{2B0FDB0B-89C3-479F-AB9D-D58F11732152}" dt="2021-03-07T10:06:53.834" v="265"/>
          <ac:grpSpMkLst>
            <pc:docMk/>
            <pc:sldMk cId="482839774" sldId="626"/>
            <ac:grpSpMk id="39940" creationId="{B603C35F-AEDB-4650-8C5A-1E47A17B280D}"/>
          </ac:grpSpMkLst>
        </pc:grpChg>
        <pc:grpChg chg="mod">
          <ac:chgData name="王 欣捷" userId="b965477fa0aef5e6" providerId="LiveId" clId="{2B0FDB0B-89C3-479F-AB9D-D58F11732152}" dt="2021-03-07T10:06:53.834" v="265"/>
          <ac:grpSpMkLst>
            <pc:docMk/>
            <pc:sldMk cId="482839774" sldId="626"/>
            <ac:grpSpMk id="39941" creationId="{A717510F-38D8-42AD-9023-79B0C830DA98}"/>
          </ac:grpSpMkLst>
        </pc:grpChg>
        <pc:grpChg chg="mod">
          <ac:chgData name="王 欣捷" userId="b965477fa0aef5e6" providerId="LiveId" clId="{2B0FDB0B-89C3-479F-AB9D-D58F11732152}" dt="2021-03-07T10:06:53.834" v="265"/>
          <ac:grpSpMkLst>
            <pc:docMk/>
            <pc:sldMk cId="482839774" sldId="626"/>
            <ac:grpSpMk id="39943" creationId="{8FA85E8E-5AA0-43D4-9483-D29D930EA7D9}"/>
          </ac:grpSpMkLst>
        </pc:grpChg>
        <pc:grpChg chg="mod">
          <ac:chgData name="王 欣捷" userId="b965477fa0aef5e6" providerId="LiveId" clId="{2B0FDB0B-89C3-479F-AB9D-D58F11732152}" dt="2021-03-07T10:06:53.834" v="265"/>
          <ac:grpSpMkLst>
            <pc:docMk/>
            <pc:sldMk cId="482839774" sldId="626"/>
            <ac:grpSpMk id="39967" creationId="{B1F25AFE-8832-4242-89A2-246953D9D3E8}"/>
          </ac:grpSpMkLst>
        </pc:grpChg>
      </pc:sldChg>
      <pc:sldChg chg="modSp mod">
        <pc:chgData name="王 欣捷" userId="b965477fa0aef5e6" providerId="LiveId" clId="{2B0FDB0B-89C3-479F-AB9D-D58F11732152}" dt="2021-03-07T10:06:53.834" v="265"/>
        <pc:sldMkLst>
          <pc:docMk/>
          <pc:sldMk cId="0" sldId="627"/>
        </pc:sldMkLst>
        <pc:spChg chg="mod">
          <ac:chgData name="王 欣捷" userId="b965477fa0aef5e6" providerId="LiveId" clId="{2B0FDB0B-89C3-479F-AB9D-D58F11732152}" dt="2021-03-07T10:06:53.834" v="265"/>
          <ac:spMkLst>
            <pc:docMk/>
            <pc:sldMk cId="0" sldId="627"/>
            <ac:spMk id="40962" creationId="{359BFB07-A038-4D0E-8893-6727C8C42DFA}"/>
          </ac:spMkLst>
        </pc:spChg>
        <pc:spChg chg="mod">
          <ac:chgData name="王 欣捷" userId="b965477fa0aef5e6" providerId="LiveId" clId="{2B0FDB0B-89C3-479F-AB9D-D58F11732152}" dt="2021-03-07T10:06:53.834" v="265"/>
          <ac:spMkLst>
            <pc:docMk/>
            <pc:sldMk cId="0" sldId="627"/>
            <ac:spMk id="40963" creationId="{D68492F8-0C9E-472A-8909-92743AB04392}"/>
          </ac:spMkLst>
        </pc:spChg>
        <pc:spChg chg="mod">
          <ac:chgData name="王 欣捷" userId="b965477fa0aef5e6" providerId="LiveId" clId="{2B0FDB0B-89C3-479F-AB9D-D58F11732152}" dt="2021-03-07T10:06:53.834" v="265"/>
          <ac:spMkLst>
            <pc:docMk/>
            <pc:sldMk cId="0" sldId="627"/>
            <ac:spMk id="40966" creationId="{2805AC9A-CE25-477F-80A2-A2EC778A675C}"/>
          </ac:spMkLst>
        </pc:spChg>
        <pc:spChg chg="mod">
          <ac:chgData name="王 欣捷" userId="b965477fa0aef5e6" providerId="LiveId" clId="{2B0FDB0B-89C3-479F-AB9D-D58F11732152}" dt="2021-03-07T10:06:53.834" v="265"/>
          <ac:spMkLst>
            <pc:docMk/>
            <pc:sldMk cId="0" sldId="627"/>
            <ac:spMk id="40968" creationId="{787D02FF-A0B8-4074-82BE-7ECA8D3F0DB7}"/>
          </ac:spMkLst>
        </pc:spChg>
        <pc:spChg chg="mod">
          <ac:chgData name="王 欣捷" userId="b965477fa0aef5e6" providerId="LiveId" clId="{2B0FDB0B-89C3-479F-AB9D-D58F11732152}" dt="2021-03-07T10:06:53.834" v="265"/>
          <ac:spMkLst>
            <pc:docMk/>
            <pc:sldMk cId="0" sldId="627"/>
            <ac:spMk id="40969" creationId="{51065862-07F4-497F-9595-AEBD66F8D52F}"/>
          </ac:spMkLst>
        </pc:spChg>
        <pc:spChg chg="mod">
          <ac:chgData name="王 欣捷" userId="b965477fa0aef5e6" providerId="LiveId" clId="{2B0FDB0B-89C3-479F-AB9D-D58F11732152}" dt="2021-03-07T10:06:53.834" v="265"/>
          <ac:spMkLst>
            <pc:docMk/>
            <pc:sldMk cId="0" sldId="627"/>
            <ac:spMk id="40970" creationId="{5E8E0F41-D87B-4C87-898F-307CC27BE21F}"/>
          </ac:spMkLst>
        </pc:spChg>
        <pc:spChg chg="mod">
          <ac:chgData name="王 欣捷" userId="b965477fa0aef5e6" providerId="LiveId" clId="{2B0FDB0B-89C3-479F-AB9D-D58F11732152}" dt="2021-03-07T10:06:53.834" v="265"/>
          <ac:spMkLst>
            <pc:docMk/>
            <pc:sldMk cId="0" sldId="627"/>
            <ac:spMk id="40971" creationId="{F0910991-4578-4481-987D-5526135E16C4}"/>
          </ac:spMkLst>
        </pc:spChg>
        <pc:spChg chg="mod">
          <ac:chgData name="王 欣捷" userId="b965477fa0aef5e6" providerId="LiveId" clId="{2B0FDB0B-89C3-479F-AB9D-D58F11732152}" dt="2021-03-07T10:06:53.834" v="265"/>
          <ac:spMkLst>
            <pc:docMk/>
            <pc:sldMk cId="0" sldId="627"/>
            <ac:spMk id="40972" creationId="{BD24EB0C-B464-49B2-A24B-C6BB792EF41B}"/>
          </ac:spMkLst>
        </pc:spChg>
        <pc:spChg chg="mod">
          <ac:chgData name="王 欣捷" userId="b965477fa0aef5e6" providerId="LiveId" clId="{2B0FDB0B-89C3-479F-AB9D-D58F11732152}" dt="2021-03-07T10:06:53.834" v="265"/>
          <ac:spMkLst>
            <pc:docMk/>
            <pc:sldMk cId="0" sldId="627"/>
            <ac:spMk id="40973" creationId="{D821C664-5A18-499A-A079-24FC4C6459E0}"/>
          </ac:spMkLst>
        </pc:spChg>
        <pc:spChg chg="mod">
          <ac:chgData name="王 欣捷" userId="b965477fa0aef5e6" providerId="LiveId" clId="{2B0FDB0B-89C3-479F-AB9D-D58F11732152}" dt="2021-03-07T10:06:53.834" v="265"/>
          <ac:spMkLst>
            <pc:docMk/>
            <pc:sldMk cId="0" sldId="627"/>
            <ac:spMk id="40974" creationId="{1194C150-966F-4E7A-B6DF-FEA8E3B6E907}"/>
          </ac:spMkLst>
        </pc:spChg>
        <pc:spChg chg="mod">
          <ac:chgData name="王 欣捷" userId="b965477fa0aef5e6" providerId="LiveId" clId="{2B0FDB0B-89C3-479F-AB9D-D58F11732152}" dt="2021-03-07T10:06:53.834" v="265"/>
          <ac:spMkLst>
            <pc:docMk/>
            <pc:sldMk cId="0" sldId="627"/>
            <ac:spMk id="40975" creationId="{314E7E7A-5088-4ADC-B844-54CCCFB9E828}"/>
          </ac:spMkLst>
        </pc:spChg>
        <pc:spChg chg="mod">
          <ac:chgData name="王 欣捷" userId="b965477fa0aef5e6" providerId="LiveId" clId="{2B0FDB0B-89C3-479F-AB9D-D58F11732152}" dt="2021-03-07T10:06:53.834" v="265"/>
          <ac:spMkLst>
            <pc:docMk/>
            <pc:sldMk cId="0" sldId="627"/>
            <ac:spMk id="40976" creationId="{5E0BB45E-D7C7-45D3-B11F-2557FFB7D5CA}"/>
          </ac:spMkLst>
        </pc:spChg>
        <pc:spChg chg="mod">
          <ac:chgData name="王 欣捷" userId="b965477fa0aef5e6" providerId="LiveId" clId="{2B0FDB0B-89C3-479F-AB9D-D58F11732152}" dt="2021-03-07T10:06:53.834" v="265"/>
          <ac:spMkLst>
            <pc:docMk/>
            <pc:sldMk cId="0" sldId="627"/>
            <ac:spMk id="40977" creationId="{9F08E7DF-35C6-4471-A83D-9651E611959E}"/>
          </ac:spMkLst>
        </pc:spChg>
        <pc:spChg chg="mod">
          <ac:chgData name="王 欣捷" userId="b965477fa0aef5e6" providerId="LiveId" clId="{2B0FDB0B-89C3-479F-AB9D-D58F11732152}" dt="2021-03-07T10:06:53.834" v="265"/>
          <ac:spMkLst>
            <pc:docMk/>
            <pc:sldMk cId="0" sldId="627"/>
            <ac:spMk id="40978" creationId="{A34DA97E-3A82-4FD9-B9C6-4C592153D600}"/>
          </ac:spMkLst>
        </pc:spChg>
        <pc:spChg chg="mod">
          <ac:chgData name="王 欣捷" userId="b965477fa0aef5e6" providerId="LiveId" clId="{2B0FDB0B-89C3-479F-AB9D-D58F11732152}" dt="2021-03-07T10:06:53.834" v="265"/>
          <ac:spMkLst>
            <pc:docMk/>
            <pc:sldMk cId="0" sldId="627"/>
            <ac:spMk id="40979" creationId="{FBB8F337-0E5E-46BF-B633-3A307C75CD64}"/>
          </ac:spMkLst>
        </pc:spChg>
        <pc:spChg chg="mod">
          <ac:chgData name="王 欣捷" userId="b965477fa0aef5e6" providerId="LiveId" clId="{2B0FDB0B-89C3-479F-AB9D-D58F11732152}" dt="2021-03-07T10:06:53.834" v="265"/>
          <ac:spMkLst>
            <pc:docMk/>
            <pc:sldMk cId="0" sldId="627"/>
            <ac:spMk id="40980" creationId="{5116E4D6-6B28-4175-A133-7F67FC253DA7}"/>
          </ac:spMkLst>
        </pc:spChg>
        <pc:spChg chg="mod">
          <ac:chgData name="王 欣捷" userId="b965477fa0aef5e6" providerId="LiveId" clId="{2B0FDB0B-89C3-479F-AB9D-D58F11732152}" dt="2021-03-07T10:06:53.834" v="265"/>
          <ac:spMkLst>
            <pc:docMk/>
            <pc:sldMk cId="0" sldId="627"/>
            <ac:spMk id="40981" creationId="{D4FC7A76-0E02-40BD-8F37-B62FA7CF45DB}"/>
          </ac:spMkLst>
        </pc:spChg>
        <pc:spChg chg="mod">
          <ac:chgData name="王 欣捷" userId="b965477fa0aef5e6" providerId="LiveId" clId="{2B0FDB0B-89C3-479F-AB9D-D58F11732152}" dt="2021-03-07T10:06:53.834" v="265"/>
          <ac:spMkLst>
            <pc:docMk/>
            <pc:sldMk cId="0" sldId="627"/>
            <ac:spMk id="40982" creationId="{7B4090B6-0FAA-41F3-BE78-6B6C383EF2D4}"/>
          </ac:spMkLst>
        </pc:spChg>
        <pc:spChg chg="mod">
          <ac:chgData name="王 欣捷" userId="b965477fa0aef5e6" providerId="LiveId" clId="{2B0FDB0B-89C3-479F-AB9D-D58F11732152}" dt="2021-03-07T10:06:53.834" v="265"/>
          <ac:spMkLst>
            <pc:docMk/>
            <pc:sldMk cId="0" sldId="627"/>
            <ac:spMk id="40983" creationId="{E770A411-2923-498A-BEF2-3B403E918A92}"/>
          </ac:spMkLst>
        </pc:spChg>
        <pc:spChg chg="mod">
          <ac:chgData name="王 欣捷" userId="b965477fa0aef5e6" providerId="LiveId" clId="{2B0FDB0B-89C3-479F-AB9D-D58F11732152}" dt="2021-03-07T10:06:53.834" v="265"/>
          <ac:spMkLst>
            <pc:docMk/>
            <pc:sldMk cId="0" sldId="627"/>
            <ac:spMk id="40984" creationId="{7AF8FB03-5924-4ECB-BDD9-1FC8DA536F8C}"/>
          </ac:spMkLst>
        </pc:spChg>
        <pc:spChg chg="mod">
          <ac:chgData name="王 欣捷" userId="b965477fa0aef5e6" providerId="LiveId" clId="{2B0FDB0B-89C3-479F-AB9D-D58F11732152}" dt="2021-03-07T10:06:53.834" v="265"/>
          <ac:spMkLst>
            <pc:docMk/>
            <pc:sldMk cId="0" sldId="627"/>
            <ac:spMk id="40985" creationId="{483EABDB-3D49-4AF2-BED5-D938F1174BBD}"/>
          </ac:spMkLst>
        </pc:spChg>
        <pc:spChg chg="mod">
          <ac:chgData name="王 欣捷" userId="b965477fa0aef5e6" providerId="LiveId" clId="{2B0FDB0B-89C3-479F-AB9D-D58F11732152}" dt="2021-03-07T10:06:53.834" v="265"/>
          <ac:spMkLst>
            <pc:docMk/>
            <pc:sldMk cId="0" sldId="627"/>
            <ac:spMk id="40986" creationId="{F7E82B3E-F392-4793-AA53-9B907C47877D}"/>
          </ac:spMkLst>
        </pc:spChg>
        <pc:spChg chg="mod">
          <ac:chgData name="王 欣捷" userId="b965477fa0aef5e6" providerId="LiveId" clId="{2B0FDB0B-89C3-479F-AB9D-D58F11732152}" dt="2021-03-07T10:06:53.834" v="265"/>
          <ac:spMkLst>
            <pc:docMk/>
            <pc:sldMk cId="0" sldId="627"/>
            <ac:spMk id="40987" creationId="{69EE8916-B838-481C-9716-2287A4FA13DC}"/>
          </ac:spMkLst>
        </pc:spChg>
        <pc:spChg chg="mod">
          <ac:chgData name="王 欣捷" userId="b965477fa0aef5e6" providerId="LiveId" clId="{2B0FDB0B-89C3-479F-AB9D-D58F11732152}" dt="2021-03-07T10:06:53.834" v="265"/>
          <ac:spMkLst>
            <pc:docMk/>
            <pc:sldMk cId="0" sldId="627"/>
            <ac:spMk id="40988" creationId="{1675697A-13CF-4F0A-A5BC-FB3E79A5A7A0}"/>
          </ac:spMkLst>
        </pc:spChg>
        <pc:spChg chg="mod">
          <ac:chgData name="王 欣捷" userId="b965477fa0aef5e6" providerId="LiveId" clId="{2B0FDB0B-89C3-479F-AB9D-D58F11732152}" dt="2021-03-07T10:06:53.834" v="265"/>
          <ac:spMkLst>
            <pc:docMk/>
            <pc:sldMk cId="0" sldId="627"/>
            <ac:spMk id="40989" creationId="{88D6C8BA-F557-4BF8-9830-ED4D7A310482}"/>
          </ac:spMkLst>
        </pc:spChg>
        <pc:spChg chg="mod">
          <ac:chgData name="王 欣捷" userId="b965477fa0aef5e6" providerId="LiveId" clId="{2B0FDB0B-89C3-479F-AB9D-D58F11732152}" dt="2021-03-07T10:06:53.834" v="265"/>
          <ac:spMkLst>
            <pc:docMk/>
            <pc:sldMk cId="0" sldId="627"/>
            <ac:spMk id="179229" creationId="{CF77134F-0075-4A37-B851-C912C7A3ABEA}"/>
          </ac:spMkLst>
        </pc:spChg>
        <pc:grpChg chg="mod">
          <ac:chgData name="王 欣捷" userId="b965477fa0aef5e6" providerId="LiveId" clId="{2B0FDB0B-89C3-479F-AB9D-D58F11732152}" dt="2021-03-07T10:06:53.834" v="265"/>
          <ac:grpSpMkLst>
            <pc:docMk/>
            <pc:sldMk cId="0" sldId="627"/>
            <ac:grpSpMk id="40964" creationId="{84B9A661-B1EC-4FF6-A872-877028C6E883}"/>
          </ac:grpSpMkLst>
        </pc:grpChg>
        <pc:grpChg chg="mod">
          <ac:chgData name="王 欣捷" userId="b965477fa0aef5e6" providerId="LiveId" clId="{2B0FDB0B-89C3-479F-AB9D-D58F11732152}" dt="2021-03-07T10:06:53.834" v="265"/>
          <ac:grpSpMkLst>
            <pc:docMk/>
            <pc:sldMk cId="0" sldId="627"/>
            <ac:grpSpMk id="40967" creationId="{D925062D-5EE7-4A48-941C-6E7EC8BFC992}"/>
          </ac:grpSpMkLst>
        </pc:grpChg>
      </pc:sldChg>
      <pc:sldChg chg="modSp mod">
        <pc:chgData name="王 欣捷" userId="b965477fa0aef5e6" providerId="LiveId" clId="{2B0FDB0B-89C3-479F-AB9D-D58F11732152}" dt="2021-03-07T10:06:53.834" v="265"/>
        <pc:sldMkLst>
          <pc:docMk/>
          <pc:sldMk cId="0" sldId="628"/>
        </pc:sldMkLst>
        <pc:spChg chg="mod">
          <ac:chgData name="王 欣捷" userId="b965477fa0aef5e6" providerId="LiveId" clId="{2B0FDB0B-89C3-479F-AB9D-D58F11732152}" dt="2021-03-07T10:06:53.834" v="265"/>
          <ac:spMkLst>
            <pc:docMk/>
            <pc:sldMk cId="0" sldId="628"/>
            <ac:spMk id="41986" creationId="{92AD7DB6-520F-4578-AB18-EE08F7C69838}"/>
          </ac:spMkLst>
        </pc:spChg>
        <pc:spChg chg="mod">
          <ac:chgData name="王 欣捷" userId="b965477fa0aef5e6" providerId="LiveId" clId="{2B0FDB0B-89C3-479F-AB9D-D58F11732152}" dt="2021-03-07T10:06:53.834" v="265"/>
          <ac:spMkLst>
            <pc:docMk/>
            <pc:sldMk cId="0" sldId="628"/>
            <ac:spMk id="41987" creationId="{D196C8C2-D528-4427-A07A-E29FABE75C0C}"/>
          </ac:spMkLst>
        </pc:spChg>
      </pc:sldChg>
      <pc:sldChg chg="modSp mod">
        <pc:chgData name="王 欣捷" userId="b965477fa0aef5e6" providerId="LiveId" clId="{2B0FDB0B-89C3-479F-AB9D-D58F11732152}" dt="2021-03-07T10:06:53.834" v="265"/>
        <pc:sldMkLst>
          <pc:docMk/>
          <pc:sldMk cId="0" sldId="629"/>
        </pc:sldMkLst>
        <pc:spChg chg="mod">
          <ac:chgData name="王 欣捷" userId="b965477fa0aef5e6" providerId="LiveId" clId="{2B0FDB0B-89C3-479F-AB9D-D58F11732152}" dt="2021-03-07T10:06:53.834" v="265"/>
          <ac:spMkLst>
            <pc:docMk/>
            <pc:sldMk cId="0" sldId="629"/>
            <ac:spMk id="43010" creationId="{E6528E2D-852C-4627-B5DB-34B69C1BEAED}"/>
          </ac:spMkLst>
        </pc:spChg>
        <pc:spChg chg="mod">
          <ac:chgData name="王 欣捷" userId="b965477fa0aef5e6" providerId="LiveId" clId="{2B0FDB0B-89C3-479F-AB9D-D58F11732152}" dt="2021-03-07T10:06:53.834" v="265"/>
          <ac:spMkLst>
            <pc:docMk/>
            <pc:sldMk cId="0" sldId="629"/>
            <ac:spMk id="43011" creationId="{C908A308-5318-40EE-A9CC-D0D79D3B5B53}"/>
          </ac:spMkLst>
        </pc:spChg>
      </pc:sldChg>
      <pc:sldChg chg="modSp mod">
        <pc:chgData name="王 欣捷" userId="b965477fa0aef5e6" providerId="LiveId" clId="{2B0FDB0B-89C3-479F-AB9D-D58F11732152}" dt="2021-03-07T10:06:53.834" v="265"/>
        <pc:sldMkLst>
          <pc:docMk/>
          <pc:sldMk cId="0" sldId="630"/>
        </pc:sldMkLst>
        <pc:spChg chg="mod">
          <ac:chgData name="王 欣捷" userId="b965477fa0aef5e6" providerId="LiveId" clId="{2B0FDB0B-89C3-479F-AB9D-D58F11732152}" dt="2021-03-07T10:06:53.834" v="265"/>
          <ac:spMkLst>
            <pc:docMk/>
            <pc:sldMk cId="0" sldId="630"/>
            <ac:spMk id="44034" creationId="{A28071D3-105A-4E8E-9902-8E353AC989D8}"/>
          </ac:spMkLst>
        </pc:spChg>
        <pc:spChg chg="mod">
          <ac:chgData name="王 欣捷" userId="b965477fa0aef5e6" providerId="LiveId" clId="{2B0FDB0B-89C3-479F-AB9D-D58F11732152}" dt="2021-03-07T10:06:53.834" v="265"/>
          <ac:spMkLst>
            <pc:docMk/>
            <pc:sldMk cId="0" sldId="630"/>
            <ac:spMk id="44035" creationId="{A77C64AC-7C4B-4853-859D-68031B7FFE8F}"/>
          </ac:spMkLst>
        </pc:spChg>
      </pc:sldChg>
      <pc:sldChg chg="modSp mod">
        <pc:chgData name="王 欣捷" userId="b965477fa0aef5e6" providerId="LiveId" clId="{2B0FDB0B-89C3-479F-AB9D-D58F11732152}" dt="2021-03-07T10:06:53.834" v="265"/>
        <pc:sldMkLst>
          <pc:docMk/>
          <pc:sldMk cId="0" sldId="631"/>
        </pc:sldMkLst>
        <pc:spChg chg="mod">
          <ac:chgData name="王 欣捷" userId="b965477fa0aef5e6" providerId="LiveId" clId="{2B0FDB0B-89C3-479F-AB9D-D58F11732152}" dt="2021-03-07T10:06:53.834" v="265"/>
          <ac:spMkLst>
            <pc:docMk/>
            <pc:sldMk cId="0" sldId="631"/>
            <ac:spMk id="45058" creationId="{9D114B1D-9475-4187-A5D4-BF243A282323}"/>
          </ac:spMkLst>
        </pc:spChg>
        <pc:spChg chg="mod">
          <ac:chgData name="王 欣捷" userId="b965477fa0aef5e6" providerId="LiveId" clId="{2B0FDB0B-89C3-479F-AB9D-D58F11732152}" dt="2021-03-07T10:06:53.834" v="265"/>
          <ac:spMkLst>
            <pc:docMk/>
            <pc:sldMk cId="0" sldId="631"/>
            <ac:spMk id="45059" creationId="{9C04B89C-2CC4-47EE-BB08-D1C9904EF7FC}"/>
          </ac:spMkLst>
        </pc:spChg>
      </pc:sldChg>
      <pc:sldChg chg="modSp mod">
        <pc:chgData name="王 欣捷" userId="b965477fa0aef5e6" providerId="LiveId" clId="{2B0FDB0B-89C3-479F-AB9D-D58F11732152}" dt="2021-03-07T10:06:53.834" v="265"/>
        <pc:sldMkLst>
          <pc:docMk/>
          <pc:sldMk cId="0" sldId="632"/>
        </pc:sldMkLst>
        <pc:spChg chg="mod">
          <ac:chgData name="王 欣捷" userId="b965477fa0aef5e6" providerId="LiveId" clId="{2B0FDB0B-89C3-479F-AB9D-D58F11732152}" dt="2021-03-07T10:06:53.834" v="265"/>
          <ac:spMkLst>
            <pc:docMk/>
            <pc:sldMk cId="0" sldId="632"/>
            <ac:spMk id="46082" creationId="{10D30C34-FF62-4ADA-9567-C12E77860D98}"/>
          </ac:spMkLst>
        </pc:spChg>
        <pc:spChg chg="mod">
          <ac:chgData name="王 欣捷" userId="b965477fa0aef5e6" providerId="LiveId" clId="{2B0FDB0B-89C3-479F-AB9D-D58F11732152}" dt="2021-03-07T10:06:53.834" v="265"/>
          <ac:spMkLst>
            <pc:docMk/>
            <pc:sldMk cId="0" sldId="632"/>
            <ac:spMk id="46084" creationId="{88481425-BFDA-43F4-94B8-530455B887F5}"/>
          </ac:spMkLst>
        </pc:spChg>
        <pc:spChg chg="mod">
          <ac:chgData name="王 欣捷" userId="b965477fa0aef5e6" providerId="LiveId" clId="{2B0FDB0B-89C3-479F-AB9D-D58F11732152}" dt="2021-03-07T10:06:53.834" v="265"/>
          <ac:spMkLst>
            <pc:docMk/>
            <pc:sldMk cId="0" sldId="632"/>
            <ac:spMk id="46088" creationId="{7A36B0B4-20FA-424C-BF3F-9D770EEFEE37}"/>
          </ac:spMkLst>
        </pc:spChg>
        <pc:spChg chg="mod">
          <ac:chgData name="王 欣捷" userId="b965477fa0aef5e6" providerId="LiveId" clId="{2B0FDB0B-89C3-479F-AB9D-D58F11732152}" dt="2021-03-07T10:06:53.834" v="265"/>
          <ac:spMkLst>
            <pc:docMk/>
            <pc:sldMk cId="0" sldId="632"/>
            <ac:spMk id="46090" creationId="{83028EBA-FF69-446B-9BB1-DB37D8C515C7}"/>
          </ac:spMkLst>
        </pc:spChg>
        <pc:spChg chg="mod">
          <ac:chgData name="王 欣捷" userId="b965477fa0aef5e6" providerId="LiveId" clId="{2B0FDB0B-89C3-479F-AB9D-D58F11732152}" dt="2021-03-07T10:06:53.834" v="265"/>
          <ac:spMkLst>
            <pc:docMk/>
            <pc:sldMk cId="0" sldId="632"/>
            <ac:spMk id="46091" creationId="{21AA2D1E-5FBC-4B56-9ABD-4885F2AF987D}"/>
          </ac:spMkLst>
        </pc:spChg>
        <pc:spChg chg="mod">
          <ac:chgData name="王 欣捷" userId="b965477fa0aef5e6" providerId="LiveId" clId="{2B0FDB0B-89C3-479F-AB9D-D58F11732152}" dt="2021-03-07T10:06:53.834" v="265"/>
          <ac:spMkLst>
            <pc:docMk/>
            <pc:sldMk cId="0" sldId="632"/>
            <ac:spMk id="46092" creationId="{CB79BA96-627D-4E23-AD83-6CB82123E774}"/>
          </ac:spMkLst>
        </pc:spChg>
        <pc:spChg chg="mod">
          <ac:chgData name="王 欣捷" userId="b965477fa0aef5e6" providerId="LiveId" clId="{2B0FDB0B-89C3-479F-AB9D-D58F11732152}" dt="2021-03-07T10:06:53.834" v="265"/>
          <ac:spMkLst>
            <pc:docMk/>
            <pc:sldMk cId="0" sldId="632"/>
            <ac:spMk id="46093" creationId="{DBED2B40-158F-4FFD-8FAF-5ABA98B5AE48}"/>
          </ac:spMkLst>
        </pc:spChg>
        <pc:spChg chg="mod">
          <ac:chgData name="王 欣捷" userId="b965477fa0aef5e6" providerId="LiveId" clId="{2B0FDB0B-89C3-479F-AB9D-D58F11732152}" dt="2021-03-07T10:06:53.834" v="265"/>
          <ac:spMkLst>
            <pc:docMk/>
            <pc:sldMk cId="0" sldId="632"/>
            <ac:spMk id="46094" creationId="{7A4DD71C-B01A-4127-B7E3-792BFC99CEDA}"/>
          </ac:spMkLst>
        </pc:spChg>
        <pc:spChg chg="mod">
          <ac:chgData name="王 欣捷" userId="b965477fa0aef5e6" providerId="LiveId" clId="{2B0FDB0B-89C3-479F-AB9D-D58F11732152}" dt="2021-03-07T10:06:53.834" v="265"/>
          <ac:spMkLst>
            <pc:docMk/>
            <pc:sldMk cId="0" sldId="632"/>
            <ac:spMk id="46095" creationId="{B0B50612-275B-4D18-B35C-A7DA1022BEB7}"/>
          </ac:spMkLst>
        </pc:spChg>
        <pc:spChg chg="mod">
          <ac:chgData name="王 欣捷" userId="b965477fa0aef5e6" providerId="LiveId" clId="{2B0FDB0B-89C3-479F-AB9D-D58F11732152}" dt="2021-03-07T10:06:53.834" v="265"/>
          <ac:spMkLst>
            <pc:docMk/>
            <pc:sldMk cId="0" sldId="632"/>
            <ac:spMk id="46096" creationId="{8E76314B-9009-488B-9C67-EA384C9ED1E3}"/>
          </ac:spMkLst>
        </pc:spChg>
        <pc:spChg chg="mod">
          <ac:chgData name="王 欣捷" userId="b965477fa0aef5e6" providerId="LiveId" clId="{2B0FDB0B-89C3-479F-AB9D-D58F11732152}" dt="2021-03-07T10:06:53.834" v="265"/>
          <ac:spMkLst>
            <pc:docMk/>
            <pc:sldMk cId="0" sldId="632"/>
            <ac:spMk id="46097" creationId="{82BC4FB2-24A0-4576-9770-03E1CB5862B5}"/>
          </ac:spMkLst>
        </pc:spChg>
        <pc:spChg chg="mod">
          <ac:chgData name="王 欣捷" userId="b965477fa0aef5e6" providerId="LiveId" clId="{2B0FDB0B-89C3-479F-AB9D-D58F11732152}" dt="2021-03-07T10:06:53.834" v="265"/>
          <ac:spMkLst>
            <pc:docMk/>
            <pc:sldMk cId="0" sldId="632"/>
            <ac:spMk id="46098" creationId="{0794CC75-8A99-4B74-85C7-171E96BABF5D}"/>
          </ac:spMkLst>
        </pc:spChg>
        <pc:spChg chg="mod">
          <ac:chgData name="王 欣捷" userId="b965477fa0aef5e6" providerId="LiveId" clId="{2B0FDB0B-89C3-479F-AB9D-D58F11732152}" dt="2021-03-07T10:06:53.834" v="265"/>
          <ac:spMkLst>
            <pc:docMk/>
            <pc:sldMk cId="0" sldId="632"/>
            <ac:spMk id="46099" creationId="{FE413D0E-46C5-47FD-97F7-F0FD628E54A1}"/>
          </ac:spMkLst>
        </pc:spChg>
        <pc:spChg chg="mod">
          <ac:chgData name="王 欣捷" userId="b965477fa0aef5e6" providerId="LiveId" clId="{2B0FDB0B-89C3-479F-AB9D-D58F11732152}" dt="2021-03-07T10:06:53.834" v="265"/>
          <ac:spMkLst>
            <pc:docMk/>
            <pc:sldMk cId="0" sldId="632"/>
            <ac:spMk id="46100" creationId="{54B37356-B3DF-4F80-B6A3-7E5E287F38B2}"/>
          </ac:spMkLst>
        </pc:spChg>
        <pc:spChg chg="mod">
          <ac:chgData name="王 欣捷" userId="b965477fa0aef5e6" providerId="LiveId" clId="{2B0FDB0B-89C3-479F-AB9D-D58F11732152}" dt="2021-03-07T10:06:53.834" v="265"/>
          <ac:spMkLst>
            <pc:docMk/>
            <pc:sldMk cId="0" sldId="632"/>
            <ac:spMk id="46101" creationId="{B7DFECC0-612C-45A5-A623-99DB025A63A3}"/>
          </ac:spMkLst>
        </pc:spChg>
        <pc:spChg chg="mod">
          <ac:chgData name="王 欣捷" userId="b965477fa0aef5e6" providerId="LiveId" clId="{2B0FDB0B-89C3-479F-AB9D-D58F11732152}" dt="2021-03-07T10:06:53.834" v="265"/>
          <ac:spMkLst>
            <pc:docMk/>
            <pc:sldMk cId="0" sldId="632"/>
            <ac:spMk id="46102" creationId="{4C1ABA1D-F07F-411F-AD8E-2E5A2DA51687}"/>
          </ac:spMkLst>
        </pc:spChg>
        <pc:spChg chg="mod">
          <ac:chgData name="王 欣捷" userId="b965477fa0aef5e6" providerId="LiveId" clId="{2B0FDB0B-89C3-479F-AB9D-D58F11732152}" dt="2021-03-07T10:06:53.834" v="265"/>
          <ac:spMkLst>
            <pc:docMk/>
            <pc:sldMk cId="0" sldId="632"/>
            <ac:spMk id="46103" creationId="{690688E1-4EFA-4386-8114-471C9699FD33}"/>
          </ac:spMkLst>
        </pc:spChg>
        <pc:spChg chg="mod">
          <ac:chgData name="王 欣捷" userId="b965477fa0aef5e6" providerId="LiveId" clId="{2B0FDB0B-89C3-479F-AB9D-D58F11732152}" dt="2021-03-07T10:06:53.834" v="265"/>
          <ac:spMkLst>
            <pc:docMk/>
            <pc:sldMk cId="0" sldId="632"/>
            <ac:spMk id="46104" creationId="{FD8D3371-5C6B-4B6B-AEB4-726BD999E193}"/>
          </ac:spMkLst>
        </pc:spChg>
        <pc:spChg chg="mod">
          <ac:chgData name="王 欣捷" userId="b965477fa0aef5e6" providerId="LiveId" clId="{2B0FDB0B-89C3-479F-AB9D-D58F11732152}" dt="2021-03-07T10:06:53.834" v="265"/>
          <ac:spMkLst>
            <pc:docMk/>
            <pc:sldMk cId="0" sldId="632"/>
            <ac:spMk id="46105" creationId="{69C4802C-6CF8-449B-9E4C-81CC845437F9}"/>
          </ac:spMkLst>
        </pc:spChg>
        <pc:spChg chg="mod">
          <ac:chgData name="王 欣捷" userId="b965477fa0aef5e6" providerId="LiveId" clId="{2B0FDB0B-89C3-479F-AB9D-D58F11732152}" dt="2021-03-07T10:06:53.834" v="265"/>
          <ac:spMkLst>
            <pc:docMk/>
            <pc:sldMk cId="0" sldId="632"/>
            <ac:spMk id="46106" creationId="{A6FD6593-29B9-4F41-99EE-66032381D184}"/>
          </ac:spMkLst>
        </pc:spChg>
        <pc:spChg chg="mod">
          <ac:chgData name="王 欣捷" userId="b965477fa0aef5e6" providerId="LiveId" clId="{2B0FDB0B-89C3-479F-AB9D-D58F11732152}" dt="2021-03-07T10:06:53.834" v="265"/>
          <ac:spMkLst>
            <pc:docMk/>
            <pc:sldMk cId="0" sldId="632"/>
            <ac:spMk id="46107" creationId="{83D12FE7-226E-4310-9DEF-6DC849998459}"/>
          </ac:spMkLst>
        </pc:spChg>
        <pc:spChg chg="mod">
          <ac:chgData name="王 欣捷" userId="b965477fa0aef5e6" providerId="LiveId" clId="{2B0FDB0B-89C3-479F-AB9D-D58F11732152}" dt="2021-03-07T10:06:53.834" v="265"/>
          <ac:spMkLst>
            <pc:docMk/>
            <pc:sldMk cId="0" sldId="632"/>
            <ac:spMk id="46108" creationId="{6A0CAB6F-5CFA-4740-81BE-A475D5F15F43}"/>
          </ac:spMkLst>
        </pc:spChg>
        <pc:spChg chg="mod">
          <ac:chgData name="王 欣捷" userId="b965477fa0aef5e6" providerId="LiveId" clId="{2B0FDB0B-89C3-479F-AB9D-D58F11732152}" dt="2021-03-07T10:06:53.834" v="265"/>
          <ac:spMkLst>
            <pc:docMk/>
            <pc:sldMk cId="0" sldId="632"/>
            <ac:spMk id="46109" creationId="{00B3622C-4F63-4E2D-B05F-85B66289687E}"/>
          </ac:spMkLst>
        </pc:spChg>
        <pc:spChg chg="mod">
          <ac:chgData name="王 欣捷" userId="b965477fa0aef5e6" providerId="LiveId" clId="{2B0FDB0B-89C3-479F-AB9D-D58F11732152}" dt="2021-03-07T10:06:53.834" v="265"/>
          <ac:spMkLst>
            <pc:docMk/>
            <pc:sldMk cId="0" sldId="632"/>
            <ac:spMk id="46110" creationId="{652A3DA4-08E5-46D4-84A3-0EC08179034F}"/>
          </ac:spMkLst>
        </pc:spChg>
        <pc:spChg chg="mod">
          <ac:chgData name="王 欣捷" userId="b965477fa0aef5e6" providerId="LiveId" clId="{2B0FDB0B-89C3-479F-AB9D-D58F11732152}" dt="2021-03-07T10:06:53.834" v="265"/>
          <ac:spMkLst>
            <pc:docMk/>
            <pc:sldMk cId="0" sldId="632"/>
            <ac:spMk id="46111" creationId="{75C18E08-7651-4F04-86BE-962391F7EE00}"/>
          </ac:spMkLst>
        </pc:spChg>
        <pc:spChg chg="mod">
          <ac:chgData name="王 欣捷" userId="b965477fa0aef5e6" providerId="LiveId" clId="{2B0FDB0B-89C3-479F-AB9D-D58F11732152}" dt="2021-03-07T10:06:53.834" v="265"/>
          <ac:spMkLst>
            <pc:docMk/>
            <pc:sldMk cId="0" sldId="632"/>
            <ac:spMk id="181278" creationId="{D44F4F88-06AC-4EBD-85D8-55A78BC4B9C9}"/>
          </ac:spMkLst>
        </pc:spChg>
        <pc:spChg chg="mod">
          <ac:chgData name="王 欣捷" userId="b965477fa0aef5e6" providerId="LiveId" clId="{2B0FDB0B-89C3-479F-AB9D-D58F11732152}" dt="2021-03-07T10:06:53.834" v="265"/>
          <ac:spMkLst>
            <pc:docMk/>
            <pc:sldMk cId="0" sldId="632"/>
            <ac:spMk id="181279" creationId="{47107C11-AB3A-47AA-9218-CD28C96B3E28}"/>
          </ac:spMkLst>
        </pc:spChg>
        <pc:grpChg chg="mod">
          <ac:chgData name="王 欣捷" userId="b965477fa0aef5e6" providerId="LiveId" clId="{2B0FDB0B-89C3-479F-AB9D-D58F11732152}" dt="2021-03-07T10:06:53.834" v="265"/>
          <ac:grpSpMkLst>
            <pc:docMk/>
            <pc:sldMk cId="0" sldId="632"/>
            <ac:grpSpMk id="46085" creationId="{15947A6B-1DE5-48D2-B3B8-6752BAA103D0}"/>
          </ac:grpSpMkLst>
        </pc:grpChg>
        <pc:grpChg chg="mod">
          <ac:chgData name="王 欣捷" userId="b965477fa0aef5e6" providerId="LiveId" clId="{2B0FDB0B-89C3-479F-AB9D-D58F11732152}" dt="2021-03-07T10:06:53.834" v="265"/>
          <ac:grpSpMkLst>
            <pc:docMk/>
            <pc:sldMk cId="0" sldId="632"/>
            <ac:grpSpMk id="46089" creationId="{438BEAD7-DDFB-4735-9FA1-CB99BEB71B9F}"/>
          </ac:grpSpMkLst>
        </pc:grpChg>
      </pc:sldChg>
      <pc:sldChg chg="modSp">
        <pc:chgData name="王 欣捷" userId="b965477fa0aef5e6" providerId="LiveId" clId="{2B0FDB0B-89C3-479F-AB9D-D58F11732152}" dt="2021-03-07T10:06:53.834" v="265"/>
        <pc:sldMkLst>
          <pc:docMk/>
          <pc:sldMk cId="0" sldId="633"/>
        </pc:sldMkLst>
        <pc:spChg chg="mod">
          <ac:chgData name="王 欣捷" userId="b965477fa0aef5e6" providerId="LiveId" clId="{2B0FDB0B-89C3-479F-AB9D-D58F11732152}" dt="2021-03-07T10:06:53.834" v="265"/>
          <ac:spMkLst>
            <pc:docMk/>
            <pc:sldMk cId="0" sldId="633"/>
            <ac:spMk id="47106" creationId="{F9B5578D-7F0F-43B6-A09E-D431D0F973B3}"/>
          </ac:spMkLst>
        </pc:spChg>
        <pc:spChg chg="mod">
          <ac:chgData name="王 欣捷" userId="b965477fa0aef5e6" providerId="LiveId" clId="{2B0FDB0B-89C3-479F-AB9D-D58F11732152}" dt="2021-03-07T10:06:53.834" v="265"/>
          <ac:spMkLst>
            <pc:docMk/>
            <pc:sldMk cId="0" sldId="633"/>
            <ac:spMk id="47107" creationId="{99C04D71-4D4D-46B7-B3D3-E5B4DB52B400}"/>
          </ac:spMkLst>
        </pc:spChg>
        <pc:spChg chg="mod">
          <ac:chgData name="王 欣捷" userId="b965477fa0aef5e6" providerId="LiveId" clId="{2B0FDB0B-89C3-479F-AB9D-D58F11732152}" dt="2021-03-07T10:06:53.834" v="265"/>
          <ac:spMkLst>
            <pc:docMk/>
            <pc:sldMk cId="0" sldId="633"/>
            <ac:spMk id="47134" creationId="{01808BD4-A7A1-49A4-854D-A776C9CBD420}"/>
          </ac:spMkLst>
        </pc:spChg>
        <pc:spChg chg="mod">
          <ac:chgData name="王 欣捷" userId="b965477fa0aef5e6" providerId="LiveId" clId="{2B0FDB0B-89C3-479F-AB9D-D58F11732152}" dt="2021-03-07T10:06:53.834" v="265"/>
          <ac:spMkLst>
            <pc:docMk/>
            <pc:sldMk cId="0" sldId="633"/>
            <ac:spMk id="47136" creationId="{D2A25959-083E-4280-8EAD-CB8098C6FE4E}"/>
          </ac:spMkLst>
        </pc:spChg>
        <pc:spChg chg="mod">
          <ac:chgData name="王 欣捷" userId="b965477fa0aef5e6" providerId="LiveId" clId="{2B0FDB0B-89C3-479F-AB9D-D58F11732152}" dt="2021-03-07T10:06:53.834" v="265"/>
          <ac:spMkLst>
            <pc:docMk/>
            <pc:sldMk cId="0" sldId="633"/>
            <ac:spMk id="47137" creationId="{82D743AA-2C5A-4717-B5F6-B11DE55652E6}"/>
          </ac:spMkLst>
        </pc:spChg>
        <pc:spChg chg="mod">
          <ac:chgData name="王 欣捷" userId="b965477fa0aef5e6" providerId="LiveId" clId="{2B0FDB0B-89C3-479F-AB9D-D58F11732152}" dt="2021-03-07T10:06:53.834" v="265"/>
          <ac:spMkLst>
            <pc:docMk/>
            <pc:sldMk cId="0" sldId="633"/>
            <ac:spMk id="47138" creationId="{9232B225-0FE2-4DB6-9C2D-270591FB56BF}"/>
          </ac:spMkLst>
        </pc:spChg>
        <pc:spChg chg="mod">
          <ac:chgData name="王 欣捷" userId="b965477fa0aef5e6" providerId="LiveId" clId="{2B0FDB0B-89C3-479F-AB9D-D58F11732152}" dt="2021-03-07T10:06:53.834" v="265"/>
          <ac:spMkLst>
            <pc:docMk/>
            <pc:sldMk cId="0" sldId="633"/>
            <ac:spMk id="47139" creationId="{5C67B741-AB9A-4424-9191-44C0F6CBB30A}"/>
          </ac:spMkLst>
        </pc:spChg>
        <pc:spChg chg="mod">
          <ac:chgData name="王 欣捷" userId="b965477fa0aef5e6" providerId="LiveId" clId="{2B0FDB0B-89C3-479F-AB9D-D58F11732152}" dt="2021-03-07T10:06:53.834" v="265"/>
          <ac:spMkLst>
            <pc:docMk/>
            <pc:sldMk cId="0" sldId="633"/>
            <ac:spMk id="47140" creationId="{EE861631-4E4E-4B1F-9236-6AA5F57A9BEA}"/>
          </ac:spMkLst>
        </pc:spChg>
        <pc:spChg chg="mod">
          <ac:chgData name="王 欣捷" userId="b965477fa0aef5e6" providerId="LiveId" clId="{2B0FDB0B-89C3-479F-AB9D-D58F11732152}" dt="2021-03-07T10:06:53.834" v="265"/>
          <ac:spMkLst>
            <pc:docMk/>
            <pc:sldMk cId="0" sldId="633"/>
            <ac:spMk id="47141" creationId="{A2A40CF5-8DD2-4F8B-A985-A7FDC49D428F}"/>
          </ac:spMkLst>
        </pc:spChg>
        <pc:spChg chg="mod">
          <ac:chgData name="王 欣捷" userId="b965477fa0aef5e6" providerId="LiveId" clId="{2B0FDB0B-89C3-479F-AB9D-D58F11732152}" dt="2021-03-07T10:06:53.834" v="265"/>
          <ac:spMkLst>
            <pc:docMk/>
            <pc:sldMk cId="0" sldId="633"/>
            <ac:spMk id="47142" creationId="{1B746B6C-D3DE-4FEA-A03A-67B3EB79EFAB}"/>
          </ac:spMkLst>
        </pc:spChg>
        <pc:spChg chg="mod">
          <ac:chgData name="王 欣捷" userId="b965477fa0aef5e6" providerId="LiveId" clId="{2B0FDB0B-89C3-479F-AB9D-D58F11732152}" dt="2021-03-07T10:06:53.834" v="265"/>
          <ac:spMkLst>
            <pc:docMk/>
            <pc:sldMk cId="0" sldId="633"/>
            <ac:spMk id="47143" creationId="{2822B93B-A1B4-4908-B8B2-89E9DAEB9F3B}"/>
          </ac:spMkLst>
        </pc:spChg>
        <pc:spChg chg="mod">
          <ac:chgData name="王 欣捷" userId="b965477fa0aef5e6" providerId="LiveId" clId="{2B0FDB0B-89C3-479F-AB9D-D58F11732152}" dt="2021-03-07T10:06:53.834" v="265"/>
          <ac:spMkLst>
            <pc:docMk/>
            <pc:sldMk cId="0" sldId="633"/>
            <ac:spMk id="47144" creationId="{D174873C-D7F7-45D2-AF7C-77C423AEA941}"/>
          </ac:spMkLst>
        </pc:spChg>
        <pc:spChg chg="mod">
          <ac:chgData name="王 欣捷" userId="b965477fa0aef5e6" providerId="LiveId" clId="{2B0FDB0B-89C3-479F-AB9D-D58F11732152}" dt="2021-03-07T10:06:53.834" v="265"/>
          <ac:spMkLst>
            <pc:docMk/>
            <pc:sldMk cId="0" sldId="633"/>
            <ac:spMk id="47145" creationId="{8C7B46CF-2D26-465C-AA30-4C63804CF8C4}"/>
          </ac:spMkLst>
        </pc:spChg>
        <pc:spChg chg="mod">
          <ac:chgData name="王 欣捷" userId="b965477fa0aef5e6" providerId="LiveId" clId="{2B0FDB0B-89C3-479F-AB9D-D58F11732152}" dt="2021-03-07T10:06:53.834" v="265"/>
          <ac:spMkLst>
            <pc:docMk/>
            <pc:sldMk cId="0" sldId="633"/>
            <ac:spMk id="47146" creationId="{F46E259A-07C2-4713-9211-17FD8A9418F5}"/>
          </ac:spMkLst>
        </pc:spChg>
        <pc:spChg chg="mod">
          <ac:chgData name="王 欣捷" userId="b965477fa0aef5e6" providerId="LiveId" clId="{2B0FDB0B-89C3-479F-AB9D-D58F11732152}" dt="2021-03-07T10:06:53.834" v="265"/>
          <ac:spMkLst>
            <pc:docMk/>
            <pc:sldMk cId="0" sldId="633"/>
            <ac:spMk id="47147" creationId="{B933993E-BBF8-4DDF-8A11-5F5F66D3B5CB}"/>
          </ac:spMkLst>
        </pc:spChg>
        <pc:spChg chg="mod">
          <ac:chgData name="王 欣捷" userId="b965477fa0aef5e6" providerId="LiveId" clId="{2B0FDB0B-89C3-479F-AB9D-D58F11732152}" dt="2021-03-07T10:06:53.834" v="265"/>
          <ac:spMkLst>
            <pc:docMk/>
            <pc:sldMk cId="0" sldId="633"/>
            <ac:spMk id="47148" creationId="{4ED45062-D26E-4363-92FC-ABF5790F6B81}"/>
          </ac:spMkLst>
        </pc:spChg>
        <pc:spChg chg="mod">
          <ac:chgData name="王 欣捷" userId="b965477fa0aef5e6" providerId="LiveId" clId="{2B0FDB0B-89C3-479F-AB9D-D58F11732152}" dt="2021-03-07T10:06:53.834" v="265"/>
          <ac:spMkLst>
            <pc:docMk/>
            <pc:sldMk cId="0" sldId="633"/>
            <ac:spMk id="47149" creationId="{04161BFC-A58B-4274-9A98-99B0DD39CF08}"/>
          </ac:spMkLst>
        </pc:spChg>
        <pc:spChg chg="mod">
          <ac:chgData name="王 欣捷" userId="b965477fa0aef5e6" providerId="LiveId" clId="{2B0FDB0B-89C3-479F-AB9D-D58F11732152}" dt="2021-03-07T10:06:53.834" v="265"/>
          <ac:spMkLst>
            <pc:docMk/>
            <pc:sldMk cId="0" sldId="633"/>
            <ac:spMk id="47150" creationId="{23712F36-E63E-4914-B17D-BE351E0C7F1A}"/>
          </ac:spMkLst>
        </pc:spChg>
        <pc:spChg chg="mod">
          <ac:chgData name="王 欣捷" userId="b965477fa0aef5e6" providerId="LiveId" clId="{2B0FDB0B-89C3-479F-AB9D-D58F11732152}" dt="2021-03-07T10:06:53.834" v="265"/>
          <ac:spMkLst>
            <pc:docMk/>
            <pc:sldMk cId="0" sldId="633"/>
            <ac:spMk id="47151" creationId="{D7535C4B-5CC4-4A8B-8FB6-2523F80C91CB}"/>
          </ac:spMkLst>
        </pc:spChg>
        <pc:spChg chg="mod">
          <ac:chgData name="王 欣捷" userId="b965477fa0aef5e6" providerId="LiveId" clId="{2B0FDB0B-89C3-479F-AB9D-D58F11732152}" dt="2021-03-07T10:06:53.834" v="265"/>
          <ac:spMkLst>
            <pc:docMk/>
            <pc:sldMk cId="0" sldId="633"/>
            <ac:spMk id="47152" creationId="{2F28FC83-4313-42EF-8BBD-51DBBF88075E}"/>
          </ac:spMkLst>
        </pc:spChg>
        <pc:spChg chg="mod">
          <ac:chgData name="王 欣捷" userId="b965477fa0aef5e6" providerId="LiveId" clId="{2B0FDB0B-89C3-479F-AB9D-D58F11732152}" dt="2021-03-07T10:06:53.834" v="265"/>
          <ac:spMkLst>
            <pc:docMk/>
            <pc:sldMk cId="0" sldId="633"/>
            <ac:spMk id="47153" creationId="{3F339293-82E0-4C70-A65B-A9861DE3D19C}"/>
          </ac:spMkLst>
        </pc:spChg>
        <pc:spChg chg="mod">
          <ac:chgData name="王 欣捷" userId="b965477fa0aef5e6" providerId="LiveId" clId="{2B0FDB0B-89C3-479F-AB9D-D58F11732152}" dt="2021-03-07T10:06:53.834" v="265"/>
          <ac:spMkLst>
            <pc:docMk/>
            <pc:sldMk cId="0" sldId="633"/>
            <ac:spMk id="47155" creationId="{D56E0B09-E9BA-4D1D-9F43-8F0811C50CBE}"/>
          </ac:spMkLst>
        </pc:spChg>
        <pc:spChg chg="mod">
          <ac:chgData name="王 欣捷" userId="b965477fa0aef5e6" providerId="LiveId" clId="{2B0FDB0B-89C3-479F-AB9D-D58F11732152}" dt="2021-03-07T10:06:53.834" v="265"/>
          <ac:spMkLst>
            <pc:docMk/>
            <pc:sldMk cId="0" sldId="633"/>
            <ac:spMk id="47156" creationId="{DCEA9605-98A9-4BC8-9EE3-0D8804AF126F}"/>
          </ac:spMkLst>
        </pc:spChg>
        <pc:spChg chg="mod">
          <ac:chgData name="王 欣捷" userId="b965477fa0aef5e6" providerId="LiveId" clId="{2B0FDB0B-89C3-479F-AB9D-D58F11732152}" dt="2021-03-07T10:06:53.834" v="265"/>
          <ac:spMkLst>
            <pc:docMk/>
            <pc:sldMk cId="0" sldId="633"/>
            <ac:spMk id="47157" creationId="{497A63AE-4D64-4292-AE06-950C76202817}"/>
          </ac:spMkLst>
        </pc:spChg>
        <pc:spChg chg="mod">
          <ac:chgData name="王 欣捷" userId="b965477fa0aef5e6" providerId="LiveId" clId="{2B0FDB0B-89C3-479F-AB9D-D58F11732152}" dt="2021-03-07T10:06:53.834" v="265"/>
          <ac:spMkLst>
            <pc:docMk/>
            <pc:sldMk cId="0" sldId="633"/>
            <ac:spMk id="47158" creationId="{074334A0-D5DC-446F-A438-C1D9571E8FFC}"/>
          </ac:spMkLst>
        </pc:spChg>
        <pc:spChg chg="mod">
          <ac:chgData name="王 欣捷" userId="b965477fa0aef5e6" providerId="LiveId" clId="{2B0FDB0B-89C3-479F-AB9D-D58F11732152}" dt="2021-03-07T10:06:53.834" v="265"/>
          <ac:spMkLst>
            <pc:docMk/>
            <pc:sldMk cId="0" sldId="633"/>
            <ac:spMk id="47159" creationId="{21F090CF-036F-462F-BFE0-155EF721129B}"/>
          </ac:spMkLst>
        </pc:spChg>
        <pc:spChg chg="mod">
          <ac:chgData name="王 欣捷" userId="b965477fa0aef5e6" providerId="LiveId" clId="{2B0FDB0B-89C3-479F-AB9D-D58F11732152}" dt="2021-03-07T10:06:53.834" v="265"/>
          <ac:spMkLst>
            <pc:docMk/>
            <pc:sldMk cId="0" sldId="633"/>
            <ac:spMk id="47160" creationId="{D62B6B23-9CEF-4C60-B9DF-2610ECCF1142}"/>
          </ac:spMkLst>
        </pc:spChg>
        <pc:spChg chg="mod">
          <ac:chgData name="王 欣捷" userId="b965477fa0aef5e6" providerId="LiveId" clId="{2B0FDB0B-89C3-479F-AB9D-D58F11732152}" dt="2021-03-07T10:06:53.834" v="265"/>
          <ac:spMkLst>
            <pc:docMk/>
            <pc:sldMk cId="0" sldId="633"/>
            <ac:spMk id="47161" creationId="{2915ABEE-3EAB-46CD-9AAF-3B85355412EF}"/>
          </ac:spMkLst>
        </pc:spChg>
        <pc:spChg chg="mod">
          <ac:chgData name="王 欣捷" userId="b965477fa0aef5e6" providerId="LiveId" clId="{2B0FDB0B-89C3-479F-AB9D-D58F11732152}" dt="2021-03-07T10:06:53.834" v="265"/>
          <ac:spMkLst>
            <pc:docMk/>
            <pc:sldMk cId="0" sldId="633"/>
            <ac:spMk id="47162" creationId="{1187842F-0D0B-42F2-8055-F6252C59DFE6}"/>
          </ac:spMkLst>
        </pc:spChg>
        <pc:spChg chg="mod">
          <ac:chgData name="王 欣捷" userId="b965477fa0aef5e6" providerId="LiveId" clId="{2B0FDB0B-89C3-479F-AB9D-D58F11732152}" dt="2021-03-07T10:06:53.834" v="265"/>
          <ac:spMkLst>
            <pc:docMk/>
            <pc:sldMk cId="0" sldId="633"/>
            <ac:spMk id="47163" creationId="{8DA4049B-F0D1-498E-908C-A7F4183755FF}"/>
          </ac:spMkLst>
        </pc:spChg>
        <pc:spChg chg="mod">
          <ac:chgData name="王 欣捷" userId="b965477fa0aef5e6" providerId="LiveId" clId="{2B0FDB0B-89C3-479F-AB9D-D58F11732152}" dt="2021-03-07T10:06:53.834" v="265"/>
          <ac:spMkLst>
            <pc:docMk/>
            <pc:sldMk cId="0" sldId="633"/>
            <ac:spMk id="47164" creationId="{2BA52BCE-87A4-4CCA-9E2D-5758CB303F7F}"/>
          </ac:spMkLst>
        </pc:spChg>
        <pc:spChg chg="mod">
          <ac:chgData name="王 欣捷" userId="b965477fa0aef5e6" providerId="LiveId" clId="{2B0FDB0B-89C3-479F-AB9D-D58F11732152}" dt="2021-03-07T10:06:53.834" v="265"/>
          <ac:spMkLst>
            <pc:docMk/>
            <pc:sldMk cId="0" sldId="633"/>
            <ac:spMk id="47165" creationId="{C09DC978-BFAA-488D-B7C7-4FE5537BF286}"/>
          </ac:spMkLst>
        </pc:spChg>
        <pc:spChg chg="mod">
          <ac:chgData name="王 欣捷" userId="b965477fa0aef5e6" providerId="LiveId" clId="{2B0FDB0B-89C3-479F-AB9D-D58F11732152}" dt="2021-03-07T10:06:53.834" v="265"/>
          <ac:spMkLst>
            <pc:docMk/>
            <pc:sldMk cId="0" sldId="633"/>
            <ac:spMk id="47166" creationId="{F6403260-8FCE-4EA0-B6E5-5499F3813BA2}"/>
          </ac:spMkLst>
        </pc:spChg>
        <pc:spChg chg="mod">
          <ac:chgData name="王 欣捷" userId="b965477fa0aef5e6" providerId="LiveId" clId="{2B0FDB0B-89C3-479F-AB9D-D58F11732152}" dt="2021-03-07T10:06:53.834" v="265"/>
          <ac:spMkLst>
            <pc:docMk/>
            <pc:sldMk cId="0" sldId="633"/>
            <ac:spMk id="47167" creationId="{C70D3F35-42FA-436C-B5DD-8C7B848007FC}"/>
          </ac:spMkLst>
        </pc:spChg>
        <pc:spChg chg="mod">
          <ac:chgData name="王 欣捷" userId="b965477fa0aef5e6" providerId="LiveId" clId="{2B0FDB0B-89C3-479F-AB9D-D58F11732152}" dt="2021-03-07T10:06:53.834" v="265"/>
          <ac:spMkLst>
            <pc:docMk/>
            <pc:sldMk cId="0" sldId="633"/>
            <ac:spMk id="47168" creationId="{7F7A5B57-0D0A-45C7-AC23-90E518F92683}"/>
          </ac:spMkLst>
        </pc:spChg>
        <pc:spChg chg="mod">
          <ac:chgData name="王 欣捷" userId="b965477fa0aef5e6" providerId="LiveId" clId="{2B0FDB0B-89C3-479F-AB9D-D58F11732152}" dt="2021-03-07T10:06:53.834" v="265"/>
          <ac:spMkLst>
            <pc:docMk/>
            <pc:sldMk cId="0" sldId="633"/>
            <ac:spMk id="47169" creationId="{BD96FAAF-5F55-49D4-8ACF-C97DCA18A908}"/>
          </ac:spMkLst>
        </pc:spChg>
        <pc:spChg chg="mod">
          <ac:chgData name="王 欣捷" userId="b965477fa0aef5e6" providerId="LiveId" clId="{2B0FDB0B-89C3-479F-AB9D-D58F11732152}" dt="2021-03-07T10:06:53.834" v="265"/>
          <ac:spMkLst>
            <pc:docMk/>
            <pc:sldMk cId="0" sldId="633"/>
            <ac:spMk id="47170" creationId="{9DA087AD-785C-4F55-94A1-0EB2FB2057CB}"/>
          </ac:spMkLst>
        </pc:spChg>
        <pc:spChg chg="mod">
          <ac:chgData name="王 欣捷" userId="b965477fa0aef5e6" providerId="LiveId" clId="{2B0FDB0B-89C3-479F-AB9D-D58F11732152}" dt="2021-03-07T10:06:53.834" v="265"/>
          <ac:spMkLst>
            <pc:docMk/>
            <pc:sldMk cId="0" sldId="633"/>
            <ac:spMk id="47171" creationId="{EF157EE8-1B7E-491B-93D9-AA05CB5A2925}"/>
          </ac:spMkLst>
        </pc:spChg>
        <pc:spChg chg="mod">
          <ac:chgData name="王 欣捷" userId="b965477fa0aef5e6" providerId="LiveId" clId="{2B0FDB0B-89C3-479F-AB9D-D58F11732152}" dt="2021-03-07T10:06:53.834" v="265"/>
          <ac:spMkLst>
            <pc:docMk/>
            <pc:sldMk cId="0" sldId="633"/>
            <ac:spMk id="47172" creationId="{6C337FA0-6655-4188-874B-5EAB217C97D4}"/>
          </ac:spMkLst>
        </pc:spChg>
        <pc:spChg chg="mod">
          <ac:chgData name="王 欣捷" userId="b965477fa0aef5e6" providerId="LiveId" clId="{2B0FDB0B-89C3-479F-AB9D-D58F11732152}" dt="2021-03-07T10:06:53.834" v="265"/>
          <ac:spMkLst>
            <pc:docMk/>
            <pc:sldMk cId="0" sldId="633"/>
            <ac:spMk id="47173" creationId="{080EE3CC-14B0-44F4-AABB-71276308DAEC}"/>
          </ac:spMkLst>
        </pc:spChg>
        <pc:spChg chg="mod">
          <ac:chgData name="王 欣捷" userId="b965477fa0aef5e6" providerId="LiveId" clId="{2B0FDB0B-89C3-479F-AB9D-D58F11732152}" dt="2021-03-07T10:06:53.834" v="265"/>
          <ac:spMkLst>
            <pc:docMk/>
            <pc:sldMk cId="0" sldId="633"/>
            <ac:spMk id="47174" creationId="{14D0E0D4-50F0-4C12-94D2-E5147987C98E}"/>
          </ac:spMkLst>
        </pc:spChg>
        <pc:spChg chg="mod">
          <ac:chgData name="王 欣捷" userId="b965477fa0aef5e6" providerId="LiveId" clId="{2B0FDB0B-89C3-479F-AB9D-D58F11732152}" dt="2021-03-07T10:06:53.834" v="265"/>
          <ac:spMkLst>
            <pc:docMk/>
            <pc:sldMk cId="0" sldId="633"/>
            <ac:spMk id="47175" creationId="{06A06517-6568-4CEE-B4BE-82F3EA5DE1F3}"/>
          </ac:spMkLst>
        </pc:spChg>
        <pc:spChg chg="mod">
          <ac:chgData name="王 欣捷" userId="b965477fa0aef5e6" providerId="LiveId" clId="{2B0FDB0B-89C3-479F-AB9D-D58F11732152}" dt="2021-03-07T10:06:53.834" v="265"/>
          <ac:spMkLst>
            <pc:docMk/>
            <pc:sldMk cId="0" sldId="633"/>
            <ac:spMk id="47176" creationId="{9694BAD2-1D2F-4776-9313-7B18A5D5AE78}"/>
          </ac:spMkLst>
        </pc:spChg>
        <pc:grpChg chg="mod">
          <ac:chgData name="王 欣捷" userId="b965477fa0aef5e6" providerId="LiveId" clId="{2B0FDB0B-89C3-479F-AB9D-D58F11732152}" dt="2021-03-07T10:06:53.834" v="265"/>
          <ac:grpSpMkLst>
            <pc:docMk/>
            <pc:sldMk cId="0" sldId="633"/>
            <ac:grpSpMk id="4" creationId="{7D67E030-C900-4372-937D-E6AB1C9F4F1F}"/>
          </ac:grpSpMkLst>
        </pc:grpChg>
        <pc:grpChg chg="mod">
          <ac:chgData name="王 欣捷" userId="b965477fa0aef5e6" providerId="LiveId" clId="{2B0FDB0B-89C3-479F-AB9D-D58F11732152}" dt="2021-03-07T10:06:53.834" v="265"/>
          <ac:grpSpMkLst>
            <pc:docMk/>
            <pc:sldMk cId="0" sldId="633"/>
            <ac:grpSpMk id="47132" creationId="{E85AE6A6-0B5B-4D90-89A4-AF9F0F696E9C}"/>
          </ac:grpSpMkLst>
        </pc:grpChg>
        <pc:grpChg chg="mod">
          <ac:chgData name="王 欣捷" userId="b965477fa0aef5e6" providerId="LiveId" clId="{2B0FDB0B-89C3-479F-AB9D-D58F11732152}" dt="2021-03-07T10:06:53.834" v="265"/>
          <ac:grpSpMkLst>
            <pc:docMk/>
            <pc:sldMk cId="0" sldId="633"/>
            <ac:grpSpMk id="47135" creationId="{35439CC8-429F-4582-8B27-832FD363D153}"/>
          </ac:grpSpMkLst>
        </pc:grpChg>
        <pc:grpChg chg="mod">
          <ac:chgData name="王 欣捷" userId="b965477fa0aef5e6" providerId="LiveId" clId="{2B0FDB0B-89C3-479F-AB9D-D58F11732152}" dt="2021-03-07T10:06:53.834" v="265"/>
          <ac:grpSpMkLst>
            <pc:docMk/>
            <pc:sldMk cId="0" sldId="633"/>
            <ac:grpSpMk id="47154" creationId="{1A963C9B-E912-4C62-8190-5E2B3862F2B2}"/>
          </ac:grpSpMkLst>
        </pc:grpChg>
        <pc:graphicFrameChg chg="mod">
          <ac:chgData name="王 欣捷" userId="b965477fa0aef5e6" providerId="LiveId" clId="{2B0FDB0B-89C3-479F-AB9D-D58F11732152}" dt="2021-03-07T10:06:53.834" v="265"/>
          <ac:graphicFrameMkLst>
            <pc:docMk/>
            <pc:sldMk cId="0" sldId="633"/>
            <ac:graphicFrameMk id="182301" creationId="{14EEBBA1-7147-480E-BD34-7E96F243E853}"/>
          </ac:graphicFrameMkLst>
        </pc:graphicFrameChg>
      </pc:sldChg>
      <pc:sldChg chg="modSp mod modNotes">
        <pc:chgData name="王 欣捷" userId="b965477fa0aef5e6" providerId="LiveId" clId="{2B0FDB0B-89C3-479F-AB9D-D58F11732152}" dt="2021-03-07T12:39:49.655" v="1408" actId="1076"/>
        <pc:sldMkLst>
          <pc:docMk/>
          <pc:sldMk cId="0" sldId="634"/>
        </pc:sldMkLst>
        <pc:spChg chg="mod">
          <ac:chgData name="王 欣捷" userId="b965477fa0aef5e6" providerId="LiveId" clId="{2B0FDB0B-89C3-479F-AB9D-D58F11732152}" dt="2021-03-07T10:06:53.834" v="265"/>
          <ac:spMkLst>
            <pc:docMk/>
            <pc:sldMk cId="0" sldId="634"/>
            <ac:spMk id="48130" creationId="{35495881-98CA-4AB9-AFEF-5AF6A0C3961C}"/>
          </ac:spMkLst>
        </pc:spChg>
        <pc:spChg chg="mod">
          <ac:chgData name="王 欣捷" userId="b965477fa0aef5e6" providerId="LiveId" clId="{2B0FDB0B-89C3-479F-AB9D-D58F11732152}" dt="2021-03-07T10:06:53.834" v="265"/>
          <ac:spMkLst>
            <pc:docMk/>
            <pc:sldMk cId="0" sldId="634"/>
            <ac:spMk id="48131" creationId="{9D43D3D4-B971-4364-B2BF-D34029774EEB}"/>
          </ac:spMkLst>
        </pc:spChg>
        <pc:graphicFrameChg chg="mod">
          <ac:chgData name="王 欣捷" userId="b965477fa0aef5e6" providerId="LiveId" clId="{2B0FDB0B-89C3-479F-AB9D-D58F11732152}" dt="2021-03-07T12:39:49.655" v="1408" actId="1076"/>
          <ac:graphicFrameMkLst>
            <pc:docMk/>
            <pc:sldMk cId="0" sldId="634"/>
            <ac:graphicFrameMk id="4" creationId="{92165648-76D4-4804-829A-9E1824B39D1F}"/>
          </ac:graphicFrameMkLst>
        </pc:graphicFrameChg>
      </pc:sldChg>
      <pc:sldChg chg="modSp mod modClrScheme chgLayout">
        <pc:chgData name="王 欣捷" userId="b965477fa0aef5e6" providerId="LiveId" clId="{2B0FDB0B-89C3-479F-AB9D-D58F11732152}" dt="2021-03-07T12:39:40.476" v="1406" actId="27636"/>
        <pc:sldMkLst>
          <pc:docMk/>
          <pc:sldMk cId="0" sldId="635"/>
        </pc:sldMkLst>
        <pc:spChg chg="mod">
          <ac:chgData name="王 欣捷" userId="b965477fa0aef5e6" providerId="LiveId" clId="{2B0FDB0B-89C3-479F-AB9D-D58F11732152}" dt="2021-03-07T10:06:53.834" v="265"/>
          <ac:spMkLst>
            <pc:docMk/>
            <pc:sldMk cId="0" sldId="635"/>
            <ac:spMk id="8" creationId="{A06A1C82-E44B-4A8C-AE33-E5610A09ED17}"/>
          </ac:spMkLst>
        </pc:spChg>
        <pc:spChg chg="mod">
          <ac:chgData name="王 欣捷" userId="b965477fa0aef5e6" providerId="LiveId" clId="{2B0FDB0B-89C3-479F-AB9D-D58F11732152}" dt="2021-03-07T10:06:53.834" v="265"/>
          <ac:spMkLst>
            <pc:docMk/>
            <pc:sldMk cId="0" sldId="635"/>
            <ac:spMk id="11" creationId="{C21A69A3-C41F-414F-8B09-448A9B299F31}"/>
          </ac:spMkLst>
        </pc:spChg>
        <pc:spChg chg="mod ord">
          <ac:chgData name="王 欣捷" userId="b965477fa0aef5e6" providerId="LiveId" clId="{2B0FDB0B-89C3-479F-AB9D-D58F11732152}" dt="2021-03-07T12:39:40.476" v="1406" actId="27636"/>
          <ac:spMkLst>
            <pc:docMk/>
            <pc:sldMk cId="0" sldId="635"/>
            <ac:spMk id="55298" creationId="{B92F7F6B-2890-4A51-8E94-2A70E8F46441}"/>
          </ac:spMkLst>
        </pc:spChg>
        <pc:spChg chg="mod ord">
          <ac:chgData name="王 欣捷" userId="b965477fa0aef5e6" providerId="LiveId" clId="{2B0FDB0B-89C3-479F-AB9D-D58F11732152}" dt="2021-03-07T12:39:40.384" v="1399" actId="700"/>
          <ac:spMkLst>
            <pc:docMk/>
            <pc:sldMk cId="0" sldId="635"/>
            <ac:spMk id="92163" creationId="{CB62F73F-A959-44EA-9B55-491AF3B66C8B}"/>
          </ac:spMkLst>
        </pc:spChg>
        <pc:cxnChg chg="mod">
          <ac:chgData name="王 欣捷" userId="b965477fa0aef5e6" providerId="LiveId" clId="{2B0FDB0B-89C3-479F-AB9D-D58F11732152}" dt="2021-03-07T10:06:53.834" v="265"/>
          <ac:cxnSpMkLst>
            <pc:docMk/>
            <pc:sldMk cId="0" sldId="635"/>
            <ac:cxnSpMk id="55300" creationId="{E7C544F8-21EB-44C8-A2F0-6B059BA1D261}"/>
          </ac:cxnSpMkLst>
        </pc:cxnChg>
        <pc:cxnChg chg="mod">
          <ac:chgData name="王 欣捷" userId="b965477fa0aef5e6" providerId="LiveId" clId="{2B0FDB0B-89C3-479F-AB9D-D58F11732152}" dt="2021-03-07T10:06:53.834" v="265"/>
          <ac:cxnSpMkLst>
            <pc:docMk/>
            <pc:sldMk cId="0" sldId="635"/>
            <ac:cxnSpMk id="55301" creationId="{6D8EE5AE-0ECF-44E1-B87D-164D0A3C7BD9}"/>
          </ac:cxnSpMkLst>
        </pc:cxnChg>
        <pc:cxnChg chg="mod">
          <ac:chgData name="王 欣捷" userId="b965477fa0aef5e6" providerId="LiveId" clId="{2B0FDB0B-89C3-479F-AB9D-D58F11732152}" dt="2021-03-07T10:06:53.834" v="265"/>
          <ac:cxnSpMkLst>
            <pc:docMk/>
            <pc:sldMk cId="0" sldId="635"/>
            <ac:cxnSpMk id="55302" creationId="{CE8A5A1B-50BB-439A-85E8-9B49BD113FEA}"/>
          </ac:cxnSpMkLst>
        </pc:cxnChg>
      </pc:sldChg>
      <pc:sldChg chg="modSp mod modClrScheme chgLayout">
        <pc:chgData name="王 欣捷" userId="b965477fa0aef5e6" providerId="LiveId" clId="{2B0FDB0B-89C3-479F-AB9D-D58F11732152}" dt="2021-03-07T12:39:40.470" v="1405" actId="27636"/>
        <pc:sldMkLst>
          <pc:docMk/>
          <pc:sldMk cId="0" sldId="636"/>
        </pc:sldMkLst>
        <pc:spChg chg="mod ord">
          <ac:chgData name="王 欣捷" userId="b965477fa0aef5e6" providerId="LiveId" clId="{2B0FDB0B-89C3-479F-AB9D-D58F11732152}" dt="2021-03-07T12:39:40.470" v="1405" actId="27636"/>
          <ac:spMkLst>
            <pc:docMk/>
            <pc:sldMk cId="0" sldId="636"/>
            <ac:spMk id="54274" creationId="{3D8AFB8F-3444-4F22-A621-87433116A880}"/>
          </ac:spMkLst>
        </pc:spChg>
        <pc:spChg chg="mod ord">
          <ac:chgData name="王 欣捷" userId="b965477fa0aef5e6" providerId="LiveId" clId="{2B0FDB0B-89C3-479F-AB9D-D58F11732152}" dt="2021-03-07T12:39:40.384" v="1399" actId="700"/>
          <ac:spMkLst>
            <pc:docMk/>
            <pc:sldMk cId="0" sldId="636"/>
            <ac:spMk id="54275" creationId="{4B40678D-08F0-4A49-B845-FA3C754C28C1}"/>
          </ac:spMkLst>
        </pc:spChg>
      </pc:sldChg>
      <pc:sldChg chg="modSp mod modClrScheme chgLayout">
        <pc:chgData name="王 欣捷" userId="b965477fa0aef5e6" providerId="LiveId" clId="{2B0FDB0B-89C3-479F-AB9D-D58F11732152}" dt="2021-03-07T12:39:40.477" v="1407" actId="27636"/>
        <pc:sldMkLst>
          <pc:docMk/>
          <pc:sldMk cId="0" sldId="637"/>
        </pc:sldMkLst>
        <pc:spChg chg="mod">
          <ac:chgData name="王 欣捷" userId="b965477fa0aef5e6" providerId="LiveId" clId="{2B0FDB0B-89C3-479F-AB9D-D58F11732152}" dt="2021-03-07T10:06:53.834" v="265"/>
          <ac:spMkLst>
            <pc:docMk/>
            <pc:sldMk cId="0" sldId="637"/>
            <ac:spMk id="9" creationId="{6B45588E-F896-40B9-BC9C-BB91BD4B6464}"/>
          </ac:spMkLst>
        </pc:spChg>
        <pc:spChg chg="mod ord">
          <ac:chgData name="王 欣捷" userId="b965477fa0aef5e6" providerId="LiveId" clId="{2B0FDB0B-89C3-479F-AB9D-D58F11732152}" dt="2021-03-07T12:39:40.477" v="1407" actId="27636"/>
          <ac:spMkLst>
            <pc:docMk/>
            <pc:sldMk cId="0" sldId="637"/>
            <ac:spMk id="56322" creationId="{7E94B5E9-1D17-49CC-BB46-FF77B2F106B7}"/>
          </ac:spMkLst>
        </pc:spChg>
        <pc:spChg chg="mod ord">
          <ac:chgData name="王 欣捷" userId="b965477fa0aef5e6" providerId="LiveId" clId="{2B0FDB0B-89C3-479F-AB9D-D58F11732152}" dt="2021-03-07T12:39:40.384" v="1399" actId="700"/>
          <ac:spMkLst>
            <pc:docMk/>
            <pc:sldMk cId="0" sldId="637"/>
            <ac:spMk id="92163" creationId="{7AA4731D-F0AD-46E8-86C2-55845EC62670}"/>
          </ac:spMkLst>
        </pc:spChg>
      </pc:sldChg>
      <pc:sldChg chg="modSp mod chgLayout">
        <pc:chgData name="王 欣捷" userId="b965477fa0aef5e6" providerId="LiveId" clId="{2B0FDB0B-89C3-479F-AB9D-D58F11732152}" dt="2021-03-07T12:40:27.626" v="1416" actId="1076"/>
        <pc:sldMkLst>
          <pc:docMk/>
          <pc:sldMk cId="0" sldId="638"/>
        </pc:sldMkLst>
        <pc:spChg chg="mod ord">
          <ac:chgData name="王 欣捷" userId="b965477fa0aef5e6" providerId="LiveId" clId="{2B0FDB0B-89C3-479F-AB9D-D58F11732152}" dt="2021-03-07T12:39:40.468" v="1404" actId="27636"/>
          <ac:spMkLst>
            <pc:docMk/>
            <pc:sldMk cId="0" sldId="638"/>
            <ac:spMk id="53250" creationId="{34EB9D0A-A275-4071-8F94-2A3627798350}"/>
          </ac:spMkLst>
        </pc:spChg>
        <pc:spChg chg="mod ord">
          <ac:chgData name="王 欣捷" userId="b965477fa0aef5e6" providerId="LiveId" clId="{2B0FDB0B-89C3-479F-AB9D-D58F11732152}" dt="2021-03-07T12:39:40.384" v="1399" actId="700"/>
          <ac:spMkLst>
            <pc:docMk/>
            <pc:sldMk cId="0" sldId="638"/>
            <ac:spMk id="53251" creationId="{348E0A02-CC41-443A-8082-FAE257173F0F}"/>
          </ac:spMkLst>
        </pc:spChg>
        <pc:picChg chg="mod">
          <ac:chgData name="王 欣捷" userId="b965477fa0aef5e6" providerId="LiveId" clId="{2B0FDB0B-89C3-479F-AB9D-D58F11732152}" dt="2021-03-07T12:40:27.626" v="1416" actId="1076"/>
          <ac:picMkLst>
            <pc:docMk/>
            <pc:sldMk cId="0" sldId="638"/>
            <ac:picMk id="53252" creationId="{ED094411-9196-4293-8949-2D2AC7A0BE0A}"/>
          </ac:picMkLst>
        </pc:picChg>
      </pc:sldChg>
      <pc:sldChg chg="modSp mod">
        <pc:chgData name="王 欣捷" userId="b965477fa0aef5e6" providerId="LiveId" clId="{2B0FDB0B-89C3-479F-AB9D-D58F11732152}" dt="2021-03-07T12:54:41.639" v="1435"/>
        <pc:sldMkLst>
          <pc:docMk/>
          <pc:sldMk cId="0" sldId="639"/>
        </pc:sldMkLst>
        <pc:spChg chg="mod">
          <ac:chgData name="王 欣捷" userId="b965477fa0aef5e6" providerId="LiveId" clId="{2B0FDB0B-89C3-479F-AB9D-D58F11732152}" dt="2021-03-07T10:06:53.834" v="265"/>
          <ac:spMkLst>
            <pc:docMk/>
            <pc:sldMk cId="0" sldId="639"/>
            <ac:spMk id="5122" creationId="{FD8BD792-918C-41BE-9236-10156C93D50F}"/>
          </ac:spMkLst>
        </pc:spChg>
        <pc:spChg chg="mod">
          <ac:chgData name="王 欣捷" userId="b965477fa0aef5e6" providerId="LiveId" clId="{2B0FDB0B-89C3-479F-AB9D-D58F11732152}" dt="2021-03-07T12:54:41.639" v="1435"/>
          <ac:spMkLst>
            <pc:docMk/>
            <pc:sldMk cId="0" sldId="639"/>
            <ac:spMk id="5123" creationId="{17840BB7-401F-410B-B135-A2F54D1BB90D}"/>
          </ac:spMkLst>
        </pc:spChg>
      </pc:sldChg>
      <pc:sldChg chg="modSp">
        <pc:chgData name="王 欣捷" userId="b965477fa0aef5e6" providerId="LiveId" clId="{2B0FDB0B-89C3-479F-AB9D-D58F11732152}" dt="2021-03-07T10:06:51.466" v="145"/>
        <pc:sldMkLst>
          <pc:docMk/>
          <pc:sldMk cId="0" sldId="640"/>
        </pc:sldMkLst>
        <pc:spChg chg="mod">
          <ac:chgData name="王 欣捷" userId="b965477fa0aef5e6" providerId="LiveId" clId="{2B0FDB0B-89C3-479F-AB9D-D58F11732152}" dt="2021-03-07T10:06:51.466" v="145"/>
          <ac:spMkLst>
            <pc:docMk/>
            <pc:sldMk cId="0" sldId="640"/>
            <ac:spMk id="6146" creationId="{6D5621D0-9A03-4272-BDC4-1F91082E607C}"/>
          </ac:spMkLst>
        </pc:spChg>
        <pc:spChg chg="mod">
          <ac:chgData name="王 欣捷" userId="b965477fa0aef5e6" providerId="LiveId" clId="{2B0FDB0B-89C3-479F-AB9D-D58F11732152}" dt="2021-03-07T10:06:51.466" v="145"/>
          <ac:spMkLst>
            <pc:docMk/>
            <pc:sldMk cId="0" sldId="640"/>
            <ac:spMk id="6147" creationId="{28A8A78E-3EDA-48D6-B4AE-24D06B40A670}"/>
          </ac:spMkLst>
        </pc:spChg>
      </pc:sldChg>
      <pc:sldChg chg="addSp modSp mod modAnim modNotes">
        <pc:chgData name="王 欣捷" userId="b965477fa0aef5e6" providerId="LiveId" clId="{2B0FDB0B-89C3-479F-AB9D-D58F11732152}" dt="2021-03-07T11:43:45.149" v="752" actId="1076"/>
        <pc:sldMkLst>
          <pc:docMk/>
          <pc:sldMk cId="0" sldId="641"/>
        </pc:sldMkLst>
        <pc:spChg chg="add mod">
          <ac:chgData name="王 欣捷" userId="b965477fa0aef5e6" providerId="LiveId" clId="{2B0FDB0B-89C3-479F-AB9D-D58F11732152}" dt="2021-03-07T11:43:45.149" v="752" actId="1076"/>
          <ac:spMkLst>
            <pc:docMk/>
            <pc:sldMk cId="0" sldId="641"/>
            <ac:spMk id="4" creationId="{8D51F205-C2D5-4099-8070-B624358A0788}"/>
          </ac:spMkLst>
        </pc:spChg>
        <pc:spChg chg="mod">
          <ac:chgData name="王 欣捷" userId="b965477fa0aef5e6" providerId="LiveId" clId="{2B0FDB0B-89C3-479F-AB9D-D58F11732152}" dt="2021-03-07T10:06:51.466" v="145"/>
          <ac:spMkLst>
            <pc:docMk/>
            <pc:sldMk cId="0" sldId="641"/>
            <ac:spMk id="7170" creationId="{C719B76B-7429-4D27-9B01-014ED7F58085}"/>
          </ac:spMkLst>
        </pc:spChg>
        <pc:spChg chg="mod">
          <ac:chgData name="王 欣捷" userId="b965477fa0aef5e6" providerId="LiveId" clId="{2B0FDB0B-89C3-479F-AB9D-D58F11732152}" dt="2021-03-07T10:06:51.466" v="145"/>
          <ac:spMkLst>
            <pc:docMk/>
            <pc:sldMk cId="0" sldId="641"/>
            <ac:spMk id="7171" creationId="{5370F09E-9874-4795-B92F-1A4EC92AA7D4}"/>
          </ac:spMkLst>
        </pc:spChg>
      </pc:sldChg>
      <pc:sldChg chg="modSp mod">
        <pc:chgData name="王 欣捷" userId="b965477fa0aef5e6" providerId="LiveId" clId="{2B0FDB0B-89C3-479F-AB9D-D58F11732152}" dt="2021-03-07T10:06:51.466" v="145"/>
        <pc:sldMkLst>
          <pc:docMk/>
          <pc:sldMk cId="0" sldId="642"/>
        </pc:sldMkLst>
        <pc:spChg chg="mod">
          <ac:chgData name="王 欣捷" userId="b965477fa0aef5e6" providerId="LiveId" clId="{2B0FDB0B-89C3-479F-AB9D-D58F11732152}" dt="2021-03-07T10:06:51.466" v="145"/>
          <ac:spMkLst>
            <pc:docMk/>
            <pc:sldMk cId="0" sldId="642"/>
            <ac:spMk id="9218" creationId="{87A6901D-24B1-4D5D-8ECC-653E9D5ABDB8}"/>
          </ac:spMkLst>
        </pc:spChg>
        <pc:spChg chg="mod">
          <ac:chgData name="王 欣捷" userId="b965477fa0aef5e6" providerId="LiveId" clId="{2B0FDB0B-89C3-479F-AB9D-D58F11732152}" dt="2021-03-07T10:06:51.466" v="145"/>
          <ac:spMkLst>
            <pc:docMk/>
            <pc:sldMk cId="0" sldId="642"/>
            <ac:spMk id="9219" creationId="{9E335479-BCF2-432D-9A4E-6DD60277968D}"/>
          </ac:spMkLst>
        </pc:spChg>
      </pc:sldChg>
      <pc:sldChg chg="modSp mod">
        <pc:chgData name="王 欣捷" userId="b965477fa0aef5e6" providerId="LiveId" clId="{2B0FDB0B-89C3-479F-AB9D-D58F11732152}" dt="2021-03-07T10:06:53.834" v="265"/>
        <pc:sldMkLst>
          <pc:docMk/>
          <pc:sldMk cId="0" sldId="649"/>
        </pc:sldMkLst>
        <pc:spChg chg="mod">
          <ac:chgData name="王 欣捷" userId="b965477fa0aef5e6" providerId="LiveId" clId="{2B0FDB0B-89C3-479F-AB9D-D58F11732152}" dt="2021-03-07T10:06:53.834" v="265"/>
          <ac:spMkLst>
            <pc:docMk/>
            <pc:sldMk cId="0" sldId="649"/>
            <ac:spMk id="57346" creationId="{6792844F-ED08-41D8-B778-5CF3664A686A}"/>
          </ac:spMkLst>
        </pc:spChg>
        <pc:spChg chg="mod">
          <ac:chgData name="王 欣捷" userId="b965477fa0aef5e6" providerId="LiveId" clId="{2B0FDB0B-89C3-479F-AB9D-D58F11732152}" dt="2021-03-07T10:06:53.834" v="265"/>
          <ac:spMkLst>
            <pc:docMk/>
            <pc:sldMk cId="0" sldId="649"/>
            <ac:spMk id="57347" creationId="{C7C29E4E-C5D1-47E7-B133-FDBD7FCFCE2C}"/>
          </ac:spMkLst>
        </pc:spChg>
      </pc:sldChg>
      <pc:sldChg chg="modSp mod">
        <pc:chgData name="王 欣捷" userId="b965477fa0aef5e6" providerId="LiveId" clId="{2B0FDB0B-89C3-479F-AB9D-D58F11732152}" dt="2021-03-07T10:06:53.834" v="265"/>
        <pc:sldMkLst>
          <pc:docMk/>
          <pc:sldMk cId="0" sldId="652"/>
        </pc:sldMkLst>
        <pc:spChg chg="mod">
          <ac:chgData name="王 欣捷" userId="b965477fa0aef5e6" providerId="LiveId" clId="{2B0FDB0B-89C3-479F-AB9D-D58F11732152}" dt="2021-03-07T10:06:53.834" v="265"/>
          <ac:spMkLst>
            <pc:docMk/>
            <pc:sldMk cId="0" sldId="652"/>
            <ac:spMk id="29698" creationId="{3B0439FC-B0D6-4F2A-B254-D32642C18576}"/>
          </ac:spMkLst>
        </pc:spChg>
        <pc:spChg chg="mod">
          <ac:chgData name="王 欣捷" userId="b965477fa0aef5e6" providerId="LiveId" clId="{2B0FDB0B-89C3-479F-AB9D-D58F11732152}" dt="2021-03-07T10:06:53.834" v="265"/>
          <ac:spMkLst>
            <pc:docMk/>
            <pc:sldMk cId="0" sldId="652"/>
            <ac:spMk id="29699" creationId="{6838F45E-2C54-4898-AC38-77A534B7FB52}"/>
          </ac:spMkLst>
        </pc:spChg>
      </pc:sldChg>
      <pc:sldChg chg="modSp mod">
        <pc:chgData name="王 欣捷" userId="b965477fa0aef5e6" providerId="LiveId" clId="{2B0FDB0B-89C3-479F-AB9D-D58F11732152}" dt="2021-03-07T10:06:53.834" v="265"/>
        <pc:sldMkLst>
          <pc:docMk/>
          <pc:sldMk cId="0" sldId="653"/>
        </pc:sldMkLst>
        <pc:spChg chg="mod">
          <ac:chgData name="王 欣捷" userId="b965477fa0aef5e6" providerId="LiveId" clId="{2B0FDB0B-89C3-479F-AB9D-D58F11732152}" dt="2021-03-07T10:06:53.834" v="265"/>
          <ac:spMkLst>
            <pc:docMk/>
            <pc:sldMk cId="0" sldId="653"/>
            <ac:spMk id="30722" creationId="{4C8D3611-FFE3-43B0-BEA3-AA1497BB131E}"/>
          </ac:spMkLst>
        </pc:spChg>
        <pc:spChg chg="mod">
          <ac:chgData name="王 欣捷" userId="b965477fa0aef5e6" providerId="LiveId" clId="{2B0FDB0B-89C3-479F-AB9D-D58F11732152}" dt="2021-03-07T10:06:53.834" v="265"/>
          <ac:spMkLst>
            <pc:docMk/>
            <pc:sldMk cId="0" sldId="653"/>
            <ac:spMk id="30723" creationId="{C4463CC2-62A6-4BC9-80DF-669CD98AB6AD}"/>
          </ac:spMkLst>
        </pc:spChg>
        <pc:spChg chg="mod">
          <ac:chgData name="王 欣捷" userId="b965477fa0aef5e6" providerId="LiveId" clId="{2B0FDB0B-89C3-479F-AB9D-D58F11732152}" dt="2021-03-07T10:06:53.834" v="265"/>
          <ac:spMkLst>
            <pc:docMk/>
            <pc:sldMk cId="0" sldId="653"/>
            <ac:spMk id="30724" creationId="{470F09AF-220C-478C-983B-C77FF7C0D889}"/>
          </ac:spMkLst>
        </pc:spChg>
      </pc:sldChg>
      <pc:sldChg chg="modSp mod">
        <pc:chgData name="王 欣捷" userId="b965477fa0aef5e6" providerId="LiveId" clId="{2B0FDB0B-89C3-479F-AB9D-D58F11732152}" dt="2021-03-07T10:06:53.834" v="265"/>
        <pc:sldMkLst>
          <pc:docMk/>
          <pc:sldMk cId="0" sldId="654"/>
        </pc:sldMkLst>
        <pc:spChg chg="mod">
          <ac:chgData name="王 欣捷" userId="b965477fa0aef5e6" providerId="LiveId" clId="{2B0FDB0B-89C3-479F-AB9D-D58F11732152}" dt="2021-03-07T10:06:53.834" v="265"/>
          <ac:spMkLst>
            <pc:docMk/>
            <pc:sldMk cId="0" sldId="654"/>
            <ac:spMk id="31746" creationId="{25CA835D-6438-4CDD-BFBF-4588954EC897}"/>
          </ac:spMkLst>
        </pc:spChg>
        <pc:spChg chg="mod">
          <ac:chgData name="王 欣捷" userId="b965477fa0aef5e6" providerId="LiveId" clId="{2B0FDB0B-89C3-479F-AB9D-D58F11732152}" dt="2021-03-07T10:06:53.834" v="265"/>
          <ac:spMkLst>
            <pc:docMk/>
            <pc:sldMk cId="0" sldId="654"/>
            <ac:spMk id="31747" creationId="{ECC45053-74E7-4D94-9508-8D0BF5317DC5}"/>
          </ac:spMkLst>
        </pc:spChg>
      </pc:sldChg>
      <pc:sldChg chg="modSp mod">
        <pc:chgData name="王 欣捷" userId="b965477fa0aef5e6" providerId="LiveId" clId="{2B0FDB0B-89C3-479F-AB9D-D58F11732152}" dt="2021-03-07T10:06:53.834" v="265"/>
        <pc:sldMkLst>
          <pc:docMk/>
          <pc:sldMk cId="0" sldId="655"/>
        </pc:sldMkLst>
        <pc:spChg chg="mod">
          <ac:chgData name="王 欣捷" userId="b965477fa0aef5e6" providerId="LiveId" clId="{2B0FDB0B-89C3-479F-AB9D-D58F11732152}" dt="2021-03-07T10:06:53.834" v="265"/>
          <ac:spMkLst>
            <pc:docMk/>
            <pc:sldMk cId="0" sldId="655"/>
            <ac:spMk id="32770" creationId="{D5436B50-1A6B-4C69-9AF3-0D956728B139}"/>
          </ac:spMkLst>
        </pc:spChg>
        <pc:spChg chg="mod">
          <ac:chgData name="王 欣捷" userId="b965477fa0aef5e6" providerId="LiveId" clId="{2B0FDB0B-89C3-479F-AB9D-D58F11732152}" dt="2021-03-07T10:06:53.834" v="265"/>
          <ac:spMkLst>
            <pc:docMk/>
            <pc:sldMk cId="0" sldId="655"/>
            <ac:spMk id="32771" creationId="{F719F276-8921-4E5A-8DA4-03D344C6BE2F}"/>
          </ac:spMkLst>
        </pc:spChg>
      </pc:sldChg>
      <pc:sldChg chg="modSp mod">
        <pc:chgData name="王 欣捷" userId="b965477fa0aef5e6" providerId="LiveId" clId="{2B0FDB0B-89C3-479F-AB9D-D58F11732152}" dt="2021-03-07T10:06:53.834" v="265"/>
        <pc:sldMkLst>
          <pc:docMk/>
          <pc:sldMk cId="0" sldId="656"/>
        </pc:sldMkLst>
        <pc:spChg chg="mod">
          <ac:chgData name="王 欣捷" userId="b965477fa0aef5e6" providerId="LiveId" clId="{2B0FDB0B-89C3-479F-AB9D-D58F11732152}" dt="2021-03-07T10:06:53.834" v="265"/>
          <ac:spMkLst>
            <pc:docMk/>
            <pc:sldMk cId="0" sldId="656"/>
            <ac:spMk id="33794" creationId="{D96BA590-0EC2-4F0E-9DB1-EAFDBD7C4EF9}"/>
          </ac:spMkLst>
        </pc:spChg>
        <pc:spChg chg="mod">
          <ac:chgData name="王 欣捷" userId="b965477fa0aef5e6" providerId="LiveId" clId="{2B0FDB0B-89C3-479F-AB9D-D58F11732152}" dt="2021-03-07T10:06:53.834" v="265"/>
          <ac:spMkLst>
            <pc:docMk/>
            <pc:sldMk cId="0" sldId="656"/>
            <ac:spMk id="33795" creationId="{7D1CF20E-C8BD-4E59-9C37-FBC7780ED829}"/>
          </ac:spMkLst>
        </pc:spChg>
      </pc:sldChg>
      <pc:sldChg chg="modSp mod">
        <pc:chgData name="王 欣捷" userId="b965477fa0aef5e6" providerId="LiveId" clId="{2B0FDB0B-89C3-479F-AB9D-D58F11732152}" dt="2021-03-07T10:06:53.834" v="265"/>
        <pc:sldMkLst>
          <pc:docMk/>
          <pc:sldMk cId="0" sldId="657"/>
        </pc:sldMkLst>
        <pc:spChg chg="mod">
          <ac:chgData name="王 欣捷" userId="b965477fa0aef5e6" providerId="LiveId" clId="{2B0FDB0B-89C3-479F-AB9D-D58F11732152}" dt="2021-03-07T10:06:53.834" v="265"/>
          <ac:spMkLst>
            <pc:docMk/>
            <pc:sldMk cId="0" sldId="657"/>
            <ac:spMk id="44034" creationId="{0A0E9E7B-B5DB-47F8-B1A3-6E97F21B99EF}"/>
          </ac:spMkLst>
        </pc:spChg>
        <pc:spChg chg="mod">
          <ac:chgData name="王 欣捷" userId="b965477fa0aef5e6" providerId="LiveId" clId="{2B0FDB0B-89C3-479F-AB9D-D58F11732152}" dt="2021-03-07T10:06:53.834" v="265"/>
          <ac:spMkLst>
            <pc:docMk/>
            <pc:sldMk cId="0" sldId="657"/>
            <ac:spMk id="44035" creationId="{FCFAC5B3-E5A7-4C1B-AF19-B6B4D902BBB6}"/>
          </ac:spMkLst>
        </pc:spChg>
      </pc:sldChg>
      <pc:sldChg chg="modSp mod">
        <pc:chgData name="王 欣捷" userId="b965477fa0aef5e6" providerId="LiveId" clId="{2B0FDB0B-89C3-479F-AB9D-D58F11732152}" dt="2021-03-07T10:06:53.834" v="265"/>
        <pc:sldMkLst>
          <pc:docMk/>
          <pc:sldMk cId="0" sldId="658"/>
        </pc:sldMkLst>
        <pc:spChg chg="mod">
          <ac:chgData name="王 欣捷" userId="b965477fa0aef5e6" providerId="LiveId" clId="{2B0FDB0B-89C3-479F-AB9D-D58F11732152}" dt="2021-03-07T10:06:53.834" v="265"/>
          <ac:spMkLst>
            <pc:docMk/>
            <pc:sldMk cId="0" sldId="658"/>
            <ac:spMk id="45058" creationId="{C7335296-A4A6-4F9A-A952-C7B6D4D24084}"/>
          </ac:spMkLst>
        </pc:spChg>
        <pc:spChg chg="mod">
          <ac:chgData name="王 欣捷" userId="b965477fa0aef5e6" providerId="LiveId" clId="{2B0FDB0B-89C3-479F-AB9D-D58F11732152}" dt="2021-03-07T10:06:53.834" v="265"/>
          <ac:spMkLst>
            <pc:docMk/>
            <pc:sldMk cId="0" sldId="658"/>
            <ac:spMk id="45059" creationId="{1DD1911B-6BD9-4B53-A689-D5AE39217811}"/>
          </ac:spMkLst>
        </pc:spChg>
        <pc:graphicFrameChg chg="mod">
          <ac:chgData name="王 欣捷" userId="b965477fa0aef5e6" providerId="LiveId" clId="{2B0FDB0B-89C3-479F-AB9D-D58F11732152}" dt="2021-03-07T10:06:53.834" v="265"/>
          <ac:graphicFrameMkLst>
            <pc:docMk/>
            <pc:sldMk cId="0" sldId="658"/>
            <ac:graphicFrameMk id="4" creationId="{F1D32D7B-53F2-4634-8ED9-B8D575618814}"/>
          </ac:graphicFrameMkLst>
        </pc:graphicFrameChg>
      </pc:sldChg>
      <pc:sldChg chg="modSp mod">
        <pc:chgData name="王 欣捷" userId="b965477fa0aef5e6" providerId="LiveId" clId="{2B0FDB0B-89C3-479F-AB9D-D58F11732152}" dt="2021-03-07T10:06:53.834" v="265"/>
        <pc:sldMkLst>
          <pc:docMk/>
          <pc:sldMk cId="0" sldId="659"/>
        </pc:sldMkLst>
        <pc:spChg chg="mod">
          <ac:chgData name="王 欣捷" userId="b965477fa0aef5e6" providerId="LiveId" clId="{2B0FDB0B-89C3-479F-AB9D-D58F11732152}" dt="2021-03-07T10:06:53.834" v="265"/>
          <ac:spMkLst>
            <pc:docMk/>
            <pc:sldMk cId="0" sldId="659"/>
            <ac:spMk id="46082" creationId="{E949F1EF-C88A-4026-983E-2F7CEF287658}"/>
          </ac:spMkLst>
        </pc:spChg>
        <pc:picChg chg="mod">
          <ac:chgData name="王 欣捷" userId="b965477fa0aef5e6" providerId="LiveId" clId="{2B0FDB0B-89C3-479F-AB9D-D58F11732152}" dt="2021-03-07T10:06:53.834" v="265"/>
          <ac:picMkLst>
            <pc:docMk/>
            <pc:sldMk cId="0" sldId="659"/>
            <ac:picMk id="46083" creationId="{483C7E32-E8B3-4CC3-9AEE-513AF2374C69}"/>
          </ac:picMkLst>
        </pc:picChg>
      </pc:sldChg>
      <pc:sldChg chg="modSp mod">
        <pc:chgData name="王 欣捷" userId="b965477fa0aef5e6" providerId="LiveId" clId="{2B0FDB0B-89C3-479F-AB9D-D58F11732152}" dt="2021-03-07T10:06:53.834" v="265"/>
        <pc:sldMkLst>
          <pc:docMk/>
          <pc:sldMk cId="0" sldId="660"/>
        </pc:sldMkLst>
        <pc:spChg chg="mod">
          <ac:chgData name="王 欣捷" userId="b965477fa0aef5e6" providerId="LiveId" clId="{2B0FDB0B-89C3-479F-AB9D-D58F11732152}" dt="2021-03-07T10:06:53.834" v="265"/>
          <ac:spMkLst>
            <pc:docMk/>
            <pc:sldMk cId="0" sldId="660"/>
            <ac:spMk id="47106" creationId="{41D5726E-C7FB-44A8-A26E-1E7C5D1F2E81}"/>
          </ac:spMkLst>
        </pc:spChg>
        <pc:picChg chg="mod">
          <ac:chgData name="王 欣捷" userId="b965477fa0aef5e6" providerId="LiveId" clId="{2B0FDB0B-89C3-479F-AB9D-D58F11732152}" dt="2021-03-07T10:06:53.834" v="265"/>
          <ac:picMkLst>
            <pc:docMk/>
            <pc:sldMk cId="0" sldId="660"/>
            <ac:picMk id="47107" creationId="{F012918C-485A-445F-B4DE-0988DF0C34DC}"/>
          </ac:picMkLst>
        </pc:picChg>
      </pc:sldChg>
      <pc:sldChg chg="modSp mod">
        <pc:chgData name="王 欣捷" userId="b965477fa0aef5e6" providerId="LiveId" clId="{2B0FDB0B-89C3-479F-AB9D-D58F11732152}" dt="2021-03-07T10:06:53.834" v="265"/>
        <pc:sldMkLst>
          <pc:docMk/>
          <pc:sldMk cId="0" sldId="661"/>
        </pc:sldMkLst>
        <pc:spChg chg="mod">
          <ac:chgData name="王 欣捷" userId="b965477fa0aef5e6" providerId="LiveId" clId="{2B0FDB0B-89C3-479F-AB9D-D58F11732152}" dt="2021-03-07T10:06:53.834" v="265"/>
          <ac:spMkLst>
            <pc:docMk/>
            <pc:sldMk cId="0" sldId="661"/>
            <ac:spMk id="53250" creationId="{7E8D8B28-C029-483E-A58A-0F69350EC690}"/>
          </ac:spMkLst>
        </pc:spChg>
        <pc:picChg chg="mod">
          <ac:chgData name="王 欣捷" userId="b965477fa0aef5e6" providerId="LiveId" clId="{2B0FDB0B-89C3-479F-AB9D-D58F11732152}" dt="2021-03-07T10:06:53.834" v="265"/>
          <ac:picMkLst>
            <pc:docMk/>
            <pc:sldMk cId="0" sldId="661"/>
            <ac:picMk id="53251" creationId="{3D844942-6A23-40C8-9632-CEA9F1721044}"/>
          </ac:picMkLst>
        </pc:picChg>
      </pc:sldChg>
      <pc:sldChg chg="modSp mod">
        <pc:chgData name="王 欣捷" userId="b965477fa0aef5e6" providerId="LiveId" clId="{2B0FDB0B-89C3-479F-AB9D-D58F11732152}" dt="2021-03-07T10:06:53.834" v="265"/>
        <pc:sldMkLst>
          <pc:docMk/>
          <pc:sldMk cId="0" sldId="662"/>
        </pc:sldMkLst>
        <pc:spChg chg="mod">
          <ac:chgData name="王 欣捷" userId="b965477fa0aef5e6" providerId="LiveId" clId="{2B0FDB0B-89C3-479F-AB9D-D58F11732152}" dt="2021-03-07T10:06:53.834" v="265"/>
          <ac:spMkLst>
            <pc:docMk/>
            <pc:sldMk cId="0" sldId="662"/>
            <ac:spMk id="54274" creationId="{0E3E85B4-5F47-46AF-B018-6CD3D83E3F0D}"/>
          </ac:spMkLst>
        </pc:spChg>
        <pc:picChg chg="mod">
          <ac:chgData name="王 欣捷" userId="b965477fa0aef5e6" providerId="LiveId" clId="{2B0FDB0B-89C3-479F-AB9D-D58F11732152}" dt="2021-03-07T10:06:53.834" v="265"/>
          <ac:picMkLst>
            <pc:docMk/>
            <pc:sldMk cId="0" sldId="662"/>
            <ac:picMk id="54275" creationId="{0AF2C0BA-6D83-4026-9E6D-0DB8D2397907}"/>
          </ac:picMkLst>
        </pc:picChg>
      </pc:sldChg>
      <pc:sldChg chg="modSp mod">
        <pc:chgData name="王 欣捷" userId="b965477fa0aef5e6" providerId="LiveId" clId="{2B0FDB0B-89C3-479F-AB9D-D58F11732152}" dt="2021-03-07T10:06:53.834" v="265"/>
        <pc:sldMkLst>
          <pc:docMk/>
          <pc:sldMk cId="0" sldId="663"/>
        </pc:sldMkLst>
        <pc:spChg chg="mod">
          <ac:chgData name="王 欣捷" userId="b965477fa0aef5e6" providerId="LiveId" clId="{2B0FDB0B-89C3-479F-AB9D-D58F11732152}" dt="2021-03-07T10:06:53.834" v="265"/>
          <ac:spMkLst>
            <pc:docMk/>
            <pc:sldMk cId="0" sldId="663"/>
            <ac:spMk id="55298" creationId="{EE28C3F0-AE21-4227-B286-9C038BDFB24B}"/>
          </ac:spMkLst>
        </pc:spChg>
        <pc:picChg chg="mod">
          <ac:chgData name="王 欣捷" userId="b965477fa0aef5e6" providerId="LiveId" clId="{2B0FDB0B-89C3-479F-AB9D-D58F11732152}" dt="2021-03-07T10:06:53.834" v="265"/>
          <ac:picMkLst>
            <pc:docMk/>
            <pc:sldMk cId="0" sldId="663"/>
            <ac:picMk id="55299" creationId="{545677B8-06F6-4213-854C-315434F62AB5}"/>
          </ac:picMkLst>
        </pc:picChg>
      </pc:sldChg>
      <pc:sldChg chg="modSp mod">
        <pc:chgData name="王 欣捷" userId="b965477fa0aef5e6" providerId="LiveId" clId="{2B0FDB0B-89C3-479F-AB9D-D58F11732152}" dt="2021-03-07T10:06:53.834" v="265"/>
        <pc:sldMkLst>
          <pc:docMk/>
          <pc:sldMk cId="0" sldId="664"/>
        </pc:sldMkLst>
        <pc:spChg chg="mod">
          <ac:chgData name="王 欣捷" userId="b965477fa0aef5e6" providerId="LiveId" clId="{2B0FDB0B-89C3-479F-AB9D-D58F11732152}" dt="2021-03-07T10:06:53.834" v="265"/>
          <ac:spMkLst>
            <pc:docMk/>
            <pc:sldMk cId="0" sldId="664"/>
            <ac:spMk id="56322" creationId="{927DFDC5-8D6D-449F-960B-779533C00398}"/>
          </ac:spMkLst>
        </pc:spChg>
        <pc:picChg chg="mod">
          <ac:chgData name="王 欣捷" userId="b965477fa0aef5e6" providerId="LiveId" clId="{2B0FDB0B-89C3-479F-AB9D-D58F11732152}" dt="2021-03-07T10:06:53.834" v="265"/>
          <ac:picMkLst>
            <pc:docMk/>
            <pc:sldMk cId="0" sldId="664"/>
            <ac:picMk id="56323" creationId="{566CAD9E-22F5-4C71-86CE-07132367AF3A}"/>
          </ac:picMkLst>
        </pc:picChg>
      </pc:sldChg>
      <pc:sldChg chg="modSp mod">
        <pc:chgData name="王 欣捷" userId="b965477fa0aef5e6" providerId="LiveId" clId="{2B0FDB0B-89C3-479F-AB9D-D58F11732152}" dt="2021-03-07T10:06:53.834" v="265"/>
        <pc:sldMkLst>
          <pc:docMk/>
          <pc:sldMk cId="0" sldId="665"/>
        </pc:sldMkLst>
        <pc:spChg chg="mod">
          <ac:chgData name="王 欣捷" userId="b965477fa0aef5e6" providerId="LiveId" clId="{2B0FDB0B-89C3-479F-AB9D-D58F11732152}" dt="2021-03-07T10:06:53.834" v="265"/>
          <ac:spMkLst>
            <pc:docMk/>
            <pc:sldMk cId="0" sldId="665"/>
            <ac:spMk id="57346" creationId="{814F1818-D1DD-4BB5-9CC3-D1EB4166F2C5}"/>
          </ac:spMkLst>
        </pc:spChg>
        <pc:picChg chg="mod">
          <ac:chgData name="王 欣捷" userId="b965477fa0aef5e6" providerId="LiveId" clId="{2B0FDB0B-89C3-479F-AB9D-D58F11732152}" dt="2021-03-07T10:06:53.834" v="265"/>
          <ac:picMkLst>
            <pc:docMk/>
            <pc:sldMk cId="0" sldId="665"/>
            <ac:picMk id="57347" creationId="{9979E201-A2F4-4A7A-ABEC-576895DD2BD8}"/>
          </ac:picMkLst>
        </pc:picChg>
      </pc:sldChg>
      <pc:sldChg chg="modSp mod">
        <pc:chgData name="王 欣捷" userId="b965477fa0aef5e6" providerId="LiveId" clId="{2B0FDB0B-89C3-479F-AB9D-D58F11732152}" dt="2021-03-07T10:06:53.834" v="265"/>
        <pc:sldMkLst>
          <pc:docMk/>
          <pc:sldMk cId="0" sldId="666"/>
        </pc:sldMkLst>
        <pc:spChg chg="mod">
          <ac:chgData name="王 欣捷" userId="b965477fa0aef5e6" providerId="LiveId" clId="{2B0FDB0B-89C3-479F-AB9D-D58F11732152}" dt="2021-03-07T10:06:53.834" v="265"/>
          <ac:spMkLst>
            <pc:docMk/>
            <pc:sldMk cId="0" sldId="666"/>
            <ac:spMk id="58370" creationId="{CC6B0FA4-3DDC-44BB-9C3F-CAF050513F6C}"/>
          </ac:spMkLst>
        </pc:spChg>
        <pc:spChg chg="mod">
          <ac:chgData name="王 欣捷" userId="b965477fa0aef5e6" providerId="LiveId" clId="{2B0FDB0B-89C3-479F-AB9D-D58F11732152}" dt="2021-03-07T10:06:53.834" v="265"/>
          <ac:spMkLst>
            <pc:docMk/>
            <pc:sldMk cId="0" sldId="666"/>
            <ac:spMk id="58371" creationId="{9560AE1D-03DC-4612-904E-8AC879740D00}"/>
          </ac:spMkLst>
        </pc:spChg>
      </pc:sldChg>
      <pc:sldChg chg="modSp mod">
        <pc:chgData name="王 欣捷" userId="b965477fa0aef5e6" providerId="LiveId" clId="{2B0FDB0B-89C3-479F-AB9D-D58F11732152}" dt="2021-03-07T10:06:53.834" v="265"/>
        <pc:sldMkLst>
          <pc:docMk/>
          <pc:sldMk cId="0" sldId="667"/>
        </pc:sldMkLst>
        <pc:spChg chg="mod">
          <ac:chgData name="王 欣捷" userId="b965477fa0aef5e6" providerId="LiveId" clId="{2B0FDB0B-89C3-479F-AB9D-D58F11732152}" dt="2021-03-07T10:06:53.834" v="265"/>
          <ac:spMkLst>
            <pc:docMk/>
            <pc:sldMk cId="0" sldId="667"/>
            <ac:spMk id="59394" creationId="{71274AA2-7FE2-4395-8483-43F23DD4F39E}"/>
          </ac:spMkLst>
        </pc:spChg>
        <pc:spChg chg="mod">
          <ac:chgData name="王 欣捷" userId="b965477fa0aef5e6" providerId="LiveId" clId="{2B0FDB0B-89C3-479F-AB9D-D58F11732152}" dt="2021-03-07T10:06:53.834" v="265"/>
          <ac:spMkLst>
            <pc:docMk/>
            <pc:sldMk cId="0" sldId="667"/>
            <ac:spMk id="59395" creationId="{CF42D7E0-2CF3-46B9-8EC4-0D9AA2BD094B}"/>
          </ac:spMkLst>
        </pc:spChg>
      </pc:sldChg>
      <pc:sldChg chg="modSp mod">
        <pc:chgData name="王 欣捷" userId="b965477fa0aef5e6" providerId="LiveId" clId="{2B0FDB0B-89C3-479F-AB9D-D58F11732152}" dt="2021-03-07T15:03:47.959" v="2193" actId="2710"/>
        <pc:sldMkLst>
          <pc:docMk/>
          <pc:sldMk cId="0" sldId="668"/>
        </pc:sldMkLst>
        <pc:spChg chg="mod">
          <ac:chgData name="王 欣捷" userId="b965477fa0aef5e6" providerId="LiveId" clId="{2B0FDB0B-89C3-479F-AB9D-D58F11732152}" dt="2021-03-07T10:06:53.834" v="265"/>
          <ac:spMkLst>
            <pc:docMk/>
            <pc:sldMk cId="0" sldId="668"/>
            <ac:spMk id="60418" creationId="{7C374AE4-C65A-494E-88F3-697C9F3DBEB3}"/>
          </ac:spMkLst>
        </pc:spChg>
        <pc:spChg chg="mod">
          <ac:chgData name="王 欣捷" userId="b965477fa0aef5e6" providerId="LiveId" clId="{2B0FDB0B-89C3-479F-AB9D-D58F11732152}" dt="2021-03-07T15:03:47.959" v="2193" actId="2710"/>
          <ac:spMkLst>
            <pc:docMk/>
            <pc:sldMk cId="0" sldId="668"/>
            <ac:spMk id="60419" creationId="{0FAB5C03-F9C0-4780-9E8F-013C3A99CF81}"/>
          </ac:spMkLst>
        </pc:spChg>
      </pc:sldChg>
      <pc:sldChg chg="addSp delSp modSp add mod modClrScheme chgLayout">
        <pc:chgData name="王 欣捷" userId="b965477fa0aef5e6" providerId="LiveId" clId="{2B0FDB0B-89C3-479F-AB9D-D58F11732152}" dt="2021-03-07T12:42:30.150" v="1422" actId="20577"/>
        <pc:sldMkLst>
          <pc:docMk/>
          <pc:sldMk cId="1710201879" sldId="669"/>
        </pc:sldMkLst>
        <pc:spChg chg="add mod ord">
          <ac:chgData name="王 欣捷" userId="b965477fa0aef5e6" providerId="LiveId" clId="{2B0FDB0B-89C3-479F-AB9D-D58F11732152}" dt="2021-03-07T12:42:30.150" v="1422" actId="20577"/>
          <ac:spMkLst>
            <pc:docMk/>
            <pc:sldMk cId="1710201879" sldId="669"/>
            <ac:spMk id="2" creationId="{ACD1CDC2-562D-4418-A6BD-E6172C825518}"/>
          </ac:spMkLst>
        </pc:spChg>
        <pc:spChg chg="mod ord">
          <ac:chgData name="王 欣捷" userId="b965477fa0aef5e6" providerId="LiveId" clId="{2B0FDB0B-89C3-479F-AB9D-D58F11732152}" dt="2021-03-07T11:56:01.614" v="879" actId="700"/>
          <ac:spMkLst>
            <pc:docMk/>
            <pc:sldMk cId="1710201879" sldId="669"/>
            <ac:spMk id="11266" creationId="{070A2E11-D20F-4B19-8D21-3F80F2FC0B2C}"/>
          </ac:spMkLst>
        </pc:spChg>
        <pc:grpChg chg="del">
          <ac:chgData name="王 欣捷" userId="b965477fa0aef5e6" providerId="LiveId" clId="{2B0FDB0B-89C3-479F-AB9D-D58F11732152}" dt="2021-03-07T11:55:57.931" v="878" actId="478"/>
          <ac:grpSpMkLst>
            <pc:docMk/>
            <pc:sldMk cId="1710201879" sldId="669"/>
            <ac:grpSpMk id="11268" creationId="{7B9F15FE-FD01-4471-90B9-162E6F6940B3}"/>
          </ac:grpSpMkLst>
        </pc:grpChg>
      </pc:sldChg>
      <pc:sldChg chg="addSp delSp modSp add mod modClrScheme chgLayout">
        <pc:chgData name="王 欣捷" userId="b965477fa0aef5e6" providerId="LiveId" clId="{2B0FDB0B-89C3-479F-AB9D-D58F11732152}" dt="2021-03-07T12:31:46.968" v="1362" actId="1036"/>
        <pc:sldMkLst>
          <pc:docMk/>
          <pc:sldMk cId="665697348" sldId="670"/>
        </pc:sldMkLst>
        <pc:spChg chg="add mod ord">
          <ac:chgData name="王 欣捷" userId="b965477fa0aef5e6" providerId="LiveId" clId="{2B0FDB0B-89C3-479F-AB9D-D58F11732152}" dt="2021-03-07T12:31:46.968" v="1362" actId="1036"/>
          <ac:spMkLst>
            <pc:docMk/>
            <pc:sldMk cId="665697348" sldId="670"/>
            <ac:spMk id="2" creationId="{6E96AF83-5AE3-495B-B69B-FBACB03952DB}"/>
          </ac:spMkLst>
        </pc:spChg>
        <pc:spChg chg="add mod ord">
          <ac:chgData name="王 欣捷" userId="b965477fa0aef5e6" providerId="LiveId" clId="{2B0FDB0B-89C3-479F-AB9D-D58F11732152}" dt="2021-03-07T12:31:46.968" v="1362" actId="1036"/>
          <ac:spMkLst>
            <pc:docMk/>
            <pc:sldMk cId="665697348" sldId="670"/>
            <ac:spMk id="3" creationId="{3256F6DA-948C-4B7C-90CE-7169DB631A38}"/>
          </ac:spMkLst>
        </pc:spChg>
        <pc:spChg chg="add mod ord">
          <ac:chgData name="王 欣捷" userId="b965477fa0aef5e6" providerId="LiveId" clId="{2B0FDB0B-89C3-479F-AB9D-D58F11732152}" dt="2021-03-07T12:31:38.795" v="1341" actId="1036"/>
          <ac:spMkLst>
            <pc:docMk/>
            <pc:sldMk cId="665697348" sldId="670"/>
            <ac:spMk id="4" creationId="{3AD30457-A964-4627-808D-156AF26EA40A}"/>
          </ac:spMkLst>
        </pc:spChg>
        <pc:spChg chg="del">
          <ac:chgData name="王 欣捷" userId="b965477fa0aef5e6" providerId="LiveId" clId="{2B0FDB0B-89C3-479F-AB9D-D58F11732152}" dt="2021-03-07T12:19:11.850" v="1044" actId="478"/>
          <ac:spMkLst>
            <pc:docMk/>
            <pc:sldMk cId="665697348" sldId="670"/>
            <ac:spMk id="5" creationId="{9A2380EF-6842-4FAC-B062-E7873F7B9B15}"/>
          </ac:spMkLst>
        </pc:spChg>
        <pc:spChg chg="add del">
          <ac:chgData name="王 欣捷" userId="b965477fa0aef5e6" providerId="LiveId" clId="{2B0FDB0B-89C3-479F-AB9D-D58F11732152}" dt="2021-03-07T12:20:05.604" v="1081" actId="22"/>
          <ac:spMkLst>
            <pc:docMk/>
            <pc:sldMk cId="665697348" sldId="670"/>
            <ac:spMk id="9" creationId="{748E6138-522E-4BA3-B2E1-3A9C0072E249}"/>
          </ac:spMkLst>
        </pc:spChg>
        <pc:spChg chg="add del mod">
          <ac:chgData name="王 欣捷" userId="b965477fa0aef5e6" providerId="LiveId" clId="{2B0FDB0B-89C3-479F-AB9D-D58F11732152}" dt="2021-03-07T12:24:10.201" v="1141" actId="478"/>
          <ac:spMkLst>
            <pc:docMk/>
            <pc:sldMk cId="665697348" sldId="670"/>
            <ac:spMk id="11" creationId="{D38889F9-465B-41B6-9401-09CEF7D0281A}"/>
          </ac:spMkLst>
        </pc:spChg>
        <pc:spChg chg="mod ord">
          <ac:chgData name="王 欣捷" userId="b965477fa0aef5e6" providerId="LiveId" clId="{2B0FDB0B-89C3-479F-AB9D-D58F11732152}" dt="2021-03-07T12:19:51.617" v="1075" actId="27636"/>
          <ac:spMkLst>
            <pc:docMk/>
            <pc:sldMk cId="665697348" sldId="670"/>
            <ac:spMk id="19458" creationId="{85A7B3A8-3AF4-4011-8246-0EEF18D14DEE}"/>
          </ac:spMkLst>
        </pc:spChg>
        <pc:spChg chg="mod ord">
          <ac:chgData name="王 欣捷" userId="b965477fa0aef5e6" providerId="LiveId" clId="{2B0FDB0B-89C3-479F-AB9D-D58F11732152}" dt="2021-03-07T12:31:38.795" v="1341" actId="1036"/>
          <ac:spMkLst>
            <pc:docMk/>
            <pc:sldMk cId="665697348" sldId="670"/>
            <ac:spMk id="19459" creationId="{602B76C8-B0F1-43D3-9D72-302CB03FCAEF}"/>
          </ac:spMkLst>
        </pc:spChg>
      </pc:sldChg>
      <pc:sldChg chg="addSp delSp modSp add mod modAnim">
        <pc:chgData name="王 欣捷" userId="b965477fa0aef5e6" providerId="LiveId" clId="{2B0FDB0B-89C3-479F-AB9D-D58F11732152}" dt="2021-03-07T13:42:40.890" v="1773" actId="2711"/>
        <pc:sldMkLst>
          <pc:docMk/>
          <pc:sldMk cId="1186079772" sldId="671"/>
        </pc:sldMkLst>
        <pc:spChg chg="del">
          <ac:chgData name="王 欣捷" userId="b965477fa0aef5e6" providerId="LiveId" clId="{2B0FDB0B-89C3-479F-AB9D-D58F11732152}" dt="2021-03-07T13:38:55.194" v="1502" actId="478"/>
          <ac:spMkLst>
            <pc:docMk/>
            <pc:sldMk cId="1186079772" sldId="671"/>
            <ac:spMk id="50" creationId="{3D1C9671-6ECD-4B6C-9527-7EC7E5705CFC}"/>
          </ac:spMkLst>
        </pc:spChg>
        <pc:spChg chg="mod">
          <ac:chgData name="王 欣捷" userId="b965477fa0aef5e6" providerId="LiveId" clId="{2B0FDB0B-89C3-479F-AB9D-D58F11732152}" dt="2021-03-07T13:38:56.360" v="1503"/>
          <ac:spMkLst>
            <pc:docMk/>
            <pc:sldMk cId="1186079772" sldId="671"/>
            <ac:spMk id="51" creationId="{F6B80459-8404-4BE2-A573-C3F2C4D0EACD}"/>
          </ac:spMkLst>
        </pc:spChg>
        <pc:spChg chg="mod">
          <ac:chgData name="王 欣捷" userId="b965477fa0aef5e6" providerId="LiveId" clId="{2B0FDB0B-89C3-479F-AB9D-D58F11732152}" dt="2021-03-07T13:38:56.360" v="1503"/>
          <ac:spMkLst>
            <pc:docMk/>
            <pc:sldMk cId="1186079772" sldId="671"/>
            <ac:spMk id="55" creationId="{A9FFAA8D-8E85-4B53-91E6-CA82F4248517}"/>
          </ac:spMkLst>
        </pc:spChg>
        <pc:spChg chg="mod">
          <ac:chgData name="王 欣捷" userId="b965477fa0aef5e6" providerId="LiveId" clId="{2B0FDB0B-89C3-479F-AB9D-D58F11732152}" dt="2021-03-07T13:38:56.360" v="1503"/>
          <ac:spMkLst>
            <pc:docMk/>
            <pc:sldMk cId="1186079772" sldId="671"/>
            <ac:spMk id="60" creationId="{FAFA1C1E-153D-45CA-A68B-3B2C8A15FCC0}"/>
          </ac:spMkLst>
        </pc:spChg>
        <pc:spChg chg="mod">
          <ac:chgData name="王 欣捷" userId="b965477fa0aef5e6" providerId="LiveId" clId="{2B0FDB0B-89C3-479F-AB9D-D58F11732152}" dt="2021-03-07T13:38:56.360" v="1503"/>
          <ac:spMkLst>
            <pc:docMk/>
            <pc:sldMk cId="1186079772" sldId="671"/>
            <ac:spMk id="61" creationId="{8E02E0D7-CBDC-43A9-A1F6-D19C5E302222}"/>
          </ac:spMkLst>
        </pc:spChg>
        <pc:spChg chg="mod">
          <ac:chgData name="王 欣捷" userId="b965477fa0aef5e6" providerId="LiveId" clId="{2B0FDB0B-89C3-479F-AB9D-D58F11732152}" dt="2021-03-07T13:38:56.360" v="1503"/>
          <ac:spMkLst>
            <pc:docMk/>
            <pc:sldMk cId="1186079772" sldId="671"/>
            <ac:spMk id="62" creationId="{C9C08888-C26C-4EB4-953F-7D9BB4222C89}"/>
          </ac:spMkLst>
        </pc:spChg>
        <pc:spChg chg="mod">
          <ac:chgData name="王 欣捷" userId="b965477fa0aef5e6" providerId="LiveId" clId="{2B0FDB0B-89C3-479F-AB9D-D58F11732152}" dt="2021-03-07T13:38:56.360" v="1503"/>
          <ac:spMkLst>
            <pc:docMk/>
            <pc:sldMk cId="1186079772" sldId="671"/>
            <ac:spMk id="63" creationId="{0380E3BA-8938-4C58-BD74-C5CCDB77E2E1}"/>
          </ac:spMkLst>
        </pc:spChg>
        <pc:spChg chg="mod">
          <ac:chgData name="王 欣捷" userId="b965477fa0aef5e6" providerId="LiveId" clId="{2B0FDB0B-89C3-479F-AB9D-D58F11732152}" dt="2021-03-07T13:38:56.360" v="1503"/>
          <ac:spMkLst>
            <pc:docMk/>
            <pc:sldMk cId="1186079772" sldId="671"/>
            <ac:spMk id="64" creationId="{1F3E4AF2-0D91-4EBF-B42C-54FF6F91953F}"/>
          </ac:spMkLst>
        </pc:spChg>
        <pc:spChg chg="mod">
          <ac:chgData name="王 欣捷" userId="b965477fa0aef5e6" providerId="LiveId" clId="{2B0FDB0B-89C3-479F-AB9D-D58F11732152}" dt="2021-03-07T13:38:56.360" v="1503"/>
          <ac:spMkLst>
            <pc:docMk/>
            <pc:sldMk cId="1186079772" sldId="671"/>
            <ac:spMk id="65" creationId="{0DEE7E8F-A56E-4B46-B8F8-A885F7935709}"/>
          </ac:spMkLst>
        </pc:spChg>
        <pc:spChg chg="mod">
          <ac:chgData name="王 欣捷" userId="b965477fa0aef5e6" providerId="LiveId" clId="{2B0FDB0B-89C3-479F-AB9D-D58F11732152}" dt="2021-03-07T13:38:56.360" v="1503"/>
          <ac:spMkLst>
            <pc:docMk/>
            <pc:sldMk cId="1186079772" sldId="671"/>
            <ac:spMk id="66" creationId="{D9BB0918-D5C4-4CEA-83C8-E3DAB408E401}"/>
          </ac:spMkLst>
        </pc:spChg>
        <pc:spChg chg="mod">
          <ac:chgData name="王 欣捷" userId="b965477fa0aef5e6" providerId="LiveId" clId="{2B0FDB0B-89C3-479F-AB9D-D58F11732152}" dt="2021-03-07T13:38:56.360" v="1503"/>
          <ac:spMkLst>
            <pc:docMk/>
            <pc:sldMk cId="1186079772" sldId="671"/>
            <ac:spMk id="67" creationId="{C2DCEB52-840E-41B8-ABE4-714D6DE6A019}"/>
          </ac:spMkLst>
        </pc:spChg>
        <pc:spChg chg="mod">
          <ac:chgData name="王 欣捷" userId="b965477fa0aef5e6" providerId="LiveId" clId="{2B0FDB0B-89C3-479F-AB9D-D58F11732152}" dt="2021-03-07T13:38:56.360" v="1503"/>
          <ac:spMkLst>
            <pc:docMk/>
            <pc:sldMk cId="1186079772" sldId="671"/>
            <ac:spMk id="68" creationId="{26C1EB98-47C5-4E87-B342-8752B72D752D}"/>
          </ac:spMkLst>
        </pc:spChg>
        <pc:spChg chg="mod">
          <ac:chgData name="王 欣捷" userId="b965477fa0aef5e6" providerId="LiveId" clId="{2B0FDB0B-89C3-479F-AB9D-D58F11732152}" dt="2021-03-07T13:38:56.360" v="1503"/>
          <ac:spMkLst>
            <pc:docMk/>
            <pc:sldMk cId="1186079772" sldId="671"/>
            <ac:spMk id="69" creationId="{55568867-EB4E-4912-A533-DC0794A600CA}"/>
          </ac:spMkLst>
        </pc:spChg>
        <pc:spChg chg="mod">
          <ac:chgData name="王 欣捷" userId="b965477fa0aef5e6" providerId="LiveId" clId="{2B0FDB0B-89C3-479F-AB9D-D58F11732152}" dt="2021-03-07T13:38:56.360" v="1503"/>
          <ac:spMkLst>
            <pc:docMk/>
            <pc:sldMk cId="1186079772" sldId="671"/>
            <ac:spMk id="70" creationId="{C4B5FF87-4B29-414A-A3A4-8E68E9DA10FA}"/>
          </ac:spMkLst>
        </pc:spChg>
        <pc:spChg chg="mod">
          <ac:chgData name="王 欣捷" userId="b965477fa0aef5e6" providerId="LiveId" clId="{2B0FDB0B-89C3-479F-AB9D-D58F11732152}" dt="2021-03-07T13:38:56.360" v="1503"/>
          <ac:spMkLst>
            <pc:docMk/>
            <pc:sldMk cId="1186079772" sldId="671"/>
            <ac:spMk id="71" creationId="{FD99E6DA-ED21-4D80-BFCD-D0AD142F315D}"/>
          </ac:spMkLst>
        </pc:spChg>
        <pc:spChg chg="mod">
          <ac:chgData name="王 欣捷" userId="b965477fa0aef5e6" providerId="LiveId" clId="{2B0FDB0B-89C3-479F-AB9D-D58F11732152}" dt="2021-03-07T13:38:56.360" v="1503"/>
          <ac:spMkLst>
            <pc:docMk/>
            <pc:sldMk cId="1186079772" sldId="671"/>
            <ac:spMk id="72" creationId="{10CC7928-B780-4905-A838-4F4822E96565}"/>
          </ac:spMkLst>
        </pc:spChg>
        <pc:spChg chg="mod">
          <ac:chgData name="王 欣捷" userId="b965477fa0aef5e6" providerId="LiveId" clId="{2B0FDB0B-89C3-479F-AB9D-D58F11732152}" dt="2021-03-07T13:38:56.360" v="1503"/>
          <ac:spMkLst>
            <pc:docMk/>
            <pc:sldMk cId="1186079772" sldId="671"/>
            <ac:spMk id="73" creationId="{62CDDC37-653E-49EA-B3CB-7A13E2BF4F03}"/>
          </ac:spMkLst>
        </pc:spChg>
        <pc:spChg chg="mod">
          <ac:chgData name="王 欣捷" userId="b965477fa0aef5e6" providerId="LiveId" clId="{2B0FDB0B-89C3-479F-AB9D-D58F11732152}" dt="2021-03-07T13:38:56.360" v="1503"/>
          <ac:spMkLst>
            <pc:docMk/>
            <pc:sldMk cId="1186079772" sldId="671"/>
            <ac:spMk id="74" creationId="{39810127-6C8C-4FB9-9D2A-AA13E6D1C5A2}"/>
          </ac:spMkLst>
        </pc:spChg>
        <pc:spChg chg="mod">
          <ac:chgData name="王 欣捷" userId="b965477fa0aef5e6" providerId="LiveId" clId="{2B0FDB0B-89C3-479F-AB9D-D58F11732152}" dt="2021-03-07T13:41:39.132" v="1665" actId="1076"/>
          <ac:spMkLst>
            <pc:docMk/>
            <pc:sldMk cId="1186079772" sldId="671"/>
            <ac:spMk id="76" creationId="{72ED2AD7-4448-44A8-A733-7EDF2D59C790}"/>
          </ac:spMkLst>
        </pc:spChg>
        <pc:spChg chg="mod">
          <ac:chgData name="王 欣捷" userId="b965477fa0aef5e6" providerId="LiveId" clId="{2B0FDB0B-89C3-479F-AB9D-D58F11732152}" dt="2021-03-07T13:41:39.132" v="1665" actId="1076"/>
          <ac:spMkLst>
            <pc:docMk/>
            <pc:sldMk cId="1186079772" sldId="671"/>
            <ac:spMk id="80" creationId="{5E5EB8FD-A365-4AEE-A126-A2DDBBB961BB}"/>
          </ac:spMkLst>
        </pc:spChg>
        <pc:spChg chg="mod">
          <ac:chgData name="王 欣捷" userId="b965477fa0aef5e6" providerId="LiveId" clId="{2B0FDB0B-89C3-479F-AB9D-D58F11732152}" dt="2021-03-07T13:41:39.132" v="1665" actId="1076"/>
          <ac:spMkLst>
            <pc:docMk/>
            <pc:sldMk cId="1186079772" sldId="671"/>
            <ac:spMk id="85" creationId="{E98F2B12-B786-41AE-9074-26C03AFB0581}"/>
          </ac:spMkLst>
        </pc:spChg>
        <pc:spChg chg="mod">
          <ac:chgData name="王 欣捷" userId="b965477fa0aef5e6" providerId="LiveId" clId="{2B0FDB0B-89C3-479F-AB9D-D58F11732152}" dt="2021-03-07T13:41:39.132" v="1665" actId="1076"/>
          <ac:spMkLst>
            <pc:docMk/>
            <pc:sldMk cId="1186079772" sldId="671"/>
            <ac:spMk id="86" creationId="{5418922D-831E-4A60-AC2E-AA4063A74CD0}"/>
          </ac:spMkLst>
        </pc:spChg>
        <pc:spChg chg="mod">
          <ac:chgData name="王 欣捷" userId="b965477fa0aef5e6" providerId="LiveId" clId="{2B0FDB0B-89C3-479F-AB9D-D58F11732152}" dt="2021-03-07T13:41:39.132" v="1665" actId="1076"/>
          <ac:spMkLst>
            <pc:docMk/>
            <pc:sldMk cId="1186079772" sldId="671"/>
            <ac:spMk id="87" creationId="{7B3BA94B-2711-4B26-95A0-12D74B57E3EA}"/>
          </ac:spMkLst>
        </pc:spChg>
        <pc:spChg chg="mod">
          <ac:chgData name="王 欣捷" userId="b965477fa0aef5e6" providerId="LiveId" clId="{2B0FDB0B-89C3-479F-AB9D-D58F11732152}" dt="2021-03-07T13:41:39.132" v="1665" actId="1076"/>
          <ac:spMkLst>
            <pc:docMk/>
            <pc:sldMk cId="1186079772" sldId="671"/>
            <ac:spMk id="88" creationId="{2EF6776D-F5A8-4EBA-8AC6-63263BF1F6BC}"/>
          </ac:spMkLst>
        </pc:spChg>
        <pc:spChg chg="mod">
          <ac:chgData name="王 欣捷" userId="b965477fa0aef5e6" providerId="LiveId" clId="{2B0FDB0B-89C3-479F-AB9D-D58F11732152}" dt="2021-03-07T13:41:39.132" v="1665" actId="1076"/>
          <ac:spMkLst>
            <pc:docMk/>
            <pc:sldMk cId="1186079772" sldId="671"/>
            <ac:spMk id="89" creationId="{6E0F3D01-0D3F-4E7F-BA89-A28947A08245}"/>
          </ac:spMkLst>
        </pc:spChg>
        <pc:spChg chg="mod">
          <ac:chgData name="王 欣捷" userId="b965477fa0aef5e6" providerId="LiveId" clId="{2B0FDB0B-89C3-479F-AB9D-D58F11732152}" dt="2021-03-07T13:41:39.132" v="1665" actId="1076"/>
          <ac:spMkLst>
            <pc:docMk/>
            <pc:sldMk cId="1186079772" sldId="671"/>
            <ac:spMk id="90" creationId="{902C2533-98B9-4F4F-BB23-FE269E34A14C}"/>
          </ac:spMkLst>
        </pc:spChg>
        <pc:spChg chg="mod">
          <ac:chgData name="王 欣捷" userId="b965477fa0aef5e6" providerId="LiveId" clId="{2B0FDB0B-89C3-479F-AB9D-D58F11732152}" dt="2021-03-07T13:41:39.132" v="1665" actId="1076"/>
          <ac:spMkLst>
            <pc:docMk/>
            <pc:sldMk cId="1186079772" sldId="671"/>
            <ac:spMk id="91" creationId="{0DC891E0-5879-4285-8852-002F5DCF532A}"/>
          </ac:spMkLst>
        </pc:spChg>
        <pc:spChg chg="mod">
          <ac:chgData name="王 欣捷" userId="b965477fa0aef5e6" providerId="LiveId" clId="{2B0FDB0B-89C3-479F-AB9D-D58F11732152}" dt="2021-03-07T13:41:39.132" v="1665" actId="1076"/>
          <ac:spMkLst>
            <pc:docMk/>
            <pc:sldMk cId="1186079772" sldId="671"/>
            <ac:spMk id="92" creationId="{13CD6D60-B67F-4650-A413-7B137FBFDFE2}"/>
          </ac:spMkLst>
        </pc:spChg>
        <pc:spChg chg="mod">
          <ac:chgData name="王 欣捷" userId="b965477fa0aef5e6" providerId="LiveId" clId="{2B0FDB0B-89C3-479F-AB9D-D58F11732152}" dt="2021-03-07T13:41:39.132" v="1665" actId="1076"/>
          <ac:spMkLst>
            <pc:docMk/>
            <pc:sldMk cId="1186079772" sldId="671"/>
            <ac:spMk id="93" creationId="{BDB85DE8-FE0E-4488-AD55-82E8CB1A3A1A}"/>
          </ac:spMkLst>
        </pc:spChg>
        <pc:spChg chg="mod">
          <ac:chgData name="王 欣捷" userId="b965477fa0aef5e6" providerId="LiveId" clId="{2B0FDB0B-89C3-479F-AB9D-D58F11732152}" dt="2021-03-07T13:41:39.132" v="1665" actId="1076"/>
          <ac:spMkLst>
            <pc:docMk/>
            <pc:sldMk cId="1186079772" sldId="671"/>
            <ac:spMk id="94" creationId="{4D15E896-BC61-43D3-A890-CC4EDF348F5B}"/>
          </ac:spMkLst>
        </pc:spChg>
        <pc:spChg chg="mod">
          <ac:chgData name="王 欣捷" userId="b965477fa0aef5e6" providerId="LiveId" clId="{2B0FDB0B-89C3-479F-AB9D-D58F11732152}" dt="2021-03-07T13:41:39.132" v="1665" actId="1076"/>
          <ac:spMkLst>
            <pc:docMk/>
            <pc:sldMk cId="1186079772" sldId="671"/>
            <ac:spMk id="95" creationId="{962FA736-3430-4BD9-84C9-B2F4EE95CDBC}"/>
          </ac:spMkLst>
        </pc:spChg>
        <pc:spChg chg="mod">
          <ac:chgData name="王 欣捷" userId="b965477fa0aef5e6" providerId="LiveId" clId="{2B0FDB0B-89C3-479F-AB9D-D58F11732152}" dt="2021-03-07T13:41:39.132" v="1665" actId="1076"/>
          <ac:spMkLst>
            <pc:docMk/>
            <pc:sldMk cId="1186079772" sldId="671"/>
            <ac:spMk id="96" creationId="{FF785C48-158D-47EE-94BB-8D9EB3674E88}"/>
          </ac:spMkLst>
        </pc:spChg>
        <pc:spChg chg="mod">
          <ac:chgData name="王 欣捷" userId="b965477fa0aef5e6" providerId="LiveId" clId="{2B0FDB0B-89C3-479F-AB9D-D58F11732152}" dt="2021-03-07T13:41:39.132" v="1665" actId="1076"/>
          <ac:spMkLst>
            <pc:docMk/>
            <pc:sldMk cId="1186079772" sldId="671"/>
            <ac:spMk id="97" creationId="{8D78DDF3-FC72-4251-BC0A-4C9035A8B236}"/>
          </ac:spMkLst>
        </pc:spChg>
        <pc:spChg chg="mod">
          <ac:chgData name="王 欣捷" userId="b965477fa0aef5e6" providerId="LiveId" clId="{2B0FDB0B-89C3-479F-AB9D-D58F11732152}" dt="2021-03-07T13:41:39.132" v="1665" actId="1076"/>
          <ac:spMkLst>
            <pc:docMk/>
            <pc:sldMk cId="1186079772" sldId="671"/>
            <ac:spMk id="98" creationId="{EE24D211-7C09-4063-BF55-4AEA5B744C87}"/>
          </ac:spMkLst>
        </pc:spChg>
        <pc:spChg chg="mod">
          <ac:chgData name="王 欣捷" userId="b965477fa0aef5e6" providerId="LiveId" clId="{2B0FDB0B-89C3-479F-AB9D-D58F11732152}" dt="2021-03-07T13:41:39.132" v="1665" actId="1076"/>
          <ac:spMkLst>
            <pc:docMk/>
            <pc:sldMk cId="1186079772" sldId="671"/>
            <ac:spMk id="99" creationId="{0E23AC77-C03A-414C-A8EF-91B54936CF94}"/>
          </ac:spMkLst>
        </pc:spChg>
        <pc:spChg chg="mod">
          <ac:chgData name="王 欣捷" userId="b965477fa0aef5e6" providerId="LiveId" clId="{2B0FDB0B-89C3-479F-AB9D-D58F11732152}" dt="2021-03-07T13:41:39.132" v="1665" actId="1076"/>
          <ac:spMkLst>
            <pc:docMk/>
            <pc:sldMk cId="1186079772" sldId="671"/>
            <ac:spMk id="100" creationId="{1C1076B7-9C66-4709-8F0B-D05190CD6C88}"/>
          </ac:spMkLst>
        </pc:spChg>
        <pc:spChg chg="mod">
          <ac:chgData name="王 欣捷" userId="b965477fa0aef5e6" providerId="LiveId" clId="{2B0FDB0B-89C3-479F-AB9D-D58F11732152}" dt="2021-03-07T13:42:40.890" v="1773" actId="2711"/>
          <ac:spMkLst>
            <pc:docMk/>
            <pc:sldMk cId="1186079772" sldId="671"/>
            <ac:spMk id="15363" creationId="{9256D4C4-FFCC-4034-A2BE-164D20FD9EBB}"/>
          </ac:spMkLst>
        </pc:spChg>
        <pc:spChg chg="del">
          <ac:chgData name="王 欣捷" userId="b965477fa0aef5e6" providerId="LiveId" clId="{2B0FDB0B-89C3-479F-AB9D-D58F11732152}" dt="2021-03-07T13:38:55.194" v="1502" actId="478"/>
          <ac:spMkLst>
            <pc:docMk/>
            <pc:sldMk cId="1186079772" sldId="671"/>
            <ac:spMk id="15365" creationId="{724C3ED6-A2FE-4702-956E-EE3B616AD11C}"/>
          </ac:spMkLst>
        </pc:spChg>
        <pc:spChg chg="mod">
          <ac:chgData name="王 欣捷" userId="b965477fa0aef5e6" providerId="LiveId" clId="{2B0FDB0B-89C3-479F-AB9D-D58F11732152}" dt="2021-03-07T13:38:47.308" v="1500" actId="1076"/>
          <ac:spMkLst>
            <pc:docMk/>
            <pc:sldMk cId="1186079772" sldId="671"/>
            <ac:spMk id="15377" creationId="{D8A7F12E-73B7-49CA-A999-3A243F5CB01F}"/>
          </ac:spMkLst>
        </pc:spChg>
        <pc:spChg chg="mod">
          <ac:chgData name="王 欣捷" userId="b965477fa0aef5e6" providerId="LiveId" clId="{2B0FDB0B-89C3-479F-AB9D-D58F11732152}" dt="2021-03-07T13:38:47.308" v="1500" actId="1076"/>
          <ac:spMkLst>
            <pc:docMk/>
            <pc:sldMk cId="1186079772" sldId="671"/>
            <ac:spMk id="15378" creationId="{A27DE04E-85B6-4C21-9E7B-9F0F5E058370}"/>
          </ac:spMkLst>
        </pc:spChg>
        <pc:spChg chg="mod">
          <ac:chgData name="王 欣捷" userId="b965477fa0aef5e6" providerId="LiveId" clId="{2B0FDB0B-89C3-479F-AB9D-D58F11732152}" dt="2021-03-07T13:38:47.308" v="1500" actId="1076"/>
          <ac:spMkLst>
            <pc:docMk/>
            <pc:sldMk cId="1186079772" sldId="671"/>
            <ac:spMk id="15379" creationId="{FE839550-A6F6-493F-A062-9E79048A608E}"/>
          </ac:spMkLst>
        </pc:spChg>
        <pc:spChg chg="mod">
          <ac:chgData name="王 欣捷" userId="b965477fa0aef5e6" providerId="LiveId" clId="{2B0FDB0B-89C3-479F-AB9D-D58F11732152}" dt="2021-03-07T13:38:47.308" v="1500" actId="1076"/>
          <ac:spMkLst>
            <pc:docMk/>
            <pc:sldMk cId="1186079772" sldId="671"/>
            <ac:spMk id="15380" creationId="{E0F77364-8664-4B77-AF6F-7393A4EEEB9D}"/>
          </ac:spMkLst>
        </pc:spChg>
        <pc:spChg chg="mod">
          <ac:chgData name="王 欣捷" userId="b965477fa0aef5e6" providerId="LiveId" clId="{2B0FDB0B-89C3-479F-AB9D-D58F11732152}" dt="2021-03-07T13:38:47.308" v="1500" actId="1076"/>
          <ac:spMkLst>
            <pc:docMk/>
            <pc:sldMk cId="1186079772" sldId="671"/>
            <ac:spMk id="15381" creationId="{424547FB-B74E-4938-A60E-4ADFA7E1764B}"/>
          </ac:spMkLst>
        </pc:spChg>
        <pc:spChg chg="mod">
          <ac:chgData name="王 欣捷" userId="b965477fa0aef5e6" providerId="LiveId" clId="{2B0FDB0B-89C3-479F-AB9D-D58F11732152}" dt="2021-03-07T13:38:47.308" v="1500" actId="1076"/>
          <ac:spMkLst>
            <pc:docMk/>
            <pc:sldMk cId="1186079772" sldId="671"/>
            <ac:spMk id="15382" creationId="{A6317213-6210-4F26-A39E-99D8B8FD8825}"/>
          </ac:spMkLst>
        </pc:spChg>
        <pc:spChg chg="mod">
          <ac:chgData name="王 欣捷" userId="b965477fa0aef5e6" providerId="LiveId" clId="{2B0FDB0B-89C3-479F-AB9D-D58F11732152}" dt="2021-03-07T13:38:47.308" v="1500" actId="1076"/>
          <ac:spMkLst>
            <pc:docMk/>
            <pc:sldMk cId="1186079772" sldId="671"/>
            <ac:spMk id="15383" creationId="{054CF302-F3A3-4DB0-BDA9-714244B84642}"/>
          </ac:spMkLst>
        </pc:spChg>
        <pc:spChg chg="mod">
          <ac:chgData name="王 欣捷" userId="b965477fa0aef5e6" providerId="LiveId" clId="{2B0FDB0B-89C3-479F-AB9D-D58F11732152}" dt="2021-03-07T13:38:47.308" v="1500" actId="1076"/>
          <ac:spMkLst>
            <pc:docMk/>
            <pc:sldMk cId="1186079772" sldId="671"/>
            <ac:spMk id="15384" creationId="{A80C8B16-4096-4E17-9453-5C5017540D22}"/>
          </ac:spMkLst>
        </pc:spChg>
        <pc:spChg chg="mod">
          <ac:chgData name="王 欣捷" userId="b965477fa0aef5e6" providerId="LiveId" clId="{2B0FDB0B-89C3-479F-AB9D-D58F11732152}" dt="2021-03-07T13:38:47.308" v="1500" actId="1076"/>
          <ac:spMkLst>
            <pc:docMk/>
            <pc:sldMk cId="1186079772" sldId="671"/>
            <ac:spMk id="15385" creationId="{799357A3-8659-4900-8E59-2D03EFF130D7}"/>
          </ac:spMkLst>
        </pc:spChg>
        <pc:spChg chg="mod">
          <ac:chgData name="王 欣捷" userId="b965477fa0aef5e6" providerId="LiveId" clId="{2B0FDB0B-89C3-479F-AB9D-D58F11732152}" dt="2021-03-07T13:38:47.308" v="1500" actId="1076"/>
          <ac:spMkLst>
            <pc:docMk/>
            <pc:sldMk cId="1186079772" sldId="671"/>
            <ac:spMk id="15386" creationId="{D2A42EBE-B0BD-4E83-93E4-D6056BD80733}"/>
          </ac:spMkLst>
        </pc:spChg>
        <pc:spChg chg="mod">
          <ac:chgData name="王 欣捷" userId="b965477fa0aef5e6" providerId="LiveId" clId="{2B0FDB0B-89C3-479F-AB9D-D58F11732152}" dt="2021-03-07T13:38:47.308" v="1500" actId="1076"/>
          <ac:spMkLst>
            <pc:docMk/>
            <pc:sldMk cId="1186079772" sldId="671"/>
            <ac:spMk id="15387" creationId="{91935E15-1319-422D-9C26-9B36165AC3B6}"/>
          </ac:spMkLst>
        </pc:spChg>
        <pc:spChg chg="mod">
          <ac:chgData name="王 欣捷" userId="b965477fa0aef5e6" providerId="LiveId" clId="{2B0FDB0B-89C3-479F-AB9D-D58F11732152}" dt="2021-03-07T13:38:47.308" v="1500" actId="1076"/>
          <ac:spMkLst>
            <pc:docMk/>
            <pc:sldMk cId="1186079772" sldId="671"/>
            <ac:spMk id="15388" creationId="{CDCA19DA-8779-46FB-BC72-2AF11733A475}"/>
          </ac:spMkLst>
        </pc:spChg>
        <pc:spChg chg="mod">
          <ac:chgData name="王 欣捷" userId="b965477fa0aef5e6" providerId="LiveId" clId="{2B0FDB0B-89C3-479F-AB9D-D58F11732152}" dt="2021-03-07T13:38:47.308" v="1500" actId="1076"/>
          <ac:spMkLst>
            <pc:docMk/>
            <pc:sldMk cId="1186079772" sldId="671"/>
            <ac:spMk id="15389" creationId="{B1289898-1FB2-453D-B7BA-0C77C274C493}"/>
          </ac:spMkLst>
        </pc:spChg>
        <pc:spChg chg="mod">
          <ac:chgData name="王 欣捷" userId="b965477fa0aef5e6" providerId="LiveId" clId="{2B0FDB0B-89C3-479F-AB9D-D58F11732152}" dt="2021-03-07T13:38:47.308" v="1500" actId="1076"/>
          <ac:spMkLst>
            <pc:docMk/>
            <pc:sldMk cId="1186079772" sldId="671"/>
            <ac:spMk id="15390" creationId="{9F808388-50CE-4BEE-9174-022ADA940D74}"/>
          </ac:spMkLst>
        </pc:spChg>
        <pc:spChg chg="mod">
          <ac:chgData name="王 欣捷" userId="b965477fa0aef5e6" providerId="LiveId" clId="{2B0FDB0B-89C3-479F-AB9D-D58F11732152}" dt="2021-03-07T13:38:47.308" v="1500" actId="1076"/>
          <ac:spMkLst>
            <pc:docMk/>
            <pc:sldMk cId="1186079772" sldId="671"/>
            <ac:spMk id="15391" creationId="{43921A54-7DF2-46C5-9C52-E87968DB0CE9}"/>
          </ac:spMkLst>
        </pc:spChg>
        <pc:spChg chg="del">
          <ac:chgData name="王 欣捷" userId="b965477fa0aef5e6" providerId="LiveId" clId="{2B0FDB0B-89C3-479F-AB9D-D58F11732152}" dt="2021-03-07T13:38:55.194" v="1502" actId="478"/>
          <ac:spMkLst>
            <pc:docMk/>
            <pc:sldMk cId="1186079772" sldId="671"/>
            <ac:spMk id="131102" creationId="{7C2C0F00-2E55-4043-BD8E-8B7DDA1F8ED8}"/>
          </ac:spMkLst>
        </pc:spChg>
        <pc:spChg chg="mod">
          <ac:chgData name="王 欣捷" userId="b965477fa0aef5e6" providerId="LiveId" clId="{2B0FDB0B-89C3-479F-AB9D-D58F11732152}" dt="2021-03-07T13:38:47.308" v="1500" actId="1076"/>
          <ac:spMkLst>
            <pc:docMk/>
            <pc:sldMk cId="1186079772" sldId="671"/>
            <ac:spMk id="131106" creationId="{39ECEFF4-331B-4433-B0EE-719FA7C006A9}"/>
          </ac:spMkLst>
        </pc:spChg>
        <pc:spChg chg="mod">
          <ac:chgData name="王 欣捷" userId="b965477fa0aef5e6" providerId="LiveId" clId="{2B0FDB0B-89C3-479F-AB9D-D58F11732152}" dt="2021-03-07T13:38:47.308" v="1500" actId="1076"/>
          <ac:spMkLst>
            <pc:docMk/>
            <pc:sldMk cId="1186079772" sldId="671"/>
            <ac:spMk id="131113" creationId="{4E9E4C9F-E391-4D30-977D-20B8F8278C1E}"/>
          </ac:spMkLst>
        </pc:spChg>
        <pc:grpChg chg="del mod">
          <ac:chgData name="王 欣捷" userId="b965477fa0aef5e6" providerId="LiveId" clId="{2B0FDB0B-89C3-479F-AB9D-D58F11732152}" dt="2021-03-07T13:38:55.194" v="1502" actId="478"/>
          <ac:grpSpMkLst>
            <pc:docMk/>
            <pc:sldMk cId="1186079772" sldId="671"/>
            <ac:grpSpMk id="2" creationId="{DBDE9873-FC39-4353-9CA1-E2B9AD3404AE}"/>
          </ac:grpSpMkLst>
        </pc:grpChg>
        <pc:grpChg chg="mod">
          <ac:chgData name="王 欣捷" userId="b965477fa0aef5e6" providerId="LiveId" clId="{2B0FDB0B-89C3-479F-AB9D-D58F11732152}" dt="2021-03-07T13:38:47.308" v="1500" actId="1076"/>
          <ac:grpSpMkLst>
            <pc:docMk/>
            <pc:sldMk cId="1186079772" sldId="671"/>
            <ac:grpSpMk id="4" creationId="{B07DF7D4-3C90-4303-ABC7-980DE4E1FD4E}"/>
          </ac:grpSpMkLst>
        </pc:grpChg>
        <pc:grpChg chg="mod">
          <ac:chgData name="王 欣捷" userId="b965477fa0aef5e6" providerId="LiveId" clId="{2B0FDB0B-89C3-479F-AB9D-D58F11732152}" dt="2021-03-07T13:38:47.308" v="1500" actId="1076"/>
          <ac:grpSpMkLst>
            <pc:docMk/>
            <pc:sldMk cId="1186079772" sldId="671"/>
            <ac:grpSpMk id="5" creationId="{01C39A1E-B8D7-4F64-B032-6DA6CC8B1C56}"/>
          </ac:grpSpMkLst>
        </pc:grpChg>
        <pc:grpChg chg="mod">
          <ac:chgData name="王 欣捷" userId="b965477fa0aef5e6" providerId="LiveId" clId="{2B0FDB0B-89C3-479F-AB9D-D58F11732152}" dt="2021-03-07T13:38:47.308" v="1500" actId="1076"/>
          <ac:grpSpMkLst>
            <pc:docMk/>
            <pc:sldMk cId="1186079772" sldId="671"/>
            <ac:grpSpMk id="6" creationId="{895D8EFB-1559-443C-9FAC-AEF2C54D071B}"/>
          </ac:grpSpMkLst>
        </pc:grpChg>
        <pc:grpChg chg="mod">
          <ac:chgData name="王 欣捷" userId="b965477fa0aef5e6" providerId="LiveId" clId="{2B0FDB0B-89C3-479F-AB9D-D58F11732152}" dt="2021-03-07T13:38:47.308" v="1500" actId="1076"/>
          <ac:grpSpMkLst>
            <pc:docMk/>
            <pc:sldMk cId="1186079772" sldId="671"/>
            <ac:grpSpMk id="7" creationId="{71C33992-A8EE-4330-B7AC-17947263F4AF}"/>
          </ac:grpSpMkLst>
        </pc:grpChg>
        <pc:grpChg chg="mod">
          <ac:chgData name="王 欣捷" userId="b965477fa0aef5e6" providerId="LiveId" clId="{2B0FDB0B-89C3-479F-AB9D-D58F11732152}" dt="2021-03-07T13:38:47.308" v="1500" actId="1076"/>
          <ac:grpSpMkLst>
            <pc:docMk/>
            <pc:sldMk cId="1186079772" sldId="671"/>
            <ac:grpSpMk id="8" creationId="{B5C0B297-0658-4F16-950D-1C3620BD1513}"/>
          </ac:grpSpMkLst>
        </pc:grpChg>
        <pc:grpChg chg="mod">
          <ac:chgData name="王 欣捷" userId="b965477fa0aef5e6" providerId="LiveId" clId="{2B0FDB0B-89C3-479F-AB9D-D58F11732152}" dt="2021-03-07T13:38:47.308" v="1500" actId="1076"/>
          <ac:grpSpMkLst>
            <pc:docMk/>
            <pc:sldMk cId="1186079772" sldId="671"/>
            <ac:grpSpMk id="9" creationId="{44B7F44E-26E8-4032-81DB-A4909CCB9D0E}"/>
          </ac:grpSpMkLst>
        </pc:grpChg>
        <pc:grpChg chg="mod">
          <ac:chgData name="王 欣捷" userId="b965477fa0aef5e6" providerId="LiveId" clId="{2B0FDB0B-89C3-479F-AB9D-D58F11732152}" dt="2021-03-07T13:38:47.308" v="1500" actId="1076"/>
          <ac:grpSpMkLst>
            <pc:docMk/>
            <pc:sldMk cId="1186079772" sldId="671"/>
            <ac:grpSpMk id="10" creationId="{278CAF94-F65C-4EE2-8312-248B396B8F0D}"/>
          </ac:grpSpMkLst>
        </pc:grpChg>
        <pc:grpChg chg="add del mod">
          <ac:chgData name="王 欣捷" userId="b965477fa0aef5e6" providerId="LiveId" clId="{2B0FDB0B-89C3-479F-AB9D-D58F11732152}" dt="2021-03-07T13:39:38.334" v="1506" actId="478"/>
          <ac:grpSpMkLst>
            <pc:docMk/>
            <pc:sldMk cId="1186079772" sldId="671"/>
            <ac:grpSpMk id="49" creationId="{C766B4A3-5217-44A6-916B-F4C563A60434}"/>
          </ac:grpSpMkLst>
        </pc:grpChg>
        <pc:grpChg chg="mod">
          <ac:chgData name="王 欣捷" userId="b965477fa0aef5e6" providerId="LiveId" clId="{2B0FDB0B-89C3-479F-AB9D-D58F11732152}" dt="2021-03-07T13:38:56.360" v="1503"/>
          <ac:grpSpMkLst>
            <pc:docMk/>
            <pc:sldMk cId="1186079772" sldId="671"/>
            <ac:grpSpMk id="52" creationId="{FD6AEA7B-0089-49F7-923B-CBB97DDEC77A}"/>
          </ac:grpSpMkLst>
        </pc:grpChg>
        <pc:grpChg chg="mod">
          <ac:chgData name="王 欣捷" userId="b965477fa0aef5e6" providerId="LiveId" clId="{2B0FDB0B-89C3-479F-AB9D-D58F11732152}" dt="2021-03-07T13:38:56.360" v="1503"/>
          <ac:grpSpMkLst>
            <pc:docMk/>
            <pc:sldMk cId="1186079772" sldId="671"/>
            <ac:grpSpMk id="53" creationId="{6BA63F19-551D-4FD6-8554-B32583638546}"/>
          </ac:grpSpMkLst>
        </pc:grpChg>
        <pc:grpChg chg="mod">
          <ac:chgData name="王 欣捷" userId="b965477fa0aef5e6" providerId="LiveId" clId="{2B0FDB0B-89C3-479F-AB9D-D58F11732152}" dt="2021-03-07T13:38:56.360" v="1503"/>
          <ac:grpSpMkLst>
            <pc:docMk/>
            <pc:sldMk cId="1186079772" sldId="671"/>
            <ac:grpSpMk id="54" creationId="{771F1406-D62C-4B3C-A29B-710DD3AEB98D}"/>
          </ac:grpSpMkLst>
        </pc:grpChg>
        <pc:grpChg chg="mod">
          <ac:chgData name="王 欣捷" userId="b965477fa0aef5e6" providerId="LiveId" clId="{2B0FDB0B-89C3-479F-AB9D-D58F11732152}" dt="2021-03-07T13:38:56.360" v="1503"/>
          <ac:grpSpMkLst>
            <pc:docMk/>
            <pc:sldMk cId="1186079772" sldId="671"/>
            <ac:grpSpMk id="56" creationId="{EE304CD3-9010-43C8-B844-710EBDE7414A}"/>
          </ac:grpSpMkLst>
        </pc:grpChg>
        <pc:grpChg chg="mod">
          <ac:chgData name="王 欣捷" userId="b965477fa0aef5e6" providerId="LiveId" clId="{2B0FDB0B-89C3-479F-AB9D-D58F11732152}" dt="2021-03-07T13:38:56.360" v="1503"/>
          <ac:grpSpMkLst>
            <pc:docMk/>
            <pc:sldMk cId="1186079772" sldId="671"/>
            <ac:grpSpMk id="57" creationId="{6C148892-6542-4B3B-9D38-254709FF442C}"/>
          </ac:grpSpMkLst>
        </pc:grpChg>
        <pc:grpChg chg="mod">
          <ac:chgData name="王 欣捷" userId="b965477fa0aef5e6" providerId="LiveId" clId="{2B0FDB0B-89C3-479F-AB9D-D58F11732152}" dt="2021-03-07T13:38:56.360" v="1503"/>
          <ac:grpSpMkLst>
            <pc:docMk/>
            <pc:sldMk cId="1186079772" sldId="671"/>
            <ac:grpSpMk id="58" creationId="{F865BEDB-920E-4D42-B223-29D59E8B4343}"/>
          </ac:grpSpMkLst>
        </pc:grpChg>
        <pc:grpChg chg="mod">
          <ac:chgData name="王 欣捷" userId="b965477fa0aef5e6" providerId="LiveId" clId="{2B0FDB0B-89C3-479F-AB9D-D58F11732152}" dt="2021-03-07T13:38:56.360" v="1503"/>
          <ac:grpSpMkLst>
            <pc:docMk/>
            <pc:sldMk cId="1186079772" sldId="671"/>
            <ac:grpSpMk id="59" creationId="{9FCDFCE3-BBDD-4D02-B5C6-23FD8E28FB67}"/>
          </ac:grpSpMkLst>
        </pc:grpChg>
        <pc:grpChg chg="add mod">
          <ac:chgData name="王 欣捷" userId="b965477fa0aef5e6" providerId="LiveId" clId="{2B0FDB0B-89C3-479F-AB9D-D58F11732152}" dt="2021-03-07T13:41:39.132" v="1665" actId="1076"/>
          <ac:grpSpMkLst>
            <pc:docMk/>
            <pc:sldMk cId="1186079772" sldId="671"/>
            <ac:grpSpMk id="75" creationId="{338239F1-5B46-4D79-8026-AB65F49C9BF3}"/>
          </ac:grpSpMkLst>
        </pc:grpChg>
        <pc:grpChg chg="mod">
          <ac:chgData name="王 欣捷" userId="b965477fa0aef5e6" providerId="LiveId" clId="{2B0FDB0B-89C3-479F-AB9D-D58F11732152}" dt="2021-03-07T13:41:39.132" v="1665" actId="1076"/>
          <ac:grpSpMkLst>
            <pc:docMk/>
            <pc:sldMk cId="1186079772" sldId="671"/>
            <ac:grpSpMk id="77" creationId="{618F2EC2-A5AE-4ADE-B624-40F667062EAD}"/>
          </ac:grpSpMkLst>
        </pc:grpChg>
        <pc:grpChg chg="mod">
          <ac:chgData name="王 欣捷" userId="b965477fa0aef5e6" providerId="LiveId" clId="{2B0FDB0B-89C3-479F-AB9D-D58F11732152}" dt="2021-03-07T13:41:39.132" v="1665" actId="1076"/>
          <ac:grpSpMkLst>
            <pc:docMk/>
            <pc:sldMk cId="1186079772" sldId="671"/>
            <ac:grpSpMk id="78" creationId="{2B919B7F-B118-4401-A4D9-B6E12AE598E0}"/>
          </ac:grpSpMkLst>
        </pc:grpChg>
        <pc:grpChg chg="mod">
          <ac:chgData name="王 欣捷" userId="b965477fa0aef5e6" providerId="LiveId" clId="{2B0FDB0B-89C3-479F-AB9D-D58F11732152}" dt="2021-03-07T13:41:39.132" v="1665" actId="1076"/>
          <ac:grpSpMkLst>
            <pc:docMk/>
            <pc:sldMk cId="1186079772" sldId="671"/>
            <ac:grpSpMk id="79" creationId="{E7CCD8AE-F9A8-4FC9-BDDB-37213BF09E11}"/>
          </ac:grpSpMkLst>
        </pc:grpChg>
        <pc:grpChg chg="mod">
          <ac:chgData name="王 欣捷" userId="b965477fa0aef5e6" providerId="LiveId" clId="{2B0FDB0B-89C3-479F-AB9D-D58F11732152}" dt="2021-03-07T13:41:39.132" v="1665" actId="1076"/>
          <ac:grpSpMkLst>
            <pc:docMk/>
            <pc:sldMk cId="1186079772" sldId="671"/>
            <ac:grpSpMk id="81" creationId="{503A92AF-8F5C-4E45-A673-BE026B3293FF}"/>
          </ac:grpSpMkLst>
        </pc:grpChg>
        <pc:grpChg chg="mod">
          <ac:chgData name="王 欣捷" userId="b965477fa0aef5e6" providerId="LiveId" clId="{2B0FDB0B-89C3-479F-AB9D-D58F11732152}" dt="2021-03-07T13:41:39.132" v="1665" actId="1076"/>
          <ac:grpSpMkLst>
            <pc:docMk/>
            <pc:sldMk cId="1186079772" sldId="671"/>
            <ac:grpSpMk id="82" creationId="{B4CBCA8D-F5B4-4765-B01C-37E478C9E0B8}"/>
          </ac:grpSpMkLst>
        </pc:grpChg>
        <pc:grpChg chg="mod">
          <ac:chgData name="王 欣捷" userId="b965477fa0aef5e6" providerId="LiveId" clId="{2B0FDB0B-89C3-479F-AB9D-D58F11732152}" dt="2021-03-07T13:41:39.132" v="1665" actId="1076"/>
          <ac:grpSpMkLst>
            <pc:docMk/>
            <pc:sldMk cId="1186079772" sldId="671"/>
            <ac:grpSpMk id="83" creationId="{9F00E1DF-9C0D-474F-A436-56DA4CF475E5}"/>
          </ac:grpSpMkLst>
        </pc:grpChg>
        <pc:grpChg chg="mod">
          <ac:chgData name="王 欣捷" userId="b965477fa0aef5e6" providerId="LiveId" clId="{2B0FDB0B-89C3-479F-AB9D-D58F11732152}" dt="2021-03-07T13:41:39.132" v="1665" actId="1076"/>
          <ac:grpSpMkLst>
            <pc:docMk/>
            <pc:sldMk cId="1186079772" sldId="671"/>
            <ac:grpSpMk id="84" creationId="{FF23DF72-41EA-42B0-B952-A638A2A956E3}"/>
          </ac:grpSpMkLst>
        </pc:grpChg>
        <pc:grpChg chg="del">
          <ac:chgData name="王 欣捷" userId="b965477fa0aef5e6" providerId="LiveId" clId="{2B0FDB0B-89C3-479F-AB9D-D58F11732152}" dt="2021-03-07T13:38:55.194" v="1502" actId="478"/>
          <ac:grpSpMkLst>
            <pc:docMk/>
            <pc:sldMk cId="1186079772" sldId="671"/>
            <ac:grpSpMk id="15364" creationId="{ACF85D57-C2EC-419C-9394-5A2128ED467A}"/>
          </ac:grpSpMkLst>
        </pc:grpChg>
        <pc:graphicFrameChg chg="del">
          <ac:chgData name="王 欣捷" userId="b965477fa0aef5e6" providerId="LiveId" clId="{2B0FDB0B-89C3-479F-AB9D-D58F11732152}" dt="2021-03-07T13:38:52.707" v="1501" actId="478"/>
          <ac:graphicFrameMkLst>
            <pc:docMk/>
            <pc:sldMk cId="1186079772" sldId="671"/>
            <ac:graphicFrameMk id="47" creationId="{CEA77901-5EDE-4632-A431-800E428D6083}"/>
          </ac:graphicFrameMkLst>
        </pc:graphicFrameChg>
      </pc:sldChg>
      <pc:sldChg chg="addSp delSp modSp add mod ord modAnim">
        <pc:chgData name="王 欣捷" userId="b965477fa0aef5e6" providerId="LiveId" clId="{2B0FDB0B-89C3-479F-AB9D-D58F11732152}" dt="2021-03-07T13:57:17.001" v="2029" actId="1076"/>
        <pc:sldMkLst>
          <pc:docMk/>
          <pc:sldMk cId="2346120732" sldId="672"/>
        </pc:sldMkLst>
        <pc:spChg chg="add mod">
          <ac:chgData name="王 欣捷" userId="b965477fa0aef5e6" providerId="LiveId" clId="{2B0FDB0B-89C3-479F-AB9D-D58F11732152}" dt="2021-03-07T13:56:45.979" v="2024" actId="1076"/>
          <ac:spMkLst>
            <pc:docMk/>
            <pc:sldMk cId="2346120732" sldId="672"/>
            <ac:spMk id="49" creationId="{C0CEFBDC-3F52-4CA2-B254-656129D3CF46}"/>
          </ac:spMkLst>
        </pc:spChg>
        <pc:spChg chg="add mod">
          <ac:chgData name="王 欣捷" userId="b965477fa0aef5e6" providerId="LiveId" clId="{2B0FDB0B-89C3-479F-AB9D-D58F11732152}" dt="2021-03-07T13:56:45.979" v="2024" actId="1076"/>
          <ac:spMkLst>
            <pc:docMk/>
            <pc:sldMk cId="2346120732" sldId="672"/>
            <ac:spMk id="51" creationId="{A85B955C-53B2-4410-A0A1-ADE997CA97F2}"/>
          </ac:spMkLst>
        </pc:spChg>
        <pc:spChg chg="add mod">
          <ac:chgData name="王 欣捷" userId="b965477fa0aef5e6" providerId="LiveId" clId="{2B0FDB0B-89C3-479F-AB9D-D58F11732152}" dt="2021-03-07T13:57:17.001" v="2029" actId="1076"/>
          <ac:spMkLst>
            <pc:docMk/>
            <pc:sldMk cId="2346120732" sldId="672"/>
            <ac:spMk id="52" creationId="{8C16C7B6-E6FF-4D28-AFBE-F89856E0237F}"/>
          </ac:spMkLst>
        </pc:spChg>
        <pc:spChg chg="add mod">
          <ac:chgData name="王 欣捷" userId="b965477fa0aef5e6" providerId="LiveId" clId="{2B0FDB0B-89C3-479F-AB9D-D58F11732152}" dt="2021-03-07T13:56:45.979" v="2024" actId="1076"/>
          <ac:spMkLst>
            <pc:docMk/>
            <pc:sldMk cId="2346120732" sldId="672"/>
            <ac:spMk id="53" creationId="{11A2ACF5-4D31-4706-92D7-EC2D308507CB}"/>
          </ac:spMkLst>
        </pc:spChg>
        <pc:spChg chg="add mod">
          <ac:chgData name="王 欣捷" userId="b965477fa0aef5e6" providerId="LiveId" clId="{2B0FDB0B-89C3-479F-AB9D-D58F11732152}" dt="2021-03-07T13:56:45.979" v="2024" actId="1076"/>
          <ac:spMkLst>
            <pc:docMk/>
            <pc:sldMk cId="2346120732" sldId="672"/>
            <ac:spMk id="54" creationId="{4E35B42A-B9A8-4812-B31F-21B4D1EDD7EE}"/>
          </ac:spMkLst>
        </pc:spChg>
        <pc:spChg chg="add mod">
          <ac:chgData name="王 欣捷" userId="b965477fa0aef5e6" providerId="LiveId" clId="{2B0FDB0B-89C3-479F-AB9D-D58F11732152}" dt="2021-03-07T13:56:45.979" v="2024" actId="1076"/>
          <ac:spMkLst>
            <pc:docMk/>
            <pc:sldMk cId="2346120732" sldId="672"/>
            <ac:spMk id="55" creationId="{7C805F2C-C658-4360-8052-D87B921BEAD9}"/>
          </ac:spMkLst>
        </pc:spChg>
        <pc:spChg chg="add mod">
          <ac:chgData name="王 欣捷" userId="b965477fa0aef5e6" providerId="LiveId" clId="{2B0FDB0B-89C3-479F-AB9D-D58F11732152}" dt="2021-03-07T13:56:45.979" v="2024" actId="1076"/>
          <ac:spMkLst>
            <pc:docMk/>
            <pc:sldMk cId="2346120732" sldId="672"/>
            <ac:spMk id="56" creationId="{7E7CFA95-BE4B-4735-B1FF-0D2A572C4388}"/>
          </ac:spMkLst>
        </pc:spChg>
        <pc:spChg chg="add mod">
          <ac:chgData name="王 欣捷" userId="b965477fa0aef5e6" providerId="LiveId" clId="{2B0FDB0B-89C3-479F-AB9D-D58F11732152}" dt="2021-03-07T13:56:45.979" v="2024" actId="1076"/>
          <ac:spMkLst>
            <pc:docMk/>
            <pc:sldMk cId="2346120732" sldId="672"/>
            <ac:spMk id="57" creationId="{B691D159-5E1B-40E1-8EC1-64BCFC679A51}"/>
          </ac:spMkLst>
        </pc:spChg>
        <pc:spChg chg="mod topLvl">
          <ac:chgData name="王 欣捷" userId="b965477fa0aef5e6" providerId="LiveId" clId="{2B0FDB0B-89C3-479F-AB9D-D58F11732152}" dt="2021-03-07T13:56:40.902" v="2023" actId="1076"/>
          <ac:spMkLst>
            <pc:docMk/>
            <pc:sldMk cId="2346120732" sldId="672"/>
            <ac:spMk id="59" creationId="{194F59B5-FA06-4505-AD1D-EED36035256B}"/>
          </ac:spMkLst>
        </pc:spChg>
        <pc:spChg chg="mod topLvl">
          <ac:chgData name="王 欣捷" userId="b965477fa0aef5e6" providerId="LiveId" clId="{2B0FDB0B-89C3-479F-AB9D-D58F11732152}" dt="2021-03-07T13:56:40.902" v="2023" actId="1076"/>
          <ac:spMkLst>
            <pc:docMk/>
            <pc:sldMk cId="2346120732" sldId="672"/>
            <ac:spMk id="61" creationId="{7C636C78-1A81-48E7-99A5-83E1569ABAE5}"/>
          </ac:spMkLst>
        </pc:spChg>
        <pc:spChg chg="mod topLvl">
          <ac:chgData name="王 欣捷" userId="b965477fa0aef5e6" providerId="LiveId" clId="{2B0FDB0B-89C3-479F-AB9D-D58F11732152}" dt="2021-03-07T13:56:40.902" v="2023" actId="1076"/>
          <ac:spMkLst>
            <pc:docMk/>
            <pc:sldMk cId="2346120732" sldId="672"/>
            <ac:spMk id="62" creationId="{FC466BD5-4B0D-401B-9976-58C16B88C3B4}"/>
          </ac:spMkLst>
        </pc:spChg>
        <pc:spChg chg="mod topLvl">
          <ac:chgData name="王 欣捷" userId="b965477fa0aef5e6" providerId="LiveId" clId="{2B0FDB0B-89C3-479F-AB9D-D58F11732152}" dt="2021-03-07T13:56:40.902" v="2023" actId="1076"/>
          <ac:spMkLst>
            <pc:docMk/>
            <pc:sldMk cId="2346120732" sldId="672"/>
            <ac:spMk id="63" creationId="{B4645647-7A8E-4F7D-8CF7-45B49EA45356}"/>
          </ac:spMkLst>
        </pc:spChg>
        <pc:spChg chg="del mod">
          <ac:chgData name="王 欣捷" userId="b965477fa0aef5e6" providerId="LiveId" clId="{2B0FDB0B-89C3-479F-AB9D-D58F11732152}" dt="2021-03-07T13:53:34.833" v="1941" actId="478"/>
          <ac:spMkLst>
            <pc:docMk/>
            <pc:sldMk cId="2346120732" sldId="672"/>
            <ac:spMk id="64" creationId="{B408CC99-477D-428F-A294-0CBCFC81C5ED}"/>
          </ac:spMkLst>
        </pc:spChg>
        <pc:spChg chg="mod topLvl">
          <ac:chgData name="王 欣捷" userId="b965477fa0aef5e6" providerId="LiveId" clId="{2B0FDB0B-89C3-479F-AB9D-D58F11732152}" dt="2021-03-07T13:56:40.902" v="2023" actId="1076"/>
          <ac:spMkLst>
            <pc:docMk/>
            <pc:sldMk cId="2346120732" sldId="672"/>
            <ac:spMk id="65" creationId="{40BBADA9-BA6A-4099-903C-0490A7443D2F}"/>
          </ac:spMkLst>
        </pc:spChg>
        <pc:spChg chg="del mod">
          <ac:chgData name="王 欣捷" userId="b965477fa0aef5e6" providerId="LiveId" clId="{2B0FDB0B-89C3-479F-AB9D-D58F11732152}" dt="2021-03-07T13:53:36.459" v="1942" actId="478"/>
          <ac:spMkLst>
            <pc:docMk/>
            <pc:sldMk cId="2346120732" sldId="672"/>
            <ac:spMk id="66" creationId="{07C18163-2F06-4665-B7D7-6275D17C0044}"/>
          </ac:spMkLst>
        </pc:spChg>
        <pc:spChg chg="mod topLvl">
          <ac:chgData name="王 欣捷" userId="b965477fa0aef5e6" providerId="LiveId" clId="{2B0FDB0B-89C3-479F-AB9D-D58F11732152}" dt="2021-03-07T13:56:40.902" v="2023" actId="1076"/>
          <ac:spMkLst>
            <pc:docMk/>
            <pc:sldMk cId="2346120732" sldId="672"/>
            <ac:spMk id="67" creationId="{D7D8DA16-4A80-4640-AC1B-D1D6F4E45E6D}"/>
          </ac:spMkLst>
        </pc:spChg>
        <pc:spChg chg="mod topLvl">
          <ac:chgData name="王 欣捷" userId="b965477fa0aef5e6" providerId="LiveId" clId="{2B0FDB0B-89C3-479F-AB9D-D58F11732152}" dt="2021-03-07T13:56:40.902" v="2023" actId="1076"/>
          <ac:spMkLst>
            <pc:docMk/>
            <pc:sldMk cId="2346120732" sldId="672"/>
            <ac:spMk id="68" creationId="{4AADCC10-9D1F-49E9-99FD-B4C873CBE522}"/>
          </ac:spMkLst>
        </pc:spChg>
        <pc:spChg chg="mod topLvl">
          <ac:chgData name="王 欣捷" userId="b965477fa0aef5e6" providerId="LiveId" clId="{2B0FDB0B-89C3-479F-AB9D-D58F11732152}" dt="2021-03-07T13:56:40.902" v="2023" actId="1076"/>
          <ac:spMkLst>
            <pc:docMk/>
            <pc:sldMk cId="2346120732" sldId="672"/>
            <ac:spMk id="69" creationId="{76B993E8-9609-4944-94CC-26F17B9CEFF6}"/>
          </ac:spMkLst>
        </pc:spChg>
        <pc:spChg chg="mod topLvl">
          <ac:chgData name="王 欣捷" userId="b965477fa0aef5e6" providerId="LiveId" clId="{2B0FDB0B-89C3-479F-AB9D-D58F11732152}" dt="2021-03-07T13:56:40.902" v="2023" actId="1076"/>
          <ac:spMkLst>
            <pc:docMk/>
            <pc:sldMk cId="2346120732" sldId="672"/>
            <ac:spMk id="70" creationId="{CA66135F-EBE1-4903-8273-1A927E44E1AF}"/>
          </ac:spMkLst>
        </pc:spChg>
        <pc:spChg chg="mod topLvl">
          <ac:chgData name="王 欣捷" userId="b965477fa0aef5e6" providerId="LiveId" clId="{2B0FDB0B-89C3-479F-AB9D-D58F11732152}" dt="2021-03-07T13:56:40.902" v="2023" actId="1076"/>
          <ac:spMkLst>
            <pc:docMk/>
            <pc:sldMk cId="2346120732" sldId="672"/>
            <ac:spMk id="71" creationId="{BEAD1E4E-EAA5-4E74-8DA1-F4483724E0C4}"/>
          </ac:spMkLst>
        </pc:spChg>
        <pc:spChg chg="mod topLvl">
          <ac:chgData name="王 欣捷" userId="b965477fa0aef5e6" providerId="LiveId" clId="{2B0FDB0B-89C3-479F-AB9D-D58F11732152}" dt="2021-03-07T13:56:40.902" v="2023" actId="1076"/>
          <ac:spMkLst>
            <pc:docMk/>
            <pc:sldMk cId="2346120732" sldId="672"/>
            <ac:spMk id="72" creationId="{241C66FD-0DE6-4F30-95FD-71BC4862E8BF}"/>
          </ac:spMkLst>
        </pc:spChg>
        <pc:spChg chg="mod topLvl">
          <ac:chgData name="王 欣捷" userId="b965477fa0aef5e6" providerId="LiveId" clId="{2B0FDB0B-89C3-479F-AB9D-D58F11732152}" dt="2021-03-07T13:56:40.902" v="2023" actId="1076"/>
          <ac:spMkLst>
            <pc:docMk/>
            <pc:sldMk cId="2346120732" sldId="672"/>
            <ac:spMk id="73" creationId="{10C296EF-6981-4794-A820-30DBD993AC08}"/>
          </ac:spMkLst>
        </pc:spChg>
        <pc:spChg chg="mod topLvl">
          <ac:chgData name="王 欣捷" userId="b965477fa0aef5e6" providerId="LiveId" clId="{2B0FDB0B-89C3-479F-AB9D-D58F11732152}" dt="2021-03-07T13:56:40.902" v="2023" actId="1076"/>
          <ac:spMkLst>
            <pc:docMk/>
            <pc:sldMk cId="2346120732" sldId="672"/>
            <ac:spMk id="74" creationId="{44FB9DDF-1811-4F5C-9445-1C811AA7DA2B}"/>
          </ac:spMkLst>
        </pc:spChg>
        <pc:spChg chg="mod topLvl">
          <ac:chgData name="王 欣捷" userId="b965477fa0aef5e6" providerId="LiveId" clId="{2B0FDB0B-89C3-479F-AB9D-D58F11732152}" dt="2021-03-07T13:56:40.902" v="2023" actId="1076"/>
          <ac:spMkLst>
            <pc:docMk/>
            <pc:sldMk cId="2346120732" sldId="672"/>
            <ac:spMk id="75" creationId="{C1D54F98-B0DF-46B1-BDF3-C07A80CEEB61}"/>
          </ac:spMkLst>
        </pc:spChg>
        <pc:spChg chg="mod topLvl">
          <ac:chgData name="王 欣捷" userId="b965477fa0aef5e6" providerId="LiveId" clId="{2B0FDB0B-89C3-479F-AB9D-D58F11732152}" dt="2021-03-07T13:56:40.902" v="2023" actId="1076"/>
          <ac:spMkLst>
            <pc:docMk/>
            <pc:sldMk cId="2346120732" sldId="672"/>
            <ac:spMk id="76" creationId="{79C5B1D1-2EA0-4DA2-B7BF-8AC185A29481}"/>
          </ac:spMkLst>
        </pc:spChg>
        <pc:spChg chg="mod">
          <ac:chgData name="王 欣捷" userId="b965477fa0aef5e6" providerId="LiveId" clId="{2B0FDB0B-89C3-479F-AB9D-D58F11732152}" dt="2021-03-07T13:56:40.902" v="2023" actId="1076"/>
          <ac:spMkLst>
            <pc:docMk/>
            <pc:sldMk cId="2346120732" sldId="672"/>
            <ac:spMk id="77" creationId="{3360E111-75FB-48FF-8724-0A5CA542C2BC}"/>
          </ac:spMkLst>
        </pc:spChg>
        <pc:spChg chg="mod">
          <ac:chgData name="王 欣捷" userId="b965477fa0aef5e6" providerId="LiveId" clId="{2B0FDB0B-89C3-479F-AB9D-D58F11732152}" dt="2021-03-07T13:56:40.902" v="2023" actId="1076"/>
          <ac:spMkLst>
            <pc:docMk/>
            <pc:sldMk cId="2346120732" sldId="672"/>
            <ac:spMk id="78" creationId="{92932526-57F0-4199-B605-B7B76CD190B4}"/>
          </ac:spMkLst>
        </pc:spChg>
        <pc:spChg chg="add mod">
          <ac:chgData name="王 欣捷" userId="b965477fa0aef5e6" providerId="LiveId" clId="{2B0FDB0B-89C3-479F-AB9D-D58F11732152}" dt="2021-03-07T13:57:11.797" v="2028" actId="1076"/>
          <ac:spMkLst>
            <pc:docMk/>
            <pc:sldMk cId="2346120732" sldId="672"/>
            <ac:spMk id="79" creationId="{64F3E043-3F06-47E5-806A-ED26D05B4062}"/>
          </ac:spMkLst>
        </pc:spChg>
        <pc:spChg chg="add mod">
          <ac:chgData name="王 欣捷" userId="b965477fa0aef5e6" providerId="LiveId" clId="{2B0FDB0B-89C3-479F-AB9D-D58F11732152}" dt="2021-03-07T13:57:02.120" v="2026" actId="1076"/>
          <ac:spMkLst>
            <pc:docMk/>
            <pc:sldMk cId="2346120732" sldId="672"/>
            <ac:spMk id="80" creationId="{6DC0BFEC-29AC-46E1-B740-4523927E6079}"/>
          </ac:spMkLst>
        </pc:spChg>
        <pc:spChg chg="add mod">
          <ac:chgData name="王 欣捷" userId="b965477fa0aef5e6" providerId="LiveId" clId="{2B0FDB0B-89C3-479F-AB9D-D58F11732152}" dt="2021-03-07T13:56:40.902" v="2023" actId="1076"/>
          <ac:spMkLst>
            <pc:docMk/>
            <pc:sldMk cId="2346120732" sldId="672"/>
            <ac:spMk id="81" creationId="{27F5CBFB-3C46-485F-975E-44E6730E89EE}"/>
          </ac:spMkLst>
        </pc:spChg>
        <pc:spChg chg="add mod">
          <ac:chgData name="王 欣捷" userId="b965477fa0aef5e6" providerId="LiveId" clId="{2B0FDB0B-89C3-479F-AB9D-D58F11732152}" dt="2021-03-07T13:56:40.902" v="2023" actId="1076"/>
          <ac:spMkLst>
            <pc:docMk/>
            <pc:sldMk cId="2346120732" sldId="672"/>
            <ac:spMk id="82" creationId="{9A2CDBC3-27FE-4729-97DA-5A376F816213}"/>
          </ac:spMkLst>
        </pc:spChg>
        <pc:spChg chg="mod ord">
          <ac:chgData name="王 欣捷" userId="b965477fa0aef5e6" providerId="LiveId" clId="{2B0FDB0B-89C3-479F-AB9D-D58F11732152}" dt="2021-03-07T13:56:29.199" v="2021" actId="1076"/>
          <ac:spMkLst>
            <pc:docMk/>
            <pc:sldMk cId="2346120732" sldId="672"/>
            <ac:spMk id="15363" creationId="{9256D4C4-FFCC-4034-A2BE-164D20FD9EBB}"/>
          </ac:spMkLst>
        </pc:spChg>
        <pc:spChg chg="del">
          <ac:chgData name="王 欣捷" userId="b965477fa0aef5e6" providerId="LiveId" clId="{2B0FDB0B-89C3-479F-AB9D-D58F11732152}" dt="2021-03-07T13:45:28.593" v="1822" actId="478"/>
          <ac:spMkLst>
            <pc:docMk/>
            <pc:sldMk cId="2346120732" sldId="672"/>
            <ac:spMk id="15365" creationId="{724C3ED6-A2FE-4702-956E-EE3B616AD11C}"/>
          </ac:spMkLst>
        </pc:spChg>
        <pc:spChg chg="mod topLvl">
          <ac:chgData name="王 欣捷" userId="b965477fa0aef5e6" providerId="LiveId" clId="{2B0FDB0B-89C3-479F-AB9D-D58F11732152}" dt="2021-03-07T13:56:45.979" v="2024" actId="1076"/>
          <ac:spMkLst>
            <pc:docMk/>
            <pc:sldMk cId="2346120732" sldId="672"/>
            <ac:spMk id="15392" creationId="{EC2E03F9-16B0-45E3-8181-0C910AE265F5}"/>
          </ac:spMkLst>
        </pc:spChg>
        <pc:spChg chg="mod topLvl">
          <ac:chgData name="王 欣捷" userId="b965477fa0aef5e6" providerId="LiveId" clId="{2B0FDB0B-89C3-479F-AB9D-D58F11732152}" dt="2021-03-07T13:56:45.979" v="2024" actId="1076"/>
          <ac:spMkLst>
            <pc:docMk/>
            <pc:sldMk cId="2346120732" sldId="672"/>
            <ac:spMk id="15394" creationId="{393C8694-B8BC-4062-85CD-73F3A1D3490C}"/>
          </ac:spMkLst>
        </pc:spChg>
        <pc:spChg chg="mod topLvl">
          <ac:chgData name="王 欣捷" userId="b965477fa0aef5e6" providerId="LiveId" clId="{2B0FDB0B-89C3-479F-AB9D-D58F11732152}" dt="2021-03-07T13:56:45.979" v="2024" actId="1076"/>
          <ac:spMkLst>
            <pc:docMk/>
            <pc:sldMk cId="2346120732" sldId="672"/>
            <ac:spMk id="15395" creationId="{26DF69D1-194F-4C01-953F-1FDA18AE2377}"/>
          </ac:spMkLst>
        </pc:spChg>
        <pc:spChg chg="mod topLvl">
          <ac:chgData name="王 欣捷" userId="b965477fa0aef5e6" providerId="LiveId" clId="{2B0FDB0B-89C3-479F-AB9D-D58F11732152}" dt="2021-03-07T13:56:45.979" v="2024" actId="1076"/>
          <ac:spMkLst>
            <pc:docMk/>
            <pc:sldMk cId="2346120732" sldId="672"/>
            <ac:spMk id="15396" creationId="{5CF08AF6-E454-462F-804B-332A1775172B}"/>
          </ac:spMkLst>
        </pc:spChg>
        <pc:spChg chg="mod topLvl">
          <ac:chgData name="王 欣捷" userId="b965477fa0aef5e6" providerId="LiveId" clId="{2B0FDB0B-89C3-479F-AB9D-D58F11732152}" dt="2021-03-07T13:56:45.979" v="2024" actId="1076"/>
          <ac:spMkLst>
            <pc:docMk/>
            <pc:sldMk cId="2346120732" sldId="672"/>
            <ac:spMk id="15397" creationId="{F3EDE161-9332-4EF7-A20A-70FA925A9F6E}"/>
          </ac:spMkLst>
        </pc:spChg>
        <pc:spChg chg="mod topLvl">
          <ac:chgData name="王 欣捷" userId="b965477fa0aef5e6" providerId="LiveId" clId="{2B0FDB0B-89C3-479F-AB9D-D58F11732152}" dt="2021-03-07T13:56:45.979" v="2024" actId="1076"/>
          <ac:spMkLst>
            <pc:docMk/>
            <pc:sldMk cId="2346120732" sldId="672"/>
            <ac:spMk id="15398" creationId="{CA17DA2C-DD03-441A-861B-7D7A48977EA8}"/>
          </ac:spMkLst>
        </pc:spChg>
        <pc:spChg chg="del mod topLvl">
          <ac:chgData name="王 欣捷" userId="b965477fa0aef5e6" providerId="LiveId" clId="{2B0FDB0B-89C3-479F-AB9D-D58F11732152}" dt="2021-03-07T13:45:43.571" v="1824" actId="478"/>
          <ac:spMkLst>
            <pc:docMk/>
            <pc:sldMk cId="2346120732" sldId="672"/>
            <ac:spMk id="15399" creationId="{2383E254-1024-4552-AB62-2E5F7A938E60}"/>
          </ac:spMkLst>
        </pc:spChg>
        <pc:spChg chg="mod topLvl">
          <ac:chgData name="王 欣捷" userId="b965477fa0aef5e6" providerId="LiveId" clId="{2B0FDB0B-89C3-479F-AB9D-D58F11732152}" dt="2021-03-07T13:56:45.979" v="2024" actId="1076"/>
          <ac:spMkLst>
            <pc:docMk/>
            <pc:sldMk cId="2346120732" sldId="672"/>
            <ac:spMk id="15400" creationId="{EAF500BD-A364-48CD-8897-96B3B82C9B06}"/>
          </ac:spMkLst>
        </pc:spChg>
        <pc:spChg chg="del mod topLvl">
          <ac:chgData name="王 欣捷" userId="b965477fa0aef5e6" providerId="LiveId" clId="{2B0FDB0B-89C3-479F-AB9D-D58F11732152}" dt="2021-03-07T13:45:45.286" v="1825" actId="478"/>
          <ac:spMkLst>
            <pc:docMk/>
            <pc:sldMk cId="2346120732" sldId="672"/>
            <ac:spMk id="15401" creationId="{826DDD7C-6873-45FC-871B-8D3B6AB154B6}"/>
          </ac:spMkLst>
        </pc:spChg>
        <pc:spChg chg="mod topLvl">
          <ac:chgData name="王 欣捷" userId="b965477fa0aef5e6" providerId="LiveId" clId="{2B0FDB0B-89C3-479F-AB9D-D58F11732152}" dt="2021-03-07T13:56:45.979" v="2024" actId="1076"/>
          <ac:spMkLst>
            <pc:docMk/>
            <pc:sldMk cId="2346120732" sldId="672"/>
            <ac:spMk id="15402" creationId="{444ADBE5-FE09-4340-B9E2-81D57A716057}"/>
          </ac:spMkLst>
        </pc:spChg>
        <pc:spChg chg="mod topLvl">
          <ac:chgData name="王 欣捷" userId="b965477fa0aef5e6" providerId="LiveId" clId="{2B0FDB0B-89C3-479F-AB9D-D58F11732152}" dt="2021-03-07T13:56:45.979" v="2024" actId="1076"/>
          <ac:spMkLst>
            <pc:docMk/>
            <pc:sldMk cId="2346120732" sldId="672"/>
            <ac:spMk id="15403" creationId="{3406C32D-9247-40DB-B3E5-A0013FAA5E42}"/>
          </ac:spMkLst>
        </pc:spChg>
        <pc:spChg chg="mod topLvl">
          <ac:chgData name="王 欣捷" userId="b965477fa0aef5e6" providerId="LiveId" clId="{2B0FDB0B-89C3-479F-AB9D-D58F11732152}" dt="2021-03-07T13:56:45.979" v="2024" actId="1076"/>
          <ac:spMkLst>
            <pc:docMk/>
            <pc:sldMk cId="2346120732" sldId="672"/>
            <ac:spMk id="15404" creationId="{A1143645-CDF8-4BE1-B81B-F224272F73AA}"/>
          </ac:spMkLst>
        </pc:spChg>
        <pc:spChg chg="mod">
          <ac:chgData name="王 欣捷" userId="b965477fa0aef5e6" providerId="LiveId" clId="{2B0FDB0B-89C3-479F-AB9D-D58F11732152}" dt="2021-03-07T13:56:45.979" v="2024" actId="1076"/>
          <ac:spMkLst>
            <pc:docMk/>
            <pc:sldMk cId="2346120732" sldId="672"/>
            <ac:spMk id="15405" creationId="{9FD7BFFF-DF47-4883-930B-FDFCA94DC47D}"/>
          </ac:spMkLst>
        </pc:spChg>
        <pc:spChg chg="mod">
          <ac:chgData name="王 欣捷" userId="b965477fa0aef5e6" providerId="LiveId" clId="{2B0FDB0B-89C3-479F-AB9D-D58F11732152}" dt="2021-03-07T13:56:45.979" v="2024" actId="1076"/>
          <ac:spMkLst>
            <pc:docMk/>
            <pc:sldMk cId="2346120732" sldId="672"/>
            <ac:spMk id="15406" creationId="{3FE6B3F0-5AB2-45B7-A77A-F43FAFE4B16D}"/>
          </ac:spMkLst>
        </pc:spChg>
        <pc:spChg chg="del">
          <ac:chgData name="王 欣捷" userId="b965477fa0aef5e6" providerId="LiveId" clId="{2B0FDB0B-89C3-479F-AB9D-D58F11732152}" dt="2021-03-07T13:54:41.699" v="1964" actId="478"/>
          <ac:spMkLst>
            <pc:docMk/>
            <pc:sldMk cId="2346120732" sldId="672"/>
            <ac:spMk id="131102" creationId="{7C2C0F00-2E55-4043-BD8E-8B7DDA1F8ED8}"/>
          </ac:spMkLst>
        </pc:spChg>
        <pc:grpChg chg="add mod">
          <ac:chgData name="王 欣捷" userId="b965477fa0aef5e6" providerId="LiveId" clId="{2B0FDB0B-89C3-479F-AB9D-D58F11732152}" dt="2021-03-07T13:56:45.979" v="2024" actId="1076"/>
          <ac:grpSpMkLst>
            <pc:docMk/>
            <pc:sldMk cId="2346120732" sldId="672"/>
            <ac:grpSpMk id="2" creationId="{F0D5321D-8755-40AC-9B98-CCD66C9683F1}"/>
          </ac:grpSpMkLst>
        </pc:grpChg>
        <pc:grpChg chg="del">
          <ac:chgData name="王 欣捷" userId="b965477fa0aef5e6" providerId="LiveId" clId="{2B0FDB0B-89C3-479F-AB9D-D58F11732152}" dt="2021-03-07T13:49:28.613" v="1889" actId="478"/>
          <ac:grpSpMkLst>
            <pc:docMk/>
            <pc:sldMk cId="2346120732" sldId="672"/>
            <ac:grpSpMk id="3" creationId="{EDF2BD24-CB5B-489D-AFA3-B060D56F560F}"/>
          </ac:grpSpMkLst>
        </pc:grpChg>
        <pc:grpChg chg="add mod">
          <ac:chgData name="王 欣捷" userId="b965477fa0aef5e6" providerId="LiveId" clId="{2B0FDB0B-89C3-479F-AB9D-D58F11732152}" dt="2021-03-07T13:56:40.902" v="2023" actId="1076"/>
          <ac:grpSpMkLst>
            <pc:docMk/>
            <pc:sldMk cId="2346120732" sldId="672"/>
            <ac:grpSpMk id="11" creationId="{AA716762-F9DA-4308-AB52-4A80AE973F04}"/>
          </ac:grpSpMkLst>
        </pc:grpChg>
        <pc:grpChg chg="add del mod">
          <ac:chgData name="王 欣捷" userId="b965477fa0aef5e6" providerId="LiveId" clId="{2B0FDB0B-89C3-479F-AB9D-D58F11732152}" dt="2021-03-07T13:53:58.592" v="1948" actId="165"/>
          <ac:grpSpMkLst>
            <pc:docMk/>
            <pc:sldMk cId="2346120732" sldId="672"/>
            <ac:grpSpMk id="58" creationId="{FC0450B1-0B5C-4528-B654-A121D22EE92E}"/>
          </ac:grpSpMkLst>
        </pc:grpChg>
        <pc:grpChg chg="mod topLvl">
          <ac:chgData name="王 欣捷" userId="b965477fa0aef5e6" providerId="LiveId" clId="{2B0FDB0B-89C3-479F-AB9D-D58F11732152}" dt="2021-03-07T13:56:40.902" v="2023" actId="1076"/>
          <ac:grpSpMkLst>
            <pc:docMk/>
            <pc:sldMk cId="2346120732" sldId="672"/>
            <ac:grpSpMk id="60" creationId="{88D6164D-6E0C-4A9F-B5C5-8AFE8EA1D558}"/>
          </ac:grpSpMkLst>
        </pc:grpChg>
        <pc:grpChg chg="del mod">
          <ac:chgData name="王 欣捷" userId="b965477fa0aef5e6" providerId="LiveId" clId="{2B0FDB0B-89C3-479F-AB9D-D58F11732152}" dt="2021-03-07T13:45:35.896" v="1823" actId="165"/>
          <ac:grpSpMkLst>
            <pc:docMk/>
            <pc:sldMk cId="2346120732" sldId="672"/>
            <ac:grpSpMk id="15364" creationId="{ACF85D57-C2EC-419C-9394-5A2128ED467A}"/>
          </ac:grpSpMkLst>
        </pc:grpChg>
        <pc:grpChg chg="mod topLvl">
          <ac:chgData name="王 欣捷" userId="b965477fa0aef5e6" providerId="LiveId" clId="{2B0FDB0B-89C3-479F-AB9D-D58F11732152}" dt="2021-03-07T13:56:45.979" v="2024" actId="1076"/>
          <ac:grpSpMkLst>
            <pc:docMk/>
            <pc:sldMk cId="2346120732" sldId="672"/>
            <ac:grpSpMk id="15393" creationId="{CFDE0A40-CBC7-4B05-9238-5D459F0F27AF}"/>
          </ac:grpSpMkLst>
        </pc:grpChg>
        <pc:graphicFrameChg chg="mod modGraphic">
          <ac:chgData name="王 欣捷" userId="b965477fa0aef5e6" providerId="LiveId" clId="{2B0FDB0B-89C3-479F-AB9D-D58F11732152}" dt="2021-03-07T13:57:08.912" v="2027" actId="1076"/>
          <ac:graphicFrameMkLst>
            <pc:docMk/>
            <pc:sldMk cId="2346120732" sldId="672"/>
            <ac:graphicFrameMk id="47" creationId="{CEA77901-5EDE-4632-A431-800E428D6083}"/>
          </ac:graphicFrameMkLst>
        </pc:graphicFrameChg>
      </pc:sldChg>
      <pc:sldChg chg="addSp delSp modSp add mod modClrScheme chgLayout">
        <pc:chgData name="王 欣捷" userId="b965477fa0aef5e6" providerId="LiveId" clId="{2B0FDB0B-89C3-479F-AB9D-D58F11732152}" dt="2021-03-07T15:09:47.528" v="2229" actId="700"/>
        <pc:sldMkLst>
          <pc:docMk/>
          <pc:sldMk cId="3460802044" sldId="673"/>
        </pc:sldMkLst>
        <pc:spChg chg="add del mod ord">
          <ac:chgData name="王 欣捷" userId="b965477fa0aef5e6" providerId="LiveId" clId="{2B0FDB0B-89C3-479F-AB9D-D58F11732152}" dt="2021-03-07T15:09:45.110" v="2228" actId="478"/>
          <ac:spMkLst>
            <pc:docMk/>
            <pc:sldMk cId="3460802044" sldId="673"/>
            <ac:spMk id="2" creationId="{D27ADB97-95AC-4A9F-B0C8-551A7A6A246E}"/>
          </ac:spMkLst>
        </pc:spChg>
        <pc:spChg chg="add del mod">
          <ac:chgData name="王 欣捷" userId="b965477fa0aef5e6" providerId="LiveId" clId="{2B0FDB0B-89C3-479F-AB9D-D58F11732152}" dt="2021-03-07T15:09:47.528" v="2229" actId="700"/>
          <ac:spMkLst>
            <pc:docMk/>
            <pc:sldMk cId="3460802044" sldId="673"/>
            <ac:spMk id="4" creationId="{F3E0CA2A-DE3E-45D5-9473-2FCA4AF5E570}"/>
          </ac:spMkLst>
        </pc:spChg>
        <pc:spChg chg="mod ord">
          <ac:chgData name="王 欣捷" userId="b965477fa0aef5e6" providerId="LiveId" clId="{2B0FDB0B-89C3-479F-AB9D-D58F11732152}" dt="2021-03-07T15:09:47.528" v="2229" actId="700"/>
          <ac:spMkLst>
            <pc:docMk/>
            <pc:sldMk cId="3460802044" sldId="673"/>
            <ac:spMk id="20482" creationId="{2BB9EDB5-D160-4F2A-B704-20754CE43410}"/>
          </ac:spMkLst>
        </pc:spChg>
        <pc:spChg chg="mod">
          <ac:chgData name="王 欣捷" userId="b965477fa0aef5e6" providerId="LiveId" clId="{2B0FDB0B-89C3-479F-AB9D-D58F11732152}" dt="2021-03-07T15:09:11.906" v="2225" actId="1076"/>
          <ac:spMkLst>
            <pc:docMk/>
            <pc:sldMk cId="3460802044" sldId="673"/>
            <ac:spMk id="20512" creationId="{F4D7C312-FAAE-4EA4-B134-D1EFC7D5933C}"/>
          </ac:spMkLst>
        </pc:spChg>
        <pc:spChg chg="mod">
          <ac:chgData name="王 欣捷" userId="b965477fa0aef5e6" providerId="LiveId" clId="{2B0FDB0B-89C3-479F-AB9D-D58F11732152}" dt="2021-03-07T15:09:08.039" v="2224" actId="1076"/>
          <ac:spMkLst>
            <pc:docMk/>
            <pc:sldMk cId="3460802044" sldId="673"/>
            <ac:spMk id="20513" creationId="{089E4EE1-C984-4DA5-8523-EB6451CA48B2}"/>
          </ac:spMkLst>
        </pc:spChg>
        <pc:spChg chg="mod">
          <ac:chgData name="王 欣捷" userId="b965477fa0aef5e6" providerId="LiveId" clId="{2B0FDB0B-89C3-479F-AB9D-D58F11732152}" dt="2021-03-07T15:09:08.039" v="2224" actId="1076"/>
          <ac:spMkLst>
            <pc:docMk/>
            <pc:sldMk cId="3460802044" sldId="673"/>
            <ac:spMk id="20515" creationId="{31F837D3-169C-4AAC-81A7-312BF9E4D9AD}"/>
          </ac:spMkLst>
        </pc:spChg>
        <pc:spChg chg="mod">
          <ac:chgData name="王 欣捷" userId="b965477fa0aef5e6" providerId="LiveId" clId="{2B0FDB0B-89C3-479F-AB9D-D58F11732152}" dt="2021-03-07T15:09:08.039" v="2224" actId="1076"/>
          <ac:spMkLst>
            <pc:docMk/>
            <pc:sldMk cId="3460802044" sldId="673"/>
            <ac:spMk id="20516" creationId="{7A6A085D-E5B8-4621-9CAD-4F78A34A614A}"/>
          </ac:spMkLst>
        </pc:spChg>
        <pc:spChg chg="mod">
          <ac:chgData name="王 欣捷" userId="b965477fa0aef5e6" providerId="LiveId" clId="{2B0FDB0B-89C3-479F-AB9D-D58F11732152}" dt="2021-03-07T15:09:08.039" v="2224" actId="1076"/>
          <ac:spMkLst>
            <pc:docMk/>
            <pc:sldMk cId="3460802044" sldId="673"/>
            <ac:spMk id="20517" creationId="{C3800ACE-BF70-452F-9819-7D3425546ACB}"/>
          </ac:spMkLst>
        </pc:spChg>
        <pc:spChg chg="mod">
          <ac:chgData name="王 欣捷" userId="b965477fa0aef5e6" providerId="LiveId" clId="{2B0FDB0B-89C3-479F-AB9D-D58F11732152}" dt="2021-03-07T15:09:08.039" v="2224" actId="1076"/>
          <ac:spMkLst>
            <pc:docMk/>
            <pc:sldMk cId="3460802044" sldId="673"/>
            <ac:spMk id="20518" creationId="{95F73EF2-BBBA-4FF5-8CAA-A36B0CB85CC5}"/>
          </ac:spMkLst>
        </pc:spChg>
        <pc:spChg chg="mod">
          <ac:chgData name="王 欣捷" userId="b965477fa0aef5e6" providerId="LiveId" clId="{2B0FDB0B-89C3-479F-AB9D-D58F11732152}" dt="2021-03-07T15:09:08.039" v="2224" actId="1076"/>
          <ac:spMkLst>
            <pc:docMk/>
            <pc:sldMk cId="3460802044" sldId="673"/>
            <ac:spMk id="20519" creationId="{C176E771-F346-4585-B292-F48862EF587C}"/>
          </ac:spMkLst>
        </pc:spChg>
        <pc:spChg chg="mod">
          <ac:chgData name="王 欣捷" userId="b965477fa0aef5e6" providerId="LiveId" clId="{2B0FDB0B-89C3-479F-AB9D-D58F11732152}" dt="2021-03-07T15:09:08.039" v="2224" actId="1076"/>
          <ac:spMkLst>
            <pc:docMk/>
            <pc:sldMk cId="3460802044" sldId="673"/>
            <ac:spMk id="20520" creationId="{41E7F71D-B619-4980-B2B7-77F3DB2AE4D8}"/>
          </ac:spMkLst>
        </pc:spChg>
        <pc:spChg chg="mod">
          <ac:chgData name="王 欣捷" userId="b965477fa0aef5e6" providerId="LiveId" clId="{2B0FDB0B-89C3-479F-AB9D-D58F11732152}" dt="2021-03-07T15:09:08.039" v="2224" actId="1076"/>
          <ac:spMkLst>
            <pc:docMk/>
            <pc:sldMk cId="3460802044" sldId="673"/>
            <ac:spMk id="20521" creationId="{B3F46424-215B-4061-93BD-CDC99A9026B7}"/>
          </ac:spMkLst>
        </pc:spChg>
        <pc:spChg chg="mod">
          <ac:chgData name="王 欣捷" userId="b965477fa0aef5e6" providerId="LiveId" clId="{2B0FDB0B-89C3-479F-AB9D-D58F11732152}" dt="2021-03-07T15:09:08.039" v="2224" actId="1076"/>
          <ac:spMkLst>
            <pc:docMk/>
            <pc:sldMk cId="3460802044" sldId="673"/>
            <ac:spMk id="20522" creationId="{1F3C7451-185D-4BE0-BCFC-C2E9FA01D867}"/>
          </ac:spMkLst>
        </pc:spChg>
        <pc:spChg chg="mod">
          <ac:chgData name="王 欣捷" userId="b965477fa0aef5e6" providerId="LiveId" clId="{2B0FDB0B-89C3-479F-AB9D-D58F11732152}" dt="2021-03-07T15:09:08.039" v="2224" actId="1076"/>
          <ac:spMkLst>
            <pc:docMk/>
            <pc:sldMk cId="3460802044" sldId="673"/>
            <ac:spMk id="20523" creationId="{DCC57055-CA64-4D6D-B6B0-68E7767FC325}"/>
          </ac:spMkLst>
        </pc:spChg>
        <pc:spChg chg="mod">
          <ac:chgData name="王 欣捷" userId="b965477fa0aef5e6" providerId="LiveId" clId="{2B0FDB0B-89C3-479F-AB9D-D58F11732152}" dt="2021-03-07T15:09:08.039" v="2224" actId="1076"/>
          <ac:spMkLst>
            <pc:docMk/>
            <pc:sldMk cId="3460802044" sldId="673"/>
            <ac:spMk id="20524" creationId="{C191B2A3-3279-45F7-80D8-94100806A50B}"/>
          </ac:spMkLst>
        </pc:spChg>
        <pc:spChg chg="mod">
          <ac:chgData name="王 欣捷" userId="b965477fa0aef5e6" providerId="LiveId" clId="{2B0FDB0B-89C3-479F-AB9D-D58F11732152}" dt="2021-03-07T15:09:08.039" v="2224" actId="1076"/>
          <ac:spMkLst>
            <pc:docMk/>
            <pc:sldMk cId="3460802044" sldId="673"/>
            <ac:spMk id="20525" creationId="{BB86EAEA-10FE-4A11-9C20-A0A1196A0837}"/>
          </ac:spMkLst>
        </pc:spChg>
        <pc:spChg chg="mod">
          <ac:chgData name="王 欣捷" userId="b965477fa0aef5e6" providerId="LiveId" clId="{2B0FDB0B-89C3-479F-AB9D-D58F11732152}" dt="2021-03-07T15:09:08.039" v="2224" actId="1076"/>
          <ac:spMkLst>
            <pc:docMk/>
            <pc:sldMk cId="3460802044" sldId="673"/>
            <ac:spMk id="20526" creationId="{D94F4DFC-7442-458E-9BB4-F83A54B31195}"/>
          </ac:spMkLst>
        </pc:spChg>
        <pc:spChg chg="mod">
          <ac:chgData name="王 欣捷" userId="b965477fa0aef5e6" providerId="LiveId" clId="{2B0FDB0B-89C3-479F-AB9D-D58F11732152}" dt="2021-03-07T15:09:08.039" v="2224" actId="1076"/>
          <ac:spMkLst>
            <pc:docMk/>
            <pc:sldMk cId="3460802044" sldId="673"/>
            <ac:spMk id="20527" creationId="{918B1CC3-7A33-4697-8703-10E5D0FCA442}"/>
          </ac:spMkLst>
        </pc:spChg>
        <pc:spChg chg="mod">
          <ac:chgData name="王 欣捷" userId="b965477fa0aef5e6" providerId="LiveId" clId="{2B0FDB0B-89C3-479F-AB9D-D58F11732152}" dt="2021-03-07T15:09:08.039" v="2224" actId="1076"/>
          <ac:spMkLst>
            <pc:docMk/>
            <pc:sldMk cId="3460802044" sldId="673"/>
            <ac:spMk id="20528" creationId="{21035F2F-E3E1-4625-8980-4DA904390EC2}"/>
          </ac:spMkLst>
        </pc:spChg>
        <pc:spChg chg="mod">
          <ac:chgData name="王 欣捷" userId="b965477fa0aef5e6" providerId="LiveId" clId="{2B0FDB0B-89C3-479F-AB9D-D58F11732152}" dt="2021-03-07T15:09:08.039" v="2224" actId="1076"/>
          <ac:spMkLst>
            <pc:docMk/>
            <pc:sldMk cId="3460802044" sldId="673"/>
            <ac:spMk id="20529" creationId="{24E35B11-EE52-4192-9415-6E0C2FE25BB2}"/>
          </ac:spMkLst>
        </pc:spChg>
        <pc:spChg chg="mod">
          <ac:chgData name="王 欣捷" userId="b965477fa0aef5e6" providerId="LiveId" clId="{2B0FDB0B-89C3-479F-AB9D-D58F11732152}" dt="2021-03-07T15:09:08.039" v="2224" actId="1076"/>
          <ac:spMkLst>
            <pc:docMk/>
            <pc:sldMk cId="3460802044" sldId="673"/>
            <ac:spMk id="20530" creationId="{25EDFFE5-C4DA-480A-8345-54514535EA9A}"/>
          </ac:spMkLst>
        </pc:spChg>
        <pc:spChg chg="mod">
          <ac:chgData name="王 欣捷" userId="b965477fa0aef5e6" providerId="LiveId" clId="{2B0FDB0B-89C3-479F-AB9D-D58F11732152}" dt="2021-03-07T15:09:08.039" v="2224" actId="1076"/>
          <ac:spMkLst>
            <pc:docMk/>
            <pc:sldMk cId="3460802044" sldId="673"/>
            <ac:spMk id="20531" creationId="{E4A34B5A-A214-401F-A5C7-DE72870D4219}"/>
          </ac:spMkLst>
        </pc:spChg>
        <pc:spChg chg="mod">
          <ac:chgData name="王 欣捷" userId="b965477fa0aef5e6" providerId="LiveId" clId="{2B0FDB0B-89C3-479F-AB9D-D58F11732152}" dt="2021-03-07T15:09:08.039" v="2224" actId="1076"/>
          <ac:spMkLst>
            <pc:docMk/>
            <pc:sldMk cId="3460802044" sldId="673"/>
            <ac:spMk id="20532" creationId="{D4BC343B-C9DD-4AB9-9B92-ABABE15DD91C}"/>
          </ac:spMkLst>
        </pc:spChg>
        <pc:spChg chg="mod">
          <ac:chgData name="王 欣捷" userId="b965477fa0aef5e6" providerId="LiveId" clId="{2B0FDB0B-89C3-479F-AB9D-D58F11732152}" dt="2021-03-07T15:09:08.039" v="2224" actId="1076"/>
          <ac:spMkLst>
            <pc:docMk/>
            <pc:sldMk cId="3460802044" sldId="673"/>
            <ac:spMk id="20533" creationId="{7D557885-72BA-4EDF-9876-84178772C7E3}"/>
          </ac:spMkLst>
        </pc:spChg>
        <pc:spChg chg="mod">
          <ac:chgData name="王 欣捷" userId="b965477fa0aef5e6" providerId="LiveId" clId="{2B0FDB0B-89C3-479F-AB9D-D58F11732152}" dt="2021-03-07T15:09:08.039" v="2224" actId="1076"/>
          <ac:spMkLst>
            <pc:docMk/>
            <pc:sldMk cId="3460802044" sldId="673"/>
            <ac:spMk id="20534" creationId="{C1FDDC8E-853E-4A83-A38F-85B4D61C849B}"/>
          </ac:spMkLst>
        </pc:spChg>
        <pc:spChg chg="mod">
          <ac:chgData name="王 欣捷" userId="b965477fa0aef5e6" providerId="LiveId" clId="{2B0FDB0B-89C3-479F-AB9D-D58F11732152}" dt="2021-03-07T15:09:08.039" v="2224" actId="1076"/>
          <ac:spMkLst>
            <pc:docMk/>
            <pc:sldMk cId="3460802044" sldId="673"/>
            <ac:spMk id="20535" creationId="{297D9A10-299B-4470-B7EB-FB2F63FE31F7}"/>
          </ac:spMkLst>
        </pc:spChg>
        <pc:spChg chg="mod">
          <ac:chgData name="王 欣捷" userId="b965477fa0aef5e6" providerId="LiveId" clId="{2B0FDB0B-89C3-479F-AB9D-D58F11732152}" dt="2021-03-07T15:09:08.039" v="2224" actId="1076"/>
          <ac:spMkLst>
            <pc:docMk/>
            <pc:sldMk cId="3460802044" sldId="673"/>
            <ac:spMk id="20536" creationId="{215EDCEC-B244-4790-9E23-9B58546FC9FE}"/>
          </ac:spMkLst>
        </pc:spChg>
        <pc:spChg chg="mod">
          <ac:chgData name="王 欣捷" userId="b965477fa0aef5e6" providerId="LiveId" clId="{2B0FDB0B-89C3-479F-AB9D-D58F11732152}" dt="2021-03-07T15:09:08.039" v="2224" actId="1076"/>
          <ac:spMkLst>
            <pc:docMk/>
            <pc:sldMk cId="3460802044" sldId="673"/>
            <ac:spMk id="20537" creationId="{1D3C1CCC-1864-4361-9CB9-5B4C056DFEBE}"/>
          </ac:spMkLst>
        </pc:spChg>
        <pc:spChg chg="mod">
          <ac:chgData name="王 欣捷" userId="b965477fa0aef5e6" providerId="LiveId" clId="{2B0FDB0B-89C3-479F-AB9D-D58F11732152}" dt="2021-03-07T15:09:08.039" v="2224" actId="1076"/>
          <ac:spMkLst>
            <pc:docMk/>
            <pc:sldMk cId="3460802044" sldId="673"/>
            <ac:spMk id="20538" creationId="{CBBAB91A-EDA4-4F4B-96AF-A5CBFA9C83AC}"/>
          </ac:spMkLst>
        </pc:spChg>
        <pc:spChg chg="mod">
          <ac:chgData name="王 欣捷" userId="b965477fa0aef5e6" providerId="LiveId" clId="{2B0FDB0B-89C3-479F-AB9D-D58F11732152}" dt="2021-03-07T15:09:08.039" v="2224" actId="1076"/>
          <ac:spMkLst>
            <pc:docMk/>
            <pc:sldMk cId="3460802044" sldId="673"/>
            <ac:spMk id="20539" creationId="{69CFA391-1D83-4786-91E8-69267D63B1FC}"/>
          </ac:spMkLst>
        </pc:spChg>
        <pc:spChg chg="mod">
          <ac:chgData name="王 欣捷" userId="b965477fa0aef5e6" providerId="LiveId" clId="{2B0FDB0B-89C3-479F-AB9D-D58F11732152}" dt="2021-03-07T15:09:08.039" v="2224" actId="1076"/>
          <ac:spMkLst>
            <pc:docMk/>
            <pc:sldMk cId="3460802044" sldId="673"/>
            <ac:spMk id="20540" creationId="{824F5B43-3D55-4558-B377-8D6CAE8AFE17}"/>
          </ac:spMkLst>
        </pc:spChg>
        <pc:spChg chg="mod">
          <ac:chgData name="王 欣捷" userId="b965477fa0aef5e6" providerId="LiveId" clId="{2B0FDB0B-89C3-479F-AB9D-D58F11732152}" dt="2021-03-07T15:09:08.039" v="2224" actId="1076"/>
          <ac:spMkLst>
            <pc:docMk/>
            <pc:sldMk cId="3460802044" sldId="673"/>
            <ac:spMk id="20541" creationId="{BC8165A4-0B9F-4DAB-95D3-7A573E6B4C2E}"/>
          </ac:spMkLst>
        </pc:spChg>
        <pc:spChg chg="mod">
          <ac:chgData name="王 欣捷" userId="b965477fa0aef5e6" providerId="LiveId" clId="{2B0FDB0B-89C3-479F-AB9D-D58F11732152}" dt="2021-03-07T15:09:08.039" v="2224" actId="1076"/>
          <ac:spMkLst>
            <pc:docMk/>
            <pc:sldMk cId="3460802044" sldId="673"/>
            <ac:spMk id="20542" creationId="{05E72CF6-A41F-4858-8BCF-EA11DD16D28E}"/>
          </ac:spMkLst>
        </pc:spChg>
        <pc:spChg chg="mod">
          <ac:chgData name="王 欣捷" userId="b965477fa0aef5e6" providerId="LiveId" clId="{2B0FDB0B-89C3-479F-AB9D-D58F11732152}" dt="2021-03-07T15:09:08.039" v="2224" actId="1076"/>
          <ac:spMkLst>
            <pc:docMk/>
            <pc:sldMk cId="3460802044" sldId="673"/>
            <ac:spMk id="20543" creationId="{0CE59BD5-5E68-4E42-8F70-7B10E44DB6A9}"/>
          </ac:spMkLst>
        </pc:spChg>
        <pc:spChg chg="mod">
          <ac:chgData name="王 欣捷" userId="b965477fa0aef5e6" providerId="LiveId" clId="{2B0FDB0B-89C3-479F-AB9D-D58F11732152}" dt="2021-03-07T15:09:08.039" v="2224" actId="1076"/>
          <ac:spMkLst>
            <pc:docMk/>
            <pc:sldMk cId="3460802044" sldId="673"/>
            <ac:spMk id="20544" creationId="{DB2FCC4A-308D-488F-B56C-752A3F48CD46}"/>
          </ac:spMkLst>
        </pc:spChg>
        <pc:spChg chg="mod">
          <ac:chgData name="王 欣捷" userId="b965477fa0aef5e6" providerId="LiveId" clId="{2B0FDB0B-89C3-479F-AB9D-D58F11732152}" dt="2021-03-07T15:09:08.039" v="2224" actId="1076"/>
          <ac:spMkLst>
            <pc:docMk/>
            <pc:sldMk cId="3460802044" sldId="673"/>
            <ac:spMk id="20545" creationId="{3680A5C5-8F83-4851-9094-2F114815D894}"/>
          </ac:spMkLst>
        </pc:spChg>
        <pc:spChg chg="mod">
          <ac:chgData name="王 欣捷" userId="b965477fa0aef5e6" providerId="LiveId" clId="{2B0FDB0B-89C3-479F-AB9D-D58F11732152}" dt="2021-03-07T15:09:08.039" v="2224" actId="1076"/>
          <ac:spMkLst>
            <pc:docMk/>
            <pc:sldMk cId="3460802044" sldId="673"/>
            <ac:spMk id="20546" creationId="{6D589D65-FDCE-442E-840C-D8E49BDF55B3}"/>
          </ac:spMkLst>
        </pc:spChg>
        <pc:spChg chg="mod">
          <ac:chgData name="王 欣捷" userId="b965477fa0aef5e6" providerId="LiveId" clId="{2B0FDB0B-89C3-479F-AB9D-D58F11732152}" dt="2021-03-07T15:09:08.039" v="2224" actId="1076"/>
          <ac:spMkLst>
            <pc:docMk/>
            <pc:sldMk cId="3460802044" sldId="673"/>
            <ac:spMk id="20547" creationId="{8D2A152C-7561-4C57-AF6A-9A0830CB87F8}"/>
          </ac:spMkLst>
        </pc:spChg>
        <pc:spChg chg="mod">
          <ac:chgData name="王 欣捷" userId="b965477fa0aef5e6" providerId="LiveId" clId="{2B0FDB0B-89C3-479F-AB9D-D58F11732152}" dt="2021-03-07T15:09:08.039" v="2224" actId="1076"/>
          <ac:spMkLst>
            <pc:docMk/>
            <pc:sldMk cId="3460802044" sldId="673"/>
            <ac:spMk id="20548" creationId="{3CF99148-5DFD-4BA2-9345-DD794230F91C}"/>
          </ac:spMkLst>
        </pc:spChg>
        <pc:spChg chg="mod">
          <ac:chgData name="王 欣捷" userId="b965477fa0aef5e6" providerId="LiveId" clId="{2B0FDB0B-89C3-479F-AB9D-D58F11732152}" dt="2021-03-07T15:09:08.039" v="2224" actId="1076"/>
          <ac:spMkLst>
            <pc:docMk/>
            <pc:sldMk cId="3460802044" sldId="673"/>
            <ac:spMk id="20549" creationId="{0455520D-2814-46BF-9BD4-A5FE99874388}"/>
          </ac:spMkLst>
        </pc:spChg>
        <pc:spChg chg="mod">
          <ac:chgData name="王 欣捷" userId="b965477fa0aef5e6" providerId="LiveId" clId="{2B0FDB0B-89C3-479F-AB9D-D58F11732152}" dt="2021-03-07T15:09:08.039" v="2224" actId="1076"/>
          <ac:spMkLst>
            <pc:docMk/>
            <pc:sldMk cId="3460802044" sldId="673"/>
            <ac:spMk id="20550" creationId="{4A45D9E6-D0E4-495D-AE0E-588810470F26}"/>
          </ac:spMkLst>
        </pc:spChg>
        <pc:grpChg chg="mod">
          <ac:chgData name="王 欣捷" userId="b965477fa0aef5e6" providerId="LiveId" clId="{2B0FDB0B-89C3-479F-AB9D-D58F11732152}" dt="2021-03-07T15:09:08.039" v="2224" actId="1076"/>
          <ac:grpSpMkLst>
            <pc:docMk/>
            <pc:sldMk cId="3460802044" sldId="673"/>
            <ac:grpSpMk id="20511" creationId="{359C6495-374A-4BB1-A1D5-F3756713A33F}"/>
          </ac:grpSpMkLst>
        </pc:grpChg>
        <pc:grpChg chg="mod">
          <ac:chgData name="王 欣捷" userId="b965477fa0aef5e6" providerId="LiveId" clId="{2B0FDB0B-89C3-479F-AB9D-D58F11732152}" dt="2021-03-07T15:09:08.039" v="2224" actId="1076"/>
          <ac:grpSpMkLst>
            <pc:docMk/>
            <pc:sldMk cId="3460802044" sldId="673"/>
            <ac:grpSpMk id="20514" creationId="{A8892914-1251-422E-AFB8-2D9A86979142}"/>
          </ac:grpSpMkLst>
        </pc:grpChg>
        <pc:graphicFrameChg chg="add mod">
          <ac:chgData name="王 欣捷" userId="b965477fa0aef5e6" providerId="LiveId" clId="{2B0FDB0B-89C3-479F-AB9D-D58F11732152}" dt="2021-03-07T15:09:37.964" v="2226" actId="1076"/>
          <ac:graphicFrameMkLst>
            <pc:docMk/>
            <pc:sldMk cId="3460802044" sldId="673"/>
            <ac:graphicFrameMk id="45" creationId="{9C826786-1AC4-4839-A84A-A6A073DB0B5B}"/>
          </ac:graphicFrameMkLst>
        </pc:graphicFrameChg>
        <pc:graphicFrameChg chg="del mod ord modGraphic">
          <ac:chgData name="王 欣捷" userId="b965477fa0aef5e6" providerId="LiveId" clId="{2B0FDB0B-89C3-479F-AB9D-D58F11732152}" dt="2021-03-07T15:08:45.593" v="2217" actId="478"/>
          <ac:graphicFrameMkLst>
            <pc:docMk/>
            <pc:sldMk cId="3460802044" sldId="673"/>
            <ac:graphicFrameMk id="163843" creationId="{E3AD4A2D-295A-4FF9-9956-E509F9454B4E}"/>
          </ac:graphicFrameMkLst>
        </pc:graphicFrameChg>
      </pc:sldChg>
      <pc:sldChg chg="modSp add mod">
        <pc:chgData name="王 欣捷" userId="b965477fa0aef5e6" providerId="LiveId" clId="{2B0FDB0B-89C3-479F-AB9D-D58F11732152}" dt="2021-03-07T15:09:53.942" v="2231" actId="207"/>
        <pc:sldMkLst>
          <pc:docMk/>
          <pc:sldMk cId="4196688613" sldId="674"/>
        </pc:sldMkLst>
        <pc:graphicFrameChg chg="modGraphic">
          <ac:chgData name="王 欣捷" userId="b965477fa0aef5e6" providerId="LiveId" clId="{2B0FDB0B-89C3-479F-AB9D-D58F11732152}" dt="2021-03-07T15:09:53.942" v="2231" actId="207"/>
          <ac:graphicFrameMkLst>
            <pc:docMk/>
            <pc:sldMk cId="4196688613" sldId="674"/>
            <ac:graphicFrameMk id="45" creationId="{9C826786-1AC4-4839-A84A-A6A073DB0B5B}"/>
          </ac:graphicFrameMkLst>
        </pc:graphicFrameChg>
      </pc:sldChg>
      <pc:sldChg chg="modSp add mod">
        <pc:chgData name="王 欣捷" userId="b965477fa0aef5e6" providerId="LiveId" clId="{2B0FDB0B-89C3-479F-AB9D-D58F11732152}" dt="2021-03-07T15:10:13.046" v="2234" actId="20577"/>
        <pc:sldMkLst>
          <pc:docMk/>
          <pc:sldMk cId="468270520" sldId="675"/>
        </pc:sldMkLst>
        <pc:spChg chg="mod">
          <ac:chgData name="王 欣捷" userId="b965477fa0aef5e6" providerId="LiveId" clId="{2B0FDB0B-89C3-479F-AB9D-D58F11732152}" dt="2021-03-07T15:10:09.695" v="2233"/>
          <ac:spMkLst>
            <pc:docMk/>
            <pc:sldMk cId="468270520" sldId="675"/>
            <ac:spMk id="2" creationId="{D27ADB97-95AC-4A9F-B0C8-551A7A6A246E}"/>
          </ac:spMkLst>
        </pc:spChg>
        <pc:graphicFrameChg chg="modGraphic">
          <ac:chgData name="王 欣捷" userId="b965477fa0aef5e6" providerId="LiveId" clId="{2B0FDB0B-89C3-479F-AB9D-D58F11732152}" dt="2021-03-07T15:10:13.046" v="2234" actId="20577"/>
          <ac:graphicFrameMkLst>
            <pc:docMk/>
            <pc:sldMk cId="468270520" sldId="675"/>
            <ac:graphicFrameMk id="45" creationId="{9C826786-1AC4-4839-A84A-A6A073DB0B5B}"/>
          </ac:graphicFrameMkLst>
        </pc:graphicFrameChg>
      </pc:sldChg>
      <pc:sldChg chg="modSp add mod">
        <pc:chgData name="王 欣捷" userId="b965477fa0aef5e6" providerId="LiveId" clId="{2B0FDB0B-89C3-479F-AB9D-D58F11732152}" dt="2021-03-07T15:10:33.155" v="2237" actId="20577"/>
        <pc:sldMkLst>
          <pc:docMk/>
          <pc:sldMk cId="3413962534" sldId="676"/>
        </pc:sldMkLst>
        <pc:spChg chg="mod">
          <ac:chgData name="王 欣捷" userId="b965477fa0aef5e6" providerId="LiveId" clId="{2B0FDB0B-89C3-479F-AB9D-D58F11732152}" dt="2021-03-07T15:10:30.876" v="2236"/>
          <ac:spMkLst>
            <pc:docMk/>
            <pc:sldMk cId="3413962534" sldId="676"/>
            <ac:spMk id="2" creationId="{D27ADB97-95AC-4A9F-B0C8-551A7A6A246E}"/>
          </ac:spMkLst>
        </pc:spChg>
        <pc:graphicFrameChg chg="modGraphic">
          <ac:chgData name="王 欣捷" userId="b965477fa0aef5e6" providerId="LiveId" clId="{2B0FDB0B-89C3-479F-AB9D-D58F11732152}" dt="2021-03-07T15:10:33.155" v="2237" actId="20577"/>
          <ac:graphicFrameMkLst>
            <pc:docMk/>
            <pc:sldMk cId="3413962534" sldId="676"/>
            <ac:graphicFrameMk id="45" creationId="{9C826786-1AC4-4839-A84A-A6A073DB0B5B}"/>
          </ac:graphicFrameMkLst>
        </pc:graphicFrameChg>
      </pc:sldChg>
      <pc:sldChg chg="modSp add mod">
        <pc:chgData name="王 欣捷" userId="b965477fa0aef5e6" providerId="LiveId" clId="{2B0FDB0B-89C3-479F-AB9D-D58F11732152}" dt="2021-03-07T15:10:43.915" v="2240" actId="20577"/>
        <pc:sldMkLst>
          <pc:docMk/>
          <pc:sldMk cId="2786373358" sldId="677"/>
        </pc:sldMkLst>
        <pc:spChg chg="mod">
          <ac:chgData name="王 欣捷" userId="b965477fa0aef5e6" providerId="LiveId" clId="{2B0FDB0B-89C3-479F-AB9D-D58F11732152}" dt="2021-03-07T15:10:41.738" v="2239"/>
          <ac:spMkLst>
            <pc:docMk/>
            <pc:sldMk cId="2786373358" sldId="677"/>
            <ac:spMk id="2" creationId="{D27ADB97-95AC-4A9F-B0C8-551A7A6A246E}"/>
          </ac:spMkLst>
        </pc:spChg>
        <pc:graphicFrameChg chg="modGraphic">
          <ac:chgData name="王 欣捷" userId="b965477fa0aef5e6" providerId="LiveId" clId="{2B0FDB0B-89C3-479F-AB9D-D58F11732152}" dt="2021-03-07T15:10:43.915" v="2240" actId="20577"/>
          <ac:graphicFrameMkLst>
            <pc:docMk/>
            <pc:sldMk cId="2786373358" sldId="677"/>
            <ac:graphicFrameMk id="45" creationId="{9C826786-1AC4-4839-A84A-A6A073DB0B5B}"/>
          </ac:graphicFrameMkLst>
        </pc:graphicFrameChg>
      </pc:sldChg>
      <pc:sldChg chg="modSp add mod">
        <pc:chgData name="王 欣捷" userId="b965477fa0aef5e6" providerId="LiveId" clId="{2B0FDB0B-89C3-479F-AB9D-D58F11732152}" dt="2021-03-07T15:11:01.586" v="2245" actId="20577"/>
        <pc:sldMkLst>
          <pc:docMk/>
          <pc:sldMk cId="1052360918" sldId="678"/>
        </pc:sldMkLst>
        <pc:spChg chg="mod">
          <ac:chgData name="王 欣捷" userId="b965477fa0aef5e6" providerId="LiveId" clId="{2B0FDB0B-89C3-479F-AB9D-D58F11732152}" dt="2021-03-07T15:10:58.837" v="2242"/>
          <ac:spMkLst>
            <pc:docMk/>
            <pc:sldMk cId="1052360918" sldId="678"/>
            <ac:spMk id="2" creationId="{D27ADB97-95AC-4A9F-B0C8-551A7A6A246E}"/>
          </ac:spMkLst>
        </pc:spChg>
        <pc:graphicFrameChg chg="modGraphic">
          <ac:chgData name="王 欣捷" userId="b965477fa0aef5e6" providerId="LiveId" clId="{2B0FDB0B-89C3-479F-AB9D-D58F11732152}" dt="2021-03-07T15:11:01.586" v="2245" actId="20577"/>
          <ac:graphicFrameMkLst>
            <pc:docMk/>
            <pc:sldMk cId="1052360918" sldId="678"/>
            <ac:graphicFrameMk id="45" creationId="{9C826786-1AC4-4839-A84A-A6A073DB0B5B}"/>
          </ac:graphicFrameMkLst>
        </pc:graphicFrameChg>
      </pc:sldChg>
      <pc:sldChg chg="modSp add mod">
        <pc:chgData name="王 欣捷" userId="b965477fa0aef5e6" providerId="LiveId" clId="{2B0FDB0B-89C3-479F-AB9D-D58F11732152}" dt="2021-03-07T15:11:20.011" v="2250" actId="20577"/>
        <pc:sldMkLst>
          <pc:docMk/>
          <pc:sldMk cId="2657583242" sldId="679"/>
        </pc:sldMkLst>
        <pc:spChg chg="mod">
          <ac:chgData name="王 欣捷" userId="b965477fa0aef5e6" providerId="LiveId" clId="{2B0FDB0B-89C3-479F-AB9D-D58F11732152}" dt="2021-03-07T15:11:16.350" v="2249" actId="20577"/>
          <ac:spMkLst>
            <pc:docMk/>
            <pc:sldMk cId="2657583242" sldId="679"/>
            <ac:spMk id="2" creationId="{D27ADB97-95AC-4A9F-B0C8-551A7A6A246E}"/>
          </ac:spMkLst>
        </pc:spChg>
        <pc:graphicFrameChg chg="modGraphic">
          <ac:chgData name="王 欣捷" userId="b965477fa0aef5e6" providerId="LiveId" clId="{2B0FDB0B-89C3-479F-AB9D-D58F11732152}" dt="2021-03-07T15:11:20.011" v="2250" actId="20577"/>
          <ac:graphicFrameMkLst>
            <pc:docMk/>
            <pc:sldMk cId="2657583242" sldId="679"/>
            <ac:graphicFrameMk id="45" creationId="{9C826786-1AC4-4839-A84A-A6A073DB0B5B}"/>
          </ac:graphicFrameMkLst>
        </pc:graphicFrameChg>
      </pc:sldChg>
      <pc:sldChg chg="modSp add mod">
        <pc:chgData name="王 欣捷" userId="b965477fa0aef5e6" providerId="LiveId" clId="{2B0FDB0B-89C3-479F-AB9D-D58F11732152}" dt="2021-03-07T15:11:37.003" v="2253" actId="20577"/>
        <pc:sldMkLst>
          <pc:docMk/>
          <pc:sldMk cId="4289629310" sldId="680"/>
        </pc:sldMkLst>
        <pc:spChg chg="mod">
          <ac:chgData name="王 欣捷" userId="b965477fa0aef5e6" providerId="LiveId" clId="{2B0FDB0B-89C3-479F-AB9D-D58F11732152}" dt="2021-03-07T15:11:34.306" v="2252"/>
          <ac:spMkLst>
            <pc:docMk/>
            <pc:sldMk cId="4289629310" sldId="680"/>
            <ac:spMk id="2" creationId="{D27ADB97-95AC-4A9F-B0C8-551A7A6A246E}"/>
          </ac:spMkLst>
        </pc:spChg>
        <pc:graphicFrameChg chg="modGraphic">
          <ac:chgData name="王 欣捷" userId="b965477fa0aef5e6" providerId="LiveId" clId="{2B0FDB0B-89C3-479F-AB9D-D58F11732152}" dt="2021-03-07T15:11:37.003" v="2253" actId="20577"/>
          <ac:graphicFrameMkLst>
            <pc:docMk/>
            <pc:sldMk cId="4289629310" sldId="680"/>
            <ac:graphicFrameMk id="45" creationId="{9C826786-1AC4-4839-A84A-A6A073DB0B5B}"/>
          </ac:graphicFrameMkLst>
        </pc:graphicFrameChg>
      </pc:sldChg>
      <pc:sldChg chg="modSp add del mod">
        <pc:chgData name="王 欣捷" userId="b965477fa0aef5e6" providerId="LiveId" clId="{2B0FDB0B-89C3-479F-AB9D-D58F11732152}" dt="2021-03-07T15:12:01.078" v="2259" actId="2696"/>
        <pc:sldMkLst>
          <pc:docMk/>
          <pc:sldMk cId="941495375" sldId="681"/>
        </pc:sldMkLst>
        <pc:spChg chg="mod">
          <ac:chgData name="王 欣捷" userId="b965477fa0aef5e6" providerId="LiveId" clId="{2B0FDB0B-89C3-479F-AB9D-D58F11732152}" dt="2021-03-07T15:11:44.443" v="2255"/>
          <ac:spMkLst>
            <pc:docMk/>
            <pc:sldMk cId="941495375" sldId="681"/>
            <ac:spMk id="2" creationId="{D27ADB97-95AC-4A9F-B0C8-551A7A6A246E}"/>
          </ac:spMkLst>
        </pc:spChg>
        <pc:graphicFrameChg chg="mod modGraphic">
          <ac:chgData name="王 欣捷" userId="b965477fa0aef5e6" providerId="LiveId" clId="{2B0FDB0B-89C3-479F-AB9D-D58F11732152}" dt="2021-03-07T15:11:57.703" v="2258"/>
          <ac:graphicFrameMkLst>
            <pc:docMk/>
            <pc:sldMk cId="941495375" sldId="681"/>
            <ac:graphicFrameMk id="45" creationId="{9C826786-1AC4-4839-A84A-A6A073DB0B5B}"/>
          </ac:graphicFrameMkLst>
        </pc:graphicFrameChg>
      </pc:sldChg>
      <pc:sldChg chg="modSp add mod">
        <pc:chgData name="王 欣捷" userId="b965477fa0aef5e6" providerId="LiveId" clId="{2B0FDB0B-89C3-479F-AB9D-D58F11732152}" dt="2021-03-07T15:12:44.273" v="2264" actId="207"/>
        <pc:sldMkLst>
          <pc:docMk/>
          <pc:sldMk cId="1882149315" sldId="681"/>
        </pc:sldMkLst>
        <pc:spChg chg="mod">
          <ac:chgData name="王 欣捷" userId="b965477fa0aef5e6" providerId="LiveId" clId="{2B0FDB0B-89C3-479F-AB9D-D58F11732152}" dt="2021-03-07T15:12:40.066" v="2262"/>
          <ac:spMkLst>
            <pc:docMk/>
            <pc:sldMk cId="1882149315" sldId="681"/>
            <ac:spMk id="2" creationId="{D27ADB97-95AC-4A9F-B0C8-551A7A6A246E}"/>
          </ac:spMkLst>
        </pc:spChg>
        <pc:graphicFrameChg chg="modGraphic">
          <ac:chgData name="王 欣捷" userId="b965477fa0aef5e6" providerId="LiveId" clId="{2B0FDB0B-89C3-479F-AB9D-D58F11732152}" dt="2021-03-07T15:12:44.273" v="2264" actId="207"/>
          <ac:graphicFrameMkLst>
            <pc:docMk/>
            <pc:sldMk cId="1882149315" sldId="681"/>
            <ac:graphicFrameMk id="45" creationId="{9C826786-1AC4-4839-A84A-A6A073DB0B5B}"/>
          </ac:graphicFrameMkLst>
        </pc:graphicFrameChg>
      </pc:sldChg>
      <pc:sldChg chg="modSp add mod">
        <pc:chgData name="王 欣捷" userId="b965477fa0aef5e6" providerId="LiveId" clId="{2B0FDB0B-89C3-479F-AB9D-D58F11732152}" dt="2021-03-07T15:13:01.721" v="2272" actId="20577"/>
        <pc:sldMkLst>
          <pc:docMk/>
          <pc:sldMk cId="3713213591" sldId="682"/>
        </pc:sldMkLst>
        <pc:spChg chg="mod">
          <ac:chgData name="王 欣捷" userId="b965477fa0aef5e6" providerId="LiveId" clId="{2B0FDB0B-89C3-479F-AB9D-D58F11732152}" dt="2021-03-07T15:12:53.483" v="2268" actId="20577"/>
          <ac:spMkLst>
            <pc:docMk/>
            <pc:sldMk cId="3713213591" sldId="682"/>
            <ac:spMk id="2" creationId="{D27ADB97-95AC-4A9F-B0C8-551A7A6A246E}"/>
          </ac:spMkLst>
        </pc:spChg>
        <pc:graphicFrameChg chg="modGraphic">
          <ac:chgData name="王 欣捷" userId="b965477fa0aef5e6" providerId="LiveId" clId="{2B0FDB0B-89C3-479F-AB9D-D58F11732152}" dt="2021-03-07T15:13:01.721" v="2272" actId="20577"/>
          <ac:graphicFrameMkLst>
            <pc:docMk/>
            <pc:sldMk cId="3713213591" sldId="682"/>
            <ac:graphicFrameMk id="45" creationId="{9C826786-1AC4-4839-A84A-A6A073DB0B5B}"/>
          </ac:graphicFrameMkLst>
        </pc:graphicFrameChg>
      </pc:sldChg>
      <pc:sldChg chg="modSp add mod">
        <pc:chgData name="王 欣捷" userId="b965477fa0aef5e6" providerId="LiveId" clId="{2B0FDB0B-89C3-479F-AB9D-D58F11732152}" dt="2021-03-07T15:13:20.787" v="2280" actId="20577"/>
        <pc:sldMkLst>
          <pc:docMk/>
          <pc:sldMk cId="2096067" sldId="683"/>
        </pc:sldMkLst>
        <pc:spChg chg="mod">
          <ac:chgData name="王 欣捷" userId="b965477fa0aef5e6" providerId="LiveId" clId="{2B0FDB0B-89C3-479F-AB9D-D58F11732152}" dt="2021-03-07T15:13:14.390" v="2274"/>
          <ac:spMkLst>
            <pc:docMk/>
            <pc:sldMk cId="2096067" sldId="683"/>
            <ac:spMk id="2" creationId="{D27ADB97-95AC-4A9F-B0C8-551A7A6A246E}"/>
          </ac:spMkLst>
        </pc:spChg>
        <pc:graphicFrameChg chg="modGraphic">
          <ac:chgData name="王 欣捷" userId="b965477fa0aef5e6" providerId="LiveId" clId="{2B0FDB0B-89C3-479F-AB9D-D58F11732152}" dt="2021-03-07T15:13:20.787" v="2280" actId="20577"/>
          <ac:graphicFrameMkLst>
            <pc:docMk/>
            <pc:sldMk cId="2096067" sldId="683"/>
            <ac:graphicFrameMk id="45" creationId="{9C826786-1AC4-4839-A84A-A6A073DB0B5B}"/>
          </ac:graphicFrameMkLst>
        </pc:graphicFrameChg>
      </pc:sldChg>
      <pc:sldChg chg="addSp delSp modSp add mod modClrScheme modAnim chgLayout">
        <pc:chgData name="王 欣捷" userId="b965477fa0aef5e6" providerId="LiveId" clId="{2B0FDB0B-89C3-479F-AB9D-D58F11732152}" dt="2021-03-07T15:14:13.737" v="2291"/>
        <pc:sldMkLst>
          <pc:docMk/>
          <pc:sldMk cId="2789200128" sldId="684"/>
        </pc:sldMkLst>
        <pc:spChg chg="del">
          <ac:chgData name="王 欣捷" userId="b965477fa0aef5e6" providerId="LiveId" clId="{2B0FDB0B-89C3-479F-AB9D-D58F11732152}" dt="2021-03-07T15:13:40.360" v="2282" actId="478"/>
          <ac:spMkLst>
            <pc:docMk/>
            <pc:sldMk cId="2789200128" sldId="684"/>
            <ac:spMk id="2" creationId="{D27ADB97-95AC-4A9F-B0C8-551A7A6A246E}"/>
          </ac:spMkLst>
        </pc:spChg>
        <pc:spChg chg="add del mod">
          <ac:chgData name="王 欣捷" userId="b965477fa0aef5e6" providerId="LiveId" clId="{2B0FDB0B-89C3-479F-AB9D-D58F11732152}" dt="2021-03-07T15:13:42.635" v="2283" actId="700"/>
          <ac:spMkLst>
            <pc:docMk/>
            <pc:sldMk cId="2789200128" sldId="684"/>
            <ac:spMk id="4" creationId="{38184E16-48B2-489A-AE63-CB0623D3E5D4}"/>
          </ac:spMkLst>
        </pc:spChg>
        <pc:spChg chg="mod">
          <ac:chgData name="王 欣捷" userId="b965477fa0aef5e6" providerId="LiveId" clId="{2B0FDB0B-89C3-479F-AB9D-D58F11732152}" dt="2021-03-07T15:13:49.642" v="2286" actId="1076"/>
          <ac:spMkLst>
            <pc:docMk/>
            <pc:sldMk cId="2789200128" sldId="684"/>
            <ac:spMk id="48" creationId="{5A3ED579-E662-4984-8AFC-9C059AFDCC32}"/>
          </ac:spMkLst>
        </pc:spChg>
        <pc:spChg chg="mod">
          <ac:chgData name="王 欣捷" userId="b965477fa0aef5e6" providerId="LiveId" clId="{2B0FDB0B-89C3-479F-AB9D-D58F11732152}" dt="2021-03-07T15:13:49.642" v="2286" actId="1076"/>
          <ac:spMkLst>
            <pc:docMk/>
            <pc:sldMk cId="2789200128" sldId="684"/>
            <ac:spMk id="50" creationId="{BFDFAA43-C10A-4ED3-9309-A366348718AF}"/>
          </ac:spMkLst>
        </pc:spChg>
        <pc:spChg chg="mod">
          <ac:chgData name="王 欣捷" userId="b965477fa0aef5e6" providerId="LiveId" clId="{2B0FDB0B-89C3-479F-AB9D-D58F11732152}" dt="2021-03-07T15:13:49.642" v="2286" actId="1076"/>
          <ac:spMkLst>
            <pc:docMk/>
            <pc:sldMk cId="2789200128" sldId="684"/>
            <ac:spMk id="51" creationId="{0F041C80-D218-4AB7-8EB8-3229BDC9B354}"/>
          </ac:spMkLst>
        </pc:spChg>
        <pc:spChg chg="mod">
          <ac:chgData name="王 欣捷" userId="b965477fa0aef5e6" providerId="LiveId" clId="{2B0FDB0B-89C3-479F-AB9D-D58F11732152}" dt="2021-03-07T15:13:49.642" v="2286" actId="1076"/>
          <ac:spMkLst>
            <pc:docMk/>
            <pc:sldMk cId="2789200128" sldId="684"/>
            <ac:spMk id="52" creationId="{F815AB25-7F00-4214-B13F-CE9A249EC716}"/>
          </ac:spMkLst>
        </pc:spChg>
        <pc:spChg chg="mod">
          <ac:chgData name="王 欣捷" userId="b965477fa0aef5e6" providerId="LiveId" clId="{2B0FDB0B-89C3-479F-AB9D-D58F11732152}" dt="2021-03-07T15:13:49.642" v="2286" actId="1076"/>
          <ac:spMkLst>
            <pc:docMk/>
            <pc:sldMk cId="2789200128" sldId="684"/>
            <ac:spMk id="53" creationId="{C25C7BFA-5107-40DE-9FF6-3260C0CE726E}"/>
          </ac:spMkLst>
        </pc:spChg>
        <pc:spChg chg="mod">
          <ac:chgData name="王 欣捷" userId="b965477fa0aef5e6" providerId="LiveId" clId="{2B0FDB0B-89C3-479F-AB9D-D58F11732152}" dt="2021-03-07T15:13:49.642" v="2286" actId="1076"/>
          <ac:spMkLst>
            <pc:docMk/>
            <pc:sldMk cId="2789200128" sldId="684"/>
            <ac:spMk id="54" creationId="{388E2BD7-BBB6-4EBA-8CCD-391044D493ED}"/>
          </ac:spMkLst>
        </pc:spChg>
        <pc:spChg chg="mod">
          <ac:chgData name="王 欣捷" userId="b965477fa0aef5e6" providerId="LiveId" clId="{2B0FDB0B-89C3-479F-AB9D-D58F11732152}" dt="2021-03-07T15:13:49.642" v="2286" actId="1076"/>
          <ac:spMkLst>
            <pc:docMk/>
            <pc:sldMk cId="2789200128" sldId="684"/>
            <ac:spMk id="55" creationId="{589B4110-C96B-4D4C-8A8C-E16D518C3B12}"/>
          </ac:spMkLst>
        </pc:spChg>
        <pc:spChg chg="mod">
          <ac:chgData name="王 欣捷" userId="b965477fa0aef5e6" providerId="LiveId" clId="{2B0FDB0B-89C3-479F-AB9D-D58F11732152}" dt="2021-03-07T15:13:49.642" v="2286" actId="1076"/>
          <ac:spMkLst>
            <pc:docMk/>
            <pc:sldMk cId="2789200128" sldId="684"/>
            <ac:spMk id="56" creationId="{5A10629C-42AB-404A-867C-140B57802959}"/>
          </ac:spMkLst>
        </pc:spChg>
        <pc:spChg chg="mod">
          <ac:chgData name="王 欣捷" userId="b965477fa0aef5e6" providerId="LiveId" clId="{2B0FDB0B-89C3-479F-AB9D-D58F11732152}" dt="2021-03-07T15:13:49.642" v="2286" actId="1076"/>
          <ac:spMkLst>
            <pc:docMk/>
            <pc:sldMk cId="2789200128" sldId="684"/>
            <ac:spMk id="57" creationId="{6A57595D-B33D-4B1E-9E3C-B4EDA3381AE2}"/>
          </ac:spMkLst>
        </pc:spChg>
        <pc:spChg chg="mod">
          <ac:chgData name="王 欣捷" userId="b965477fa0aef5e6" providerId="LiveId" clId="{2B0FDB0B-89C3-479F-AB9D-D58F11732152}" dt="2021-03-07T15:13:49.642" v="2286" actId="1076"/>
          <ac:spMkLst>
            <pc:docMk/>
            <pc:sldMk cId="2789200128" sldId="684"/>
            <ac:spMk id="58" creationId="{178F35CB-279F-4714-A700-CBD931B270F1}"/>
          </ac:spMkLst>
        </pc:spChg>
        <pc:spChg chg="mod">
          <ac:chgData name="王 欣捷" userId="b965477fa0aef5e6" providerId="LiveId" clId="{2B0FDB0B-89C3-479F-AB9D-D58F11732152}" dt="2021-03-07T15:13:49.642" v="2286" actId="1076"/>
          <ac:spMkLst>
            <pc:docMk/>
            <pc:sldMk cId="2789200128" sldId="684"/>
            <ac:spMk id="59" creationId="{265C104A-B74B-4C99-B35F-6C8C2A988E5B}"/>
          </ac:spMkLst>
        </pc:spChg>
        <pc:spChg chg="mod">
          <ac:chgData name="王 欣捷" userId="b965477fa0aef5e6" providerId="LiveId" clId="{2B0FDB0B-89C3-479F-AB9D-D58F11732152}" dt="2021-03-07T15:13:49.642" v="2286" actId="1076"/>
          <ac:spMkLst>
            <pc:docMk/>
            <pc:sldMk cId="2789200128" sldId="684"/>
            <ac:spMk id="60" creationId="{D1CD8FFE-BC11-4676-846E-B553541ECAAE}"/>
          </ac:spMkLst>
        </pc:spChg>
        <pc:spChg chg="mod">
          <ac:chgData name="王 欣捷" userId="b965477fa0aef5e6" providerId="LiveId" clId="{2B0FDB0B-89C3-479F-AB9D-D58F11732152}" dt="2021-03-07T15:13:49.642" v="2286" actId="1076"/>
          <ac:spMkLst>
            <pc:docMk/>
            <pc:sldMk cId="2789200128" sldId="684"/>
            <ac:spMk id="61" creationId="{BC55A074-2DB0-4E0B-B42A-6C37B617642D}"/>
          </ac:spMkLst>
        </pc:spChg>
        <pc:spChg chg="mod">
          <ac:chgData name="王 欣捷" userId="b965477fa0aef5e6" providerId="LiveId" clId="{2B0FDB0B-89C3-479F-AB9D-D58F11732152}" dt="2021-03-07T15:13:49.642" v="2286" actId="1076"/>
          <ac:spMkLst>
            <pc:docMk/>
            <pc:sldMk cId="2789200128" sldId="684"/>
            <ac:spMk id="62" creationId="{E35617C5-CF05-4042-B2C3-7DF1B60C3B11}"/>
          </ac:spMkLst>
        </pc:spChg>
        <pc:spChg chg="mod">
          <ac:chgData name="王 欣捷" userId="b965477fa0aef5e6" providerId="LiveId" clId="{2B0FDB0B-89C3-479F-AB9D-D58F11732152}" dt="2021-03-07T15:13:49.642" v="2286" actId="1076"/>
          <ac:spMkLst>
            <pc:docMk/>
            <pc:sldMk cId="2789200128" sldId="684"/>
            <ac:spMk id="63" creationId="{21112D4C-A463-4A79-B5FA-04DC9C73CD52}"/>
          </ac:spMkLst>
        </pc:spChg>
        <pc:spChg chg="mod">
          <ac:chgData name="王 欣捷" userId="b965477fa0aef5e6" providerId="LiveId" clId="{2B0FDB0B-89C3-479F-AB9D-D58F11732152}" dt="2021-03-07T15:13:49.642" v="2286" actId="1076"/>
          <ac:spMkLst>
            <pc:docMk/>
            <pc:sldMk cId="2789200128" sldId="684"/>
            <ac:spMk id="64" creationId="{AC406A46-8CD2-48D6-98FC-6A304EDD32D1}"/>
          </ac:spMkLst>
        </pc:spChg>
        <pc:spChg chg="mod">
          <ac:chgData name="王 欣捷" userId="b965477fa0aef5e6" providerId="LiveId" clId="{2B0FDB0B-89C3-479F-AB9D-D58F11732152}" dt="2021-03-07T15:13:49.642" v="2286" actId="1076"/>
          <ac:spMkLst>
            <pc:docMk/>
            <pc:sldMk cId="2789200128" sldId="684"/>
            <ac:spMk id="65" creationId="{042A4BEC-EB4A-410A-9D95-A1BDCDCF3B98}"/>
          </ac:spMkLst>
        </pc:spChg>
        <pc:spChg chg="mod">
          <ac:chgData name="王 欣捷" userId="b965477fa0aef5e6" providerId="LiveId" clId="{2B0FDB0B-89C3-479F-AB9D-D58F11732152}" dt="2021-03-07T15:13:49.642" v="2286" actId="1076"/>
          <ac:spMkLst>
            <pc:docMk/>
            <pc:sldMk cId="2789200128" sldId="684"/>
            <ac:spMk id="66" creationId="{8826EEBC-81DE-42F1-BEA5-E105EA184381}"/>
          </ac:spMkLst>
        </pc:spChg>
        <pc:spChg chg="mod">
          <ac:chgData name="王 欣捷" userId="b965477fa0aef5e6" providerId="LiveId" clId="{2B0FDB0B-89C3-479F-AB9D-D58F11732152}" dt="2021-03-07T15:13:49.642" v="2286" actId="1076"/>
          <ac:spMkLst>
            <pc:docMk/>
            <pc:sldMk cId="2789200128" sldId="684"/>
            <ac:spMk id="67" creationId="{AC17EDBE-6605-44D7-BA11-46C6F8C5C39F}"/>
          </ac:spMkLst>
        </pc:spChg>
        <pc:spChg chg="mod">
          <ac:chgData name="王 欣捷" userId="b965477fa0aef5e6" providerId="LiveId" clId="{2B0FDB0B-89C3-479F-AB9D-D58F11732152}" dt="2021-03-07T15:13:49.642" v="2286" actId="1076"/>
          <ac:spMkLst>
            <pc:docMk/>
            <pc:sldMk cId="2789200128" sldId="684"/>
            <ac:spMk id="68" creationId="{85072ABA-45F5-4C8F-A9E4-32ED2F87FEAD}"/>
          </ac:spMkLst>
        </pc:spChg>
        <pc:spChg chg="mod">
          <ac:chgData name="王 欣捷" userId="b965477fa0aef5e6" providerId="LiveId" clId="{2B0FDB0B-89C3-479F-AB9D-D58F11732152}" dt="2021-03-07T15:13:49.642" v="2286" actId="1076"/>
          <ac:spMkLst>
            <pc:docMk/>
            <pc:sldMk cId="2789200128" sldId="684"/>
            <ac:spMk id="69" creationId="{F693E662-26DE-4BE5-9E17-725206F0EBC1}"/>
          </ac:spMkLst>
        </pc:spChg>
        <pc:spChg chg="mod">
          <ac:chgData name="王 欣捷" userId="b965477fa0aef5e6" providerId="LiveId" clId="{2B0FDB0B-89C3-479F-AB9D-D58F11732152}" dt="2021-03-07T15:13:49.642" v="2286" actId="1076"/>
          <ac:spMkLst>
            <pc:docMk/>
            <pc:sldMk cId="2789200128" sldId="684"/>
            <ac:spMk id="70" creationId="{998E47BF-2116-42E0-92C1-0A6342D5674B}"/>
          </ac:spMkLst>
        </pc:spChg>
        <pc:spChg chg="mod">
          <ac:chgData name="王 欣捷" userId="b965477fa0aef5e6" providerId="LiveId" clId="{2B0FDB0B-89C3-479F-AB9D-D58F11732152}" dt="2021-03-07T15:13:49.642" v="2286" actId="1076"/>
          <ac:spMkLst>
            <pc:docMk/>
            <pc:sldMk cId="2789200128" sldId="684"/>
            <ac:spMk id="71" creationId="{83DD696D-D4DD-4540-B317-304E7CC3485D}"/>
          </ac:spMkLst>
        </pc:spChg>
        <pc:spChg chg="mod">
          <ac:chgData name="王 欣捷" userId="b965477fa0aef5e6" providerId="LiveId" clId="{2B0FDB0B-89C3-479F-AB9D-D58F11732152}" dt="2021-03-07T15:14:12.881" v="2290"/>
          <ac:spMkLst>
            <pc:docMk/>
            <pc:sldMk cId="2789200128" sldId="684"/>
            <ac:spMk id="73" creationId="{8DFA0ED7-1F40-4444-AEEE-DDC8AE78EA74}"/>
          </ac:spMkLst>
        </pc:spChg>
        <pc:spChg chg="mod">
          <ac:chgData name="王 欣捷" userId="b965477fa0aef5e6" providerId="LiveId" clId="{2B0FDB0B-89C3-479F-AB9D-D58F11732152}" dt="2021-03-07T15:14:12.881" v="2290"/>
          <ac:spMkLst>
            <pc:docMk/>
            <pc:sldMk cId="2789200128" sldId="684"/>
            <ac:spMk id="75" creationId="{9D1F8A2B-449C-4747-BC0D-65B6BA80FEAD}"/>
          </ac:spMkLst>
        </pc:spChg>
        <pc:spChg chg="mod">
          <ac:chgData name="王 欣捷" userId="b965477fa0aef5e6" providerId="LiveId" clId="{2B0FDB0B-89C3-479F-AB9D-D58F11732152}" dt="2021-03-07T15:14:12.881" v="2290"/>
          <ac:spMkLst>
            <pc:docMk/>
            <pc:sldMk cId="2789200128" sldId="684"/>
            <ac:spMk id="76" creationId="{081DD910-BF1A-4B84-9FF0-1E2966400CD9}"/>
          </ac:spMkLst>
        </pc:spChg>
        <pc:spChg chg="mod">
          <ac:chgData name="王 欣捷" userId="b965477fa0aef5e6" providerId="LiveId" clId="{2B0FDB0B-89C3-479F-AB9D-D58F11732152}" dt="2021-03-07T15:14:12.881" v="2290"/>
          <ac:spMkLst>
            <pc:docMk/>
            <pc:sldMk cId="2789200128" sldId="684"/>
            <ac:spMk id="77" creationId="{C968DC7A-3FC8-4670-9E28-F9FAAD98CEEB}"/>
          </ac:spMkLst>
        </pc:spChg>
        <pc:spChg chg="mod">
          <ac:chgData name="王 欣捷" userId="b965477fa0aef5e6" providerId="LiveId" clId="{2B0FDB0B-89C3-479F-AB9D-D58F11732152}" dt="2021-03-07T15:14:12.881" v="2290"/>
          <ac:spMkLst>
            <pc:docMk/>
            <pc:sldMk cId="2789200128" sldId="684"/>
            <ac:spMk id="78" creationId="{85ED74D2-FC72-44DA-81B5-8568573544AA}"/>
          </ac:spMkLst>
        </pc:spChg>
        <pc:spChg chg="mod">
          <ac:chgData name="王 欣捷" userId="b965477fa0aef5e6" providerId="LiveId" clId="{2B0FDB0B-89C3-479F-AB9D-D58F11732152}" dt="2021-03-07T15:14:12.881" v="2290"/>
          <ac:spMkLst>
            <pc:docMk/>
            <pc:sldMk cId="2789200128" sldId="684"/>
            <ac:spMk id="79" creationId="{3EB0DD78-2950-4FFB-BE5A-AFD3C52176D0}"/>
          </ac:spMkLst>
        </pc:spChg>
        <pc:spChg chg="mod">
          <ac:chgData name="王 欣捷" userId="b965477fa0aef5e6" providerId="LiveId" clId="{2B0FDB0B-89C3-479F-AB9D-D58F11732152}" dt="2021-03-07T15:14:12.881" v="2290"/>
          <ac:spMkLst>
            <pc:docMk/>
            <pc:sldMk cId="2789200128" sldId="684"/>
            <ac:spMk id="80" creationId="{89469B16-8D85-4250-9FA8-02F1ECA0D306}"/>
          </ac:spMkLst>
        </pc:spChg>
        <pc:spChg chg="mod">
          <ac:chgData name="王 欣捷" userId="b965477fa0aef5e6" providerId="LiveId" clId="{2B0FDB0B-89C3-479F-AB9D-D58F11732152}" dt="2021-03-07T15:14:12.881" v="2290"/>
          <ac:spMkLst>
            <pc:docMk/>
            <pc:sldMk cId="2789200128" sldId="684"/>
            <ac:spMk id="81" creationId="{7D652522-4276-44C6-86CE-8C8D8CDAC94A}"/>
          </ac:spMkLst>
        </pc:spChg>
        <pc:spChg chg="mod">
          <ac:chgData name="王 欣捷" userId="b965477fa0aef5e6" providerId="LiveId" clId="{2B0FDB0B-89C3-479F-AB9D-D58F11732152}" dt="2021-03-07T15:14:12.881" v="2290"/>
          <ac:spMkLst>
            <pc:docMk/>
            <pc:sldMk cId="2789200128" sldId="684"/>
            <ac:spMk id="82" creationId="{616C40D2-DD77-4950-87A8-8BB80F59CFCD}"/>
          </ac:spMkLst>
        </pc:spChg>
        <pc:spChg chg="mod">
          <ac:chgData name="王 欣捷" userId="b965477fa0aef5e6" providerId="LiveId" clId="{2B0FDB0B-89C3-479F-AB9D-D58F11732152}" dt="2021-03-07T15:14:12.881" v="2290"/>
          <ac:spMkLst>
            <pc:docMk/>
            <pc:sldMk cId="2789200128" sldId="684"/>
            <ac:spMk id="83" creationId="{EFCF4DAB-911B-483C-B8BA-9149466C2097}"/>
          </ac:spMkLst>
        </pc:spChg>
        <pc:spChg chg="mod">
          <ac:chgData name="王 欣捷" userId="b965477fa0aef5e6" providerId="LiveId" clId="{2B0FDB0B-89C3-479F-AB9D-D58F11732152}" dt="2021-03-07T15:14:12.881" v="2290"/>
          <ac:spMkLst>
            <pc:docMk/>
            <pc:sldMk cId="2789200128" sldId="684"/>
            <ac:spMk id="84" creationId="{061979D7-BEAA-4B76-BFBE-8569E8FAD947}"/>
          </ac:spMkLst>
        </pc:spChg>
        <pc:spChg chg="mod">
          <ac:chgData name="王 欣捷" userId="b965477fa0aef5e6" providerId="LiveId" clId="{2B0FDB0B-89C3-479F-AB9D-D58F11732152}" dt="2021-03-07T15:14:12.881" v="2290"/>
          <ac:spMkLst>
            <pc:docMk/>
            <pc:sldMk cId="2789200128" sldId="684"/>
            <ac:spMk id="85" creationId="{D7938F34-2675-4052-B51F-D6313AF67854}"/>
          </ac:spMkLst>
        </pc:spChg>
        <pc:spChg chg="mod">
          <ac:chgData name="王 欣捷" userId="b965477fa0aef5e6" providerId="LiveId" clId="{2B0FDB0B-89C3-479F-AB9D-D58F11732152}" dt="2021-03-07T15:14:12.881" v="2290"/>
          <ac:spMkLst>
            <pc:docMk/>
            <pc:sldMk cId="2789200128" sldId="684"/>
            <ac:spMk id="86" creationId="{AAD397AC-15C7-49FA-832D-60C74A159BA5}"/>
          </ac:spMkLst>
        </pc:spChg>
        <pc:spChg chg="mod">
          <ac:chgData name="王 欣捷" userId="b965477fa0aef5e6" providerId="LiveId" clId="{2B0FDB0B-89C3-479F-AB9D-D58F11732152}" dt="2021-03-07T15:14:12.881" v="2290"/>
          <ac:spMkLst>
            <pc:docMk/>
            <pc:sldMk cId="2789200128" sldId="684"/>
            <ac:spMk id="87" creationId="{02E35E1F-D4E3-49A4-B060-2118ECC7F9BB}"/>
          </ac:spMkLst>
        </pc:spChg>
        <pc:spChg chg="mod">
          <ac:chgData name="王 欣捷" userId="b965477fa0aef5e6" providerId="LiveId" clId="{2B0FDB0B-89C3-479F-AB9D-D58F11732152}" dt="2021-03-07T15:14:12.881" v="2290"/>
          <ac:spMkLst>
            <pc:docMk/>
            <pc:sldMk cId="2789200128" sldId="684"/>
            <ac:spMk id="88" creationId="{0362C7EB-BFF8-4D7B-9072-36AA416DB6D7}"/>
          </ac:spMkLst>
        </pc:spChg>
        <pc:spChg chg="mod">
          <ac:chgData name="王 欣捷" userId="b965477fa0aef5e6" providerId="LiveId" clId="{2B0FDB0B-89C3-479F-AB9D-D58F11732152}" dt="2021-03-07T15:14:12.881" v="2290"/>
          <ac:spMkLst>
            <pc:docMk/>
            <pc:sldMk cId="2789200128" sldId="684"/>
            <ac:spMk id="89" creationId="{F2752375-3137-4E53-94F0-BB6927953C5D}"/>
          </ac:spMkLst>
        </pc:spChg>
        <pc:spChg chg="mod">
          <ac:chgData name="王 欣捷" userId="b965477fa0aef5e6" providerId="LiveId" clId="{2B0FDB0B-89C3-479F-AB9D-D58F11732152}" dt="2021-03-07T15:14:12.881" v="2290"/>
          <ac:spMkLst>
            <pc:docMk/>
            <pc:sldMk cId="2789200128" sldId="684"/>
            <ac:spMk id="90" creationId="{44762848-FDA9-4F02-9864-A3852925FFC3}"/>
          </ac:spMkLst>
        </pc:spChg>
        <pc:spChg chg="mod">
          <ac:chgData name="王 欣捷" userId="b965477fa0aef5e6" providerId="LiveId" clId="{2B0FDB0B-89C3-479F-AB9D-D58F11732152}" dt="2021-03-07T15:14:12.881" v="2290"/>
          <ac:spMkLst>
            <pc:docMk/>
            <pc:sldMk cId="2789200128" sldId="684"/>
            <ac:spMk id="91" creationId="{C2AF43D4-EE1C-4037-BA66-E3EE15CEF85E}"/>
          </ac:spMkLst>
        </pc:spChg>
        <pc:spChg chg="mod">
          <ac:chgData name="王 欣捷" userId="b965477fa0aef5e6" providerId="LiveId" clId="{2B0FDB0B-89C3-479F-AB9D-D58F11732152}" dt="2021-03-07T15:14:12.881" v="2290"/>
          <ac:spMkLst>
            <pc:docMk/>
            <pc:sldMk cId="2789200128" sldId="684"/>
            <ac:spMk id="92" creationId="{7FFB3FC1-994D-4A1B-960D-DC19463760EE}"/>
          </ac:spMkLst>
        </pc:spChg>
        <pc:spChg chg="mod">
          <ac:chgData name="王 欣捷" userId="b965477fa0aef5e6" providerId="LiveId" clId="{2B0FDB0B-89C3-479F-AB9D-D58F11732152}" dt="2021-03-07T15:14:12.881" v="2290"/>
          <ac:spMkLst>
            <pc:docMk/>
            <pc:sldMk cId="2789200128" sldId="684"/>
            <ac:spMk id="93" creationId="{312FCD22-6A04-442F-B244-877F4499E55B}"/>
          </ac:spMkLst>
        </pc:spChg>
        <pc:spChg chg="mod">
          <ac:chgData name="王 欣捷" userId="b965477fa0aef5e6" providerId="LiveId" clId="{2B0FDB0B-89C3-479F-AB9D-D58F11732152}" dt="2021-03-07T15:14:12.881" v="2290"/>
          <ac:spMkLst>
            <pc:docMk/>
            <pc:sldMk cId="2789200128" sldId="684"/>
            <ac:spMk id="94" creationId="{4A79AEDD-43F9-4A90-AD68-2C38D0961288}"/>
          </ac:spMkLst>
        </pc:spChg>
        <pc:spChg chg="mod">
          <ac:chgData name="王 欣捷" userId="b965477fa0aef5e6" providerId="LiveId" clId="{2B0FDB0B-89C3-479F-AB9D-D58F11732152}" dt="2021-03-07T15:14:12.881" v="2290"/>
          <ac:spMkLst>
            <pc:docMk/>
            <pc:sldMk cId="2789200128" sldId="684"/>
            <ac:spMk id="95" creationId="{BEFCF5DC-C12C-491D-A6A8-69B5ADA1CC82}"/>
          </ac:spMkLst>
        </pc:spChg>
        <pc:spChg chg="mod">
          <ac:chgData name="王 欣捷" userId="b965477fa0aef5e6" providerId="LiveId" clId="{2B0FDB0B-89C3-479F-AB9D-D58F11732152}" dt="2021-03-07T15:14:12.881" v="2290"/>
          <ac:spMkLst>
            <pc:docMk/>
            <pc:sldMk cId="2789200128" sldId="684"/>
            <ac:spMk id="96" creationId="{7ADCDFB7-A98C-4D5A-AC6B-72CFEC4D2903}"/>
          </ac:spMkLst>
        </pc:spChg>
        <pc:spChg chg="mod ord">
          <ac:chgData name="王 欣捷" userId="b965477fa0aef5e6" providerId="LiveId" clId="{2B0FDB0B-89C3-479F-AB9D-D58F11732152}" dt="2021-03-07T15:13:42.635" v="2283" actId="700"/>
          <ac:spMkLst>
            <pc:docMk/>
            <pc:sldMk cId="2789200128" sldId="684"/>
            <ac:spMk id="20482" creationId="{2BB9EDB5-D160-4F2A-B704-20754CE43410}"/>
          </ac:spMkLst>
        </pc:spChg>
        <pc:grpChg chg="add mod">
          <ac:chgData name="王 欣捷" userId="b965477fa0aef5e6" providerId="LiveId" clId="{2B0FDB0B-89C3-479F-AB9D-D58F11732152}" dt="2021-03-07T15:13:52.477" v="2288"/>
          <ac:grpSpMkLst>
            <pc:docMk/>
            <pc:sldMk cId="2789200128" sldId="684"/>
            <ac:grpSpMk id="47" creationId="{D74388CC-3F13-4175-A55E-6FB8C517825F}"/>
          </ac:grpSpMkLst>
        </pc:grpChg>
        <pc:grpChg chg="mod">
          <ac:chgData name="王 欣捷" userId="b965477fa0aef5e6" providerId="LiveId" clId="{2B0FDB0B-89C3-479F-AB9D-D58F11732152}" dt="2021-03-07T15:13:49.642" v="2286" actId="1076"/>
          <ac:grpSpMkLst>
            <pc:docMk/>
            <pc:sldMk cId="2789200128" sldId="684"/>
            <ac:grpSpMk id="49" creationId="{20D9750B-E6F7-49F6-9EBB-B31A7196F0F3}"/>
          </ac:grpSpMkLst>
        </pc:grpChg>
        <pc:grpChg chg="add del mod">
          <ac:chgData name="王 欣捷" userId="b965477fa0aef5e6" providerId="LiveId" clId="{2B0FDB0B-89C3-479F-AB9D-D58F11732152}" dt="2021-03-07T15:14:13.737" v="2291"/>
          <ac:grpSpMkLst>
            <pc:docMk/>
            <pc:sldMk cId="2789200128" sldId="684"/>
            <ac:grpSpMk id="72" creationId="{1632E5EC-0C9D-4B0F-B0AF-11CC413EAA62}"/>
          </ac:grpSpMkLst>
        </pc:grpChg>
        <pc:grpChg chg="mod">
          <ac:chgData name="王 欣捷" userId="b965477fa0aef5e6" providerId="LiveId" clId="{2B0FDB0B-89C3-479F-AB9D-D58F11732152}" dt="2021-03-07T15:14:12.881" v="2290"/>
          <ac:grpSpMkLst>
            <pc:docMk/>
            <pc:sldMk cId="2789200128" sldId="684"/>
            <ac:grpSpMk id="74" creationId="{DAE82AFA-2211-495A-BC2E-11AC06F2018E}"/>
          </ac:grpSpMkLst>
        </pc:grpChg>
        <pc:grpChg chg="mod">
          <ac:chgData name="王 欣捷" userId="b965477fa0aef5e6" providerId="LiveId" clId="{2B0FDB0B-89C3-479F-AB9D-D58F11732152}" dt="2021-03-07T15:13:57.906" v="2289" actId="122"/>
          <ac:grpSpMkLst>
            <pc:docMk/>
            <pc:sldMk cId="2789200128" sldId="684"/>
            <ac:grpSpMk id="20511" creationId="{359C6495-374A-4BB1-A1D5-F3756713A33F}"/>
          </ac:grpSpMkLst>
        </pc:grpChg>
      </pc:sldChg>
      <pc:sldChg chg="addSp delSp modSp add del mod modAnim">
        <pc:chgData name="王 欣捷" userId="b965477fa0aef5e6" providerId="LiveId" clId="{2B0FDB0B-89C3-479F-AB9D-D58F11732152}" dt="2021-03-07T15:15:43.096" v="2308" actId="47"/>
        <pc:sldMkLst>
          <pc:docMk/>
          <pc:sldMk cId="2530077488" sldId="685"/>
        </pc:sldMkLst>
        <pc:spChg chg="mod">
          <ac:chgData name="王 欣捷" userId="b965477fa0aef5e6" providerId="LiveId" clId="{2B0FDB0B-89C3-479F-AB9D-D58F11732152}" dt="2021-03-07T15:14:26.023" v="2295" actId="1076"/>
          <ac:spMkLst>
            <pc:docMk/>
            <pc:sldMk cId="2530077488" sldId="685"/>
            <ac:spMk id="73" creationId="{DB525514-6B11-4CE5-8D3E-C0A8CC367600}"/>
          </ac:spMkLst>
        </pc:spChg>
        <pc:spChg chg="mod">
          <ac:chgData name="王 欣捷" userId="b965477fa0aef5e6" providerId="LiveId" clId="{2B0FDB0B-89C3-479F-AB9D-D58F11732152}" dt="2021-03-07T15:14:26.023" v="2295" actId="1076"/>
          <ac:spMkLst>
            <pc:docMk/>
            <pc:sldMk cId="2530077488" sldId="685"/>
            <ac:spMk id="75" creationId="{CCB434F4-35CE-4FC6-BFB1-778C0B258467}"/>
          </ac:spMkLst>
        </pc:spChg>
        <pc:spChg chg="mod">
          <ac:chgData name="王 欣捷" userId="b965477fa0aef5e6" providerId="LiveId" clId="{2B0FDB0B-89C3-479F-AB9D-D58F11732152}" dt="2021-03-07T15:14:26.023" v="2295" actId="1076"/>
          <ac:spMkLst>
            <pc:docMk/>
            <pc:sldMk cId="2530077488" sldId="685"/>
            <ac:spMk id="76" creationId="{9006B1F1-11DA-42E2-9CF7-69D222871163}"/>
          </ac:spMkLst>
        </pc:spChg>
        <pc:spChg chg="mod">
          <ac:chgData name="王 欣捷" userId="b965477fa0aef5e6" providerId="LiveId" clId="{2B0FDB0B-89C3-479F-AB9D-D58F11732152}" dt="2021-03-07T15:14:26.023" v="2295" actId="1076"/>
          <ac:spMkLst>
            <pc:docMk/>
            <pc:sldMk cId="2530077488" sldId="685"/>
            <ac:spMk id="77" creationId="{9AF7655C-4FB8-4AF1-8B27-94DCFBD390D4}"/>
          </ac:spMkLst>
        </pc:spChg>
        <pc:spChg chg="mod">
          <ac:chgData name="王 欣捷" userId="b965477fa0aef5e6" providerId="LiveId" clId="{2B0FDB0B-89C3-479F-AB9D-D58F11732152}" dt="2021-03-07T15:14:26.023" v="2295" actId="1076"/>
          <ac:spMkLst>
            <pc:docMk/>
            <pc:sldMk cId="2530077488" sldId="685"/>
            <ac:spMk id="78" creationId="{D6AD8847-4D37-4A84-8235-6317E991FFF4}"/>
          </ac:spMkLst>
        </pc:spChg>
        <pc:spChg chg="mod">
          <ac:chgData name="王 欣捷" userId="b965477fa0aef5e6" providerId="LiveId" clId="{2B0FDB0B-89C3-479F-AB9D-D58F11732152}" dt="2021-03-07T15:14:26.023" v="2295" actId="1076"/>
          <ac:spMkLst>
            <pc:docMk/>
            <pc:sldMk cId="2530077488" sldId="685"/>
            <ac:spMk id="79" creationId="{2152CB10-2A4A-4789-9E47-4042286909F8}"/>
          </ac:spMkLst>
        </pc:spChg>
        <pc:spChg chg="mod">
          <ac:chgData name="王 欣捷" userId="b965477fa0aef5e6" providerId="LiveId" clId="{2B0FDB0B-89C3-479F-AB9D-D58F11732152}" dt="2021-03-07T15:14:26.023" v="2295" actId="1076"/>
          <ac:spMkLst>
            <pc:docMk/>
            <pc:sldMk cId="2530077488" sldId="685"/>
            <ac:spMk id="80" creationId="{977F3B92-78D1-4E77-9942-851554C28BD0}"/>
          </ac:spMkLst>
        </pc:spChg>
        <pc:spChg chg="mod">
          <ac:chgData name="王 欣捷" userId="b965477fa0aef5e6" providerId="LiveId" clId="{2B0FDB0B-89C3-479F-AB9D-D58F11732152}" dt="2021-03-07T15:14:26.023" v="2295" actId="1076"/>
          <ac:spMkLst>
            <pc:docMk/>
            <pc:sldMk cId="2530077488" sldId="685"/>
            <ac:spMk id="81" creationId="{9814A86F-A6A4-4C04-94FF-65F09043278D}"/>
          </ac:spMkLst>
        </pc:spChg>
        <pc:spChg chg="mod">
          <ac:chgData name="王 欣捷" userId="b965477fa0aef5e6" providerId="LiveId" clId="{2B0FDB0B-89C3-479F-AB9D-D58F11732152}" dt="2021-03-07T15:14:26.023" v="2295" actId="1076"/>
          <ac:spMkLst>
            <pc:docMk/>
            <pc:sldMk cId="2530077488" sldId="685"/>
            <ac:spMk id="82" creationId="{5821F43C-B4FC-4E10-998E-B94F210EA00A}"/>
          </ac:spMkLst>
        </pc:spChg>
        <pc:spChg chg="mod">
          <ac:chgData name="王 欣捷" userId="b965477fa0aef5e6" providerId="LiveId" clId="{2B0FDB0B-89C3-479F-AB9D-D58F11732152}" dt="2021-03-07T15:14:26.023" v="2295" actId="1076"/>
          <ac:spMkLst>
            <pc:docMk/>
            <pc:sldMk cId="2530077488" sldId="685"/>
            <ac:spMk id="83" creationId="{CD4679B8-B69C-4D1E-AF44-BF749A59B4C7}"/>
          </ac:spMkLst>
        </pc:spChg>
        <pc:spChg chg="mod">
          <ac:chgData name="王 欣捷" userId="b965477fa0aef5e6" providerId="LiveId" clId="{2B0FDB0B-89C3-479F-AB9D-D58F11732152}" dt="2021-03-07T15:14:26.023" v="2295" actId="1076"/>
          <ac:spMkLst>
            <pc:docMk/>
            <pc:sldMk cId="2530077488" sldId="685"/>
            <ac:spMk id="84" creationId="{0806E281-36CB-46B4-B21B-8B87091EFFF4}"/>
          </ac:spMkLst>
        </pc:spChg>
        <pc:spChg chg="mod">
          <ac:chgData name="王 欣捷" userId="b965477fa0aef5e6" providerId="LiveId" clId="{2B0FDB0B-89C3-479F-AB9D-D58F11732152}" dt="2021-03-07T15:14:26.023" v="2295" actId="1076"/>
          <ac:spMkLst>
            <pc:docMk/>
            <pc:sldMk cId="2530077488" sldId="685"/>
            <ac:spMk id="85" creationId="{4D4D62D4-A0FD-4DC1-9C0B-A21304635628}"/>
          </ac:spMkLst>
        </pc:spChg>
        <pc:spChg chg="mod">
          <ac:chgData name="王 欣捷" userId="b965477fa0aef5e6" providerId="LiveId" clId="{2B0FDB0B-89C3-479F-AB9D-D58F11732152}" dt="2021-03-07T15:14:26.023" v="2295" actId="1076"/>
          <ac:spMkLst>
            <pc:docMk/>
            <pc:sldMk cId="2530077488" sldId="685"/>
            <ac:spMk id="86" creationId="{CB6A7A2B-C2F7-4578-94A5-478B0851A3AC}"/>
          </ac:spMkLst>
        </pc:spChg>
        <pc:spChg chg="mod">
          <ac:chgData name="王 欣捷" userId="b965477fa0aef5e6" providerId="LiveId" clId="{2B0FDB0B-89C3-479F-AB9D-D58F11732152}" dt="2021-03-07T15:14:26.023" v="2295" actId="1076"/>
          <ac:spMkLst>
            <pc:docMk/>
            <pc:sldMk cId="2530077488" sldId="685"/>
            <ac:spMk id="87" creationId="{6BDD7592-C1BE-4363-9FC1-2ECC64D28723}"/>
          </ac:spMkLst>
        </pc:spChg>
        <pc:spChg chg="mod">
          <ac:chgData name="王 欣捷" userId="b965477fa0aef5e6" providerId="LiveId" clId="{2B0FDB0B-89C3-479F-AB9D-D58F11732152}" dt="2021-03-07T15:14:26.023" v="2295" actId="1076"/>
          <ac:spMkLst>
            <pc:docMk/>
            <pc:sldMk cId="2530077488" sldId="685"/>
            <ac:spMk id="88" creationId="{472955E7-42B1-46C6-B79C-B6A30AAEACA5}"/>
          </ac:spMkLst>
        </pc:spChg>
        <pc:spChg chg="mod">
          <ac:chgData name="王 欣捷" userId="b965477fa0aef5e6" providerId="LiveId" clId="{2B0FDB0B-89C3-479F-AB9D-D58F11732152}" dt="2021-03-07T15:14:26.023" v="2295" actId="1076"/>
          <ac:spMkLst>
            <pc:docMk/>
            <pc:sldMk cId="2530077488" sldId="685"/>
            <ac:spMk id="89" creationId="{073736E6-2281-4FDD-A091-C68EC1500260}"/>
          </ac:spMkLst>
        </pc:spChg>
        <pc:spChg chg="mod">
          <ac:chgData name="王 欣捷" userId="b965477fa0aef5e6" providerId="LiveId" clId="{2B0FDB0B-89C3-479F-AB9D-D58F11732152}" dt="2021-03-07T15:14:26.023" v="2295" actId="1076"/>
          <ac:spMkLst>
            <pc:docMk/>
            <pc:sldMk cId="2530077488" sldId="685"/>
            <ac:spMk id="90" creationId="{DEC14154-C160-4A97-8988-F494C5B505FD}"/>
          </ac:spMkLst>
        </pc:spChg>
        <pc:spChg chg="mod">
          <ac:chgData name="王 欣捷" userId="b965477fa0aef5e6" providerId="LiveId" clId="{2B0FDB0B-89C3-479F-AB9D-D58F11732152}" dt="2021-03-07T15:14:26.023" v="2295" actId="1076"/>
          <ac:spMkLst>
            <pc:docMk/>
            <pc:sldMk cId="2530077488" sldId="685"/>
            <ac:spMk id="91" creationId="{BBE5FADB-A050-4D7F-BE01-960AE2D2287B}"/>
          </ac:spMkLst>
        </pc:spChg>
        <pc:spChg chg="add del mod">
          <ac:chgData name="王 欣捷" userId="b965477fa0aef5e6" providerId="LiveId" clId="{2B0FDB0B-89C3-479F-AB9D-D58F11732152}" dt="2021-03-07T15:15:36.227" v="2307" actId="478"/>
          <ac:spMkLst>
            <pc:docMk/>
            <pc:sldMk cId="2530077488" sldId="685"/>
            <ac:spMk id="92" creationId="{807114C2-3FA3-4A9E-9FCE-5E29F424DC57}"/>
          </ac:spMkLst>
        </pc:spChg>
        <pc:grpChg chg="add mod">
          <ac:chgData name="王 欣捷" userId="b965477fa0aef5e6" providerId="LiveId" clId="{2B0FDB0B-89C3-479F-AB9D-D58F11732152}" dt="2021-03-07T15:14:26.023" v="2295" actId="1076"/>
          <ac:grpSpMkLst>
            <pc:docMk/>
            <pc:sldMk cId="2530077488" sldId="685"/>
            <ac:grpSpMk id="72" creationId="{64C3305F-4B28-42C6-8FAA-1857543D7AC1}"/>
          </ac:grpSpMkLst>
        </pc:grpChg>
        <pc:grpChg chg="mod">
          <ac:chgData name="王 欣捷" userId="b965477fa0aef5e6" providerId="LiveId" clId="{2B0FDB0B-89C3-479F-AB9D-D58F11732152}" dt="2021-03-07T15:14:26.023" v="2295" actId="1076"/>
          <ac:grpSpMkLst>
            <pc:docMk/>
            <pc:sldMk cId="2530077488" sldId="685"/>
            <ac:grpSpMk id="74" creationId="{833EAF05-C30D-4122-8CC0-3BA5B841F384}"/>
          </ac:grpSpMkLst>
        </pc:grpChg>
        <pc:graphicFrameChg chg="del">
          <ac:chgData name="王 欣捷" userId="b965477fa0aef5e6" providerId="LiveId" clId="{2B0FDB0B-89C3-479F-AB9D-D58F11732152}" dt="2021-03-07T15:14:17.693" v="2293" actId="478"/>
          <ac:graphicFrameMkLst>
            <pc:docMk/>
            <pc:sldMk cId="2530077488" sldId="685"/>
            <ac:graphicFrameMk id="45" creationId="{9C826786-1AC4-4839-A84A-A6A073DB0B5B}"/>
          </ac:graphicFrameMkLst>
        </pc:graphicFrameChg>
      </pc:sldChg>
      <pc:sldChg chg="add modAnim">
        <pc:chgData name="王 欣捷" userId="b965477fa0aef5e6" providerId="LiveId" clId="{2B0FDB0B-89C3-479F-AB9D-D58F11732152}" dt="2021-03-07T15:15:49.373" v="2309"/>
        <pc:sldMkLst>
          <pc:docMk/>
          <pc:sldMk cId="2942476236" sldId="686"/>
        </pc:sldMkLst>
      </pc:sldChg>
      <pc:sldChg chg="modSp add mod ord">
        <pc:chgData name="王 欣捷" userId="b965477fa0aef5e6" providerId="LiveId" clId="{2B0FDB0B-89C3-479F-AB9D-D58F11732152}" dt="2021-03-07T15:16:08.682" v="2313"/>
        <pc:sldMkLst>
          <pc:docMk/>
          <pc:sldMk cId="3675271058" sldId="687"/>
        </pc:sldMkLst>
        <pc:spChg chg="mod">
          <ac:chgData name="王 欣捷" userId="b965477fa0aef5e6" providerId="LiveId" clId="{2B0FDB0B-89C3-479F-AB9D-D58F11732152}" dt="2021-03-07T15:16:07.270" v="2311" actId="27636"/>
          <ac:spMkLst>
            <pc:docMk/>
            <pc:sldMk cId="3675271058" sldId="687"/>
            <ac:spMk id="73730" creationId="{45CE0624-8725-49AA-B014-C7190BE7E92F}"/>
          </ac:spMkLst>
        </pc:spChg>
      </pc:sldChg>
      <pc:sldMasterChg chg="modSp modSldLayout">
        <pc:chgData name="王 欣捷" userId="b965477fa0aef5e6" providerId="LiveId" clId="{2B0FDB0B-89C3-479F-AB9D-D58F11732152}" dt="2021-03-07T10:06:53.834" v="265"/>
        <pc:sldMasterMkLst>
          <pc:docMk/>
          <pc:sldMasterMk cId="2112128366" sldId="2147483648"/>
        </pc:sldMasterMkLst>
        <pc:spChg chg="mod">
          <ac:chgData name="王 欣捷" userId="b965477fa0aef5e6" providerId="LiveId" clId="{2B0FDB0B-89C3-479F-AB9D-D58F11732152}" dt="2021-03-07T10:06:53.834" v="265"/>
          <ac:spMkLst>
            <pc:docMk/>
            <pc:sldMasterMk cId="2112128366" sldId="2147483648"/>
            <ac:spMk id="2" creationId="{B58B70B3-EC28-4598-AE41-2C305DF81007}"/>
          </ac:spMkLst>
        </pc:spChg>
        <pc:spChg chg="mod">
          <ac:chgData name="王 欣捷" userId="b965477fa0aef5e6" providerId="LiveId" clId="{2B0FDB0B-89C3-479F-AB9D-D58F11732152}" dt="2021-03-07T10:06:53.834" v="265"/>
          <ac:spMkLst>
            <pc:docMk/>
            <pc:sldMasterMk cId="2112128366" sldId="2147483648"/>
            <ac:spMk id="3" creationId="{3FDCDE90-F43D-4369-AD29-CF580FA8FEC4}"/>
          </ac:spMkLst>
        </pc:spChg>
        <pc:spChg chg="mod">
          <ac:chgData name="王 欣捷" userId="b965477fa0aef5e6" providerId="LiveId" clId="{2B0FDB0B-89C3-479F-AB9D-D58F11732152}" dt="2021-03-07T10:06:53.834" v="265"/>
          <ac:spMkLst>
            <pc:docMk/>
            <pc:sldMasterMk cId="2112128366" sldId="2147483648"/>
            <ac:spMk id="4" creationId="{29A4D3F5-6CED-43E3-806E-C0166BD7586E}"/>
          </ac:spMkLst>
        </pc:spChg>
        <pc:spChg chg="mod">
          <ac:chgData name="王 欣捷" userId="b965477fa0aef5e6" providerId="LiveId" clId="{2B0FDB0B-89C3-479F-AB9D-D58F11732152}" dt="2021-03-07T10:06:53.834" v="265"/>
          <ac:spMkLst>
            <pc:docMk/>
            <pc:sldMasterMk cId="2112128366" sldId="2147483648"/>
            <ac:spMk id="5" creationId="{E986801C-3BD9-4085-A54B-9D1567D250A5}"/>
          </ac:spMkLst>
        </pc:spChg>
        <pc:spChg chg="mod">
          <ac:chgData name="王 欣捷" userId="b965477fa0aef5e6" providerId="LiveId" clId="{2B0FDB0B-89C3-479F-AB9D-D58F11732152}" dt="2021-03-07T10:06:53.834" v="265"/>
          <ac:spMkLst>
            <pc:docMk/>
            <pc:sldMasterMk cId="2112128366" sldId="2147483648"/>
            <ac:spMk id="6" creationId="{90A21B81-8A94-4816-891B-83C14979429A}"/>
          </ac:spMkLst>
        </pc:spChg>
        <pc:spChg chg="mod">
          <ac:chgData name="王 欣捷" userId="b965477fa0aef5e6" providerId="LiveId" clId="{2B0FDB0B-89C3-479F-AB9D-D58F11732152}" dt="2021-03-07T10:06:53.834" v="265"/>
          <ac:spMkLst>
            <pc:docMk/>
            <pc:sldMasterMk cId="2112128366" sldId="2147483648"/>
            <ac:spMk id="9" creationId="{AF595CB2-4081-473A-9E1A-9DBA41E04D82}"/>
          </ac:spMkLst>
        </pc:spChg>
        <pc:sldLayoutChg chg="modSp">
          <pc:chgData name="王 欣捷" userId="b965477fa0aef5e6" providerId="LiveId" clId="{2B0FDB0B-89C3-479F-AB9D-D58F11732152}" dt="2021-03-07T10:06:53.834" v="265"/>
          <pc:sldLayoutMkLst>
            <pc:docMk/>
            <pc:sldMasterMk cId="2112128366" sldId="2147483648"/>
            <pc:sldLayoutMk cId="1276965503" sldId="2147483649"/>
          </pc:sldLayoutMkLst>
          <pc:spChg chg="mod">
            <ac:chgData name="王 欣捷" userId="b965477fa0aef5e6" providerId="LiveId" clId="{2B0FDB0B-89C3-479F-AB9D-D58F11732152}" dt="2021-03-07T10:06:53.834" v="265"/>
            <ac:spMkLst>
              <pc:docMk/>
              <pc:sldMasterMk cId="2112128366" sldId="2147483648"/>
              <pc:sldLayoutMk cId="1276965503" sldId="2147483649"/>
              <ac:spMk id="2" creationId="{7DBB8268-422D-4307-8369-DF84BA77476B}"/>
            </ac:spMkLst>
          </pc:spChg>
          <pc:spChg chg="mod">
            <ac:chgData name="王 欣捷" userId="b965477fa0aef5e6" providerId="LiveId" clId="{2B0FDB0B-89C3-479F-AB9D-D58F11732152}" dt="2021-03-07T10:06:53.834" v="265"/>
            <ac:spMkLst>
              <pc:docMk/>
              <pc:sldMasterMk cId="2112128366" sldId="2147483648"/>
              <pc:sldLayoutMk cId="1276965503" sldId="2147483649"/>
              <ac:spMk id="3" creationId="{8D3A0284-A5AC-46D9-8C5B-3F0428FCFF64}"/>
            </ac:spMkLst>
          </pc:spChg>
          <pc:picChg chg="mod">
            <ac:chgData name="王 欣捷" userId="b965477fa0aef5e6" providerId="LiveId" clId="{2B0FDB0B-89C3-479F-AB9D-D58F11732152}" dt="2021-03-07T10:06:53.834" v="265"/>
            <ac:picMkLst>
              <pc:docMk/>
              <pc:sldMasterMk cId="2112128366" sldId="2147483648"/>
              <pc:sldLayoutMk cId="1276965503" sldId="2147483649"/>
              <ac:picMk id="8" creationId="{2302524C-C204-47A8-A386-2CA1940ADE70}"/>
            </ac:picMkLst>
          </pc:picChg>
        </pc:sldLayoutChg>
        <pc:sldLayoutChg chg="modSp">
          <pc:chgData name="王 欣捷" userId="b965477fa0aef5e6" providerId="LiveId" clId="{2B0FDB0B-89C3-479F-AB9D-D58F11732152}" dt="2021-03-07T10:06:53.834" v="265"/>
          <pc:sldLayoutMkLst>
            <pc:docMk/>
            <pc:sldMasterMk cId="2112128366" sldId="2147483648"/>
            <pc:sldLayoutMk cId="2488446812" sldId="2147483651"/>
          </pc:sldLayoutMkLst>
          <pc:spChg chg="mod">
            <ac:chgData name="王 欣捷" userId="b965477fa0aef5e6" providerId="LiveId" clId="{2B0FDB0B-89C3-479F-AB9D-D58F11732152}" dt="2021-03-07T10:06:53.834" v="265"/>
            <ac:spMkLst>
              <pc:docMk/>
              <pc:sldMasterMk cId="2112128366" sldId="2147483648"/>
              <pc:sldLayoutMk cId="2488446812" sldId="2147483651"/>
              <ac:spMk id="2" creationId="{19DF987E-0DB7-4E90-BEDD-C5A512493F86}"/>
            </ac:spMkLst>
          </pc:spChg>
          <pc:spChg chg="mod">
            <ac:chgData name="王 欣捷" userId="b965477fa0aef5e6" providerId="LiveId" clId="{2B0FDB0B-89C3-479F-AB9D-D58F11732152}" dt="2021-03-07T10:06:53.834" v="265"/>
            <ac:spMkLst>
              <pc:docMk/>
              <pc:sldMasterMk cId="2112128366" sldId="2147483648"/>
              <pc:sldLayoutMk cId="2488446812" sldId="2147483651"/>
              <ac:spMk id="3" creationId="{32DDF364-2685-47D3-9983-7149CCAFA945}"/>
            </ac:spMkLst>
          </pc:spChg>
        </pc:sldLayoutChg>
        <pc:sldLayoutChg chg="modSp">
          <pc:chgData name="王 欣捷" userId="b965477fa0aef5e6" providerId="LiveId" clId="{2B0FDB0B-89C3-479F-AB9D-D58F11732152}" dt="2021-03-07T10:06:53.834" v="265"/>
          <pc:sldLayoutMkLst>
            <pc:docMk/>
            <pc:sldMasterMk cId="2112128366" sldId="2147483648"/>
            <pc:sldLayoutMk cId="1312264031" sldId="2147483652"/>
          </pc:sldLayoutMkLst>
          <pc:spChg chg="mod">
            <ac:chgData name="王 欣捷" userId="b965477fa0aef5e6" providerId="LiveId" clId="{2B0FDB0B-89C3-479F-AB9D-D58F11732152}" dt="2021-03-07T10:06:53.834" v="265"/>
            <ac:spMkLst>
              <pc:docMk/>
              <pc:sldMasterMk cId="2112128366" sldId="2147483648"/>
              <pc:sldLayoutMk cId="1312264031" sldId="2147483652"/>
              <ac:spMk id="3" creationId="{421480F1-C8B6-4D8D-80C6-909B003E804C}"/>
            </ac:spMkLst>
          </pc:spChg>
          <pc:spChg chg="mod">
            <ac:chgData name="王 欣捷" userId="b965477fa0aef5e6" providerId="LiveId" clId="{2B0FDB0B-89C3-479F-AB9D-D58F11732152}" dt="2021-03-07T10:06:53.834" v="265"/>
            <ac:spMkLst>
              <pc:docMk/>
              <pc:sldMasterMk cId="2112128366" sldId="2147483648"/>
              <pc:sldLayoutMk cId="1312264031" sldId="2147483652"/>
              <ac:spMk id="4" creationId="{32790CD7-0643-4DB0-8EA1-CD53E169B569}"/>
            </ac:spMkLst>
          </pc:spChg>
        </pc:sldLayoutChg>
        <pc:sldLayoutChg chg="modSp">
          <pc:chgData name="王 欣捷" userId="b965477fa0aef5e6" providerId="LiveId" clId="{2B0FDB0B-89C3-479F-AB9D-D58F11732152}" dt="2021-03-07T10:06:53.834" v="265"/>
          <pc:sldLayoutMkLst>
            <pc:docMk/>
            <pc:sldMasterMk cId="2112128366" sldId="2147483648"/>
            <pc:sldLayoutMk cId="4092700787" sldId="2147483653"/>
          </pc:sldLayoutMkLst>
          <pc:spChg chg="mod">
            <ac:chgData name="王 欣捷" userId="b965477fa0aef5e6" providerId="LiveId" clId="{2B0FDB0B-89C3-479F-AB9D-D58F11732152}" dt="2021-03-07T10:06:53.834" v="265"/>
            <ac:spMkLst>
              <pc:docMk/>
              <pc:sldMasterMk cId="2112128366" sldId="2147483648"/>
              <pc:sldLayoutMk cId="4092700787" sldId="2147483653"/>
              <ac:spMk id="2" creationId="{AE4656A9-190E-423A-B333-8EE3866D525A}"/>
            </ac:spMkLst>
          </pc:spChg>
          <pc:spChg chg="mod">
            <ac:chgData name="王 欣捷" userId="b965477fa0aef5e6" providerId="LiveId" clId="{2B0FDB0B-89C3-479F-AB9D-D58F11732152}" dt="2021-03-07T10:06:53.834" v="265"/>
            <ac:spMkLst>
              <pc:docMk/>
              <pc:sldMasterMk cId="2112128366" sldId="2147483648"/>
              <pc:sldLayoutMk cId="4092700787" sldId="2147483653"/>
              <ac:spMk id="3" creationId="{11F9B012-D079-4D3B-BAC0-AE43C3785448}"/>
            </ac:spMkLst>
          </pc:spChg>
          <pc:spChg chg="mod">
            <ac:chgData name="王 欣捷" userId="b965477fa0aef5e6" providerId="LiveId" clId="{2B0FDB0B-89C3-479F-AB9D-D58F11732152}" dt="2021-03-07T10:06:53.834" v="265"/>
            <ac:spMkLst>
              <pc:docMk/>
              <pc:sldMasterMk cId="2112128366" sldId="2147483648"/>
              <pc:sldLayoutMk cId="4092700787" sldId="2147483653"/>
              <ac:spMk id="4" creationId="{E739B9EA-0633-412F-9749-4707B8B02020}"/>
            </ac:spMkLst>
          </pc:spChg>
          <pc:spChg chg="mod">
            <ac:chgData name="王 欣捷" userId="b965477fa0aef5e6" providerId="LiveId" clId="{2B0FDB0B-89C3-479F-AB9D-D58F11732152}" dt="2021-03-07T10:06:53.834" v="265"/>
            <ac:spMkLst>
              <pc:docMk/>
              <pc:sldMasterMk cId="2112128366" sldId="2147483648"/>
              <pc:sldLayoutMk cId="4092700787" sldId="2147483653"/>
              <ac:spMk id="5" creationId="{B26D81A0-5DEA-49B4-9F96-EAF67A206E9C}"/>
            </ac:spMkLst>
          </pc:spChg>
          <pc:spChg chg="mod">
            <ac:chgData name="王 欣捷" userId="b965477fa0aef5e6" providerId="LiveId" clId="{2B0FDB0B-89C3-479F-AB9D-D58F11732152}" dt="2021-03-07T10:06:53.834" v="265"/>
            <ac:spMkLst>
              <pc:docMk/>
              <pc:sldMasterMk cId="2112128366" sldId="2147483648"/>
              <pc:sldLayoutMk cId="4092700787" sldId="2147483653"/>
              <ac:spMk id="6" creationId="{D30B3ED2-54DD-4C2A-9289-B43EFEED76A6}"/>
            </ac:spMkLst>
          </pc:spChg>
        </pc:sldLayoutChg>
        <pc:sldLayoutChg chg="modSp">
          <pc:chgData name="王 欣捷" userId="b965477fa0aef5e6" providerId="LiveId" clId="{2B0FDB0B-89C3-479F-AB9D-D58F11732152}" dt="2021-03-07T10:06:53.834" v="265"/>
          <pc:sldLayoutMkLst>
            <pc:docMk/>
            <pc:sldMasterMk cId="2112128366" sldId="2147483648"/>
            <pc:sldLayoutMk cId="227503494" sldId="2147483656"/>
          </pc:sldLayoutMkLst>
          <pc:spChg chg="mod">
            <ac:chgData name="王 欣捷" userId="b965477fa0aef5e6" providerId="LiveId" clId="{2B0FDB0B-89C3-479F-AB9D-D58F11732152}" dt="2021-03-07T10:06:53.834" v="265"/>
            <ac:spMkLst>
              <pc:docMk/>
              <pc:sldMasterMk cId="2112128366" sldId="2147483648"/>
              <pc:sldLayoutMk cId="227503494" sldId="2147483656"/>
              <ac:spMk id="2" creationId="{F8A116DE-EA78-41D3-805B-A753F2BAC7CE}"/>
            </ac:spMkLst>
          </pc:spChg>
          <pc:spChg chg="mod">
            <ac:chgData name="王 欣捷" userId="b965477fa0aef5e6" providerId="LiveId" clId="{2B0FDB0B-89C3-479F-AB9D-D58F11732152}" dt="2021-03-07T10:06:53.834" v="265"/>
            <ac:spMkLst>
              <pc:docMk/>
              <pc:sldMasterMk cId="2112128366" sldId="2147483648"/>
              <pc:sldLayoutMk cId="227503494" sldId="2147483656"/>
              <ac:spMk id="3" creationId="{61E73AE0-9C8E-4AA8-9617-F6250ACFF7BD}"/>
            </ac:spMkLst>
          </pc:spChg>
          <pc:spChg chg="mod">
            <ac:chgData name="王 欣捷" userId="b965477fa0aef5e6" providerId="LiveId" clId="{2B0FDB0B-89C3-479F-AB9D-D58F11732152}" dt="2021-03-07T10:06:53.834" v="265"/>
            <ac:spMkLst>
              <pc:docMk/>
              <pc:sldMasterMk cId="2112128366" sldId="2147483648"/>
              <pc:sldLayoutMk cId="227503494" sldId="2147483656"/>
              <ac:spMk id="4" creationId="{A1145341-57F2-4BB8-8C34-EF2A49A47808}"/>
            </ac:spMkLst>
          </pc:spChg>
        </pc:sldLayoutChg>
        <pc:sldLayoutChg chg="modSp">
          <pc:chgData name="王 欣捷" userId="b965477fa0aef5e6" providerId="LiveId" clId="{2B0FDB0B-89C3-479F-AB9D-D58F11732152}" dt="2021-03-07T10:06:53.834" v="265"/>
          <pc:sldLayoutMkLst>
            <pc:docMk/>
            <pc:sldMasterMk cId="2112128366" sldId="2147483648"/>
            <pc:sldLayoutMk cId="1594338404" sldId="2147483657"/>
          </pc:sldLayoutMkLst>
          <pc:spChg chg="mod">
            <ac:chgData name="王 欣捷" userId="b965477fa0aef5e6" providerId="LiveId" clId="{2B0FDB0B-89C3-479F-AB9D-D58F11732152}" dt="2021-03-07T10:06:53.834" v="265"/>
            <ac:spMkLst>
              <pc:docMk/>
              <pc:sldMasterMk cId="2112128366" sldId="2147483648"/>
              <pc:sldLayoutMk cId="1594338404" sldId="2147483657"/>
              <ac:spMk id="2" creationId="{882F7BBD-39E1-4786-861E-FE5C9EAC4F5A}"/>
            </ac:spMkLst>
          </pc:spChg>
          <pc:spChg chg="mod">
            <ac:chgData name="王 欣捷" userId="b965477fa0aef5e6" providerId="LiveId" clId="{2B0FDB0B-89C3-479F-AB9D-D58F11732152}" dt="2021-03-07T10:06:53.834" v="265"/>
            <ac:spMkLst>
              <pc:docMk/>
              <pc:sldMasterMk cId="2112128366" sldId="2147483648"/>
              <pc:sldLayoutMk cId="1594338404" sldId="2147483657"/>
              <ac:spMk id="3" creationId="{02F030E6-0E50-4602-9262-79C9ECC4368E}"/>
            </ac:spMkLst>
          </pc:spChg>
          <pc:spChg chg="mod">
            <ac:chgData name="王 欣捷" userId="b965477fa0aef5e6" providerId="LiveId" clId="{2B0FDB0B-89C3-479F-AB9D-D58F11732152}" dt="2021-03-07T10:06:53.834" v="265"/>
            <ac:spMkLst>
              <pc:docMk/>
              <pc:sldMasterMk cId="2112128366" sldId="2147483648"/>
              <pc:sldLayoutMk cId="1594338404" sldId="2147483657"/>
              <ac:spMk id="4" creationId="{417A8E29-135B-461C-BE87-C5A4C36E8B22}"/>
            </ac:spMkLst>
          </pc:spChg>
        </pc:sldLayoutChg>
        <pc:sldLayoutChg chg="modSp">
          <pc:chgData name="王 欣捷" userId="b965477fa0aef5e6" providerId="LiveId" clId="{2B0FDB0B-89C3-479F-AB9D-D58F11732152}" dt="2021-03-07T10:06:53.834" v="265"/>
          <pc:sldLayoutMkLst>
            <pc:docMk/>
            <pc:sldMasterMk cId="2112128366" sldId="2147483648"/>
            <pc:sldLayoutMk cId="1557244139" sldId="2147483659"/>
          </pc:sldLayoutMkLst>
          <pc:spChg chg="mod">
            <ac:chgData name="王 欣捷" userId="b965477fa0aef5e6" providerId="LiveId" clId="{2B0FDB0B-89C3-479F-AB9D-D58F11732152}" dt="2021-03-07T10:06:53.834" v="265"/>
            <ac:spMkLst>
              <pc:docMk/>
              <pc:sldMasterMk cId="2112128366" sldId="2147483648"/>
              <pc:sldLayoutMk cId="1557244139" sldId="2147483659"/>
              <ac:spMk id="2" creationId="{401F4854-E1BC-4C31-9103-B5D7E85C5D76}"/>
            </ac:spMkLst>
          </pc:spChg>
          <pc:spChg chg="mod">
            <ac:chgData name="王 欣捷" userId="b965477fa0aef5e6" providerId="LiveId" clId="{2B0FDB0B-89C3-479F-AB9D-D58F11732152}" dt="2021-03-07T10:06:53.834" v="265"/>
            <ac:spMkLst>
              <pc:docMk/>
              <pc:sldMasterMk cId="2112128366" sldId="2147483648"/>
              <pc:sldLayoutMk cId="1557244139" sldId="2147483659"/>
              <ac:spMk id="3" creationId="{2F5DFDEF-094B-4000-B6A3-BCFB470243EC}"/>
            </ac:spMkLst>
          </pc:spChg>
        </pc:sldLayoutChg>
        <pc:sldLayoutChg chg="modSp">
          <pc:chgData name="王 欣捷" userId="b965477fa0aef5e6" providerId="LiveId" clId="{2B0FDB0B-89C3-479F-AB9D-D58F11732152}" dt="2021-03-07T10:06:53.834" v="265"/>
          <pc:sldLayoutMkLst>
            <pc:docMk/>
            <pc:sldMasterMk cId="2112128366" sldId="2147483648"/>
            <pc:sldLayoutMk cId="210032530" sldId="2147483660"/>
          </pc:sldLayoutMkLst>
          <pc:spChg chg="mod">
            <ac:chgData name="王 欣捷" userId="b965477fa0aef5e6" providerId="LiveId" clId="{2B0FDB0B-89C3-479F-AB9D-D58F11732152}" dt="2021-03-07T10:06:53.834" v="265"/>
            <ac:spMkLst>
              <pc:docMk/>
              <pc:sldMasterMk cId="2112128366" sldId="2147483648"/>
              <pc:sldLayoutMk cId="210032530" sldId="2147483660"/>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3"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210032530" sldId="2147483660"/>
              <ac:spMk id="4" creationId="{00000000-0000-0000-0000-000000000000}"/>
            </ac:spMkLst>
          </pc:spChg>
        </pc:sldLayoutChg>
        <pc:sldLayoutChg chg="modSp">
          <pc:chgData name="王 欣捷" userId="b965477fa0aef5e6" providerId="LiveId" clId="{2B0FDB0B-89C3-479F-AB9D-D58F11732152}" dt="2021-03-07T10:06:53.834" v="265"/>
          <pc:sldLayoutMkLst>
            <pc:docMk/>
            <pc:sldMasterMk cId="2112128366" sldId="2147483648"/>
            <pc:sldLayoutMk cId="3390946276" sldId="2147483661"/>
          </pc:sldLayoutMkLst>
          <pc:spChg chg="mod">
            <ac:chgData name="王 欣捷" userId="b965477fa0aef5e6" providerId="LiveId" clId="{2B0FDB0B-89C3-479F-AB9D-D58F11732152}" dt="2021-03-07T10:06:53.834" v="265"/>
            <ac:spMkLst>
              <pc:docMk/>
              <pc:sldMasterMk cId="2112128366" sldId="2147483648"/>
              <pc:sldLayoutMk cId="3390946276" sldId="2147483661"/>
              <ac:spMk id="2" creationId="{00000000-0000-0000-0000-000000000000}"/>
            </ac:spMkLst>
          </pc:spChg>
          <pc:spChg chg="mod">
            <ac:chgData name="王 欣捷" userId="b965477fa0aef5e6" providerId="LiveId" clId="{2B0FDB0B-89C3-479F-AB9D-D58F11732152}" dt="2021-03-07T10:06:53.834" v="265"/>
            <ac:spMkLst>
              <pc:docMk/>
              <pc:sldMasterMk cId="2112128366" sldId="2147483648"/>
              <pc:sldLayoutMk cId="3390946276" sldId="2147483661"/>
              <ac:spMk id="3" creationId="{00000000-0000-0000-0000-000000000000}"/>
            </ac:spMkLst>
          </pc:spChg>
        </pc:sldLayoutChg>
      </pc:sldMasterChg>
      <pc:sldMasterChg chg="addSp modSldLayout">
        <pc:chgData name="王 欣捷" userId="b965477fa0aef5e6" providerId="LiveId" clId="{2B0FDB0B-89C3-479F-AB9D-D58F11732152}" dt="2021-03-07T10:06:42.713" v="32"/>
        <pc:sldMasterMkLst>
          <pc:docMk/>
          <pc:sldMasterMk cId="1311213677" sldId="2147483662"/>
        </pc:sldMasterMkLst>
        <pc:spChg chg="add">
          <ac:chgData name="王 欣捷" userId="b965477fa0aef5e6" providerId="LiveId" clId="{2B0FDB0B-89C3-479F-AB9D-D58F11732152}" dt="2021-03-07T10:06:42.713" v="32"/>
          <ac:spMkLst>
            <pc:docMk/>
            <pc:sldMasterMk cId="1311213677" sldId="2147483662"/>
            <ac:spMk id="7" creationId="{F87869C4-D4A4-40CA-8E0E-B3C54EA8C400}"/>
          </ac:spMkLst>
        </pc:spChg>
        <pc:sldLayoutChg chg="addSp">
          <pc:chgData name="王 欣捷" userId="b965477fa0aef5e6" providerId="LiveId" clId="{2B0FDB0B-89C3-479F-AB9D-D58F11732152}" dt="2021-03-07T10:06:42.713" v="32"/>
          <pc:sldLayoutMkLst>
            <pc:docMk/>
            <pc:sldMasterMk cId="1311213677" sldId="2147483662"/>
            <pc:sldLayoutMk cId="2757613503" sldId="2147483663"/>
          </pc:sldLayoutMkLst>
          <pc:picChg chg="add">
            <ac:chgData name="王 欣捷" userId="b965477fa0aef5e6" providerId="LiveId" clId="{2B0FDB0B-89C3-479F-AB9D-D58F11732152}" dt="2021-03-07T10:06:42.713" v="32"/>
            <ac:picMkLst>
              <pc:docMk/>
              <pc:sldMasterMk cId="1311213677" sldId="2147483662"/>
              <pc:sldLayoutMk cId="2757613503" sldId="2147483663"/>
              <ac:picMk id="7" creationId="{72A45CBF-5F72-401B-9B92-20F09BB80E47}"/>
            </ac:picMkLst>
          </pc:picChg>
        </pc:sldLayoutChg>
      </pc:sldMasterChg>
      <pc:sldMasterChg chg="addSp modSldLayout">
        <pc:chgData name="王 欣捷" userId="b965477fa0aef5e6" providerId="LiveId" clId="{2B0FDB0B-89C3-479F-AB9D-D58F11732152}" dt="2021-03-07T10:06:51.466" v="145"/>
        <pc:sldMasterMkLst>
          <pc:docMk/>
          <pc:sldMasterMk cId="2590163829" sldId="2147483662"/>
        </pc:sldMasterMkLst>
        <pc:spChg chg="add">
          <ac:chgData name="王 欣捷" userId="b965477fa0aef5e6" providerId="LiveId" clId="{2B0FDB0B-89C3-479F-AB9D-D58F11732152}" dt="2021-03-07T10:06:51.466" v="145"/>
          <ac:spMkLst>
            <pc:docMk/>
            <pc:sldMasterMk cId="2590163829" sldId="2147483662"/>
            <ac:spMk id="7" creationId="{46186683-97C1-4EAA-95D2-53724C2296D9}"/>
          </ac:spMkLst>
        </pc:spChg>
        <pc:sldLayoutChg chg="addSp">
          <pc:chgData name="王 欣捷" userId="b965477fa0aef5e6" providerId="LiveId" clId="{2B0FDB0B-89C3-479F-AB9D-D58F11732152}" dt="2021-03-07T10:06:51.466" v="145"/>
          <pc:sldLayoutMkLst>
            <pc:docMk/>
            <pc:sldMasterMk cId="2590163829" sldId="2147483662"/>
            <pc:sldLayoutMk cId="1147323348" sldId="2147483663"/>
          </pc:sldLayoutMkLst>
          <pc:picChg chg="add">
            <ac:chgData name="王 欣捷" userId="b965477fa0aef5e6" providerId="LiveId" clId="{2B0FDB0B-89C3-479F-AB9D-D58F11732152}" dt="2021-03-07T10:06:51.466" v="145"/>
            <ac:picMkLst>
              <pc:docMk/>
              <pc:sldMasterMk cId="2590163829" sldId="2147483662"/>
              <pc:sldLayoutMk cId="1147323348" sldId="2147483663"/>
              <ac:picMk id="7" creationId="{536CE17F-C12B-41F5-BBBC-9FD626E828A7}"/>
            </ac:picMkLst>
          </pc:picChg>
        </pc:sldLayoutChg>
      </pc:sldMasterChg>
    </pc:docChg>
  </pc:docChgLst>
  <pc:docChgLst>
    <pc:chgData name="王 欣捷" userId="b965477fa0aef5e6" providerId="LiveId" clId="{EC3EE1CD-0585-47F4-A587-96C68E142471}"/>
    <pc:docChg chg="undo redo custSel addSld delSld modSld sldOrd">
      <pc:chgData name="王 欣捷" userId="b965477fa0aef5e6" providerId="LiveId" clId="{EC3EE1CD-0585-47F4-A587-96C68E142471}" dt="2021-03-21T16:06:16.936" v="2417"/>
      <pc:docMkLst>
        <pc:docMk/>
      </pc:docMkLst>
      <pc:sldChg chg="modSp mod">
        <pc:chgData name="王 欣捷" userId="b965477fa0aef5e6" providerId="LiveId" clId="{EC3EE1CD-0585-47F4-A587-96C68E142471}" dt="2021-03-21T08:38:51.759" v="0" actId="207"/>
        <pc:sldMkLst>
          <pc:docMk/>
          <pc:sldMk cId="0" sldId="586"/>
        </pc:sldMkLst>
        <pc:spChg chg="mod">
          <ac:chgData name="王 欣捷" userId="b965477fa0aef5e6" providerId="LiveId" clId="{EC3EE1CD-0585-47F4-A587-96C68E142471}" dt="2021-03-21T08:38:51.759" v="0" actId="207"/>
          <ac:spMkLst>
            <pc:docMk/>
            <pc:sldMk cId="0" sldId="586"/>
            <ac:spMk id="7171" creationId="{643A8BB8-1F7F-49D3-AFE6-11732119F31F}"/>
          </ac:spMkLst>
        </pc:spChg>
      </pc:sldChg>
      <pc:sldChg chg="addSp modSp mod modAnim">
        <pc:chgData name="王 欣捷" userId="b965477fa0aef5e6" providerId="LiveId" clId="{EC3EE1CD-0585-47F4-A587-96C68E142471}" dt="2021-03-21T09:03:17.400" v="135"/>
        <pc:sldMkLst>
          <pc:docMk/>
          <pc:sldMk cId="0" sldId="588"/>
        </pc:sldMkLst>
        <pc:spChg chg="mod">
          <ac:chgData name="王 欣捷" userId="b965477fa0aef5e6" providerId="LiveId" clId="{EC3EE1CD-0585-47F4-A587-96C68E142471}" dt="2021-03-21T09:03:07.775" v="125"/>
          <ac:spMkLst>
            <pc:docMk/>
            <pc:sldMk cId="0" sldId="588"/>
            <ac:spMk id="5" creationId="{152D6DA8-AE88-402E-A77C-E63F51C2E891}"/>
          </ac:spMkLst>
        </pc:spChg>
        <pc:spChg chg="mod">
          <ac:chgData name="王 欣捷" userId="b965477fa0aef5e6" providerId="LiveId" clId="{EC3EE1CD-0585-47F4-A587-96C68E142471}" dt="2021-03-21T09:03:07.775" v="125"/>
          <ac:spMkLst>
            <pc:docMk/>
            <pc:sldMk cId="0" sldId="588"/>
            <ac:spMk id="6" creationId="{B60CC28D-126B-4155-B236-BE5490C86C06}"/>
          </ac:spMkLst>
        </pc:spChg>
        <pc:spChg chg="mod">
          <ac:chgData name="王 欣捷" userId="b965477fa0aef5e6" providerId="LiveId" clId="{EC3EE1CD-0585-47F4-A587-96C68E142471}" dt="2021-03-21T09:03:07.775" v="125"/>
          <ac:spMkLst>
            <pc:docMk/>
            <pc:sldMk cId="0" sldId="588"/>
            <ac:spMk id="7" creationId="{CDA8B8F8-610D-4E8D-B973-93F7F90454DF}"/>
          </ac:spMkLst>
        </pc:spChg>
        <pc:spChg chg="mod">
          <ac:chgData name="王 欣捷" userId="b965477fa0aef5e6" providerId="LiveId" clId="{EC3EE1CD-0585-47F4-A587-96C68E142471}" dt="2021-03-21T09:03:07.775" v="125"/>
          <ac:spMkLst>
            <pc:docMk/>
            <pc:sldMk cId="0" sldId="588"/>
            <ac:spMk id="8" creationId="{21BA2478-D473-472D-A7DC-C22307121DFF}"/>
          </ac:spMkLst>
        </pc:spChg>
        <pc:spChg chg="mod">
          <ac:chgData name="王 欣捷" userId="b965477fa0aef5e6" providerId="LiveId" clId="{EC3EE1CD-0585-47F4-A587-96C68E142471}" dt="2021-03-21T09:03:07.775" v="125"/>
          <ac:spMkLst>
            <pc:docMk/>
            <pc:sldMk cId="0" sldId="588"/>
            <ac:spMk id="9" creationId="{8A7C3014-0F38-452A-B22F-B0A38293DBF6}"/>
          </ac:spMkLst>
        </pc:spChg>
        <pc:spChg chg="mod">
          <ac:chgData name="王 欣捷" userId="b965477fa0aef5e6" providerId="LiveId" clId="{EC3EE1CD-0585-47F4-A587-96C68E142471}" dt="2021-03-21T09:03:07.775" v="125"/>
          <ac:spMkLst>
            <pc:docMk/>
            <pc:sldMk cId="0" sldId="588"/>
            <ac:spMk id="10" creationId="{9C6F3564-C615-4663-8507-1FF0848CE637}"/>
          </ac:spMkLst>
        </pc:spChg>
        <pc:spChg chg="mod">
          <ac:chgData name="王 欣捷" userId="b965477fa0aef5e6" providerId="LiveId" clId="{EC3EE1CD-0585-47F4-A587-96C68E142471}" dt="2021-03-21T09:03:07.775" v="125"/>
          <ac:spMkLst>
            <pc:docMk/>
            <pc:sldMk cId="0" sldId="588"/>
            <ac:spMk id="11" creationId="{E6F0C5C9-6B4B-40E4-AE18-264DD1E5E60F}"/>
          </ac:spMkLst>
        </pc:spChg>
        <pc:spChg chg="mod">
          <ac:chgData name="王 欣捷" userId="b965477fa0aef5e6" providerId="LiveId" clId="{EC3EE1CD-0585-47F4-A587-96C68E142471}" dt="2021-03-21T09:03:07.775" v="125"/>
          <ac:spMkLst>
            <pc:docMk/>
            <pc:sldMk cId="0" sldId="588"/>
            <ac:spMk id="12" creationId="{41AE3D04-C7D5-47AE-903B-82AA0615FD5F}"/>
          </ac:spMkLst>
        </pc:spChg>
        <pc:spChg chg="mod">
          <ac:chgData name="王 欣捷" userId="b965477fa0aef5e6" providerId="LiveId" clId="{EC3EE1CD-0585-47F4-A587-96C68E142471}" dt="2021-03-21T09:03:17.400" v="135"/>
          <ac:spMkLst>
            <pc:docMk/>
            <pc:sldMk cId="0" sldId="588"/>
            <ac:spMk id="9219" creationId="{C51EF62F-F75B-4AF1-92FC-6C4A0933F7DA}"/>
          </ac:spMkLst>
        </pc:spChg>
        <pc:grpChg chg="add mod">
          <ac:chgData name="王 欣捷" userId="b965477fa0aef5e6" providerId="LiveId" clId="{EC3EE1CD-0585-47F4-A587-96C68E142471}" dt="2021-03-21T09:03:07.775" v="125"/>
          <ac:grpSpMkLst>
            <pc:docMk/>
            <pc:sldMk cId="0" sldId="588"/>
            <ac:grpSpMk id="4" creationId="{37BC06C4-241E-46E2-AEB9-4843E946B363}"/>
          </ac:grpSpMkLst>
        </pc:grpChg>
      </pc:sldChg>
      <pc:sldChg chg="modSp mod">
        <pc:chgData name="王 欣捷" userId="b965477fa0aef5e6" providerId="LiveId" clId="{EC3EE1CD-0585-47F4-A587-96C68E142471}" dt="2021-03-21T09:04:44.868" v="144"/>
        <pc:sldMkLst>
          <pc:docMk/>
          <pc:sldMk cId="0" sldId="589"/>
        </pc:sldMkLst>
        <pc:spChg chg="mod">
          <ac:chgData name="王 欣捷" userId="b965477fa0aef5e6" providerId="LiveId" clId="{EC3EE1CD-0585-47F4-A587-96C68E142471}" dt="2021-03-21T09:04:44.868" v="144"/>
          <ac:spMkLst>
            <pc:docMk/>
            <pc:sldMk cId="0" sldId="589"/>
            <ac:spMk id="10243" creationId="{56E44FF7-EF1B-413E-8955-F3BB80E5D465}"/>
          </ac:spMkLst>
        </pc:spChg>
      </pc:sldChg>
      <pc:sldChg chg="del">
        <pc:chgData name="王 欣捷" userId="b965477fa0aef5e6" providerId="LiveId" clId="{EC3EE1CD-0585-47F4-A587-96C68E142471}" dt="2021-03-21T09:04:13.544" v="136" actId="47"/>
        <pc:sldMkLst>
          <pc:docMk/>
          <pc:sldMk cId="0" sldId="590"/>
        </pc:sldMkLst>
      </pc:sldChg>
      <pc:sldChg chg="delSp modSp modAnim">
        <pc:chgData name="王 欣捷" userId="b965477fa0aef5e6" providerId="LiveId" clId="{EC3EE1CD-0585-47F4-A587-96C68E142471}" dt="2021-03-21T09:58:54.250" v="209" actId="207"/>
        <pc:sldMkLst>
          <pc:docMk/>
          <pc:sldMk cId="0" sldId="591"/>
        </pc:sldMkLst>
        <pc:spChg chg="mod">
          <ac:chgData name="王 欣捷" userId="b965477fa0aef5e6" providerId="LiveId" clId="{EC3EE1CD-0585-47F4-A587-96C68E142471}" dt="2021-03-21T09:58:54.250" v="209" actId="207"/>
          <ac:spMkLst>
            <pc:docMk/>
            <pc:sldMk cId="0" sldId="591"/>
            <ac:spMk id="465923" creationId="{DC20E979-4A20-4D76-98F0-EC33393F31D1}"/>
          </ac:spMkLst>
        </pc:spChg>
        <pc:grpChg chg="del">
          <ac:chgData name="王 欣捷" userId="b965477fa0aef5e6" providerId="LiveId" clId="{EC3EE1CD-0585-47F4-A587-96C68E142471}" dt="2021-03-21T09:57:03.933" v="152" actId="478"/>
          <ac:grpSpMkLst>
            <pc:docMk/>
            <pc:sldMk cId="0" sldId="591"/>
            <ac:grpSpMk id="2" creationId="{A586A9E1-6F4A-405D-9D90-BA6971501169}"/>
          </ac:grpSpMkLst>
        </pc:grpChg>
        <pc:grpChg chg="del">
          <ac:chgData name="王 欣捷" userId="b965477fa0aef5e6" providerId="LiveId" clId="{EC3EE1CD-0585-47F4-A587-96C68E142471}" dt="2021-03-21T09:57:02.879" v="151" actId="478"/>
          <ac:grpSpMkLst>
            <pc:docMk/>
            <pc:sldMk cId="0" sldId="591"/>
            <ac:grpSpMk id="3" creationId="{9847A3FD-96CB-48EE-82A4-D0AD5ADEF8CA}"/>
          </ac:grpSpMkLst>
        </pc:grpChg>
        <pc:grpChg chg="del">
          <ac:chgData name="王 欣捷" userId="b965477fa0aef5e6" providerId="LiveId" clId="{EC3EE1CD-0585-47F4-A587-96C68E142471}" dt="2021-03-21T09:57:00.878" v="150" actId="478"/>
          <ac:grpSpMkLst>
            <pc:docMk/>
            <pc:sldMk cId="0" sldId="591"/>
            <ac:grpSpMk id="4" creationId="{CA801CE2-2254-494D-885D-BC2DE6294847}"/>
          </ac:grpSpMkLst>
        </pc:grpChg>
      </pc:sldChg>
      <pc:sldChg chg="delSp modSp mod modAnim chgLayout">
        <pc:chgData name="王 欣捷" userId="b965477fa0aef5e6" providerId="LiveId" clId="{EC3EE1CD-0585-47F4-A587-96C68E142471}" dt="2021-03-21T10:44:07.074" v="595"/>
        <pc:sldMkLst>
          <pc:docMk/>
          <pc:sldMk cId="0" sldId="593"/>
        </pc:sldMkLst>
        <pc:spChg chg="del">
          <ac:chgData name="王 欣捷" userId="b965477fa0aef5e6" providerId="LiveId" clId="{EC3EE1CD-0585-47F4-A587-96C68E142471}" dt="2021-03-21T10:00:36.410" v="212" actId="478"/>
          <ac:spMkLst>
            <pc:docMk/>
            <pc:sldMk cId="0" sldId="593"/>
            <ac:spMk id="4" creationId="{75E5670D-A211-46DC-9E61-DF1B80228FAD}"/>
          </ac:spMkLst>
        </pc:spChg>
        <pc:spChg chg="mod ord">
          <ac:chgData name="王 欣捷" userId="b965477fa0aef5e6" providerId="LiveId" clId="{EC3EE1CD-0585-47F4-A587-96C68E142471}" dt="2021-03-21T10:03:20.392" v="286" actId="700"/>
          <ac:spMkLst>
            <pc:docMk/>
            <pc:sldMk cId="0" sldId="593"/>
            <ac:spMk id="14338" creationId="{B20E400B-0B0A-4868-B3FF-4CD0B989240F}"/>
          </ac:spMkLst>
        </pc:spChg>
        <pc:spChg chg="mod ord">
          <ac:chgData name="王 欣捷" userId="b965477fa0aef5e6" providerId="LiveId" clId="{EC3EE1CD-0585-47F4-A587-96C68E142471}" dt="2021-03-21T10:43:57.593" v="593" actId="403"/>
          <ac:spMkLst>
            <pc:docMk/>
            <pc:sldMk cId="0" sldId="593"/>
            <ac:spMk id="467971" creationId="{D040A2E9-D314-44AA-AAE6-645DF741B727}"/>
          </ac:spMkLst>
        </pc:spChg>
      </pc:sldChg>
      <pc:sldChg chg="delSp modSp mod">
        <pc:chgData name="王 欣捷" userId="b965477fa0aef5e6" providerId="LiveId" clId="{EC3EE1CD-0585-47F4-A587-96C68E142471}" dt="2021-03-21T10:08:19.157" v="341" actId="403"/>
        <pc:sldMkLst>
          <pc:docMk/>
          <pc:sldMk cId="0" sldId="594"/>
        </pc:sldMkLst>
        <pc:spChg chg="mod">
          <ac:chgData name="王 欣捷" userId="b965477fa0aef5e6" providerId="LiveId" clId="{EC3EE1CD-0585-47F4-A587-96C68E142471}" dt="2021-03-21T10:08:19.157" v="341" actId="403"/>
          <ac:spMkLst>
            <pc:docMk/>
            <pc:sldMk cId="0" sldId="594"/>
            <ac:spMk id="15363" creationId="{CFD17021-5A7C-4CEB-954A-029092D26E7D}"/>
          </ac:spMkLst>
        </pc:spChg>
        <pc:spChg chg="del">
          <ac:chgData name="王 欣捷" userId="b965477fa0aef5e6" providerId="LiveId" clId="{EC3EE1CD-0585-47F4-A587-96C68E142471}" dt="2021-03-21T10:08:03.431" v="339" actId="478"/>
          <ac:spMkLst>
            <pc:docMk/>
            <pc:sldMk cId="0" sldId="594"/>
            <ac:spMk id="15364" creationId="{0E868011-DFE1-4CE5-9804-946310BA30DF}"/>
          </ac:spMkLst>
        </pc:spChg>
      </pc:sldChg>
      <pc:sldChg chg="modSp mod">
        <pc:chgData name="王 欣捷" userId="b965477fa0aef5e6" providerId="LiveId" clId="{EC3EE1CD-0585-47F4-A587-96C68E142471}" dt="2021-03-21T12:36:58.172" v="944" actId="20577"/>
        <pc:sldMkLst>
          <pc:docMk/>
          <pc:sldMk cId="0" sldId="595"/>
        </pc:sldMkLst>
        <pc:spChg chg="mod">
          <ac:chgData name="王 欣捷" userId="b965477fa0aef5e6" providerId="LiveId" clId="{EC3EE1CD-0585-47F4-A587-96C68E142471}" dt="2021-03-21T12:36:58.172" v="944" actId="20577"/>
          <ac:spMkLst>
            <pc:docMk/>
            <pc:sldMk cId="0" sldId="595"/>
            <ac:spMk id="17411" creationId="{DAA3AF7F-F86F-4DEF-A2F4-EE1705A1F0FB}"/>
          </ac:spMkLst>
        </pc:spChg>
      </pc:sldChg>
      <pc:sldChg chg="modSp mod">
        <pc:chgData name="王 欣捷" userId="b965477fa0aef5e6" providerId="LiveId" clId="{EC3EE1CD-0585-47F4-A587-96C68E142471}" dt="2021-03-21T13:34:18.444" v="1617" actId="20577"/>
        <pc:sldMkLst>
          <pc:docMk/>
          <pc:sldMk cId="0" sldId="596"/>
        </pc:sldMkLst>
        <pc:spChg chg="mod">
          <ac:chgData name="王 欣捷" userId="b965477fa0aef5e6" providerId="LiveId" clId="{EC3EE1CD-0585-47F4-A587-96C68E142471}" dt="2021-03-21T13:34:18.444" v="1617" actId="20577"/>
          <ac:spMkLst>
            <pc:docMk/>
            <pc:sldMk cId="0" sldId="596"/>
            <ac:spMk id="18435" creationId="{18C9E7A0-6679-4334-92DF-B5373DA8ECB2}"/>
          </ac:spMkLst>
        </pc:spChg>
      </pc:sldChg>
      <pc:sldChg chg="del">
        <pc:chgData name="王 欣捷" userId="b965477fa0aef5e6" providerId="LiveId" clId="{EC3EE1CD-0585-47F4-A587-96C68E142471}" dt="2021-03-21T13:24:10.308" v="1407" actId="47"/>
        <pc:sldMkLst>
          <pc:docMk/>
          <pc:sldMk cId="0" sldId="597"/>
        </pc:sldMkLst>
      </pc:sldChg>
      <pc:sldChg chg="modSp mod modAnim">
        <pc:chgData name="王 欣捷" userId="b965477fa0aef5e6" providerId="LiveId" clId="{EC3EE1CD-0585-47F4-A587-96C68E142471}" dt="2021-03-21T13:40:06.212" v="1748" actId="20577"/>
        <pc:sldMkLst>
          <pc:docMk/>
          <pc:sldMk cId="0" sldId="598"/>
        </pc:sldMkLst>
        <pc:spChg chg="mod">
          <ac:chgData name="王 欣捷" userId="b965477fa0aef5e6" providerId="LiveId" clId="{EC3EE1CD-0585-47F4-A587-96C68E142471}" dt="2021-03-21T13:36:57.316" v="1713"/>
          <ac:spMkLst>
            <pc:docMk/>
            <pc:sldMk cId="0" sldId="598"/>
            <ac:spMk id="473091" creationId="{62AA63DA-7267-4CB4-B306-89EDA9D030E8}"/>
          </ac:spMkLst>
        </pc:spChg>
      </pc:sldChg>
      <pc:sldChg chg="modSp mod">
        <pc:chgData name="王 欣捷" userId="b965477fa0aef5e6" providerId="LiveId" clId="{EC3EE1CD-0585-47F4-A587-96C68E142471}" dt="2021-03-21T14:09:38.986" v="1783"/>
        <pc:sldMkLst>
          <pc:docMk/>
          <pc:sldMk cId="0" sldId="599"/>
        </pc:sldMkLst>
        <pc:spChg chg="mod">
          <ac:chgData name="王 欣捷" userId="b965477fa0aef5e6" providerId="LiveId" clId="{EC3EE1CD-0585-47F4-A587-96C68E142471}" dt="2021-03-21T14:09:38.986" v="1783"/>
          <ac:spMkLst>
            <pc:docMk/>
            <pc:sldMk cId="0" sldId="599"/>
            <ac:spMk id="21507" creationId="{79C87F15-E7A4-49B3-94F7-0CC6A1BA7BE9}"/>
          </ac:spMkLst>
        </pc:spChg>
      </pc:sldChg>
      <pc:sldChg chg="modSp mod">
        <pc:chgData name="王 欣捷" userId="b965477fa0aef5e6" providerId="LiveId" clId="{EC3EE1CD-0585-47F4-A587-96C68E142471}" dt="2021-03-21T13:40:54.070" v="1750" actId="2710"/>
        <pc:sldMkLst>
          <pc:docMk/>
          <pc:sldMk cId="0" sldId="600"/>
        </pc:sldMkLst>
        <pc:spChg chg="mod">
          <ac:chgData name="王 欣捷" userId="b965477fa0aef5e6" providerId="LiveId" clId="{EC3EE1CD-0585-47F4-A587-96C68E142471}" dt="2021-03-21T13:40:54.070" v="1750" actId="2710"/>
          <ac:spMkLst>
            <pc:docMk/>
            <pc:sldMk cId="0" sldId="600"/>
            <ac:spMk id="22531" creationId="{C8A0EC54-DA09-4986-9499-823CBB657CE7}"/>
          </ac:spMkLst>
        </pc:spChg>
      </pc:sldChg>
      <pc:sldChg chg="modSp mod">
        <pc:chgData name="王 欣捷" userId="b965477fa0aef5e6" providerId="LiveId" clId="{EC3EE1CD-0585-47F4-A587-96C68E142471}" dt="2021-03-21T14:00:32.436" v="1759" actId="2711"/>
        <pc:sldMkLst>
          <pc:docMk/>
          <pc:sldMk cId="0" sldId="601"/>
        </pc:sldMkLst>
        <pc:spChg chg="mod">
          <ac:chgData name="王 欣捷" userId="b965477fa0aef5e6" providerId="LiveId" clId="{EC3EE1CD-0585-47F4-A587-96C68E142471}" dt="2021-03-21T14:00:32.436" v="1759" actId="2711"/>
          <ac:spMkLst>
            <pc:docMk/>
            <pc:sldMk cId="0" sldId="601"/>
            <ac:spMk id="23556" creationId="{E1DC64E3-3F4F-4819-B719-362505FFD2AF}"/>
          </ac:spMkLst>
        </pc:spChg>
      </pc:sldChg>
      <pc:sldChg chg="modSp mod">
        <pc:chgData name="王 欣捷" userId="b965477fa0aef5e6" providerId="LiveId" clId="{EC3EE1CD-0585-47F4-A587-96C68E142471}" dt="2021-03-21T10:09:52.746" v="357"/>
        <pc:sldMkLst>
          <pc:docMk/>
          <pc:sldMk cId="0" sldId="603"/>
        </pc:sldMkLst>
        <pc:spChg chg="mod">
          <ac:chgData name="王 欣捷" userId="b965477fa0aef5e6" providerId="LiveId" clId="{EC3EE1CD-0585-47F4-A587-96C68E142471}" dt="2021-03-21T10:09:52.746" v="357"/>
          <ac:spMkLst>
            <pc:docMk/>
            <pc:sldMk cId="0" sldId="603"/>
            <ac:spMk id="33795" creationId="{609FA8B0-1F8D-454B-98EB-8FCE0BE47D94}"/>
          </ac:spMkLst>
        </pc:spChg>
      </pc:sldChg>
      <pc:sldChg chg="modSp mod">
        <pc:chgData name="王 欣捷" userId="b965477fa0aef5e6" providerId="LiveId" clId="{EC3EE1CD-0585-47F4-A587-96C68E142471}" dt="2021-03-21T15:39:49.513" v="2000" actId="20577"/>
        <pc:sldMkLst>
          <pc:docMk/>
          <pc:sldMk cId="0" sldId="606"/>
        </pc:sldMkLst>
        <pc:spChg chg="mod">
          <ac:chgData name="王 欣捷" userId="b965477fa0aef5e6" providerId="LiveId" clId="{EC3EE1CD-0585-47F4-A587-96C68E142471}" dt="2021-03-21T15:39:49.513" v="2000" actId="20577"/>
          <ac:spMkLst>
            <pc:docMk/>
            <pc:sldMk cId="0" sldId="606"/>
            <ac:spMk id="353283" creationId="{879DCE6C-870E-42B3-91C6-A08DE72AFE7F}"/>
          </ac:spMkLst>
        </pc:spChg>
      </pc:sldChg>
      <pc:sldChg chg="modSp mod">
        <pc:chgData name="王 欣捷" userId="b965477fa0aef5e6" providerId="LiveId" clId="{EC3EE1CD-0585-47F4-A587-96C68E142471}" dt="2021-03-21T15:41:39.342" v="2004" actId="207"/>
        <pc:sldMkLst>
          <pc:docMk/>
          <pc:sldMk cId="0" sldId="609"/>
        </pc:sldMkLst>
        <pc:spChg chg="mod">
          <ac:chgData name="王 欣捷" userId="b965477fa0aef5e6" providerId="LiveId" clId="{EC3EE1CD-0585-47F4-A587-96C68E142471}" dt="2021-03-21T15:41:39.342" v="2004" actId="207"/>
          <ac:spMkLst>
            <pc:docMk/>
            <pc:sldMk cId="0" sldId="609"/>
            <ac:spMk id="28676" creationId="{887880D0-E516-4290-B386-5846AF549553}"/>
          </ac:spMkLst>
        </pc:spChg>
      </pc:sldChg>
      <pc:sldChg chg="modSp mod">
        <pc:chgData name="王 欣捷" userId="b965477fa0aef5e6" providerId="LiveId" clId="{EC3EE1CD-0585-47F4-A587-96C68E142471}" dt="2021-03-21T15:41:51.428" v="2008" actId="1076"/>
        <pc:sldMkLst>
          <pc:docMk/>
          <pc:sldMk cId="0" sldId="610"/>
        </pc:sldMkLst>
        <pc:spChg chg="mod">
          <ac:chgData name="王 欣捷" userId="b965477fa0aef5e6" providerId="LiveId" clId="{EC3EE1CD-0585-47F4-A587-96C68E142471}" dt="2021-03-21T15:41:51.428" v="2008" actId="1076"/>
          <ac:spMkLst>
            <pc:docMk/>
            <pc:sldMk cId="0" sldId="610"/>
            <ac:spMk id="29700" creationId="{25E3FA38-8D86-43CC-B7D3-EA81485A09CE}"/>
          </ac:spMkLst>
        </pc:spChg>
      </pc:sldChg>
      <pc:sldChg chg="addSp delSp modSp mod modAnim chgLayout">
        <pc:chgData name="王 欣捷" userId="b965477fa0aef5e6" providerId="LiveId" clId="{EC3EE1CD-0585-47F4-A587-96C68E142471}" dt="2021-03-21T15:57:30.670" v="2175" actId="20577"/>
        <pc:sldMkLst>
          <pc:docMk/>
          <pc:sldMk cId="0" sldId="611"/>
        </pc:sldMkLst>
        <pc:spChg chg="add del mod">
          <ac:chgData name="王 欣捷" userId="b965477fa0aef5e6" providerId="LiveId" clId="{EC3EE1CD-0585-47F4-A587-96C68E142471}" dt="2021-03-21T15:43:37.160" v="2017" actId="6264"/>
          <ac:spMkLst>
            <pc:docMk/>
            <pc:sldMk cId="0" sldId="611"/>
            <ac:spMk id="2" creationId="{DCF5122B-DB93-48A2-AE64-8971F62DEC2E}"/>
          </ac:spMkLst>
        </pc:spChg>
        <pc:spChg chg="mod ord">
          <ac:chgData name="王 欣捷" userId="b965477fa0aef5e6" providerId="LiveId" clId="{EC3EE1CD-0585-47F4-A587-96C68E142471}" dt="2021-03-21T15:57:30.670" v="2175" actId="20577"/>
          <ac:spMkLst>
            <pc:docMk/>
            <pc:sldMk cId="0" sldId="611"/>
            <ac:spMk id="3" creationId="{6F7825F7-1BEF-4F9D-A2D7-26DDE5EB8558}"/>
          </ac:spMkLst>
        </pc:spChg>
        <pc:spChg chg="add del mod">
          <ac:chgData name="王 欣捷" userId="b965477fa0aef5e6" providerId="LiveId" clId="{EC3EE1CD-0585-47F4-A587-96C68E142471}" dt="2021-03-21T15:43:37.160" v="2017" actId="6264"/>
          <ac:spMkLst>
            <pc:docMk/>
            <pc:sldMk cId="0" sldId="611"/>
            <ac:spMk id="4" creationId="{BA302EBF-A0B4-409E-99C5-866B31F2711C}"/>
          </ac:spMkLst>
        </pc:spChg>
        <pc:spChg chg="mod ord">
          <ac:chgData name="王 欣捷" userId="b965477fa0aef5e6" providerId="LiveId" clId="{EC3EE1CD-0585-47F4-A587-96C68E142471}" dt="2021-03-21T15:43:41.513" v="2018" actId="700"/>
          <ac:spMkLst>
            <pc:docMk/>
            <pc:sldMk cId="0" sldId="611"/>
            <ac:spMk id="31746" creationId="{42D0614E-C525-439C-BEC5-970858983E82}"/>
          </ac:spMkLst>
        </pc:spChg>
      </pc:sldChg>
      <pc:sldChg chg="delSp modSp add mod modAnim">
        <pc:chgData name="王 欣捷" userId="b965477fa0aef5e6" providerId="LiveId" clId="{EC3EE1CD-0585-47F4-A587-96C68E142471}" dt="2021-03-21T10:35:53.868" v="460"/>
        <pc:sldMkLst>
          <pc:docMk/>
          <pc:sldMk cId="3941736076" sldId="612"/>
        </pc:sldMkLst>
        <pc:spChg chg="mod">
          <ac:chgData name="王 欣捷" userId="b965477fa0aef5e6" providerId="LiveId" clId="{EC3EE1CD-0585-47F4-A587-96C68E142471}" dt="2021-03-21T10:20:06.014" v="383" actId="1076"/>
          <ac:spMkLst>
            <pc:docMk/>
            <pc:sldMk cId="3941736076" sldId="612"/>
            <ac:spMk id="12295" creationId="{96B0351F-1D26-46E8-8A4F-284C36E579A4}"/>
          </ac:spMkLst>
        </pc:spChg>
        <pc:spChg chg="mod">
          <ac:chgData name="王 欣捷" userId="b965477fa0aef5e6" providerId="LiveId" clId="{EC3EE1CD-0585-47F4-A587-96C68E142471}" dt="2021-03-21T10:20:06.014" v="383" actId="1076"/>
          <ac:spMkLst>
            <pc:docMk/>
            <pc:sldMk cId="3941736076" sldId="612"/>
            <ac:spMk id="12296" creationId="{FB88EE5E-5975-4E63-A2FE-B1CF8419845B}"/>
          </ac:spMkLst>
        </pc:spChg>
        <pc:spChg chg="mod">
          <ac:chgData name="王 欣捷" userId="b965477fa0aef5e6" providerId="LiveId" clId="{EC3EE1CD-0585-47F4-A587-96C68E142471}" dt="2021-03-21T10:20:06.014" v="383" actId="1076"/>
          <ac:spMkLst>
            <pc:docMk/>
            <pc:sldMk cId="3941736076" sldId="612"/>
            <ac:spMk id="12297" creationId="{0B31A529-6F2C-42C0-8DF5-DA6ACDDD452E}"/>
          </ac:spMkLst>
        </pc:spChg>
        <pc:spChg chg="mod">
          <ac:chgData name="王 欣捷" userId="b965477fa0aef5e6" providerId="LiveId" clId="{EC3EE1CD-0585-47F4-A587-96C68E142471}" dt="2021-03-21T10:20:06.014" v="383" actId="1076"/>
          <ac:spMkLst>
            <pc:docMk/>
            <pc:sldMk cId="3941736076" sldId="612"/>
            <ac:spMk id="12298" creationId="{57FCF76D-5592-4FB4-A79C-DDF010B7FD93}"/>
          </ac:spMkLst>
        </pc:spChg>
        <pc:spChg chg="mod">
          <ac:chgData name="王 欣捷" userId="b965477fa0aef5e6" providerId="LiveId" clId="{EC3EE1CD-0585-47F4-A587-96C68E142471}" dt="2021-03-21T10:20:06.014" v="383" actId="1076"/>
          <ac:spMkLst>
            <pc:docMk/>
            <pc:sldMk cId="3941736076" sldId="612"/>
            <ac:spMk id="12299" creationId="{EC06CEF7-7EED-4E8B-A166-7E54FFDDD32A}"/>
          </ac:spMkLst>
        </pc:spChg>
        <pc:spChg chg="mod">
          <ac:chgData name="王 欣捷" userId="b965477fa0aef5e6" providerId="LiveId" clId="{EC3EE1CD-0585-47F4-A587-96C68E142471}" dt="2021-03-21T10:20:06.014" v="383" actId="1076"/>
          <ac:spMkLst>
            <pc:docMk/>
            <pc:sldMk cId="3941736076" sldId="612"/>
            <ac:spMk id="12300" creationId="{30F21154-F871-4206-89B8-7FAF64A3F080}"/>
          </ac:spMkLst>
        </pc:spChg>
        <pc:spChg chg="mod">
          <ac:chgData name="王 欣捷" userId="b965477fa0aef5e6" providerId="LiveId" clId="{EC3EE1CD-0585-47F4-A587-96C68E142471}" dt="2021-03-21T10:20:06.014" v="383" actId="1076"/>
          <ac:spMkLst>
            <pc:docMk/>
            <pc:sldMk cId="3941736076" sldId="612"/>
            <ac:spMk id="12301" creationId="{6AA5F6D0-D8CF-4FB2-AE00-D75679B7DA6D}"/>
          </ac:spMkLst>
        </pc:spChg>
        <pc:spChg chg="mod">
          <ac:chgData name="王 欣捷" userId="b965477fa0aef5e6" providerId="LiveId" clId="{EC3EE1CD-0585-47F4-A587-96C68E142471}" dt="2021-03-21T10:20:06.014" v="383" actId="1076"/>
          <ac:spMkLst>
            <pc:docMk/>
            <pc:sldMk cId="3941736076" sldId="612"/>
            <ac:spMk id="12302" creationId="{00FFFB11-94AE-4937-9AB3-32CEADBDB85E}"/>
          </ac:spMkLst>
        </pc:spChg>
        <pc:spChg chg="mod">
          <ac:chgData name="王 欣捷" userId="b965477fa0aef5e6" providerId="LiveId" clId="{EC3EE1CD-0585-47F4-A587-96C68E142471}" dt="2021-03-21T10:20:06.014" v="383" actId="1076"/>
          <ac:spMkLst>
            <pc:docMk/>
            <pc:sldMk cId="3941736076" sldId="612"/>
            <ac:spMk id="12303" creationId="{1BE67BD2-160B-46B8-93AF-FE7DFADAB195}"/>
          </ac:spMkLst>
        </pc:spChg>
        <pc:spChg chg="mod">
          <ac:chgData name="王 欣捷" userId="b965477fa0aef5e6" providerId="LiveId" clId="{EC3EE1CD-0585-47F4-A587-96C68E142471}" dt="2021-03-21T10:19:58.854" v="381" actId="478"/>
          <ac:spMkLst>
            <pc:docMk/>
            <pc:sldMk cId="3941736076" sldId="612"/>
            <ac:spMk id="12304" creationId="{45F07312-C450-499F-B6B1-38F7AAD93453}"/>
          </ac:spMkLst>
        </pc:spChg>
        <pc:spChg chg="mod">
          <ac:chgData name="王 欣捷" userId="b965477fa0aef5e6" providerId="LiveId" clId="{EC3EE1CD-0585-47F4-A587-96C68E142471}" dt="2021-03-21T10:19:58.854" v="381" actId="478"/>
          <ac:spMkLst>
            <pc:docMk/>
            <pc:sldMk cId="3941736076" sldId="612"/>
            <ac:spMk id="12305" creationId="{6E99C864-7992-4AE0-9E10-291ABC74A001}"/>
          </ac:spMkLst>
        </pc:spChg>
        <pc:spChg chg="mod">
          <ac:chgData name="王 欣捷" userId="b965477fa0aef5e6" providerId="LiveId" clId="{EC3EE1CD-0585-47F4-A587-96C68E142471}" dt="2021-03-21T10:19:58.854" v="381" actId="478"/>
          <ac:spMkLst>
            <pc:docMk/>
            <pc:sldMk cId="3941736076" sldId="612"/>
            <ac:spMk id="12306" creationId="{56428221-DF36-48F3-8EA6-9BE6932AEEEA}"/>
          </ac:spMkLst>
        </pc:spChg>
        <pc:spChg chg="mod">
          <ac:chgData name="王 欣捷" userId="b965477fa0aef5e6" providerId="LiveId" clId="{EC3EE1CD-0585-47F4-A587-96C68E142471}" dt="2021-03-21T10:19:58.854" v="381" actId="478"/>
          <ac:spMkLst>
            <pc:docMk/>
            <pc:sldMk cId="3941736076" sldId="612"/>
            <ac:spMk id="12307" creationId="{3F0C47BC-F12C-4BF8-93D8-19BF468AF91A}"/>
          </ac:spMkLst>
        </pc:spChg>
        <pc:spChg chg="del mod">
          <ac:chgData name="王 欣捷" userId="b965477fa0aef5e6" providerId="LiveId" clId="{EC3EE1CD-0585-47F4-A587-96C68E142471}" dt="2021-03-21T10:19:56.407" v="380" actId="478"/>
          <ac:spMkLst>
            <pc:docMk/>
            <pc:sldMk cId="3941736076" sldId="612"/>
            <ac:spMk id="12308" creationId="{FA771FED-E146-484C-BA47-07A8A96002A5}"/>
          </ac:spMkLst>
        </pc:spChg>
        <pc:spChg chg="mod">
          <ac:chgData name="王 欣捷" userId="b965477fa0aef5e6" providerId="LiveId" clId="{EC3EE1CD-0585-47F4-A587-96C68E142471}" dt="2021-03-21T10:19:58.854" v="381" actId="478"/>
          <ac:spMkLst>
            <pc:docMk/>
            <pc:sldMk cId="3941736076" sldId="612"/>
            <ac:spMk id="12309" creationId="{10A6E815-D005-424A-943B-AAF1AEF95EBA}"/>
          </ac:spMkLst>
        </pc:spChg>
        <pc:spChg chg="mod">
          <ac:chgData name="王 欣捷" userId="b965477fa0aef5e6" providerId="LiveId" clId="{EC3EE1CD-0585-47F4-A587-96C68E142471}" dt="2021-03-21T10:19:58.854" v="381" actId="478"/>
          <ac:spMkLst>
            <pc:docMk/>
            <pc:sldMk cId="3941736076" sldId="612"/>
            <ac:spMk id="12310" creationId="{839014F5-1175-46BF-921E-AC5EBD065356}"/>
          </ac:spMkLst>
        </pc:spChg>
        <pc:spChg chg="mod">
          <ac:chgData name="王 欣捷" userId="b965477fa0aef5e6" providerId="LiveId" clId="{EC3EE1CD-0585-47F4-A587-96C68E142471}" dt="2021-03-21T10:19:58.854" v="381" actId="478"/>
          <ac:spMkLst>
            <pc:docMk/>
            <pc:sldMk cId="3941736076" sldId="612"/>
            <ac:spMk id="12311" creationId="{0F743AFD-D65D-4EFC-B001-1C6446A0E576}"/>
          </ac:spMkLst>
        </pc:spChg>
        <pc:spChg chg="mod">
          <ac:chgData name="王 欣捷" userId="b965477fa0aef5e6" providerId="LiveId" clId="{EC3EE1CD-0585-47F4-A587-96C68E142471}" dt="2021-03-21T10:19:58.854" v="381" actId="478"/>
          <ac:spMkLst>
            <pc:docMk/>
            <pc:sldMk cId="3941736076" sldId="612"/>
            <ac:spMk id="12312" creationId="{9A4EC45C-BC8D-4BA2-BE94-8E5E52EA1007}"/>
          </ac:spMkLst>
        </pc:spChg>
        <pc:spChg chg="mod">
          <ac:chgData name="王 欣捷" userId="b965477fa0aef5e6" providerId="LiveId" clId="{EC3EE1CD-0585-47F4-A587-96C68E142471}" dt="2021-03-21T10:19:58.854" v="381" actId="478"/>
          <ac:spMkLst>
            <pc:docMk/>
            <pc:sldMk cId="3941736076" sldId="612"/>
            <ac:spMk id="12313" creationId="{E5D4D24E-7BB0-4D9E-BEAF-299975B66FCF}"/>
          </ac:spMkLst>
        </pc:spChg>
        <pc:spChg chg="del mod">
          <ac:chgData name="王 欣捷" userId="b965477fa0aef5e6" providerId="LiveId" clId="{EC3EE1CD-0585-47F4-A587-96C68E142471}" dt="2021-03-21T10:19:58.854" v="381" actId="478"/>
          <ac:spMkLst>
            <pc:docMk/>
            <pc:sldMk cId="3941736076" sldId="612"/>
            <ac:spMk id="12314" creationId="{2542488A-A65C-40D5-A92B-766FC3DE5346}"/>
          </ac:spMkLst>
        </pc:spChg>
        <pc:spChg chg="mod">
          <ac:chgData name="王 欣捷" userId="b965477fa0aef5e6" providerId="LiveId" clId="{EC3EE1CD-0585-47F4-A587-96C68E142471}" dt="2021-03-21T10:10:56.890" v="374" actId="1035"/>
          <ac:spMkLst>
            <pc:docMk/>
            <pc:sldMk cId="3941736076" sldId="612"/>
            <ac:spMk id="12315" creationId="{29D8A2C3-6386-48A1-9C29-DF69B1C397B3}"/>
          </ac:spMkLst>
        </pc:spChg>
        <pc:spChg chg="mod">
          <ac:chgData name="王 欣捷" userId="b965477fa0aef5e6" providerId="LiveId" clId="{EC3EE1CD-0585-47F4-A587-96C68E142471}" dt="2021-03-21T10:10:56.890" v="374" actId="1035"/>
          <ac:spMkLst>
            <pc:docMk/>
            <pc:sldMk cId="3941736076" sldId="612"/>
            <ac:spMk id="12316" creationId="{064C01CC-A8FF-494E-8D1D-27284100C39E}"/>
          </ac:spMkLst>
        </pc:spChg>
        <pc:spChg chg="mod">
          <ac:chgData name="王 欣捷" userId="b965477fa0aef5e6" providerId="LiveId" clId="{EC3EE1CD-0585-47F4-A587-96C68E142471}" dt="2021-03-21T10:10:56.890" v="374" actId="1035"/>
          <ac:spMkLst>
            <pc:docMk/>
            <pc:sldMk cId="3941736076" sldId="612"/>
            <ac:spMk id="12317" creationId="{CF708E27-DAE7-4653-845C-EAC97B003B14}"/>
          </ac:spMkLst>
        </pc:spChg>
        <pc:spChg chg="mod">
          <ac:chgData name="王 欣捷" userId="b965477fa0aef5e6" providerId="LiveId" clId="{EC3EE1CD-0585-47F4-A587-96C68E142471}" dt="2021-03-21T10:10:56.890" v="374" actId="1035"/>
          <ac:spMkLst>
            <pc:docMk/>
            <pc:sldMk cId="3941736076" sldId="612"/>
            <ac:spMk id="12318" creationId="{4387F4B7-F610-4476-8E36-830794AF6436}"/>
          </ac:spMkLst>
        </pc:spChg>
        <pc:spChg chg="mod">
          <ac:chgData name="王 欣捷" userId="b965477fa0aef5e6" providerId="LiveId" clId="{EC3EE1CD-0585-47F4-A587-96C68E142471}" dt="2021-03-21T10:10:56.890" v="374" actId="1035"/>
          <ac:spMkLst>
            <pc:docMk/>
            <pc:sldMk cId="3941736076" sldId="612"/>
            <ac:spMk id="12319" creationId="{2A622276-D490-42EF-A521-29D288661769}"/>
          </ac:spMkLst>
        </pc:spChg>
        <pc:spChg chg="mod">
          <ac:chgData name="王 欣捷" userId="b965477fa0aef5e6" providerId="LiveId" clId="{EC3EE1CD-0585-47F4-A587-96C68E142471}" dt="2021-03-21T10:10:56.890" v="374" actId="1035"/>
          <ac:spMkLst>
            <pc:docMk/>
            <pc:sldMk cId="3941736076" sldId="612"/>
            <ac:spMk id="12320" creationId="{18E90B49-6F0D-4739-9240-C0AB8EF7C032}"/>
          </ac:spMkLst>
        </pc:spChg>
        <pc:spChg chg="mod">
          <ac:chgData name="王 欣捷" userId="b965477fa0aef5e6" providerId="LiveId" clId="{EC3EE1CD-0585-47F4-A587-96C68E142471}" dt="2021-03-21T10:10:56.890" v="374" actId="1035"/>
          <ac:spMkLst>
            <pc:docMk/>
            <pc:sldMk cId="3941736076" sldId="612"/>
            <ac:spMk id="12321" creationId="{1E6F2E78-C551-4169-8AED-355B253DB1F9}"/>
          </ac:spMkLst>
        </pc:spChg>
        <pc:spChg chg="mod">
          <ac:chgData name="王 欣捷" userId="b965477fa0aef5e6" providerId="LiveId" clId="{EC3EE1CD-0585-47F4-A587-96C68E142471}" dt="2021-03-21T10:23:48.948" v="397" actId="20577"/>
          <ac:spMkLst>
            <pc:docMk/>
            <pc:sldMk cId="3941736076" sldId="612"/>
            <ac:spMk id="465923" creationId="{DC20E979-4A20-4D76-98F0-EC33393F31D1}"/>
          </ac:spMkLst>
        </pc:spChg>
        <pc:grpChg chg="mod">
          <ac:chgData name="王 欣捷" userId="b965477fa0aef5e6" providerId="LiveId" clId="{EC3EE1CD-0585-47F4-A587-96C68E142471}" dt="2021-03-21T10:10:56.890" v="374" actId="1035"/>
          <ac:grpSpMkLst>
            <pc:docMk/>
            <pc:sldMk cId="3941736076" sldId="612"/>
            <ac:grpSpMk id="2" creationId="{A586A9E1-6F4A-405D-9D90-BA6971501169}"/>
          </ac:grpSpMkLst>
        </pc:grpChg>
        <pc:grpChg chg="del mod">
          <ac:chgData name="王 欣捷" userId="b965477fa0aef5e6" providerId="LiveId" clId="{EC3EE1CD-0585-47F4-A587-96C68E142471}" dt="2021-03-21T10:20:00.776" v="382" actId="478"/>
          <ac:grpSpMkLst>
            <pc:docMk/>
            <pc:sldMk cId="3941736076" sldId="612"/>
            <ac:grpSpMk id="3" creationId="{9847A3FD-96CB-48EE-82A4-D0AD5ADEF8CA}"/>
          </ac:grpSpMkLst>
        </pc:grpChg>
        <pc:grpChg chg="mod">
          <ac:chgData name="王 欣捷" userId="b965477fa0aef5e6" providerId="LiveId" clId="{EC3EE1CD-0585-47F4-A587-96C68E142471}" dt="2021-03-21T10:20:06.014" v="383" actId="1076"/>
          <ac:grpSpMkLst>
            <pc:docMk/>
            <pc:sldMk cId="3941736076" sldId="612"/>
            <ac:grpSpMk id="4" creationId="{CA801CE2-2254-494D-885D-BC2DE6294847}"/>
          </ac:grpSpMkLst>
        </pc:grpChg>
      </pc:sldChg>
      <pc:sldChg chg="delSp modSp add modAnim">
        <pc:chgData name="王 欣捷" userId="b965477fa0aef5e6" providerId="LiveId" clId="{EC3EE1CD-0585-47F4-A587-96C68E142471}" dt="2021-03-21T10:07:20.511" v="338" actId="478"/>
        <pc:sldMkLst>
          <pc:docMk/>
          <pc:sldMk cId="2601132720" sldId="613"/>
        </pc:sldMkLst>
        <pc:spChg chg="del mod">
          <ac:chgData name="王 欣捷" userId="b965477fa0aef5e6" providerId="LiveId" clId="{EC3EE1CD-0585-47F4-A587-96C68E142471}" dt="2021-03-21T10:07:20.511" v="338" actId="478"/>
          <ac:spMkLst>
            <pc:docMk/>
            <pc:sldMk cId="2601132720" sldId="613"/>
            <ac:spMk id="4" creationId="{75E5670D-A211-46DC-9E61-DF1B80228FAD}"/>
          </ac:spMkLst>
        </pc:spChg>
        <pc:spChg chg="mod">
          <ac:chgData name="王 欣捷" userId="b965477fa0aef5e6" providerId="LiveId" clId="{EC3EE1CD-0585-47F4-A587-96C68E142471}" dt="2021-03-21T10:07:17.807" v="336" actId="403"/>
          <ac:spMkLst>
            <pc:docMk/>
            <pc:sldMk cId="2601132720" sldId="613"/>
            <ac:spMk id="467971" creationId="{D040A2E9-D314-44AA-AAE6-645DF741B727}"/>
          </ac:spMkLst>
        </pc:spChg>
      </pc:sldChg>
      <pc:sldChg chg="addSp modSp add mod modAnim">
        <pc:chgData name="王 欣捷" userId="b965477fa0aef5e6" providerId="LiveId" clId="{EC3EE1CD-0585-47F4-A587-96C68E142471}" dt="2021-03-21T15:39:21.259" v="1993" actId="20577"/>
        <pc:sldMkLst>
          <pc:docMk/>
          <pc:sldMk cId="218164050" sldId="614"/>
        </pc:sldMkLst>
        <pc:spChg chg="add mod">
          <ac:chgData name="王 欣捷" userId="b965477fa0aef5e6" providerId="LiveId" clId="{EC3EE1CD-0585-47F4-A587-96C68E142471}" dt="2021-03-21T10:06:31.298" v="330" actId="1076"/>
          <ac:spMkLst>
            <pc:docMk/>
            <pc:sldMk cId="218164050" sldId="614"/>
            <ac:spMk id="4" creationId="{05C282F3-FACB-422A-8228-48B9A2A01FF5}"/>
          </ac:spMkLst>
        </pc:spChg>
        <pc:spChg chg="mod">
          <ac:chgData name="王 欣捷" userId="b965477fa0aef5e6" providerId="LiveId" clId="{EC3EE1CD-0585-47F4-A587-96C68E142471}" dt="2021-03-21T15:39:21.259" v="1993" actId="20577"/>
          <ac:spMkLst>
            <pc:docMk/>
            <pc:sldMk cId="218164050" sldId="614"/>
            <ac:spMk id="467971" creationId="{D040A2E9-D314-44AA-AAE6-645DF741B727}"/>
          </ac:spMkLst>
        </pc:spChg>
      </pc:sldChg>
      <pc:sldChg chg="modSp add">
        <pc:chgData name="王 欣捷" userId="b965477fa0aef5e6" providerId="LiveId" clId="{EC3EE1CD-0585-47F4-A587-96C68E142471}" dt="2021-03-21T10:23:53.075" v="399" actId="20577"/>
        <pc:sldMkLst>
          <pc:docMk/>
          <pc:sldMk cId="1181176227" sldId="615"/>
        </pc:sldMkLst>
        <pc:spChg chg="mod">
          <ac:chgData name="王 欣捷" userId="b965477fa0aef5e6" providerId="LiveId" clId="{EC3EE1CD-0585-47F4-A587-96C68E142471}" dt="2021-03-21T10:23:53.075" v="399" actId="20577"/>
          <ac:spMkLst>
            <pc:docMk/>
            <pc:sldMk cId="1181176227" sldId="615"/>
            <ac:spMk id="465923" creationId="{DC20E979-4A20-4D76-98F0-EC33393F31D1}"/>
          </ac:spMkLst>
        </pc:spChg>
      </pc:sldChg>
      <pc:sldChg chg="addSp delSp modSp add mod modAnim">
        <pc:chgData name="王 欣捷" userId="b965477fa0aef5e6" providerId="LiveId" clId="{EC3EE1CD-0585-47F4-A587-96C68E142471}" dt="2021-03-21T10:35:45.039" v="457"/>
        <pc:sldMkLst>
          <pc:docMk/>
          <pc:sldMk cId="4222643375" sldId="616"/>
        </pc:sldMkLst>
        <pc:spChg chg="add mod">
          <ac:chgData name="王 欣捷" userId="b965477fa0aef5e6" providerId="LiveId" clId="{EC3EE1CD-0585-47F4-A587-96C68E142471}" dt="2021-03-21T10:35:36.127" v="454" actId="164"/>
          <ac:spMkLst>
            <pc:docMk/>
            <pc:sldMk cId="4222643375" sldId="616"/>
            <ac:spMk id="22" creationId="{44F07F00-5015-4998-9A3F-D1DE1FD34607}"/>
          </ac:spMkLst>
        </pc:spChg>
        <pc:spChg chg="add mod">
          <ac:chgData name="王 欣捷" userId="b965477fa0aef5e6" providerId="LiveId" clId="{EC3EE1CD-0585-47F4-A587-96C68E142471}" dt="2021-03-21T10:35:36.127" v="454" actId="164"/>
          <ac:spMkLst>
            <pc:docMk/>
            <pc:sldMk cId="4222643375" sldId="616"/>
            <ac:spMk id="23" creationId="{6705E10F-63D9-472F-8821-FA853E4426C0}"/>
          </ac:spMkLst>
        </pc:spChg>
        <pc:spChg chg="mod topLvl">
          <ac:chgData name="王 欣捷" userId="b965477fa0aef5e6" providerId="LiveId" clId="{EC3EE1CD-0585-47F4-A587-96C68E142471}" dt="2021-03-21T10:35:36.127" v="454" actId="164"/>
          <ac:spMkLst>
            <pc:docMk/>
            <pc:sldMk cId="4222643375" sldId="616"/>
            <ac:spMk id="12295" creationId="{96B0351F-1D26-46E8-8A4F-284C36E579A4}"/>
          </ac:spMkLst>
        </pc:spChg>
        <pc:spChg chg="mod topLvl">
          <ac:chgData name="王 欣捷" userId="b965477fa0aef5e6" providerId="LiveId" clId="{EC3EE1CD-0585-47F4-A587-96C68E142471}" dt="2021-03-21T10:35:36.127" v="454" actId="164"/>
          <ac:spMkLst>
            <pc:docMk/>
            <pc:sldMk cId="4222643375" sldId="616"/>
            <ac:spMk id="12296" creationId="{FB88EE5E-5975-4E63-A2FE-B1CF8419845B}"/>
          </ac:spMkLst>
        </pc:spChg>
        <pc:spChg chg="add del mod topLvl">
          <ac:chgData name="王 欣捷" userId="b965477fa0aef5e6" providerId="LiveId" clId="{EC3EE1CD-0585-47F4-A587-96C68E142471}" dt="2021-03-21T10:35:36.127" v="454" actId="164"/>
          <ac:spMkLst>
            <pc:docMk/>
            <pc:sldMk cId="4222643375" sldId="616"/>
            <ac:spMk id="12297" creationId="{0B31A529-6F2C-42C0-8DF5-DA6ACDDD452E}"/>
          </ac:spMkLst>
        </pc:spChg>
        <pc:spChg chg="del mod">
          <ac:chgData name="王 欣捷" userId="b965477fa0aef5e6" providerId="LiveId" clId="{EC3EE1CD-0585-47F4-A587-96C68E142471}" dt="2021-03-21T10:24:43.228" v="417" actId="478"/>
          <ac:spMkLst>
            <pc:docMk/>
            <pc:sldMk cId="4222643375" sldId="616"/>
            <ac:spMk id="12298" creationId="{57FCF76D-5592-4FB4-A79C-DDF010B7FD93}"/>
          </ac:spMkLst>
        </pc:spChg>
        <pc:spChg chg="mod topLvl">
          <ac:chgData name="王 欣捷" userId="b965477fa0aef5e6" providerId="LiveId" clId="{EC3EE1CD-0585-47F4-A587-96C68E142471}" dt="2021-03-21T10:35:36.127" v="454" actId="164"/>
          <ac:spMkLst>
            <pc:docMk/>
            <pc:sldMk cId="4222643375" sldId="616"/>
            <ac:spMk id="12299" creationId="{EC06CEF7-7EED-4E8B-A166-7E54FFDDD32A}"/>
          </ac:spMkLst>
        </pc:spChg>
        <pc:spChg chg="mod topLvl">
          <ac:chgData name="王 欣捷" userId="b965477fa0aef5e6" providerId="LiveId" clId="{EC3EE1CD-0585-47F4-A587-96C68E142471}" dt="2021-03-21T10:35:36.127" v="454" actId="164"/>
          <ac:spMkLst>
            <pc:docMk/>
            <pc:sldMk cId="4222643375" sldId="616"/>
            <ac:spMk id="12300" creationId="{30F21154-F871-4206-89B8-7FAF64A3F080}"/>
          </ac:spMkLst>
        </pc:spChg>
        <pc:spChg chg="del mod">
          <ac:chgData name="王 欣捷" userId="b965477fa0aef5e6" providerId="LiveId" clId="{EC3EE1CD-0585-47F4-A587-96C68E142471}" dt="2021-03-21T10:24:46.204" v="418" actId="478"/>
          <ac:spMkLst>
            <pc:docMk/>
            <pc:sldMk cId="4222643375" sldId="616"/>
            <ac:spMk id="12301" creationId="{6AA5F6D0-D8CF-4FB2-AE00-D75679B7DA6D}"/>
          </ac:spMkLst>
        </pc:spChg>
        <pc:spChg chg="mod topLvl">
          <ac:chgData name="王 欣捷" userId="b965477fa0aef5e6" providerId="LiveId" clId="{EC3EE1CD-0585-47F4-A587-96C68E142471}" dt="2021-03-21T10:35:36.127" v="454" actId="164"/>
          <ac:spMkLst>
            <pc:docMk/>
            <pc:sldMk cId="4222643375" sldId="616"/>
            <ac:spMk id="12302" creationId="{00FFFB11-94AE-4937-9AB3-32CEADBDB85E}"/>
          </ac:spMkLst>
        </pc:spChg>
        <pc:spChg chg="add del mod topLvl">
          <ac:chgData name="王 欣捷" userId="b965477fa0aef5e6" providerId="LiveId" clId="{EC3EE1CD-0585-47F4-A587-96C68E142471}" dt="2021-03-21T10:35:36.127" v="454" actId="164"/>
          <ac:spMkLst>
            <pc:docMk/>
            <pc:sldMk cId="4222643375" sldId="616"/>
            <ac:spMk id="12303" creationId="{1BE67BD2-160B-46B8-93AF-FE7DFADAB195}"/>
          </ac:spMkLst>
        </pc:spChg>
        <pc:spChg chg="mod">
          <ac:chgData name="王 欣捷" userId="b965477fa0aef5e6" providerId="LiveId" clId="{EC3EE1CD-0585-47F4-A587-96C68E142471}" dt="2021-03-21T10:24:25.179" v="406" actId="1036"/>
          <ac:spMkLst>
            <pc:docMk/>
            <pc:sldMk cId="4222643375" sldId="616"/>
            <ac:spMk id="12315" creationId="{29D8A2C3-6386-48A1-9C29-DF69B1C397B3}"/>
          </ac:spMkLst>
        </pc:spChg>
        <pc:spChg chg="mod">
          <ac:chgData name="王 欣捷" userId="b965477fa0aef5e6" providerId="LiveId" clId="{EC3EE1CD-0585-47F4-A587-96C68E142471}" dt="2021-03-21T10:24:25.179" v="406" actId="1036"/>
          <ac:spMkLst>
            <pc:docMk/>
            <pc:sldMk cId="4222643375" sldId="616"/>
            <ac:spMk id="12316" creationId="{064C01CC-A8FF-494E-8D1D-27284100C39E}"/>
          </ac:spMkLst>
        </pc:spChg>
        <pc:spChg chg="del">
          <ac:chgData name="王 欣捷" userId="b965477fa0aef5e6" providerId="LiveId" clId="{EC3EE1CD-0585-47F4-A587-96C68E142471}" dt="2021-03-21T10:23:42.774" v="395" actId="478"/>
          <ac:spMkLst>
            <pc:docMk/>
            <pc:sldMk cId="4222643375" sldId="616"/>
            <ac:spMk id="12317" creationId="{CF708E27-DAE7-4653-845C-EAC97B003B14}"/>
          </ac:spMkLst>
        </pc:spChg>
        <pc:spChg chg="mod">
          <ac:chgData name="王 欣捷" userId="b965477fa0aef5e6" providerId="LiveId" clId="{EC3EE1CD-0585-47F4-A587-96C68E142471}" dt="2021-03-21T10:24:25.179" v="406" actId="1036"/>
          <ac:spMkLst>
            <pc:docMk/>
            <pc:sldMk cId="4222643375" sldId="616"/>
            <ac:spMk id="12318" creationId="{4387F4B7-F610-4476-8E36-830794AF6436}"/>
          </ac:spMkLst>
        </pc:spChg>
        <pc:spChg chg="mod">
          <ac:chgData name="王 欣捷" userId="b965477fa0aef5e6" providerId="LiveId" clId="{EC3EE1CD-0585-47F4-A587-96C68E142471}" dt="2021-03-21T10:24:25.179" v="406" actId="1036"/>
          <ac:spMkLst>
            <pc:docMk/>
            <pc:sldMk cId="4222643375" sldId="616"/>
            <ac:spMk id="12319" creationId="{2A622276-D490-42EF-A521-29D288661769}"/>
          </ac:spMkLst>
        </pc:spChg>
        <pc:spChg chg="del">
          <ac:chgData name="王 欣捷" userId="b965477fa0aef5e6" providerId="LiveId" clId="{EC3EE1CD-0585-47F4-A587-96C68E142471}" dt="2021-03-21T10:23:46.141" v="396" actId="478"/>
          <ac:spMkLst>
            <pc:docMk/>
            <pc:sldMk cId="4222643375" sldId="616"/>
            <ac:spMk id="12320" creationId="{18E90B49-6F0D-4739-9240-C0AB8EF7C032}"/>
          </ac:spMkLst>
        </pc:spChg>
        <pc:spChg chg="mod">
          <ac:chgData name="王 欣捷" userId="b965477fa0aef5e6" providerId="LiveId" clId="{EC3EE1CD-0585-47F4-A587-96C68E142471}" dt="2021-03-21T10:24:25.179" v="406" actId="1036"/>
          <ac:spMkLst>
            <pc:docMk/>
            <pc:sldMk cId="4222643375" sldId="616"/>
            <ac:spMk id="12321" creationId="{1E6F2E78-C551-4169-8AED-355B253DB1F9}"/>
          </ac:spMkLst>
        </pc:spChg>
        <pc:spChg chg="mod">
          <ac:chgData name="王 欣捷" userId="b965477fa0aef5e6" providerId="LiveId" clId="{EC3EE1CD-0585-47F4-A587-96C68E142471}" dt="2021-03-21T10:34:51.958" v="445" actId="20577"/>
          <ac:spMkLst>
            <pc:docMk/>
            <pc:sldMk cId="4222643375" sldId="616"/>
            <ac:spMk id="465923" creationId="{DC20E979-4A20-4D76-98F0-EC33393F31D1}"/>
          </ac:spMkLst>
        </pc:spChg>
        <pc:grpChg chg="mod">
          <ac:chgData name="王 欣捷" userId="b965477fa0aef5e6" providerId="LiveId" clId="{EC3EE1CD-0585-47F4-A587-96C68E142471}" dt="2021-03-21T10:24:25.179" v="406" actId="1036"/>
          <ac:grpSpMkLst>
            <pc:docMk/>
            <pc:sldMk cId="4222643375" sldId="616"/>
            <ac:grpSpMk id="2" creationId="{A586A9E1-6F4A-405D-9D90-BA6971501169}"/>
          </ac:grpSpMkLst>
        </pc:grpChg>
        <pc:grpChg chg="add mod">
          <ac:chgData name="王 欣捷" userId="b965477fa0aef5e6" providerId="LiveId" clId="{EC3EE1CD-0585-47F4-A587-96C68E142471}" dt="2021-03-21T10:35:36.127" v="454" actId="164"/>
          <ac:grpSpMkLst>
            <pc:docMk/>
            <pc:sldMk cId="4222643375" sldId="616"/>
            <ac:grpSpMk id="3" creationId="{273549C2-4D3E-4236-B56A-DC2BA6EF50ED}"/>
          </ac:grpSpMkLst>
        </pc:grpChg>
        <pc:grpChg chg="del mod">
          <ac:chgData name="王 欣捷" userId="b965477fa0aef5e6" providerId="LiveId" clId="{EC3EE1CD-0585-47F4-A587-96C68E142471}" dt="2021-03-21T10:35:30.996" v="453" actId="165"/>
          <ac:grpSpMkLst>
            <pc:docMk/>
            <pc:sldMk cId="4222643375" sldId="616"/>
            <ac:grpSpMk id="4" creationId="{CA801CE2-2254-494D-885D-BC2DE6294847}"/>
          </ac:grpSpMkLst>
        </pc:grpChg>
      </pc:sldChg>
      <pc:sldChg chg="addSp delSp modSp add mod addAnim delAnim modAnim">
        <pc:chgData name="王 欣捷" userId="b965477fa0aef5e6" providerId="LiveId" clId="{EC3EE1CD-0585-47F4-A587-96C68E142471}" dt="2021-03-21T13:40:02.791" v="1746" actId="20577"/>
        <pc:sldMkLst>
          <pc:docMk/>
          <pc:sldMk cId="2351614367" sldId="617"/>
        </pc:sldMkLst>
        <pc:spChg chg="add mod">
          <ac:chgData name="王 欣捷" userId="b965477fa0aef5e6" providerId="LiveId" clId="{EC3EE1CD-0585-47F4-A587-96C68E142471}" dt="2021-03-21T10:41:33.331" v="554" actId="164"/>
          <ac:spMkLst>
            <pc:docMk/>
            <pc:sldMk cId="2351614367" sldId="617"/>
            <ac:spMk id="34" creationId="{D6C6140B-F9E9-41A1-BE09-9BF9BDBD3791}"/>
          </ac:spMkLst>
        </pc:spChg>
        <pc:spChg chg="add mod">
          <ac:chgData name="王 欣捷" userId="b965477fa0aef5e6" providerId="LiveId" clId="{EC3EE1CD-0585-47F4-A587-96C68E142471}" dt="2021-03-21T10:41:33.331" v="554" actId="164"/>
          <ac:spMkLst>
            <pc:docMk/>
            <pc:sldMk cId="2351614367" sldId="617"/>
            <ac:spMk id="35" creationId="{DF0ED717-C713-43EB-9E9E-CE606C6515E0}"/>
          </ac:spMkLst>
        </pc:spChg>
        <pc:spChg chg="mod">
          <ac:chgData name="王 欣捷" userId="b965477fa0aef5e6" providerId="LiveId" clId="{EC3EE1CD-0585-47F4-A587-96C68E142471}" dt="2021-03-21T10:38:27.364" v="523" actId="1076"/>
          <ac:spMkLst>
            <pc:docMk/>
            <pc:sldMk cId="2351614367" sldId="617"/>
            <ac:spMk id="37" creationId="{FA92589A-E19C-4A98-8293-89E9A0FDEDD9}"/>
          </ac:spMkLst>
        </pc:spChg>
        <pc:spChg chg="mod">
          <ac:chgData name="王 欣捷" userId="b965477fa0aef5e6" providerId="LiveId" clId="{EC3EE1CD-0585-47F4-A587-96C68E142471}" dt="2021-03-21T10:38:27.364" v="523" actId="1076"/>
          <ac:spMkLst>
            <pc:docMk/>
            <pc:sldMk cId="2351614367" sldId="617"/>
            <ac:spMk id="38" creationId="{AFE58843-5066-42C8-87D3-206621ECF20E}"/>
          </ac:spMkLst>
        </pc:spChg>
        <pc:spChg chg="mod">
          <ac:chgData name="王 欣捷" userId="b965477fa0aef5e6" providerId="LiveId" clId="{EC3EE1CD-0585-47F4-A587-96C68E142471}" dt="2021-03-21T10:38:27.364" v="523" actId="1076"/>
          <ac:spMkLst>
            <pc:docMk/>
            <pc:sldMk cId="2351614367" sldId="617"/>
            <ac:spMk id="39" creationId="{1A6E4699-C948-4109-9CE0-EE5F99251487}"/>
          </ac:spMkLst>
        </pc:spChg>
        <pc:spChg chg="mod">
          <ac:chgData name="王 欣捷" userId="b965477fa0aef5e6" providerId="LiveId" clId="{EC3EE1CD-0585-47F4-A587-96C68E142471}" dt="2021-03-21T10:38:27.364" v="523" actId="1076"/>
          <ac:spMkLst>
            <pc:docMk/>
            <pc:sldMk cId="2351614367" sldId="617"/>
            <ac:spMk id="40" creationId="{F9F513E7-9120-4244-ADCB-977E88D50EA3}"/>
          </ac:spMkLst>
        </pc:spChg>
        <pc:spChg chg="mod">
          <ac:chgData name="王 欣捷" userId="b965477fa0aef5e6" providerId="LiveId" clId="{EC3EE1CD-0585-47F4-A587-96C68E142471}" dt="2021-03-21T10:38:27.364" v="523" actId="1076"/>
          <ac:spMkLst>
            <pc:docMk/>
            <pc:sldMk cId="2351614367" sldId="617"/>
            <ac:spMk id="41" creationId="{D6E95894-2155-4EF5-BE94-B9E4F8176F73}"/>
          </ac:spMkLst>
        </pc:spChg>
        <pc:spChg chg="mod">
          <ac:chgData name="王 欣捷" userId="b965477fa0aef5e6" providerId="LiveId" clId="{EC3EE1CD-0585-47F4-A587-96C68E142471}" dt="2021-03-21T10:38:27.364" v="523" actId="1076"/>
          <ac:spMkLst>
            <pc:docMk/>
            <pc:sldMk cId="2351614367" sldId="617"/>
            <ac:spMk id="42" creationId="{E4ED771C-5F5F-4F30-963D-7F430C96D60D}"/>
          </ac:spMkLst>
        </pc:spChg>
        <pc:spChg chg="mod">
          <ac:chgData name="王 欣捷" userId="b965477fa0aef5e6" providerId="LiveId" clId="{EC3EE1CD-0585-47F4-A587-96C68E142471}" dt="2021-03-21T10:38:27.364" v="523" actId="1076"/>
          <ac:spMkLst>
            <pc:docMk/>
            <pc:sldMk cId="2351614367" sldId="617"/>
            <ac:spMk id="43" creationId="{F048424F-13CF-4953-A204-7AB6E448F924}"/>
          </ac:spMkLst>
        </pc:spChg>
        <pc:spChg chg="mod">
          <ac:chgData name="王 欣捷" userId="b965477fa0aef5e6" providerId="LiveId" clId="{EC3EE1CD-0585-47F4-A587-96C68E142471}" dt="2021-03-21T10:38:27.364" v="523" actId="1076"/>
          <ac:spMkLst>
            <pc:docMk/>
            <pc:sldMk cId="2351614367" sldId="617"/>
            <ac:spMk id="44" creationId="{346F05A6-7A63-483F-BE63-B58EBCBC4E80}"/>
          </ac:spMkLst>
        </pc:spChg>
        <pc:spChg chg="mod">
          <ac:chgData name="王 欣捷" userId="b965477fa0aef5e6" providerId="LiveId" clId="{EC3EE1CD-0585-47F4-A587-96C68E142471}" dt="2021-03-21T10:38:27.364" v="523" actId="1076"/>
          <ac:spMkLst>
            <pc:docMk/>
            <pc:sldMk cId="2351614367" sldId="617"/>
            <ac:spMk id="45" creationId="{B8716C4D-1A41-4BB5-9FC3-00ABF298E714}"/>
          </ac:spMkLst>
        </pc:spChg>
        <pc:spChg chg="add mod">
          <ac:chgData name="王 欣捷" userId="b965477fa0aef5e6" providerId="LiveId" clId="{EC3EE1CD-0585-47F4-A587-96C68E142471}" dt="2021-03-21T10:41:36.309" v="555" actId="164"/>
          <ac:spMkLst>
            <pc:docMk/>
            <pc:sldMk cId="2351614367" sldId="617"/>
            <ac:spMk id="46" creationId="{E2D2DAAE-DD95-4A90-8890-DB35635407A6}"/>
          </ac:spMkLst>
        </pc:spChg>
        <pc:spChg chg="add mod">
          <ac:chgData name="王 欣捷" userId="b965477fa0aef5e6" providerId="LiveId" clId="{EC3EE1CD-0585-47F4-A587-96C68E142471}" dt="2021-03-21T10:41:36.309" v="555" actId="164"/>
          <ac:spMkLst>
            <pc:docMk/>
            <pc:sldMk cId="2351614367" sldId="617"/>
            <ac:spMk id="47" creationId="{B6BD3A50-EB39-4AC2-8EBF-032A2FC5A327}"/>
          </ac:spMkLst>
        </pc:spChg>
        <pc:spChg chg="add mod">
          <ac:chgData name="王 欣捷" userId="b965477fa0aef5e6" providerId="LiveId" clId="{EC3EE1CD-0585-47F4-A587-96C68E142471}" dt="2021-03-21T10:41:36.309" v="555" actId="164"/>
          <ac:spMkLst>
            <pc:docMk/>
            <pc:sldMk cId="2351614367" sldId="617"/>
            <ac:spMk id="48" creationId="{97FAD783-F647-44AC-AC8E-2B9F975146D1}"/>
          </ac:spMkLst>
        </pc:spChg>
        <pc:spChg chg="add mod">
          <ac:chgData name="王 欣捷" userId="b965477fa0aef5e6" providerId="LiveId" clId="{EC3EE1CD-0585-47F4-A587-96C68E142471}" dt="2021-03-21T10:41:36.309" v="555" actId="164"/>
          <ac:spMkLst>
            <pc:docMk/>
            <pc:sldMk cId="2351614367" sldId="617"/>
            <ac:spMk id="49" creationId="{64DC0691-B3F9-4EA9-9E31-248E5F5C3EC1}"/>
          </ac:spMkLst>
        </pc:spChg>
        <pc:spChg chg="add mod">
          <ac:chgData name="王 欣捷" userId="b965477fa0aef5e6" providerId="LiveId" clId="{EC3EE1CD-0585-47F4-A587-96C68E142471}" dt="2021-03-21T10:41:36.309" v="555" actId="164"/>
          <ac:spMkLst>
            <pc:docMk/>
            <pc:sldMk cId="2351614367" sldId="617"/>
            <ac:spMk id="50" creationId="{0DD11A8B-887E-4FBB-8237-0C5046718F16}"/>
          </ac:spMkLst>
        </pc:spChg>
        <pc:spChg chg="add mod">
          <ac:chgData name="王 欣捷" userId="b965477fa0aef5e6" providerId="LiveId" clId="{EC3EE1CD-0585-47F4-A587-96C68E142471}" dt="2021-03-21T10:41:36.309" v="555" actId="164"/>
          <ac:spMkLst>
            <pc:docMk/>
            <pc:sldMk cId="2351614367" sldId="617"/>
            <ac:spMk id="51" creationId="{4C1F7D79-B4B1-4D61-B0FD-0CC76A8004B9}"/>
          </ac:spMkLst>
        </pc:spChg>
        <pc:spChg chg="add mod">
          <ac:chgData name="王 欣捷" userId="b965477fa0aef5e6" providerId="LiveId" clId="{EC3EE1CD-0585-47F4-A587-96C68E142471}" dt="2021-03-21T10:41:36.309" v="555" actId="164"/>
          <ac:spMkLst>
            <pc:docMk/>
            <pc:sldMk cId="2351614367" sldId="617"/>
            <ac:spMk id="52" creationId="{E363E0DC-2785-4755-9474-1FB1308F2BC5}"/>
          </ac:spMkLst>
        </pc:spChg>
        <pc:spChg chg="add mod">
          <ac:chgData name="王 欣捷" userId="b965477fa0aef5e6" providerId="LiveId" clId="{EC3EE1CD-0585-47F4-A587-96C68E142471}" dt="2021-03-21T10:41:36.309" v="555" actId="164"/>
          <ac:spMkLst>
            <pc:docMk/>
            <pc:sldMk cId="2351614367" sldId="617"/>
            <ac:spMk id="53" creationId="{A0115505-A8AF-4F0B-87B0-1EF9BD7E7975}"/>
          </ac:spMkLst>
        </pc:spChg>
        <pc:spChg chg="add mod">
          <ac:chgData name="王 欣捷" userId="b965477fa0aef5e6" providerId="LiveId" clId="{EC3EE1CD-0585-47F4-A587-96C68E142471}" dt="2021-03-21T10:41:36.309" v="555" actId="164"/>
          <ac:spMkLst>
            <pc:docMk/>
            <pc:sldMk cId="2351614367" sldId="617"/>
            <ac:spMk id="54" creationId="{03303E97-10EE-41CA-9113-B68EB7B3FD02}"/>
          </ac:spMkLst>
        </pc:spChg>
        <pc:spChg chg="add mod">
          <ac:chgData name="王 欣捷" userId="b965477fa0aef5e6" providerId="LiveId" clId="{EC3EE1CD-0585-47F4-A587-96C68E142471}" dt="2021-03-21T10:41:36.309" v="555" actId="164"/>
          <ac:spMkLst>
            <pc:docMk/>
            <pc:sldMk cId="2351614367" sldId="617"/>
            <ac:spMk id="55" creationId="{70A4AA28-6678-4B27-B388-6FD36C8FBA96}"/>
          </ac:spMkLst>
        </pc:spChg>
        <pc:spChg chg="add mod">
          <ac:chgData name="王 欣捷" userId="b965477fa0aef5e6" providerId="LiveId" clId="{EC3EE1CD-0585-47F4-A587-96C68E142471}" dt="2021-03-21T10:41:36.309" v="555" actId="164"/>
          <ac:spMkLst>
            <pc:docMk/>
            <pc:sldMk cId="2351614367" sldId="617"/>
            <ac:spMk id="56" creationId="{D17C9989-50DE-4566-8CEB-879EC3160828}"/>
          </ac:spMkLst>
        </pc:spChg>
        <pc:spChg chg="add del mod">
          <ac:chgData name="王 欣捷" userId="b965477fa0aef5e6" providerId="LiveId" clId="{EC3EE1CD-0585-47F4-A587-96C68E142471}" dt="2021-03-21T10:38:57.868" v="535" actId="478"/>
          <ac:spMkLst>
            <pc:docMk/>
            <pc:sldMk cId="2351614367" sldId="617"/>
            <ac:spMk id="57" creationId="{6CE27146-4BD4-4534-8EA6-FEAC5CB14157}"/>
          </ac:spMkLst>
        </pc:spChg>
        <pc:spChg chg="add del mod">
          <ac:chgData name="王 欣捷" userId="b965477fa0aef5e6" providerId="LiveId" clId="{EC3EE1CD-0585-47F4-A587-96C68E142471}" dt="2021-03-21T10:39:00.007" v="536" actId="478"/>
          <ac:spMkLst>
            <pc:docMk/>
            <pc:sldMk cId="2351614367" sldId="617"/>
            <ac:spMk id="58" creationId="{DABBAF63-DB81-4EA1-ADEA-5CFCFC5CA458}"/>
          </ac:spMkLst>
        </pc:spChg>
        <pc:spChg chg="add mod">
          <ac:chgData name="王 欣捷" userId="b965477fa0aef5e6" providerId="LiveId" clId="{EC3EE1CD-0585-47F4-A587-96C68E142471}" dt="2021-03-21T10:41:36.309" v="555" actId="164"/>
          <ac:spMkLst>
            <pc:docMk/>
            <pc:sldMk cId="2351614367" sldId="617"/>
            <ac:spMk id="59" creationId="{F5C1BDF0-87A6-4CAC-AF34-FBD66E74E8C9}"/>
          </ac:spMkLst>
        </pc:spChg>
        <pc:spChg chg="add mod">
          <ac:chgData name="王 欣捷" userId="b965477fa0aef5e6" providerId="LiveId" clId="{EC3EE1CD-0585-47F4-A587-96C68E142471}" dt="2021-03-21T10:41:36.309" v="555" actId="164"/>
          <ac:spMkLst>
            <pc:docMk/>
            <pc:sldMk cId="2351614367" sldId="617"/>
            <ac:spMk id="60" creationId="{318124B9-6E78-4B00-8F93-F4688072F8F5}"/>
          </ac:spMkLst>
        </pc:spChg>
        <pc:spChg chg="add mod">
          <ac:chgData name="王 欣捷" userId="b965477fa0aef5e6" providerId="LiveId" clId="{EC3EE1CD-0585-47F4-A587-96C68E142471}" dt="2021-03-21T10:41:39.316" v="556" actId="164"/>
          <ac:spMkLst>
            <pc:docMk/>
            <pc:sldMk cId="2351614367" sldId="617"/>
            <ac:spMk id="61" creationId="{C48D5C40-E043-4E28-A7D6-4E5F4784C211}"/>
          </ac:spMkLst>
        </pc:spChg>
        <pc:spChg chg="add mod">
          <ac:chgData name="王 欣捷" userId="b965477fa0aef5e6" providerId="LiveId" clId="{EC3EE1CD-0585-47F4-A587-96C68E142471}" dt="2021-03-21T10:41:39.316" v="556" actId="164"/>
          <ac:spMkLst>
            <pc:docMk/>
            <pc:sldMk cId="2351614367" sldId="617"/>
            <ac:spMk id="62" creationId="{C538C3BC-F610-4E43-B45E-30F2CB28DB17}"/>
          </ac:spMkLst>
        </pc:spChg>
        <pc:spChg chg="add mod">
          <ac:chgData name="王 欣捷" userId="b965477fa0aef5e6" providerId="LiveId" clId="{EC3EE1CD-0585-47F4-A587-96C68E142471}" dt="2021-03-21T10:41:39.316" v="556" actId="164"/>
          <ac:spMkLst>
            <pc:docMk/>
            <pc:sldMk cId="2351614367" sldId="617"/>
            <ac:spMk id="63" creationId="{BEC77DD4-183B-448E-956E-D8915E8A4662}"/>
          </ac:spMkLst>
        </pc:spChg>
        <pc:spChg chg="add mod">
          <ac:chgData name="王 欣捷" userId="b965477fa0aef5e6" providerId="LiveId" clId="{EC3EE1CD-0585-47F4-A587-96C68E142471}" dt="2021-03-21T10:41:39.316" v="556" actId="164"/>
          <ac:spMkLst>
            <pc:docMk/>
            <pc:sldMk cId="2351614367" sldId="617"/>
            <ac:spMk id="64" creationId="{8862ED4F-8D68-41C2-89E8-3F8CCAD0E4AF}"/>
          </ac:spMkLst>
        </pc:spChg>
        <pc:spChg chg="add mod">
          <ac:chgData name="王 欣捷" userId="b965477fa0aef5e6" providerId="LiveId" clId="{EC3EE1CD-0585-47F4-A587-96C68E142471}" dt="2021-03-21T10:41:39.316" v="556" actId="164"/>
          <ac:spMkLst>
            <pc:docMk/>
            <pc:sldMk cId="2351614367" sldId="617"/>
            <ac:spMk id="65" creationId="{1BCB3F34-AF74-4D1E-9212-791F2FBBCC98}"/>
          </ac:spMkLst>
        </pc:spChg>
        <pc:spChg chg="add mod">
          <ac:chgData name="王 欣捷" userId="b965477fa0aef5e6" providerId="LiveId" clId="{EC3EE1CD-0585-47F4-A587-96C68E142471}" dt="2021-03-21T10:41:39.316" v="556" actId="164"/>
          <ac:spMkLst>
            <pc:docMk/>
            <pc:sldMk cId="2351614367" sldId="617"/>
            <ac:spMk id="66" creationId="{D13FE2CA-5552-40E0-B2FD-BC04D83B530E}"/>
          </ac:spMkLst>
        </pc:spChg>
        <pc:spChg chg="add mod">
          <ac:chgData name="王 欣捷" userId="b965477fa0aef5e6" providerId="LiveId" clId="{EC3EE1CD-0585-47F4-A587-96C68E142471}" dt="2021-03-21T10:41:39.316" v="556" actId="164"/>
          <ac:spMkLst>
            <pc:docMk/>
            <pc:sldMk cId="2351614367" sldId="617"/>
            <ac:spMk id="67" creationId="{4A79ABDA-F8BE-4B32-AF7A-EF139828FF18}"/>
          </ac:spMkLst>
        </pc:spChg>
        <pc:spChg chg="add mod">
          <ac:chgData name="王 欣捷" userId="b965477fa0aef5e6" providerId="LiveId" clId="{EC3EE1CD-0585-47F4-A587-96C68E142471}" dt="2021-03-21T10:41:39.316" v="556" actId="164"/>
          <ac:spMkLst>
            <pc:docMk/>
            <pc:sldMk cId="2351614367" sldId="617"/>
            <ac:spMk id="68" creationId="{3FFBC9FD-7988-4C2F-9511-771C920869FF}"/>
          </ac:spMkLst>
        </pc:spChg>
        <pc:spChg chg="add mod">
          <ac:chgData name="王 欣捷" userId="b965477fa0aef5e6" providerId="LiveId" clId="{EC3EE1CD-0585-47F4-A587-96C68E142471}" dt="2021-03-21T10:41:39.316" v="556" actId="164"/>
          <ac:spMkLst>
            <pc:docMk/>
            <pc:sldMk cId="2351614367" sldId="617"/>
            <ac:spMk id="69" creationId="{6210E920-C515-4878-8936-391FB1A88CAA}"/>
          </ac:spMkLst>
        </pc:spChg>
        <pc:spChg chg="add mod">
          <ac:chgData name="王 欣捷" userId="b965477fa0aef5e6" providerId="LiveId" clId="{EC3EE1CD-0585-47F4-A587-96C68E142471}" dt="2021-03-21T10:41:39.316" v="556" actId="164"/>
          <ac:spMkLst>
            <pc:docMk/>
            <pc:sldMk cId="2351614367" sldId="617"/>
            <ac:spMk id="70" creationId="{EC6EC173-6B65-48F9-AC77-3F95FABCF358}"/>
          </ac:spMkLst>
        </pc:spChg>
        <pc:spChg chg="add mod">
          <ac:chgData name="王 欣捷" userId="b965477fa0aef5e6" providerId="LiveId" clId="{EC3EE1CD-0585-47F4-A587-96C68E142471}" dt="2021-03-21T10:41:39.316" v="556" actId="164"/>
          <ac:spMkLst>
            <pc:docMk/>
            <pc:sldMk cId="2351614367" sldId="617"/>
            <ac:spMk id="71" creationId="{45D94E17-684A-4D9B-801B-B2EE3401D53E}"/>
          </ac:spMkLst>
        </pc:spChg>
        <pc:spChg chg="add mod">
          <ac:chgData name="王 欣捷" userId="b965477fa0aef5e6" providerId="LiveId" clId="{EC3EE1CD-0585-47F4-A587-96C68E142471}" dt="2021-03-21T10:41:39.316" v="556" actId="164"/>
          <ac:spMkLst>
            <pc:docMk/>
            <pc:sldMk cId="2351614367" sldId="617"/>
            <ac:spMk id="72" creationId="{BEE6B252-D49F-4BEA-8A06-6D7510E0103C}"/>
          </ac:spMkLst>
        </pc:spChg>
        <pc:spChg chg="add mod">
          <ac:chgData name="王 欣捷" userId="b965477fa0aef5e6" providerId="LiveId" clId="{EC3EE1CD-0585-47F4-A587-96C68E142471}" dt="2021-03-21T10:41:39.316" v="556" actId="164"/>
          <ac:spMkLst>
            <pc:docMk/>
            <pc:sldMk cId="2351614367" sldId="617"/>
            <ac:spMk id="73" creationId="{59DF64DF-8446-446F-9345-7202C0A99AAF}"/>
          </ac:spMkLst>
        </pc:spChg>
        <pc:spChg chg="mod topLvl">
          <ac:chgData name="王 欣捷" userId="b965477fa0aef5e6" providerId="LiveId" clId="{EC3EE1CD-0585-47F4-A587-96C68E142471}" dt="2021-03-21T10:41:33.331" v="554" actId="164"/>
          <ac:spMkLst>
            <pc:docMk/>
            <pc:sldMk cId="2351614367" sldId="617"/>
            <ac:spMk id="12304" creationId="{45F07312-C450-499F-B6B1-38F7AAD93453}"/>
          </ac:spMkLst>
        </pc:spChg>
        <pc:spChg chg="mod topLvl">
          <ac:chgData name="王 欣捷" userId="b965477fa0aef5e6" providerId="LiveId" clId="{EC3EE1CD-0585-47F4-A587-96C68E142471}" dt="2021-03-21T10:41:33.331" v="554" actId="164"/>
          <ac:spMkLst>
            <pc:docMk/>
            <pc:sldMk cId="2351614367" sldId="617"/>
            <ac:spMk id="12305" creationId="{6E99C864-7992-4AE0-9E10-291ABC74A001}"/>
          </ac:spMkLst>
        </pc:spChg>
        <pc:spChg chg="mod topLvl">
          <ac:chgData name="王 欣捷" userId="b965477fa0aef5e6" providerId="LiveId" clId="{EC3EE1CD-0585-47F4-A587-96C68E142471}" dt="2021-03-21T10:41:33.331" v="554" actId="164"/>
          <ac:spMkLst>
            <pc:docMk/>
            <pc:sldMk cId="2351614367" sldId="617"/>
            <ac:spMk id="12306" creationId="{56428221-DF36-48F3-8EA6-9BE6932AEEEA}"/>
          </ac:spMkLst>
        </pc:spChg>
        <pc:spChg chg="mod topLvl">
          <ac:chgData name="王 欣捷" userId="b965477fa0aef5e6" providerId="LiveId" clId="{EC3EE1CD-0585-47F4-A587-96C68E142471}" dt="2021-03-21T10:41:33.331" v="554" actId="164"/>
          <ac:spMkLst>
            <pc:docMk/>
            <pc:sldMk cId="2351614367" sldId="617"/>
            <ac:spMk id="12307" creationId="{3F0C47BC-F12C-4BF8-93D8-19BF468AF91A}"/>
          </ac:spMkLst>
        </pc:spChg>
        <pc:spChg chg="del">
          <ac:chgData name="王 欣捷" userId="b965477fa0aef5e6" providerId="LiveId" clId="{EC3EE1CD-0585-47F4-A587-96C68E142471}" dt="2021-03-21T10:37:30.057" v="499" actId="478"/>
          <ac:spMkLst>
            <pc:docMk/>
            <pc:sldMk cId="2351614367" sldId="617"/>
            <ac:spMk id="12308" creationId="{FA771FED-E146-484C-BA47-07A8A96002A5}"/>
          </ac:spMkLst>
        </pc:spChg>
        <pc:spChg chg="mod topLvl">
          <ac:chgData name="王 欣捷" userId="b965477fa0aef5e6" providerId="LiveId" clId="{EC3EE1CD-0585-47F4-A587-96C68E142471}" dt="2021-03-21T10:41:33.331" v="554" actId="164"/>
          <ac:spMkLst>
            <pc:docMk/>
            <pc:sldMk cId="2351614367" sldId="617"/>
            <ac:spMk id="12309" creationId="{10A6E815-D005-424A-943B-AAF1AEF95EBA}"/>
          </ac:spMkLst>
        </pc:spChg>
        <pc:spChg chg="mod topLvl">
          <ac:chgData name="王 欣捷" userId="b965477fa0aef5e6" providerId="LiveId" clId="{EC3EE1CD-0585-47F4-A587-96C68E142471}" dt="2021-03-21T10:41:33.331" v="554" actId="164"/>
          <ac:spMkLst>
            <pc:docMk/>
            <pc:sldMk cId="2351614367" sldId="617"/>
            <ac:spMk id="12310" creationId="{839014F5-1175-46BF-921E-AC5EBD065356}"/>
          </ac:spMkLst>
        </pc:spChg>
        <pc:spChg chg="mod topLvl">
          <ac:chgData name="王 欣捷" userId="b965477fa0aef5e6" providerId="LiveId" clId="{EC3EE1CD-0585-47F4-A587-96C68E142471}" dt="2021-03-21T10:41:33.331" v="554" actId="164"/>
          <ac:spMkLst>
            <pc:docMk/>
            <pc:sldMk cId="2351614367" sldId="617"/>
            <ac:spMk id="12311" creationId="{0F743AFD-D65D-4EFC-B001-1C6446A0E576}"/>
          </ac:spMkLst>
        </pc:spChg>
        <pc:spChg chg="mod topLvl">
          <ac:chgData name="王 欣捷" userId="b965477fa0aef5e6" providerId="LiveId" clId="{EC3EE1CD-0585-47F4-A587-96C68E142471}" dt="2021-03-21T10:41:33.331" v="554" actId="164"/>
          <ac:spMkLst>
            <pc:docMk/>
            <pc:sldMk cId="2351614367" sldId="617"/>
            <ac:spMk id="12312" creationId="{9A4EC45C-BC8D-4BA2-BE94-8E5E52EA1007}"/>
          </ac:spMkLst>
        </pc:spChg>
        <pc:spChg chg="mod topLvl">
          <ac:chgData name="王 欣捷" userId="b965477fa0aef5e6" providerId="LiveId" clId="{EC3EE1CD-0585-47F4-A587-96C68E142471}" dt="2021-03-21T10:41:33.331" v="554" actId="164"/>
          <ac:spMkLst>
            <pc:docMk/>
            <pc:sldMk cId="2351614367" sldId="617"/>
            <ac:spMk id="12313" creationId="{E5D4D24E-7BB0-4D9E-BEAF-299975B66FCF}"/>
          </ac:spMkLst>
        </pc:spChg>
        <pc:spChg chg="del">
          <ac:chgData name="王 欣捷" userId="b965477fa0aef5e6" providerId="LiveId" clId="{EC3EE1CD-0585-47F4-A587-96C68E142471}" dt="2021-03-21T10:37:32.125" v="500" actId="478"/>
          <ac:spMkLst>
            <pc:docMk/>
            <pc:sldMk cId="2351614367" sldId="617"/>
            <ac:spMk id="12314" creationId="{2542488A-A65C-40D5-A92B-766FC3DE5346}"/>
          </ac:spMkLst>
        </pc:spChg>
        <pc:spChg chg="mod">
          <ac:chgData name="王 欣捷" userId="b965477fa0aef5e6" providerId="LiveId" clId="{EC3EE1CD-0585-47F4-A587-96C68E142471}" dt="2021-03-21T10:39:28.783" v="544" actId="1076"/>
          <ac:spMkLst>
            <pc:docMk/>
            <pc:sldMk cId="2351614367" sldId="617"/>
            <ac:spMk id="12315" creationId="{29D8A2C3-6386-48A1-9C29-DF69B1C397B3}"/>
          </ac:spMkLst>
        </pc:spChg>
        <pc:spChg chg="mod">
          <ac:chgData name="王 欣捷" userId="b965477fa0aef5e6" providerId="LiveId" clId="{EC3EE1CD-0585-47F4-A587-96C68E142471}" dt="2021-03-21T10:39:28.783" v="544" actId="1076"/>
          <ac:spMkLst>
            <pc:docMk/>
            <pc:sldMk cId="2351614367" sldId="617"/>
            <ac:spMk id="12316" creationId="{064C01CC-A8FF-494E-8D1D-27284100C39E}"/>
          </ac:spMkLst>
        </pc:spChg>
        <pc:spChg chg="mod">
          <ac:chgData name="王 欣捷" userId="b965477fa0aef5e6" providerId="LiveId" clId="{EC3EE1CD-0585-47F4-A587-96C68E142471}" dt="2021-03-21T10:39:28.783" v="544" actId="1076"/>
          <ac:spMkLst>
            <pc:docMk/>
            <pc:sldMk cId="2351614367" sldId="617"/>
            <ac:spMk id="12317" creationId="{CF708E27-DAE7-4653-845C-EAC97B003B14}"/>
          </ac:spMkLst>
        </pc:spChg>
        <pc:spChg chg="mod">
          <ac:chgData name="王 欣捷" userId="b965477fa0aef5e6" providerId="LiveId" clId="{EC3EE1CD-0585-47F4-A587-96C68E142471}" dt="2021-03-21T10:39:28.783" v="544" actId="1076"/>
          <ac:spMkLst>
            <pc:docMk/>
            <pc:sldMk cId="2351614367" sldId="617"/>
            <ac:spMk id="12318" creationId="{4387F4B7-F610-4476-8E36-830794AF6436}"/>
          </ac:spMkLst>
        </pc:spChg>
        <pc:spChg chg="mod">
          <ac:chgData name="王 欣捷" userId="b965477fa0aef5e6" providerId="LiveId" clId="{EC3EE1CD-0585-47F4-A587-96C68E142471}" dt="2021-03-21T10:39:28.783" v="544" actId="1076"/>
          <ac:spMkLst>
            <pc:docMk/>
            <pc:sldMk cId="2351614367" sldId="617"/>
            <ac:spMk id="12319" creationId="{2A622276-D490-42EF-A521-29D288661769}"/>
          </ac:spMkLst>
        </pc:spChg>
        <pc:spChg chg="mod">
          <ac:chgData name="王 欣捷" userId="b965477fa0aef5e6" providerId="LiveId" clId="{EC3EE1CD-0585-47F4-A587-96C68E142471}" dt="2021-03-21T10:39:28.783" v="544" actId="1076"/>
          <ac:spMkLst>
            <pc:docMk/>
            <pc:sldMk cId="2351614367" sldId="617"/>
            <ac:spMk id="12320" creationId="{18E90B49-6F0D-4739-9240-C0AB8EF7C032}"/>
          </ac:spMkLst>
        </pc:spChg>
        <pc:spChg chg="mod">
          <ac:chgData name="王 欣捷" userId="b965477fa0aef5e6" providerId="LiveId" clId="{EC3EE1CD-0585-47F4-A587-96C68E142471}" dt="2021-03-21T10:39:28.783" v="544" actId="1076"/>
          <ac:spMkLst>
            <pc:docMk/>
            <pc:sldMk cId="2351614367" sldId="617"/>
            <ac:spMk id="12321" creationId="{1E6F2E78-C551-4169-8AED-355B253DB1F9}"/>
          </ac:spMkLst>
        </pc:spChg>
        <pc:spChg chg="mod">
          <ac:chgData name="王 欣捷" userId="b965477fa0aef5e6" providerId="LiveId" clId="{EC3EE1CD-0585-47F4-A587-96C68E142471}" dt="2021-03-21T13:39:58.434" v="1735" actId="21"/>
          <ac:spMkLst>
            <pc:docMk/>
            <pc:sldMk cId="2351614367" sldId="617"/>
            <ac:spMk id="465923" creationId="{DC20E979-4A20-4D76-98F0-EC33393F31D1}"/>
          </ac:spMkLst>
        </pc:spChg>
        <pc:grpChg chg="mod">
          <ac:chgData name="王 欣捷" userId="b965477fa0aef5e6" providerId="LiveId" clId="{EC3EE1CD-0585-47F4-A587-96C68E142471}" dt="2021-03-21T10:39:28.783" v="544" actId="1076"/>
          <ac:grpSpMkLst>
            <pc:docMk/>
            <pc:sldMk cId="2351614367" sldId="617"/>
            <ac:grpSpMk id="2" creationId="{A586A9E1-6F4A-405D-9D90-BA6971501169}"/>
          </ac:grpSpMkLst>
        </pc:grpChg>
        <pc:grpChg chg="del mod">
          <ac:chgData name="王 欣捷" userId="b965477fa0aef5e6" providerId="LiveId" clId="{EC3EE1CD-0585-47F4-A587-96C68E142471}" dt="2021-03-21T10:38:31.371" v="525" actId="165"/>
          <ac:grpSpMkLst>
            <pc:docMk/>
            <pc:sldMk cId="2351614367" sldId="617"/>
            <ac:grpSpMk id="3" creationId="{9847A3FD-96CB-48EE-82A4-D0AD5ADEF8CA}"/>
          </ac:grpSpMkLst>
        </pc:grpChg>
        <pc:grpChg chg="del">
          <ac:chgData name="王 欣捷" userId="b965477fa0aef5e6" providerId="LiveId" clId="{EC3EE1CD-0585-47F4-A587-96C68E142471}" dt="2021-03-21T10:38:23.507" v="520" actId="478"/>
          <ac:grpSpMkLst>
            <pc:docMk/>
            <pc:sldMk cId="2351614367" sldId="617"/>
            <ac:grpSpMk id="4" creationId="{CA801CE2-2254-494D-885D-BC2DE6294847}"/>
          </ac:grpSpMkLst>
        </pc:grpChg>
        <pc:grpChg chg="add mod">
          <ac:chgData name="王 欣捷" userId="b965477fa0aef5e6" providerId="LiveId" clId="{EC3EE1CD-0585-47F4-A587-96C68E142471}" dt="2021-03-21T10:41:33.331" v="554" actId="164"/>
          <ac:grpSpMkLst>
            <pc:docMk/>
            <pc:sldMk cId="2351614367" sldId="617"/>
            <ac:grpSpMk id="5" creationId="{3DFB6314-7B35-4B13-94C7-2331EAC1522A}"/>
          </ac:grpSpMkLst>
        </pc:grpChg>
        <pc:grpChg chg="add mod">
          <ac:chgData name="王 欣捷" userId="b965477fa0aef5e6" providerId="LiveId" clId="{EC3EE1CD-0585-47F4-A587-96C68E142471}" dt="2021-03-21T10:41:36.309" v="555" actId="164"/>
          <ac:grpSpMkLst>
            <pc:docMk/>
            <pc:sldMk cId="2351614367" sldId="617"/>
            <ac:grpSpMk id="6" creationId="{9472F0F1-AE70-4700-BB7A-6B6404AE46D0}"/>
          </ac:grpSpMkLst>
        </pc:grpChg>
        <pc:grpChg chg="add mod">
          <ac:chgData name="王 欣捷" userId="b965477fa0aef5e6" providerId="LiveId" clId="{EC3EE1CD-0585-47F4-A587-96C68E142471}" dt="2021-03-21T10:41:39.316" v="556" actId="164"/>
          <ac:grpSpMkLst>
            <pc:docMk/>
            <pc:sldMk cId="2351614367" sldId="617"/>
            <ac:grpSpMk id="7" creationId="{F53C67A9-3566-483C-9505-42F0853AA35C}"/>
          </ac:grpSpMkLst>
        </pc:grpChg>
        <pc:grpChg chg="add del mod">
          <ac:chgData name="王 欣捷" userId="b965477fa0aef5e6" providerId="LiveId" clId="{EC3EE1CD-0585-47F4-A587-96C68E142471}" dt="2021-03-21T10:38:27.900" v="524"/>
          <ac:grpSpMkLst>
            <pc:docMk/>
            <pc:sldMk cId="2351614367" sldId="617"/>
            <ac:grpSpMk id="36" creationId="{F359B932-6807-46DC-B1F7-97520215A8F3}"/>
          </ac:grpSpMkLst>
        </pc:grpChg>
      </pc:sldChg>
      <pc:sldChg chg="addSp delSp modSp new del mod">
        <pc:chgData name="王 欣捷" userId="b965477fa0aef5e6" providerId="LiveId" clId="{EC3EE1CD-0585-47F4-A587-96C68E142471}" dt="2021-03-21T12:38:00.583" v="946" actId="47"/>
        <pc:sldMkLst>
          <pc:docMk/>
          <pc:sldMk cId="3886616329" sldId="618"/>
        </pc:sldMkLst>
        <pc:spChg chg="mod">
          <ac:chgData name="王 欣捷" userId="b965477fa0aef5e6" providerId="LiveId" clId="{EC3EE1CD-0585-47F4-A587-96C68E142471}" dt="2021-03-21T12:15:41.199" v="607"/>
          <ac:spMkLst>
            <pc:docMk/>
            <pc:sldMk cId="3886616329" sldId="618"/>
            <ac:spMk id="2" creationId="{9086E9B5-9F8D-4582-82E7-1C080D757CFB}"/>
          </ac:spMkLst>
        </pc:spChg>
        <pc:spChg chg="mod">
          <ac:chgData name="王 欣捷" userId="b965477fa0aef5e6" providerId="LiveId" clId="{EC3EE1CD-0585-47F4-A587-96C68E142471}" dt="2021-03-21T12:22:52.281" v="782" actId="20577"/>
          <ac:spMkLst>
            <pc:docMk/>
            <pc:sldMk cId="3886616329" sldId="618"/>
            <ac:spMk id="3" creationId="{389D602D-A133-4B87-A655-0D4674BCAE6D}"/>
          </ac:spMkLst>
        </pc:spChg>
        <pc:spChg chg="add del mod">
          <ac:chgData name="王 欣捷" userId="b965477fa0aef5e6" providerId="LiveId" clId="{EC3EE1CD-0585-47F4-A587-96C68E142471}" dt="2021-03-21T12:21:12.170" v="704" actId="478"/>
          <ac:spMkLst>
            <pc:docMk/>
            <pc:sldMk cId="3886616329" sldId="618"/>
            <ac:spMk id="5" creationId="{3902C3AF-F598-40E0-85E5-7EACF93EEA29}"/>
          </ac:spMkLst>
        </pc:spChg>
        <pc:spChg chg="add mod">
          <ac:chgData name="王 欣捷" userId="b965477fa0aef5e6" providerId="LiveId" clId="{EC3EE1CD-0585-47F4-A587-96C68E142471}" dt="2021-03-21T12:23:35.889" v="799" actId="2711"/>
          <ac:spMkLst>
            <pc:docMk/>
            <pc:sldMk cId="3886616329" sldId="618"/>
            <ac:spMk id="6" creationId="{B0906110-FD65-452F-A927-4AE8577983C6}"/>
          </ac:spMkLst>
        </pc:spChg>
        <pc:spChg chg="add mod">
          <ac:chgData name="王 欣捷" userId="b965477fa0aef5e6" providerId="LiveId" clId="{EC3EE1CD-0585-47F4-A587-96C68E142471}" dt="2021-03-21T12:24:25.435" v="824" actId="20577"/>
          <ac:spMkLst>
            <pc:docMk/>
            <pc:sldMk cId="3886616329" sldId="618"/>
            <ac:spMk id="7" creationId="{7F717974-AB6E-4B42-9464-E55976AB0E5F}"/>
          </ac:spMkLst>
        </pc:spChg>
        <pc:spChg chg="add mod">
          <ac:chgData name="王 欣捷" userId="b965477fa0aef5e6" providerId="LiveId" clId="{EC3EE1CD-0585-47F4-A587-96C68E142471}" dt="2021-03-21T12:24:13.540" v="819" actId="1076"/>
          <ac:spMkLst>
            <pc:docMk/>
            <pc:sldMk cId="3886616329" sldId="618"/>
            <ac:spMk id="8" creationId="{8D64E817-11EC-48D5-B216-569C1E79BFC4}"/>
          </ac:spMkLst>
        </pc:spChg>
        <pc:spChg chg="add mod">
          <ac:chgData name="王 欣捷" userId="b965477fa0aef5e6" providerId="LiveId" clId="{EC3EE1CD-0585-47F4-A587-96C68E142471}" dt="2021-03-21T12:24:17.549" v="821" actId="1076"/>
          <ac:spMkLst>
            <pc:docMk/>
            <pc:sldMk cId="3886616329" sldId="618"/>
            <ac:spMk id="9" creationId="{A4BC24F1-F0EC-4027-ABD2-15A065437EB1}"/>
          </ac:spMkLst>
        </pc:spChg>
        <pc:spChg chg="add mod">
          <ac:chgData name="王 欣捷" userId="b965477fa0aef5e6" providerId="LiveId" clId="{EC3EE1CD-0585-47F4-A587-96C68E142471}" dt="2021-03-21T12:24:33.662" v="825" actId="1076"/>
          <ac:spMkLst>
            <pc:docMk/>
            <pc:sldMk cId="3886616329" sldId="618"/>
            <ac:spMk id="10" creationId="{6E86D9EF-1F89-49AE-9E62-32EDF2F48182}"/>
          </ac:spMkLst>
        </pc:spChg>
      </pc:sldChg>
      <pc:sldChg chg="modSp add mod modAnim">
        <pc:chgData name="王 欣捷" userId="b965477fa0aef5e6" providerId="LiveId" clId="{EC3EE1CD-0585-47F4-A587-96C68E142471}" dt="2021-03-21T12:50:50.067" v="1012" actId="21"/>
        <pc:sldMkLst>
          <pc:docMk/>
          <pc:sldMk cId="3374728749" sldId="619"/>
        </pc:sldMkLst>
        <pc:spChg chg="mod">
          <ac:chgData name="王 欣捷" userId="b965477fa0aef5e6" providerId="LiveId" clId="{EC3EE1CD-0585-47F4-A587-96C68E142471}" dt="2021-03-21T12:50:50.067" v="1012" actId="21"/>
          <ac:spMkLst>
            <pc:docMk/>
            <pc:sldMk cId="3374728749" sldId="619"/>
            <ac:spMk id="3" creationId="{389D602D-A133-4B87-A655-0D4674BCAE6D}"/>
          </ac:spMkLst>
        </pc:spChg>
        <pc:spChg chg="mod">
          <ac:chgData name="王 欣捷" userId="b965477fa0aef5e6" providerId="LiveId" clId="{EC3EE1CD-0585-47F4-A587-96C68E142471}" dt="2021-03-21T12:38:56.963" v="957" actId="20577"/>
          <ac:spMkLst>
            <pc:docMk/>
            <pc:sldMk cId="3374728749" sldId="619"/>
            <ac:spMk id="6" creationId="{B0906110-FD65-452F-A927-4AE8577983C6}"/>
          </ac:spMkLst>
        </pc:spChg>
        <pc:spChg chg="mod">
          <ac:chgData name="王 欣捷" userId="b965477fa0aef5e6" providerId="LiveId" clId="{EC3EE1CD-0585-47F4-A587-96C68E142471}" dt="2021-03-21T12:39:01.726" v="960" actId="20577"/>
          <ac:spMkLst>
            <pc:docMk/>
            <pc:sldMk cId="3374728749" sldId="619"/>
            <ac:spMk id="7" creationId="{7F717974-AB6E-4B42-9464-E55976AB0E5F}"/>
          </ac:spMkLst>
        </pc:spChg>
        <pc:spChg chg="mod">
          <ac:chgData name="王 欣捷" userId="b965477fa0aef5e6" providerId="LiveId" clId="{EC3EE1CD-0585-47F4-A587-96C68E142471}" dt="2021-03-21T12:38:59.802" v="959" actId="20577"/>
          <ac:spMkLst>
            <pc:docMk/>
            <pc:sldMk cId="3374728749" sldId="619"/>
            <ac:spMk id="8" creationId="{8D64E817-11EC-48D5-B216-569C1E79BFC4}"/>
          </ac:spMkLst>
        </pc:spChg>
        <pc:spChg chg="mod">
          <ac:chgData name="王 欣捷" userId="b965477fa0aef5e6" providerId="LiveId" clId="{EC3EE1CD-0585-47F4-A587-96C68E142471}" dt="2021-03-21T12:39:02.534" v="961" actId="20577"/>
          <ac:spMkLst>
            <pc:docMk/>
            <pc:sldMk cId="3374728749" sldId="619"/>
            <ac:spMk id="9" creationId="{A4BC24F1-F0EC-4027-ABD2-15A065437EB1}"/>
          </ac:spMkLst>
        </pc:spChg>
        <pc:spChg chg="mod">
          <ac:chgData name="王 欣捷" userId="b965477fa0aef5e6" providerId="LiveId" clId="{EC3EE1CD-0585-47F4-A587-96C68E142471}" dt="2021-03-21T12:38:58.429" v="958" actId="20577"/>
          <ac:spMkLst>
            <pc:docMk/>
            <pc:sldMk cId="3374728749" sldId="619"/>
            <ac:spMk id="10" creationId="{6E86D9EF-1F89-49AE-9E62-32EDF2F48182}"/>
          </ac:spMkLst>
        </pc:spChg>
      </pc:sldChg>
      <pc:sldChg chg="addSp delSp modSp add mod ord addAnim delAnim modAnim">
        <pc:chgData name="王 欣捷" userId="b965477fa0aef5e6" providerId="LiveId" clId="{EC3EE1CD-0585-47F4-A587-96C68E142471}" dt="2021-03-21T13:23:06.039" v="1403" actId="1076"/>
        <pc:sldMkLst>
          <pc:docMk/>
          <pc:sldMk cId="644326985" sldId="620"/>
        </pc:sldMkLst>
        <pc:spChg chg="mod">
          <ac:chgData name="王 欣捷" userId="b965477fa0aef5e6" providerId="LiveId" clId="{EC3EE1CD-0585-47F4-A587-96C68E142471}" dt="2021-03-21T13:17:26.341" v="1291" actId="20577"/>
          <ac:spMkLst>
            <pc:docMk/>
            <pc:sldMk cId="644326985" sldId="620"/>
            <ac:spMk id="3" creationId="{389D602D-A133-4B87-A655-0D4674BCAE6D}"/>
          </ac:spMkLst>
        </pc:spChg>
        <pc:spChg chg="add del mod">
          <ac:chgData name="王 欣捷" userId="b965477fa0aef5e6" providerId="LiveId" clId="{EC3EE1CD-0585-47F4-A587-96C68E142471}" dt="2021-03-21T13:02:00.641" v="1193" actId="21"/>
          <ac:spMkLst>
            <pc:docMk/>
            <pc:sldMk cId="644326985" sldId="620"/>
            <ac:spMk id="4" creationId="{A631B689-B19E-492B-9A9E-FD77D3967BCD}"/>
          </ac:spMkLst>
        </pc:spChg>
        <pc:spChg chg="del mod">
          <ac:chgData name="王 欣捷" userId="b965477fa0aef5e6" providerId="LiveId" clId="{EC3EE1CD-0585-47F4-A587-96C68E142471}" dt="2021-03-21T12:50:45.474" v="1010"/>
          <ac:spMkLst>
            <pc:docMk/>
            <pc:sldMk cId="644326985" sldId="620"/>
            <ac:spMk id="6" creationId="{B0906110-FD65-452F-A927-4AE8577983C6}"/>
          </ac:spMkLst>
        </pc:spChg>
        <pc:spChg chg="del mod">
          <ac:chgData name="王 欣捷" userId="b965477fa0aef5e6" providerId="LiveId" clId="{EC3EE1CD-0585-47F4-A587-96C68E142471}" dt="2021-03-21T12:53:10.165" v="1103"/>
          <ac:spMkLst>
            <pc:docMk/>
            <pc:sldMk cId="644326985" sldId="620"/>
            <ac:spMk id="7" creationId="{7F717974-AB6E-4B42-9464-E55976AB0E5F}"/>
          </ac:spMkLst>
        </pc:spChg>
        <pc:spChg chg="del mod">
          <ac:chgData name="王 欣捷" userId="b965477fa0aef5e6" providerId="LiveId" clId="{EC3EE1CD-0585-47F4-A587-96C68E142471}" dt="2021-03-21T12:53:10.165" v="1101"/>
          <ac:spMkLst>
            <pc:docMk/>
            <pc:sldMk cId="644326985" sldId="620"/>
            <ac:spMk id="8" creationId="{8D64E817-11EC-48D5-B216-569C1E79BFC4}"/>
          </ac:spMkLst>
        </pc:spChg>
        <pc:spChg chg="del mod">
          <ac:chgData name="王 欣捷" userId="b965477fa0aef5e6" providerId="LiveId" clId="{EC3EE1CD-0585-47F4-A587-96C68E142471}" dt="2021-03-21T12:53:10.165" v="1105"/>
          <ac:spMkLst>
            <pc:docMk/>
            <pc:sldMk cId="644326985" sldId="620"/>
            <ac:spMk id="9" creationId="{A4BC24F1-F0EC-4027-ABD2-15A065437EB1}"/>
          </ac:spMkLst>
        </pc:spChg>
        <pc:spChg chg="del mod">
          <ac:chgData name="王 欣捷" userId="b965477fa0aef5e6" providerId="LiveId" clId="{EC3EE1CD-0585-47F4-A587-96C68E142471}" dt="2021-03-21T12:53:10.165" v="1099"/>
          <ac:spMkLst>
            <pc:docMk/>
            <pc:sldMk cId="644326985" sldId="620"/>
            <ac:spMk id="10" creationId="{6E86D9EF-1F89-49AE-9E62-32EDF2F48182}"/>
          </ac:spMkLst>
        </pc:spChg>
        <pc:spChg chg="add del mod">
          <ac:chgData name="王 欣捷" userId="b965477fa0aef5e6" providerId="LiveId" clId="{EC3EE1CD-0585-47F4-A587-96C68E142471}" dt="2021-03-21T13:02:48.411" v="1214" actId="478"/>
          <ac:spMkLst>
            <pc:docMk/>
            <pc:sldMk cId="644326985" sldId="620"/>
            <ac:spMk id="11" creationId="{B21A2FCB-0202-4907-A452-3037C008FF72}"/>
          </ac:spMkLst>
        </pc:spChg>
        <pc:spChg chg="add mod">
          <ac:chgData name="王 欣捷" userId="b965477fa0aef5e6" providerId="LiveId" clId="{EC3EE1CD-0585-47F4-A587-96C68E142471}" dt="2021-03-21T13:15:46.841" v="1280" actId="1076"/>
          <ac:spMkLst>
            <pc:docMk/>
            <pc:sldMk cId="644326985" sldId="620"/>
            <ac:spMk id="12" creationId="{37F7EC36-0A9F-49F0-9C97-E62DDBCBAA22}"/>
          </ac:spMkLst>
        </pc:spChg>
        <pc:spChg chg="add del mod">
          <ac:chgData name="王 欣捷" userId="b965477fa0aef5e6" providerId="LiveId" clId="{EC3EE1CD-0585-47F4-A587-96C68E142471}" dt="2021-03-21T13:02:51.090" v="1216" actId="478"/>
          <ac:spMkLst>
            <pc:docMk/>
            <pc:sldMk cId="644326985" sldId="620"/>
            <ac:spMk id="13" creationId="{F912F907-B157-4A47-9E89-F7DD741AF170}"/>
          </ac:spMkLst>
        </pc:spChg>
        <pc:spChg chg="add del mod">
          <ac:chgData name="王 欣捷" userId="b965477fa0aef5e6" providerId="LiveId" clId="{EC3EE1CD-0585-47F4-A587-96C68E142471}" dt="2021-03-21T13:02:49.848" v="1215" actId="478"/>
          <ac:spMkLst>
            <pc:docMk/>
            <pc:sldMk cId="644326985" sldId="620"/>
            <ac:spMk id="14" creationId="{6AC7E8A6-1285-4C8B-B3F8-3387AD6624D9}"/>
          </ac:spMkLst>
        </pc:spChg>
        <pc:spChg chg="add mod">
          <ac:chgData name="王 欣捷" userId="b965477fa0aef5e6" providerId="LiveId" clId="{EC3EE1CD-0585-47F4-A587-96C68E142471}" dt="2021-03-21T13:03:23.220" v="1223" actId="20577"/>
          <ac:spMkLst>
            <pc:docMk/>
            <pc:sldMk cId="644326985" sldId="620"/>
            <ac:spMk id="15" creationId="{17E863A8-1C1C-47D0-BCC6-10B45BCD1AA1}"/>
          </ac:spMkLst>
        </pc:spChg>
        <pc:spChg chg="add mod">
          <ac:chgData name="王 欣捷" userId="b965477fa0aef5e6" providerId="LiveId" clId="{EC3EE1CD-0585-47F4-A587-96C68E142471}" dt="2021-03-21T13:16:07.978" v="1285" actId="1076"/>
          <ac:spMkLst>
            <pc:docMk/>
            <pc:sldMk cId="644326985" sldId="620"/>
            <ac:spMk id="16" creationId="{B84AE3D0-6D90-4B47-8343-39A13EA8D9CE}"/>
          </ac:spMkLst>
        </pc:spChg>
        <pc:spChg chg="add mod">
          <ac:chgData name="王 欣捷" userId="b965477fa0aef5e6" providerId="LiveId" clId="{EC3EE1CD-0585-47F4-A587-96C68E142471}" dt="2021-03-21T13:16:14.976" v="1286" actId="1076"/>
          <ac:spMkLst>
            <pc:docMk/>
            <pc:sldMk cId="644326985" sldId="620"/>
            <ac:spMk id="17" creationId="{9CF8C301-03F0-4508-9BD2-B40D96D24A9E}"/>
          </ac:spMkLst>
        </pc:spChg>
        <pc:spChg chg="add mod">
          <ac:chgData name="王 欣捷" userId="b965477fa0aef5e6" providerId="LiveId" clId="{EC3EE1CD-0585-47F4-A587-96C68E142471}" dt="2021-03-21T13:16:30.333" v="1288" actId="1076"/>
          <ac:spMkLst>
            <pc:docMk/>
            <pc:sldMk cId="644326985" sldId="620"/>
            <ac:spMk id="18" creationId="{E6FCDB6F-CC17-465B-8B4C-4F80EABEFB44}"/>
          </ac:spMkLst>
        </pc:spChg>
        <pc:spChg chg="add mod">
          <ac:chgData name="王 欣捷" userId="b965477fa0aef5e6" providerId="LiveId" clId="{EC3EE1CD-0585-47F4-A587-96C68E142471}" dt="2021-03-21T13:07:42.624" v="1249" actId="1076"/>
          <ac:spMkLst>
            <pc:docMk/>
            <pc:sldMk cId="644326985" sldId="620"/>
            <ac:spMk id="19" creationId="{4F82C7BB-4496-4A82-AE65-2A4049E28423}"/>
          </ac:spMkLst>
        </pc:spChg>
        <pc:spChg chg="add del">
          <ac:chgData name="王 欣捷" userId="b965477fa0aef5e6" providerId="LiveId" clId="{EC3EE1CD-0585-47F4-A587-96C68E142471}" dt="2021-03-21T13:08:04.731" v="1255" actId="22"/>
          <ac:spMkLst>
            <pc:docMk/>
            <pc:sldMk cId="644326985" sldId="620"/>
            <ac:spMk id="20" creationId="{30FEC90E-A450-4A4E-83DC-23357B77E456}"/>
          </ac:spMkLst>
        </pc:spChg>
        <pc:spChg chg="add mod">
          <ac:chgData name="王 欣捷" userId="b965477fa0aef5e6" providerId="LiveId" clId="{EC3EE1CD-0585-47F4-A587-96C68E142471}" dt="2021-03-21T13:08:25.576" v="1262" actId="1037"/>
          <ac:spMkLst>
            <pc:docMk/>
            <pc:sldMk cId="644326985" sldId="620"/>
            <ac:spMk id="21" creationId="{E838870A-C1A8-4F5C-A6F9-F8771A1A72CC}"/>
          </ac:spMkLst>
        </pc:spChg>
        <pc:spChg chg="add mod">
          <ac:chgData name="王 欣捷" userId="b965477fa0aef5e6" providerId="LiveId" clId="{EC3EE1CD-0585-47F4-A587-96C68E142471}" dt="2021-03-21T13:09:34.363" v="1265" actId="1076"/>
          <ac:spMkLst>
            <pc:docMk/>
            <pc:sldMk cId="644326985" sldId="620"/>
            <ac:spMk id="22" creationId="{A96F5012-48CD-4A45-B56C-35141FB78F8F}"/>
          </ac:spMkLst>
        </pc:spChg>
        <pc:spChg chg="add mod">
          <ac:chgData name="王 欣捷" userId="b965477fa0aef5e6" providerId="LiveId" clId="{EC3EE1CD-0585-47F4-A587-96C68E142471}" dt="2021-03-21T13:16:22.521" v="1287" actId="1076"/>
          <ac:spMkLst>
            <pc:docMk/>
            <pc:sldMk cId="644326985" sldId="620"/>
            <ac:spMk id="23" creationId="{BDD0608D-4504-4AC3-9B18-E128AD62AA45}"/>
          </ac:spMkLst>
        </pc:spChg>
        <pc:spChg chg="add del mod">
          <ac:chgData name="王 欣捷" userId="b965477fa0aef5e6" providerId="LiveId" clId="{EC3EE1CD-0585-47F4-A587-96C68E142471}" dt="2021-03-21T13:19:17.499" v="1340" actId="478"/>
          <ac:spMkLst>
            <pc:docMk/>
            <pc:sldMk cId="644326985" sldId="620"/>
            <ac:spMk id="24" creationId="{D860331D-F8F6-43A8-89CC-C1DDC50C0205}"/>
          </ac:spMkLst>
        </pc:spChg>
        <pc:spChg chg="add mod">
          <ac:chgData name="王 欣捷" userId="b965477fa0aef5e6" providerId="LiveId" clId="{EC3EE1CD-0585-47F4-A587-96C68E142471}" dt="2021-03-21T13:23:06.039" v="1403" actId="1076"/>
          <ac:spMkLst>
            <pc:docMk/>
            <pc:sldMk cId="644326985" sldId="620"/>
            <ac:spMk id="25" creationId="{D3A2B97B-B865-4606-BFD8-84EDF242B56E}"/>
          </ac:spMkLst>
        </pc:spChg>
      </pc:sldChg>
      <pc:sldChg chg="addSp delSp modSp add mod modAnim">
        <pc:chgData name="王 欣捷" userId="b965477fa0aef5e6" providerId="LiveId" clId="{EC3EE1CD-0585-47F4-A587-96C68E142471}" dt="2021-03-21T13:23:13.635" v="1405" actId="1076"/>
        <pc:sldMkLst>
          <pc:docMk/>
          <pc:sldMk cId="2938736793" sldId="621"/>
        </pc:sldMkLst>
        <pc:spChg chg="add mod">
          <ac:chgData name="王 欣捷" userId="b965477fa0aef5e6" providerId="LiveId" clId="{EC3EE1CD-0585-47F4-A587-96C68E142471}" dt="2021-03-21T13:20:38.317" v="1343" actId="1076"/>
          <ac:spMkLst>
            <pc:docMk/>
            <pc:sldMk cId="2938736793" sldId="621"/>
            <ac:spMk id="20" creationId="{9B697372-8376-47CB-B392-0AF164716965}"/>
          </ac:spMkLst>
        </pc:spChg>
        <pc:spChg chg="del">
          <ac:chgData name="王 欣捷" userId="b965477fa0aef5e6" providerId="LiveId" clId="{EC3EE1CD-0585-47F4-A587-96C68E142471}" dt="2021-03-21T13:19:27.362" v="1341" actId="478"/>
          <ac:spMkLst>
            <pc:docMk/>
            <pc:sldMk cId="2938736793" sldId="621"/>
            <ac:spMk id="24" creationId="{D860331D-F8F6-43A8-89CC-C1DDC50C0205}"/>
          </ac:spMkLst>
        </pc:spChg>
        <pc:spChg chg="mod">
          <ac:chgData name="王 欣捷" userId="b965477fa0aef5e6" providerId="LiveId" clId="{EC3EE1CD-0585-47F4-A587-96C68E142471}" dt="2021-03-21T13:23:13.635" v="1405" actId="1076"/>
          <ac:spMkLst>
            <pc:docMk/>
            <pc:sldMk cId="2938736793" sldId="621"/>
            <ac:spMk id="25" creationId="{D3A2B97B-B865-4606-BFD8-84EDF242B56E}"/>
          </ac:spMkLst>
        </pc:spChg>
        <pc:spChg chg="add del mod">
          <ac:chgData name="王 欣捷" userId="b965477fa0aef5e6" providerId="LiveId" clId="{EC3EE1CD-0585-47F4-A587-96C68E142471}" dt="2021-03-21T13:20:49.087" v="1347" actId="21"/>
          <ac:spMkLst>
            <pc:docMk/>
            <pc:sldMk cId="2938736793" sldId="621"/>
            <ac:spMk id="26" creationId="{C6C9606C-2ECE-44AD-90AE-B6E36BF2F1E3}"/>
          </ac:spMkLst>
        </pc:spChg>
        <pc:spChg chg="add del mod">
          <ac:chgData name="王 欣捷" userId="b965477fa0aef5e6" providerId="LiveId" clId="{EC3EE1CD-0585-47F4-A587-96C68E142471}" dt="2021-03-21T13:21:00.476" v="1351" actId="478"/>
          <ac:spMkLst>
            <pc:docMk/>
            <pc:sldMk cId="2938736793" sldId="621"/>
            <ac:spMk id="27" creationId="{83AFB935-FC53-4903-813B-6369D8777518}"/>
          </ac:spMkLst>
        </pc:spChg>
        <pc:spChg chg="add mod">
          <ac:chgData name="王 欣捷" userId="b965477fa0aef5e6" providerId="LiveId" clId="{EC3EE1CD-0585-47F4-A587-96C68E142471}" dt="2021-03-21T13:21:06.630" v="1353" actId="1076"/>
          <ac:spMkLst>
            <pc:docMk/>
            <pc:sldMk cId="2938736793" sldId="621"/>
            <ac:spMk id="28" creationId="{D0C8F7D5-6594-4305-849E-18FFE80A618E}"/>
          </ac:spMkLst>
        </pc:spChg>
        <pc:spChg chg="add mod">
          <ac:chgData name="王 欣捷" userId="b965477fa0aef5e6" providerId="LiveId" clId="{EC3EE1CD-0585-47F4-A587-96C68E142471}" dt="2021-03-21T13:21:15.932" v="1355" actId="1076"/>
          <ac:spMkLst>
            <pc:docMk/>
            <pc:sldMk cId="2938736793" sldId="621"/>
            <ac:spMk id="29" creationId="{DE20109D-2ACA-48C6-95E8-00BC9AFB1477}"/>
          </ac:spMkLst>
        </pc:spChg>
        <pc:spChg chg="add mod">
          <ac:chgData name="王 欣捷" userId="b965477fa0aef5e6" providerId="LiveId" clId="{EC3EE1CD-0585-47F4-A587-96C68E142471}" dt="2021-03-21T13:21:25.872" v="1357" actId="1076"/>
          <ac:spMkLst>
            <pc:docMk/>
            <pc:sldMk cId="2938736793" sldId="621"/>
            <ac:spMk id="30" creationId="{FA3C4E4A-46C3-4C63-B6B7-D0ACF446BAA0}"/>
          </ac:spMkLst>
        </pc:spChg>
      </pc:sldChg>
      <pc:sldChg chg="modSp add mod modAnim">
        <pc:chgData name="王 欣捷" userId="b965477fa0aef5e6" providerId="LiveId" clId="{EC3EE1CD-0585-47F4-A587-96C68E142471}" dt="2021-03-21T13:23:17.796" v="1406" actId="1076"/>
        <pc:sldMkLst>
          <pc:docMk/>
          <pc:sldMk cId="3459768315" sldId="622"/>
        </pc:sldMkLst>
        <pc:spChg chg="mod">
          <ac:chgData name="王 欣捷" userId="b965477fa0aef5e6" providerId="LiveId" clId="{EC3EE1CD-0585-47F4-A587-96C68E142471}" dt="2021-03-21T13:23:17.796" v="1406" actId="1076"/>
          <ac:spMkLst>
            <pc:docMk/>
            <pc:sldMk cId="3459768315" sldId="622"/>
            <ac:spMk id="25" creationId="{D3A2B97B-B865-4606-BFD8-84EDF242B56E}"/>
          </ac:spMkLst>
        </pc:spChg>
      </pc:sldChg>
      <pc:sldChg chg="modSp new mod ord">
        <pc:chgData name="王 欣捷" userId="b965477fa0aef5e6" providerId="LiveId" clId="{EC3EE1CD-0585-47F4-A587-96C68E142471}" dt="2021-03-21T14:13:28.498" v="1789"/>
        <pc:sldMkLst>
          <pc:docMk/>
          <pc:sldMk cId="1435269741" sldId="623"/>
        </pc:sldMkLst>
        <pc:spChg chg="mod">
          <ac:chgData name="王 欣捷" userId="b965477fa0aef5e6" providerId="LiveId" clId="{EC3EE1CD-0585-47F4-A587-96C68E142471}" dt="2021-03-21T13:35:46.072" v="1671"/>
          <ac:spMkLst>
            <pc:docMk/>
            <pc:sldMk cId="1435269741" sldId="623"/>
            <ac:spMk id="2" creationId="{427001F3-B515-4A7B-B075-0FE7BDCA175F}"/>
          </ac:spMkLst>
        </pc:spChg>
        <pc:spChg chg="mod">
          <ac:chgData name="王 欣捷" userId="b965477fa0aef5e6" providerId="LiveId" clId="{EC3EE1CD-0585-47F4-A587-96C68E142471}" dt="2021-03-21T14:13:28.498" v="1789"/>
          <ac:spMkLst>
            <pc:docMk/>
            <pc:sldMk cId="1435269741" sldId="623"/>
            <ac:spMk id="3" creationId="{503B486B-8A8B-4350-A069-B23BE8AF1652}"/>
          </ac:spMkLst>
        </pc:spChg>
      </pc:sldChg>
      <pc:sldChg chg="addSp modSp new mod ord modAnim">
        <pc:chgData name="王 欣捷" userId="b965477fa0aef5e6" providerId="LiveId" clId="{EC3EE1CD-0585-47F4-A587-96C68E142471}" dt="2021-03-21T15:29:59.482" v="1991"/>
        <pc:sldMkLst>
          <pc:docMk/>
          <pc:sldMk cId="3964233089" sldId="624"/>
        </pc:sldMkLst>
        <pc:spChg chg="mod">
          <ac:chgData name="王 欣捷" userId="b965477fa0aef5e6" providerId="LiveId" clId="{EC3EE1CD-0585-47F4-A587-96C68E142471}" dt="2021-03-21T15:21:09.978" v="1790"/>
          <ac:spMkLst>
            <pc:docMk/>
            <pc:sldMk cId="3964233089" sldId="624"/>
            <ac:spMk id="2" creationId="{6CF9EF82-2DFC-4E75-AC7C-94D57EBFAB52}"/>
          </ac:spMkLst>
        </pc:spChg>
        <pc:spChg chg="mod">
          <ac:chgData name="王 欣捷" userId="b965477fa0aef5e6" providerId="LiveId" clId="{EC3EE1CD-0585-47F4-A587-96C68E142471}" dt="2021-03-21T15:26:00.980" v="1896" actId="20577"/>
          <ac:spMkLst>
            <pc:docMk/>
            <pc:sldMk cId="3964233089" sldId="624"/>
            <ac:spMk id="3" creationId="{4931B5B1-456E-42A2-9504-90E9502D3F92}"/>
          </ac:spMkLst>
        </pc:spChg>
        <pc:spChg chg="add mod">
          <ac:chgData name="王 欣捷" userId="b965477fa0aef5e6" providerId="LiveId" clId="{EC3EE1CD-0585-47F4-A587-96C68E142471}" dt="2021-03-21T15:29:56.900" v="1990" actId="1076"/>
          <ac:spMkLst>
            <pc:docMk/>
            <pc:sldMk cId="3964233089" sldId="624"/>
            <ac:spMk id="4" creationId="{D79054FC-E6E7-4640-A6E2-62DCAD48149B}"/>
          </ac:spMkLst>
        </pc:spChg>
      </pc:sldChg>
      <pc:sldChg chg="addSp delSp modSp new mod chgLayout">
        <pc:chgData name="王 欣捷" userId="b965477fa0aef5e6" providerId="LiveId" clId="{EC3EE1CD-0585-47F4-A587-96C68E142471}" dt="2021-03-21T16:00:14.092" v="2222"/>
        <pc:sldMkLst>
          <pc:docMk/>
          <pc:sldMk cId="3141188727" sldId="625"/>
        </pc:sldMkLst>
        <pc:spChg chg="del">
          <ac:chgData name="王 欣捷" userId="b965477fa0aef5e6" providerId="LiveId" clId="{EC3EE1CD-0585-47F4-A587-96C68E142471}" dt="2021-03-21T15:55:04.475" v="2043" actId="700"/>
          <ac:spMkLst>
            <pc:docMk/>
            <pc:sldMk cId="3141188727" sldId="625"/>
            <ac:spMk id="2" creationId="{EEDE327B-0D50-4C67-8DDC-5E9F38FAB414}"/>
          </ac:spMkLst>
        </pc:spChg>
        <pc:spChg chg="del">
          <ac:chgData name="王 欣捷" userId="b965477fa0aef5e6" providerId="LiveId" clId="{EC3EE1CD-0585-47F4-A587-96C68E142471}" dt="2021-03-21T15:55:00.587" v="2042"/>
          <ac:spMkLst>
            <pc:docMk/>
            <pc:sldMk cId="3141188727" sldId="625"/>
            <ac:spMk id="3" creationId="{8A617CCF-1794-47C2-99CA-4FE4D06BDDD0}"/>
          </ac:spMkLst>
        </pc:spChg>
        <pc:spChg chg="add mod ord">
          <ac:chgData name="王 欣捷" userId="b965477fa0aef5e6" providerId="LiveId" clId="{EC3EE1CD-0585-47F4-A587-96C68E142471}" dt="2021-03-21T15:59:57.574" v="2218" actId="20577"/>
          <ac:spMkLst>
            <pc:docMk/>
            <pc:sldMk cId="3141188727" sldId="625"/>
            <ac:spMk id="4" creationId="{17A13CA5-DC23-4BD8-9D06-1FD077E8D8D3}"/>
          </ac:spMkLst>
        </pc:spChg>
        <pc:spChg chg="add mod ord">
          <ac:chgData name="王 欣捷" userId="b965477fa0aef5e6" providerId="LiveId" clId="{EC3EE1CD-0585-47F4-A587-96C68E142471}" dt="2021-03-21T16:00:14.092" v="2222"/>
          <ac:spMkLst>
            <pc:docMk/>
            <pc:sldMk cId="3141188727" sldId="625"/>
            <ac:spMk id="5" creationId="{2207CF23-4389-46D8-BC81-B23292448530}"/>
          </ac:spMkLst>
        </pc:spChg>
        <pc:spChg chg="add mod">
          <ac:chgData name="王 欣捷" userId="b965477fa0aef5e6" providerId="LiveId" clId="{EC3EE1CD-0585-47F4-A587-96C68E142471}" dt="2021-03-21T16:00:09.561" v="2221" actId="1076"/>
          <ac:spMkLst>
            <pc:docMk/>
            <pc:sldMk cId="3141188727" sldId="625"/>
            <ac:spMk id="7" creationId="{DF5081DD-53C2-4890-9AC7-80F48DFEDF79}"/>
          </ac:spMkLst>
        </pc:spChg>
      </pc:sldChg>
      <pc:sldChg chg="addSp modSp add mod modAnim">
        <pc:chgData name="王 欣捷" userId="b965477fa0aef5e6" providerId="LiveId" clId="{EC3EE1CD-0585-47F4-A587-96C68E142471}" dt="2021-03-21T16:06:16.936" v="2417"/>
        <pc:sldMkLst>
          <pc:docMk/>
          <pc:sldMk cId="482839774" sldId="626"/>
        </pc:sldMkLst>
        <pc:spChg chg="add mod">
          <ac:chgData name="王 欣捷" userId="b965477fa0aef5e6" providerId="LiveId" clId="{EC3EE1CD-0585-47F4-A587-96C68E142471}" dt="2021-03-21T16:06:05.307" v="2416" actId="1076"/>
          <ac:spMkLst>
            <pc:docMk/>
            <pc:sldMk cId="482839774" sldId="626"/>
            <ac:spMk id="2" creationId="{6F365D5F-4020-4694-B29C-CC1C1F4B4820}"/>
          </ac:spMkLst>
        </pc:spChg>
        <pc:spChg chg="mod">
          <ac:chgData name="王 欣捷" userId="b965477fa0aef5e6" providerId="LiveId" clId="{EC3EE1CD-0585-47F4-A587-96C68E142471}" dt="2021-03-21T16:03:47.143" v="2266" actId="20577"/>
          <ac:spMkLst>
            <pc:docMk/>
            <pc:sldMk cId="482839774" sldId="626"/>
            <ac:spMk id="4" creationId="{17A13CA5-DC23-4BD8-9D06-1FD077E8D8D3}"/>
          </ac:spMkLst>
        </pc:spChg>
        <pc:spChg chg="mod">
          <ac:chgData name="王 欣捷" userId="b965477fa0aef5e6" providerId="LiveId" clId="{EC3EE1CD-0585-47F4-A587-96C68E142471}" dt="2021-03-21T16:00:34.066" v="2232" actId="207"/>
          <ac:spMkLst>
            <pc:docMk/>
            <pc:sldMk cId="482839774" sldId="626"/>
            <ac:spMk id="7" creationId="{DF5081DD-53C2-4890-9AC7-80F48DFEDF79}"/>
          </ac:spMkLst>
        </pc:spChg>
      </pc:sldChg>
    </pc:docChg>
  </pc:docChgLst>
  <pc:docChgLst>
    <pc:chgData name="王 欣捷" userId="b965477fa0aef5e6" providerId="LiveId" clId="{D47A9B72-D645-402E-B169-F74B8BA699FA}"/>
    <pc:docChg chg="undo custSel addSld modSld">
      <pc:chgData name="王 欣捷" userId="b965477fa0aef5e6" providerId="LiveId" clId="{D47A9B72-D645-402E-B169-F74B8BA699FA}" dt="2023-04-18T03:26:43.362" v="32" actId="14100"/>
      <pc:docMkLst>
        <pc:docMk/>
      </pc:docMkLst>
      <pc:sldChg chg="modSp">
        <pc:chgData name="王 欣捷" userId="b965477fa0aef5e6" providerId="LiveId" clId="{D47A9B72-D645-402E-B169-F74B8BA699FA}" dt="2023-04-18T03:09:09.378" v="1" actId="1076"/>
        <pc:sldMkLst>
          <pc:docMk/>
          <pc:sldMk cId="0" sldId="867"/>
        </pc:sldMkLst>
        <pc:spChg chg="mod">
          <ac:chgData name="王 欣捷" userId="b965477fa0aef5e6" providerId="LiveId" clId="{D47A9B72-D645-402E-B169-F74B8BA699FA}" dt="2023-04-18T03:09:09.378" v="1" actId="1076"/>
          <ac:spMkLst>
            <pc:docMk/>
            <pc:sldMk cId="0" sldId="867"/>
            <ac:spMk id="71" creationId="{8A4C116B-71AC-4069-A814-C3EB98F8CFCB}"/>
          </ac:spMkLst>
        </pc:spChg>
      </pc:sldChg>
      <pc:sldChg chg="modSp">
        <pc:chgData name="王 欣捷" userId="b965477fa0aef5e6" providerId="LiveId" clId="{D47A9B72-D645-402E-B169-F74B8BA699FA}" dt="2023-04-18T03:09:17.238" v="4" actId="1076"/>
        <pc:sldMkLst>
          <pc:docMk/>
          <pc:sldMk cId="0" sldId="868"/>
        </pc:sldMkLst>
        <pc:spChg chg="mod">
          <ac:chgData name="王 欣捷" userId="b965477fa0aef5e6" providerId="LiveId" clId="{D47A9B72-D645-402E-B169-F74B8BA699FA}" dt="2023-04-18T03:09:17.238" v="4" actId="1076"/>
          <ac:spMkLst>
            <pc:docMk/>
            <pc:sldMk cId="0" sldId="868"/>
            <ac:spMk id="5" creationId="{59E31FC6-62C8-41BD-829C-6B27D8CF3147}"/>
          </ac:spMkLst>
        </pc:spChg>
      </pc:sldChg>
      <pc:sldChg chg="addSp delSp mod">
        <pc:chgData name="王 欣捷" userId="b965477fa0aef5e6" providerId="LiveId" clId="{D47A9B72-D645-402E-B169-F74B8BA699FA}" dt="2023-04-18T03:12:58.935" v="6" actId="22"/>
        <pc:sldMkLst>
          <pc:docMk/>
          <pc:sldMk cId="685385590" sldId="877"/>
        </pc:sldMkLst>
        <pc:picChg chg="add del">
          <ac:chgData name="王 欣捷" userId="b965477fa0aef5e6" providerId="LiveId" clId="{D47A9B72-D645-402E-B169-F74B8BA699FA}" dt="2023-04-18T03:12:58.935" v="6" actId="22"/>
          <ac:picMkLst>
            <pc:docMk/>
            <pc:sldMk cId="685385590" sldId="877"/>
            <ac:picMk id="4" creationId="{43BFEF85-3ADA-6A63-7D9B-A9CE9941AEF1}"/>
          </ac:picMkLst>
        </pc:picChg>
      </pc:sldChg>
      <pc:sldChg chg="addSp modSp add mod modAnim">
        <pc:chgData name="王 欣捷" userId="b965477fa0aef5e6" providerId="LiveId" clId="{D47A9B72-D645-402E-B169-F74B8BA699FA}" dt="2023-04-18T03:26:43.362" v="32" actId="14100"/>
        <pc:sldMkLst>
          <pc:docMk/>
          <pc:sldMk cId="0" sldId="892"/>
        </pc:sldMkLst>
        <pc:spChg chg="add mod">
          <ac:chgData name="王 欣捷" userId="b965477fa0aef5e6" providerId="LiveId" clId="{D47A9B72-D645-402E-B169-F74B8BA699FA}" dt="2023-04-18T03:25:26.924" v="8"/>
          <ac:spMkLst>
            <pc:docMk/>
            <pc:sldMk cId="0" sldId="892"/>
            <ac:spMk id="2" creationId="{3104C00F-80D7-E19A-6833-7F4CD9BE8CBF}"/>
          </ac:spMkLst>
        </pc:spChg>
        <pc:spChg chg="mod">
          <ac:chgData name="王 欣捷" userId="b965477fa0aef5e6" providerId="LiveId" clId="{D47A9B72-D645-402E-B169-F74B8BA699FA}" dt="2023-04-18T03:26:00.691" v="17" actId="14100"/>
          <ac:spMkLst>
            <pc:docMk/>
            <pc:sldMk cId="0" sldId="892"/>
            <ac:spMk id="21" creationId="{E43A6C75-0889-22AD-1A48-B0E16DE3AECD}"/>
          </ac:spMkLst>
        </pc:spChg>
        <pc:spChg chg="mod">
          <ac:chgData name="王 欣捷" userId="b965477fa0aef5e6" providerId="LiveId" clId="{D47A9B72-D645-402E-B169-F74B8BA699FA}" dt="2023-04-18T03:26:00.691" v="17" actId="14100"/>
          <ac:spMkLst>
            <pc:docMk/>
            <pc:sldMk cId="0" sldId="892"/>
            <ac:spMk id="30" creationId="{A1472D8C-1DB4-C787-59B6-862F5A20B8F1}"/>
          </ac:spMkLst>
        </pc:spChg>
        <pc:spChg chg="mod">
          <ac:chgData name="王 欣捷" userId="b965477fa0aef5e6" providerId="LiveId" clId="{D47A9B72-D645-402E-B169-F74B8BA699FA}" dt="2023-04-18T03:26:43.362" v="32" actId="14100"/>
          <ac:spMkLst>
            <pc:docMk/>
            <pc:sldMk cId="0" sldId="892"/>
            <ac:spMk id="33" creationId="{11021644-2032-4EEF-D6D5-526686EACBC1}"/>
          </ac:spMkLst>
        </pc:spChg>
        <pc:spChg chg="mod">
          <ac:chgData name="王 欣捷" userId="b965477fa0aef5e6" providerId="LiveId" clId="{D47A9B72-D645-402E-B169-F74B8BA699FA}" dt="2023-04-18T03:26:30.706" v="30" actId="404"/>
          <ac:spMkLst>
            <pc:docMk/>
            <pc:sldMk cId="0" sldId="892"/>
            <ac:spMk id="37" creationId="{0D0F1E0D-AD00-BB86-F10D-EEB613C4A93B}"/>
          </ac:spMkLst>
        </pc:spChg>
        <pc:spChg chg="mod">
          <ac:chgData name="王 欣捷" userId="b965477fa0aef5e6" providerId="LiveId" clId="{D47A9B72-D645-402E-B169-F74B8BA699FA}" dt="2023-04-18T03:26:23.031" v="27" actId="403"/>
          <ac:spMkLst>
            <pc:docMk/>
            <pc:sldMk cId="0" sldId="892"/>
            <ac:spMk id="38" creationId="{158829F7-22F0-80AB-6D9C-1C772D546A77}"/>
          </ac:spMkLst>
        </pc:spChg>
        <pc:spChg chg="mod">
          <ac:chgData name="王 欣捷" userId="b965477fa0aef5e6" providerId="LiveId" clId="{D47A9B72-D645-402E-B169-F74B8BA699FA}" dt="2023-04-18T03:26:20.634" v="25" actId="403"/>
          <ac:spMkLst>
            <pc:docMk/>
            <pc:sldMk cId="0" sldId="892"/>
            <ac:spMk id="39" creationId="{700DC048-8AE0-A645-DE37-A8EBD4FF5703}"/>
          </ac:spMkLst>
        </pc:spChg>
        <pc:spChg chg="mod">
          <ac:chgData name="王 欣捷" userId="b965477fa0aef5e6" providerId="LiveId" clId="{D47A9B72-D645-402E-B169-F74B8BA699FA}" dt="2023-04-18T03:26:00.691" v="17" actId="14100"/>
          <ac:spMkLst>
            <pc:docMk/>
            <pc:sldMk cId="0" sldId="892"/>
            <ac:spMk id="71" creationId="{8A4C116B-71AC-4069-A814-C3EB98F8CFCB}"/>
          </ac:spMkLst>
        </pc:spChg>
        <pc:spChg chg="mod">
          <ac:chgData name="王 欣捷" userId="b965477fa0aef5e6" providerId="LiveId" clId="{D47A9B72-D645-402E-B169-F74B8BA699FA}" dt="2023-04-18T03:26:00.691" v="17" actId="14100"/>
          <ac:spMkLst>
            <pc:docMk/>
            <pc:sldMk cId="0" sldId="892"/>
            <ac:spMk id="84997" creationId="{61515ED3-DDD0-472A-8E15-2A772364D3AC}"/>
          </ac:spMkLst>
        </pc:spChg>
        <pc:spChg chg="mod">
          <ac:chgData name="王 欣捷" userId="b965477fa0aef5e6" providerId="LiveId" clId="{D47A9B72-D645-402E-B169-F74B8BA699FA}" dt="2023-04-18T03:26:00.691" v="17" actId="14100"/>
          <ac:spMkLst>
            <pc:docMk/>
            <pc:sldMk cId="0" sldId="892"/>
            <ac:spMk id="84998" creationId="{28403C48-7720-4946-8E3D-1B047C959DCB}"/>
          </ac:spMkLst>
        </pc:spChg>
        <pc:spChg chg="mod">
          <ac:chgData name="王 欣捷" userId="b965477fa0aef5e6" providerId="LiveId" clId="{D47A9B72-D645-402E-B169-F74B8BA699FA}" dt="2023-04-18T03:26:00.691" v="17" actId="14100"/>
          <ac:spMkLst>
            <pc:docMk/>
            <pc:sldMk cId="0" sldId="892"/>
            <ac:spMk id="84999" creationId="{CADBBF99-698E-44CE-B9F6-3B637F81F04C}"/>
          </ac:spMkLst>
        </pc:spChg>
        <pc:spChg chg="mod">
          <ac:chgData name="王 欣捷" userId="b965477fa0aef5e6" providerId="LiveId" clId="{D47A9B72-D645-402E-B169-F74B8BA699FA}" dt="2023-04-18T03:26:00.691" v="17" actId="14100"/>
          <ac:spMkLst>
            <pc:docMk/>
            <pc:sldMk cId="0" sldId="892"/>
            <ac:spMk id="85000" creationId="{D9B65AF6-B7A3-48CB-9A6B-CEEF682AD187}"/>
          </ac:spMkLst>
        </pc:spChg>
        <pc:spChg chg="mod">
          <ac:chgData name="王 欣捷" userId="b965477fa0aef5e6" providerId="LiveId" clId="{D47A9B72-D645-402E-B169-F74B8BA699FA}" dt="2023-04-18T03:26:00.691" v="17" actId="14100"/>
          <ac:spMkLst>
            <pc:docMk/>
            <pc:sldMk cId="0" sldId="892"/>
            <ac:spMk id="85001" creationId="{94B8F4CF-A648-4116-8939-6EAD9BA85C3A}"/>
          </ac:spMkLst>
        </pc:spChg>
        <pc:spChg chg="mod">
          <ac:chgData name="王 欣捷" userId="b965477fa0aef5e6" providerId="LiveId" clId="{D47A9B72-D645-402E-B169-F74B8BA699FA}" dt="2023-04-18T03:26:00.691" v="17" actId="14100"/>
          <ac:spMkLst>
            <pc:docMk/>
            <pc:sldMk cId="0" sldId="892"/>
            <ac:spMk id="85002" creationId="{42BF71D7-9C6A-424F-9CD1-DEA269D95C7E}"/>
          </ac:spMkLst>
        </pc:spChg>
        <pc:spChg chg="mod">
          <ac:chgData name="王 欣捷" userId="b965477fa0aef5e6" providerId="LiveId" clId="{D47A9B72-D645-402E-B169-F74B8BA699FA}" dt="2023-04-18T03:26:00.691" v="17" actId="14100"/>
          <ac:spMkLst>
            <pc:docMk/>
            <pc:sldMk cId="0" sldId="892"/>
            <ac:spMk id="85003" creationId="{EB56E388-B075-4DEA-9CA0-BB46C3AE822E}"/>
          </ac:spMkLst>
        </pc:spChg>
        <pc:spChg chg="mod">
          <ac:chgData name="王 欣捷" userId="b965477fa0aef5e6" providerId="LiveId" clId="{D47A9B72-D645-402E-B169-F74B8BA699FA}" dt="2023-04-18T03:26:00.691" v="17" actId="14100"/>
          <ac:spMkLst>
            <pc:docMk/>
            <pc:sldMk cId="0" sldId="892"/>
            <ac:spMk id="85004" creationId="{5B222744-BD84-4FFE-87E8-5FBB951962B0}"/>
          </ac:spMkLst>
        </pc:spChg>
        <pc:spChg chg="mod">
          <ac:chgData name="王 欣捷" userId="b965477fa0aef5e6" providerId="LiveId" clId="{D47A9B72-D645-402E-B169-F74B8BA699FA}" dt="2023-04-18T03:26:00.691" v="17" actId="14100"/>
          <ac:spMkLst>
            <pc:docMk/>
            <pc:sldMk cId="0" sldId="892"/>
            <ac:spMk id="85005" creationId="{6E919321-7056-4A4B-9B2A-8E72E23CD4F8}"/>
          </ac:spMkLst>
        </pc:spChg>
        <pc:spChg chg="mod">
          <ac:chgData name="王 欣捷" userId="b965477fa0aef5e6" providerId="LiveId" clId="{D47A9B72-D645-402E-B169-F74B8BA699FA}" dt="2023-04-18T03:26:00.691" v="17" actId="14100"/>
          <ac:spMkLst>
            <pc:docMk/>
            <pc:sldMk cId="0" sldId="892"/>
            <ac:spMk id="85006" creationId="{F2514D2B-DBDF-4343-8D88-B66B99EBB8E3}"/>
          </ac:spMkLst>
        </pc:spChg>
        <pc:spChg chg="mod">
          <ac:chgData name="王 欣捷" userId="b965477fa0aef5e6" providerId="LiveId" clId="{D47A9B72-D645-402E-B169-F74B8BA699FA}" dt="2023-04-18T03:26:00.691" v="17" actId="14100"/>
          <ac:spMkLst>
            <pc:docMk/>
            <pc:sldMk cId="0" sldId="892"/>
            <ac:spMk id="85007" creationId="{6266E5B0-EF86-4BFB-920F-E0C81F2795ED}"/>
          </ac:spMkLst>
        </pc:spChg>
        <pc:spChg chg="mod">
          <ac:chgData name="王 欣捷" userId="b965477fa0aef5e6" providerId="LiveId" clId="{D47A9B72-D645-402E-B169-F74B8BA699FA}" dt="2023-04-18T03:26:00.691" v="17" actId="14100"/>
          <ac:spMkLst>
            <pc:docMk/>
            <pc:sldMk cId="0" sldId="892"/>
            <ac:spMk id="85008" creationId="{F85FAF4F-34BA-40A2-975F-DBB8CEBFCE4D}"/>
          </ac:spMkLst>
        </pc:spChg>
        <pc:spChg chg="mod">
          <ac:chgData name="王 欣捷" userId="b965477fa0aef5e6" providerId="LiveId" clId="{D47A9B72-D645-402E-B169-F74B8BA699FA}" dt="2023-04-18T03:26:00.691" v="17" actId="14100"/>
          <ac:spMkLst>
            <pc:docMk/>
            <pc:sldMk cId="0" sldId="892"/>
            <ac:spMk id="85009" creationId="{B9355EFD-CDA3-494D-99BC-FBB5ABAC585F}"/>
          </ac:spMkLst>
        </pc:spChg>
        <pc:spChg chg="mod">
          <ac:chgData name="王 欣捷" userId="b965477fa0aef5e6" providerId="LiveId" clId="{D47A9B72-D645-402E-B169-F74B8BA699FA}" dt="2023-04-18T03:26:00.691" v="17" actId="14100"/>
          <ac:spMkLst>
            <pc:docMk/>
            <pc:sldMk cId="0" sldId="892"/>
            <ac:spMk id="85010" creationId="{8DD010B0-63E5-423F-8435-3AE182CDC386}"/>
          </ac:spMkLst>
        </pc:spChg>
        <pc:spChg chg="mod">
          <ac:chgData name="王 欣捷" userId="b965477fa0aef5e6" providerId="LiveId" clId="{D47A9B72-D645-402E-B169-F74B8BA699FA}" dt="2023-04-18T03:26:00.691" v="17" actId="14100"/>
          <ac:spMkLst>
            <pc:docMk/>
            <pc:sldMk cId="0" sldId="892"/>
            <ac:spMk id="85011" creationId="{B228579B-99E9-4695-8E34-BFFD10B8039D}"/>
          </ac:spMkLst>
        </pc:spChg>
        <pc:spChg chg="mod">
          <ac:chgData name="王 欣捷" userId="b965477fa0aef5e6" providerId="LiveId" clId="{D47A9B72-D645-402E-B169-F74B8BA699FA}" dt="2023-04-18T03:26:00.691" v="17" actId="14100"/>
          <ac:spMkLst>
            <pc:docMk/>
            <pc:sldMk cId="0" sldId="892"/>
            <ac:spMk id="85012" creationId="{9B535F03-378F-477D-919B-0A09804D0E34}"/>
          </ac:spMkLst>
        </pc:spChg>
        <pc:spChg chg="mod">
          <ac:chgData name="王 欣捷" userId="b965477fa0aef5e6" providerId="LiveId" clId="{D47A9B72-D645-402E-B169-F74B8BA699FA}" dt="2023-04-18T03:26:00.691" v="17" actId="14100"/>
          <ac:spMkLst>
            <pc:docMk/>
            <pc:sldMk cId="0" sldId="892"/>
            <ac:spMk id="85013" creationId="{0BD524CD-483B-4198-833B-D1A5396AF3E2}"/>
          </ac:spMkLst>
        </pc:spChg>
        <pc:spChg chg="mod">
          <ac:chgData name="王 欣捷" userId="b965477fa0aef5e6" providerId="LiveId" clId="{D47A9B72-D645-402E-B169-F74B8BA699FA}" dt="2023-04-18T03:26:00.691" v="17" actId="14100"/>
          <ac:spMkLst>
            <pc:docMk/>
            <pc:sldMk cId="0" sldId="892"/>
            <ac:spMk id="85014" creationId="{04858F05-D815-4E38-8C41-D8AA9B0758B6}"/>
          </ac:spMkLst>
        </pc:spChg>
        <pc:spChg chg="mod">
          <ac:chgData name="王 欣捷" userId="b965477fa0aef5e6" providerId="LiveId" clId="{D47A9B72-D645-402E-B169-F74B8BA699FA}" dt="2023-04-18T03:26:00.691" v="17" actId="14100"/>
          <ac:spMkLst>
            <pc:docMk/>
            <pc:sldMk cId="0" sldId="892"/>
            <ac:spMk id="85015" creationId="{5E523E1C-B2CC-4E86-AAF6-22E28449FAEA}"/>
          </ac:spMkLst>
        </pc:spChg>
        <pc:spChg chg="mod">
          <ac:chgData name="王 欣捷" userId="b965477fa0aef5e6" providerId="LiveId" clId="{D47A9B72-D645-402E-B169-F74B8BA699FA}" dt="2023-04-18T03:26:00.691" v="17" actId="14100"/>
          <ac:spMkLst>
            <pc:docMk/>
            <pc:sldMk cId="0" sldId="892"/>
            <ac:spMk id="85016" creationId="{81B75AA4-BD1B-4C18-9867-808F9E905254}"/>
          </ac:spMkLst>
        </pc:spChg>
        <pc:spChg chg="mod">
          <ac:chgData name="王 欣捷" userId="b965477fa0aef5e6" providerId="LiveId" clId="{D47A9B72-D645-402E-B169-F74B8BA699FA}" dt="2023-04-18T03:26:00.691" v="17" actId="14100"/>
          <ac:spMkLst>
            <pc:docMk/>
            <pc:sldMk cId="0" sldId="892"/>
            <ac:spMk id="85017" creationId="{F4EB30A5-9CEC-40B2-9B8A-2F87E9B244C2}"/>
          </ac:spMkLst>
        </pc:spChg>
        <pc:spChg chg="mod">
          <ac:chgData name="王 欣捷" userId="b965477fa0aef5e6" providerId="LiveId" clId="{D47A9B72-D645-402E-B169-F74B8BA699FA}" dt="2023-04-18T03:26:00.691" v="17" actId="14100"/>
          <ac:spMkLst>
            <pc:docMk/>
            <pc:sldMk cId="0" sldId="892"/>
            <ac:spMk id="85018" creationId="{F9E73613-BEF4-4684-824F-AE6F92756084}"/>
          </ac:spMkLst>
        </pc:spChg>
        <pc:spChg chg="mod">
          <ac:chgData name="王 欣捷" userId="b965477fa0aef5e6" providerId="LiveId" clId="{D47A9B72-D645-402E-B169-F74B8BA699FA}" dt="2023-04-18T03:26:00.691" v="17" actId="14100"/>
          <ac:spMkLst>
            <pc:docMk/>
            <pc:sldMk cId="0" sldId="892"/>
            <ac:spMk id="85019" creationId="{28A3E89B-7F0F-48A8-9499-6DF5B10D2AC7}"/>
          </ac:spMkLst>
        </pc:spChg>
        <pc:spChg chg="mod">
          <ac:chgData name="王 欣捷" userId="b965477fa0aef5e6" providerId="LiveId" clId="{D47A9B72-D645-402E-B169-F74B8BA699FA}" dt="2023-04-18T03:26:00.691" v="17" actId="14100"/>
          <ac:spMkLst>
            <pc:docMk/>
            <pc:sldMk cId="0" sldId="892"/>
            <ac:spMk id="85020" creationId="{C4C27EC3-31CC-40EC-AD92-CE953F2485F8}"/>
          </ac:spMkLst>
        </pc:spChg>
        <pc:spChg chg="mod">
          <ac:chgData name="王 欣捷" userId="b965477fa0aef5e6" providerId="LiveId" clId="{D47A9B72-D645-402E-B169-F74B8BA699FA}" dt="2023-04-18T03:26:00.691" v="17" actId="14100"/>
          <ac:spMkLst>
            <pc:docMk/>
            <pc:sldMk cId="0" sldId="892"/>
            <ac:spMk id="85021" creationId="{18AA3DE6-2BC2-4596-8A03-A02F08A9E12C}"/>
          </ac:spMkLst>
        </pc:spChg>
        <pc:spChg chg="mod">
          <ac:chgData name="王 欣捷" userId="b965477fa0aef5e6" providerId="LiveId" clId="{D47A9B72-D645-402E-B169-F74B8BA699FA}" dt="2023-04-18T03:26:00.691" v="17" actId="14100"/>
          <ac:spMkLst>
            <pc:docMk/>
            <pc:sldMk cId="0" sldId="892"/>
            <ac:spMk id="85022" creationId="{C8D07319-31AC-442D-ADD6-FE74F87935D0}"/>
          </ac:spMkLst>
        </pc:spChg>
        <pc:spChg chg="mod">
          <ac:chgData name="王 欣捷" userId="b965477fa0aef5e6" providerId="LiveId" clId="{D47A9B72-D645-402E-B169-F74B8BA699FA}" dt="2023-04-18T03:26:00.691" v="17" actId="14100"/>
          <ac:spMkLst>
            <pc:docMk/>
            <pc:sldMk cId="0" sldId="892"/>
            <ac:spMk id="85023" creationId="{B21D093D-68F1-435E-BEE7-0E736614563B}"/>
          </ac:spMkLst>
        </pc:spChg>
        <pc:spChg chg="mod">
          <ac:chgData name="王 欣捷" userId="b965477fa0aef5e6" providerId="LiveId" clId="{D47A9B72-D645-402E-B169-F74B8BA699FA}" dt="2023-04-18T03:26:00.691" v="17" actId="14100"/>
          <ac:spMkLst>
            <pc:docMk/>
            <pc:sldMk cId="0" sldId="892"/>
            <ac:spMk id="85024" creationId="{EDDD5CEB-5334-48E1-94AE-CADEED56F46C}"/>
          </ac:spMkLst>
        </pc:spChg>
        <pc:spChg chg="mod">
          <ac:chgData name="王 欣捷" userId="b965477fa0aef5e6" providerId="LiveId" clId="{D47A9B72-D645-402E-B169-F74B8BA699FA}" dt="2023-04-18T03:26:00.691" v="17" actId="14100"/>
          <ac:spMkLst>
            <pc:docMk/>
            <pc:sldMk cId="0" sldId="892"/>
            <ac:spMk id="85025" creationId="{0747C7CD-738C-4662-B4C4-731DCEA9A79C}"/>
          </ac:spMkLst>
        </pc:spChg>
        <pc:spChg chg="mod">
          <ac:chgData name="王 欣捷" userId="b965477fa0aef5e6" providerId="LiveId" clId="{D47A9B72-D645-402E-B169-F74B8BA699FA}" dt="2023-04-18T03:26:00.691" v="17" actId="14100"/>
          <ac:spMkLst>
            <pc:docMk/>
            <pc:sldMk cId="0" sldId="892"/>
            <ac:spMk id="85026" creationId="{A92E972E-016E-44E4-980D-18CB5A3CB0BE}"/>
          </ac:spMkLst>
        </pc:spChg>
        <pc:spChg chg="mod">
          <ac:chgData name="王 欣捷" userId="b965477fa0aef5e6" providerId="LiveId" clId="{D47A9B72-D645-402E-B169-F74B8BA699FA}" dt="2023-04-18T03:26:00.691" v="17" actId="14100"/>
          <ac:spMkLst>
            <pc:docMk/>
            <pc:sldMk cId="0" sldId="892"/>
            <ac:spMk id="85027" creationId="{95E304FE-6B8F-4055-916E-F22EEB894657}"/>
          </ac:spMkLst>
        </pc:spChg>
        <pc:spChg chg="mod">
          <ac:chgData name="王 欣捷" userId="b965477fa0aef5e6" providerId="LiveId" clId="{D47A9B72-D645-402E-B169-F74B8BA699FA}" dt="2023-04-18T03:26:00.691" v="17" actId="14100"/>
          <ac:spMkLst>
            <pc:docMk/>
            <pc:sldMk cId="0" sldId="892"/>
            <ac:spMk id="85028" creationId="{DD06B28B-270B-4ADD-B670-6FA73A1FC8D2}"/>
          </ac:spMkLst>
        </pc:spChg>
        <pc:spChg chg="mod">
          <ac:chgData name="王 欣捷" userId="b965477fa0aef5e6" providerId="LiveId" clId="{D47A9B72-D645-402E-B169-F74B8BA699FA}" dt="2023-04-18T03:26:00.691" v="17" actId="14100"/>
          <ac:spMkLst>
            <pc:docMk/>
            <pc:sldMk cId="0" sldId="892"/>
            <ac:spMk id="85029" creationId="{C55FA25B-8268-4FF6-9A86-BF22A9F305EB}"/>
          </ac:spMkLst>
        </pc:spChg>
        <pc:spChg chg="mod">
          <ac:chgData name="王 欣捷" userId="b965477fa0aef5e6" providerId="LiveId" clId="{D47A9B72-D645-402E-B169-F74B8BA699FA}" dt="2023-04-18T03:26:00.691" v="17" actId="14100"/>
          <ac:spMkLst>
            <pc:docMk/>
            <pc:sldMk cId="0" sldId="892"/>
            <ac:spMk id="85030" creationId="{A4B9D374-513E-430A-9FD2-1EE43593B36C}"/>
          </ac:spMkLst>
        </pc:spChg>
        <pc:spChg chg="mod">
          <ac:chgData name="王 欣捷" userId="b965477fa0aef5e6" providerId="LiveId" clId="{D47A9B72-D645-402E-B169-F74B8BA699FA}" dt="2023-04-18T03:26:00.691" v="17" actId="14100"/>
          <ac:spMkLst>
            <pc:docMk/>
            <pc:sldMk cId="0" sldId="892"/>
            <ac:spMk id="85031" creationId="{59D41E61-F852-4416-A910-920360FC7B67}"/>
          </ac:spMkLst>
        </pc:spChg>
        <pc:spChg chg="mod">
          <ac:chgData name="王 欣捷" userId="b965477fa0aef5e6" providerId="LiveId" clId="{D47A9B72-D645-402E-B169-F74B8BA699FA}" dt="2023-04-18T03:26:00.691" v="17" actId="14100"/>
          <ac:spMkLst>
            <pc:docMk/>
            <pc:sldMk cId="0" sldId="892"/>
            <ac:spMk id="85032" creationId="{D1620288-079A-4D97-A7DE-889B819D1107}"/>
          </ac:spMkLst>
        </pc:spChg>
        <pc:spChg chg="mod">
          <ac:chgData name="王 欣捷" userId="b965477fa0aef5e6" providerId="LiveId" clId="{D47A9B72-D645-402E-B169-F74B8BA699FA}" dt="2023-04-18T03:26:00.691" v="17" actId="14100"/>
          <ac:spMkLst>
            <pc:docMk/>
            <pc:sldMk cId="0" sldId="892"/>
            <ac:spMk id="85033" creationId="{01709847-CC1C-42EF-81D1-815B2917D21E}"/>
          </ac:spMkLst>
        </pc:spChg>
        <pc:spChg chg="mod">
          <ac:chgData name="王 欣捷" userId="b965477fa0aef5e6" providerId="LiveId" clId="{D47A9B72-D645-402E-B169-F74B8BA699FA}" dt="2023-04-18T03:26:00.691" v="17" actId="14100"/>
          <ac:spMkLst>
            <pc:docMk/>
            <pc:sldMk cId="0" sldId="892"/>
            <ac:spMk id="85034" creationId="{05BB981E-4679-42C9-8945-57020A92C000}"/>
          </ac:spMkLst>
        </pc:spChg>
        <pc:spChg chg="mod">
          <ac:chgData name="王 欣捷" userId="b965477fa0aef5e6" providerId="LiveId" clId="{D47A9B72-D645-402E-B169-F74B8BA699FA}" dt="2023-04-18T03:26:00.691" v="17" actId="14100"/>
          <ac:spMkLst>
            <pc:docMk/>
            <pc:sldMk cId="0" sldId="892"/>
            <ac:spMk id="85035" creationId="{D2DB7AA1-8D02-4DD1-B186-7A8B49A2448E}"/>
          </ac:spMkLst>
        </pc:spChg>
        <pc:spChg chg="mod">
          <ac:chgData name="王 欣捷" userId="b965477fa0aef5e6" providerId="LiveId" clId="{D47A9B72-D645-402E-B169-F74B8BA699FA}" dt="2023-04-18T03:26:00.691" v="17" actId="14100"/>
          <ac:spMkLst>
            <pc:docMk/>
            <pc:sldMk cId="0" sldId="892"/>
            <ac:spMk id="85036" creationId="{7809EDAC-E5DF-4933-91C0-C997E8AD55E2}"/>
          </ac:spMkLst>
        </pc:spChg>
        <pc:spChg chg="mod">
          <ac:chgData name="王 欣捷" userId="b965477fa0aef5e6" providerId="LiveId" clId="{D47A9B72-D645-402E-B169-F74B8BA699FA}" dt="2023-04-18T03:26:00.691" v="17" actId="14100"/>
          <ac:spMkLst>
            <pc:docMk/>
            <pc:sldMk cId="0" sldId="892"/>
            <ac:spMk id="85037" creationId="{580EEE10-714F-4258-BFEF-FCDC79E50B9E}"/>
          </ac:spMkLst>
        </pc:spChg>
        <pc:spChg chg="mod">
          <ac:chgData name="王 欣捷" userId="b965477fa0aef5e6" providerId="LiveId" clId="{D47A9B72-D645-402E-B169-F74B8BA699FA}" dt="2023-04-18T03:26:00.691" v="17" actId="14100"/>
          <ac:spMkLst>
            <pc:docMk/>
            <pc:sldMk cId="0" sldId="892"/>
            <ac:spMk id="85038" creationId="{BA5C10FE-0032-47F1-B2EF-0EA6C38634E1}"/>
          </ac:spMkLst>
        </pc:spChg>
        <pc:spChg chg="mod">
          <ac:chgData name="王 欣捷" userId="b965477fa0aef5e6" providerId="LiveId" clId="{D47A9B72-D645-402E-B169-F74B8BA699FA}" dt="2023-04-18T03:26:00.691" v="17" actId="14100"/>
          <ac:spMkLst>
            <pc:docMk/>
            <pc:sldMk cId="0" sldId="892"/>
            <ac:spMk id="85039" creationId="{B5DA39A1-49DE-4F44-9FB3-BCBBFA95334C}"/>
          </ac:spMkLst>
        </pc:spChg>
        <pc:spChg chg="mod">
          <ac:chgData name="王 欣捷" userId="b965477fa0aef5e6" providerId="LiveId" clId="{D47A9B72-D645-402E-B169-F74B8BA699FA}" dt="2023-04-18T03:26:00.691" v="17" actId="14100"/>
          <ac:spMkLst>
            <pc:docMk/>
            <pc:sldMk cId="0" sldId="892"/>
            <ac:spMk id="85040" creationId="{3E7D89D8-DA73-459F-9184-DDC766C2AFC4}"/>
          </ac:spMkLst>
        </pc:spChg>
        <pc:spChg chg="mod">
          <ac:chgData name="王 欣捷" userId="b965477fa0aef5e6" providerId="LiveId" clId="{D47A9B72-D645-402E-B169-F74B8BA699FA}" dt="2023-04-18T03:26:00.691" v="17" actId="14100"/>
          <ac:spMkLst>
            <pc:docMk/>
            <pc:sldMk cId="0" sldId="892"/>
            <ac:spMk id="85041" creationId="{455EC692-DD61-4DD0-BEF5-80478C5F51E8}"/>
          </ac:spMkLst>
        </pc:spChg>
        <pc:spChg chg="mod">
          <ac:chgData name="王 欣捷" userId="b965477fa0aef5e6" providerId="LiveId" clId="{D47A9B72-D645-402E-B169-F74B8BA699FA}" dt="2023-04-18T03:26:00.691" v="17" actId="14100"/>
          <ac:spMkLst>
            <pc:docMk/>
            <pc:sldMk cId="0" sldId="892"/>
            <ac:spMk id="85042" creationId="{2DD44055-ACC9-44B2-97C5-379BBCA0753D}"/>
          </ac:spMkLst>
        </pc:spChg>
        <pc:spChg chg="mod">
          <ac:chgData name="王 欣捷" userId="b965477fa0aef5e6" providerId="LiveId" clId="{D47A9B72-D645-402E-B169-F74B8BA699FA}" dt="2023-04-18T03:26:00.691" v="17" actId="14100"/>
          <ac:spMkLst>
            <pc:docMk/>
            <pc:sldMk cId="0" sldId="892"/>
            <ac:spMk id="85043" creationId="{EC625C2D-ADCB-48DE-9BD7-2CF5E30A97E4}"/>
          </ac:spMkLst>
        </pc:spChg>
        <pc:spChg chg="mod">
          <ac:chgData name="王 欣捷" userId="b965477fa0aef5e6" providerId="LiveId" clId="{D47A9B72-D645-402E-B169-F74B8BA699FA}" dt="2023-04-18T03:26:00.691" v="17" actId="14100"/>
          <ac:spMkLst>
            <pc:docMk/>
            <pc:sldMk cId="0" sldId="892"/>
            <ac:spMk id="85044" creationId="{3AF97641-2D12-4DAC-9E39-9E1763663CD6}"/>
          </ac:spMkLst>
        </pc:spChg>
        <pc:spChg chg="mod">
          <ac:chgData name="王 欣捷" userId="b965477fa0aef5e6" providerId="LiveId" clId="{D47A9B72-D645-402E-B169-F74B8BA699FA}" dt="2023-04-18T03:26:00.691" v="17" actId="14100"/>
          <ac:spMkLst>
            <pc:docMk/>
            <pc:sldMk cId="0" sldId="892"/>
            <ac:spMk id="85045" creationId="{7D673C27-B5AE-42E0-81B6-E63927543EC4}"/>
          </ac:spMkLst>
        </pc:spChg>
        <pc:spChg chg="mod">
          <ac:chgData name="王 欣捷" userId="b965477fa0aef5e6" providerId="LiveId" clId="{D47A9B72-D645-402E-B169-F74B8BA699FA}" dt="2023-04-18T03:26:00.691" v="17" actId="14100"/>
          <ac:spMkLst>
            <pc:docMk/>
            <pc:sldMk cId="0" sldId="892"/>
            <ac:spMk id="85046" creationId="{5D70B6AE-71D3-4725-AC8D-E5DAA5875613}"/>
          </ac:spMkLst>
        </pc:spChg>
        <pc:spChg chg="mod">
          <ac:chgData name="王 欣捷" userId="b965477fa0aef5e6" providerId="LiveId" clId="{D47A9B72-D645-402E-B169-F74B8BA699FA}" dt="2023-04-18T03:26:00.691" v="17" actId="14100"/>
          <ac:spMkLst>
            <pc:docMk/>
            <pc:sldMk cId="0" sldId="892"/>
            <ac:spMk id="85047" creationId="{86CCEDA6-D2A4-4B71-9719-BDAFF39751D1}"/>
          </ac:spMkLst>
        </pc:spChg>
        <pc:spChg chg="mod">
          <ac:chgData name="王 欣捷" userId="b965477fa0aef5e6" providerId="LiveId" clId="{D47A9B72-D645-402E-B169-F74B8BA699FA}" dt="2023-04-18T03:26:00.691" v="17" actId="14100"/>
          <ac:spMkLst>
            <pc:docMk/>
            <pc:sldMk cId="0" sldId="892"/>
            <ac:spMk id="85048" creationId="{3943A7B8-DCA1-43D9-B11A-340939D868D6}"/>
          </ac:spMkLst>
        </pc:spChg>
        <pc:spChg chg="mod">
          <ac:chgData name="王 欣捷" userId="b965477fa0aef5e6" providerId="LiveId" clId="{D47A9B72-D645-402E-B169-F74B8BA699FA}" dt="2023-04-18T03:26:00.691" v="17" actId="14100"/>
          <ac:spMkLst>
            <pc:docMk/>
            <pc:sldMk cId="0" sldId="892"/>
            <ac:spMk id="85049" creationId="{B22A3910-D464-45A1-B5CD-794564A988FE}"/>
          </ac:spMkLst>
        </pc:spChg>
        <pc:spChg chg="mod">
          <ac:chgData name="王 欣捷" userId="b965477fa0aef5e6" providerId="LiveId" clId="{D47A9B72-D645-402E-B169-F74B8BA699FA}" dt="2023-04-18T03:26:00.691" v="17" actId="14100"/>
          <ac:spMkLst>
            <pc:docMk/>
            <pc:sldMk cId="0" sldId="892"/>
            <ac:spMk id="85050" creationId="{4FFFF4C7-0240-4E97-9F5B-ED9E532D8424}"/>
          </ac:spMkLst>
        </pc:spChg>
        <pc:spChg chg="mod">
          <ac:chgData name="王 欣捷" userId="b965477fa0aef5e6" providerId="LiveId" clId="{D47A9B72-D645-402E-B169-F74B8BA699FA}" dt="2023-04-18T03:26:00.691" v="17" actId="14100"/>
          <ac:spMkLst>
            <pc:docMk/>
            <pc:sldMk cId="0" sldId="892"/>
            <ac:spMk id="85051" creationId="{C45C4638-063D-4208-A0CA-D3C5BD5EC617}"/>
          </ac:spMkLst>
        </pc:spChg>
        <pc:spChg chg="mod">
          <ac:chgData name="王 欣捷" userId="b965477fa0aef5e6" providerId="LiveId" clId="{D47A9B72-D645-402E-B169-F74B8BA699FA}" dt="2023-04-18T03:26:00.691" v="17" actId="14100"/>
          <ac:spMkLst>
            <pc:docMk/>
            <pc:sldMk cId="0" sldId="892"/>
            <ac:spMk id="85052" creationId="{002B3EE6-05FC-4D16-80BB-A6478975A9A7}"/>
          </ac:spMkLst>
        </pc:spChg>
        <pc:spChg chg="mod">
          <ac:chgData name="王 欣捷" userId="b965477fa0aef5e6" providerId="LiveId" clId="{D47A9B72-D645-402E-B169-F74B8BA699FA}" dt="2023-04-18T03:26:00.691" v="17" actId="14100"/>
          <ac:spMkLst>
            <pc:docMk/>
            <pc:sldMk cId="0" sldId="892"/>
            <ac:spMk id="85053" creationId="{E0FFEA6C-3CAF-43C8-9F92-7C9E3AA8F08B}"/>
          </ac:spMkLst>
        </pc:spChg>
        <pc:spChg chg="mod">
          <ac:chgData name="王 欣捷" userId="b965477fa0aef5e6" providerId="LiveId" clId="{D47A9B72-D645-402E-B169-F74B8BA699FA}" dt="2023-04-18T03:26:00.691" v="17" actId="14100"/>
          <ac:spMkLst>
            <pc:docMk/>
            <pc:sldMk cId="0" sldId="892"/>
            <ac:spMk id="85054" creationId="{55E9F0B2-A504-4547-9075-D69325375C3E}"/>
          </ac:spMkLst>
        </pc:spChg>
        <pc:spChg chg="mod">
          <ac:chgData name="王 欣捷" userId="b965477fa0aef5e6" providerId="LiveId" clId="{D47A9B72-D645-402E-B169-F74B8BA699FA}" dt="2023-04-18T03:26:00.691" v="17" actId="14100"/>
          <ac:spMkLst>
            <pc:docMk/>
            <pc:sldMk cId="0" sldId="892"/>
            <ac:spMk id="85055" creationId="{2C0BF182-140E-4246-828F-599664A58032}"/>
          </ac:spMkLst>
        </pc:spChg>
        <pc:spChg chg="mod">
          <ac:chgData name="王 欣捷" userId="b965477fa0aef5e6" providerId="LiveId" clId="{D47A9B72-D645-402E-B169-F74B8BA699FA}" dt="2023-04-18T03:26:00.691" v="17" actId="14100"/>
          <ac:spMkLst>
            <pc:docMk/>
            <pc:sldMk cId="0" sldId="892"/>
            <ac:spMk id="85056" creationId="{7C510651-29C1-4DBB-8DBB-E25BBC7514C6}"/>
          </ac:spMkLst>
        </pc:spChg>
        <pc:spChg chg="mod">
          <ac:chgData name="王 欣捷" userId="b965477fa0aef5e6" providerId="LiveId" clId="{D47A9B72-D645-402E-B169-F74B8BA699FA}" dt="2023-04-18T03:26:00.691" v="17" actId="14100"/>
          <ac:spMkLst>
            <pc:docMk/>
            <pc:sldMk cId="0" sldId="892"/>
            <ac:spMk id="85057" creationId="{212BE2BA-995F-4D4C-8F21-DE981EC408C7}"/>
          </ac:spMkLst>
        </pc:spChg>
        <pc:spChg chg="mod">
          <ac:chgData name="王 欣捷" userId="b965477fa0aef5e6" providerId="LiveId" clId="{D47A9B72-D645-402E-B169-F74B8BA699FA}" dt="2023-04-18T03:26:00.691" v="17" actId="14100"/>
          <ac:spMkLst>
            <pc:docMk/>
            <pc:sldMk cId="0" sldId="892"/>
            <ac:spMk id="85058" creationId="{DE1AF503-AF4B-41D4-8D4F-8862200AEEA5}"/>
          </ac:spMkLst>
        </pc:spChg>
        <pc:spChg chg="mod">
          <ac:chgData name="王 欣捷" userId="b965477fa0aef5e6" providerId="LiveId" clId="{D47A9B72-D645-402E-B169-F74B8BA699FA}" dt="2023-04-18T03:26:00.691" v="17" actId="14100"/>
          <ac:spMkLst>
            <pc:docMk/>
            <pc:sldMk cId="0" sldId="892"/>
            <ac:spMk id="85059" creationId="{86EF86FA-3FF4-4C30-9017-8282128BFB0C}"/>
          </ac:spMkLst>
        </pc:spChg>
        <pc:spChg chg="mod">
          <ac:chgData name="王 欣捷" userId="b965477fa0aef5e6" providerId="LiveId" clId="{D47A9B72-D645-402E-B169-F74B8BA699FA}" dt="2023-04-18T03:26:00.691" v="17" actId="14100"/>
          <ac:spMkLst>
            <pc:docMk/>
            <pc:sldMk cId="0" sldId="892"/>
            <ac:spMk id="85060" creationId="{2B6C06B3-97F3-4F21-9803-96787228098C}"/>
          </ac:spMkLst>
        </pc:spChg>
        <pc:spChg chg="mod">
          <ac:chgData name="王 欣捷" userId="b965477fa0aef5e6" providerId="LiveId" clId="{D47A9B72-D645-402E-B169-F74B8BA699FA}" dt="2023-04-18T03:26:00.691" v="17" actId="14100"/>
          <ac:spMkLst>
            <pc:docMk/>
            <pc:sldMk cId="0" sldId="892"/>
            <ac:spMk id="85061" creationId="{FC074B08-9C7F-4E5B-A431-54F6CD661FD7}"/>
          </ac:spMkLst>
        </pc:spChg>
        <pc:grpChg chg="add mod">
          <ac:chgData name="王 欣捷" userId="b965477fa0aef5e6" providerId="LiveId" clId="{D47A9B72-D645-402E-B169-F74B8BA699FA}" dt="2023-04-18T03:26:00.691" v="17" actId="14100"/>
          <ac:grpSpMkLst>
            <pc:docMk/>
            <pc:sldMk cId="0" sldId="892"/>
            <ac:grpSpMk id="3" creationId="{E830E350-5BF0-13CE-82C2-F851EBE5269F}"/>
          </ac:grpSpMkLst>
        </pc:grpChg>
        <pc:grpChg chg="mod">
          <ac:chgData name="王 欣捷" userId="b965477fa0aef5e6" providerId="LiveId" clId="{D47A9B72-D645-402E-B169-F74B8BA699FA}" dt="2023-04-18T03:26:00.691" v="17" actId="14100"/>
          <ac:grpSpMkLst>
            <pc:docMk/>
            <pc:sldMk cId="0" sldId="892"/>
            <ac:grpSpMk id="84996" creationId="{DD6758FB-5B60-4C73-8D7F-0C3D31D2E6F0}"/>
          </ac:grpSpMkLst>
        </pc:grpChg>
        <pc:picChg chg="mod">
          <ac:chgData name="王 欣捷" userId="b965477fa0aef5e6" providerId="LiveId" clId="{D47A9B72-D645-402E-B169-F74B8BA699FA}" dt="2023-04-18T03:26:00.691" v="17" actId="14100"/>
          <ac:picMkLst>
            <pc:docMk/>
            <pc:sldMk cId="0" sldId="892"/>
            <ac:picMk id="6" creationId="{28002A04-040E-8C67-C984-CC1959DED0D8}"/>
          </ac:picMkLst>
        </pc:picChg>
        <pc:picChg chg="mod">
          <ac:chgData name="王 欣捷" userId="b965477fa0aef5e6" providerId="LiveId" clId="{D47A9B72-D645-402E-B169-F74B8BA699FA}" dt="2023-04-18T03:26:00.691" v="17" actId="14100"/>
          <ac:picMkLst>
            <pc:docMk/>
            <pc:sldMk cId="0" sldId="892"/>
            <ac:picMk id="10" creationId="{3993D54F-B443-7420-ACDC-2946D72BAED7}"/>
          </ac:picMkLst>
        </pc:picChg>
        <pc:picChg chg="mod">
          <ac:chgData name="王 欣捷" userId="b965477fa0aef5e6" providerId="LiveId" clId="{D47A9B72-D645-402E-B169-F74B8BA699FA}" dt="2023-04-18T03:26:00.691" v="17" actId="14100"/>
          <ac:picMkLst>
            <pc:docMk/>
            <pc:sldMk cId="0" sldId="892"/>
            <ac:picMk id="12" creationId="{07D14599-3A7C-8F1A-4087-D9A9AD854127}"/>
          </ac:picMkLst>
        </pc:picChg>
        <pc:picChg chg="mod">
          <ac:chgData name="王 欣捷" userId="b965477fa0aef5e6" providerId="LiveId" clId="{D47A9B72-D645-402E-B169-F74B8BA699FA}" dt="2023-04-18T03:26:00.691" v="17" actId="14100"/>
          <ac:picMkLst>
            <pc:docMk/>
            <pc:sldMk cId="0" sldId="892"/>
            <ac:picMk id="18" creationId="{B45E8D1E-B23C-D396-33EF-F7767CB15C62}"/>
          </ac:picMkLst>
        </pc:picChg>
        <pc:picChg chg="mod">
          <ac:chgData name="王 欣捷" userId="b965477fa0aef5e6" providerId="LiveId" clId="{D47A9B72-D645-402E-B169-F74B8BA699FA}" dt="2023-04-18T03:26:00.691" v="17" actId="14100"/>
          <ac:picMkLst>
            <pc:docMk/>
            <pc:sldMk cId="0" sldId="892"/>
            <ac:picMk id="20" creationId="{7E8D7CCF-6EFB-F0AC-8C91-1F17F8138202}"/>
          </ac:picMkLst>
        </pc:picChg>
        <pc:picChg chg="mod">
          <ac:chgData name="王 欣捷" userId="b965477fa0aef5e6" providerId="LiveId" clId="{D47A9B72-D645-402E-B169-F74B8BA699FA}" dt="2023-04-18T03:26:00.691" v="17" actId="14100"/>
          <ac:picMkLst>
            <pc:docMk/>
            <pc:sldMk cId="0" sldId="892"/>
            <ac:picMk id="25" creationId="{562B4E26-CA16-34E9-96B1-8CB122D5523C}"/>
          </ac:picMkLst>
        </pc:picChg>
        <pc:picChg chg="mod">
          <ac:chgData name="王 欣捷" userId="b965477fa0aef5e6" providerId="LiveId" clId="{D47A9B72-D645-402E-B169-F74B8BA699FA}" dt="2023-04-18T03:26:00.691" v="17" actId="14100"/>
          <ac:picMkLst>
            <pc:docMk/>
            <pc:sldMk cId="0" sldId="892"/>
            <ac:picMk id="27" creationId="{2E38BAF3-01D0-9C9D-D3CC-ABAD2E929975}"/>
          </ac:picMkLst>
        </pc:picChg>
        <pc:picChg chg="mod">
          <ac:chgData name="王 欣捷" userId="b965477fa0aef5e6" providerId="LiveId" clId="{D47A9B72-D645-402E-B169-F74B8BA699FA}" dt="2023-04-18T03:26:00.691" v="17" actId="14100"/>
          <ac:picMkLst>
            <pc:docMk/>
            <pc:sldMk cId="0" sldId="892"/>
            <ac:picMk id="29" creationId="{935B8232-1A04-121D-CFC0-680AE02C6A20}"/>
          </ac:picMkLst>
        </pc:picChg>
        <pc:picChg chg="mod">
          <ac:chgData name="王 欣捷" userId="b965477fa0aef5e6" providerId="LiveId" clId="{D47A9B72-D645-402E-B169-F74B8BA699FA}" dt="2023-04-18T03:26:38.021" v="31" actId="1076"/>
          <ac:picMkLst>
            <pc:docMk/>
            <pc:sldMk cId="0" sldId="892"/>
            <ac:picMk id="32" creationId="{B9071E68-A36B-B28B-C20C-F0A91EB4F3E1}"/>
          </ac:picMkLst>
        </pc:picChg>
      </pc:sldChg>
    </pc:docChg>
  </pc:docChgLst>
  <pc:docChgLst>
    <pc:chgData name="欣捷" userId="b965477fa0aef5e6" providerId="LiveId" clId="{C2DCAFB5-4EBA-4040-8001-CB04A75CB29E}"/>
    <pc:docChg chg="undo custSel addSld modSld modMainMaster modNotesMaster">
      <pc:chgData name="欣捷" userId="b965477fa0aef5e6" providerId="LiveId" clId="{C2DCAFB5-4EBA-4040-8001-CB04A75CB29E}" dt="2021-03-09T08:29:43.246" v="264" actId="1076"/>
      <pc:docMkLst>
        <pc:docMk/>
      </pc:docMkLst>
      <pc:sldChg chg="modSp">
        <pc:chgData name="欣捷" userId="b965477fa0aef5e6" providerId="LiveId" clId="{C2DCAFB5-4EBA-4040-8001-CB04A75CB29E}" dt="2021-03-09T03:01:47.294" v="62"/>
        <pc:sldMkLst>
          <pc:docMk/>
          <pc:sldMk cId="2470898374" sldId="256"/>
        </pc:sldMkLst>
        <pc:spChg chg="mod">
          <ac:chgData name="欣捷" userId="b965477fa0aef5e6" providerId="LiveId" clId="{C2DCAFB5-4EBA-4040-8001-CB04A75CB29E}" dt="2021-03-09T03:01:47.294" v="62"/>
          <ac:spMkLst>
            <pc:docMk/>
            <pc:sldMk cId="2470898374" sldId="256"/>
            <ac:spMk id="2" creationId="{E7DC3515-54D4-4A44-A409-1AD3C10C63ED}"/>
          </ac:spMkLst>
        </pc:spChg>
        <pc:spChg chg="mod">
          <ac:chgData name="欣捷" userId="b965477fa0aef5e6" providerId="LiveId" clId="{C2DCAFB5-4EBA-4040-8001-CB04A75CB29E}" dt="2021-03-09T03:01:47.294" v="62"/>
          <ac:spMkLst>
            <pc:docMk/>
            <pc:sldMk cId="2470898374" sldId="256"/>
            <ac:spMk id="3" creationId="{B9F7C19A-4716-4FDA-9AAE-2A3CD35E521D}"/>
          </ac:spMkLst>
        </pc:spChg>
        <pc:spChg chg="mod">
          <ac:chgData name="欣捷" userId="b965477fa0aef5e6" providerId="LiveId" clId="{C2DCAFB5-4EBA-4040-8001-CB04A75CB29E}" dt="2021-03-09T03:01:47.294" v="62"/>
          <ac:spMkLst>
            <pc:docMk/>
            <pc:sldMk cId="2470898374" sldId="256"/>
            <ac:spMk id="4" creationId="{CB9EEABF-8F2E-4A8A-9369-F41B0C31DBC7}"/>
          </ac:spMkLst>
        </pc:spChg>
      </pc:sldChg>
      <pc:sldChg chg="modSp mod">
        <pc:chgData name="欣捷" userId="b965477fa0aef5e6" providerId="LiveId" clId="{C2DCAFB5-4EBA-4040-8001-CB04A75CB29E}" dt="2021-03-09T03:01:47.294" v="62"/>
        <pc:sldMkLst>
          <pc:docMk/>
          <pc:sldMk cId="0" sldId="533"/>
        </pc:sldMkLst>
        <pc:spChg chg="mod">
          <ac:chgData name="欣捷" userId="b965477fa0aef5e6" providerId="LiveId" clId="{C2DCAFB5-4EBA-4040-8001-CB04A75CB29E}" dt="2021-03-09T03:01:47.294" v="62"/>
          <ac:spMkLst>
            <pc:docMk/>
            <pc:sldMk cId="0" sldId="533"/>
            <ac:spMk id="23554" creationId="{B2972927-2DC4-4D0D-BBEB-9C329705426F}"/>
          </ac:spMkLst>
        </pc:spChg>
        <pc:spChg chg="mod">
          <ac:chgData name="欣捷" userId="b965477fa0aef5e6" providerId="LiveId" clId="{C2DCAFB5-4EBA-4040-8001-CB04A75CB29E}" dt="2021-03-09T03:01:47.294" v="62"/>
          <ac:spMkLst>
            <pc:docMk/>
            <pc:sldMk cId="0" sldId="533"/>
            <ac:spMk id="23555" creationId="{168F3977-E23E-4FF9-A7B4-9AF63674870B}"/>
          </ac:spMkLst>
        </pc:spChg>
      </pc:sldChg>
      <pc:sldChg chg="modSp mod">
        <pc:chgData name="欣捷" userId="b965477fa0aef5e6" providerId="LiveId" clId="{C2DCAFB5-4EBA-4040-8001-CB04A75CB29E}" dt="2021-03-09T08:22:54.553" v="128" actId="20577"/>
        <pc:sldMkLst>
          <pc:docMk/>
          <pc:sldMk cId="0" sldId="534"/>
        </pc:sldMkLst>
        <pc:spChg chg="mod">
          <ac:chgData name="欣捷" userId="b965477fa0aef5e6" providerId="LiveId" clId="{C2DCAFB5-4EBA-4040-8001-CB04A75CB29E}" dt="2021-03-09T03:01:47.294" v="62"/>
          <ac:spMkLst>
            <pc:docMk/>
            <pc:sldMk cId="0" sldId="534"/>
            <ac:spMk id="24578" creationId="{FD133E6B-FD67-4729-B65B-222CC399EC28}"/>
          </ac:spMkLst>
        </pc:spChg>
        <pc:spChg chg="mod">
          <ac:chgData name="欣捷" userId="b965477fa0aef5e6" providerId="LiveId" clId="{C2DCAFB5-4EBA-4040-8001-CB04A75CB29E}" dt="2021-03-09T08:22:54.553" v="128" actId="20577"/>
          <ac:spMkLst>
            <pc:docMk/>
            <pc:sldMk cId="0" sldId="534"/>
            <ac:spMk id="266243" creationId="{4795355A-4835-4956-A11E-61FC85A81988}"/>
          </ac:spMkLst>
        </pc:spChg>
      </pc:sldChg>
      <pc:sldChg chg="modSp mod">
        <pc:chgData name="欣捷" userId="b965477fa0aef5e6" providerId="LiveId" clId="{C2DCAFB5-4EBA-4040-8001-CB04A75CB29E}" dt="2021-03-09T08:23:04.015" v="130" actId="207"/>
        <pc:sldMkLst>
          <pc:docMk/>
          <pc:sldMk cId="0" sldId="535"/>
        </pc:sldMkLst>
        <pc:spChg chg="mod">
          <ac:chgData name="欣捷" userId="b965477fa0aef5e6" providerId="LiveId" clId="{C2DCAFB5-4EBA-4040-8001-CB04A75CB29E}" dt="2021-03-09T03:01:47.294" v="62"/>
          <ac:spMkLst>
            <pc:docMk/>
            <pc:sldMk cId="0" sldId="535"/>
            <ac:spMk id="25602" creationId="{F66C5EA4-C65F-4FC7-9C93-312DC4DDBF1F}"/>
          </ac:spMkLst>
        </pc:spChg>
        <pc:spChg chg="mod">
          <ac:chgData name="欣捷" userId="b965477fa0aef5e6" providerId="LiveId" clId="{C2DCAFB5-4EBA-4040-8001-CB04A75CB29E}" dt="2021-03-09T08:23:04.015" v="130" actId="207"/>
          <ac:spMkLst>
            <pc:docMk/>
            <pc:sldMk cId="0" sldId="535"/>
            <ac:spMk id="267267" creationId="{B7CC3E9A-2A56-4AE8-AEAF-96CE26CF90EB}"/>
          </ac:spMkLst>
        </pc:spChg>
      </pc:sldChg>
      <pc:sldChg chg="modSp mod setBg">
        <pc:chgData name="欣捷" userId="b965477fa0aef5e6" providerId="LiveId" clId="{C2DCAFB5-4EBA-4040-8001-CB04A75CB29E}" dt="2021-03-09T08:24:26.473" v="151"/>
        <pc:sldMkLst>
          <pc:docMk/>
          <pc:sldMk cId="0" sldId="536"/>
        </pc:sldMkLst>
        <pc:spChg chg="mod">
          <ac:chgData name="欣捷" userId="b965477fa0aef5e6" providerId="LiveId" clId="{C2DCAFB5-4EBA-4040-8001-CB04A75CB29E}" dt="2021-03-09T08:24:26.473" v="151"/>
          <ac:spMkLst>
            <pc:docMk/>
            <pc:sldMk cId="0" sldId="536"/>
            <ac:spMk id="26626" creationId="{B28373C1-3C59-4C4C-93C3-38799262F500}"/>
          </ac:spMkLst>
        </pc:spChg>
        <pc:spChg chg="mod">
          <ac:chgData name="欣捷" userId="b965477fa0aef5e6" providerId="LiveId" clId="{C2DCAFB5-4EBA-4040-8001-CB04A75CB29E}" dt="2021-03-09T08:24:26.473" v="151"/>
          <ac:spMkLst>
            <pc:docMk/>
            <pc:sldMk cId="0" sldId="536"/>
            <ac:spMk id="26627" creationId="{882B1F4E-D967-4DFB-8521-75598ACDA7A6}"/>
          </ac:spMkLst>
        </pc:spChg>
        <pc:spChg chg="mod">
          <ac:chgData name="欣捷" userId="b965477fa0aef5e6" providerId="LiveId" clId="{C2DCAFB5-4EBA-4040-8001-CB04A75CB29E}" dt="2021-03-09T08:24:24.194" v="150" actId="404"/>
          <ac:spMkLst>
            <pc:docMk/>
            <pc:sldMk cId="0" sldId="536"/>
            <ac:spMk id="26630" creationId="{0C1A2F0A-61DC-41DA-AB42-A86DEDB72E9B}"/>
          </ac:spMkLst>
        </pc:spChg>
        <pc:spChg chg="mod">
          <ac:chgData name="欣捷" userId="b965477fa0aef5e6" providerId="LiveId" clId="{C2DCAFB5-4EBA-4040-8001-CB04A75CB29E}" dt="2021-03-09T08:23:11.799" v="131" actId="1076"/>
          <ac:spMkLst>
            <pc:docMk/>
            <pc:sldMk cId="0" sldId="536"/>
            <ac:spMk id="26631" creationId="{066C0765-B861-4231-B9AF-F9BCE2DE63B8}"/>
          </ac:spMkLst>
        </pc:spChg>
        <pc:spChg chg="mod">
          <ac:chgData name="欣捷" userId="b965477fa0aef5e6" providerId="LiveId" clId="{C2DCAFB5-4EBA-4040-8001-CB04A75CB29E}" dt="2021-03-09T08:23:11.799" v="131" actId="1076"/>
          <ac:spMkLst>
            <pc:docMk/>
            <pc:sldMk cId="0" sldId="536"/>
            <ac:spMk id="26632" creationId="{4797FF4E-8EA0-490C-B697-81E1AC90513E}"/>
          </ac:spMkLst>
        </pc:spChg>
        <pc:spChg chg="mod">
          <ac:chgData name="欣捷" userId="b965477fa0aef5e6" providerId="LiveId" clId="{C2DCAFB5-4EBA-4040-8001-CB04A75CB29E}" dt="2021-03-09T08:23:11.799" v="131" actId="1076"/>
          <ac:spMkLst>
            <pc:docMk/>
            <pc:sldMk cId="0" sldId="536"/>
            <ac:spMk id="26633" creationId="{35C8E1FA-9DBE-43D6-B376-1E55E5F7C039}"/>
          </ac:spMkLst>
        </pc:spChg>
        <pc:spChg chg="mod">
          <ac:chgData name="欣捷" userId="b965477fa0aef5e6" providerId="LiveId" clId="{C2DCAFB5-4EBA-4040-8001-CB04A75CB29E}" dt="2021-03-09T08:23:11.799" v="131" actId="1076"/>
          <ac:spMkLst>
            <pc:docMk/>
            <pc:sldMk cId="0" sldId="536"/>
            <ac:spMk id="26634" creationId="{AED1B54A-D259-4A47-BEE8-A67EA5AF8B3C}"/>
          </ac:spMkLst>
        </pc:spChg>
        <pc:spChg chg="mod">
          <ac:chgData name="欣捷" userId="b965477fa0aef5e6" providerId="LiveId" clId="{C2DCAFB5-4EBA-4040-8001-CB04A75CB29E}" dt="2021-03-09T08:23:11.799" v="131" actId="1076"/>
          <ac:spMkLst>
            <pc:docMk/>
            <pc:sldMk cId="0" sldId="536"/>
            <ac:spMk id="26635" creationId="{175685DB-6D50-4176-93C1-2F43BD737575}"/>
          </ac:spMkLst>
        </pc:spChg>
        <pc:spChg chg="mod">
          <ac:chgData name="欣捷" userId="b965477fa0aef5e6" providerId="LiveId" clId="{C2DCAFB5-4EBA-4040-8001-CB04A75CB29E}" dt="2021-03-09T08:23:11.799" v="131" actId="1076"/>
          <ac:spMkLst>
            <pc:docMk/>
            <pc:sldMk cId="0" sldId="536"/>
            <ac:spMk id="26636" creationId="{BD992933-A564-4FB4-8D8E-F86A35EF1820}"/>
          </ac:spMkLst>
        </pc:spChg>
        <pc:spChg chg="mod">
          <ac:chgData name="欣捷" userId="b965477fa0aef5e6" providerId="LiveId" clId="{C2DCAFB5-4EBA-4040-8001-CB04A75CB29E}" dt="2021-03-09T08:23:11.799" v="131" actId="1076"/>
          <ac:spMkLst>
            <pc:docMk/>
            <pc:sldMk cId="0" sldId="536"/>
            <ac:spMk id="26637" creationId="{3D46F35F-6261-4693-9F9B-9F953CB93694}"/>
          </ac:spMkLst>
        </pc:spChg>
        <pc:spChg chg="mod">
          <ac:chgData name="欣捷" userId="b965477fa0aef5e6" providerId="LiveId" clId="{C2DCAFB5-4EBA-4040-8001-CB04A75CB29E}" dt="2021-03-09T08:23:11.799" v="131" actId="1076"/>
          <ac:spMkLst>
            <pc:docMk/>
            <pc:sldMk cId="0" sldId="536"/>
            <ac:spMk id="26638" creationId="{9F47C6FC-30F7-4AC1-B5FD-A48A2ADC34A4}"/>
          </ac:spMkLst>
        </pc:spChg>
        <pc:spChg chg="mod">
          <ac:chgData name="欣捷" userId="b965477fa0aef5e6" providerId="LiveId" clId="{C2DCAFB5-4EBA-4040-8001-CB04A75CB29E}" dt="2021-03-09T08:23:11.799" v="131" actId="1076"/>
          <ac:spMkLst>
            <pc:docMk/>
            <pc:sldMk cId="0" sldId="536"/>
            <ac:spMk id="26639" creationId="{0058D4A7-CA56-433F-A8B3-74A6A73239B9}"/>
          </ac:spMkLst>
        </pc:spChg>
        <pc:spChg chg="mod">
          <ac:chgData name="欣捷" userId="b965477fa0aef5e6" providerId="LiveId" clId="{C2DCAFB5-4EBA-4040-8001-CB04A75CB29E}" dt="2021-03-09T08:23:11.799" v="131" actId="1076"/>
          <ac:spMkLst>
            <pc:docMk/>
            <pc:sldMk cId="0" sldId="536"/>
            <ac:spMk id="26640" creationId="{5A965E84-3D85-4579-A942-86EC652F69DB}"/>
          </ac:spMkLst>
        </pc:spChg>
        <pc:spChg chg="mod">
          <ac:chgData name="欣捷" userId="b965477fa0aef5e6" providerId="LiveId" clId="{C2DCAFB5-4EBA-4040-8001-CB04A75CB29E}" dt="2021-03-09T08:23:11.799" v="131" actId="1076"/>
          <ac:spMkLst>
            <pc:docMk/>
            <pc:sldMk cId="0" sldId="536"/>
            <ac:spMk id="26641" creationId="{D89118BE-B26D-4C0D-9C79-2901A45DDCA9}"/>
          </ac:spMkLst>
        </pc:spChg>
        <pc:spChg chg="mod">
          <ac:chgData name="欣捷" userId="b965477fa0aef5e6" providerId="LiveId" clId="{C2DCAFB5-4EBA-4040-8001-CB04A75CB29E}" dt="2021-03-09T08:23:11.799" v="131" actId="1076"/>
          <ac:spMkLst>
            <pc:docMk/>
            <pc:sldMk cId="0" sldId="536"/>
            <ac:spMk id="26642" creationId="{58DBCC22-710B-4985-B72A-29626067BA29}"/>
          </ac:spMkLst>
        </pc:spChg>
        <pc:spChg chg="mod">
          <ac:chgData name="欣捷" userId="b965477fa0aef5e6" providerId="LiveId" clId="{C2DCAFB5-4EBA-4040-8001-CB04A75CB29E}" dt="2021-03-09T08:23:11.799" v="131" actId="1076"/>
          <ac:spMkLst>
            <pc:docMk/>
            <pc:sldMk cId="0" sldId="536"/>
            <ac:spMk id="26643" creationId="{8410B125-2E82-4985-942E-32CD1F816C8A}"/>
          </ac:spMkLst>
        </pc:spChg>
        <pc:spChg chg="mod">
          <ac:chgData name="欣捷" userId="b965477fa0aef5e6" providerId="LiveId" clId="{C2DCAFB5-4EBA-4040-8001-CB04A75CB29E}" dt="2021-03-09T08:23:11.799" v="131" actId="1076"/>
          <ac:spMkLst>
            <pc:docMk/>
            <pc:sldMk cId="0" sldId="536"/>
            <ac:spMk id="26644" creationId="{A2B83337-FC0B-43D6-B29A-569045019F8A}"/>
          </ac:spMkLst>
        </pc:spChg>
        <pc:spChg chg="mod">
          <ac:chgData name="欣捷" userId="b965477fa0aef5e6" providerId="LiveId" clId="{C2DCAFB5-4EBA-4040-8001-CB04A75CB29E}" dt="2021-03-09T08:23:11.799" v="131" actId="1076"/>
          <ac:spMkLst>
            <pc:docMk/>
            <pc:sldMk cId="0" sldId="536"/>
            <ac:spMk id="26645" creationId="{15B9A678-5C4C-4E29-8899-602DC84EF6E5}"/>
          </ac:spMkLst>
        </pc:spChg>
        <pc:spChg chg="mod">
          <ac:chgData name="欣捷" userId="b965477fa0aef5e6" providerId="LiveId" clId="{C2DCAFB5-4EBA-4040-8001-CB04A75CB29E}" dt="2021-03-09T08:24:21.534" v="149" actId="14100"/>
          <ac:spMkLst>
            <pc:docMk/>
            <pc:sldMk cId="0" sldId="536"/>
            <ac:spMk id="268308" creationId="{E07EC612-5D59-4599-97B8-84B3C06AF801}"/>
          </ac:spMkLst>
        </pc:spChg>
        <pc:grpChg chg="mod">
          <ac:chgData name="欣捷" userId="b965477fa0aef5e6" providerId="LiveId" clId="{C2DCAFB5-4EBA-4040-8001-CB04A75CB29E}" dt="2021-03-09T08:23:11.799" v="131" actId="1076"/>
          <ac:grpSpMkLst>
            <pc:docMk/>
            <pc:sldMk cId="0" sldId="536"/>
            <ac:grpSpMk id="26628" creationId="{850D429B-2910-40AD-8387-9751FF5E858B}"/>
          </ac:grpSpMkLst>
        </pc:grpChg>
      </pc:sldChg>
      <pc:sldChg chg="modSp mod">
        <pc:chgData name="欣捷" userId="b965477fa0aef5e6" providerId="LiveId" clId="{C2DCAFB5-4EBA-4040-8001-CB04A75CB29E}" dt="2021-03-09T08:24:32.480" v="152" actId="1076"/>
        <pc:sldMkLst>
          <pc:docMk/>
          <pc:sldMk cId="0" sldId="537"/>
        </pc:sldMkLst>
        <pc:spChg chg="mod">
          <ac:chgData name="欣捷" userId="b965477fa0aef5e6" providerId="LiveId" clId="{C2DCAFB5-4EBA-4040-8001-CB04A75CB29E}" dt="2021-03-09T03:01:47.294" v="62"/>
          <ac:spMkLst>
            <pc:docMk/>
            <pc:sldMk cId="0" sldId="537"/>
            <ac:spMk id="27650" creationId="{F68176BB-EEB0-448B-AD52-7265293AAD64}"/>
          </ac:spMkLst>
        </pc:spChg>
        <pc:spChg chg="mod">
          <ac:chgData name="欣捷" userId="b965477fa0aef5e6" providerId="LiveId" clId="{C2DCAFB5-4EBA-4040-8001-CB04A75CB29E}" dt="2021-03-09T03:01:47.294" v="62"/>
          <ac:spMkLst>
            <pc:docMk/>
            <pc:sldMk cId="0" sldId="537"/>
            <ac:spMk id="27651" creationId="{7AF84324-71C4-4DAA-A9FD-9AB4BF375D1A}"/>
          </ac:spMkLst>
        </pc:spChg>
        <pc:spChg chg="mod">
          <ac:chgData name="欣捷" userId="b965477fa0aef5e6" providerId="LiveId" clId="{C2DCAFB5-4EBA-4040-8001-CB04A75CB29E}" dt="2021-03-09T08:24:32.480" v="152" actId="1076"/>
          <ac:spMkLst>
            <pc:docMk/>
            <pc:sldMk cId="0" sldId="537"/>
            <ac:spMk id="27652" creationId="{9ACD53E4-DE63-42EA-BE0E-2B9A00CB1079}"/>
          </ac:spMkLst>
        </pc:spChg>
      </pc:sldChg>
      <pc:sldChg chg="modSp mod chgLayout">
        <pc:chgData name="欣捷" userId="b965477fa0aef5e6" providerId="LiveId" clId="{C2DCAFB5-4EBA-4040-8001-CB04A75CB29E}" dt="2021-03-09T08:26:07.860" v="203" actId="12"/>
        <pc:sldMkLst>
          <pc:docMk/>
          <pc:sldMk cId="0" sldId="538"/>
        </pc:sldMkLst>
        <pc:spChg chg="mod ord">
          <ac:chgData name="欣捷" userId="b965477fa0aef5e6" providerId="LiveId" clId="{C2DCAFB5-4EBA-4040-8001-CB04A75CB29E}" dt="2021-03-09T08:23:35.154" v="134" actId="700"/>
          <ac:spMkLst>
            <pc:docMk/>
            <pc:sldMk cId="0" sldId="538"/>
            <ac:spMk id="28674" creationId="{9CDEF8C5-CB01-45F7-A3E4-73E6D8228965}"/>
          </ac:spMkLst>
        </pc:spChg>
        <pc:spChg chg="mod ord">
          <ac:chgData name="欣捷" userId="b965477fa0aef5e6" providerId="LiveId" clId="{C2DCAFB5-4EBA-4040-8001-CB04A75CB29E}" dt="2021-03-09T08:23:35.193" v="135" actId="27636"/>
          <ac:spMkLst>
            <pc:docMk/>
            <pc:sldMk cId="0" sldId="538"/>
            <ac:spMk id="28675" creationId="{BCCA4432-B7CE-4C85-8CED-8EB278287738}"/>
          </ac:spMkLst>
        </pc:spChg>
        <pc:spChg chg="mod">
          <ac:chgData name="欣捷" userId="b965477fa0aef5e6" providerId="LiveId" clId="{C2DCAFB5-4EBA-4040-8001-CB04A75CB29E}" dt="2021-03-09T03:01:47.294" v="62"/>
          <ac:spMkLst>
            <pc:docMk/>
            <pc:sldMk cId="0" sldId="538"/>
            <ac:spMk id="28676" creationId="{4501DCA9-E274-4990-B697-3F7E4DB9D505}"/>
          </ac:spMkLst>
        </pc:spChg>
        <pc:spChg chg="mod">
          <ac:chgData name="欣捷" userId="b965477fa0aef5e6" providerId="LiveId" clId="{C2DCAFB5-4EBA-4040-8001-CB04A75CB29E}" dt="2021-03-09T08:26:07.860" v="203" actId="12"/>
          <ac:spMkLst>
            <pc:docMk/>
            <pc:sldMk cId="0" sldId="538"/>
            <ac:spMk id="28677" creationId="{0E32A656-4E39-40C3-A8B6-A1B7A41D68A5}"/>
          </ac:spMkLst>
        </pc:spChg>
      </pc:sldChg>
      <pc:sldChg chg="modSp mod">
        <pc:chgData name="欣捷" userId="b965477fa0aef5e6" providerId="LiveId" clId="{C2DCAFB5-4EBA-4040-8001-CB04A75CB29E}" dt="2021-03-09T08:27:11.570" v="228" actId="207"/>
        <pc:sldMkLst>
          <pc:docMk/>
          <pc:sldMk cId="0" sldId="564"/>
        </pc:sldMkLst>
        <pc:spChg chg="mod">
          <ac:chgData name="欣捷" userId="b965477fa0aef5e6" providerId="LiveId" clId="{C2DCAFB5-4EBA-4040-8001-CB04A75CB29E}" dt="2021-03-09T03:01:47.294" v="62"/>
          <ac:spMkLst>
            <pc:docMk/>
            <pc:sldMk cId="0" sldId="564"/>
            <ac:spMk id="34818" creationId="{2D914524-C6B9-4283-9558-9DE8C47502F5}"/>
          </ac:spMkLst>
        </pc:spChg>
        <pc:spChg chg="mod">
          <ac:chgData name="欣捷" userId="b965477fa0aef5e6" providerId="LiveId" clId="{C2DCAFB5-4EBA-4040-8001-CB04A75CB29E}" dt="2021-03-09T08:27:11.570" v="228" actId="207"/>
          <ac:spMkLst>
            <pc:docMk/>
            <pc:sldMk cId="0" sldId="564"/>
            <ac:spMk id="34819" creationId="{0DF84400-CC16-43F1-8FF7-C659C66BD1D0}"/>
          </ac:spMkLst>
        </pc:spChg>
      </pc:sldChg>
      <pc:sldChg chg="modSp mod">
        <pc:chgData name="欣捷" userId="b965477fa0aef5e6" providerId="LiveId" clId="{C2DCAFB5-4EBA-4040-8001-CB04A75CB29E}" dt="2021-03-09T03:01:47.294" v="62"/>
        <pc:sldMkLst>
          <pc:docMk/>
          <pc:sldMk cId="0" sldId="565"/>
        </pc:sldMkLst>
        <pc:spChg chg="mod">
          <ac:chgData name="欣捷" userId="b965477fa0aef5e6" providerId="LiveId" clId="{C2DCAFB5-4EBA-4040-8001-CB04A75CB29E}" dt="2021-03-09T03:01:47.294" v="62"/>
          <ac:spMkLst>
            <pc:docMk/>
            <pc:sldMk cId="0" sldId="565"/>
            <ac:spMk id="35842" creationId="{D1E2007A-D615-4A9D-B73A-B770CFD90209}"/>
          </ac:spMkLst>
        </pc:spChg>
        <pc:spChg chg="mod">
          <ac:chgData name="欣捷" userId="b965477fa0aef5e6" providerId="LiveId" clId="{C2DCAFB5-4EBA-4040-8001-CB04A75CB29E}" dt="2021-03-09T03:01:47.294" v="62"/>
          <ac:spMkLst>
            <pc:docMk/>
            <pc:sldMk cId="0" sldId="565"/>
            <ac:spMk id="35843" creationId="{3BEB63BF-5485-4879-8150-B23DD01A9436}"/>
          </ac:spMkLst>
        </pc:spChg>
      </pc:sldChg>
      <pc:sldChg chg="modSp mod">
        <pc:chgData name="欣捷" userId="b965477fa0aef5e6" providerId="LiveId" clId="{C2DCAFB5-4EBA-4040-8001-CB04A75CB29E}" dt="2021-03-09T03:01:47.294" v="62"/>
        <pc:sldMkLst>
          <pc:docMk/>
          <pc:sldMk cId="0" sldId="566"/>
        </pc:sldMkLst>
        <pc:spChg chg="mod">
          <ac:chgData name="欣捷" userId="b965477fa0aef5e6" providerId="LiveId" clId="{C2DCAFB5-4EBA-4040-8001-CB04A75CB29E}" dt="2021-03-09T03:01:47.294" v="62"/>
          <ac:spMkLst>
            <pc:docMk/>
            <pc:sldMk cId="0" sldId="566"/>
            <ac:spMk id="36866" creationId="{D0090296-3D5B-4E97-BBA5-385D49582EFA}"/>
          </ac:spMkLst>
        </pc:spChg>
        <pc:spChg chg="mod">
          <ac:chgData name="欣捷" userId="b965477fa0aef5e6" providerId="LiveId" clId="{C2DCAFB5-4EBA-4040-8001-CB04A75CB29E}" dt="2021-03-09T03:01:47.294" v="62"/>
          <ac:spMkLst>
            <pc:docMk/>
            <pc:sldMk cId="0" sldId="566"/>
            <ac:spMk id="36867" creationId="{1B04F8D2-EE18-4DB8-B855-6F704623FC78}"/>
          </ac:spMkLst>
        </pc:spChg>
      </pc:sldChg>
      <pc:sldChg chg="modSp mod">
        <pc:chgData name="欣捷" userId="b965477fa0aef5e6" providerId="LiveId" clId="{C2DCAFB5-4EBA-4040-8001-CB04A75CB29E}" dt="2021-03-09T03:01:47.294" v="62"/>
        <pc:sldMkLst>
          <pc:docMk/>
          <pc:sldMk cId="0" sldId="567"/>
        </pc:sldMkLst>
        <pc:spChg chg="mod">
          <ac:chgData name="欣捷" userId="b965477fa0aef5e6" providerId="LiveId" clId="{C2DCAFB5-4EBA-4040-8001-CB04A75CB29E}" dt="2021-03-09T03:01:47.294" v="62"/>
          <ac:spMkLst>
            <pc:docMk/>
            <pc:sldMk cId="0" sldId="567"/>
            <ac:spMk id="37890" creationId="{BF91E06E-C22C-4D37-BEB4-8096AA94E7DC}"/>
          </ac:spMkLst>
        </pc:spChg>
        <pc:spChg chg="mod">
          <ac:chgData name="欣捷" userId="b965477fa0aef5e6" providerId="LiveId" clId="{C2DCAFB5-4EBA-4040-8001-CB04A75CB29E}" dt="2021-03-09T03:01:47.294" v="62"/>
          <ac:spMkLst>
            <pc:docMk/>
            <pc:sldMk cId="0" sldId="567"/>
            <ac:spMk id="37891" creationId="{8EEBA2E3-1A9A-4B62-9340-11225E187CCF}"/>
          </ac:spMkLst>
        </pc:spChg>
      </pc:sldChg>
      <pc:sldChg chg="modSp mod">
        <pc:chgData name="欣捷" userId="b965477fa0aef5e6" providerId="LiveId" clId="{C2DCAFB5-4EBA-4040-8001-CB04A75CB29E}" dt="2021-03-09T03:01:47.294" v="62"/>
        <pc:sldMkLst>
          <pc:docMk/>
          <pc:sldMk cId="0" sldId="568"/>
        </pc:sldMkLst>
        <pc:spChg chg="mod">
          <ac:chgData name="欣捷" userId="b965477fa0aef5e6" providerId="LiveId" clId="{C2DCAFB5-4EBA-4040-8001-CB04A75CB29E}" dt="2021-03-09T03:01:47.294" v="62"/>
          <ac:spMkLst>
            <pc:docMk/>
            <pc:sldMk cId="0" sldId="568"/>
            <ac:spMk id="38914" creationId="{87BD1474-3F84-42CB-B4BB-B9C8CF397646}"/>
          </ac:spMkLst>
        </pc:spChg>
        <pc:spChg chg="mod">
          <ac:chgData name="欣捷" userId="b965477fa0aef5e6" providerId="LiveId" clId="{C2DCAFB5-4EBA-4040-8001-CB04A75CB29E}" dt="2021-03-09T03:01:47.294" v="62"/>
          <ac:spMkLst>
            <pc:docMk/>
            <pc:sldMk cId="0" sldId="568"/>
            <ac:spMk id="38915" creationId="{647C0448-FFEC-4C7D-8575-C5CAD3FC03FB}"/>
          </ac:spMkLst>
        </pc:spChg>
      </pc:sldChg>
      <pc:sldChg chg="modSp mod">
        <pc:chgData name="欣捷" userId="b965477fa0aef5e6" providerId="LiveId" clId="{C2DCAFB5-4EBA-4040-8001-CB04A75CB29E}" dt="2021-03-09T03:01:47.294" v="62"/>
        <pc:sldMkLst>
          <pc:docMk/>
          <pc:sldMk cId="0" sldId="569"/>
        </pc:sldMkLst>
        <pc:spChg chg="mod">
          <ac:chgData name="欣捷" userId="b965477fa0aef5e6" providerId="LiveId" clId="{C2DCAFB5-4EBA-4040-8001-CB04A75CB29E}" dt="2021-03-09T03:01:47.294" v="62"/>
          <ac:spMkLst>
            <pc:docMk/>
            <pc:sldMk cId="0" sldId="569"/>
            <ac:spMk id="39938" creationId="{20209341-ECF1-4850-A741-8F1A68020121}"/>
          </ac:spMkLst>
        </pc:spChg>
        <pc:spChg chg="mod">
          <ac:chgData name="欣捷" userId="b965477fa0aef5e6" providerId="LiveId" clId="{C2DCAFB5-4EBA-4040-8001-CB04A75CB29E}" dt="2021-03-09T03:01:47.294" v="62"/>
          <ac:spMkLst>
            <pc:docMk/>
            <pc:sldMk cId="0" sldId="569"/>
            <ac:spMk id="39939" creationId="{54FC707B-E5BC-4AD4-B595-86C81570ACCE}"/>
          </ac:spMkLst>
        </pc:spChg>
      </pc:sldChg>
      <pc:sldChg chg="modSp mod">
        <pc:chgData name="欣捷" userId="b965477fa0aef5e6" providerId="LiveId" clId="{C2DCAFB5-4EBA-4040-8001-CB04A75CB29E}" dt="2021-03-09T03:01:47.294" v="62"/>
        <pc:sldMkLst>
          <pc:docMk/>
          <pc:sldMk cId="0" sldId="570"/>
        </pc:sldMkLst>
        <pc:spChg chg="mod">
          <ac:chgData name="欣捷" userId="b965477fa0aef5e6" providerId="LiveId" clId="{C2DCAFB5-4EBA-4040-8001-CB04A75CB29E}" dt="2021-03-09T03:01:47.294" v="62"/>
          <ac:spMkLst>
            <pc:docMk/>
            <pc:sldMk cId="0" sldId="570"/>
            <ac:spMk id="40962" creationId="{7B317E27-687A-44AC-98C7-ADBF7FF41633}"/>
          </ac:spMkLst>
        </pc:spChg>
        <pc:spChg chg="mod">
          <ac:chgData name="欣捷" userId="b965477fa0aef5e6" providerId="LiveId" clId="{C2DCAFB5-4EBA-4040-8001-CB04A75CB29E}" dt="2021-03-09T03:01:47.294" v="62"/>
          <ac:spMkLst>
            <pc:docMk/>
            <pc:sldMk cId="0" sldId="570"/>
            <ac:spMk id="40963" creationId="{F6070BA1-EFF7-43D5-A981-FB137D57F810}"/>
          </ac:spMkLst>
        </pc:spChg>
      </pc:sldChg>
      <pc:sldChg chg="modSp mod">
        <pc:chgData name="欣捷" userId="b965477fa0aef5e6" providerId="LiveId" clId="{C2DCAFB5-4EBA-4040-8001-CB04A75CB29E}" dt="2021-03-09T03:01:47.294" v="62"/>
        <pc:sldMkLst>
          <pc:docMk/>
          <pc:sldMk cId="0" sldId="571"/>
        </pc:sldMkLst>
        <pc:spChg chg="mod">
          <ac:chgData name="欣捷" userId="b965477fa0aef5e6" providerId="LiveId" clId="{C2DCAFB5-4EBA-4040-8001-CB04A75CB29E}" dt="2021-03-09T03:01:47.294" v="62"/>
          <ac:spMkLst>
            <pc:docMk/>
            <pc:sldMk cId="0" sldId="571"/>
            <ac:spMk id="41986" creationId="{8B7B078E-FAFB-4C7C-A2A7-876CE748E2C5}"/>
          </ac:spMkLst>
        </pc:spChg>
        <pc:spChg chg="mod">
          <ac:chgData name="欣捷" userId="b965477fa0aef5e6" providerId="LiveId" clId="{C2DCAFB5-4EBA-4040-8001-CB04A75CB29E}" dt="2021-03-09T03:01:47.294" v="62"/>
          <ac:spMkLst>
            <pc:docMk/>
            <pc:sldMk cId="0" sldId="571"/>
            <ac:spMk id="41987" creationId="{0F7F0EC5-A56E-4215-AE08-04D1FC62041D}"/>
          </ac:spMkLst>
        </pc:spChg>
      </pc:sldChg>
      <pc:sldChg chg="modSp mod">
        <pc:chgData name="欣捷" userId="b965477fa0aef5e6" providerId="LiveId" clId="{C2DCAFB5-4EBA-4040-8001-CB04A75CB29E}" dt="2021-03-09T08:27:21.244" v="229" actId="207"/>
        <pc:sldMkLst>
          <pc:docMk/>
          <pc:sldMk cId="0" sldId="572"/>
        </pc:sldMkLst>
        <pc:spChg chg="mod">
          <ac:chgData name="欣捷" userId="b965477fa0aef5e6" providerId="LiveId" clId="{C2DCAFB5-4EBA-4040-8001-CB04A75CB29E}" dt="2021-03-09T03:01:47.294" v="62"/>
          <ac:spMkLst>
            <pc:docMk/>
            <pc:sldMk cId="0" sldId="572"/>
            <ac:spMk id="43010" creationId="{3A80E73C-F8D7-47C4-9932-FFC549039F6B}"/>
          </ac:spMkLst>
        </pc:spChg>
        <pc:spChg chg="mod">
          <ac:chgData name="欣捷" userId="b965477fa0aef5e6" providerId="LiveId" clId="{C2DCAFB5-4EBA-4040-8001-CB04A75CB29E}" dt="2021-03-09T08:27:21.244" v="229" actId="207"/>
          <ac:spMkLst>
            <pc:docMk/>
            <pc:sldMk cId="0" sldId="572"/>
            <ac:spMk id="43011" creationId="{EA287DAE-87E5-4713-AA15-1F177D49B046}"/>
          </ac:spMkLst>
        </pc:spChg>
      </pc:sldChg>
      <pc:sldChg chg="modSp mod">
        <pc:chgData name="欣捷" userId="b965477fa0aef5e6" providerId="LiveId" clId="{C2DCAFB5-4EBA-4040-8001-CB04A75CB29E}" dt="2021-03-09T08:28:25.449" v="254" actId="1076"/>
        <pc:sldMkLst>
          <pc:docMk/>
          <pc:sldMk cId="0" sldId="577"/>
        </pc:sldMkLst>
        <pc:spChg chg="mod">
          <ac:chgData name="欣捷" userId="b965477fa0aef5e6" providerId="LiveId" clId="{C2DCAFB5-4EBA-4040-8001-CB04A75CB29E}" dt="2021-03-09T03:01:47.294" v="62"/>
          <ac:spMkLst>
            <pc:docMk/>
            <pc:sldMk cId="0" sldId="577"/>
            <ac:spMk id="48130" creationId="{B1F46243-C36C-409F-93B7-14AD0CDD00A6}"/>
          </ac:spMkLst>
        </pc:spChg>
        <pc:picChg chg="mod">
          <ac:chgData name="欣捷" userId="b965477fa0aef5e6" providerId="LiveId" clId="{C2DCAFB5-4EBA-4040-8001-CB04A75CB29E}" dt="2021-03-09T08:28:25.449" v="254" actId="1076"/>
          <ac:picMkLst>
            <pc:docMk/>
            <pc:sldMk cId="0" sldId="577"/>
            <ac:picMk id="48131" creationId="{D4E242F5-1CBF-4DD0-B6A1-569F65ACBB60}"/>
          </ac:picMkLst>
        </pc:picChg>
      </pc:sldChg>
      <pc:sldChg chg="modSp mod">
        <pc:chgData name="欣捷" userId="b965477fa0aef5e6" providerId="LiveId" clId="{C2DCAFB5-4EBA-4040-8001-CB04A75CB29E}" dt="2021-03-09T08:28:25.208" v="253" actId="1076"/>
        <pc:sldMkLst>
          <pc:docMk/>
          <pc:sldMk cId="0" sldId="578"/>
        </pc:sldMkLst>
        <pc:spChg chg="mod">
          <ac:chgData name="欣捷" userId="b965477fa0aef5e6" providerId="LiveId" clId="{C2DCAFB5-4EBA-4040-8001-CB04A75CB29E}" dt="2021-03-09T03:01:47.294" v="62"/>
          <ac:spMkLst>
            <pc:docMk/>
            <pc:sldMk cId="0" sldId="578"/>
            <ac:spMk id="49154" creationId="{2ADBCC56-7242-4123-94D2-7F480A6DD37B}"/>
          </ac:spMkLst>
        </pc:spChg>
        <pc:picChg chg="mod">
          <ac:chgData name="欣捷" userId="b965477fa0aef5e6" providerId="LiveId" clId="{C2DCAFB5-4EBA-4040-8001-CB04A75CB29E}" dt="2021-03-09T08:28:25.208" v="253" actId="1076"/>
          <ac:picMkLst>
            <pc:docMk/>
            <pc:sldMk cId="0" sldId="578"/>
            <ac:picMk id="49155" creationId="{32764058-B265-4F86-A265-75EA35C44378}"/>
          </ac:picMkLst>
        </pc:picChg>
      </pc:sldChg>
      <pc:sldChg chg="modSp mod">
        <pc:chgData name="欣捷" userId="b965477fa0aef5e6" providerId="LiveId" clId="{C2DCAFB5-4EBA-4040-8001-CB04A75CB29E}" dt="2021-03-09T08:28:24.980" v="252" actId="1076"/>
        <pc:sldMkLst>
          <pc:docMk/>
          <pc:sldMk cId="0" sldId="579"/>
        </pc:sldMkLst>
        <pc:spChg chg="mod">
          <ac:chgData name="欣捷" userId="b965477fa0aef5e6" providerId="LiveId" clId="{C2DCAFB5-4EBA-4040-8001-CB04A75CB29E}" dt="2021-03-09T03:01:47.294" v="62"/>
          <ac:spMkLst>
            <pc:docMk/>
            <pc:sldMk cId="0" sldId="579"/>
            <ac:spMk id="50178" creationId="{36D20D51-B278-4C5C-AE53-412C3AFCEA8E}"/>
          </ac:spMkLst>
        </pc:spChg>
        <pc:picChg chg="mod">
          <ac:chgData name="欣捷" userId="b965477fa0aef5e6" providerId="LiveId" clId="{C2DCAFB5-4EBA-4040-8001-CB04A75CB29E}" dt="2021-03-09T08:28:24.980" v="252" actId="1076"/>
          <ac:picMkLst>
            <pc:docMk/>
            <pc:sldMk cId="0" sldId="579"/>
            <ac:picMk id="50179" creationId="{F128958A-5335-4F0F-B093-EDB51040020F}"/>
          </ac:picMkLst>
        </pc:picChg>
      </pc:sldChg>
      <pc:sldChg chg="modSp mod">
        <pc:chgData name="欣捷" userId="b965477fa0aef5e6" providerId="LiveId" clId="{C2DCAFB5-4EBA-4040-8001-CB04A75CB29E}" dt="2021-03-09T08:28:24.743" v="251" actId="1076"/>
        <pc:sldMkLst>
          <pc:docMk/>
          <pc:sldMk cId="0" sldId="580"/>
        </pc:sldMkLst>
        <pc:spChg chg="mod">
          <ac:chgData name="欣捷" userId="b965477fa0aef5e6" providerId="LiveId" clId="{C2DCAFB5-4EBA-4040-8001-CB04A75CB29E}" dt="2021-03-09T03:01:47.294" v="62"/>
          <ac:spMkLst>
            <pc:docMk/>
            <pc:sldMk cId="0" sldId="580"/>
            <ac:spMk id="51202" creationId="{2DB68155-F22D-4D31-BF18-EF882FFD9418}"/>
          </ac:spMkLst>
        </pc:spChg>
        <pc:picChg chg="mod">
          <ac:chgData name="欣捷" userId="b965477fa0aef5e6" providerId="LiveId" clId="{C2DCAFB5-4EBA-4040-8001-CB04A75CB29E}" dt="2021-03-09T08:28:24.743" v="251" actId="1076"/>
          <ac:picMkLst>
            <pc:docMk/>
            <pc:sldMk cId="0" sldId="580"/>
            <ac:picMk id="51203" creationId="{FA2125BA-E1B0-45C7-81B8-843313F9C44A}"/>
          </ac:picMkLst>
        </pc:picChg>
      </pc:sldChg>
      <pc:sldChg chg="modSp mod">
        <pc:chgData name="欣捷" userId="b965477fa0aef5e6" providerId="LiveId" clId="{C2DCAFB5-4EBA-4040-8001-CB04A75CB29E}" dt="2021-03-09T08:28:24.280" v="249" actId="1076"/>
        <pc:sldMkLst>
          <pc:docMk/>
          <pc:sldMk cId="0" sldId="581"/>
        </pc:sldMkLst>
        <pc:spChg chg="mod">
          <ac:chgData name="欣捷" userId="b965477fa0aef5e6" providerId="LiveId" clId="{C2DCAFB5-4EBA-4040-8001-CB04A75CB29E}" dt="2021-03-09T03:01:47.294" v="62"/>
          <ac:spMkLst>
            <pc:docMk/>
            <pc:sldMk cId="0" sldId="581"/>
            <ac:spMk id="52226" creationId="{6E42ED2B-437B-47C9-AB2E-DC4C98F527D4}"/>
          </ac:spMkLst>
        </pc:spChg>
        <pc:picChg chg="mod">
          <ac:chgData name="欣捷" userId="b965477fa0aef5e6" providerId="LiveId" clId="{C2DCAFB5-4EBA-4040-8001-CB04A75CB29E}" dt="2021-03-09T08:28:24.280" v="249" actId="1076"/>
          <ac:picMkLst>
            <pc:docMk/>
            <pc:sldMk cId="0" sldId="581"/>
            <ac:picMk id="52227" creationId="{4729AA17-E5E4-4895-A9A7-0B8ECDDE3C62}"/>
          </ac:picMkLst>
        </pc:picChg>
      </pc:sldChg>
      <pc:sldChg chg="modSp add mod">
        <pc:chgData name="欣捷" userId="b965477fa0aef5e6" providerId="LiveId" clId="{C2DCAFB5-4EBA-4040-8001-CB04A75CB29E}" dt="2021-03-09T08:29:37.632" v="263" actId="207"/>
        <pc:sldMkLst>
          <pc:docMk/>
          <pc:sldMk cId="0" sldId="587"/>
        </pc:sldMkLst>
        <pc:spChg chg="mod">
          <ac:chgData name="欣捷" userId="b965477fa0aef5e6" providerId="LiveId" clId="{C2DCAFB5-4EBA-4040-8001-CB04A75CB29E}" dt="2021-03-09T08:29:37.632" v="263" actId="207"/>
          <ac:spMkLst>
            <pc:docMk/>
            <pc:sldMk cId="0" sldId="587"/>
            <ac:spMk id="61443" creationId="{C47877C6-160B-4C5B-8E93-92114F540A86}"/>
          </ac:spMkLst>
        </pc:spChg>
      </pc:sldChg>
      <pc:sldChg chg="addSp delSp modSp add mod modClrScheme modAnim chgLayout">
        <pc:chgData name="欣捷" userId="b965477fa0aef5e6" providerId="LiveId" clId="{C2DCAFB5-4EBA-4040-8001-CB04A75CB29E}" dt="2021-03-09T08:29:31.071" v="262" actId="1076"/>
        <pc:sldMkLst>
          <pc:docMk/>
          <pc:sldMk cId="0" sldId="588"/>
        </pc:sldMkLst>
        <pc:spChg chg="mod ord">
          <ac:chgData name="欣捷" userId="b965477fa0aef5e6" providerId="LiveId" clId="{C2DCAFB5-4EBA-4040-8001-CB04A75CB29E}" dt="2021-03-09T08:29:22.989" v="260" actId="700"/>
          <ac:spMkLst>
            <pc:docMk/>
            <pc:sldMk cId="0" sldId="588"/>
            <ac:spMk id="62466" creationId="{6B7F9051-EE7D-4DAB-AB83-C69D42AD5BC2}"/>
          </ac:spMkLst>
        </pc:spChg>
        <pc:spChg chg="add del">
          <ac:chgData name="欣捷" userId="b965477fa0aef5e6" providerId="LiveId" clId="{C2DCAFB5-4EBA-4040-8001-CB04A75CB29E}" dt="2021-03-09T08:29:22.989" v="260" actId="700"/>
          <ac:spMkLst>
            <pc:docMk/>
            <pc:sldMk cId="0" sldId="588"/>
            <ac:spMk id="62467" creationId="{28542995-635A-4AF0-9E16-4A9BC6E32ACC}"/>
          </ac:spMkLst>
        </pc:spChg>
        <pc:spChg chg="mod">
          <ac:chgData name="欣捷" userId="b965477fa0aef5e6" providerId="LiveId" clId="{C2DCAFB5-4EBA-4040-8001-CB04A75CB29E}" dt="2021-03-09T08:29:31.071" v="262" actId="1076"/>
          <ac:spMkLst>
            <pc:docMk/>
            <pc:sldMk cId="0" sldId="588"/>
            <ac:spMk id="62468" creationId="{476B4613-149C-4AB1-84A1-6F0A619C3866}"/>
          </ac:spMkLst>
        </pc:spChg>
        <pc:spChg chg="mod">
          <ac:chgData name="欣捷" userId="b965477fa0aef5e6" providerId="LiveId" clId="{C2DCAFB5-4EBA-4040-8001-CB04A75CB29E}" dt="2021-03-09T08:29:31.071" v="262" actId="1076"/>
          <ac:spMkLst>
            <pc:docMk/>
            <pc:sldMk cId="0" sldId="588"/>
            <ac:spMk id="62469" creationId="{F82DEAE9-3C11-4590-BC49-228113BA9FF1}"/>
          </ac:spMkLst>
        </pc:spChg>
        <pc:spChg chg="mod">
          <ac:chgData name="欣捷" userId="b965477fa0aef5e6" providerId="LiveId" clId="{C2DCAFB5-4EBA-4040-8001-CB04A75CB29E}" dt="2021-03-09T08:29:31.071" v="262" actId="1076"/>
          <ac:spMkLst>
            <pc:docMk/>
            <pc:sldMk cId="0" sldId="588"/>
            <ac:spMk id="62470" creationId="{F211EF3D-46E5-4218-99B0-11B5A3435C7E}"/>
          </ac:spMkLst>
        </pc:spChg>
        <pc:spChg chg="mod">
          <ac:chgData name="欣捷" userId="b965477fa0aef5e6" providerId="LiveId" clId="{C2DCAFB5-4EBA-4040-8001-CB04A75CB29E}" dt="2021-03-09T08:29:31.071" v="262" actId="1076"/>
          <ac:spMkLst>
            <pc:docMk/>
            <pc:sldMk cId="0" sldId="588"/>
            <ac:spMk id="62471" creationId="{9312465D-F2BF-4350-B2F2-9FB0636AD6F8}"/>
          </ac:spMkLst>
        </pc:spChg>
        <pc:spChg chg="mod">
          <ac:chgData name="欣捷" userId="b965477fa0aef5e6" providerId="LiveId" clId="{C2DCAFB5-4EBA-4040-8001-CB04A75CB29E}" dt="2021-03-09T08:29:31.071" v="262" actId="1076"/>
          <ac:spMkLst>
            <pc:docMk/>
            <pc:sldMk cId="0" sldId="588"/>
            <ac:spMk id="62472" creationId="{41E49F15-F79D-4A2D-A8E9-BB53204603AE}"/>
          </ac:spMkLst>
        </pc:spChg>
        <pc:spChg chg="mod">
          <ac:chgData name="欣捷" userId="b965477fa0aef5e6" providerId="LiveId" clId="{C2DCAFB5-4EBA-4040-8001-CB04A75CB29E}" dt="2021-03-09T08:29:31.071" v="262" actId="1076"/>
          <ac:spMkLst>
            <pc:docMk/>
            <pc:sldMk cId="0" sldId="588"/>
            <ac:spMk id="62473" creationId="{EA4234E2-01B1-4793-9207-39695DA15F81}"/>
          </ac:spMkLst>
        </pc:spChg>
        <pc:spChg chg="mod">
          <ac:chgData name="欣捷" userId="b965477fa0aef5e6" providerId="LiveId" clId="{C2DCAFB5-4EBA-4040-8001-CB04A75CB29E}" dt="2021-03-09T08:29:31.071" v="262" actId="1076"/>
          <ac:spMkLst>
            <pc:docMk/>
            <pc:sldMk cId="0" sldId="588"/>
            <ac:spMk id="62474" creationId="{D596224E-0FC7-4BA1-9184-418244331DF8}"/>
          </ac:spMkLst>
        </pc:spChg>
        <pc:spChg chg="mod">
          <ac:chgData name="欣捷" userId="b965477fa0aef5e6" providerId="LiveId" clId="{C2DCAFB5-4EBA-4040-8001-CB04A75CB29E}" dt="2021-03-09T08:29:31.071" v="262" actId="1076"/>
          <ac:spMkLst>
            <pc:docMk/>
            <pc:sldMk cId="0" sldId="588"/>
            <ac:spMk id="62485" creationId="{C39AAA05-61C6-4854-9647-B8A870405A6D}"/>
          </ac:spMkLst>
        </pc:spChg>
        <pc:spChg chg="mod">
          <ac:chgData name="欣捷" userId="b965477fa0aef5e6" providerId="LiveId" clId="{C2DCAFB5-4EBA-4040-8001-CB04A75CB29E}" dt="2021-03-09T08:29:31.071" v="262" actId="1076"/>
          <ac:spMkLst>
            <pc:docMk/>
            <pc:sldMk cId="0" sldId="588"/>
            <ac:spMk id="62486" creationId="{818F6A9B-3756-41DD-8E41-06F477EF32DB}"/>
          </ac:spMkLst>
        </pc:spChg>
        <pc:spChg chg="mod">
          <ac:chgData name="欣捷" userId="b965477fa0aef5e6" providerId="LiveId" clId="{C2DCAFB5-4EBA-4040-8001-CB04A75CB29E}" dt="2021-03-09T08:29:31.071" v="262" actId="1076"/>
          <ac:spMkLst>
            <pc:docMk/>
            <pc:sldMk cId="0" sldId="588"/>
            <ac:spMk id="62487" creationId="{B40F560F-A3F3-4630-89B0-BD8D3C2848A1}"/>
          </ac:spMkLst>
        </pc:spChg>
        <pc:spChg chg="mod">
          <ac:chgData name="欣捷" userId="b965477fa0aef5e6" providerId="LiveId" clId="{C2DCAFB5-4EBA-4040-8001-CB04A75CB29E}" dt="2021-03-09T08:29:31.071" v="262" actId="1076"/>
          <ac:spMkLst>
            <pc:docMk/>
            <pc:sldMk cId="0" sldId="588"/>
            <ac:spMk id="62488" creationId="{262D89B8-7BC7-4BDA-85EA-1B0CA2A98D50}"/>
          </ac:spMkLst>
        </pc:spChg>
        <pc:spChg chg="mod">
          <ac:chgData name="欣捷" userId="b965477fa0aef5e6" providerId="LiveId" clId="{C2DCAFB5-4EBA-4040-8001-CB04A75CB29E}" dt="2021-03-09T08:29:31.071" v="262" actId="1076"/>
          <ac:spMkLst>
            <pc:docMk/>
            <pc:sldMk cId="0" sldId="588"/>
            <ac:spMk id="62489" creationId="{244C8FFC-29B1-4D74-9D0B-49B0A797935E}"/>
          </ac:spMkLst>
        </pc:spChg>
        <pc:spChg chg="mod">
          <ac:chgData name="欣捷" userId="b965477fa0aef5e6" providerId="LiveId" clId="{C2DCAFB5-4EBA-4040-8001-CB04A75CB29E}" dt="2021-03-09T08:29:31.071" v="262" actId="1076"/>
          <ac:spMkLst>
            <pc:docMk/>
            <pc:sldMk cId="0" sldId="588"/>
            <ac:spMk id="62490" creationId="{269744B5-129A-4AA0-895D-E11433189152}"/>
          </ac:spMkLst>
        </pc:spChg>
        <pc:spChg chg="mod">
          <ac:chgData name="欣捷" userId="b965477fa0aef5e6" providerId="LiveId" clId="{C2DCAFB5-4EBA-4040-8001-CB04A75CB29E}" dt="2021-03-09T08:29:31.071" v="262" actId="1076"/>
          <ac:spMkLst>
            <pc:docMk/>
            <pc:sldMk cId="0" sldId="588"/>
            <ac:spMk id="62491" creationId="{45077EE6-8FC9-45FA-89F2-5BEC00C0D50A}"/>
          </ac:spMkLst>
        </pc:spChg>
        <pc:spChg chg="mod">
          <ac:chgData name="欣捷" userId="b965477fa0aef5e6" providerId="LiveId" clId="{C2DCAFB5-4EBA-4040-8001-CB04A75CB29E}" dt="2021-03-09T08:29:31.071" v="262" actId="1076"/>
          <ac:spMkLst>
            <pc:docMk/>
            <pc:sldMk cId="0" sldId="588"/>
            <ac:spMk id="62492" creationId="{660294B7-7D0E-474D-B6FB-609A30C0DFD0}"/>
          </ac:spMkLst>
        </pc:spChg>
        <pc:spChg chg="mod">
          <ac:chgData name="欣捷" userId="b965477fa0aef5e6" providerId="LiveId" clId="{C2DCAFB5-4EBA-4040-8001-CB04A75CB29E}" dt="2021-03-09T08:29:31.071" v="262" actId="1076"/>
          <ac:spMkLst>
            <pc:docMk/>
            <pc:sldMk cId="0" sldId="588"/>
            <ac:spMk id="62493" creationId="{F682EBF7-12BE-4438-90EF-E40C835FBCEE}"/>
          </ac:spMkLst>
        </pc:spChg>
        <pc:spChg chg="mod">
          <ac:chgData name="欣捷" userId="b965477fa0aef5e6" providerId="LiveId" clId="{C2DCAFB5-4EBA-4040-8001-CB04A75CB29E}" dt="2021-03-09T08:29:31.071" v="262" actId="1076"/>
          <ac:spMkLst>
            <pc:docMk/>
            <pc:sldMk cId="0" sldId="588"/>
            <ac:spMk id="62494" creationId="{0306696B-ED45-4338-933F-85C8A7CC6D86}"/>
          </ac:spMkLst>
        </pc:spChg>
        <pc:spChg chg="mod">
          <ac:chgData name="欣捷" userId="b965477fa0aef5e6" providerId="LiveId" clId="{C2DCAFB5-4EBA-4040-8001-CB04A75CB29E}" dt="2021-03-09T08:29:31.071" v="262" actId="1076"/>
          <ac:spMkLst>
            <pc:docMk/>
            <pc:sldMk cId="0" sldId="588"/>
            <ac:spMk id="62495" creationId="{2B5B23EE-399B-4F76-A022-FC3100076CFF}"/>
          </ac:spMkLst>
        </pc:spChg>
        <pc:spChg chg="mod">
          <ac:chgData name="欣捷" userId="b965477fa0aef5e6" providerId="LiveId" clId="{C2DCAFB5-4EBA-4040-8001-CB04A75CB29E}" dt="2021-03-09T08:29:31.071" v="262" actId="1076"/>
          <ac:spMkLst>
            <pc:docMk/>
            <pc:sldMk cId="0" sldId="588"/>
            <ac:spMk id="62496" creationId="{778DAF29-E6E0-4290-9B4B-B147CBA7B224}"/>
          </ac:spMkLst>
        </pc:spChg>
        <pc:spChg chg="mod">
          <ac:chgData name="欣捷" userId="b965477fa0aef5e6" providerId="LiveId" clId="{C2DCAFB5-4EBA-4040-8001-CB04A75CB29E}" dt="2021-03-09T08:29:31.071" v="262" actId="1076"/>
          <ac:spMkLst>
            <pc:docMk/>
            <pc:sldMk cId="0" sldId="588"/>
            <ac:spMk id="62497" creationId="{4BFF83CB-87A6-4692-AF31-0996C673D7D2}"/>
          </ac:spMkLst>
        </pc:spChg>
        <pc:spChg chg="mod">
          <ac:chgData name="欣捷" userId="b965477fa0aef5e6" providerId="LiveId" clId="{C2DCAFB5-4EBA-4040-8001-CB04A75CB29E}" dt="2021-03-09T08:29:31.071" v="262" actId="1076"/>
          <ac:spMkLst>
            <pc:docMk/>
            <pc:sldMk cId="0" sldId="588"/>
            <ac:spMk id="62498" creationId="{B6C80487-8E93-4CA5-ABA6-01A9B3D74AA6}"/>
          </ac:spMkLst>
        </pc:spChg>
        <pc:spChg chg="mod">
          <ac:chgData name="欣捷" userId="b965477fa0aef5e6" providerId="LiveId" clId="{C2DCAFB5-4EBA-4040-8001-CB04A75CB29E}" dt="2021-03-09T08:29:31.071" v="262" actId="1076"/>
          <ac:spMkLst>
            <pc:docMk/>
            <pc:sldMk cId="0" sldId="588"/>
            <ac:spMk id="62499" creationId="{A2C62A41-57B0-4483-AD20-D1AB1F8A79DA}"/>
          </ac:spMkLst>
        </pc:spChg>
        <pc:spChg chg="mod">
          <ac:chgData name="欣捷" userId="b965477fa0aef5e6" providerId="LiveId" clId="{C2DCAFB5-4EBA-4040-8001-CB04A75CB29E}" dt="2021-03-09T08:29:31.071" v="262" actId="1076"/>
          <ac:spMkLst>
            <pc:docMk/>
            <pc:sldMk cId="0" sldId="588"/>
            <ac:spMk id="62500" creationId="{E88AA7D0-5BE0-44ED-996D-435156D9BBEE}"/>
          </ac:spMkLst>
        </pc:spChg>
        <pc:spChg chg="mod">
          <ac:chgData name="欣捷" userId="b965477fa0aef5e6" providerId="LiveId" clId="{C2DCAFB5-4EBA-4040-8001-CB04A75CB29E}" dt="2021-03-09T08:29:31.071" v="262" actId="1076"/>
          <ac:spMkLst>
            <pc:docMk/>
            <pc:sldMk cId="0" sldId="588"/>
            <ac:spMk id="62501" creationId="{B6AB1614-9BFF-4D20-A7AB-800E6D0397D7}"/>
          </ac:spMkLst>
        </pc:spChg>
        <pc:spChg chg="mod">
          <ac:chgData name="欣捷" userId="b965477fa0aef5e6" providerId="LiveId" clId="{C2DCAFB5-4EBA-4040-8001-CB04A75CB29E}" dt="2021-03-09T08:29:31.071" v="262" actId="1076"/>
          <ac:spMkLst>
            <pc:docMk/>
            <pc:sldMk cId="0" sldId="588"/>
            <ac:spMk id="62502" creationId="{BC2EDFD8-4317-4E64-AEFE-01C27862C00D}"/>
          </ac:spMkLst>
        </pc:spChg>
        <pc:spChg chg="mod">
          <ac:chgData name="欣捷" userId="b965477fa0aef5e6" providerId="LiveId" clId="{C2DCAFB5-4EBA-4040-8001-CB04A75CB29E}" dt="2021-03-09T08:29:31.071" v="262" actId="1076"/>
          <ac:spMkLst>
            <pc:docMk/>
            <pc:sldMk cId="0" sldId="588"/>
            <ac:spMk id="62503" creationId="{14EABCE5-AC60-4065-859F-8C1E94F120E5}"/>
          </ac:spMkLst>
        </pc:spChg>
        <pc:spChg chg="mod">
          <ac:chgData name="欣捷" userId="b965477fa0aef5e6" providerId="LiveId" clId="{C2DCAFB5-4EBA-4040-8001-CB04A75CB29E}" dt="2021-03-09T08:29:31.071" v="262" actId="1076"/>
          <ac:spMkLst>
            <pc:docMk/>
            <pc:sldMk cId="0" sldId="588"/>
            <ac:spMk id="62504" creationId="{9AFC02D6-0CC3-430E-AB97-D13BFD0DCDBD}"/>
          </ac:spMkLst>
        </pc:spChg>
        <pc:spChg chg="mod">
          <ac:chgData name="欣捷" userId="b965477fa0aef5e6" providerId="LiveId" clId="{C2DCAFB5-4EBA-4040-8001-CB04A75CB29E}" dt="2021-03-09T08:29:31.071" v="262" actId="1076"/>
          <ac:spMkLst>
            <pc:docMk/>
            <pc:sldMk cId="0" sldId="588"/>
            <ac:spMk id="62505" creationId="{BABA0CAF-F71A-4075-AF91-DFED49062EB1}"/>
          </ac:spMkLst>
        </pc:spChg>
        <pc:grpChg chg="mod">
          <ac:chgData name="欣捷" userId="b965477fa0aef5e6" providerId="LiveId" clId="{C2DCAFB5-4EBA-4040-8001-CB04A75CB29E}" dt="2021-03-09T08:29:31.071" v="262" actId="1076"/>
          <ac:grpSpMkLst>
            <pc:docMk/>
            <pc:sldMk cId="0" sldId="588"/>
            <ac:grpSpMk id="2" creationId="{CF9D929A-B7DD-46EF-AAFB-288E02D08EE6}"/>
          </ac:grpSpMkLst>
        </pc:grpChg>
        <pc:grpChg chg="mod">
          <ac:chgData name="欣捷" userId="b965477fa0aef5e6" providerId="LiveId" clId="{C2DCAFB5-4EBA-4040-8001-CB04A75CB29E}" dt="2021-03-09T08:29:31.071" v="262" actId="1076"/>
          <ac:grpSpMkLst>
            <pc:docMk/>
            <pc:sldMk cId="0" sldId="588"/>
            <ac:grpSpMk id="3" creationId="{D8C787E0-901C-4867-A4F0-A0D984C181DF}"/>
          </ac:grpSpMkLst>
        </pc:grpChg>
        <pc:grpChg chg="mod">
          <ac:chgData name="欣捷" userId="b965477fa0aef5e6" providerId="LiveId" clId="{C2DCAFB5-4EBA-4040-8001-CB04A75CB29E}" dt="2021-03-09T08:29:31.071" v="262" actId="1076"/>
          <ac:grpSpMkLst>
            <pc:docMk/>
            <pc:sldMk cId="0" sldId="588"/>
            <ac:grpSpMk id="4" creationId="{0330F777-DF4E-40E4-BE71-79BD74691D6F}"/>
          </ac:grpSpMkLst>
        </pc:grpChg>
        <pc:grpChg chg="mod">
          <ac:chgData name="欣捷" userId="b965477fa0aef5e6" providerId="LiveId" clId="{C2DCAFB5-4EBA-4040-8001-CB04A75CB29E}" dt="2021-03-09T08:29:31.071" v="262" actId="1076"/>
          <ac:grpSpMkLst>
            <pc:docMk/>
            <pc:sldMk cId="0" sldId="588"/>
            <ac:grpSpMk id="5" creationId="{27AF785D-5337-4A30-8BE8-D03CA5839814}"/>
          </ac:grpSpMkLst>
        </pc:grpChg>
        <pc:grpChg chg="mod">
          <ac:chgData name="欣捷" userId="b965477fa0aef5e6" providerId="LiveId" clId="{C2DCAFB5-4EBA-4040-8001-CB04A75CB29E}" dt="2021-03-09T08:29:31.071" v="262" actId="1076"/>
          <ac:grpSpMkLst>
            <pc:docMk/>
            <pc:sldMk cId="0" sldId="588"/>
            <ac:grpSpMk id="6" creationId="{D154F17F-51AB-4B87-92B8-5F3458F695BE}"/>
          </ac:grpSpMkLst>
        </pc:grpChg>
        <pc:grpChg chg="mod">
          <ac:chgData name="欣捷" userId="b965477fa0aef5e6" providerId="LiveId" clId="{C2DCAFB5-4EBA-4040-8001-CB04A75CB29E}" dt="2021-03-09T08:29:31.071" v="262" actId="1076"/>
          <ac:grpSpMkLst>
            <pc:docMk/>
            <pc:sldMk cId="0" sldId="588"/>
            <ac:grpSpMk id="7" creationId="{911A5E65-30E4-4234-B74A-84B7263C4066}"/>
          </ac:grpSpMkLst>
        </pc:grpChg>
        <pc:grpChg chg="mod">
          <ac:chgData name="欣捷" userId="b965477fa0aef5e6" providerId="LiveId" clId="{C2DCAFB5-4EBA-4040-8001-CB04A75CB29E}" dt="2021-03-09T08:29:31.071" v="262" actId="1076"/>
          <ac:grpSpMkLst>
            <pc:docMk/>
            <pc:sldMk cId="0" sldId="588"/>
            <ac:grpSpMk id="8" creationId="{A1C23FE5-4F6C-4388-9D02-1DCEC6F95663}"/>
          </ac:grpSpMkLst>
        </pc:grpChg>
        <pc:grpChg chg="mod">
          <ac:chgData name="欣捷" userId="b965477fa0aef5e6" providerId="LiveId" clId="{C2DCAFB5-4EBA-4040-8001-CB04A75CB29E}" dt="2021-03-09T08:29:31.071" v="262" actId="1076"/>
          <ac:grpSpMkLst>
            <pc:docMk/>
            <pc:sldMk cId="0" sldId="588"/>
            <ac:grpSpMk id="9" creationId="{2DD71B1F-9C2C-49D5-A68C-33E6E9D72701}"/>
          </ac:grpSpMkLst>
        </pc:grpChg>
        <pc:grpChg chg="mod">
          <ac:chgData name="欣捷" userId="b965477fa0aef5e6" providerId="LiveId" clId="{C2DCAFB5-4EBA-4040-8001-CB04A75CB29E}" dt="2021-03-09T08:29:31.071" v="262" actId="1076"/>
          <ac:grpSpMkLst>
            <pc:docMk/>
            <pc:sldMk cId="0" sldId="588"/>
            <ac:grpSpMk id="10" creationId="{19B39C6E-2088-469C-B381-DAE7F9705C6D}"/>
          </ac:grpSpMkLst>
        </pc:grpChg>
        <pc:grpChg chg="mod">
          <ac:chgData name="欣捷" userId="b965477fa0aef5e6" providerId="LiveId" clId="{C2DCAFB5-4EBA-4040-8001-CB04A75CB29E}" dt="2021-03-09T08:29:31.071" v="262" actId="1076"/>
          <ac:grpSpMkLst>
            <pc:docMk/>
            <pc:sldMk cId="0" sldId="588"/>
            <ac:grpSpMk id="11" creationId="{3E4C6AD7-A55B-4251-A09D-82D19ACF485A}"/>
          </ac:grpSpMkLst>
        </pc:grpChg>
        <pc:grpChg chg="add mod">
          <ac:chgData name="欣捷" userId="b965477fa0aef5e6" providerId="LiveId" clId="{C2DCAFB5-4EBA-4040-8001-CB04A75CB29E}" dt="2021-03-09T08:29:31.071" v="262" actId="1076"/>
          <ac:grpSpMkLst>
            <pc:docMk/>
            <pc:sldMk cId="0" sldId="588"/>
            <ac:grpSpMk id="12" creationId="{379AA06E-FF60-4A06-9013-39A8DFA5F550}"/>
          </ac:grpSpMkLst>
        </pc:grpChg>
      </pc:sldChg>
      <pc:sldChg chg="modSp mod">
        <pc:chgData name="欣捷" userId="b965477fa0aef5e6" providerId="LiveId" clId="{C2DCAFB5-4EBA-4040-8001-CB04A75CB29E}" dt="2021-03-09T08:20:38.819" v="97" actId="2710"/>
        <pc:sldMkLst>
          <pc:docMk/>
          <pc:sldMk cId="0" sldId="589"/>
        </pc:sldMkLst>
        <pc:spChg chg="mod">
          <ac:chgData name="欣捷" userId="b965477fa0aef5e6" providerId="LiveId" clId="{C2DCAFB5-4EBA-4040-8001-CB04A75CB29E}" dt="2021-03-09T03:01:47.294" v="62"/>
          <ac:spMkLst>
            <pc:docMk/>
            <pc:sldMk cId="0" sldId="589"/>
            <ac:spMk id="51202" creationId="{43853F12-AC47-42CA-BF22-7740D958945A}"/>
          </ac:spMkLst>
        </pc:spChg>
        <pc:spChg chg="mod">
          <ac:chgData name="欣捷" userId="b965477fa0aef5e6" providerId="LiveId" clId="{C2DCAFB5-4EBA-4040-8001-CB04A75CB29E}" dt="2021-03-09T08:20:38.819" v="97" actId="2710"/>
          <ac:spMkLst>
            <pc:docMk/>
            <pc:sldMk cId="0" sldId="589"/>
            <ac:spMk id="51203" creationId="{0C273200-6980-4CFB-8E40-32762569E739}"/>
          </ac:spMkLst>
        </pc:spChg>
      </pc:sldChg>
      <pc:sldChg chg="modSp mod">
        <pc:chgData name="欣捷" userId="b965477fa0aef5e6" providerId="LiveId" clId="{C2DCAFB5-4EBA-4040-8001-CB04A75CB29E}" dt="2021-03-09T03:01:47.294" v="62"/>
        <pc:sldMkLst>
          <pc:docMk/>
          <pc:sldMk cId="0" sldId="590"/>
        </pc:sldMkLst>
        <pc:spChg chg="mod">
          <ac:chgData name="欣捷" userId="b965477fa0aef5e6" providerId="LiveId" clId="{C2DCAFB5-4EBA-4040-8001-CB04A75CB29E}" dt="2021-03-09T03:01:47.294" v="62"/>
          <ac:spMkLst>
            <pc:docMk/>
            <pc:sldMk cId="0" sldId="590"/>
            <ac:spMk id="52226" creationId="{60B92EC8-1280-4EE7-BAF0-8EC09DE96323}"/>
          </ac:spMkLst>
        </pc:spChg>
        <pc:spChg chg="mod">
          <ac:chgData name="欣捷" userId="b965477fa0aef5e6" providerId="LiveId" clId="{C2DCAFB5-4EBA-4040-8001-CB04A75CB29E}" dt="2021-03-09T03:01:47.294" v="62"/>
          <ac:spMkLst>
            <pc:docMk/>
            <pc:sldMk cId="0" sldId="590"/>
            <ac:spMk id="52227" creationId="{BC679DB6-0A14-41DF-90C7-A4BAAF650D4D}"/>
          </ac:spMkLst>
        </pc:spChg>
        <pc:spChg chg="mod">
          <ac:chgData name="欣捷" userId="b965477fa0aef5e6" providerId="LiveId" clId="{C2DCAFB5-4EBA-4040-8001-CB04A75CB29E}" dt="2021-03-09T03:01:47.294" v="62"/>
          <ac:spMkLst>
            <pc:docMk/>
            <pc:sldMk cId="0" sldId="590"/>
            <ac:spMk id="52228" creationId="{CDAF3060-178E-4ED3-9A18-B95E8F58CFAB}"/>
          </ac:spMkLst>
        </pc:spChg>
      </pc:sldChg>
      <pc:sldChg chg="modSp mod">
        <pc:chgData name="欣捷" userId="b965477fa0aef5e6" providerId="LiveId" clId="{C2DCAFB5-4EBA-4040-8001-CB04A75CB29E}" dt="2021-03-09T03:01:47.294" v="62"/>
        <pc:sldMkLst>
          <pc:docMk/>
          <pc:sldMk cId="0" sldId="591"/>
        </pc:sldMkLst>
        <pc:spChg chg="mod">
          <ac:chgData name="欣捷" userId="b965477fa0aef5e6" providerId="LiveId" clId="{C2DCAFB5-4EBA-4040-8001-CB04A75CB29E}" dt="2021-03-09T03:01:47.294" v="62"/>
          <ac:spMkLst>
            <pc:docMk/>
            <pc:sldMk cId="0" sldId="591"/>
            <ac:spMk id="50178" creationId="{924C2E36-7D74-4303-941E-DF7D13DD5624}"/>
          </ac:spMkLst>
        </pc:spChg>
        <pc:spChg chg="mod">
          <ac:chgData name="欣捷" userId="b965477fa0aef5e6" providerId="LiveId" clId="{C2DCAFB5-4EBA-4040-8001-CB04A75CB29E}" dt="2021-03-09T03:01:47.294" v="62"/>
          <ac:spMkLst>
            <pc:docMk/>
            <pc:sldMk cId="0" sldId="591"/>
            <ac:spMk id="50179" creationId="{5E4AD9F1-C0DA-4045-84F4-BAD9B94250E7}"/>
          </ac:spMkLst>
        </pc:spChg>
        <pc:spChg chg="mod">
          <ac:chgData name="欣捷" userId="b965477fa0aef5e6" providerId="LiveId" clId="{C2DCAFB5-4EBA-4040-8001-CB04A75CB29E}" dt="2021-03-09T03:01:47.294" v="62"/>
          <ac:spMkLst>
            <pc:docMk/>
            <pc:sldMk cId="0" sldId="591"/>
            <ac:spMk id="50181" creationId="{F788690E-77B5-4B24-9CD2-A1010C407243}"/>
          </ac:spMkLst>
        </pc:spChg>
        <pc:spChg chg="mod">
          <ac:chgData name="欣捷" userId="b965477fa0aef5e6" providerId="LiveId" clId="{C2DCAFB5-4EBA-4040-8001-CB04A75CB29E}" dt="2021-03-09T03:01:47.294" v="62"/>
          <ac:spMkLst>
            <pc:docMk/>
            <pc:sldMk cId="0" sldId="591"/>
            <ac:spMk id="50182" creationId="{AE526CA8-18B9-40EE-973D-61D033042B97}"/>
          </ac:spMkLst>
        </pc:spChg>
        <pc:spChg chg="mod">
          <ac:chgData name="欣捷" userId="b965477fa0aef5e6" providerId="LiveId" clId="{C2DCAFB5-4EBA-4040-8001-CB04A75CB29E}" dt="2021-03-09T03:01:47.294" v="62"/>
          <ac:spMkLst>
            <pc:docMk/>
            <pc:sldMk cId="0" sldId="591"/>
            <ac:spMk id="50183" creationId="{2F3CEC51-D5BE-415C-92B3-48D16A0BE2DC}"/>
          </ac:spMkLst>
        </pc:spChg>
        <pc:spChg chg="mod">
          <ac:chgData name="欣捷" userId="b965477fa0aef5e6" providerId="LiveId" clId="{C2DCAFB5-4EBA-4040-8001-CB04A75CB29E}" dt="2021-03-09T03:01:47.294" v="62"/>
          <ac:spMkLst>
            <pc:docMk/>
            <pc:sldMk cId="0" sldId="591"/>
            <ac:spMk id="50184" creationId="{864334E7-233F-423F-B39D-FB32339FFEE1}"/>
          </ac:spMkLst>
        </pc:spChg>
        <pc:spChg chg="mod">
          <ac:chgData name="欣捷" userId="b965477fa0aef5e6" providerId="LiveId" clId="{C2DCAFB5-4EBA-4040-8001-CB04A75CB29E}" dt="2021-03-09T03:01:47.294" v="62"/>
          <ac:spMkLst>
            <pc:docMk/>
            <pc:sldMk cId="0" sldId="591"/>
            <ac:spMk id="50185" creationId="{505E6828-4D82-493F-B23E-CBA726873972}"/>
          </ac:spMkLst>
        </pc:spChg>
        <pc:grpChg chg="mod">
          <ac:chgData name="欣捷" userId="b965477fa0aef5e6" providerId="LiveId" clId="{C2DCAFB5-4EBA-4040-8001-CB04A75CB29E}" dt="2021-03-09T03:01:47.294" v="62"/>
          <ac:grpSpMkLst>
            <pc:docMk/>
            <pc:sldMk cId="0" sldId="591"/>
            <ac:grpSpMk id="50180" creationId="{D59C02AD-9E83-434C-AFAD-C5502331CA63}"/>
          </ac:grpSpMkLst>
        </pc:grpChg>
      </pc:sldChg>
      <pc:sldChg chg="modSp mod">
        <pc:chgData name="欣捷" userId="b965477fa0aef5e6" providerId="LiveId" clId="{C2DCAFB5-4EBA-4040-8001-CB04A75CB29E}" dt="2021-03-09T03:01:47.294" v="62"/>
        <pc:sldMkLst>
          <pc:docMk/>
          <pc:sldMk cId="3373545711" sldId="593"/>
        </pc:sldMkLst>
        <pc:spChg chg="mod">
          <ac:chgData name="欣捷" userId="b965477fa0aef5e6" providerId="LiveId" clId="{C2DCAFB5-4EBA-4040-8001-CB04A75CB29E}" dt="2021-03-09T03:01:47.294" v="62"/>
          <ac:spMkLst>
            <pc:docMk/>
            <pc:sldMk cId="3373545711" sldId="593"/>
            <ac:spMk id="61442" creationId="{F3A0C5E3-BF61-4231-B3A4-42EDA6315FC9}"/>
          </ac:spMkLst>
        </pc:spChg>
        <pc:spChg chg="mod">
          <ac:chgData name="欣捷" userId="b965477fa0aef5e6" providerId="LiveId" clId="{C2DCAFB5-4EBA-4040-8001-CB04A75CB29E}" dt="2021-03-09T03:01:47.294" v="62"/>
          <ac:spMkLst>
            <pc:docMk/>
            <pc:sldMk cId="3373545711" sldId="593"/>
            <ac:spMk id="61443" creationId="{52618716-150C-4225-BFF6-1D3A4CE6A986}"/>
          </ac:spMkLst>
        </pc:spChg>
      </pc:sldChg>
      <pc:sldChg chg="modSp mod">
        <pc:chgData name="欣捷" userId="b965477fa0aef5e6" providerId="LiveId" clId="{C2DCAFB5-4EBA-4040-8001-CB04A75CB29E}" dt="2021-03-09T03:01:47.294" v="62"/>
        <pc:sldMkLst>
          <pc:docMk/>
          <pc:sldMk cId="1435269741" sldId="623"/>
        </pc:sldMkLst>
        <pc:spChg chg="mod">
          <ac:chgData name="欣捷" userId="b965477fa0aef5e6" providerId="LiveId" clId="{C2DCAFB5-4EBA-4040-8001-CB04A75CB29E}" dt="2021-03-09T03:01:47.294" v="62"/>
          <ac:spMkLst>
            <pc:docMk/>
            <pc:sldMk cId="1435269741" sldId="623"/>
            <ac:spMk id="35842" creationId="{314FF315-46FE-4C7B-8268-E185BC19747D}"/>
          </ac:spMkLst>
        </pc:spChg>
        <pc:spChg chg="mod">
          <ac:chgData name="欣捷" userId="b965477fa0aef5e6" providerId="LiveId" clId="{C2DCAFB5-4EBA-4040-8001-CB04A75CB29E}" dt="2021-03-09T03:01:47.294" v="62"/>
          <ac:spMkLst>
            <pc:docMk/>
            <pc:sldMk cId="1435269741" sldId="623"/>
            <ac:spMk id="35845" creationId="{395474E5-9AE2-49BE-9872-080A4A88EFA8}"/>
          </ac:spMkLst>
        </pc:spChg>
        <pc:spChg chg="mod">
          <ac:chgData name="欣捷" userId="b965477fa0aef5e6" providerId="LiveId" clId="{C2DCAFB5-4EBA-4040-8001-CB04A75CB29E}" dt="2021-03-09T03:01:47.294" v="62"/>
          <ac:spMkLst>
            <pc:docMk/>
            <pc:sldMk cId="1435269741" sldId="623"/>
            <ac:spMk id="35846" creationId="{F3EBF026-054D-4A9F-9D77-BA1551132330}"/>
          </ac:spMkLst>
        </pc:spChg>
        <pc:spChg chg="mod">
          <ac:chgData name="欣捷" userId="b965477fa0aef5e6" providerId="LiveId" clId="{C2DCAFB5-4EBA-4040-8001-CB04A75CB29E}" dt="2021-03-09T03:01:47.294" v="62"/>
          <ac:spMkLst>
            <pc:docMk/>
            <pc:sldMk cId="1435269741" sldId="623"/>
            <ac:spMk id="35847" creationId="{3C7BDAB6-FC38-465B-B0AF-58208FEFD422}"/>
          </ac:spMkLst>
        </pc:spChg>
        <pc:spChg chg="mod">
          <ac:chgData name="欣捷" userId="b965477fa0aef5e6" providerId="LiveId" clId="{C2DCAFB5-4EBA-4040-8001-CB04A75CB29E}" dt="2021-03-09T03:01:47.294" v="62"/>
          <ac:spMkLst>
            <pc:docMk/>
            <pc:sldMk cId="1435269741" sldId="623"/>
            <ac:spMk id="35848" creationId="{40077CA4-6949-4D83-AE9C-A3217D5D792A}"/>
          </ac:spMkLst>
        </pc:spChg>
        <pc:spChg chg="mod">
          <ac:chgData name="欣捷" userId="b965477fa0aef5e6" providerId="LiveId" clId="{C2DCAFB5-4EBA-4040-8001-CB04A75CB29E}" dt="2021-03-09T03:01:47.294" v="62"/>
          <ac:spMkLst>
            <pc:docMk/>
            <pc:sldMk cId="1435269741" sldId="623"/>
            <ac:spMk id="35849" creationId="{679A449F-4EED-42E7-AE45-509D5A9BCE2B}"/>
          </ac:spMkLst>
        </pc:spChg>
        <pc:grpChg chg="mod">
          <ac:chgData name="欣捷" userId="b965477fa0aef5e6" providerId="LiveId" clId="{C2DCAFB5-4EBA-4040-8001-CB04A75CB29E}" dt="2021-03-09T03:01:47.294" v="62"/>
          <ac:grpSpMkLst>
            <pc:docMk/>
            <pc:sldMk cId="1435269741" sldId="623"/>
            <ac:grpSpMk id="35844" creationId="{C45804C7-20BC-4E9F-8C4D-09699362347A}"/>
          </ac:grpSpMkLst>
        </pc:grpChg>
      </pc:sldChg>
      <pc:sldChg chg="modSp mod">
        <pc:chgData name="欣捷" userId="b965477fa0aef5e6" providerId="LiveId" clId="{C2DCAFB5-4EBA-4040-8001-CB04A75CB29E}" dt="2021-03-09T03:01:47.294" v="62"/>
        <pc:sldMkLst>
          <pc:docMk/>
          <pc:sldMk cId="3964233089" sldId="624"/>
        </pc:sldMkLst>
        <pc:spChg chg="mod">
          <ac:chgData name="欣捷" userId="b965477fa0aef5e6" providerId="LiveId" clId="{C2DCAFB5-4EBA-4040-8001-CB04A75CB29E}" dt="2021-03-09T03:01:47.294" v="62"/>
          <ac:spMkLst>
            <pc:docMk/>
            <pc:sldMk cId="3964233089" sldId="624"/>
            <ac:spMk id="36866" creationId="{7AE864F8-E896-40A5-ACBD-5206BD8A225C}"/>
          </ac:spMkLst>
        </pc:spChg>
        <pc:spChg chg="mod">
          <ac:chgData name="欣捷" userId="b965477fa0aef5e6" providerId="LiveId" clId="{C2DCAFB5-4EBA-4040-8001-CB04A75CB29E}" dt="2021-03-09T03:01:47.294" v="62"/>
          <ac:spMkLst>
            <pc:docMk/>
            <pc:sldMk cId="3964233089" sldId="624"/>
            <ac:spMk id="36867" creationId="{E2D89EFF-EA75-484B-9A61-E8A196C06592}"/>
          </ac:spMkLst>
        </pc:spChg>
      </pc:sldChg>
      <pc:sldChg chg="modSp mod modNotes">
        <pc:chgData name="欣捷" userId="b965477fa0aef5e6" providerId="LiveId" clId="{C2DCAFB5-4EBA-4040-8001-CB04A75CB29E}" dt="2021-03-09T03:01:47.294" v="62"/>
        <pc:sldMkLst>
          <pc:docMk/>
          <pc:sldMk cId="3141188727" sldId="625"/>
        </pc:sldMkLst>
        <pc:spChg chg="mod">
          <ac:chgData name="欣捷" userId="b965477fa0aef5e6" providerId="LiveId" clId="{C2DCAFB5-4EBA-4040-8001-CB04A75CB29E}" dt="2021-03-09T03:01:47.294" v="62"/>
          <ac:spMkLst>
            <pc:docMk/>
            <pc:sldMk cId="3141188727" sldId="625"/>
            <ac:spMk id="37890" creationId="{9F1BC85E-DE07-4930-826E-97D5BD0C0219}"/>
          </ac:spMkLst>
        </pc:spChg>
        <pc:spChg chg="mod">
          <ac:chgData name="欣捷" userId="b965477fa0aef5e6" providerId="LiveId" clId="{C2DCAFB5-4EBA-4040-8001-CB04A75CB29E}" dt="2021-03-09T03:01:47.294" v="62"/>
          <ac:spMkLst>
            <pc:docMk/>
            <pc:sldMk cId="3141188727" sldId="625"/>
            <ac:spMk id="37891" creationId="{16C6DA9B-B9CF-4798-A00D-41201F95D804}"/>
          </ac:spMkLst>
        </pc:spChg>
      </pc:sldChg>
      <pc:sldChg chg="modSp mod">
        <pc:chgData name="欣捷" userId="b965477fa0aef5e6" providerId="LiveId" clId="{C2DCAFB5-4EBA-4040-8001-CB04A75CB29E}" dt="2021-03-09T07:13:26.491" v="66"/>
        <pc:sldMkLst>
          <pc:docMk/>
          <pc:sldMk cId="482839774" sldId="626"/>
        </pc:sldMkLst>
        <pc:spChg chg="mod">
          <ac:chgData name="欣捷" userId="b965477fa0aef5e6" providerId="LiveId" clId="{C2DCAFB5-4EBA-4040-8001-CB04A75CB29E}" dt="2021-03-09T03:01:47.294" v="62"/>
          <ac:spMkLst>
            <pc:docMk/>
            <pc:sldMk cId="482839774" sldId="626"/>
            <ac:spMk id="39938" creationId="{BD592D65-DC33-4416-BDE5-B41FA191F27C}"/>
          </ac:spMkLst>
        </pc:spChg>
        <pc:spChg chg="mod">
          <ac:chgData name="欣捷" userId="b965477fa0aef5e6" providerId="LiveId" clId="{C2DCAFB5-4EBA-4040-8001-CB04A75CB29E}" dt="2021-03-09T03:01:47.294" v="62"/>
          <ac:spMkLst>
            <pc:docMk/>
            <pc:sldMk cId="482839774" sldId="626"/>
            <ac:spMk id="39939" creationId="{C1FAD58A-AFB1-466D-B7FF-3D8DAC9EC7E3}"/>
          </ac:spMkLst>
        </pc:spChg>
        <pc:spChg chg="mod">
          <ac:chgData name="欣捷" userId="b965477fa0aef5e6" providerId="LiveId" clId="{C2DCAFB5-4EBA-4040-8001-CB04A75CB29E}" dt="2021-03-09T03:01:47.294" v="62"/>
          <ac:spMkLst>
            <pc:docMk/>
            <pc:sldMk cId="482839774" sldId="626"/>
            <ac:spMk id="39942" creationId="{90814B2A-8E37-447F-81B1-ABD2812FEB57}"/>
          </ac:spMkLst>
        </pc:spChg>
        <pc:spChg chg="mod">
          <ac:chgData name="欣捷" userId="b965477fa0aef5e6" providerId="LiveId" clId="{C2DCAFB5-4EBA-4040-8001-CB04A75CB29E}" dt="2021-03-09T03:01:47.294" v="62"/>
          <ac:spMkLst>
            <pc:docMk/>
            <pc:sldMk cId="482839774" sldId="626"/>
            <ac:spMk id="39944" creationId="{48482BCF-82BD-460B-8A76-EEF7852441AC}"/>
          </ac:spMkLst>
        </pc:spChg>
        <pc:spChg chg="mod">
          <ac:chgData name="欣捷" userId="b965477fa0aef5e6" providerId="LiveId" clId="{C2DCAFB5-4EBA-4040-8001-CB04A75CB29E}" dt="2021-03-09T03:01:47.294" v="62"/>
          <ac:spMkLst>
            <pc:docMk/>
            <pc:sldMk cId="482839774" sldId="626"/>
            <ac:spMk id="39945" creationId="{3A29310F-E7DF-4AC7-AE46-59E1626E1BB1}"/>
          </ac:spMkLst>
        </pc:spChg>
        <pc:spChg chg="mod">
          <ac:chgData name="欣捷" userId="b965477fa0aef5e6" providerId="LiveId" clId="{C2DCAFB5-4EBA-4040-8001-CB04A75CB29E}" dt="2021-03-09T03:01:47.294" v="62"/>
          <ac:spMkLst>
            <pc:docMk/>
            <pc:sldMk cId="482839774" sldId="626"/>
            <ac:spMk id="39946" creationId="{3382C4D5-8076-495F-8000-472786338A34}"/>
          </ac:spMkLst>
        </pc:spChg>
        <pc:spChg chg="mod">
          <ac:chgData name="欣捷" userId="b965477fa0aef5e6" providerId="LiveId" clId="{C2DCAFB5-4EBA-4040-8001-CB04A75CB29E}" dt="2021-03-09T03:01:47.294" v="62"/>
          <ac:spMkLst>
            <pc:docMk/>
            <pc:sldMk cId="482839774" sldId="626"/>
            <ac:spMk id="39947" creationId="{ABB987BE-74D4-4FEB-829B-DEAE4AD9B200}"/>
          </ac:spMkLst>
        </pc:spChg>
        <pc:spChg chg="mod">
          <ac:chgData name="欣捷" userId="b965477fa0aef5e6" providerId="LiveId" clId="{C2DCAFB5-4EBA-4040-8001-CB04A75CB29E}" dt="2021-03-09T03:01:47.294" v="62"/>
          <ac:spMkLst>
            <pc:docMk/>
            <pc:sldMk cId="482839774" sldId="626"/>
            <ac:spMk id="39948" creationId="{A30310C5-A5E0-4C93-A845-19D167EB3E09}"/>
          </ac:spMkLst>
        </pc:spChg>
        <pc:spChg chg="mod">
          <ac:chgData name="欣捷" userId="b965477fa0aef5e6" providerId="LiveId" clId="{C2DCAFB5-4EBA-4040-8001-CB04A75CB29E}" dt="2021-03-09T03:01:47.294" v="62"/>
          <ac:spMkLst>
            <pc:docMk/>
            <pc:sldMk cId="482839774" sldId="626"/>
            <ac:spMk id="39949" creationId="{F28BFCD9-165C-4036-B64C-F9782BC68583}"/>
          </ac:spMkLst>
        </pc:spChg>
        <pc:spChg chg="mod">
          <ac:chgData name="欣捷" userId="b965477fa0aef5e6" providerId="LiveId" clId="{C2DCAFB5-4EBA-4040-8001-CB04A75CB29E}" dt="2021-03-09T03:01:47.294" v="62"/>
          <ac:spMkLst>
            <pc:docMk/>
            <pc:sldMk cId="482839774" sldId="626"/>
            <ac:spMk id="39950" creationId="{96762FAE-0C73-448C-AC43-DA555B2EDFE1}"/>
          </ac:spMkLst>
        </pc:spChg>
        <pc:spChg chg="mod">
          <ac:chgData name="欣捷" userId="b965477fa0aef5e6" providerId="LiveId" clId="{C2DCAFB5-4EBA-4040-8001-CB04A75CB29E}" dt="2021-03-09T03:01:47.294" v="62"/>
          <ac:spMkLst>
            <pc:docMk/>
            <pc:sldMk cId="482839774" sldId="626"/>
            <ac:spMk id="39951" creationId="{C2A8EAB7-8975-458D-9477-44338D7FB86D}"/>
          </ac:spMkLst>
        </pc:spChg>
        <pc:spChg chg="mod">
          <ac:chgData name="欣捷" userId="b965477fa0aef5e6" providerId="LiveId" clId="{C2DCAFB5-4EBA-4040-8001-CB04A75CB29E}" dt="2021-03-09T03:01:47.294" v="62"/>
          <ac:spMkLst>
            <pc:docMk/>
            <pc:sldMk cId="482839774" sldId="626"/>
            <ac:spMk id="39952" creationId="{F3DB2229-D994-4051-8BD0-28648778681B}"/>
          </ac:spMkLst>
        </pc:spChg>
        <pc:spChg chg="mod">
          <ac:chgData name="欣捷" userId="b965477fa0aef5e6" providerId="LiveId" clId="{C2DCAFB5-4EBA-4040-8001-CB04A75CB29E}" dt="2021-03-09T03:01:47.294" v="62"/>
          <ac:spMkLst>
            <pc:docMk/>
            <pc:sldMk cId="482839774" sldId="626"/>
            <ac:spMk id="39953" creationId="{7F2AE91A-5B77-4840-85B7-2C4781B65B20}"/>
          </ac:spMkLst>
        </pc:spChg>
        <pc:spChg chg="mod">
          <ac:chgData name="欣捷" userId="b965477fa0aef5e6" providerId="LiveId" clId="{C2DCAFB5-4EBA-4040-8001-CB04A75CB29E}" dt="2021-03-09T03:01:47.294" v="62"/>
          <ac:spMkLst>
            <pc:docMk/>
            <pc:sldMk cId="482839774" sldId="626"/>
            <ac:spMk id="39954" creationId="{42B1C884-11D1-413D-A902-03EB11242713}"/>
          </ac:spMkLst>
        </pc:spChg>
        <pc:spChg chg="mod">
          <ac:chgData name="欣捷" userId="b965477fa0aef5e6" providerId="LiveId" clId="{C2DCAFB5-4EBA-4040-8001-CB04A75CB29E}" dt="2021-03-09T03:01:47.294" v="62"/>
          <ac:spMkLst>
            <pc:docMk/>
            <pc:sldMk cId="482839774" sldId="626"/>
            <ac:spMk id="39955" creationId="{0E7298EA-CBB6-4016-812F-EEBBA229AFD4}"/>
          </ac:spMkLst>
        </pc:spChg>
        <pc:spChg chg="mod">
          <ac:chgData name="欣捷" userId="b965477fa0aef5e6" providerId="LiveId" clId="{C2DCAFB5-4EBA-4040-8001-CB04A75CB29E}" dt="2021-03-09T03:01:47.294" v="62"/>
          <ac:spMkLst>
            <pc:docMk/>
            <pc:sldMk cId="482839774" sldId="626"/>
            <ac:spMk id="39956" creationId="{2D5CDDC9-3B4E-41C2-B663-EF956604150D}"/>
          </ac:spMkLst>
        </pc:spChg>
        <pc:spChg chg="mod">
          <ac:chgData name="欣捷" userId="b965477fa0aef5e6" providerId="LiveId" clId="{C2DCAFB5-4EBA-4040-8001-CB04A75CB29E}" dt="2021-03-09T03:01:47.294" v="62"/>
          <ac:spMkLst>
            <pc:docMk/>
            <pc:sldMk cId="482839774" sldId="626"/>
            <ac:spMk id="39957" creationId="{E615116D-B4EE-4202-9523-35F4D7037C92}"/>
          </ac:spMkLst>
        </pc:spChg>
        <pc:spChg chg="mod">
          <ac:chgData name="欣捷" userId="b965477fa0aef5e6" providerId="LiveId" clId="{C2DCAFB5-4EBA-4040-8001-CB04A75CB29E}" dt="2021-03-09T03:01:47.294" v="62"/>
          <ac:spMkLst>
            <pc:docMk/>
            <pc:sldMk cId="482839774" sldId="626"/>
            <ac:spMk id="39958" creationId="{931AFF97-3073-45B0-97ED-8EDE20CAB9E5}"/>
          </ac:spMkLst>
        </pc:spChg>
        <pc:spChg chg="mod">
          <ac:chgData name="欣捷" userId="b965477fa0aef5e6" providerId="LiveId" clId="{C2DCAFB5-4EBA-4040-8001-CB04A75CB29E}" dt="2021-03-09T03:01:47.294" v="62"/>
          <ac:spMkLst>
            <pc:docMk/>
            <pc:sldMk cId="482839774" sldId="626"/>
            <ac:spMk id="39959" creationId="{3E95EDE8-9DB5-4910-A5E6-3E18391D4D4D}"/>
          </ac:spMkLst>
        </pc:spChg>
        <pc:spChg chg="mod">
          <ac:chgData name="欣捷" userId="b965477fa0aef5e6" providerId="LiveId" clId="{C2DCAFB5-4EBA-4040-8001-CB04A75CB29E}" dt="2021-03-09T03:01:47.294" v="62"/>
          <ac:spMkLst>
            <pc:docMk/>
            <pc:sldMk cId="482839774" sldId="626"/>
            <ac:spMk id="39960" creationId="{DE33B3C4-697D-436F-9DC0-609BD915690C}"/>
          </ac:spMkLst>
        </pc:spChg>
        <pc:spChg chg="mod">
          <ac:chgData name="欣捷" userId="b965477fa0aef5e6" providerId="LiveId" clId="{C2DCAFB5-4EBA-4040-8001-CB04A75CB29E}" dt="2021-03-09T03:01:47.294" v="62"/>
          <ac:spMkLst>
            <pc:docMk/>
            <pc:sldMk cId="482839774" sldId="626"/>
            <ac:spMk id="39961" creationId="{6E8C7AAA-988E-4DEE-B7D9-91FE10B3B2CA}"/>
          </ac:spMkLst>
        </pc:spChg>
        <pc:spChg chg="mod">
          <ac:chgData name="欣捷" userId="b965477fa0aef5e6" providerId="LiveId" clId="{C2DCAFB5-4EBA-4040-8001-CB04A75CB29E}" dt="2021-03-09T03:01:47.294" v="62"/>
          <ac:spMkLst>
            <pc:docMk/>
            <pc:sldMk cId="482839774" sldId="626"/>
            <ac:spMk id="39962" creationId="{640C7D7A-6FEE-4B54-8798-C0AD3605546C}"/>
          </ac:spMkLst>
        </pc:spChg>
        <pc:spChg chg="mod">
          <ac:chgData name="欣捷" userId="b965477fa0aef5e6" providerId="LiveId" clId="{C2DCAFB5-4EBA-4040-8001-CB04A75CB29E}" dt="2021-03-09T03:01:47.294" v="62"/>
          <ac:spMkLst>
            <pc:docMk/>
            <pc:sldMk cId="482839774" sldId="626"/>
            <ac:spMk id="39963" creationId="{523F2982-B5AB-41A2-B1B6-C7DBCB17E787}"/>
          </ac:spMkLst>
        </pc:spChg>
        <pc:spChg chg="mod">
          <ac:chgData name="欣捷" userId="b965477fa0aef5e6" providerId="LiveId" clId="{C2DCAFB5-4EBA-4040-8001-CB04A75CB29E}" dt="2021-03-09T03:01:47.294" v="62"/>
          <ac:spMkLst>
            <pc:docMk/>
            <pc:sldMk cId="482839774" sldId="626"/>
            <ac:spMk id="39964" creationId="{98BDEFB0-0AF8-4239-9473-9A105D20161E}"/>
          </ac:spMkLst>
        </pc:spChg>
        <pc:spChg chg="mod">
          <ac:chgData name="欣捷" userId="b965477fa0aef5e6" providerId="LiveId" clId="{C2DCAFB5-4EBA-4040-8001-CB04A75CB29E}" dt="2021-03-09T03:01:47.294" v="62"/>
          <ac:spMkLst>
            <pc:docMk/>
            <pc:sldMk cId="482839774" sldId="626"/>
            <ac:spMk id="39965" creationId="{06F37993-D497-41B9-9547-5927E44E2798}"/>
          </ac:spMkLst>
        </pc:spChg>
        <pc:spChg chg="mod">
          <ac:chgData name="欣捷" userId="b965477fa0aef5e6" providerId="LiveId" clId="{C2DCAFB5-4EBA-4040-8001-CB04A75CB29E}" dt="2021-03-09T03:01:47.294" v="62"/>
          <ac:spMkLst>
            <pc:docMk/>
            <pc:sldMk cId="482839774" sldId="626"/>
            <ac:spMk id="39966" creationId="{F8F4B4B0-672F-4F0C-908E-EFD2B2067E2E}"/>
          </ac:spMkLst>
        </pc:spChg>
        <pc:spChg chg="mod">
          <ac:chgData name="欣捷" userId="b965477fa0aef5e6" providerId="LiveId" clId="{C2DCAFB5-4EBA-4040-8001-CB04A75CB29E}" dt="2021-03-09T03:01:47.294" v="62"/>
          <ac:spMkLst>
            <pc:docMk/>
            <pc:sldMk cId="482839774" sldId="626"/>
            <ac:spMk id="39968" creationId="{52491430-96F4-40D9-889D-00B589AC941B}"/>
          </ac:spMkLst>
        </pc:spChg>
        <pc:spChg chg="mod">
          <ac:chgData name="欣捷" userId="b965477fa0aef5e6" providerId="LiveId" clId="{C2DCAFB5-4EBA-4040-8001-CB04A75CB29E}" dt="2021-03-09T03:01:47.294" v="62"/>
          <ac:spMkLst>
            <pc:docMk/>
            <pc:sldMk cId="482839774" sldId="626"/>
            <ac:spMk id="39969" creationId="{36F533C4-7978-4F00-87CD-0DC15C416353}"/>
          </ac:spMkLst>
        </pc:spChg>
        <pc:spChg chg="mod">
          <ac:chgData name="欣捷" userId="b965477fa0aef5e6" providerId="LiveId" clId="{C2DCAFB5-4EBA-4040-8001-CB04A75CB29E}" dt="2021-03-09T03:01:47.294" v="62"/>
          <ac:spMkLst>
            <pc:docMk/>
            <pc:sldMk cId="482839774" sldId="626"/>
            <ac:spMk id="39970" creationId="{50F39B49-71F7-44D2-AC96-DA8B3483EDB6}"/>
          </ac:spMkLst>
        </pc:spChg>
        <pc:spChg chg="mod">
          <ac:chgData name="欣捷" userId="b965477fa0aef5e6" providerId="LiveId" clId="{C2DCAFB5-4EBA-4040-8001-CB04A75CB29E}" dt="2021-03-09T03:01:47.294" v="62"/>
          <ac:spMkLst>
            <pc:docMk/>
            <pc:sldMk cId="482839774" sldId="626"/>
            <ac:spMk id="39971" creationId="{561D6FF9-F5AE-44C4-8C38-5E3F67C3F86B}"/>
          </ac:spMkLst>
        </pc:spChg>
        <pc:spChg chg="mod">
          <ac:chgData name="欣捷" userId="b965477fa0aef5e6" providerId="LiveId" clId="{C2DCAFB5-4EBA-4040-8001-CB04A75CB29E}" dt="2021-03-09T03:01:47.294" v="62"/>
          <ac:spMkLst>
            <pc:docMk/>
            <pc:sldMk cId="482839774" sldId="626"/>
            <ac:spMk id="39972" creationId="{B054EA78-7680-4D2A-AEFA-36BAE33B8679}"/>
          </ac:spMkLst>
        </pc:spChg>
        <pc:spChg chg="mod">
          <ac:chgData name="欣捷" userId="b965477fa0aef5e6" providerId="LiveId" clId="{C2DCAFB5-4EBA-4040-8001-CB04A75CB29E}" dt="2021-03-09T03:01:47.294" v="62"/>
          <ac:spMkLst>
            <pc:docMk/>
            <pc:sldMk cId="482839774" sldId="626"/>
            <ac:spMk id="39973" creationId="{723CEA20-BC71-4A66-A96D-1FF8824E167E}"/>
          </ac:spMkLst>
        </pc:spChg>
        <pc:spChg chg="mod">
          <ac:chgData name="欣捷" userId="b965477fa0aef5e6" providerId="LiveId" clId="{C2DCAFB5-4EBA-4040-8001-CB04A75CB29E}" dt="2021-03-09T03:01:47.294" v="62"/>
          <ac:spMkLst>
            <pc:docMk/>
            <pc:sldMk cId="482839774" sldId="626"/>
            <ac:spMk id="39974" creationId="{BD3B6F76-5E85-4559-BD4C-468C64718B1A}"/>
          </ac:spMkLst>
        </pc:spChg>
        <pc:spChg chg="mod">
          <ac:chgData name="欣捷" userId="b965477fa0aef5e6" providerId="LiveId" clId="{C2DCAFB5-4EBA-4040-8001-CB04A75CB29E}" dt="2021-03-09T03:01:47.294" v="62"/>
          <ac:spMkLst>
            <pc:docMk/>
            <pc:sldMk cId="482839774" sldId="626"/>
            <ac:spMk id="39975" creationId="{0C973FD1-192F-40EE-8A98-A232A3621F21}"/>
          </ac:spMkLst>
        </pc:spChg>
        <pc:spChg chg="mod">
          <ac:chgData name="欣捷" userId="b965477fa0aef5e6" providerId="LiveId" clId="{C2DCAFB5-4EBA-4040-8001-CB04A75CB29E}" dt="2021-03-09T03:01:47.294" v="62"/>
          <ac:spMkLst>
            <pc:docMk/>
            <pc:sldMk cId="482839774" sldId="626"/>
            <ac:spMk id="39976" creationId="{E6EA8887-6994-4FDD-820B-9D379C69EC2E}"/>
          </ac:spMkLst>
        </pc:spChg>
        <pc:spChg chg="mod">
          <ac:chgData name="欣捷" userId="b965477fa0aef5e6" providerId="LiveId" clId="{C2DCAFB5-4EBA-4040-8001-CB04A75CB29E}" dt="2021-03-09T03:01:47.294" v="62"/>
          <ac:spMkLst>
            <pc:docMk/>
            <pc:sldMk cId="482839774" sldId="626"/>
            <ac:spMk id="39977" creationId="{1A7AC02A-71FE-4896-9DA1-FE15764B294C}"/>
          </ac:spMkLst>
        </pc:spChg>
        <pc:spChg chg="mod">
          <ac:chgData name="欣捷" userId="b965477fa0aef5e6" providerId="LiveId" clId="{C2DCAFB5-4EBA-4040-8001-CB04A75CB29E}" dt="2021-03-09T03:01:47.294" v="62"/>
          <ac:spMkLst>
            <pc:docMk/>
            <pc:sldMk cId="482839774" sldId="626"/>
            <ac:spMk id="39978" creationId="{DF903C21-C8AB-4F18-9D81-F9981CDCF972}"/>
          </ac:spMkLst>
        </pc:spChg>
        <pc:spChg chg="mod">
          <ac:chgData name="欣捷" userId="b965477fa0aef5e6" providerId="LiveId" clId="{C2DCAFB5-4EBA-4040-8001-CB04A75CB29E}" dt="2021-03-09T03:01:47.294" v="62"/>
          <ac:spMkLst>
            <pc:docMk/>
            <pc:sldMk cId="482839774" sldId="626"/>
            <ac:spMk id="39979" creationId="{38490DF9-354D-4567-B6C5-BE479FD80BA4}"/>
          </ac:spMkLst>
        </pc:spChg>
        <pc:spChg chg="mod">
          <ac:chgData name="欣捷" userId="b965477fa0aef5e6" providerId="LiveId" clId="{C2DCAFB5-4EBA-4040-8001-CB04A75CB29E}" dt="2021-03-09T03:01:47.294" v="62"/>
          <ac:spMkLst>
            <pc:docMk/>
            <pc:sldMk cId="482839774" sldId="626"/>
            <ac:spMk id="39980" creationId="{6F8EB9E7-7666-4AF3-9059-5A2E462C6A79}"/>
          </ac:spMkLst>
        </pc:spChg>
        <pc:spChg chg="mod">
          <ac:chgData name="欣捷" userId="b965477fa0aef5e6" providerId="LiveId" clId="{C2DCAFB5-4EBA-4040-8001-CB04A75CB29E}" dt="2021-03-09T03:01:47.294" v="62"/>
          <ac:spMkLst>
            <pc:docMk/>
            <pc:sldMk cId="482839774" sldId="626"/>
            <ac:spMk id="39981" creationId="{E1A3E0AC-33A9-4148-A621-3BB530C29EBE}"/>
          </ac:spMkLst>
        </pc:spChg>
        <pc:spChg chg="mod">
          <ac:chgData name="欣捷" userId="b965477fa0aef5e6" providerId="LiveId" clId="{C2DCAFB5-4EBA-4040-8001-CB04A75CB29E}" dt="2021-03-09T03:01:47.294" v="62"/>
          <ac:spMkLst>
            <pc:docMk/>
            <pc:sldMk cId="482839774" sldId="626"/>
            <ac:spMk id="39982" creationId="{5B73A884-8863-45E6-B056-B89B99DEAF12}"/>
          </ac:spMkLst>
        </pc:spChg>
        <pc:spChg chg="mod">
          <ac:chgData name="欣捷" userId="b965477fa0aef5e6" providerId="LiveId" clId="{C2DCAFB5-4EBA-4040-8001-CB04A75CB29E}" dt="2021-03-09T03:01:47.294" v="62"/>
          <ac:spMkLst>
            <pc:docMk/>
            <pc:sldMk cId="482839774" sldId="626"/>
            <ac:spMk id="39983" creationId="{BBDB6D5E-8279-42B3-B26A-82FC5AB31991}"/>
          </ac:spMkLst>
        </pc:spChg>
        <pc:spChg chg="mod">
          <ac:chgData name="欣捷" userId="b965477fa0aef5e6" providerId="LiveId" clId="{C2DCAFB5-4EBA-4040-8001-CB04A75CB29E}" dt="2021-03-09T03:01:47.294" v="62"/>
          <ac:spMkLst>
            <pc:docMk/>
            <pc:sldMk cId="482839774" sldId="626"/>
            <ac:spMk id="39984" creationId="{62BB04E1-6B7F-4246-B255-99BD21B00B4D}"/>
          </ac:spMkLst>
        </pc:spChg>
        <pc:spChg chg="mod">
          <ac:chgData name="欣捷" userId="b965477fa0aef5e6" providerId="LiveId" clId="{C2DCAFB5-4EBA-4040-8001-CB04A75CB29E}" dt="2021-03-09T03:01:47.294" v="62"/>
          <ac:spMkLst>
            <pc:docMk/>
            <pc:sldMk cId="482839774" sldId="626"/>
            <ac:spMk id="39985" creationId="{9FDA61D7-E157-4475-A670-053D0412C556}"/>
          </ac:spMkLst>
        </pc:spChg>
        <pc:spChg chg="mod">
          <ac:chgData name="欣捷" userId="b965477fa0aef5e6" providerId="LiveId" clId="{C2DCAFB5-4EBA-4040-8001-CB04A75CB29E}" dt="2021-03-09T03:01:47.294" v="62"/>
          <ac:spMkLst>
            <pc:docMk/>
            <pc:sldMk cId="482839774" sldId="626"/>
            <ac:spMk id="39986" creationId="{FD67A61B-749B-437A-BD83-B277951B7596}"/>
          </ac:spMkLst>
        </pc:spChg>
        <pc:spChg chg="mod">
          <ac:chgData name="欣捷" userId="b965477fa0aef5e6" providerId="LiveId" clId="{C2DCAFB5-4EBA-4040-8001-CB04A75CB29E}" dt="2021-03-09T03:01:47.294" v="62"/>
          <ac:spMkLst>
            <pc:docMk/>
            <pc:sldMk cId="482839774" sldId="626"/>
            <ac:spMk id="39987" creationId="{93AEE2EE-FC22-4A0C-90A0-DD46A35B5D1B}"/>
          </ac:spMkLst>
        </pc:spChg>
        <pc:spChg chg="mod">
          <ac:chgData name="欣捷" userId="b965477fa0aef5e6" providerId="LiveId" clId="{C2DCAFB5-4EBA-4040-8001-CB04A75CB29E}" dt="2021-03-09T03:01:47.294" v="62"/>
          <ac:spMkLst>
            <pc:docMk/>
            <pc:sldMk cId="482839774" sldId="626"/>
            <ac:spMk id="39988" creationId="{920EDD90-548F-44BE-9AF5-F989926E96AE}"/>
          </ac:spMkLst>
        </pc:spChg>
        <pc:spChg chg="mod">
          <ac:chgData name="欣捷" userId="b965477fa0aef5e6" providerId="LiveId" clId="{C2DCAFB5-4EBA-4040-8001-CB04A75CB29E}" dt="2021-03-09T03:01:47.294" v="62"/>
          <ac:spMkLst>
            <pc:docMk/>
            <pc:sldMk cId="482839774" sldId="626"/>
            <ac:spMk id="39989" creationId="{182F73A0-A131-403F-B8E7-C73488AC2FF5}"/>
          </ac:spMkLst>
        </pc:spChg>
        <pc:spChg chg="mod">
          <ac:chgData name="欣捷" userId="b965477fa0aef5e6" providerId="LiveId" clId="{C2DCAFB5-4EBA-4040-8001-CB04A75CB29E}" dt="2021-03-09T03:01:47.294" v="62"/>
          <ac:spMkLst>
            <pc:docMk/>
            <pc:sldMk cId="482839774" sldId="626"/>
            <ac:spMk id="39990" creationId="{E4E184F5-0B43-424A-BB84-8A3817F5CE30}"/>
          </ac:spMkLst>
        </pc:spChg>
        <pc:spChg chg="mod">
          <ac:chgData name="欣捷" userId="b965477fa0aef5e6" providerId="LiveId" clId="{C2DCAFB5-4EBA-4040-8001-CB04A75CB29E}" dt="2021-03-09T03:01:47.294" v="62"/>
          <ac:spMkLst>
            <pc:docMk/>
            <pc:sldMk cId="482839774" sldId="626"/>
            <ac:spMk id="39991" creationId="{733AD41B-2DE4-4D9F-9D45-1FF457B183E1}"/>
          </ac:spMkLst>
        </pc:spChg>
        <pc:spChg chg="mod">
          <ac:chgData name="欣捷" userId="b965477fa0aef5e6" providerId="LiveId" clId="{C2DCAFB5-4EBA-4040-8001-CB04A75CB29E}" dt="2021-03-09T03:01:47.294" v="62"/>
          <ac:spMkLst>
            <pc:docMk/>
            <pc:sldMk cId="482839774" sldId="626"/>
            <ac:spMk id="39992" creationId="{8695BAE8-6ABE-47F1-A6E4-E58A0D574CD5}"/>
          </ac:spMkLst>
        </pc:spChg>
        <pc:grpChg chg="mod">
          <ac:chgData name="欣捷" userId="b965477fa0aef5e6" providerId="LiveId" clId="{C2DCAFB5-4EBA-4040-8001-CB04A75CB29E}" dt="2021-03-09T07:13:26.491" v="66"/>
          <ac:grpSpMkLst>
            <pc:docMk/>
            <pc:sldMk cId="482839774" sldId="626"/>
            <ac:grpSpMk id="39940" creationId="{B603C35F-AEDB-4650-8C5A-1E47A17B280D}"/>
          </ac:grpSpMkLst>
        </pc:grpChg>
        <pc:grpChg chg="mod">
          <ac:chgData name="欣捷" userId="b965477fa0aef5e6" providerId="LiveId" clId="{C2DCAFB5-4EBA-4040-8001-CB04A75CB29E}" dt="2021-03-09T07:13:18.796" v="64"/>
          <ac:grpSpMkLst>
            <pc:docMk/>
            <pc:sldMk cId="482839774" sldId="626"/>
            <ac:grpSpMk id="39941" creationId="{A717510F-38D8-42AD-9023-79B0C830DA98}"/>
          </ac:grpSpMkLst>
        </pc:grpChg>
        <pc:grpChg chg="mod">
          <ac:chgData name="欣捷" userId="b965477fa0aef5e6" providerId="LiveId" clId="{C2DCAFB5-4EBA-4040-8001-CB04A75CB29E}" dt="2021-03-09T03:01:47.294" v="62"/>
          <ac:grpSpMkLst>
            <pc:docMk/>
            <pc:sldMk cId="482839774" sldId="626"/>
            <ac:grpSpMk id="39943" creationId="{8FA85E8E-5AA0-43D4-9483-D29D930EA7D9}"/>
          </ac:grpSpMkLst>
        </pc:grpChg>
        <pc:grpChg chg="mod">
          <ac:chgData name="欣捷" userId="b965477fa0aef5e6" providerId="LiveId" clId="{C2DCAFB5-4EBA-4040-8001-CB04A75CB29E}" dt="2021-03-09T03:01:47.294" v="62"/>
          <ac:grpSpMkLst>
            <pc:docMk/>
            <pc:sldMk cId="482839774" sldId="626"/>
            <ac:grpSpMk id="39967" creationId="{B1F25AFE-8832-4242-89A2-246953D9D3E8}"/>
          </ac:grpSpMkLst>
        </pc:grpChg>
      </pc:sldChg>
      <pc:sldChg chg="modSp mod modAnim">
        <pc:chgData name="欣捷" userId="b965477fa0aef5e6" providerId="LiveId" clId="{C2DCAFB5-4EBA-4040-8001-CB04A75CB29E}" dt="2021-03-09T07:25:58.323" v="70"/>
        <pc:sldMkLst>
          <pc:docMk/>
          <pc:sldMk cId="0" sldId="627"/>
        </pc:sldMkLst>
        <pc:spChg chg="mod">
          <ac:chgData name="欣捷" userId="b965477fa0aef5e6" providerId="LiveId" clId="{C2DCAFB5-4EBA-4040-8001-CB04A75CB29E}" dt="2021-03-09T03:01:47.294" v="62"/>
          <ac:spMkLst>
            <pc:docMk/>
            <pc:sldMk cId="0" sldId="627"/>
            <ac:spMk id="40962" creationId="{359BFB07-A038-4D0E-8893-6727C8C42DFA}"/>
          </ac:spMkLst>
        </pc:spChg>
        <pc:spChg chg="mod">
          <ac:chgData name="欣捷" userId="b965477fa0aef5e6" providerId="LiveId" clId="{C2DCAFB5-4EBA-4040-8001-CB04A75CB29E}" dt="2021-03-09T03:01:47.294" v="62"/>
          <ac:spMkLst>
            <pc:docMk/>
            <pc:sldMk cId="0" sldId="627"/>
            <ac:spMk id="40963" creationId="{D68492F8-0C9E-472A-8909-92743AB04392}"/>
          </ac:spMkLst>
        </pc:spChg>
        <pc:spChg chg="mod">
          <ac:chgData name="欣捷" userId="b965477fa0aef5e6" providerId="LiveId" clId="{C2DCAFB5-4EBA-4040-8001-CB04A75CB29E}" dt="2021-03-09T03:01:47.294" v="62"/>
          <ac:spMkLst>
            <pc:docMk/>
            <pc:sldMk cId="0" sldId="627"/>
            <ac:spMk id="40966" creationId="{2805AC9A-CE25-477F-80A2-A2EC778A675C}"/>
          </ac:spMkLst>
        </pc:spChg>
        <pc:spChg chg="mod">
          <ac:chgData name="欣捷" userId="b965477fa0aef5e6" providerId="LiveId" clId="{C2DCAFB5-4EBA-4040-8001-CB04A75CB29E}" dt="2021-03-09T03:01:47.294" v="62"/>
          <ac:spMkLst>
            <pc:docMk/>
            <pc:sldMk cId="0" sldId="627"/>
            <ac:spMk id="40968" creationId="{787D02FF-A0B8-4074-82BE-7ECA8D3F0DB7}"/>
          </ac:spMkLst>
        </pc:spChg>
        <pc:spChg chg="mod">
          <ac:chgData name="欣捷" userId="b965477fa0aef5e6" providerId="LiveId" clId="{C2DCAFB5-4EBA-4040-8001-CB04A75CB29E}" dt="2021-03-09T03:01:47.294" v="62"/>
          <ac:spMkLst>
            <pc:docMk/>
            <pc:sldMk cId="0" sldId="627"/>
            <ac:spMk id="40969" creationId="{51065862-07F4-497F-9595-AEBD66F8D52F}"/>
          </ac:spMkLst>
        </pc:spChg>
        <pc:spChg chg="mod">
          <ac:chgData name="欣捷" userId="b965477fa0aef5e6" providerId="LiveId" clId="{C2DCAFB5-4EBA-4040-8001-CB04A75CB29E}" dt="2021-03-09T03:01:47.294" v="62"/>
          <ac:spMkLst>
            <pc:docMk/>
            <pc:sldMk cId="0" sldId="627"/>
            <ac:spMk id="40970" creationId="{5E8E0F41-D87B-4C87-898F-307CC27BE21F}"/>
          </ac:spMkLst>
        </pc:spChg>
        <pc:spChg chg="mod">
          <ac:chgData name="欣捷" userId="b965477fa0aef5e6" providerId="LiveId" clId="{C2DCAFB5-4EBA-4040-8001-CB04A75CB29E}" dt="2021-03-09T03:01:47.294" v="62"/>
          <ac:spMkLst>
            <pc:docMk/>
            <pc:sldMk cId="0" sldId="627"/>
            <ac:spMk id="40971" creationId="{F0910991-4578-4481-987D-5526135E16C4}"/>
          </ac:spMkLst>
        </pc:spChg>
        <pc:spChg chg="mod">
          <ac:chgData name="欣捷" userId="b965477fa0aef5e6" providerId="LiveId" clId="{C2DCAFB5-4EBA-4040-8001-CB04A75CB29E}" dt="2021-03-09T03:01:47.294" v="62"/>
          <ac:spMkLst>
            <pc:docMk/>
            <pc:sldMk cId="0" sldId="627"/>
            <ac:spMk id="40972" creationId="{BD24EB0C-B464-49B2-A24B-C6BB792EF41B}"/>
          </ac:spMkLst>
        </pc:spChg>
        <pc:spChg chg="mod">
          <ac:chgData name="欣捷" userId="b965477fa0aef5e6" providerId="LiveId" clId="{C2DCAFB5-4EBA-4040-8001-CB04A75CB29E}" dt="2021-03-09T03:01:47.294" v="62"/>
          <ac:spMkLst>
            <pc:docMk/>
            <pc:sldMk cId="0" sldId="627"/>
            <ac:spMk id="40973" creationId="{D821C664-5A18-499A-A079-24FC4C6459E0}"/>
          </ac:spMkLst>
        </pc:spChg>
        <pc:spChg chg="mod">
          <ac:chgData name="欣捷" userId="b965477fa0aef5e6" providerId="LiveId" clId="{C2DCAFB5-4EBA-4040-8001-CB04A75CB29E}" dt="2021-03-09T03:01:47.294" v="62"/>
          <ac:spMkLst>
            <pc:docMk/>
            <pc:sldMk cId="0" sldId="627"/>
            <ac:spMk id="40974" creationId="{1194C150-966F-4E7A-B6DF-FEA8E3B6E907}"/>
          </ac:spMkLst>
        </pc:spChg>
        <pc:spChg chg="mod">
          <ac:chgData name="欣捷" userId="b965477fa0aef5e6" providerId="LiveId" clId="{C2DCAFB5-4EBA-4040-8001-CB04A75CB29E}" dt="2021-03-09T03:01:47.294" v="62"/>
          <ac:spMkLst>
            <pc:docMk/>
            <pc:sldMk cId="0" sldId="627"/>
            <ac:spMk id="40975" creationId="{314E7E7A-5088-4ADC-B844-54CCCFB9E828}"/>
          </ac:spMkLst>
        </pc:spChg>
        <pc:spChg chg="mod">
          <ac:chgData name="欣捷" userId="b965477fa0aef5e6" providerId="LiveId" clId="{C2DCAFB5-4EBA-4040-8001-CB04A75CB29E}" dt="2021-03-09T03:01:47.294" v="62"/>
          <ac:spMkLst>
            <pc:docMk/>
            <pc:sldMk cId="0" sldId="627"/>
            <ac:spMk id="40976" creationId="{5E0BB45E-D7C7-45D3-B11F-2557FFB7D5CA}"/>
          </ac:spMkLst>
        </pc:spChg>
        <pc:spChg chg="mod">
          <ac:chgData name="欣捷" userId="b965477fa0aef5e6" providerId="LiveId" clId="{C2DCAFB5-4EBA-4040-8001-CB04A75CB29E}" dt="2021-03-09T03:01:47.294" v="62"/>
          <ac:spMkLst>
            <pc:docMk/>
            <pc:sldMk cId="0" sldId="627"/>
            <ac:spMk id="40977" creationId="{9F08E7DF-35C6-4471-A83D-9651E611959E}"/>
          </ac:spMkLst>
        </pc:spChg>
        <pc:spChg chg="mod">
          <ac:chgData name="欣捷" userId="b965477fa0aef5e6" providerId="LiveId" clId="{C2DCAFB5-4EBA-4040-8001-CB04A75CB29E}" dt="2021-03-09T03:01:47.294" v="62"/>
          <ac:spMkLst>
            <pc:docMk/>
            <pc:sldMk cId="0" sldId="627"/>
            <ac:spMk id="40978" creationId="{A34DA97E-3A82-4FD9-B9C6-4C592153D600}"/>
          </ac:spMkLst>
        </pc:spChg>
        <pc:spChg chg="mod">
          <ac:chgData name="欣捷" userId="b965477fa0aef5e6" providerId="LiveId" clId="{C2DCAFB5-4EBA-4040-8001-CB04A75CB29E}" dt="2021-03-09T03:01:47.294" v="62"/>
          <ac:spMkLst>
            <pc:docMk/>
            <pc:sldMk cId="0" sldId="627"/>
            <ac:spMk id="40979" creationId="{FBB8F337-0E5E-46BF-B633-3A307C75CD64}"/>
          </ac:spMkLst>
        </pc:spChg>
        <pc:spChg chg="mod">
          <ac:chgData name="欣捷" userId="b965477fa0aef5e6" providerId="LiveId" clId="{C2DCAFB5-4EBA-4040-8001-CB04A75CB29E}" dt="2021-03-09T03:01:47.294" v="62"/>
          <ac:spMkLst>
            <pc:docMk/>
            <pc:sldMk cId="0" sldId="627"/>
            <ac:spMk id="40980" creationId="{5116E4D6-6B28-4175-A133-7F67FC253DA7}"/>
          </ac:spMkLst>
        </pc:spChg>
        <pc:spChg chg="mod">
          <ac:chgData name="欣捷" userId="b965477fa0aef5e6" providerId="LiveId" clId="{C2DCAFB5-4EBA-4040-8001-CB04A75CB29E}" dt="2021-03-09T03:01:47.294" v="62"/>
          <ac:spMkLst>
            <pc:docMk/>
            <pc:sldMk cId="0" sldId="627"/>
            <ac:spMk id="40981" creationId="{D4FC7A76-0E02-40BD-8F37-B62FA7CF45DB}"/>
          </ac:spMkLst>
        </pc:spChg>
        <pc:spChg chg="mod">
          <ac:chgData name="欣捷" userId="b965477fa0aef5e6" providerId="LiveId" clId="{C2DCAFB5-4EBA-4040-8001-CB04A75CB29E}" dt="2021-03-09T03:01:47.294" v="62"/>
          <ac:spMkLst>
            <pc:docMk/>
            <pc:sldMk cId="0" sldId="627"/>
            <ac:spMk id="40982" creationId="{7B4090B6-0FAA-41F3-BE78-6B6C383EF2D4}"/>
          </ac:spMkLst>
        </pc:spChg>
        <pc:spChg chg="mod">
          <ac:chgData name="欣捷" userId="b965477fa0aef5e6" providerId="LiveId" clId="{C2DCAFB5-4EBA-4040-8001-CB04A75CB29E}" dt="2021-03-09T03:01:47.294" v="62"/>
          <ac:spMkLst>
            <pc:docMk/>
            <pc:sldMk cId="0" sldId="627"/>
            <ac:spMk id="40983" creationId="{E770A411-2923-498A-BEF2-3B403E918A92}"/>
          </ac:spMkLst>
        </pc:spChg>
        <pc:spChg chg="mod">
          <ac:chgData name="欣捷" userId="b965477fa0aef5e6" providerId="LiveId" clId="{C2DCAFB5-4EBA-4040-8001-CB04A75CB29E}" dt="2021-03-09T03:01:47.294" v="62"/>
          <ac:spMkLst>
            <pc:docMk/>
            <pc:sldMk cId="0" sldId="627"/>
            <ac:spMk id="40984" creationId="{7AF8FB03-5924-4ECB-BDD9-1FC8DA536F8C}"/>
          </ac:spMkLst>
        </pc:spChg>
        <pc:spChg chg="mod">
          <ac:chgData name="欣捷" userId="b965477fa0aef5e6" providerId="LiveId" clId="{C2DCAFB5-4EBA-4040-8001-CB04A75CB29E}" dt="2021-03-09T03:01:47.294" v="62"/>
          <ac:spMkLst>
            <pc:docMk/>
            <pc:sldMk cId="0" sldId="627"/>
            <ac:spMk id="40985" creationId="{483EABDB-3D49-4AF2-BED5-D938F1174BBD}"/>
          </ac:spMkLst>
        </pc:spChg>
        <pc:spChg chg="mod">
          <ac:chgData name="欣捷" userId="b965477fa0aef5e6" providerId="LiveId" clId="{C2DCAFB5-4EBA-4040-8001-CB04A75CB29E}" dt="2021-03-09T03:01:47.294" v="62"/>
          <ac:spMkLst>
            <pc:docMk/>
            <pc:sldMk cId="0" sldId="627"/>
            <ac:spMk id="40986" creationId="{F7E82B3E-F392-4793-AA53-9B907C47877D}"/>
          </ac:spMkLst>
        </pc:spChg>
        <pc:spChg chg="mod">
          <ac:chgData name="欣捷" userId="b965477fa0aef5e6" providerId="LiveId" clId="{C2DCAFB5-4EBA-4040-8001-CB04A75CB29E}" dt="2021-03-09T03:01:47.294" v="62"/>
          <ac:spMkLst>
            <pc:docMk/>
            <pc:sldMk cId="0" sldId="627"/>
            <ac:spMk id="40987" creationId="{69EE8916-B838-481C-9716-2287A4FA13DC}"/>
          </ac:spMkLst>
        </pc:spChg>
        <pc:spChg chg="mod">
          <ac:chgData name="欣捷" userId="b965477fa0aef5e6" providerId="LiveId" clId="{C2DCAFB5-4EBA-4040-8001-CB04A75CB29E}" dt="2021-03-09T03:01:47.294" v="62"/>
          <ac:spMkLst>
            <pc:docMk/>
            <pc:sldMk cId="0" sldId="627"/>
            <ac:spMk id="40988" creationId="{1675697A-13CF-4F0A-A5BC-FB3E79A5A7A0}"/>
          </ac:spMkLst>
        </pc:spChg>
        <pc:spChg chg="mod">
          <ac:chgData name="欣捷" userId="b965477fa0aef5e6" providerId="LiveId" clId="{C2DCAFB5-4EBA-4040-8001-CB04A75CB29E}" dt="2021-03-09T03:01:47.294" v="62"/>
          <ac:spMkLst>
            <pc:docMk/>
            <pc:sldMk cId="0" sldId="627"/>
            <ac:spMk id="40989" creationId="{88D6C8BA-F557-4BF8-9830-ED4D7A310482}"/>
          </ac:spMkLst>
        </pc:spChg>
        <pc:spChg chg="mod">
          <ac:chgData name="欣捷" userId="b965477fa0aef5e6" providerId="LiveId" clId="{C2DCAFB5-4EBA-4040-8001-CB04A75CB29E}" dt="2021-03-09T07:25:39.960" v="67" actId="1076"/>
          <ac:spMkLst>
            <pc:docMk/>
            <pc:sldMk cId="0" sldId="627"/>
            <ac:spMk id="179229" creationId="{CF77134F-0075-4A37-B851-C912C7A3ABEA}"/>
          </ac:spMkLst>
        </pc:spChg>
        <pc:grpChg chg="mod">
          <ac:chgData name="欣捷" userId="b965477fa0aef5e6" providerId="LiveId" clId="{C2DCAFB5-4EBA-4040-8001-CB04A75CB29E}" dt="2021-03-09T07:25:58.323" v="70"/>
          <ac:grpSpMkLst>
            <pc:docMk/>
            <pc:sldMk cId="0" sldId="627"/>
            <ac:grpSpMk id="40964" creationId="{84B9A661-B1EC-4FF6-A872-877028C6E883}"/>
          </ac:grpSpMkLst>
        </pc:grpChg>
        <pc:grpChg chg="mod">
          <ac:chgData name="欣捷" userId="b965477fa0aef5e6" providerId="LiveId" clId="{C2DCAFB5-4EBA-4040-8001-CB04A75CB29E}" dt="2021-03-09T03:01:47.294" v="62"/>
          <ac:grpSpMkLst>
            <pc:docMk/>
            <pc:sldMk cId="0" sldId="627"/>
            <ac:grpSpMk id="40967" creationId="{D925062D-5EE7-4A48-941C-6E7EC8BFC992}"/>
          </ac:grpSpMkLst>
        </pc:grpChg>
      </pc:sldChg>
      <pc:sldChg chg="modSp mod">
        <pc:chgData name="欣捷" userId="b965477fa0aef5e6" providerId="LiveId" clId="{C2DCAFB5-4EBA-4040-8001-CB04A75CB29E}" dt="2021-03-09T03:01:47.294" v="62"/>
        <pc:sldMkLst>
          <pc:docMk/>
          <pc:sldMk cId="0" sldId="628"/>
        </pc:sldMkLst>
        <pc:spChg chg="mod">
          <ac:chgData name="欣捷" userId="b965477fa0aef5e6" providerId="LiveId" clId="{C2DCAFB5-4EBA-4040-8001-CB04A75CB29E}" dt="2021-03-09T03:01:47.294" v="62"/>
          <ac:spMkLst>
            <pc:docMk/>
            <pc:sldMk cId="0" sldId="628"/>
            <ac:spMk id="41986" creationId="{92AD7DB6-520F-4578-AB18-EE08F7C69838}"/>
          </ac:spMkLst>
        </pc:spChg>
        <pc:spChg chg="mod">
          <ac:chgData name="欣捷" userId="b965477fa0aef5e6" providerId="LiveId" clId="{C2DCAFB5-4EBA-4040-8001-CB04A75CB29E}" dt="2021-03-09T03:01:47.294" v="62"/>
          <ac:spMkLst>
            <pc:docMk/>
            <pc:sldMk cId="0" sldId="628"/>
            <ac:spMk id="41987" creationId="{D196C8C2-D528-4427-A07A-E29FABE75C0C}"/>
          </ac:spMkLst>
        </pc:spChg>
      </pc:sldChg>
      <pc:sldChg chg="modSp mod">
        <pc:chgData name="欣捷" userId="b965477fa0aef5e6" providerId="LiveId" clId="{C2DCAFB5-4EBA-4040-8001-CB04A75CB29E}" dt="2021-03-09T03:01:47.294" v="62"/>
        <pc:sldMkLst>
          <pc:docMk/>
          <pc:sldMk cId="0" sldId="629"/>
        </pc:sldMkLst>
        <pc:spChg chg="mod">
          <ac:chgData name="欣捷" userId="b965477fa0aef5e6" providerId="LiveId" clId="{C2DCAFB5-4EBA-4040-8001-CB04A75CB29E}" dt="2021-03-09T03:01:47.294" v="62"/>
          <ac:spMkLst>
            <pc:docMk/>
            <pc:sldMk cId="0" sldId="629"/>
            <ac:spMk id="43010" creationId="{E6528E2D-852C-4627-B5DB-34B69C1BEAED}"/>
          </ac:spMkLst>
        </pc:spChg>
        <pc:spChg chg="mod">
          <ac:chgData name="欣捷" userId="b965477fa0aef5e6" providerId="LiveId" clId="{C2DCAFB5-4EBA-4040-8001-CB04A75CB29E}" dt="2021-03-09T03:01:47.294" v="62"/>
          <ac:spMkLst>
            <pc:docMk/>
            <pc:sldMk cId="0" sldId="629"/>
            <ac:spMk id="43011" creationId="{C908A308-5318-40EE-A9CC-D0D79D3B5B53}"/>
          </ac:spMkLst>
        </pc:spChg>
      </pc:sldChg>
      <pc:sldChg chg="modSp mod">
        <pc:chgData name="欣捷" userId="b965477fa0aef5e6" providerId="LiveId" clId="{C2DCAFB5-4EBA-4040-8001-CB04A75CB29E}" dt="2021-03-09T07:29:23.386" v="76" actId="2710"/>
        <pc:sldMkLst>
          <pc:docMk/>
          <pc:sldMk cId="0" sldId="630"/>
        </pc:sldMkLst>
        <pc:spChg chg="mod">
          <ac:chgData name="欣捷" userId="b965477fa0aef5e6" providerId="LiveId" clId="{C2DCAFB5-4EBA-4040-8001-CB04A75CB29E}" dt="2021-03-09T03:01:47.294" v="62"/>
          <ac:spMkLst>
            <pc:docMk/>
            <pc:sldMk cId="0" sldId="630"/>
            <ac:spMk id="44034" creationId="{A28071D3-105A-4E8E-9902-8E353AC989D8}"/>
          </ac:spMkLst>
        </pc:spChg>
        <pc:spChg chg="mod">
          <ac:chgData name="欣捷" userId="b965477fa0aef5e6" providerId="LiveId" clId="{C2DCAFB5-4EBA-4040-8001-CB04A75CB29E}" dt="2021-03-09T07:29:23.386" v="76" actId="2710"/>
          <ac:spMkLst>
            <pc:docMk/>
            <pc:sldMk cId="0" sldId="630"/>
            <ac:spMk id="44035" creationId="{A77C64AC-7C4B-4853-859D-68031B7FFE8F}"/>
          </ac:spMkLst>
        </pc:spChg>
      </pc:sldChg>
      <pc:sldChg chg="modSp mod">
        <pc:chgData name="欣捷" userId="b965477fa0aef5e6" providerId="LiveId" clId="{C2DCAFB5-4EBA-4040-8001-CB04A75CB29E}" dt="2021-03-09T07:28:10.767" v="71" actId="2710"/>
        <pc:sldMkLst>
          <pc:docMk/>
          <pc:sldMk cId="0" sldId="631"/>
        </pc:sldMkLst>
        <pc:spChg chg="mod">
          <ac:chgData name="欣捷" userId="b965477fa0aef5e6" providerId="LiveId" clId="{C2DCAFB5-4EBA-4040-8001-CB04A75CB29E}" dt="2021-03-09T03:01:47.294" v="62"/>
          <ac:spMkLst>
            <pc:docMk/>
            <pc:sldMk cId="0" sldId="631"/>
            <ac:spMk id="45058" creationId="{9D114B1D-9475-4187-A5D4-BF243A282323}"/>
          </ac:spMkLst>
        </pc:spChg>
        <pc:spChg chg="mod">
          <ac:chgData name="欣捷" userId="b965477fa0aef5e6" providerId="LiveId" clId="{C2DCAFB5-4EBA-4040-8001-CB04A75CB29E}" dt="2021-03-09T07:28:10.767" v="71" actId="2710"/>
          <ac:spMkLst>
            <pc:docMk/>
            <pc:sldMk cId="0" sldId="631"/>
            <ac:spMk id="45059" creationId="{9C04B89C-2CC4-47EE-BB08-D1C9904EF7FC}"/>
          </ac:spMkLst>
        </pc:spChg>
      </pc:sldChg>
      <pc:sldChg chg="modSp mod">
        <pc:chgData name="欣捷" userId="b965477fa0aef5e6" providerId="LiveId" clId="{C2DCAFB5-4EBA-4040-8001-CB04A75CB29E}" dt="2021-03-09T08:18:47.919" v="81" actId="1076"/>
        <pc:sldMkLst>
          <pc:docMk/>
          <pc:sldMk cId="0" sldId="632"/>
        </pc:sldMkLst>
        <pc:spChg chg="mod">
          <ac:chgData name="欣捷" userId="b965477fa0aef5e6" providerId="LiveId" clId="{C2DCAFB5-4EBA-4040-8001-CB04A75CB29E}" dt="2021-03-09T03:01:47.294" v="62"/>
          <ac:spMkLst>
            <pc:docMk/>
            <pc:sldMk cId="0" sldId="632"/>
            <ac:spMk id="46082" creationId="{10D30C34-FF62-4ADA-9567-C12E77860D98}"/>
          </ac:spMkLst>
        </pc:spChg>
        <pc:spChg chg="mod">
          <ac:chgData name="欣捷" userId="b965477fa0aef5e6" providerId="LiveId" clId="{C2DCAFB5-4EBA-4040-8001-CB04A75CB29E}" dt="2021-03-09T03:01:47.294" v="62"/>
          <ac:spMkLst>
            <pc:docMk/>
            <pc:sldMk cId="0" sldId="632"/>
            <ac:spMk id="46084" creationId="{88481425-BFDA-43F4-94B8-530455B887F5}"/>
          </ac:spMkLst>
        </pc:spChg>
        <pc:spChg chg="mod">
          <ac:chgData name="欣捷" userId="b965477fa0aef5e6" providerId="LiveId" clId="{C2DCAFB5-4EBA-4040-8001-CB04A75CB29E}" dt="2021-03-09T07:45:52.077" v="79" actId="1076"/>
          <ac:spMkLst>
            <pc:docMk/>
            <pc:sldMk cId="0" sldId="632"/>
            <ac:spMk id="46088" creationId="{7A36B0B4-20FA-424C-BF3F-9D770EEFEE37}"/>
          </ac:spMkLst>
        </pc:spChg>
        <pc:spChg chg="mod">
          <ac:chgData name="欣捷" userId="b965477fa0aef5e6" providerId="LiveId" clId="{C2DCAFB5-4EBA-4040-8001-CB04A75CB29E}" dt="2021-03-09T07:45:52.077" v="79" actId="1076"/>
          <ac:spMkLst>
            <pc:docMk/>
            <pc:sldMk cId="0" sldId="632"/>
            <ac:spMk id="46090" creationId="{83028EBA-FF69-446B-9BB1-DB37D8C515C7}"/>
          </ac:spMkLst>
        </pc:spChg>
        <pc:spChg chg="mod">
          <ac:chgData name="欣捷" userId="b965477fa0aef5e6" providerId="LiveId" clId="{C2DCAFB5-4EBA-4040-8001-CB04A75CB29E}" dt="2021-03-09T07:45:52.077" v="79" actId="1076"/>
          <ac:spMkLst>
            <pc:docMk/>
            <pc:sldMk cId="0" sldId="632"/>
            <ac:spMk id="46091" creationId="{21AA2D1E-5FBC-4B56-9ABD-4885F2AF987D}"/>
          </ac:spMkLst>
        </pc:spChg>
        <pc:spChg chg="mod">
          <ac:chgData name="欣捷" userId="b965477fa0aef5e6" providerId="LiveId" clId="{C2DCAFB5-4EBA-4040-8001-CB04A75CB29E}" dt="2021-03-09T07:45:52.077" v="79" actId="1076"/>
          <ac:spMkLst>
            <pc:docMk/>
            <pc:sldMk cId="0" sldId="632"/>
            <ac:spMk id="46092" creationId="{CB79BA96-627D-4E23-AD83-6CB82123E774}"/>
          </ac:spMkLst>
        </pc:spChg>
        <pc:spChg chg="mod">
          <ac:chgData name="欣捷" userId="b965477fa0aef5e6" providerId="LiveId" clId="{C2DCAFB5-4EBA-4040-8001-CB04A75CB29E}" dt="2021-03-09T07:45:52.077" v="79" actId="1076"/>
          <ac:spMkLst>
            <pc:docMk/>
            <pc:sldMk cId="0" sldId="632"/>
            <ac:spMk id="46093" creationId="{DBED2B40-158F-4FFD-8FAF-5ABA98B5AE48}"/>
          </ac:spMkLst>
        </pc:spChg>
        <pc:spChg chg="mod">
          <ac:chgData name="欣捷" userId="b965477fa0aef5e6" providerId="LiveId" clId="{C2DCAFB5-4EBA-4040-8001-CB04A75CB29E}" dt="2021-03-09T07:45:52.077" v="79" actId="1076"/>
          <ac:spMkLst>
            <pc:docMk/>
            <pc:sldMk cId="0" sldId="632"/>
            <ac:spMk id="46094" creationId="{7A4DD71C-B01A-4127-B7E3-792BFC99CEDA}"/>
          </ac:spMkLst>
        </pc:spChg>
        <pc:spChg chg="mod">
          <ac:chgData name="欣捷" userId="b965477fa0aef5e6" providerId="LiveId" clId="{C2DCAFB5-4EBA-4040-8001-CB04A75CB29E}" dt="2021-03-09T07:45:52.077" v="79" actId="1076"/>
          <ac:spMkLst>
            <pc:docMk/>
            <pc:sldMk cId="0" sldId="632"/>
            <ac:spMk id="46095" creationId="{B0B50612-275B-4D18-B35C-A7DA1022BEB7}"/>
          </ac:spMkLst>
        </pc:spChg>
        <pc:spChg chg="mod">
          <ac:chgData name="欣捷" userId="b965477fa0aef5e6" providerId="LiveId" clId="{C2DCAFB5-4EBA-4040-8001-CB04A75CB29E}" dt="2021-03-09T07:45:52.077" v="79" actId="1076"/>
          <ac:spMkLst>
            <pc:docMk/>
            <pc:sldMk cId="0" sldId="632"/>
            <ac:spMk id="46096" creationId="{8E76314B-9009-488B-9C67-EA384C9ED1E3}"/>
          </ac:spMkLst>
        </pc:spChg>
        <pc:spChg chg="mod">
          <ac:chgData name="欣捷" userId="b965477fa0aef5e6" providerId="LiveId" clId="{C2DCAFB5-4EBA-4040-8001-CB04A75CB29E}" dt="2021-03-09T07:45:52.077" v="79" actId="1076"/>
          <ac:spMkLst>
            <pc:docMk/>
            <pc:sldMk cId="0" sldId="632"/>
            <ac:spMk id="46097" creationId="{82BC4FB2-24A0-4576-9770-03E1CB5862B5}"/>
          </ac:spMkLst>
        </pc:spChg>
        <pc:spChg chg="mod">
          <ac:chgData name="欣捷" userId="b965477fa0aef5e6" providerId="LiveId" clId="{C2DCAFB5-4EBA-4040-8001-CB04A75CB29E}" dt="2021-03-09T07:45:52.077" v="79" actId="1076"/>
          <ac:spMkLst>
            <pc:docMk/>
            <pc:sldMk cId="0" sldId="632"/>
            <ac:spMk id="46098" creationId="{0794CC75-8A99-4B74-85C7-171E96BABF5D}"/>
          </ac:spMkLst>
        </pc:spChg>
        <pc:spChg chg="mod">
          <ac:chgData name="欣捷" userId="b965477fa0aef5e6" providerId="LiveId" clId="{C2DCAFB5-4EBA-4040-8001-CB04A75CB29E}" dt="2021-03-09T07:45:52.077" v="79" actId="1076"/>
          <ac:spMkLst>
            <pc:docMk/>
            <pc:sldMk cId="0" sldId="632"/>
            <ac:spMk id="46099" creationId="{FE413D0E-46C5-47FD-97F7-F0FD628E54A1}"/>
          </ac:spMkLst>
        </pc:spChg>
        <pc:spChg chg="mod">
          <ac:chgData name="欣捷" userId="b965477fa0aef5e6" providerId="LiveId" clId="{C2DCAFB5-4EBA-4040-8001-CB04A75CB29E}" dt="2021-03-09T07:45:52.077" v="79" actId="1076"/>
          <ac:spMkLst>
            <pc:docMk/>
            <pc:sldMk cId="0" sldId="632"/>
            <ac:spMk id="46100" creationId="{54B37356-B3DF-4F80-B6A3-7E5E287F38B2}"/>
          </ac:spMkLst>
        </pc:spChg>
        <pc:spChg chg="mod">
          <ac:chgData name="欣捷" userId="b965477fa0aef5e6" providerId="LiveId" clId="{C2DCAFB5-4EBA-4040-8001-CB04A75CB29E}" dt="2021-03-09T07:45:52.077" v="79" actId="1076"/>
          <ac:spMkLst>
            <pc:docMk/>
            <pc:sldMk cId="0" sldId="632"/>
            <ac:spMk id="46101" creationId="{B7DFECC0-612C-45A5-A623-99DB025A63A3}"/>
          </ac:spMkLst>
        </pc:spChg>
        <pc:spChg chg="mod">
          <ac:chgData name="欣捷" userId="b965477fa0aef5e6" providerId="LiveId" clId="{C2DCAFB5-4EBA-4040-8001-CB04A75CB29E}" dt="2021-03-09T07:45:52.077" v="79" actId="1076"/>
          <ac:spMkLst>
            <pc:docMk/>
            <pc:sldMk cId="0" sldId="632"/>
            <ac:spMk id="46102" creationId="{4C1ABA1D-F07F-411F-AD8E-2E5A2DA51687}"/>
          </ac:spMkLst>
        </pc:spChg>
        <pc:spChg chg="mod">
          <ac:chgData name="欣捷" userId="b965477fa0aef5e6" providerId="LiveId" clId="{C2DCAFB5-4EBA-4040-8001-CB04A75CB29E}" dt="2021-03-09T07:45:52.077" v="79" actId="1076"/>
          <ac:spMkLst>
            <pc:docMk/>
            <pc:sldMk cId="0" sldId="632"/>
            <ac:spMk id="46103" creationId="{690688E1-4EFA-4386-8114-471C9699FD33}"/>
          </ac:spMkLst>
        </pc:spChg>
        <pc:spChg chg="mod">
          <ac:chgData name="欣捷" userId="b965477fa0aef5e6" providerId="LiveId" clId="{C2DCAFB5-4EBA-4040-8001-CB04A75CB29E}" dt="2021-03-09T07:45:52.077" v="79" actId="1076"/>
          <ac:spMkLst>
            <pc:docMk/>
            <pc:sldMk cId="0" sldId="632"/>
            <ac:spMk id="46104" creationId="{FD8D3371-5C6B-4B6B-AEB4-726BD999E193}"/>
          </ac:spMkLst>
        </pc:spChg>
        <pc:spChg chg="mod">
          <ac:chgData name="欣捷" userId="b965477fa0aef5e6" providerId="LiveId" clId="{C2DCAFB5-4EBA-4040-8001-CB04A75CB29E}" dt="2021-03-09T07:45:52.077" v="79" actId="1076"/>
          <ac:spMkLst>
            <pc:docMk/>
            <pc:sldMk cId="0" sldId="632"/>
            <ac:spMk id="46105" creationId="{69C4802C-6CF8-449B-9E4C-81CC845437F9}"/>
          </ac:spMkLst>
        </pc:spChg>
        <pc:spChg chg="mod">
          <ac:chgData name="欣捷" userId="b965477fa0aef5e6" providerId="LiveId" clId="{C2DCAFB5-4EBA-4040-8001-CB04A75CB29E}" dt="2021-03-09T07:45:52.077" v="79" actId="1076"/>
          <ac:spMkLst>
            <pc:docMk/>
            <pc:sldMk cId="0" sldId="632"/>
            <ac:spMk id="46106" creationId="{A6FD6593-29B9-4F41-99EE-66032381D184}"/>
          </ac:spMkLst>
        </pc:spChg>
        <pc:spChg chg="mod">
          <ac:chgData name="欣捷" userId="b965477fa0aef5e6" providerId="LiveId" clId="{C2DCAFB5-4EBA-4040-8001-CB04A75CB29E}" dt="2021-03-09T07:45:52.077" v="79" actId="1076"/>
          <ac:spMkLst>
            <pc:docMk/>
            <pc:sldMk cId="0" sldId="632"/>
            <ac:spMk id="46107" creationId="{83D12FE7-226E-4310-9DEF-6DC849998459}"/>
          </ac:spMkLst>
        </pc:spChg>
        <pc:spChg chg="mod">
          <ac:chgData name="欣捷" userId="b965477fa0aef5e6" providerId="LiveId" clId="{C2DCAFB5-4EBA-4040-8001-CB04A75CB29E}" dt="2021-03-09T07:45:52.077" v="79" actId="1076"/>
          <ac:spMkLst>
            <pc:docMk/>
            <pc:sldMk cId="0" sldId="632"/>
            <ac:spMk id="46108" creationId="{6A0CAB6F-5CFA-4740-81BE-A475D5F15F43}"/>
          </ac:spMkLst>
        </pc:spChg>
        <pc:spChg chg="mod">
          <ac:chgData name="欣捷" userId="b965477fa0aef5e6" providerId="LiveId" clId="{C2DCAFB5-4EBA-4040-8001-CB04A75CB29E}" dt="2021-03-09T07:45:52.077" v="79" actId="1076"/>
          <ac:spMkLst>
            <pc:docMk/>
            <pc:sldMk cId="0" sldId="632"/>
            <ac:spMk id="46109" creationId="{00B3622C-4F63-4E2D-B05F-85B66289687E}"/>
          </ac:spMkLst>
        </pc:spChg>
        <pc:spChg chg="mod">
          <ac:chgData name="欣捷" userId="b965477fa0aef5e6" providerId="LiveId" clId="{C2DCAFB5-4EBA-4040-8001-CB04A75CB29E}" dt="2021-03-09T07:45:52.077" v="79" actId="1076"/>
          <ac:spMkLst>
            <pc:docMk/>
            <pc:sldMk cId="0" sldId="632"/>
            <ac:spMk id="46110" creationId="{652A3DA4-08E5-46D4-84A3-0EC08179034F}"/>
          </ac:spMkLst>
        </pc:spChg>
        <pc:spChg chg="mod">
          <ac:chgData name="欣捷" userId="b965477fa0aef5e6" providerId="LiveId" clId="{C2DCAFB5-4EBA-4040-8001-CB04A75CB29E}" dt="2021-03-09T07:45:52.077" v="79" actId="1076"/>
          <ac:spMkLst>
            <pc:docMk/>
            <pc:sldMk cId="0" sldId="632"/>
            <ac:spMk id="46111" creationId="{75C18E08-7651-4F04-86BE-962391F7EE00}"/>
          </ac:spMkLst>
        </pc:spChg>
        <pc:spChg chg="mod">
          <ac:chgData name="欣捷" userId="b965477fa0aef5e6" providerId="LiveId" clId="{C2DCAFB5-4EBA-4040-8001-CB04A75CB29E}" dt="2021-03-09T07:28:47.091" v="72" actId="1076"/>
          <ac:spMkLst>
            <pc:docMk/>
            <pc:sldMk cId="0" sldId="632"/>
            <ac:spMk id="181278" creationId="{D44F4F88-06AC-4EBD-85D8-55A78BC4B9C9}"/>
          </ac:spMkLst>
        </pc:spChg>
        <pc:spChg chg="mod">
          <ac:chgData name="欣捷" userId="b965477fa0aef5e6" providerId="LiveId" clId="{C2DCAFB5-4EBA-4040-8001-CB04A75CB29E}" dt="2021-03-09T08:18:47.919" v="81" actId="1076"/>
          <ac:spMkLst>
            <pc:docMk/>
            <pc:sldMk cId="0" sldId="632"/>
            <ac:spMk id="181279" creationId="{47107C11-AB3A-47AA-9218-CD28C96B3E28}"/>
          </ac:spMkLst>
        </pc:spChg>
        <pc:grpChg chg="mod">
          <ac:chgData name="欣捷" userId="b965477fa0aef5e6" providerId="LiveId" clId="{C2DCAFB5-4EBA-4040-8001-CB04A75CB29E}" dt="2021-03-09T07:45:52.077" v="79" actId="1076"/>
          <ac:grpSpMkLst>
            <pc:docMk/>
            <pc:sldMk cId="0" sldId="632"/>
            <ac:grpSpMk id="46085" creationId="{15947A6B-1DE5-48D2-B3B8-6752BAA103D0}"/>
          </ac:grpSpMkLst>
        </pc:grpChg>
        <pc:grpChg chg="mod">
          <ac:chgData name="欣捷" userId="b965477fa0aef5e6" providerId="LiveId" clId="{C2DCAFB5-4EBA-4040-8001-CB04A75CB29E}" dt="2021-03-09T07:45:52.077" v="79" actId="1076"/>
          <ac:grpSpMkLst>
            <pc:docMk/>
            <pc:sldMk cId="0" sldId="632"/>
            <ac:grpSpMk id="46089" creationId="{438BEAD7-DDFB-4735-9FA1-CB99BEB71B9F}"/>
          </ac:grpSpMkLst>
        </pc:grpChg>
      </pc:sldChg>
      <pc:sldChg chg="modSp mod">
        <pc:chgData name="欣捷" userId="b965477fa0aef5e6" providerId="LiveId" clId="{C2DCAFB5-4EBA-4040-8001-CB04A75CB29E}" dt="2021-03-09T08:19:47.245" v="86" actId="242"/>
        <pc:sldMkLst>
          <pc:docMk/>
          <pc:sldMk cId="0" sldId="633"/>
        </pc:sldMkLst>
        <pc:spChg chg="mod">
          <ac:chgData name="欣捷" userId="b965477fa0aef5e6" providerId="LiveId" clId="{C2DCAFB5-4EBA-4040-8001-CB04A75CB29E}" dt="2021-03-09T03:01:47.294" v="62"/>
          <ac:spMkLst>
            <pc:docMk/>
            <pc:sldMk cId="0" sldId="633"/>
            <ac:spMk id="47106" creationId="{F9B5578D-7F0F-43B6-A09E-D431D0F973B3}"/>
          </ac:spMkLst>
        </pc:spChg>
        <pc:spChg chg="mod">
          <ac:chgData name="欣捷" userId="b965477fa0aef5e6" providerId="LiveId" clId="{C2DCAFB5-4EBA-4040-8001-CB04A75CB29E}" dt="2021-03-09T03:01:47.294" v="62"/>
          <ac:spMkLst>
            <pc:docMk/>
            <pc:sldMk cId="0" sldId="633"/>
            <ac:spMk id="47107" creationId="{99C04D71-4D4D-46B7-B3D3-E5B4DB52B400}"/>
          </ac:spMkLst>
        </pc:spChg>
        <pc:spChg chg="mod">
          <ac:chgData name="欣捷" userId="b965477fa0aef5e6" providerId="LiveId" clId="{C2DCAFB5-4EBA-4040-8001-CB04A75CB29E}" dt="2021-03-09T03:01:47.294" v="62"/>
          <ac:spMkLst>
            <pc:docMk/>
            <pc:sldMk cId="0" sldId="633"/>
            <ac:spMk id="47134" creationId="{01808BD4-A7A1-49A4-854D-A776C9CBD420}"/>
          </ac:spMkLst>
        </pc:spChg>
        <pc:spChg chg="mod">
          <ac:chgData name="欣捷" userId="b965477fa0aef5e6" providerId="LiveId" clId="{C2DCAFB5-4EBA-4040-8001-CB04A75CB29E}" dt="2021-03-09T03:01:47.294" v="62"/>
          <ac:spMkLst>
            <pc:docMk/>
            <pc:sldMk cId="0" sldId="633"/>
            <ac:spMk id="47136" creationId="{D2A25959-083E-4280-8EAD-CB8098C6FE4E}"/>
          </ac:spMkLst>
        </pc:spChg>
        <pc:spChg chg="mod">
          <ac:chgData name="欣捷" userId="b965477fa0aef5e6" providerId="LiveId" clId="{C2DCAFB5-4EBA-4040-8001-CB04A75CB29E}" dt="2021-03-09T03:01:47.294" v="62"/>
          <ac:spMkLst>
            <pc:docMk/>
            <pc:sldMk cId="0" sldId="633"/>
            <ac:spMk id="47137" creationId="{82D743AA-2C5A-4717-B5F6-B11DE55652E6}"/>
          </ac:spMkLst>
        </pc:spChg>
        <pc:spChg chg="mod">
          <ac:chgData name="欣捷" userId="b965477fa0aef5e6" providerId="LiveId" clId="{C2DCAFB5-4EBA-4040-8001-CB04A75CB29E}" dt="2021-03-09T03:01:47.294" v="62"/>
          <ac:spMkLst>
            <pc:docMk/>
            <pc:sldMk cId="0" sldId="633"/>
            <ac:spMk id="47138" creationId="{9232B225-0FE2-4DB6-9C2D-270591FB56BF}"/>
          </ac:spMkLst>
        </pc:spChg>
        <pc:spChg chg="mod">
          <ac:chgData name="欣捷" userId="b965477fa0aef5e6" providerId="LiveId" clId="{C2DCAFB5-4EBA-4040-8001-CB04A75CB29E}" dt="2021-03-09T03:01:47.294" v="62"/>
          <ac:spMkLst>
            <pc:docMk/>
            <pc:sldMk cId="0" sldId="633"/>
            <ac:spMk id="47139" creationId="{5C67B741-AB9A-4424-9191-44C0F6CBB30A}"/>
          </ac:spMkLst>
        </pc:spChg>
        <pc:spChg chg="mod">
          <ac:chgData name="欣捷" userId="b965477fa0aef5e6" providerId="LiveId" clId="{C2DCAFB5-4EBA-4040-8001-CB04A75CB29E}" dt="2021-03-09T03:01:47.294" v="62"/>
          <ac:spMkLst>
            <pc:docMk/>
            <pc:sldMk cId="0" sldId="633"/>
            <ac:spMk id="47140" creationId="{EE861631-4E4E-4B1F-9236-6AA5F57A9BEA}"/>
          </ac:spMkLst>
        </pc:spChg>
        <pc:spChg chg="mod">
          <ac:chgData name="欣捷" userId="b965477fa0aef5e6" providerId="LiveId" clId="{C2DCAFB5-4EBA-4040-8001-CB04A75CB29E}" dt="2021-03-09T03:01:47.294" v="62"/>
          <ac:spMkLst>
            <pc:docMk/>
            <pc:sldMk cId="0" sldId="633"/>
            <ac:spMk id="47141" creationId="{A2A40CF5-8DD2-4F8B-A985-A7FDC49D428F}"/>
          </ac:spMkLst>
        </pc:spChg>
        <pc:spChg chg="mod">
          <ac:chgData name="欣捷" userId="b965477fa0aef5e6" providerId="LiveId" clId="{C2DCAFB5-4EBA-4040-8001-CB04A75CB29E}" dt="2021-03-09T03:01:47.294" v="62"/>
          <ac:spMkLst>
            <pc:docMk/>
            <pc:sldMk cId="0" sldId="633"/>
            <ac:spMk id="47142" creationId="{1B746B6C-D3DE-4FEA-A03A-67B3EB79EFAB}"/>
          </ac:spMkLst>
        </pc:spChg>
        <pc:spChg chg="mod">
          <ac:chgData name="欣捷" userId="b965477fa0aef5e6" providerId="LiveId" clId="{C2DCAFB5-4EBA-4040-8001-CB04A75CB29E}" dt="2021-03-09T03:01:47.294" v="62"/>
          <ac:spMkLst>
            <pc:docMk/>
            <pc:sldMk cId="0" sldId="633"/>
            <ac:spMk id="47143" creationId="{2822B93B-A1B4-4908-B8B2-89E9DAEB9F3B}"/>
          </ac:spMkLst>
        </pc:spChg>
        <pc:spChg chg="mod">
          <ac:chgData name="欣捷" userId="b965477fa0aef5e6" providerId="LiveId" clId="{C2DCAFB5-4EBA-4040-8001-CB04A75CB29E}" dt="2021-03-09T03:01:47.294" v="62"/>
          <ac:spMkLst>
            <pc:docMk/>
            <pc:sldMk cId="0" sldId="633"/>
            <ac:spMk id="47144" creationId="{D174873C-D7F7-45D2-AF7C-77C423AEA941}"/>
          </ac:spMkLst>
        </pc:spChg>
        <pc:spChg chg="mod">
          <ac:chgData name="欣捷" userId="b965477fa0aef5e6" providerId="LiveId" clId="{C2DCAFB5-4EBA-4040-8001-CB04A75CB29E}" dt="2021-03-09T03:01:47.294" v="62"/>
          <ac:spMkLst>
            <pc:docMk/>
            <pc:sldMk cId="0" sldId="633"/>
            <ac:spMk id="47145" creationId="{8C7B46CF-2D26-465C-AA30-4C63804CF8C4}"/>
          </ac:spMkLst>
        </pc:spChg>
        <pc:spChg chg="mod">
          <ac:chgData name="欣捷" userId="b965477fa0aef5e6" providerId="LiveId" clId="{C2DCAFB5-4EBA-4040-8001-CB04A75CB29E}" dt="2021-03-09T03:01:47.294" v="62"/>
          <ac:spMkLst>
            <pc:docMk/>
            <pc:sldMk cId="0" sldId="633"/>
            <ac:spMk id="47146" creationId="{F46E259A-07C2-4713-9211-17FD8A9418F5}"/>
          </ac:spMkLst>
        </pc:spChg>
        <pc:spChg chg="mod">
          <ac:chgData name="欣捷" userId="b965477fa0aef5e6" providerId="LiveId" clId="{C2DCAFB5-4EBA-4040-8001-CB04A75CB29E}" dt="2021-03-09T03:01:47.294" v="62"/>
          <ac:spMkLst>
            <pc:docMk/>
            <pc:sldMk cId="0" sldId="633"/>
            <ac:spMk id="47147" creationId="{B933993E-BBF8-4DDF-8A11-5F5F66D3B5CB}"/>
          </ac:spMkLst>
        </pc:spChg>
        <pc:spChg chg="mod">
          <ac:chgData name="欣捷" userId="b965477fa0aef5e6" providerId="LiveId" clId="{C2DCAFB5-4EBA-4040-8001-CB04A75CB29E}" dt="2021-03-09T03:01:47.294" v="62"/>
          <ac:spMkLst>
            <pc:docMk/>
            <pc:sldMk cId="0" sldId="633"/>
            <ac:spMk id="47148" creationId="{4ED45062-D26E-4363-92FC-ABF5790F6B81}"/>
          </ac:spMkLst>
        </pc:spChg>
        <pc:spChg chg="mod">
          <ac:chgData name="欣捷" userId="b965477fa0aef5e6" providerId="LiveId" clId="{C2DCAFB5-4EBA-4040-8001-CB04A75CB29E}" dt="2021-03-09T03:01:47.294" v="62"/>
          <ac:spMkLst>
            <pc:docMk/>
            <pc:sldMk cId="0" sldId="633"/>
            <ac:spMk id="47149" creationId="{04161BFC-A58B-4274-9A98-99B0DD39CF08}"/>
          </ac:spMkLst>
        </pc:spChg>
        <pc:spChg chg="mod">
          <ac:chgData name="欣捷" userId="b965477fa0aef5e6" providerId="LiveId" clId="{C2DCAFB5-4EBA-4040-8001-CB04A75CB29E}" dt="2021-03-09T03:01:47.294" v="62"/>
          <ac:spMkLst>
            <pc:docMk/>
            <pc:sldMk cId="0" sldId="633"/>
            <ac:spMk id="47150" creationId="{23712F36-E63E-4914-B17D-BE351E0C7F1A}"/>
          </ac:spMkLst>
        </pc:spChg>
        <pc:spChg chg="mod">
          <ac:chgData name="欣捷" userId="b965477fa0aef5e6" providerId="LiveId" clId="{C2DCAFB5-4EBA-4040-8001-CB04A75CB29E}" dt="2021-03-09T03:01:47.294" v="62"/>
          <ac:spMkLst>
            <pc:docMk/>
            <pc:sldMk cId="0" sldId="633"/>
            <ac:spMk id="47151" creationId="{D7535C4B-5CC4-4A8B-8FB6-2523F80C91CB}"/>
          </ac:spMkLst>
        </pc:spChg>
        <pc:spChg chg="mod">
          <ac:chgData name="欣捷" userId="b965477fa0aef5e6" providerId="LiveId" clId="{C2DCAFB5-4EBA-4040-8001-CB04A75CB29E}" dt="2021-03-09T03:01:47.294" v="62"/>
          <ac:spMkLst>
            <pc:docMk/>
            <pc:sldMk cId="0" sldId="633"/>
            <ac:spMk id="47152" creationId="{2F28FC83-4313-42EF-8BBD-51DBBF88075E}"/>
          </ac:spMkLst>
        </pc:spChg>
        <pc:spChg chg="mod">
          <ac:chgData name="欣捷" userId="b965477fa0aef5e6" providerId="LiveId" clId="{C2DCAFB5-4EBA-4040-8001-CB04A75CB29E}" dt="2021-03-09T03:01:47.294" v="62"/>
          <ac:spMkLst>
            <pc:docMk/>
            <pc:sldMk cId="0" sldId="633"/>
            <ac:spMk id="47153" creationId="{3F339293-82E0-4C70-A65B-A9861DE3D19C}"/>
          </ac:spMkLst>
        </pc:spChg>
        <pc:spChg chg="mod">
          <ac:chgData name="欣捷" userId="b965477fa0aef5e6" providerId="LiveId" clId="{C2DCAFB5-4EBA-4040-8001-CB04A75CB29E}" dt="2021-03-09T03:01:47.294" v="62"/>
          <ac:spMkLst>
            <pc:docMk/>
            <pc:sldMk cId="0" sldId="633"/>
            <ac:spMk id="47155" creationId="{D56E0B09-E9BA-4D1D-9F43-8F0811C50CBE}"/>
          </ac:spMkLst>
        </pc:spChg>
        <pc:spChg chg="mod">
          <ac:chgData name="欣捷" userId="b965477fa0aef5e6" providerId="LiveId" clId="{C2DCAFB5-4EBA-4040-8001-CB04A75CB29E}" dt="2021-03-09T03:01:47.294" v="62"/>
          <ac:spMkLst>
            <pc:docMk/>
            <pc:sldMk cId="0" sldId="633"/>
            <ac:spMk id="47156" creationId="{DCEA9605-98A9-4BC8-9EE3-0D8804AF126F}"/>
          </ac:spMkLst>
        </pc:spChg>
        <pc:spChg chg="mod">
          <ac:chgData name="欣捷" userId="b965477fa0aef5e6" providerId="LiveId" clId="{C2DCAFB5-4EBA-4040-8001-CB04A75CB29E}" dt="2021-03-09T03:01:47.294" v="62"/>
          <ac:spMkLst>
            <pc:docMk/>
            <pc:sldMk cId="0" sldId="633"/>
            <ac:spMk id="47157" creationId="{497A63AE-4D64-4292-AE06-950C76202817}"/>
          </ac:spMkLst>
        </pc:spChg>
        <pc:spChg chg="mod">
          <ac:chgData name="欣捷" userId="b965477fa0aef5e6" providerId="LiveId" clId="{C2DCAFB5-4EBA-4040-8001-CB04A75CB29E}" dt="2021-03-09T03:01:47.294" v="62"/>
          <ac:spMkLst>
            <pc:docMk/>
            <pc:sldMk cId="0" sldId="633"/>
            <ac:spMk id="47158" creationId="{074334A0-D5DC-446F-A438-C1D9571E8FFC}"/>
          </ac:spMkLst>
        </pc:spChg>
        <pc:spChg chg="mod">
          <ac:chgData name="欣捷" userId="b965477fa0aef5e6" providerId="LiveId" clId="{C2DCAFB5-4EBA-4040-8001-CB04A75CB29E}" dt="2021-03-09T03:01:47.294" v="62"/>
          <ac:spMkLst>
            <pc:docMk/>
            <pc:sldMk cId="0" sldId="633"/>
            <ac:spMk id="47159" creationId="{21F090CF-036F-462F-BFE0-155EF721129B}"/>
          </ac:spMkLst>
        </pc:spChg>
        <pc:spChg chg="mod">
          <ac:chgData name="欣捷" userId="b965477fa0aef5e6" providerId="LiveId" clId="{C2DCAFB5-4EBA-4040-8001-CB04A75CB29E}" dt="2021-03-09T03:01:47.294" v="62"/>
          <ac:spMkLst>
            <pc:docMk/>
            <pc:sldMk cId="0" sldId="633"/>
            <ac:spMk id="47160" creationId="{D62B6B23-9CEF-4C60-B9DF-2610ECCF1142}"/>
          </ac:spMkLst>
        </pc:spChg>
        <pc:spChg chg="mod">
          <ac:chgData name="欣捷" userId="b965477fa0aef5e6" providerId="LiveId" clId="{C2DCAFB5-4EBA-4040-8001-CB04A75CB29E}" dt="2021-03-09T03:01:47.294" v="62"/>
          <ac:spMkLst>
            <pc:docMk/>
            <pc:sldMk cId="0" sldId="633"/>
            <ac:spMk id="47161" creationId="{2915ABEE-3EAB-46CD-9AAF-3B85355412EF}"/>
          </ac:spMkLst>
        </pc:spChg>
        <pc:spChg chg="mod">
          <ac:chgData name="欣捷" userId="b965477fa0aef5e6" providerId="LiveId" clId="{C2DCAFB5-4EBA-4040-8001-CB04A75CB29E}" dt="2021-03-09T03:01:47.294" v="62"/>
          <ac:spMkLst>
            <pc:docMk/>
            <pc:sldMk cId="0" sldId="633"/>
            <ac:spMk id="47162" creationId="{1187842F-0D0B-42F2-8055-F6252C59DFE6}"/>
          </ac:spMkLst>
        </pc:spChg>
        <pc:spChg chg="mod">
          <ac:chgData name="欣捷" userId="b965477fa0aef5e6" providerId="LiveId" clId="{C2DCAFB5-4EBA-4040-8001-CB04A75CB29E}" dt="2021-03-09T03:01:47.294" v="62"/>
          <ac:spMkLst>
            <pc:docMk/>
            <pc:sldMk cId="0" sldId="633"/>
            <ac:spMk id="47163" creationId="{8DA4049B-F0D1-498E-908C-A7F4183755FF}"/>
          </ac:spMkLst>
        </pc:spChg>
        <pc:spChg chg="mod">
          <ac:chgData name="欣捷" userId="b965477fa0aef5e6" providerId="LiveId" clId="{C2DCAFB5-4EBA-4040-8001-CB04A75CB29E}" dt="2021-03-09T03:01:47.294" v="62"/>
          <ac:spMkLst>
            <pc:docMk/>
            <pc:sldMk cId="0" sldId="633"/>
            <ac:spMk id="47164" creationId="{2BA52BCE-87A4-4CCA-9E2D-5758CB303F7F}"/>
          </ac:spMkLst>
        </pc:spChg>
        <pc:spChg chg="mod">
          <ac:chgData name="欣捷" userId="b965477fa0aef5e6" providerId="LiveId" clId="{C2DCAFB5-4EBA-4040-8001-CB04A75CB29E}" dt="2021-03-09T03:01:47.294" v="62"/>
          <ac:spMkLst>
            <pc:docMk/>
            <pc:sldMk cId="0" sldId="633"/>
            <ac:spMk id="47165" creationId="{C09DC978-BFAA-488D-B7C7-4FE5537BF286}"/>
          </ac:spMkLst>
        </pc:spChg>
        <pc:spChg chg="mod">
          <ac:chgData name="欣捷" userId="b965477fa0aef5e6" providerId="LiveId" clId="{C2DCAFB5-4EBA-4040-8001-CB04A75CB29E}" dt="2021-03-09T03:01:47.294" v="62"/>
          <ac:spMkLst>
            <pc:docMk/>
            <pc:sldMk cId="0" sldId="633"/>
            <ac:spMk id="47166" creationId="{F6403260-8FCE-4EA0-B6E5-5499F3813BA2}"/>
          </ac:spMkLst>
        </pc:spChg>
        <pc:spChg chg="mod">
          <ac:chgData name="欣捷" userId="b965477fa0aef5e6" providerId="LiveId" clId="{C2DCAFB5-4EBA-4040-8001-CB04A75CB29E}" dt="2021-03-09T03:01:47.294" v="62"/>
          <ac:spMkLst>
            <pc:docMk/>
            <pc:sldMk cId="0" sldId="633"/>
            <ac:spMk id="47167" creationId="{C70D3F35-42FA-436C-B5DD-8C7B848007FC}"/>
          </ac:spMkLst>
        </pc:spChg>
        <pc:spChg chg="mod">
          <ac:chgData name="欣捷" userId="b965477fa0aef5e6" providerId="LiveId" clId="{C2DCAFB5-4EBA-4040-8001-CB04A75CB29E}" dt="2021-03-09T03:01:47.294" v="62"/>
          <ac:spMkLst>
            <pc:docMk/>
            <pc:sldMk cId="0" sldId="633"/>
            <ac:spMk id="47168" creationId="{7F7A5B57-0D0A-45C7-AC23-90E518F92683}"/>
          </ac:spMkLst>
        </pc:spChg>
        <pc:spChg chg="mod">
          <ac:chgData name="欣捷" userId="b965477fa0aef5e6" providerId="LiveId" clId="{C2DCAFB5-4EBA-4040-8001-CB04A75CB29E}" dt="2021-03-09T03:01:47.294" v="62"/>
          <ac:spMkLst>
            <pc:docMk/>
            <pc:sldMk cId="0" sldId="633"/>
            <ac:spMk id="47169" creationId="{BD96FAAF-5F55-49D4-8ACF-C97DCA18A908}"/>
          </ac:spMkLst>
        </pc:spChg>
        <pc:spChg chg="mod">
          <ac:chgData name="欣捷" userId="b965477fa0aef5e6" providerId="LiveId" clId="{C2DCAFB5-4EBA-4040-8001-CB04A75CB29E}" dt="2021-03-09T03:01:47.294" v="62"/>
          <ac:spMkLst>
            <pc:docMk/>
            <pc:sldMk cId="0" sldId="633"/>
            <ac:spMk id="47170" creationId="{9DA087AD-785C-4F55-94A1-0EB2FB2057CB}"/>
          </ac:spMkLst>
        </pc:spChg>
        <pc:spChg chg="mod">
          <ac:chgData name="欣捷" userId="b965477fa0aef5e6" providerId="LiveId" clId="{C2DCAFB5-4EBA-4040-8001-CB04A75CB29E}" dt="2021-03-09T03:01:47.294" v="62"/>
          <ac:spMkLst>
            <pc:docMk/>
            <pc:sldMk cId="0" sldId="633"/>
            <ac:spMk id="47171" creationId="{EF157EE8-1B7E-491B-93D9-AA05CB5A2925}"/>
          </ac:spMkLst>
        </pc:spChg>
        <pc:spChg chg="mod">
          <ac:chgData name="欣捷" userId="b965477fa0aef5e6" providerId="LiveId" clId="{C2DCAFB5-4EBA-4040-8001-CB04A75CB29E}" dt="2021-03-09T03:01:47.294" v="62"/>
          <ac:spMkLst>
            <pc:docMk/>
            <pc:sldMk cId="0" sldId="633"/>
            <ac:spMk id="47172" creationId="{6C337FA0-6655-4188-874B-5EAB217C97D4}"/>
          </ac:spMkLst>
        </pc:spChg>
        <pc:spChg chg="mod">
          <ac:chgData name="欣捷" userId="b965477fa0aef5e6" providerId="LiveId" clId="{C2DCAFB5-4EBA-4040-8001-CB04A75CB29E}" dt="2021-03-09T03:01:47.294" v="62"/>
          <ac:spMkLst>
            <pc:docMk/>
            <pc:sldMk cId="0" sldId="633"/>
            <ac:spMk id="47173" creationId="{080EE3CC-14B0-44F4-AABB-71276308DAEC}"/>
          </ac:spMkLst>
        </pc:spChg>
        <pc:spChg chg="mod">
          <ac:chgData name="欣捷" userId="b965477fa0aef5e6" providerId="LiveId" clId="{C2DCAFB5-4EBA-4040-8001-CB04A75CB29E}" dt="2021-03-09T03:01:47.294" v="62"/>
          <ac:spMkLst>
            <pc:docMk/>
            <pc:sldMk cId="0" sldId="633"/>
            <ac:spMk id="47174" creationId="{14D0E0D4-50F0-4C12-94D2-E5147987C98E}"/>
          </ac:spMkLst>
        </pc:spChg>
        <pc:spChg chg="mod">
          <ac:chgData name="欣捷" userId="b965477fa0aef5e6" providerId="LiveId" clId="{C2DCAFB5-4EBA-4040-8001-CB04A75CB29E}" dt="2021-03-09T03:01:47.294" v="62"/>
          <ac:spMkLst>
            <pc:docMk/>
            <pc:sldMk cId="0" sldId="633"/>
            <ac:spMk id="47175" creationId="{06A06517-6568-4CEE-B4BE-82F3EA5DE1F3}"/>
          </ac:spMkLst>
        </pc:spChg>
        <pc:spChg chg="mod">
          <ac:chgData name="欣捷" userId="b965477fa0aef5e6" providerId="LiveId" clId="{C2DCAFB5-4EBA-4040-8001-CB04A75CB29E}" dt="2021-03-09T03:01:47.294" v="62"/>
          <ac:spMkLst>
            <pc:docMk/>
            <pc:sldMk cId="0" sldId="633"/>
            <ac:spMk id="47176" creationId="{9694BAD2-1D2F-4776-9313-7B18A5D5AE78}"/>
          </ac:spMkLst>
        </pc:spChg>
        <pc:grpChg chg="mod">
          <ac:chgData name="欣捷" userId="b965477fa0aef5e6" providerId="LiveId" clId="{C2DCAFB5-4EBA-4040-8001-CB04A75CB29E}" dt="2021-03-09T03:01:47.294" v="62"/>
          <ac:grpSpMkLst>
            <pc:docMk/>
            <pc:sldMk cId="0" sldId="633"/>
            <ac:grpSpMk id="4" creationId="{7D67E030-C900-4372-937D-E6AB1C9F4F1F}"/>
          </ac:grpSpMkLst>
        </pc:grpChg>
        <pc:grpChg chg="mod">
          <ac:chgData name="欣捷" userId="b965477fa0aef5e6" providerId="LiveId" clId="{C2DCAFB5-4EBA-4040-8001-CB04A75CB29E}" dt="2021-03-09T03:01:47.294" v="62"/>
          <ac:grpSpMkLst>
            <pc:docMk/>
            <pc:sldMk cId="0" sldId="633"/>
            <ac:grpSpMk id="47132" creationId="{E85AE6A6-0B5B-4D90-89A4-AF9F0F696E9C}"/>
          </ac:grpSpMkLst>
        </pc:grpChg>
        <pc:grpChg chg="mod">
          <ac:chgData name="欣捷" userId="b965477fa0aef5e6" providerId="LiveId" clId="{C2DCAFB5-4EBA-4040-8001-CB04A75CB29E}" dt="2021-03-09T03:01:47.294" v="62"/>
          <ac:grpSpMkLst>
            <pc:docMk/>
            <pc:sldMk cId="0" sldId="633"/>
            <ac:grpSpMk id="47135" creationId="{35439CC8-429F-4582-8B27-832FD363D153}"/>
          </ac:grpSpMkLst>
        </pc:grpChg>
        <pc:grpChg chg="mod">
          <ac:chgData name="欣捷" userId="b965477fa0aef5e6" providerId="LiveId" clId="{C2DCAFB5-4EBA-4040-8001-CB04A75CB29E}" dt="2021-03-09T03:01:47.294" v="62"/>
          <ac:grpSpMkLst>
            <pc:docMk/>
            <pc:sldMk cId="0" sldId="633"/>
            <ac:grpSpMk id="47154" creationId="{1A963C9B-E912-4C62-8190-5E2B3862F2B2}"/>
          </ac:grpSpMkLst>
        </pc:grpChg>
        <pc:graphicFrameChg chg="mod modGraphic">
          <ac:chgData name="欣捷" userId="b965477fa0aef5e6" providerId="LiveId" clId="{C2DCAFB5-4EBA-4040-8001-CB04A75CB29E}" dt="2021-03-09T08:19:47.245" v="86" actId="242"/>
          <ac:graphicFrameMkLst>
            <pc:docMk/>
            <pc:sldMk cId="0" sldId="633"/>
            <ac:graphicFrameMk id="182301" creationId="{14EEBBA1-7147-480E-BD34-7E96F243E853}"/>
          </ac:graphicFrameMkLst>
        </pc:graphicFrameChg>
      </pc:sldChg>
      <pc:sldChg chg="modSp mod modNotes">
        <pc:chgData name="欣捷" userId="b965477fa0aef5e6" providerId="LiveId" clId="{C2DCAFB5-4EBA-4040-8001-CB04A75CB29E}" dt="2021-03-09T08:20:31.284" v="96" actId="12385"/>
        <pc:sldMkLst>
          <pc:docMk/>
          <pc:sldMk cId="0" sldId="634"/>
        </pc:sldMkLst>
        <pc:spChg chg="mod">
          <ac:chgData name="欣捷" userId="b965477fa0aef5e6" providerId="LiveId" clId="{C2DCAFB5-4EBA-4040-8001-CB04A75CB29E}" dt="2021-03-09T03:01:47.294" v="62"/>
          <ac:spMkLst>
            <pc:docMk/>
            <pc:sldMk cId="0" sldId="634"/>
            <ac:spMk id="48130" creationId="{35495881-98CA-4AB9-AFEF-5AF6A0C3961C}"/>
          </ac:spMkLst>
        </pc:spChg>
        <pc:spChg chg="mod">
          <ac:chgData name="欣捷" userId="b965477fa0aef5e6" providerId="LiveId" clId="{C2DCAFB5-4EBA-4040-8001-CB04A75CB29E}" dt="2021-03-09T03:01:47.294" v="62"/>
          <ac:spMkLst>
            <pc:docMk/>
            <pc:sldMk cId="0" sldId="634"/>
            <ac:spMk id="48131" creationId="{9D43D3D4-B971-4364-B2BF-D34029774EEB}"/>
          </ac:spMkLst>
        </pc:spChg>
        <pc:graphicFrameChg chg="mod modGraphic">
          <ac:chgData name="欣捷" userId="b965477fa0aef5e6" providerId="LiveId" clId="{C2DCAFB5-4EBA-4040-8001-CB04A75CB29E}" dt="2021-03-09T08:20:31.284" v="96" actId="12385"/>
          <ac:graphicFrameMkLst>
            <pc:docMk/>
            <pc:sldMk cId="0" sldId="634"/>
            <ac:graphicFrameMk id="4" creationId="{92165648-76D4-4804-829A-9E1824B39D1F}"/>
          </ac:graphicFrameMkLst>
        </pc:graphicFrameChg>
      </pc:sldChg>
      <pc:sldChg chg="modSp mod">
        <pc:chgData name="欣捷" userId="b965477fa0aef5e6" providerId="LiveId" clId="{C2DCAFB5-4EBA-4040-8001-CB04A75CB29E}" dt="2021-03-09T08:22:22.219" v="118" actId="207"/>
        <pc:sldMkLst>
          <pc:docMk/>
          <pc:sldMk cId="0" sldId="635"/>
        </pc:sldMkLst>
        <pc:spChg chg="mod">
          <ac:chgData name="欣捷" userId="b965477fa0aef5e6" providerId="LiveId" clId="{C2DCAFB5-4EBA-4040-8001-CB04A75CB29E}" dt="2021-03-09T08:22:09.555" v="114" actId="207"/>
          <ac:spMkLst>
            <pc:docMk/>
            <pc:sldMk cId="0" sldId="635"/>
            <ac:spMk id="8" creationId="{A06A1C82-E44B-4A8C-AE33-E5610A09ED17}"/>
          </ac:spMkLst>
        </pc:spChg>
        <pc:spChg chg="mod">
          <ac:chgData name="欣捷" userId="b965477fa0aef5e6" providerId="LiveId" clId="{C2DCAFB5-4EBA-4040-8001-CB04A75CB29E}" dt="2021-03-09T08:22:14.789" v="117" actId="207"/>
          <ac:spMkLst>
            <pc:docMk/>
            <pc:sldMk cId="0" sldId="635"/>
            <ac:spMk id="11" creationId="{C21A69A3-C41F-414F-8B09-448A9B299F31}"/>
          </ac:spMkLst>
        </pc:spChg>
        <pc:spChg chg="mod">
          <ac:chgData name="欣捷" userId="b965477fa0aef5e6" providerId="LiveId" clId="{C2DCAFB5-4EBA-4040-8001-CB04A75CB29E}" dt="2021-03-09T03:01:47.294" v="62"/>
          <ac:spMkLst>
            <pc:docMk/>
            <pc:sldMk cId="0" sldId="635"/>
            <ac:spMk id="55298" creationId="{B92F7F6B-2890-4A51-8E94-2A70E8F46441}"/>
          </ac:spMkLst>
        </pc:spChg>
        <pc:spChg chg="mod">
          <ac:chgData name="欣捷" userId="b965477fa0aef5e6" providerId="LiveId" clId="{C2DCAFB5-4EBA-4040-8001-CB04A75CB29E}" dt="2021-03-09T08:22:22.219" v="118" actId="207"/>
          <ac:spMkLst>
            <pc:docMk/>
            <pc:sldMk cId="0" sldId="635"/>
            <ac:spMk id="92163" creationId="{CB62F73F-A959-44EA-9B55-491AF3B66C8B}"/>
          </ac:spMkLst>
        </pc:spChg>
        <pc:cxnChg chg="mod">
          <ac:chgData name="欣捷" userId="b965477fa0aef5e6" providerId="LiveId" clId="{C2DCAFB5-4EBA-4040-8001-CB04A75CB29E}" dt="2021-03-09T08:21:28.296" v="102" actId="1076"/>
          <ac:cxnSpMkLst>
            <pc:docMk/>
            <pc:sldMk cId="0" sldId="635"/>
            <ac:cxnSpMk id="55300" creationId="{E7C544F8-21EB-44C8-A2F0-6B059BA1D261}"/>
          </ac:cxnSpMkLst>
        </pc:cxnChg>
        <pc:cxnChg chg="mod">
          <ac:chgData name="欣捷" userId="b965477fa0aef5e6" providerId="LiveId" clId="{C2DCAFB5-4EBA-4040-8001-CB04A75CB29E}" dt="2021-03-09T08:21:28.296" v="102" actId="1076"/>
          <ac:cxnSpMkLst>
            <pc:docMk/>
            <pc:sldMk cId="0" sldId="635"/>
            <ac:cxnSpMk id="55301" creationId="{6D8EE5AE-0ECF-44E1-B87D-164D0A3C7BD9}"/>
          </ac:cxnSpMkLst>
        </pc:cxnChg>
        <pc:cxnChg chg="mod">
          <ac:chgData name="欣捷" userId="b965477fa0aef5e6" providerId="LiveId" clId="{C2DCAFB5-4EBA-4040-8001-CB04A75CB29E}" dt="2021-03-09T08:21:28.296" v="102" actId="1076"/>
          <ac:cxnSpMkLst>
            <pc:docMk/>
            <pc:sldMk cId="0" sldId="635"/>
            <ac:cxnSpMk id="55302" creationId="{CE8A5A1B-50BB-439A-85E8-9B49BD113FEA}"/>
          </ac:cxnSpMkLst>
        </pc:cxnChg>
      </pc:sldChg>
      <pc:sldChg chg="modSp mod">
        <pc:chgData name="欣捷" userId="b965477fa0aef5e6" providerId="LiveId" clId="{C2DCAFB5-4EBA-4040-8001-CB04A75CB29E}" dt="2021-03-09T03:01:47.294" v="62"/>
        <pc:sldMkLst>
          <pc:docMk/>
          <pc:sldMk cId="0" sldId="636"/>
        </pc:sldMkLst>
        <pc:spChg chg="mod">
          <ac:chgData name="欣捷" userId="b965477fa0aef5e6" providerId="LiveId" clId="{C2DCAFB5-4EBA-4040-8001-CB04A75CB29E}" dt="2021-03-09T03:01:47.294" v="62"/>
          <ac:spMkLst>
            <pc:docMk/>
            <pc:sldMk cId="0" sldId="636"/>
            <ac:spMk id="54274" creationId="{3D8AFB8F-3444-4F22-A621-87433116A880}"/>
          </ac:spMkLst>
        </pc:spChg>
        <pc:spChg chg="mod">
          <ac:chgData name="欣捷" userId="b965477fa0aef5e6" providerId="LiveId" clId="{C2DCAFB5-4EBA-4040-8001-CB04A75CB29E}" dt="2021-03-09T03:01:47.294" v="62"/>
          <ac:spMkLst>
            <pc:docMk/>
            <pc:sldMk cId="0" sldId="636"/>
            <ac:spMk id="54275" creationId="{4B40678D-08F0-4A49-B845-FA3C754C28C1}"/>
          </ac:spMkLst>
        </pc:spChg>
      </pc:sldChg>
      <pc:sldChg chg="modSp mod">
        <pc:chgData name="欣捷" userId="b965477fa0aef5e6" providerId="LiveId" clId="{C2DCAFB5-4EBA-4040-8001-CB04A75CB29E}" dt="2021-03-09T08:22:43.118" v="123" actId="1076"/>
        <pc:sldMkLst>
          <pc:docMk/>
          <pc:sldMk cId="0" sldId="637"/>
        </pc:sldMkLst>
        <pc:spChg chg="mod">
          <ac:chgData name="欣捷" userId="b965477fa0aef5e6" providerId="LiveId" clId="{C2DCAFB5-4EBA-4040-8001-CB04A75CB29E}" dt="2021-03-09T08:22:43.118" v="123" actId="1076"/>
          <ac:spMkLst>
            <pc:docMk/>
            <pc:sldMk cId="0" sldId="637"/>
            <ac:spMk id="9" creationId="{6B45588E-F896-40B9-BC9C-BB91BD4B6464}"/>
          </ac:spMkLst>
        </pc:spChg>
        <pc:spChg chg="mod">
          <ac:chgData name="欣捷" userId="b965477fa0aef5e6" providerId="LiveId" clId="{C2DCAFB5-4EBA-4040-8001-CB04A75CB29E}" dt="2021-03-09T03:01:47.294" v="62"/>
          <ac:spMkLst>
            <pc:docMk/>
            <pc:sldMk cId="0" sldId="637"/>
            <ac:spMk id="56322" creationId="{7E94B5E9-1D17-49CC-BB46-FF77B2F106B7}"/>
          </ac:spMkLst>
        </pc:spChg>
        <pc:spChg chg="mod">
          <ac:chgData name="欣捷" userId="b965477fa0aef5e6" providerId="LiveId" clId="{C2DCAFB5-4EBA-4040-8001-CB04A75CB29E}" dt="2021-03-09T03:01:47.294" v="62"/>
          <ac:spMkLst>
            <pc:docMk/>
            <pc:sldMk cId="0" sldId="637"/>
            <ac:spMk id="92163" creationId="{7AA4731D-F0AD-46E8-86C2-55845EC62670}"/>
          </ac:spMkLst>
        </pc:spChg>
      </pc:sldChg>
      <pc:sldChg chg="addSp delSp modSp mod">
        <pc:chgData name="欣捷" userId="b965477fa0aef5e6" providerId="LiveId" clId="{C2DCAFB5-4EBA-4040-8001-CB04A75CB29E}" dt="2021-03-09T08:21:12.912" v="100" actId="1076"/>
        <pc:sldMkLst>
          <pc:docMk/>
          <pc:sldMk cId="0" sldId="638"/>
        </pc:sldMkLst>
        <pc:spChg chg="mod">
          <ac:chgData name="欣捷" userId="b965477fa0aef5e6" providerId="LiveId" clId="{C2DCAFB5-4EBA-4040-8001-CB04A75CB29E}" dt="2021-03-09T03:01:47.294" v="62"/>
          <ac:spMkLst>
            <pc:docMk/>
            <pc:sldMk cId="0" sldId="638"/>
            <ac:spMk id="53250" creationId="{34EB9D0A-A275-4071-8F94-2A3627798350}"/>
          </ac:spMkLst>
        </pc:spChg>
        <pc:spChg chg="mod">
          <ac:chgData name="欣捷" userId="b965477fa0aef5e6" providerId="LiveId" clId="{C2DCAFB5-4EBA-4040-8001-CB04A75CB29E}" dt="2021-03-09T03:01:47.294" v="62"/>
          <ac:spMkLst>
            <pc:docMk/>
            <pc:sldMk cId="0" sldId="638"/>
            <ac:spMk id="53251" creationId="{348E0A02-CC41-443A-8082-FAE257173F0F}"/>
          </ac:spMkLst>
        </pc:spChg>
        <pc:graphicFrameChg chg="add mod">
          <ac:chgData name="欣捷" userId="b965477fa0aef5e6" providerId="LiveId" clId="{C2DCAFB5-4EBA-4040-8001-CB04A75CB29E}" dt="2021-03-09T08:21:12.912" v="100" actId="1076"/>
          <ac:graphicFrameMkLst>
            <pc:docMk/>
            <pc:sldMk cId="0" sldId="638"/>
            <ac:graphicFrameMk id="5" creationId="{4523AE49-81EA-4B0B-AD09-1912533F3B0C}"/>
          </ac:graphicFrameMkLst>
        </pc:graphicFrameChg>
        <pc:picChg chg="del mod">
          <ac:chgData name="欣捷" userId="b965477fa0aef5e6" providerId="LiveId" clId="{C2DCAFB5-4EBA-4040-8001-CB04A75CB29E}" dt="2021-03-09T08:21:08.909" v="98" actId="478"/>
          <ac:picMkLst>
            <pc:docMk/>
            <pc:sldMk cId="0" sldId="638"/>
            <ac:picMk id="53252" creationId="{ED094411-9196-4293-8949-2D2AC7A0BE0A}"/>
          </ac:picMkLst>
        </pc:picChg>
      </pc:sldChg>
      <pc:sldChg chg="modSp mod">
        <pc:chgData name="欣捷" userId="b965477fa0aef5e6" providerId="LiveId" clId="{C2DCAFB5-4EBA-4040-8001-CB04A75CB29E}" dt="2021-03-09T03:01:47.294" v="62"/>
        <pc:sldMkLst>
          <pc:docMk/>
          <pc:sldMk cId="0" sldId="649"/>
        </pc:sldMkLst>
        <pc:spChg chg="mod">
          <ac:chgData name="欣捷" userId="b965477fa0aef5e6" providerId="LiveId" clId="{C2DCAFB5-4EBA-4040-8001-CB04A75CB29E}" dt="2021-03-09T03:01:47.294" v="62"/>
          <ac:spMkLst>
            <pc:docMk/>
            <pc:sldMk cId="0" sldId="649"/>
            <ac:spMk id="57346" creationId="{6792844F-ED08-41D8-B778-5CF3664A686A}"/>
          </ac:spMkLst>
        </pc:spChg>
        <pc:spChg chg="mod">
          <ac:chgData name="欣捷" userId="b965477fa0aef5e6" providerId="LiveId" clId="{C2DCAFB5-4EBA-4040-8001-CB04A75CB29E}" dt="2021-03-09T03:01:47.294" v="62"/>
          <ac:spMkLst>
            <pc:docMk/>
            <pc:sldMk cId="0" sldId="649"/>
            <ac:spMk id="57347" creationId="{C7C29E4E-C5D1-47E7-B133-FDBD7FCFCE2C}"/>
          </ac:spMkLst>
        </pc:spChg>
      </pc:sldChg>
      <pc:sldChg chg="modSp mod">
        <pc:chgData name="欣捷" userId="b965477fa0aef5e6" providerId="LiveId" clId="{C2DCAFB5-4EBA-4040-8001-CB04A75CB29E}" dt="2021-03-09T03:01:47.294" v="62"/>
        <pc:sldMkLst>
          <pc:docMk/>
          <pc:sldMk cId="0" sldId="652"/>
        </pc:sldMkLst>
        <pc:spChg chg="mod">
          <ac:chgData name="欣捷" userId="b965477fa0aef5e6" providerId="LiveId" clId="{C2DCAFB5-4EBA-4040-8001-CB04A75CB29E}" dt="2021-03-09T03:01:47.294" v="62"/>
          <ac:spMkLst>
            <pc:docMk/>
            <pc:sldMk cId="0" sldId="652"/>
            <ac:spMk id="29698" creationId="{3B0439FC-B0D6-4F2A-B254-D32642C18576}"/>
          </ac:spMkLst>
        </pc:spChg>
        <pc:spChg chg="mod">
          <ac:chgData name="欣捷" userId="b965477fa0aef5e6" providerId="LiveId" clId="{C2DCAFB5-4EBA-4040-8001-CB04A75CB29E}" dt="2021-03-09T03:01:47.294" v="62"/>
          <ac:spMkLst>
            <pc:docMk/>
            <pc:sldMk cId="0" sldId="652"/>
            <ac:spMk id="29699" creationId="{6838F45E-2C54-4898-AC38-77A534B7FB52}"/>
          </ac:spMkLst>
        </pc:spChg>
      </pc:sldChg>
      <pc:sldChg chg="modSp mod">
        <pc:chgData name="欣捷" userId="b965477fa0aef5e6" providerId="LiveId" clId="{C2DCAFB5-4EBA-4040-8001-CB04A75CB29E}" dt="2021-03-09T08:26:54.743" v="224" actId="1076"/>
        <pc:sldMkLst>
          <pc:docMk/>
          <pc:sldMk cId="0" sldId="653"/>
        </pc:sldMkLst>
        <pc:spChg chg="mod">
          <ac:chgData name="欣捷" userId="b965477fa0aef5e6" providerId="LiveId" clId="{C2DCAFB5-4EBA-4040-8001-CB04A75CB29E}" dt="2021-03-09T03:01:47.294" v="62"/>
          <ac:spMkLst>
            <pc:docMk/>
            <pc:sldMk cId="0" sldId="653"/>
            <ac:spMk id="30722" creationId="{4C8D3611-FFE3-43B0-BEA3-AA1497BB131E}"/>
          </ac:spMkLst>
        </pc:spChg>
        <pc:spChg chg="mod">
          <ac:chgData name="欣捷" userId="b965477fa0aef5e6" providerId="LiveId" clId="{C2DCAFB5-4EBA-4040-8001-CB04A75CB29E}" dt="2021-03-09T03:01:47.294" v="62"/>
          <ac:spMkLst>
            <pc:docMk/>
            <pc:sldMk cId="0" sldId="653"/>
            <ac:spMk id="30723" creationId="{C4463CC2-62A6-4BC9-80DF-669CD98AB6AD}"/>
          </ac:spMkLst>
        </pc:spChg>
        <pc:spChg chg="mod">
          <ac:chgData name="欣捷" userId="b965477fa0aef5e6" providerId="LiveId" clId="{C2DCAFB5-4EBA-4040-8001-CB04A75CB29E}" dt="2021-03-09T08:26:54.743" v="224" actId="1076"/>
          <ac:spMkLst>
            <pc:docMk/>
            <pc:sldMk cId="0" sldId="653"/>
            <ac:spMk id="30724" creationId="{470F09AF-220C-478C-983B-C77FF7C0D889}"/>
          </ac:spMkLst>
        </pc:spChg>
      </pc:sldChg>
      <pc:sldChg chg="modSp mod chgLayout">
        <pc:chgData name="欣捷" userId="b965477fa0aef5e6" providerId="LiveId" clId="{C2DCAFB5-4EBA-4040-8001-CB04A75CB29E}" dt="2021-03-09T08:26:58.867" v="225" actId="700"/>
        <pc:sldMkLst>
          <pc:docMk/>
          <pc:sldMk cId="0" sldId="654"/>
        </pc:sldMkLst>
        <pc:spChg chg="mod ord">
          <ac:chgData name="欣捷" userId="b965477fa0aef5e6" providerId="LiveId" clId="{C2DCAFB5-4EBA-4040-8001-CB04A75CB29E}" dt="2021-03-09T08:26:58.867" v="225" actId="700"/>
          <ac:spMkLst>
            <pc:docMk/>
            <pc:sldMk cId="0" sldId="654"/>
            <ac:spMk id="31746" creationId="{25CA835D-6438-4CDD-BFBF-4588954EC897}"/>
          </ac:spMkLst>
        </pc:spChg>
        <pc:spChg chg="mod ord">
          <ac:chgData name="欣捷" userId="b965477fa0aef5e6" providerId="LiveId" clId="{C2DCAFB5-4EBA-4040-8001-CB04A75CB29E}" dt="2021-03-09T08:26:58.867" v="225" actId="700"/>
          <ac:spMkLst>
            <pc:docMk/>
            <pc:sldMk cId="0" sldId="654"/>
            <ac:spMk id="31747" creationId="{ECC45053-74E7-4D94-9508-8D0BF5317DC5}"/>
          </ac:spMkLst>
        </pc:spChg>
      </pc:sldChg>
      <pc:sldChg chg="modSp mod">
        <pc:chgData name="欣捷" userId="b965477fa0aef5e6" providerId="LiveId" clId="{C2DCAFB5-4EBA-4040-8001-CB04A75CB29E}" dt="2021-03-09T03:01:47.294" v="62"/>
        <pc:sldMkLst>
          <pc:docMk/>
          <pc:sldMk cId="0" sldId="655"/>
        </pc:sldMkLst>
        <pc:spChg chg="mod">
          <ac:chgData name="欣捷" userId="b965477fa0aef5e6" providerId="LiveId" clId="{C2DCAFB5-4EBA-4040-8001-CB04A75CB29E}" dt="2021-03-09T03:01:47.294" v="62"/>
          <ac:spMkLst>
            <pc:docMk/>
            <pc:sldMk cId="0" sldId="655"/>
            <ac:spMk id="32770" creationId="{D5436B50-1A6B-4C69-9AF3-0D956728B139}"/>
          </ac:spMkLst>
        </pc:spChg>
        <pc:spChg chg="mod">
          <ac:chgData name="欣捷" userId="b965477fa0aef5e6" providerId="LiveId" clId="{C2DCAFB5-4EBA-4040-8001-CB04A75CB29E}" dt="2021-03-09T03:01:47.294" v="62"/>
          <ac:spMkLst>
            <pc:docMk/>
            <pc:sldMk cId="0" sldId="655"/>
            <ac:spMk id="32771" creationId="{F719F276-8921-4E5A-8DA4-03D344C6BE2F}"/>
          </ac:spMkLst>
        </pc:spChg>
      </pc:sldChg>
      <pc:sldChg chg="modSp mod">
        <pc:chgData name="欣捷" userId="b965477fa0aef5e6" providerId="LiveId" clId="{C2DCAFB5-4EBA-4040-8001-CB04A75CB29E}" dt="2021-03-09T03:01:47.294" v="62"/>
        <pc:sldMkLst>
          <pc:docMk/>
          <pc:sldMk cId="0" sldId="656"/>
        </pc:sldMkLst>
        <pc:spChg chg="mod">
          <ac:chgData name="欣捷" userId="b965477fa0aef5e6" providerId="LiveId" clId="{C2DCAFB5-4EBA-4040-8001-CB04A75CB29E}" dt="2021-03-09T03:01:47.294" v="62"/>
          <ac:spMkLst>
            <pc:docMk/>
            <pc:sldMk cId="0" sldId="656"/>
            <ac:spMk id="33794" creationId="{D96BA590-0EC2-4F0E-9DB1-EAFDBD7C4EF9}"/>
          </ac:spMkLst>
        </pc:spChg>
        <pc:spChg chg="mod">
          <ac:chgData name="欣捷" userId="b965477fa0aef5e6" providerId="LiveId" clId="{C2DCAFB5-4EBA-4040-8001-CB04A75CB29E}" dt="2021-03-09T03:01:47.294" v="62"/>
          <ac:spMkLst>
            <pc:docMk/>
            <pc:sldMk cId="0" sldId="656"/>
            <ac:spMk id="33795" creationId="{7D1CF20E-C8BD-4E59-9C37-FBC7780ED829}"/>
          </ac:spMkLst>
        </pc:spChg>
      </pc:sldChg>
      <pc:sldChg chg="modSp mod">
        <pc:chgData name="欣捷" userId="b965477fa0aef5e6" providerId="LiveId" clId="{C2DCAFB5-4EBA-4040-8001-CB04A75CB29E}" dt="2021-03-09T08:27:30.814" v="233" actId="207"/>
        <pc:sldMkLst>
          <pc:docMk/>
          <pc:sldMk cId="0" sldId="657"/>
        </pc:sldMkLst>
        <pc:spChg chg="mod">
          <ac:chgData name="欣捷" userId="b965477fa0aef5e6" providerId="LiveId" clId="{C2DCAFB5-4EBA-4040-8001-CB04A75CB29E}" dt="2021-03-09T03:01:47.294" v="62"/>
          <ac:spMkLst>
            <pc:docMk/>
            <pc:sldMk cId="0" sldId="657"/>
            <ac:spMk id="44034" creationId="{0A0E9E7B-B5DB-47F8-B1A3-6E97F21B99EF}"/>
          </ac:spMkLst>
        </pc:spChg>
        <pc:spChg chg="mod">
          <ac:chgData name="欣捷" userId="b965477fa0aef5e6" providerId="LiveId" clId="{C2DCAFB5-4EBA-4040-8001-CB04A75CB29E}" dt="2021-03-09T08:27:30.814" v="233" actId="207"/>
          <ac:spMkLst>
            <pc:docMk/>
            <pc:sldMk cId="0" sldId="657"/>
            <ac:spMk id="44035" creationId="{FCFAC5B3-E5A7-4C1B-AF19-B6B4D902BBB6}"/>
          </ac:spMkLst>
        </pc:spChg>
      </pc:sldChg>
      <pc:sldChg chg="modSp mod">
        <pc:chgData name="欣捷" userId="b965477fa0aef5e6" providerId="LiveId" clId="{C2DCAFB5-4EBA-4040-8001-CB04A75CB29E}" dt="2021-03-09T08:27:34.446" v="234" actId="1076"/>
        <pc:sldMkLst>
          <pc:docMk/>
          <pc:sldMk cId="0" sldId="658"/>
        </pc:sldMkLst>
        <pc:spChg chg="mod">
          <ac:chgData name="欣捷" userId="b965477fa0aef5e6" providerId="LiveId" clId="{C2DCAFB5-4EBA-4040-8001-CB04A75CB29E}" dt="2021-03-09T03:01:47.294" v="62"/>
          <ac:spMkLst>
            <pc:docMk/>
            <pc:sldMk cId="0" sldId="658"/>
            <ac:spMk id="45058" creationId="{C7335296-A4A6-4F9A-A952-C7B6D4D24084}"/>
          </ac:spMkLst>
        </pc:spChg>
        <pc:spChg chg="mod">
          <ac:chgData name="欣捷" userId="b965477fa0aef5e6" providerId="LiveId" clId="{C2DCAFB5-4EBA-4040-8001-CB04A75CB29E}" dt="2021-03-09T03:01:47.294" v="62"/>
          <ac:spMkLst>
            <pc:docMk/>
            <pc:sldMk cId="0" sldId="658"/>
            <ac:spMk id="45059" creationId="{1DD1911B-6BD9-4B53-A689-D5AE39217811}"/>
          </ac:spMkLst>
        </pc:spChg>
        <pc:graphicFrameChg chg="mod">
          <ac:chgData name="欣捷" userId="b965477fa0aef5e6" providerId="LiveId" clId="{C2DCAFB5-4EBA-4040-8001-CB04A75CB29E}" dt="2021-03-09T08:27:34.446" v="234" actId="1076"/>
          <ac:graphicFrameMkLst>
            <pc:docMk/>
            <pc:sldMk cId="0" sldId="658"/>
            <ac:graphicFrameMk id="4" creationId="{F1D32D7B-53F2-4634-8ED9-B8D575618814}"/>
          </ac:graphicFrameMkLst>
        </pc:graphicFrameChg>
      </pc:sldChg>
      <pc:sldChg chg="modSp mod">
        <pc:chgData name="欣捷" userId="b965477fa0aef5e6" providerId="LiveId" clId="{C2DCAFB5-4EBA-4040-8001-CB04A75CB29E}" dt="2021-03-09T08:28:26.200" v="256" actId="1076"/>
        <pc:sldMkLst>
          <pc:docMk/>
          <pc:sldMk cId="0" sldId="659"/>
        </pc:sldMkLst>
        <pc:spChg chg="mod">
          <ac:chgData name="欣捷" userId="b965477fa0aef5e6" providerId="LiveId" clId="{C2DCAFB5-4EBA-4040-8001-CB04A75CB29E}" dt="2021-03-09T03:01:47.294" v="62"/>
          <ac:spMkLst>
            <pc:docMk/>
            <pc:sldMk cId="0" sldId="659"/>
            <ac:spMk id="46082" creationId="{E949F1EF-C88A-4026-983E-2F7CEF287658}"/>
          </ac:spMkLst>
        </pc:spChg>
        <pc:picChg chg="mod">
          <ac:chgData name="欣捷" userId="b965477fa0aef5e6" providerId="LiveId" clId="{C2DCAFB5-4EBA-4040-8001-CB04A75CB29E}" dt="2021-03-09T08:28:26.200" v="256" actId="1076"/>
          <ac:picMkLst>
            <pc:docMk/>
            <pc:sldMk cId="0" sldId="659"/>
            <ac:picMk id="46083" creationId="{483C7E32-E8B3-4CC3-9AEE-513AF2374C69}"/>
          </ac:picMkLst>
        </pc:picChg>
      </pc:sldChg>
      <pc:sldChg chg="modSp mod">
        <pc:chgData name="欣捷" userId="b965477fa0aef5e6" providerId="LiveId" clId="{C2DCAFB5-4EBA-4040-8001-CB04A75CB29E}" dt="2021-03-09T08:28:25.690" v="255" actId="1076"/>
        <pc:sldMkLst>
          <pc:docMk/>
          <pc:sldMk cId="0" sldId="660"/>
        </pc:sldMkLst>
        <pc:spChg chg="mod">
          <ac:chgData name="欣捷" userId="b965477fa0aef5e6" providerId="LiveId" clId="{C2DCAFB5-4EBA-4040-8001-CB04A75CB29E}" dt="2021-03-09T03:01:47.294" v="62"/>
          <ac:spMkLst>
            <pc:docMk/>
            <pc:sldMk cId="0" sldId="660"/>
            <ac:spMk id="47106" creationId="{41D5726E-C7FB-44A8-A26E-1E7C5D1F2E81}"/>
          </ac:spMkLst>
        </pc:spChg>
        <pc:picChg chg="mod">
          <ac:chgData name="欣捷" userId="b965477fa0aef5e6" providerId="LiveId" clId="{C2DCAFB5-4EBA-4040-8001-CB04A75CB29E}" dt="2021-03-09T08:28:25.690" v="255" actId="1076"/>
          <ac:picMkLst>
            <pc:docMk/>
            <pc:sldMk cId="0" sldId="660"/>
            <ac:picMk id="47107" creationId="{F012918C-485A-445F-B4DE-0988DF0C34DC}"/>
          </ac:picMkLst>
        </pc:picChg>
      </pc:sldChg>
      <pc:sldChg chg="modSp mod">
        <pc:chgData name="欣捷" userId="b965477fa0aef5e6" providerId="LiveId" clId="{C2DCAFB5-4EBA-4040-8001-CB04A75CB29E}" dt="2021-03-09T03:01:47.294" v="62"/>
        <pc:sldMkLst>
          <pc:docMk/>
          <pc:sldMk cId="0" sldId="661"/>
        </pc:sldMkLst>
        <pc:spChg chg="mod">
          <ac:chgData name="欣捷" userId="b965477fa0aef5e6" providerId="LiveId" clId="{C2DCAFB5-4EBA-4040-8001-CB04A75CB29E}" dt="2021-03-09T03:01:47.294" v="62"/>
          <ac:spMkLst>
            <pc:docMk/>
            <pc:sldMk cId="0" sldId="661"/>
            <ac:spMk id="53250" creationId="{7E8D8B28-C029-483E-A58A-0F69350EC690}"/>
          </ac:spMkLst>
        </pc:spChg>
        <pc:picChg chg="mod">
          <ac:chgData name="欣捷" userId="b965477fa0aef5e6" providerId="LiveId" clId="{C2DCAFB5-4EBA-4040-8001-CB04A75CB29E}" dt="2021-03-09T03:01:47.294" v="62"/>
          <ac:picMkLst>
            <pc:docMk/>
            <pc:sldMk cId="0" sldId="661"/>
            <ac:picMk id="53251" creationId="{3D844942-6A23-40C8-9632-CEA9F1721044}"/>
          </ac:picMkLst>
        </pc:picChg>
      </pc:sldChg>
      <pc:sldChg chg="modSp mod">
        <pc:chgData name="欣捷" userId="b965477fa0aef5e6" providerId="LiveId" clId="{C2DCAFB5-4EBA-4040-8001-CB04A75CB29E}" dt="2021-03-09T08:28:24.058" v="248" actId="1076"/>
        <pc:sldMkLst>
          <pc:docMk/>
          <pc:sldMk cId="0" sldId="662"/>
        </pc:sldMkLst>
        <pc:spChg chg="mod">
          <ac:chgData name="欣捷" userId="b965477fa0aef5e6" providerId="LiveId" clId="{C2DCAFB5-4EBA-4040-8001-CB04A75CB29E}" dt="2021-03-09T03:01:47.294" v="62"/>
          <ac:spMkLst>
            <pc:docMk/>
            <pc:sldMk cId="0" sldId="662"/>
            <ac:spMk id="54274" creationId="{0E3E85B4-5F47-46AF-B018-6CD3D83E3F0D}"/>
          </ac:spMkLst>
        </pc:spChg>
        <pc:picChg chg="mod">
          <ac:chgData name="欣捷" userId="b965477fa0aef5e6" providerId="LiveId" clId="{C2DCAFB5-4EBA-4040-8001-CB04A75CB29E}" dt="2021-03-09T08:28:24.058" v="248" actId="1076"/>
          <ac:picMkLst>
            <pc:docMk/>
            <pc:sldMk cId="0" sldId="662"/>
            <ac:picMk id="54275" creationId="{0AF2C0BA-6D83-4026-9E6D-0DB8D2397907}"/>
          </ac:picMkLst>
        </pc:picChg>
      </pc:sldChg>
      <pc:sldChg chg="modSp mod">
        <pc:chgData name="欣捷" userId="b965477fa0aef5e6" providerId="LiveId" clId="{C2DCAFB5-4EBA-4040-8001-CB04A75CB29E}" dt="2021-03-09T08:28:23.800" v="247" actId="1076"/>
        <pc:sldMkLst>
          <pc:docMk/>
          <pc:sldMk cId="0" sldId="663"/>
        </pc:sldMkLst>
        <pc:spChg chg="mod">
          <ac:chgData name="欣捷" userId="b965477fa0aef5e6" providerId="LiveId" clId="{C2DCAFB5-4EBA-4040-8001-CB04A75CB29E}" dt="2021-03-09T03:01:47.294" v="62"/>
          <ac:spMkLst>
            <pc:docMk/>
            <pc:sldMk cId="0" sldId="663"/>
            <ac:spMk id="55298" creationId="{EE28C3F0-AE21-4227-B286-9C038BDFB24B}"/>
          </ac:spMkLst>
        </pc:spChg>
        <pc:picChg chg="mod">
          <ac:chgData name="欣捷" userId="b965477fa0aef5e6" providerId="LiveId" clId="{C2DCAFB5-4EBA-4040-8001-CB04A75CB29E}" dt="2021-03-09T08:28:23.800" v="247" actId="1076"/>
          <ac:picMkLst>
            <pc:docMk/>
            <pc:sldMk cId="0" sldId="663"/>
            <ac:picMk id="55299" creationId="{545677B8-06F6-4213-854C-315434F62AB5}"/>
          </ac:picMkLst>
        </pc:picChg>
      </pc:sldChg>
      <pc:sldChg chg="modSp mod">
        <pc:chgData name="欣捷" userId="b965477fa0aef5e6" providerId="LiveId" clId="{C2DCAFB5-4EBA-4040-8001-CB04A75CB29E}" dt="2021-03-09T08:28:23.504" v="246" actId="1076"/>
        <pc:sldMkLst>
          <pc:docMk/>
          <pc:sldMk cId="0" sldId="664"/>
        </pc:sldMkLst>
        <pc:spChg chg="mod">
          <ac:chgData name="欣捷" userId="b965477fa0aef5e6" providerId="LiveId" clId="{C2DCAFB5-4EBA-4040-8001-CB04A75CB29E}" dt="2021-03-09T03:01:47.294" v="62"/>
          <ac:spMkLst>
            <pc:docMk/>
            <pc:sldMk cId="0" sldId="664"/>
            <ac:spMk id="56322" creationId="{927DFDC5-8D6D-449F-960B-779533C00398}"/>
          </ac:spMkLst>
        </pc:spChg>
        <pc:picChg chg="mod">
          <ac:chgData name="欣捷" userId="b965477fa0aef5e6" providerId="LiveId" clId="{C2DCAFB5-4EBA-4040-8001-CB04A75CB29E}" dt="2021-03-09T08:28:23.504" v="246" actId="1076"/>
          <ac:picMkLst>
            <pc:docMk/>
            <pc:sldMk cId="0" sldId="664"/>
            <ac:picMk id="56323" creationId="{566CAD9E-22F5-4C71-86CE-07132367AF3A}"/>
          </ac:picMkLst>
        </pc:picChg>
      </pc:sldChg>
      <pc:sldChg chg="modSp mod modNotes">
        <pc:chgData name="欣捷" userId="b965477fa0aef5e6" providerId="LiveId" clId="{C2DCAFB5-4EBA-4040-8001-CB04A75CB29E}" dt="2021-03-09T03:01:47.294" v="62"/>
        <pc:sldMkLst>
          <pc:docMk/>
          <pc:sldMk cId="0" sldId="665"/>
        </pc:sldMkLst>
        <pc:spChg chg="mod">
          <ac:chgData name="欣捷" userId="b965477fa0aef5e6" providerId="LiveId" clId="{C2DCAFB5-4EBA-4040-8001-CB04A75CB29E}" dt="2021-03-09T03:01:47.294" v="62"/>
          <ac:spMkLst>
            <pc:docMk/>
            <pc:sldMk cId="0" sldId="665"/>
            <ac:spMk id="57346" creationId="{814F1818-D1DD-4BB5-9CC3-D1EB4166F2C5}"/>
          </ac:spMkLst>
        </pc:spChg>
        <pc:picChg chg="mod">
          <ac:chgData name="欣捷" userId="b965477fa0aef5e6" providerId="LiveId" clId="{C2DCAFB5-4EBA-4040-8001-CB04A75CB29E}" dt="2021-03-09T03:01:47.294" v="62"/>
          <ac:picMkLst>
            <pc:docMk/>
            <pc:sldMk cId="0" sldId="665"/>
            <ac:picMk id="57347" creationId="{9979E201-A2F4-4A7A-ABEC-576895DD2BD8}"/>
          </ac:picMkLst>
        </pc:picChg>
      </pc:sldChg>
      <pc:sldChg chg="modSp mod">
        <pc:chgData name="欣捷" userId="b965477fa0aef5e6" providerId="LiveId" clId="{C2DCAFB5-4EBA-4040-8001-CB04A75CB29E}" dt="2021-03-09T03:01:47.294" v="62"/>
        <pc:sldMkLst>
          <pc:docMk/>
          <pc:sldMk cId="0" sldId="666"/>
        </pc:sldMkLst>
        <pc:spChg chg="mod">
          <ac:chgData name="欣捷" userId="b965477fa0aef5e6" providerId="LiveId" clId="{C2DCAFB5-4EBA-4040-8001-CB04A75CB29E}" dt="2021-03-09T03:01:47.294" v="62"/>
          <ac:spMkLst>
            <pc:docMk/>
            <pc:sldMk cId="0" sldId="666"/>
            <ac:spMk id="58370" creationId="{CC6B0FA4-3DDC-44BB-9C3F-CAF050513F6C}"/>
          </ac:spMkLst>
        </pc:spChg>
        <pc:spChg chg="mod">
          <ac:chgData name="欣捷" userId="b965477fa0aef5e6" providerId="LiveId" clId="{C2DCAFB5-4EBA-4040-8001-CB04A75CB29E}" dt="2021-03-09T03:01:47.294" v="62"/>
          <ac:spMkLst>
            <pc:docMk/>
            <pc:sldMk cId="0" sldId="666"/>
            <ac:spMk id="58371" creationId="{9560AE1D-03DC-4612-904E-8AC879740D00}"/>
          </ac:spMkLst>
        </pc:spChg>
      </pc:sldChg>
      <pc:sldChg chg="modSp mod">
        <pc:chgData name="欣捷" userId="b965477fa0aef5e6" providerId="LiveId" clId="{C2DCAFB5-4EBA-4040-8001-CB04A75CB29E}" dt="2021-03-09T03:01:47.294" v="62"/>
        <pc:sldMkLst>
          <pc:docMk/>
          <pc:sldMk cId="0" sldId="667"/>
        </pc:sldMkLst>
        <pc:spChg chg="mod">
          <ac:chgData name="欣捷" userId="b965477fa0aef5e6" providerId="LiveId" clId="{C2DCAFB5-4EBA-4040-8001-CB04A75CB29E}" dt="2021-03-09T03:01:47.294" v="62"/>
          <ac:spMkLst>
            <pc:docMk/>
            <pc:sldMk cId="0" sldId="667"/>
            <ac:spMk id="59394" creationId="{71274AA2-7FE2-4395-8483-43F23DD4F39E}"/>
          </ac:spMkLst>
        </pc:spChg>
        <pc:spChg chg="mod">
          <ac:chgData name="欣捷" userId="b965477fa0aef5e6" providerId="LiveId" clId="{C2DCAFB5-4EBA-4040-8001-CB04A75CB29E}" dt="2021-03-09T03:01:47.294" v="62"/>
          <ac:spMkLst>
            <pc:docMk/>
            <pc:sldMk cId="0" sldId="667"/>
            <ac:spMk id="59395" creationId="{CF42D7E0-2CF3-46B9-8EC4-0D9AA2BD094B}"/>
          </ac:spMkLst>
        </pc:spChg>
      </pc:sldChg>
      <pc:sldChg chg="modSp mod">
        <pc:chgData name="欣捷" userId="b965477fa0aef5e6" providerId="LiveId" clId="{C2DCAFB5-4EBA-4040-8001-CB04A75CB29E}" dt="2021-03-09T03:01:47.294" v="62"/>
        <pc:sldMkLst>
          <pc:docMk/>
          <pc:sldMk cId="0" sldId="668"/>
        </pc:sldMkLst>
        <pc:spChg chg="mod">
          <ac:chgData name="欣捷" userId="b965477fa0aef5e6" providerId="LiveId" clId="{C2DCAFB5-4EBA-4040-8001-CB04A75CB29E}" dt="2021-03-09T03:01:47.294" v="62"/>
          <ac:spMkLst>
            <pc:docMk/>
            <pc:sldMk cId="0" sldId="668"/>
            <ac:spMk id="60418" creationId="{7C374AE4-C65A-494E-88F3-697C9F3DBEB3}"/>
          </ac:spMkLst>
        </pc:spChg>
        <pc:spChg chg="mod">
          <ac:chgData name="欣捷" userId="b965477fa0aef5e6" providerId="LiveId" clId="{C2DCAFB5-4EBA-4040-8001-CB04A75CB29E}" dt="2021-03-09T03:01:47.294" v="62"/>
          <ac:spMkLst>
            <pc:docMk/>
            <pc:sldMk cId="0" sldId="668"/>
            <ac:spMk id="60419" creationId="{0FAB5C03-F9C0-4780-9E8F-013C3A99CF81}"/>
          </ac:spMkLst>
        </pc:spChg>
      </pc:sldChg>
      <pc:sldChg chg="modSp add">
        <pc:chgData name="欣捷" userId="b965477fa0aef5e6" providerId="LiveId" clId="{C2DCAFB5-4EBA-4040-8001-CB04A75CB29E}" dt="2021-03-09T08:29:43.246" v="264" actId="1076"/>
        <pc:sldMkLst>
          <pc:docMk/>
          <pc:sldMk cId="1641143844" sldId="689"/>
        </pc:sldMkLst>
        <pc:spChg chg="mod">
          <ac:chgData name="欣捷" userId="b965477fa0aef5e6" providerId="LiveId" clId="{C2DCAFB5-4EBA-4040-8001-CB04A75CB29E}" dt="2021-03-09T08:29:43.246" v="264" actId="1076"/>
          <ac:spMkLst>
            <pc:docMk/>
            <pc:sldMk cId="1641143844" sldId="689"/>
            <ac:spMk id="63494" creationId="{ED52E089-7E56-4A0A-BF5E-5986A030C935}"/>
          </ac:spMkLst>
        </pc:spChg>
        <pc:spChg chg="mod">
          <ac:chgData name="欣捷" userId="b965477fa0aef5e6" providerId="LiveId" clId="{C2DCAFB5-4EBA-4040-8001-CB04A75CB29E}" dt="2021-03-09T08:29:43.246" v="264" actId="1076"/>
          <ac:spMkLst>
            <pc:docMk/>
            <pc:sldMk cId="1641143844" sldId="689"/>
            <ac:spMk id="63495" creationId="{2D6C90C5-35AA-42D4-9A62-089F7360B687}"/>
          </ac:spMkLst>
        </pc:spChg>
        <pc:spChg chg="mod">
          <ac:chgData name="欣捷" userId="b965477fa0aef5e6" providerId="LiveId" clId="{C2DCAFB5-4EBA-4040-8001-CB04A75CB29E}" dt="2021-03-09T08:29:43.246" v="264" actId="1076"/>
          <ac:spMkLst>
            <pc:docMk/>
            <pc:sldMk cId="1641143844" sldId="689"/>
            <ac:spMk id="63496" creationId="{B98D9398-4F3D-4575-BBE5-258AB0402363}"/>
          </ac:spMkLst>
        </pc:spChg>
        <pc:spChg chg="mod">
          <ac:chgData name="欣捷" userId="b965477fa0aef5e6" providerId="LiveId" clId="{C2DCAFB5-4EBA-4040-8001-CB04A75CB29E}" dt="2021-03-09T08:29:43.246" v="264" actId="1076"/>
          <ac:spMkLst>
            <pc:docMk/>
            <pc:sldMk cId="1641143844" sldId="689"/>
            <ac:spMk id="63497" creationId="{7F57B516-D508-4ADF-BB40-21B710A5587D}"/>
          </ac:spMkLst>
        </pc:spChg>
        <pc:spChg chg="mod">
          <ac:chgData name="欣捷" userId="b965477fa0aef5e6" providerId="LiveId" clId="{C2DCAFB5-4EBA-4040-8001-CB04A75CB29E}" dt="2021-03-09T08:29:43.246" v="264" actId="1076"/>
          <ac:spMkLst>
            <pc:docMk/>
            <pc:sldMk cId="1641143844" sldId="689"/>
            <ac:spMk id="63498" creationId="{F090B44C-8666-4626-86A1-593B3ABF2694}"/>
          </ac:spMkLst>
        </pc:spChg>
        <pc:spChg chg="mod">
          <ac:chgData name="欣捷" userId="b965477fa0aef5e6" providerId="LiveId" clId="{C2DCAFB5-4EBA-4040-8001-CB04A75CB29E}" dt="2021-03-09T08:29:43.246" v="264" actId="1076"/>
          <ac:spMkLst>
            <pc:docMk/>
            <pc:sldMk cId="1641143844" sldId="689"/>
            <ac:spMk id="63499" creationId="{A85CBBC5-BB43-4001-B341-3D6AA1EA8EC0}"/>
          </ac:spMkLst>
        </pc:spChg>
        <pc:spChg chg="mod">
          <ac:chgData name="欣捷" userId="b965477fa0aef5e6" providerId="LiveId" clId="{C2DCAFB5-4EBA-4040-8001-CB04A75CB29E}" dt="2021-03-09T08:29:43.246" v="264" actId="1076"/>
          <ac:spMkLst>
            <pc:docMk/>
            <pc:sldMk cId="1641143844" sldId="689"/>
            <ac:spMk id="63500" creationId="{518B316D-9373-41FD-A555-ACF8A9786CD1}"/>
          </ac:spMkLst>
        </pc:spChg>
        <pc:spChg chg="mod">
          <ac:chgData name="欣捷" userId="b965477fa0aef5e6" providerId="LiveId" clId="{C2DCAFB5-4EBA-4040-8001-CB04A75CB29E}" dt="2021-03-09T08:29:43.246" v="264" actId="1076"/>
          <ac:spMkLst>
            <pc:docMk/>
            <pc:sldMk cId="1641143844" sldId="689"/>
            <ac:spMk id="63501" creationId="{3089618C-32AC-468B-98C5-1939BE5B5EFC}"/>
          </ac:spMkLst>
        </pc:spChg>
        <pc:spChg chg="mod">
          <ac:chgData name="欣捷" userId="b965477fa0aef5e6" providerId="LiveId" clId="{C2DCAFB5-4EBA-4040-8001-CB04A75CB29E}" dt="2021-03-09T08:29:43.246" v="264" actId="1076"/>
          <ac:spMkLst>
            <pc:docMk/>
            <pc:sldMk cId="1641143844" sldId="689"/>
            <ac:spMk id="63502" creationId="{1025300A-9FAA-4FBE-823A-E435B7D473CE}"/>
          </ac:spMkLst>
        </pc:spChg>
        <pc:spChg chg="mod">
          <ac:chgData name="欣捷" userId="b965477fa0aef5e6" providerId="LiveId" clId="{C2DCAFB5-4EBA-4040-8001-CB04A75CB29E}" dt="2021-03-09T08:29:43.246" v="264" actId="1076"/>
          <ac:spMkLst>
            <pc:docMk/>
            <pc:sldMk cId="1641143844" sldId="689"/>
            <ac:spMk id="63503" creationId="{82AC451C-6368-414C-946F-17D336621625}"/>
          </ac:spMkLst>
        </pc:spChg>
        <pc:spChg chg="mod">
          <ac:chgData name="欣捷" userId="b965477fa0aef5e6" providerId="LiveId" clId="{C2DCAFB5-4EBA-4040-8001-CB04A75CB29E}" dt="2021-03-09T08:29:43.246" v="264" actId="1076"/>
          <ac:spMkLst>
            <pc:docMk/>
            <pc:sldMk cId="1641143844" sldId="689"/>
            <ac:spMk id="63504" creationId="{FC45DA37-FC3B-49F8-AAD1-DBBE621FB86B}"/>
          </ac:spMkLst>
        </pc:spChg>
        <pc:spChg chg="mod">
          <ac:chgData name="欣捷" userId="b965477fa0aef5e6" providerId="LiveId" clId="{C2DCAFB5-4EBA-4040-8001-CB04A75CB29E}" dt="2021-03-09T08:29:43.246" v="264" actId="1076"/>
          <ac:spMkLst>
            <pc:docMk/>
            <pc:sldMk cId="1641143844" sldId="689"/>
            <ac:spMk id="63505" creationId="{D5C92896-1755-44E2-906E-837F60ED3A5B}"/>
          </ac:spMkLst>
        </pc:spChg>
        <pc:spChg chg="mod">
          <ac:chgData name="欣捷" userId="b965477fa0aef5e6" providerId="LiveId" clId="{C2DCAFB5-4EBA-4040-8001-CB04A75CB29E}" dt="2021-03-09T08:29:43.246" v="264" actId="1076"/>
          <ac:spMkLst>
            <pc:docMk/>
            <pc:sldMk cId="1641143844" sldId="689"/>
            <ac:spMk id="63506" creationId="{AD68AA57-29C1-480C-8752-96CF22966282}"/>
          </ac:spMkLst>
        </pc:spChg>
        <pc:spChg chg="mod">
          <ac:chgData name="欣捷" userId="b965477fa0aef5e6" providerId="LiveId" clId="{C2DCAFB5-4EBA-4040-8001-CB04A75CB29E}" dt="2021-03-09T08:29:43.246" v="264" actId="1076"/>
          <ac:spMkLst>
            <pc:docMk/>
            <pc:sldMk cId="1641143844" sldId="689"/>
            <ac:spMk id="63507" creationId="{6A93445E-1399-415B-B696-58BA306E8CAF}"/>
          </ac:spMkLst>
        </pc:spChg>
        <pc:spChg chg="mod">
          <ac:chgData name="欣捷" userId="b965477fa0aef5e6" providerId="LiveId" clId="{C2DCAFB5-4EBA-4040-8001-CB04A75CB29E}" dt="2021-03-09T08:29:43.246" v="264" actId="1076"/>
          <ac:spMkLst>
            <pc:docMk/>
            <pc:sldMk cId="1641143844" sldId="689"/>
            <ac:spMk id="63508" creationId="{7B4F8FA0-23DE-4F9D-9C41-443EB28E1D9E}"/>
          </ac:spMkLst>
        </pc:spChg>
        <pc:spChg chg="mod">
          <ac:chgData name="欣捷" userId="b965477fa0aef5e6" providerId="LiveId" clId="{C2DCAFB5-4EBA-4040-8001-CB04A75CB29E}" dt="2021-03-09T08:29:43.246" v="264" actId="1076"/>
          <ac:spMkLst>
            <pc:docMk/>
            <pc:sldMk cId="1641143844" sldId="689"/>
            <ac:spMk id="63509" creationId="{ED00EAB3-7174-4D1A-B08B-F49A18B2CE1F}"/>
          </ac:spMkLst>
        </pc:spChg>
        <pc:spChg chg="mod">
          <ac:chgData name="欣捷" userId="b965477fa0aef5e6" providerId="LiveId" clId="{C2DCAFB5-4EBA-4040-8001-CB04A75CB29E}" dt="2021-03-09T08:29:43.246" v="264" actId="1076"/>
          <ac:spMkLst>
            <pc:docMk/>
            <pc:sldMk cId="1641143844" sldId="689"/>
            <ac:spMk id="63510" creationId="{525E26D2-1B5B-477B-BD8F-99143740C1E0}"/>
          </ac:spMkLst>
        </pc:spChg>
        <pc:spChg chg="mod">
          <ac:chgData name="欣捷" userId="b965477fa0aef5e6" providerId="LiveId" clId="{C2DCAFB5-4EBA-4040-8001-CB04A75CB29E}" dt="2021-03-09T08:29:43.246" v="264" actId="1076"/>
          <ac:spMkLst>
            <pc:docMk/>
            <pc:sldMk cId="1641143844" sldId="689"/>
            <ac:spMk id="63511" creationId="{77559013-E369-4AF7-BCDC-132C8FAEF3E4}"/>
          </ac:spMkLst>
        </pc:spChg>
        <pc:spChg chg="mod">
          <ac:chgData name="欣捷" userId="b965477fa0aef5e6" providerId="LiveId" clId="{C2DCAFB5-4EBA-4040-8001-CB04A75CB29E}" dt="2021-03-09T08:29:43.246" v="264" actId="1076"/>
          <ac:spMkLst>
            <pc:docMk/>
            <pc:sldMk cId="1641143844" sldId="689"/>
            <ac:spMk id="63512" creationId="{5BA8467D-B5E2-49EC-B4B1-D80D3C099A8B}"/>
          </ac:spMkLst>
        </pc:spChg>
        <pc:spChg chg="mod">
          <ac:chgData name="欣捷" userId="b965477fa0aef5e6" providerId="LiveId" clId="{C2DCAFB5-4EBA-4040-8001-CB04A75CB29E}" dt="2021-03-09T08:29:43.246" v="264" actId="1076"/>
          <ac:spMkLst>
            <pc:docMk/>
            <pc:sldMk cId="1641143844" sldId="689"/>
            <ac:spMk id="63513" creationId="{45DBA661-6598-4ECF-B9C5-D5B74919C0FD}"/>
          </ac:spMkLst>
        </pc:spChg>
        <pc:spChg chg="mod">
          <ac:chgData name="欣捷" userId="b965477fa0aef5e6" providerId="LiveId" clId="{C2DCAFB5-4EBA-4040-8001-CB04A75CB29E}" dt="2021-03-09T08:29:43.246" v="264" actId="1076"/>
          <ac:spMkLst>
            <pc:docMk/>
            <pc:sldMk cId="1641143844" sldId="689"/>
            <ac:spMk id="63514" creationId="{25D9A3DD-F1A1-4D90-B5C6-4DF66BE3A6C1}"/>
          </ac:spMkLst>
        </pc:spChg>
        <pc:spChg chg="mod">
          <ac:chgData name="欣捷" userId="b965477fa0aef5e6" providerId="LiveId" clId="{C2DCAFB5-4EBA-4040-8001-CB04A75CB29E}" dt="2021-03-09T08:29:43.246" v="264" actId="1076"/>
          <ac:spMkLst>
            <pc:docMk/>
            <pc:sldMk cId="1641143844" sldId="689"/>
            <ac:spMk id="63515" creationId="{869D7CF3-A575-4A4E-A8BF-FA2764353AC6}"/>
          </ac:spMkLst>
        </pc:spChg>
        <pc:spChg chg="mod">
          <ac:chgData name="欣捷" userId="b965477fa0aef5e6" providerId="LiveId" clId="{C2DCAFB5-4EBA-4040-8001-CB04A75CB29E}" dt="2021-03-09T08:29:43.246" v="264" actId="1076"/>
          <ac:spMkLst>
            <pc:docMk/>
            <pc:sldMk cId="1641143844" sldId="689"/>
            <ac:spMk id="63516" creationId="{704CC09C-450E-4462-8B25-8534F0455D70}"/>
          </ac:spMkLst>
        </pc:spChg>
        <pc:spChg chg="mod">
          <ac:chgData name="欣捷" userId="b965477fa0aef5e6" providerId="LiveId" clId="{C2DCAFB5-4EBA-4040-8001-CB04A75CB29E}" dt="2021-03-09T08:29:43.246" v="264" actId="1076"/>
          <ac:spMkLst>
            <pc:docMk/>
            <pc:sldMk cId="1641143844" sldId="689"/>
            <ac:spMk id="63517" creationId="{F7A615AC-9342-4321-8212-39F6B2EB1773}"/>
          </ac:spMkLst>
        </pc:spChg>
        <pc:spChg chg="mod">
          <ac:chgData name="欣捷" userId="b965477fa0aef5e6" providerId="LiveId" clId="{C2DCAFB5-4EBA-4040-8001-CB04A75CB29E}" dt="2021-03-09T08:29:43.246" v="264" actId="1076"/>
          <ac:spMkLst>
            <pc:docMk/>
            <pc:sldMk cId="1641143844" sldId="689"/>
            <ac:spMk id="63518" creationId="{830DEFB2-F667-4485-B2F5-B20E3008EA46}"/>
          </ac:spMkLst>
        </pc:spChg>
        <pc:spChg chg="mod">
          <ac:chgData name="欣捷" userId="b965477fa0aef5e6" providerId="LiveId" clId="{C2DCAFB5-4EBA-4040-8001-CB04A75CB29E}" dt="2021-03-09T08:29:43.246" v="264" actId="1076"/>
          <ac:spMkLst>
            <pc:docMk/>
            <pc:sldMk cId="1641143844" sldId="689"/>
            <ac:spMk id="63519" creationId="{A30BE7DC-FBB3-4AA8-B5A9-B707727818B4}"/>
          </ac:spMkLst>
        </pc:spChg>
        <pc:spChg chg="mod">
          <ac:chgData name="欣捷" userId="b965477fa0aef5e6" providerId="LiveId" clId="{C2DCAFB5-4EBA-4040-8001-CB04A75CB29E}" dt="2021-03-09T08:29:43.246" v="264" actId="1076"/>
          <ac:spMkLst>
            <pc:docMk/>
            <pc:sldMk cId="1641143844" sldId="689"/>
            <ac:spMk id="63520" creationId="{43660FF1-E3CC-4FA5-A4B8-C26932B4FF04}"/>
          </ac:spMkLst>
        </pc:spChg>
        <pc:grpChg chg="mod">
          <ac:chgData name="欣捷" userId="b965477fa0aef5e6" providerId="LiveId" clId="{C2DCAFB5-4EBA-4040-8001-CB04A75CB29E}" dt="2021-03-09T08:29:43.246" v="264" actId="1076"/>
          <ac:grpSpMkLst>
            <pc:docMk/>
            <pc:sldMk cId="1641143844" sldId="689"/>
            <ac:grpSpMk id="2" creationId="{974970A6-F608-4759-8C5C-3782A5C9DD2B}"/>
          </ac:grpSpMkLst>
        </pc:grpChg>
        <pc:grpChg chg="mod">
          <ac:chgData name="欣捷" userId="b965477fa0aef5e6" providerId="LiveId" clId="{C2DCAFB5-4EBA-4040-8001-CB04A75CB29E}" dt="2021-03-09T08:29:43.246" v="264" actId="1076"/>
          <ac:grpSpMkLst>
            <pc:docMk/>
            <pc:sldMk cId="1641143844" sldId="689"/>
            <ac:grpSpMk id="63493" creationId="{7893BE0D-B8FC-441E-8B2B-32803369EC2C}"/>
          </ac:grpSpMkLst>
        </pc:grpChg>
      </pc:sldChg>
      <pc:sldMasterChg chg="modSp modSldLayout">
        <pc:chgData name="欣捷" userId="b965477fa0aef5e6" providerId="LiveId" clId="{C2DCAFB5-4EBA-4040-8001-CB04A75CB29E}" dt="2021-03-09T03:01:47.294" v="62"/>
        <pc:sldMasterMkLst>
          <pc:docMk/>
          <pc:sldMasterMk cId="2112128366" sldId="2147483648"/>
        </pc:sldMasterMkLst>
        <pc:spChg chg="mod">
          <ac:chgData name="欣捷" userId="b965477fa0aef5e6" providerId="LiveId" clId="{C2DCAFB5-4EBA-4040-8001-CB04A75CB29E}" dt="2021-03-09T03:01:47.294" v="62"/>
          <ac:spMkLst>
            <pc:docMk/>
            <pc:sldMasterMk cId="2112128366" sldId="2147483648"/>
            <ac:spMk id="2" creationId="{B58B70B3-EC28-4598-AE41-2C305DF81007}"/>
          </ac:spMkLst>
        </pc:spChg>
        <pc:spChg chg="mod">
          <ac:chgData name="欣捷" userId="b965477fa0aef5e6" providerId="LiveId" clId="{C2DCAFB5-4EBA-4040-8001-CB04A75CB29E}" dt="2021-03-09T03:01:47.294" v="62"/>
          <ac:spMkLst>
            <pc:docMk/>
            <pc:sldMasterMk cId="2112128366" sldId="2147483648"/>
            <ac:spMk id="3" creationId="{3FDCDE90-F43D-4369-AD29-CF580FA8FEC4}"/>
          </ac:spMkLst>
        </pc:spChg>
        <pc:spChg chg="mod">
          <ac:chgData name="欣捷" userId="b965477fa0aef5e6" providerId="LiveId" clId="{C2DCAFB5-4EBA-4040-8001-CB04A75CB29E}" dt="2021-03-09T03:01:47.294" v="62"/>
          <ac:spMkLst>
            <pc:docMk/>
            <pc:sldMasterMk cId="2112128366" sldId="2147483648"/>
            <ac:spMk id="4" creationId="{29A4D3F5-6CED-43E3-806E-C0166BD7586E}"/>
          </ac:spMkLst>
        </pc:spChg>
        <pc:spChg chg="mod">
          <ac:chgData name="欣捷" userId="b965477fa0aef5e6" providerId="LiveId" clId="{C2DCAFB5-4EBA-4040-8001-CB04A75CB29E}" dt="2021-03-09T03:01:47.294" v="62"/>
          <ac:spMkLst>
            <pc:docMk/>
            <pc:sldMasterMk cId="2112128366" sldId="2147483648"/>
            <ac:spMk id="5" creationId="{E986801C-3BD9-4085-A54B-9D1567D250A5}"/>
          </ac:spMkLst>
        </pc:spChg>
        <pc:spChg chg="mod">
          <ac:chgData name="欣捷" userId="b965477fa0aef5e6" providerId="LiveId" clId="{C2DCAFB5-4EBA-4040-8001-CB04A75CB29E}" dt="2021-03-09T03:01:47.294" v="62"/>
          <ac:spMkLst>
            <pc:docMk/>
            <pc:sldMasterMk cId="2112128366" sldId="2147483648"/>
            <ac:spMk id="6" creationId="{90A21B81-8A94-4816-891B-83C14979429A}"/>
          </ac:spMkLst>
        </pc:spChg>
        <pc:spChg chg="mod">
          <ac:chgData name="欣捷" userId="b965477fa0aef5e6" providerId="LiveId" clId="{C2DCAFB5-4EBA-4040-8001-CB04A75CB29E}" dt="2021-03-09T03:01:47.294" v="62"/>
          <ac:spMkLst>
            <pc:docMk/>
            <pc:sldMasterMk cId="2112128366" sldId="2147483648"/>
            <ac:spMk id="9" creationId="{AF595CB2-4081-473A-9E1A-9DBA41E04D82}"/>
          </ac:spMkLst>
        </pc:spChg>
        <pc:sldLayoutChg chg="modSp">
          <pc:chgData name="欣捷" userId="b965477fa0aef5e6" providerId="LiveId" clId="{C2DCAFB5-4EBA-4040-8001-CB04A75CB29E}" dt="2021-03-09T03:01:47.294" v="62"/>
          <pc:sldLayoutMkLst>
            <pc:docMk/>
            <pc:sldMasterMk cId="2112128366" sldId="2147483648"/>
            <pc:sldLayoutMk cId="1276965503" sldId="2147483649"/>
          </pc:sldLayoutMkLst>
          <pc:spChg chg="mod">
            <ac:chgData name="欣捷" userId="b965477fa0aef5e6" providerId="LiveId" clId="{C2DCAFB5-4EBA-4040-8001-CB04A75CB29E}" dt="2021-03-09T03:01:47.294" v="62"/>
            <ac:spMkLst>
              <pc:docMk/>
              <pc:sldMasterMk cId="2112128366" sldId="2147483648"/>
              <pc:sldLayoutMk cId="1276965503" sldId="2147483649"/>
              <ac:spMk id="2" creationId="{7DBB8268-422D-4307-8369-DF84BA77476B}"/>
            </ac:spMkLst>
          </pc:spChg>
          <pc:spChg chg="mod">
            <ac:chgData name="欣捷" userId="b965477fa0aef5e6" providerId="LiveId" clId="{C2DCAFB5-4EBA-4040-8001-CB04A75CB29E}" dt="2021-03-09T03:01:47.294" v="62"/>
            <ac:spMkLst>
              <pc:docMk/>
              <pc:sldMasterMk cId="2112128366" sldId="2147483648"/>
              <pc:sldLayoutMk cId="1276965503" sldId="2147483649"/>
              <ac:spMk id="3" creationId="{8D3A0284-A5AC-46D9-8C5B-3F0428FCFF64}"/>
            </ac:spMkLst>
          </pc:spChg>
          <pc:picChg chg="mod">
            <ac:chgData name="欣捷" userId="b965477fa0aef5e6" providerId="LiveId" clId="{C2DCAFB5-4EBA-4040-8001-CB04A75CB29E}" dt="2021-03-09T03:01:47.294" v="62"/>
            <ac:picMkLst>
              <pc:docMk/>
              <pc:sldMasterMk cId="2112128366" sldId="2147483648"/>
              <pc:sldLayoutMk cId="1276965503" sldId="2147483649"/>
              <ac:picMk id="8" creationId="{2302524C-C204-47A8-A386-2CA1940ADE70}"/>
            </ac:picMkLst>
          </pc:picChg>
        </pc:sldLayoutChg>
        <pc:sldLayoutChg chg="modSp">
          <pc:chgData name="欣捷" userId="b965477fa0aef5e6" providerId="LiveId" clId="{C2DCAFB5-4EBA-4040-8001-CB04A75CB29E}" dt="2021-03-09T03:01:47.294" v="62"/>
          <pc:sldLayoutMkLst>
            <pc:docMk/>
            <pc:sldMasterMk cId="2112128366" sldId="2147483648"/>
            <pc:sldLayoutMk cId="2488446812" sldId="2147483651"/>
          </pc:sldLayoutMkLst>
          <pc:spChg chg="mod">
            <ac:chgData name="欣捷" userId="b965477fa0aef5e6" providerId="LiveId" clId="{C2DCAFB5-4EBA-4040-8001-CB04A75CB29E}" dt="2021-03-09T03:01:47.294" v="62"/>
            <ac:spMkLst>
              <pc:docMk/>
              <pc:sldMasterMk cId="2112128366" sldId="2147483648"/>
              <pc:sldLayoutMk cId="2488446812" sldId="2147483651"/>
              <ac:spMk id="2" creationId="{19DF987E-0DB7-4E90-BEDD-C5A512493F86}"/>
            </ac:spMkLst>
          </pc:spChg>
          <pc:spChg chg="mod">
            <ac:chgData name="欣捷" userId="b965477fa0aef5e6" providerId="LiveId" clId="{C2DCAFB5-4EBA-4040-8001-CB04A75CB29E}" dt="2021-03-09T03:01:47.294" v="62"/>
            <ac:spMkLst>
              <pc:docMk/>
              <pc:sldMasterMk cId="2112128366" sldId="2147483648"/>
              <pc:sldLayoutMk cId="2488446812" sldId="2147483651"/>
              <ac:spMk id="3" creationId="{32DDF364-2685-47D3-9983-7149CCAFA945}"/>
            </ac:spMkLst>
          </pc:spChg>
        </pc:sldLayoutChg>
        <pc:sldLayoutChg chg="modSp">
          <pc:chgData name="欣捷" userId="b965477fa0aef5e6" providerId="LiveId" clId="{C2DCAFB5-4EBA-4040-8001-CB04A75CB29E}" dt="2021-03-09T03:01:47.294" v="62"/>
          <pc:sldLayoutMkLst>
            <pc:docMk/>
            <pc:sldMasterMk cId="2112128366" sldId="2147483648"/>
            <pc:sldLayoutMk cId="1312264031" sldId="2147483652"/>
          </pc:sldLayoutMkLst>
          <pc:spChg chg="mod">
            <ac:chgData name="欣捷" userId="b965477fa0aef5e6" providerId="LiveId" clId="{C2DCAFB5-4EBA-4040-8001-CB04A75CB29E}" dt="2021-03-09T03:01:47.294" v="62"/>
            <ac:spMkLst>
              <pc:docMk/>
              <pc:sldMasterMk cId="2112128366" sldId="2147483648"/>
              <pc:sldLayoutMk cId="1312264031" sldId="2147483652"/>
              <ac:spMk id="3" creationId="{421480F1-C8B6-4D8D-80C6-909B003E804C}"/>
            </ac:spMkLst>
          </pc:spChg>
          <pc:spChg chg="mod">
            <ac:chgData name="欣捷" userId="b965477fa0aef5e6" providerId="LiveId" clId="{C2DCAFB5-4EBA-4040-8001-CB04A75CB29E}" dt="2021-03-09T03:01:47.294" v="62"/>
            <ac:spMkLst>
              <pc:docMk/>
              <pc:sldMasterMk cId="2112128366" sldId="2147483648"/>
              <pc:sldLayoutMk cId="1312264031" sldId="2147483652"/>
              <ac:spMk id="4" creationId="{32790CD7-0643-4DB0-8EA1-CD53E169B569}"/>
            </ac:spMkLst>
          </pc:spChg>
        </pc:sldLayoutChg>
        <pc:sldLayoutChg chg="modSp">
          <pc:chgData name="欣捷" userId="b965477fa0aef5e6" providerId="LiveId" clId="{C2DCAFB5-4EBA-4040-8001-CB04A75CB29E}" dt="2021-03-09T03:01:47.294" v="62"/>
          <pc:sldLayoutMkLst>
            <pc:docMk/>
            <pc:sldMasterMk cId="2112128366" sldId="2147483648"/>
            <pc:sldLayoutMk cId="4092700787" sldId="2147483653"/>
          </pc:sldLayoutMkLst>
          <pc:spChg chg="mod">
            <ac:chgData name="欣捷" userId="b965477fa0aef5e6" providerId="LiveId" clId="{C2DCAFB5-4EBA-4040-8001-CB04A75CB29E}" dt="2021-03-09T03:01:47.294" v="62"/>
            <ac:spMkLst>
              <pc:docMk/>
              <pc:sldMasterMk cId="2112128366" sldId="2147483648"/>
              <pc:sldLayoutMk cId="4092700787" sldId="2147483653"/>
              <ac:spMk id="2" creationId="{AE4656A9-190E-423A-B333-8EE3866D525A}"/>
            </ac:spMkLst>
          </pc:spChg>
          <pc:spChg chg="mod">
            <ac:chgData name="欣捷" userId="b965477fa0aef5e6" providerId="LiveId" clId="{C2DCAFB5-4EBA-4040-8001-CB04A75CB29E}" dt="2021-03-09T03:01:47.294" v="62"/>
            <ac:spMkLst>
              <pc:docMk/>
              <pc:sldMasterMk cId="2112128366" sldId="2147483648"/>
              <pc:sldLayoutMk cId="4092700787" sldId="2147483653"/>
              <ac:spMk id="3" creationId="{11F9B012-D079-4D3B-BAC0-AE43C3785448}"/>
            </ac:spMkLst>
          </pc:spChg>
          <pc:spChg chg="mod">
            <ac:chgData name="欣捷" userId="b965477fa0aef5e6" providerId="LiveId" clId="{C2DCAFB5-4EBA-4040-8001-CB04A75CB29E}" dt="2021-03-09T03:01:47.294" v="62"/>
            <ac:spMkLst>
              <pc:docMk/>
              <pc:sldMasterMk cId="2112128366" sldId="2147483648"/>
              <pc:sldLayoutMk cId="4092700787" sldId="2147483653"/>
              <ac:spMk id="4" creationId="{E739B9EA-0633-412F-9749-4707B8B02020}"/>
            </ac:spMkLst>
          </pc:spChg>
          <pc:spChg chg="mod">
            <ac:chgData name="欣捷" userId="b965477fa0aef5e6" providerId="LiveId" clId="{C2DCAFB5-4EBA-4040-8001-CB04A75CB29E}" dt="2021-03-09T03:01:47.294" v="62"/>
            <ac:spMkLst>
              <pc:docMk/>
              <pc:sldMasterMk cId="2112128366" sldId="2147483648"/>
              <pc:sldLayoutMk cId="4092700787" sldId="2147483653"/>
              <ac:spMk id="5" creationId="{B26D81A0-5DEA-49B4-9F96-EAF67A206E9C}"/>
            </ac:spMkLst>
          </pc:spChg>
          <pc:spChg chg="mod">
            <ac:chgData name="欣捷" userId="b965477fa0aef5e6" providerId="LiveId" clId="{C2DCAFB5-4EBA-4040-8001-CB04A75CB29E}" dt="2021-03-09T03:01:47.294" v="62"/>
            <ac:spMkLst>
              <pc:docMk/>
              <pc:sldMasterMk cId="2112128366" sldId="2147483648"/>
              <pc:sldLayoutMk cId="4092700787" sldId="2147483653"/>
              <ac:spMk id="6" creationId="{D30B3ED2-54DD-4C2A-9289-B43EFEED76A6}"/>
            </ac:spMkLst>
          </pc:spChg>
        </pc:sldLayoutChg>
        <pc:sldLayoutChg chg="modSp">
          <pc:chgData name="欣捷" userId="b965477fa0aef5e6" providerId="LiveId" clId="{C2DCAFB5-4EBA-4040-8001-CB04A75CB29E}" dt="2021-03-09T03:01:47.294" v="62"/>
          <pc:sldLayoutMkLst>
            <pc:docMk/>
            <pc:sldMasterMk cId="2112128366" sldId="2147483648"/>
            <pc:sldLayoutMk cId="227503494" sldId="2147483656"/>
          </pc:sldLayoutMkLst>
          <pc:spChg chg="mod">
            <ac:chgData name="欣捷" userId="b965477fa0aef5e6" providerId="LiveId" clId="{C2DCAFB5-4EBA-4040-8001-CB04A75CB29E}" dt="2021-03-09T03:01:47.294" v="62"/>
            <ac:spMkLst>
              <pc:docMk/>
              <pc:sldMasterMk cId="2112128366" sldId="2147483648"/>
              <pc:sldLayoutMk cId="227503494" sldId="2147483656"/>
              <ac:spMk id="2" creationId="{F8A116DE-EA78-41D3-805B-A753F2BAC7CE}"/>
            </ac:spMkLst>
          </pc:spChg>
          <pc:spChg chg="mod">
            <ac:chgData name="欣捷" userId="b965477fa0aef5e6" providerId="LiveId" clId="{C2DCAFB5-4EBA-4040-8001-CB04A75CB29E}" dt="2021-03-09T03:01:47.294" v="62"/>
            <ac:spMkLst>
              <pc:docMk/>
              <pc:sldMasterMk cId="2112128366" sldId="2147483648"/>
              <pc:sldLayoutMk cId="227503494" sldId="2147483656"/>
              <ac:spMk id="3" creationId="{61E73AE0-9C8E-4AA8-9617-F6250ACFF7BD}"/>
            </ac:spMkLst>
          </pc:spChg>
          <pc:spChg chg="mod">
            <ac:chgData name="欣捷" userId="b965477fa0aef5e6" providerId="LiveId" clId="{C2DCAFB5-4EBA-4040-8001-CB04A75CB29E}" dt="2021-03-09T03:01:47.294" v="62"/>
            <ac:spMkLst>
              <pc:docMk/>
              <pc:sldMasterMk cId="2112128366" sldId="2147483648"/>
              <pc:sldLayoutMk cId="227503494" sldId="2147483656"/>
              <ac:spMk id="4" creationId="{A1145341-57F2-4BB8-8C34-EF2A49A47808}"/>
            </ac:spMkLst>
          </pc:spChg>
        </pc:sldLayoutChg>
        <pc:sldLayoutChg chg="modSp">
          <pc:chgData name="欣捷" userId="b965477fa0aef5e6" providerId="LiveId" clId="{C2DCAFB5-4EBA-4040-8001-CB04A75CB29E}" dt="2021-03-09T03:01:47.294" v="62"/>
          <pc:sldLayoutMkLst>
            <pc:docMk/>
            <pc:sldMasterMk cId="2112128366" sldId="2147483648"/>
            <pc:sldLayoutMk cId="1594338404" sldId="2147483657"/>
          </pc:sldLayoutMkLst>
          <pc:spChg chg="mod">
            <ac:chgData name="欣捷" userId="b965477fa0aef5e6" providerId="LiveId" clId="{C2DCAFB5-4EBA-4040-8001-CB04A75CB29E}" dt="2021-03-09T03:01:47.294" v="62"/>
            <ac:spMkLst>
              <pc:docMk/>
              <pc:sldMasterMk cId="2112128366" sldId="2147483648"/>
              <pc:sldLayoutMk cId="1594338404" sldId="2147483657"/>
              <ac:spMk id="2" creationId="{882F7BBD-39E1-4786-861E-FE5C9EAC4F5A}"/>
            </ac:spMkLst>
          </pc:spChg>
          <pc:spChg chg="mod">
            <ac:chgData name="欣捷" userId="b965477fa0aef5e6" providerId="LiveId" clId="{C2DCAFB5-4EBA-4040-8001-CB04A75CB29E}" dt="2021-03-09T03:01:47.294" v="62"/>
            <ac:spMkLst>
              <pc:docMk/>
              <pc:sldMasterMk cId="2112128366" sldId="2147483648"/>
              <pc:sldLayoutMk cId="1594338404" sldId="2147483657"/>
              <ac:spMk id="3" creationId="{02F030E6-0E50-4602-9262-79C9ECC4368E}"/>
            </ac:spMkLst>
          </pc:spChg>
          <pc:spChg chg="mod">
            <ac:chgData name="欣捷" userId="b965477fa0aef5e6" providerId="LiveId" clId="{C2DCAFB5-4EBA-4040-8001-CB04A75CB29E}" dt="2021-03-09T03:01:47.294" v="62"/>
            <ac:spMkLst>
              <pc:docMk/>
              <pc:sldMasterMk cId="2112128366" sldId="2147483648"/>
              <pc:sldLayoutMk cId="1594338404" sldId="2147483657"/>
              <ac:spMk id="4" creationId="{417A8E29-135B-461C-BE87-C5A4C36E8B22}"/>
            </ac:spMkLst>
          </pc:spChg>
        </pc:sldLayoutChg>
        <pc:sldLayoutChg chg="modSp">
          <pc:chgData name="欣捷" userId="b965477fa0aef5e6" providerId="LiveId" clId="{C2DCAFB5-4EBA-4040-8001-CB04A75CB29E}" dt="2021-03-09T03:01:47.294" v="62"/>
          <pc:sldLayoutMkLst>
            <pc:docMk/>
            <pc:sldMasterMk cId="2112128366" sldId="2147483648"/>
            <pc:sldLayoutMk cId="1557244139" sldId="2147483659"/>
          </pc:sldLayoutMkLst>
          <pc:spChg chg="mod">
            <ac:chgData name="欣捷" userId="b965477fa0aef5e6" providerId="LiveId" clId="{C2DCAFB5-4EBA-4040-8001-CB04A75CB29E}" dt="2021-03-09T03:01:47.294" v="62"/>
            <ac:spMkLst>
              <pc:docMk/>
              <pc:sldMasterMk cId="2112128366" sldId="2147483648"/>
              <pc:sldLayoutMk cId="1557244139" sldId="2147483659"/>
              <ac:spMk id="2" creationId="{401F4854-E1BC-4C31-9103-B5D7E85C5D76}"/>
            </ac:spMkLst>
          </pc:spChg>
          <pc:spChg chg="mod">
            <ac:chgData name="欣捷" userId="b965477fa0aef5e6" providerId="LiveId" clId="{C2DCAFB5-4EBA-4040-8001-CB04A75CB29E}" dt="2021-03-09T03:01:47.294" v="62"/>
            <ac:spMkLst>
              <pc:docMk/>
              <pc:sldMasterMk cId="2112128366" sldId="2147483648"/>
              <pc:sldLayoutMk cId="1557244139" sldId="2147483659"/>
              <ac:spMk id="3" creationId="{2F5DFDEF-094B-4000-B6A3-BCFB470243EC}"/>
            </ac:spMkLst>
          </pc:spChg>
        </pc:sldLayoutChg>
        <pc:sldLayoutChg chg="modSp">
          <pc:chgData name="欣捷" userId="b965477fa0aef5e6" providerId="LiveId" clId="{C2DCAFB5-4EBA-4040-8001-CB04A75CB29E}" dt="2021-03-09T03:01:47.294" v="62"/>
          <pc:sldLayoutMkLst>
            <pc:docMk/>
            <pc:sldMasterMk cId="2112128366" sldId="2147483648"/>
            <pc:sldLayoutMk cId="210032530" sldId="2147483660"/>
          </pc:sldLayoutMkLst>
          <pc:spChg chg="mod">
            <ac:chgData name="欣捷" userId="b965477fa0aef5e6" providerId="LiveId" clId="{C2DCAFB5-4EBA-4040-8001-CB04A75CB29E}" dt="2021-03-09T03:01:47.294" v="62"/>
            <ac:spMkLst>
              <pc:docMk/>
              <pc:sldMasterMk cId="2112128366" sldId="2147483648"/>
              <pc:sldLayoutMk cId="210032530" sldId="2147483660"/>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3" creationId="{00000000-0000-0000-0000-000000000000}"/>
            </ac:spMkLst>
          </pc:spChg>
          <pc:spChg chg="mod">
            <ac:chgData name="欣捷" userId="b965477fa0aef5e6" providerId="LiveId" clId="{C2DCAFB5-4EBA-4040-8001-CB04A75CB29E}" dt="2021-03-09T03:01:47.294" v="62"/>
            <ac:spMkLst>
              <pc:docMk/>
              <pc:sldMasterMk cId="2112128366" sldId="2147483648"/>
              <pc:sldLayoutMk cId="210032530" sldId="2147483660"/>
              <ac:spMk id="4" creationId="{00000000-0000-0000-0000-000000000000}"/>
            </ac:spMkLst>
          </pc:spChg>
        </pc:sldLayoutChg>
        <pc:sldLayoutChg chg="modSp">
          <pc:chgData name="欣捷" userId="b965477fa0aef5e6" providerId="LiveId" clId="{C2DCAFB5-4EBA-4040-8001-CB04A75CB29E}" dt="2021-03-09T03:01:47.294" v="62"/>
          <pc:sldLayoutMkLst>
            <pc:docMk/>
            <pc:sldMasterMk cId="2112128366" sldId="2147483648"/>
            <pc:sldLayoutMk cId="3390946276" sldId="2147483661"/>
          </pc:sldLayoutMkLst>
          <pc:spChg chg="mod">
            <ac:chgData name="欣捷" userId="b965477fa0aef5e6" providerId="LiveId" clId="{C2DCAFB5-4EBA-4040-8001-CB04A75CB29E}" dt="2021-03-09T03:01:47.294" v="62"/>
            <ac:spMkLst>
              <pc:docMk/>
              <pc:sldMasterMk cId="2112128366" sldId="2147483648"/>
              <pc:sldLayoutMk cId="3390946276" sldId="2147483661"/>
              <ac:spMk id="2" creationId="{00000000-0000-0000-0000-000000000000}"/>
            </ac:spMkLst>
          </pc:spChg>
          <pc:spChg chg="mod">
            <ac:chgData name="欣捷" userId="b965477fa0aef5e6" providerId="LiveId" clId="{C2DCAFB5-4EBA-4040-8001-CB04A75CB29E}" dt="2021-03-09T03:01:47.294" v="62"/>
            <ac:spMkLst>
              <pc:docMk/>
              <pc:sldMasterMk cId="2112128366" sldId="2147483648"/>
              <pc:sldLayoutMk cId="3390946276" sldId="2147483661"/>
              <ac:spMk id="3" creationId="{00000000-0000-0000-0000-000000000000}"/>
            </ac:spMkLst>
          </pc:spChg>
        </pc:sldLayoutChg>
      </pc:sldMasterChg>
      <pc:sldMasterChg chg="addSp modSldLayout">
        <pc:chgData name="欣捷" userId="b965477fa0aef5e6" providerId="LiveId" clId="{C2DCAFB5-4EBA-4040-8001-CB04A75CB29E}" dt="2021-03-09T03:01:37.866" v="0"/>
        <pc:sldMasterMkLst>
          <pc:docMk/>
          <pc:sldMasterMk cId="657220364" sldId="2147483662"/>
        </pc:sldMasterMkLst>
        <pc:spChg chg="add">
          <ac:chgData name="欣捷" userId="b965477fa0aef5e6" providerId="LiveId" clId="{C2DCAFB5-4EBA-4040-8001-CB04A75CB29E}" dt="2021-03-09T03:01:37.866" v="0"/>
          <ac:spMkLst>
            <pc:docMk/>
            <pc:sldMasterMk cId="657220364" sldId="2147483662"/>
            <ac:spMk id="7" creationId="{653B003B-70B6-47B3-AF87-EBC890622DEE}"/>
          </ac:spMkLst>
        </pc:spChg>
        <pc:sldLayoutChg chg="addSp">
          <pc:chgData name="欣捷" userId="b965477fa0aef5e6" providerId="LiveId" clId="{C2DCAFB5-4EBA-4040-8001-CB04A75CB29E}" dt="2021-03-09T03:01:37.866" v="0"/>
          <pc:sldLayoutMkLst>
            <pc:docMk/>
            <pc:sldMasterMk cId="657220364" sldId="2147483662"/>
            <pc:sldLayoutMk cId="3980061921" sldId="2147483663"/>
          </pc:sldLayoutMkLst>
          <pc:picChg chg="add">
            <ac:chgData name="欣捷" userId="b965477fa0aef5e6" providerId="LiveId" clId="{C2DCAFB5-4EBA-4040-8001-CB04A75CB29E}" dt="2021-03-09T03:01:37.866" v="0"/>
            <ac:picMkLst>
              <pc:docMk/>
              <pc:sldMasterMk cId="657220364" sldId="2147483662"/>
              <pc:sldLayoutMk cId="3980061921" sldId="2147483663"/>
              <ac:picMk id="7" creationId="{B04A931F-59A3-4D42-A4C0-CCFCAB0291C3}"/>
            </ac:picMkLst>
          </pc:picChg>
        </pc:sldLayoutChg>
      </pc:sldMasterChg>
    </pc:docChg>
  </pc:docChgLst>
  <pc:docChgLst>
    <pc:chgData name="欣捷" userId="b965477fa0aef5e6" providerId="LiveId" clId="{B8503148-3430-4BBF-9FA0-B63B4740B922}"/>
    <pc:docChg chg="undo redo custSel addSld delSld modSld sldOrd">
      <pc:chgData name="欣捷" userId="b965477fa0aef5e6" providerId="LiveId" clId="{B8503148-3430-4BBF-9FA0-B63B4740B922}" dt="2021-03-24T09:01:28.495" v="1345" actId="207"/>
      <pc:docMkLst>
        <pc:docMk/>
      </pc:docMkLst>
      <pc:sldChg chg="modSp mod">
        <pc:chgData name="欣捷" userId="b965477fa0aef5e6" providerId="LiveId" clId="{B8503148-3430-4BBF-9FA0-B63B4740B922}" dt="2021-03-24T06:10:04.254" v="960" actId="207"/>
        <pc:sldMkLst>
          <pc:docMk/>
          <pc:sldMk cId="2470898374" sldId="256"/>
        </pc:sldMkLst>
        <pc:spChg chg="mod">
          <ac:chgData name="欣捷" userId="b965477fa0aef5e6" providerId="LiveId" clId="{B8503148-3430-4BBF-9FA0-B63B4740B922}" dt="2021-03-24T06:10:04.254" v="960" actId="207"/>
          <ac:spMkLst>
            <pc:docMk/>
            <pc:sldMk cId="2470898374" sldId="256"/>
            <ac:spMk id="2" creationId="{E7DC3515-54D4-4A44-A409-1AD3C10C63ED}"/>
          </ac:spMkLst>
        </pc:spChg>
      </pc:sldChg>
      <pc:sldChg chg="modSp add del mod chgLayout">
        <pc:chgData name="欣捷" userId="b965477fa0aef5e6" providerId="LiveId" clId="{B8503148-3430-4BBF-9FA0-B63B4740B922}" dt="2021-03-24T03:18:55.472" v="95" actId="47"/>
        <pc:sldMkLst>
          <pc:docMk/>
          <pc:sldMk cId="0" sldId="294"/>
        </pc:sldMkLst>
        <pc:spChg chg="mod ord">
          <ac:chgData name="欣捷" userId="b965477fa0aef5e6" providerId="LiveId" clId="{B8503148-3430-4BBF-9FA0-B63B4740B922}" dt="2021-03-24T03:14:23.546" v="30" actId="700"/>
          <ac:spMkLst>
            <pc:docMk/>
            <pc:sldMk cId="0" sldId="294"/>
            <ac:spMk id="119810" creationId="{3514CD5C-38C7-448C-B0D5-DC908B5DE7ED}"/>
          </ac:spMkLst>
        </pc:spChg>
        <pc:spChg chg="mod ord">
          <ac:chgData name="欣捷" userId="b965477fa0aef5e6" providerId="LiveId" clId="{B8503148-3430-4BBF-9FA0-B63B4740B922}" dt="2021-03-24T03:14:23.546" v="30" actId="700"/>
          <ac:spMkLst>
            <pc:docMk/>
            <pc:sldMk cId="0" sldId="294"/>
            <ac:spMk id="119811" creationId="{77008032-9E48-4391-AC2D-8B5920F7E2B1}"/>
          </ac:spMkLst>
        </pc:spChg>
      </pc:sldChg>
      <pc:sldChg chg="modSp mod">
        <pc:chgData name="欣捷" userId="b965477fa0aef5e6" providerId="LiveId" clId="{B8503148-3430-4BBF-9FA0-B63B4740B922}" dt="2021-03-24T08:24:44.792" v="1186" actId="1076"/>
        <pc:sldMkLst>
          <pc:docMk/>
          <pc:sldMk cId="0" sldId="583"/>
        </pc:sldMkLst>
        <pc:spChg chg="mod">
          <ac:chgData name="欣捷" userId="b965477fa0aef5e6" providerId="LiveId" clId="{B8503148-3430-4BBF-9FA0-B63B4740B922}" dt="2021-03-24T08:15:17.410" v="962" actId="27636"/>
          <ac:spMkLst>
            <pc:docMk/>
            <pc:sldMk cId="0" sldId="583"/>
            <ac:spMk id="18434" creationId="{EE8F6BF2-C233-47B3-A40A-C2C656950912}"/>
          </ac:spMkLst>
        </pc:spChg>
        <pc:spChg chg="mod">
          <ac:chgData name="欣捷" userId="b965477fa0aef5e6" providerId="LiveId" clId="{B8503148-3430-4BBF-9FA0-B63B4740B922}" dt="2021-03-24T08:24:44.792" v="1186" actId="1076"/>
          <ac:spMkLst>
            <pc:docMk/>
            <pc:sldMk cId="0" sldId="583"/>
            <ac:spMk id="18436" creationId="{0F9081DC-5DEC-4EF8-951D-2BFD1807EFD5}"/>
          </ac:spMkLst>
        </pc:spChg>
        <pc:spChg chg="mod">
          <ac:chgData name="欣捷" userId="b965477fa0aef5e6" providerId="LiveId" clId="{B8503148-3430-4BBF-9FA0-B63B4740B922}" dt="2021-03-24T08:24:41.120" v="1185" actId="1076"/>
          <ac:spMkLst>
            <pc:docMk/>
            <pc:sldMk cId="0" sldId="583"/>
            <ac:spMk id="18438" creationId="{457CFFEC-27F1-47F6-9267-E46223D64DE1}"/>
          </ac:spMkLst>
        </pc:spChg>
        <pc:spChg chg="mod">
          <ac:chgData name="欣捷" userId="b965477fa0aef5e6" providerId="LiveId" clId="{B8503148-3430-4BBF-9FA0-B63B4740B922}" dt="2021-03-24T08:24:41.120" v="1185" actId="1076"/>
          <ac:spMkLst>
            <pc:docMk/>
            <pc:sldMk cId="0" sldId="583"/>
            <ac:spMk id="18439" creationId="{95006E1A-AE7D-43E6-9269-5ED2634BDDD5}"/>
          </ac:spMkLst>
        </pc:spChg>
        <pc:spChg chg="mod">
          <ac:chgData name="欣捷" userId="b965477fa0aef5e6" providerId="LiveId" clId="{B8503148-3430-4BBF-9FA0-B63B4740B922}" dt="2021-03-24T08:24:41.120" v="1185" actId="1076"/>
          <ac:spMkLst>
            <pc:docMk/>
            <pc:sldMk cId="0" sldId="583"/>
            <ac:spMk id="18440" creationId="{CBB62BC7-3CC6-481B-9139-55F88CF815E2}"/>
          </ac:spMkLst>
        </pc:spChg>
        <pc:spChg chg="mod">
          <ac:chgData name="欣捷" userId="b965477fa0aef5e6" providerId="LiveId" clId="{B8503148-3430-4BBF-9FA0-B63B4740B922}" dt="2021-03-24T08:24:41.120" v="1185" actId="1076"/>
          <ac:spMkLst>
            <pc:docMk/>
            <pc:sldMk cId="0" sldId="583"/>
            <ac:spMk id="18441" creationId="{DAECAA49-DCF6-4475-BE7E-105B5C080E5F}"/>
          </ac:spMkLst>
        </pc:spChg>
        <pc:spChg chg="mod">
          <ac:chgData name="欣捷" userId="b965477fa0aef5e6" providerId="LiveId" clId="{B8503148-3430-4BBF-9FA0-B63B4740B922}" dt="2021-03-24T08:24:41.120" v="1185" actId="1076"/>
          <ac:spMkLst>
            <pc:docMk/>
            <pc:sldMk cId="0" sldId="583"/>
            <ac:spMk id="18442" creationId="{67B98039-B1D6-4CB2-B5A5-30B8945686CC}"/>
          </ac:spMkLst>
        </pc:spChg>
        <pc:spChg chg="mod">
          <ac:chgData name="欣捷" userId="b965477fa0aef5e6" providerId="LiveId" clId="{B8503148-3430-4BBF-9FA0-B63B4740B922}" dt="2021-03-24T08:24:41.120" v="1185" actId="1076"/>
          <ac:spMkLst>
            <pc:docMk/>
            <pc:sldMk cId="0" sldId="583"/>
            <ac:spMk id="18443" creationId="{4CBFC556-B811-4A30-B814-27EA67B90433}"/>
          </ac:spMkLst>
        </pc:spChg>
        <pc:spChg chg="mod">
          <ac:chgData name="欣捷" userId="b965477fa0aef5e6" providerId="LiveId" clId="{B8503148-3430-4BBF-9FA0-B63B4740B922}" dt="2021-03-24T08:24:41.120" v="1185" actId="1076"/>
          <ac:spMkLst>
            <pc:docMk/>
            <pc:sldMk cId="0" sldId="583"/>
            <ac:spMk id="18444" creationId="{99890103-B31C-4730-B191-6A1CE565CC24}"/>
          </ac:spMkLst>
        </pc:spChg>
        <pc:spChg chg="mod">
          <ac:chgData name="欣捷" userId="b965477fa0aef5e6" providerId="LiveId" clId="{B8503148-3430-4BBF-9FA0-B63B4740B922}" dt="2021-03-24T08:24:41.120" v="1185" actId="1076"/>
          <ac:spMkLst>
            <pc:docMk/>
            <pc:sldMk cId="0" sldId="583"/>
            <ac:spMk id="18446" creationId="{DEC27C82-B9AF-4792-9675-E15645332025}"/>
          </ac:spMkLst>
        </pc:spChg>
        <pc:spChg chg="mod">
          <ac:chgData name="欣捷" userId="b965477fa0aef5e6" providerId="LiveId" clId="{B8503148-3430-4BBF-9FA0-B63B4740B922}" dt="2021-03-24T08:24:41.120" v="1185" actId="1076"/>
          <ac:spMkLst>
            <pc:docMk/>
            <pc:sldMk cId="0" sldId="583"/>
            <ac:spMk id="18447" creationId="{1EDF8589-2C9F-4D5D-9E74-A4E923C3261F}"/>
          </ac:spMkLst>
        </pc:spChg>
        <pc:spChg chg="mod">
          <ac:chgData name="欣捷" userId="b965477fa0aef5e6" providerId="LiveId" clId="{B8503148-3430-4BBF-9FA0-B63B4740B922}" dt="2021-03-24T08:24:41.120" v="1185" actId="1076"/>
          <ac:spMkLst>
            <pc:docMk/>
            <pc:sldMk cId="0" sldId="583"/>
            <ac:spMk id="18448" creationId="{3B9C1800-1116-44D2-9477-2EDDE6B70648}"/>
          </ac:spMkLst>
        </pc:spChg>
        <pc:spChg chg="mod">
          <ac:chgData name="欣捷" userId="b965477fa0aef5e6" providerId="LiveId" clId="{B8503148-3430-4BBF-9FA0-B63B4740B922}" dt="2021-03-24T08:24:41.120" v="1185" actId="1076"/>
          <ac:spMkLst>
            <pc:docMk/>
            <pc:sldMk cId="0" sldId="583"/>
            <ac:spMk id="18449" creationId="{076D252A-9DCC-431D-891D-DE63B7EEF765}"/>
          </ac:spMkLst>
        </pc:spChg>
        <pc:spChg chg="mod">
          <ac:chgData name="欣捷" userId="b965477fa0aef5e6" providerId="LiveId" clId="{B8503148-3430-4BBF-9FA0-B63B4740B922}" dt="2021-03-24T08:24:41.120" v="1185" actId="1076"/>
          <ac:spMkLst>
            <pc:docMk/>
            <pc:sldMk cId="0" sldId="583"/>
            <ac:spMk id="18450" creationId="{F0B3F3E3-2F12-41FD-9410-C0213434FF3C}"/>
          </ac:spMkLst>
        </pc:spChg>
        <pc:spChg chg="mod">
          <ac:chgData name="欣捷" userId="b965477fa0aef5e6" providerId="LiveId" clId="{B8503148-3430-4BBF-9FA0-B63B4740B922}" dt="2021-03-24T08:24:41.120" v="1185" actId="1076"/>
          <ac:spMkLst>
            <pc:docMk/>
            <pc:sldMk cId="0" sldId="583"/>
            <ac:spMk id="18451" creationId="{ACF62AC1-2D95-4C41-9C16-A03F0BC65136}"/>
          </ac:spMkLst>
        </pc:spChg>
        <pc:spChg chg="mod">
          <ac:chgData name="欣捷" userId="b965477fa0aef5e6" providerId="LiveId" clId="{B8503148-3430-4BBF-9FA0-B63B4740B922}" dt="2021-03-24T08:24:41.120" v="1185" actId="1076"/>
          <ac:spMkLst>
            <pc:docMk/>
            <pc:sldMk cId="0" sldId="583"/>
            <ac:spMk id="18452" creationId="{B34D1DA9-4A8A-4C29-96CE-C20591A8EFEF}"/>
          </ac:spMkLst>
        </pc:spChg>
        <pc:spChg chg="mod">
          <ac:chgData name="欣捷" userId="b965477fa0aef5e6" providerId="LiveId" clId="{B8503148-3430-4BBF-9FA0-B63B4740B922}" dt="2021-03-24T08:24:41.120" v="1185" actId="1076"/>
          <ac:spMkLst>
            <pc:docMk/>
            <pc:sldMk cId="0" sldId="583"/>
            <ac:spMk id="18453" creationId="{97425ACF-1AD1-403E-B3A8-ED01EF8ADF9C}"/>
          </ac:spMkLst>
        </pc:spChg>
        <pc:spChg chg="mod">
          <ac:chgData name="欣捷" userId="b965477fa0aef5e6" providerId="LiveId" clId="{B8503148-3430-4BBF-9FA0-B63B4740B922}" dt="2021-03-24T08:24:41.120" v="1185" actId="1076"/>
          <ac:spMkLst>
            <pc:docMk/>
            <pc:sldMk cId="0" sldId="583"/>
            <ac:spMk id="18454" creationId="{88177D53-0479-409B-8BB6-F722F878D3C5}"/>
          </ac:spMkLst>
        </pc:spChg>
        <pc:spChg chg="mod">
          <ac:chgData name="欣捷" userId="b965477fa0aef5e6" providerId="LiveId" clId="{B8503148-3430-4BBF-9FA0-B63B4740B922}" dt="2021-03-24T08:24:41.120" v="1185" actId="1076"/>
          <ac:spMkLst>
            <pc:docMk/>
            <pc:sldMk cId="0" sldId="583"/>
            <ac:spMk id="18455" creationId="{06FD336B-4439-4181-AF5F-2418A74027B4}"/>
          </ac:spMkLst>
        </pc:spChg>
        <pc:spChg chg="mod">
          <ac:chgData name="欣捷" userId="b965477fa0aef5e6" providerId="LiveId" clId="{B8503148-3430-4BBF-9FA0-B63B4740B922}" dt="2021-03-24T08:24:41.120" v="1185" actId="1076"/>
          <ac:spMkLst>
            <pc:docMk/>
            <pc:sldMk cId="0" sldId="583"/>
            <ac:spMk id="18456" creationId="{A51D2B42-4BEC-4FF8-8BCE-B3A555D2024F}"/>
          </ac:spMkLst>
        </pc:spChg>
        <pc:grpChg chg="mod">
          <ac:chgData name="欣捷" userId="b965477fa0aef5e6" providerId="LiveId" clId="{B8503148-3430-4BBF-9FA0-B63B4740B922}" dt="2021-03-24T08:24:41.120" v="1185" actId="1076"/>
          <ac:grpSpMkLst>
            <pc:docMk/>
            <pc:sldMk cId="0" sldId="583"/>
            <ac:grpSpMk id="18435" creationId="{417B76F0-B844-4BEA-8080-7065084FDEA6}"/>
          </ac:grpSpMkLst>
        </pc:grpChg>
        <pc:grpChg chg="mod">
          <ac:chgData name="欣捷" userId="b965477fa0aef5e6" providerId="LiveId" clId="{B8503148-3430-4BBF-9FA0-B63B4740B922}" dt="2021-03-24T08:24:41.120" v="1185" actId="1076"/>
          <ac:grpSpMkLst>
            <pc:docMk/>
            <pc:sldMk cId="0" sldId="583"/>
            <ac:grpSpMk id="18437" creationId="{2B4267A3-9406-4CA4-ADA2-FC463C3F1313}"/>
          </ac:grpSpMkLst>
        </pc:grpChg>
        <pc:grpChg chg="mod">
          <ac:chgData name="欣捷" userId="b965477fa0aef5e6" providerId="LiveId" clId="{B8503148-3430-4BBF-9FA0-B63B4740B922}" dt="2021-03-24T08:24:41.120" v="1185" actId="1076"/>
          <ac:grpSpMkLst>
            <pc:docMk/>
            <pc:sldMk cId="0" sldId="583"/>
            <ac:grpSpMk id="18445" creationId="{82A2A8B8-082E-4CB4-A4E2-6B86A5D11A14}"/>
          </ac:grpSpMkLst>
        </pc:grpChg>
      </pc:sldChg>
      <pc:sldChg chg="addSp delSp modSp mod ord">
        <pc:chgData name="欣捷" userId="b965477fa0aef5e6" providerId="LiveId" clId="{B8503148-3430-4BBF-9FA0-B63B4740B922}" dt="2021-03-24T08:29:32.646" v="1189" actId="20577"/>
        <pc:sldMkLst>
          <pc:docMk/>
          <pc:sldMk cId="0" sldId="584"/>
        </pc:sldMkLst>
        <pc:spChg chg="mod">
          <ac:chgData name="欣捷" userId="b965477fa0aef5e6" providerId="LiveId" clId="{B8503148-3430-4BBF-9FA0-B63B4740B922}" dt="2021-03-24T08:20:19.865" v="1101" actId="20577"/>
          <ac:spMkLst>
            <pc:docMk/>
            <pc:sldMk cId="0" sldId="584"/>
            <ac:spMk id="2" creationId="{DA3B2FE2-77C1-4E79-BAE8-115FB1AF1B3F}"/>
          </ac:spMkLst>
        </pc:spChg>
        <pc:spChg chg="add mod">
          <ac:chgData name="欣捷" userId="b965477fa0aef5e6" providerId="LiveId" clId="{B8503148-3430-4BBF-9FA0-B63B4740B922}" dt="2021-03-24T08:22:30.191" v="1180" actId="1076"/>
          <ac:spMkLst>
            <pc:docMk/>
            <pc:sldMk cId="0" sldId="584"/>
            <ac:spMk id="8" creationId="{0DBF1FAF-C4B4-4622-B634-48C6F66B452D}"/>
          </ac:spMkLst>
        </pc:spChg>
        <pc:spChg chg="add del mod">
          <ac:chgData name="欣捷" userId="b965477fa0aef5e6" providerId="LiveId" clId="{B8503148-3430-4BBF-9FA0-B63B4740B922}" dt="2021-03-24T08:21:43.686" v="1167" actId="478"/>
          <ac:spMkLst>
            <pc:docMk/>
            <pc:sldMk cId="0" sldId="584"/>
            <ac:spMk id="9" creationId="{AD83F6C8-9526-4C2F-B861-D15C29692DA6}"/>
          </ac:spMkLst>
        </pc:spChg>
        <pc:spChg chg="del">
          <ac:chgData name="欣捷" userId="b965477fa0aef5e6" providerId="LiveId" clId="{B8503148-3430-4BBF-9FA0-B63B4740B922}" dt="2021-03-24T04:27:54.627" v="183" actId="478"/>
          <ac:spMkLst>
            <pc:docMk/>
            <pc:sldMk cId="0" sldId="584"/>
            <ac:spMk id="20544" creationId="{22DA2AC3-E89A-4ADF-96BD-FBD954F7AC66}"/>
          </ac:spMkLst>
        </pc:spChg>
        <pc:graphicFrameChg chg="mod modGraphic">
          <ac:chgData name="欣捷" userId="b965477fa0aef5e6" providerId="LiveId" clId="{B8503148-3430-4BBF-9FA0-B63B4740B922}" dt="2021-03-24T08:29:32.646" v="1189" actId="20577"/>
          <ac:graphicFrameMkLst>
            <pc:docMk/>
            <pc:sldMk cId="0" sldId="584"/>
            <ac:graphicFrameMk id="7" creationId="{8A0CAD70-2627-474A-ABDC-CB4AD2A1B830}"/>
          </ac:graphicFrameMkLst>
        </pc:graphicFrameChg>
      </pc:sldChg>
      <pc:sldChg chg="addSp delSp modSp mod modClrScheme modAnim chgLayout">
        <pc:chgData name="欣捷" userId="b965477fa0aef5e6" providerId="LiveId" clId="{B8503148-3430-4BBF-9FA0-B63B4740B922}" dt="2021-03-24T08:57:34.324" v="1339"/>
        <pc:sldMkLst>
          <pc:docMk/>
          <pc:sldMk cId="0" sldId="585"/>
        </pc:sldMkLst>
        <pc:spChg chg="mod ord">
          <ac:chgData name="欣捷" userId="b965477fa0aef5e6" providerId="LiveId" clId="{B8503148-3430-4BBF-9FA0-B63B4740B922}" dt="2021-03-24T05:21:33.833" v="199" actId="700"/>
          <ac:spMkLst>
            <pc:docMk/>
            <pc:sldMk cId="0" sldId="585"/>
            <ac:spMk id="21506" creationId="{F0DC386D-544F-4EBD-AF4E-343C66FBC538}"/>
          </ac:spMkLst>
        </pc:spChg>
        <pc:spChg chg="mod ord">
          <ac:chgData name="欣捷" userId="b965477fa0aef5e6" providerId="LiveId" clId="{B8503148-3430-4BBF-9FA0-B63B4740B922}" dt="2021-03-24T05:21:33.833" v="199" actId="700"/>
          <ac:spMkLst>
            <pc:docMk/>
            <pc:sldMk cId="0" sldId="585"/>
            <ac:spMk id="21507" creationId="{50F3B445-2C54-4F14-BF78-ACC63181C729}"/>
          </ac:spMkLst>
        </pc:spChg>
        <pc:graphicFrameChg chg="add mod modGraphic">
          <ac:chgData name="欣捷" userId="b965477fa0aef5e6" providerId="LiveId" clId="{B8503148-3430-4BBF-9FA0-B63B4740B922}" dt="2021-03-24T08:57:30.130" v="1337" actId="14734"/>
          <ac:graphicFrameMkLst>
            <pc:docMk/>
            <pc:sldMk cId="0" sldId="585"/>
            <ac:graphicFrameMk id="5" creationId="{84D35249-B8CA-49F4-9D42-2B0BF47968DC}"/>
          </ac:graphicFrameMkLst>
        </pc:graphicFrameChg>
        <pc:graphicFrameChg chg="del">
          <ac:chgData name="欣捷" userId="b965477fa0aef5e6" providerId="LiveId" clId="{B8503148-3430-4BBF-9FA0-B63B4740B922}" dt="2021-03-24T05:21:31.918" v="198" actId="21"/>
          <ac:graphicFrameMkLst>
            <pc:docMk/>
            <pc:sldMk cId="0" sldId="585"/>
            <ac:graphicFrameMk id="367620" creationId="{B7C360AB-C241-40CC-90D7-6596A9BBD68E}"/>
          </ac:graphicFrameMkLst>
        </pc:graphicFrameChg>
      </pc:sldChg>
      <pc:sldChg chg="addSp delSp modSp mod modClrScheme chgLayout">
        <pc:chgData name="欣捷" userId="b965477fa0aef5e6" providerId="LiveId" clId="{B8503148-3430-4BBF-9FA0-B63B4740B922}" dt="2021-03-24T05:21:44.426" v="203"/>
        <pc:sldMkLst>
          <pc:docMk/>
          <pc:sldMk cId="0" sldId="586"/>
        </pc:sldMkLst>
        <pc:spChg chg="mod ord">
          <ac:chgData name="欣捷" userId="b965477fa0aef5e6" providerId="LiveId" clId="{B8503148-3430-4BBF-9FA0-B63B4740B922}" dt="2021-03-24T05:21:44.137" v="202" actId="700"/>
          <ac:spMkLst>
            <pc:docMk/>
            <pc:sldMk cId="0" sldId="586"/>
            <ac:spMk id="23554" creationId="{35FEC5FC-D894-4FAE-9F81-B27998FAC515}"/>
          </ac:spMkLst>
        </pc:spChg>
        <pc:spChg chg="mod ord">
          <ac:chgData name="欣捷" userId="b965477fa0aef5e6" providerId="LiveId" clId="{B8503148-3430-4BBF-9FA0-B63B4740B922}" dt="2021-03-24T05:21:44.137" v="202" actId="700"/>
          <ac:spMkLst>
            <pc:docMk/>
            <pc:sldMk cId="0" sldId="586"/>
            <ac:spMk id="23555" creationId="{83DCA986-67F5-45EC-868D-62F62B92EF59}"/>
          </ac:spMkLst>
        </pc:spChg>
        <pc:graphicFrameChg chg="add mod">
          <ac:chgData name="欣捷" userId="b965477fa0aef5e6" providerId="LiveId" clId="{B8503148-3430-4BBF-9FA0-B63B4740B922}" dt="2021-03-24T05:21:44.426" v="203"/>
          <ac:graphicFrameMkLst>
            <pc:docMk/>
            <pc:sldMk cId="0" sldId="586"/>
            <ac:graphicFrameMk id="5" creationId="{47DC3F34-DE91-47ED-8577-31BBCB292915}"/>
          </ac:graphicFrameMkLst>
        </pc:graphicFrameChg>
        <pc:graphicFrameChg chg="del">
          <ac:chgData name="欣捷" userId="b965477fa0aef5e6" providerId="LiveId" clId="{B8503148-3430-4BBF-9FA0-B63B4740B922}" dt="2021-03-24T05:21:41.984" v="201" actId="21"/>
          <ac:graphicFrameMkLst>
            <pc:docMk/>
            <pc:sldMk cId="0" sldId="586"/>
            <ac:graphicFrameMk id="368644" creationId="{C4DEE3D3-58C6-40E7-8651-25295FB51074}"/>
          </ac:graphicFrameMkLst>
        </pc:graphicFrameChg>
      </pc:sldChg>
      <pc:sldChg chg="addSp delSp modSp mod modClrScheme chgLayout">
        <pc:chgData name="欣捷" userId="b965477fa0aef5e6" providerId="LiveId" clId="{B8503148-3430-4BBF-9FA0-B63B4740B922}" dt="2021-03-24T05:22:50.225" v="206"/>
        <pc:sldMkLst>
          <pc:docMk/>
          <pc:sldMk cId="0" sldId="587"/>
        </pc:sldMkLst>
        <pc:spChg chg="mod ord">
          <ac:chgData name="欣捷" userId="b965477fa0aef5e6" providerId="LiveId" clId="{B8503148-3430-4BBF-9FA0-B63B4740B922}" dt="2021-03-24T05:22:49.841" v="205" actId="700"/>
          <ac:spMkLst>
            <pc:docMk/>
            <pc:sldMk cId="0" sldId="587"/>
            <ac:spMk id="24578" creationId="{4A0376A2-8D21-4B54-9059-AF8C2333D284}"/>
          </ac:spMkLst>
        </pc:spChg>
        <pc:spChg chg="mod ord">
          <ac:chgData name="欣捷" userId="b965477fa0aef5e6" providerId="LiveId" clId="{B8503148-3430-4BBF-9FA0-B63B4740B922}" dt="2021-03-24T05:22:49.841" v="205" actId="700"/>
          <ac:spMkLst>
            <pc:docMk/>
            <pc:sldMk cId="0" sldId="587"/>
            <ac:spMk id="24579" creationId="{013B9F89-1217-4F4B-98A6-8171361C2EE0}"/>
          </ac:spMkLst>
        </pc:spChg>
        <pc:graphicFrameChg chg="add mod">
          <ac:chgData name="欣捷" userId="b965477fa0aef5e6" providerId="LiveId" clId="{B8503148-3430-4BBF-9FA0-B63B4740B922}" dt="2021-03-24T05:22:50.225" v="206"/>
          <ac:graphicFrameMkLst>
            <pc:docMk/>
            <pc:sldMk cId="0" sldId="587"/>
            <ac:graphicFrameMk id="5" creationId="{85B4512B-4B9A-4348-8E4B-3BFA219E4D53}"/>
          </ac:graphicFrameMkLst>
        </pc:graphicFrameChg>
        <pc:graphicFrameChg chg="del">
          <ac:chgData name="欣捷" userId="b965477fa0aef5e6" providerId="LiveId" clId="{B8503148-3430-4BBF-9FA0-B63B4740B922}" dt="2021-03-24T05:22:47.948" v="204" actId="21"/>
          <ac:graphicFrameMkLst>
            <pc:docMk/>
            <pc:sldMk cId="0" sldId="587"/>
            <ac:graphicFrameMk id="369710" creationId="{494CB4BA-D619-4739-B9E6-CAECF4FF167A}"/>
          </ac:graphicFrameMkLst>
        </pc:graphicFrameChg>
      </pc:sldChg>
      <pc:sldChg chg="addSp delSp modSp mod modClrScheme chgLayout">
        <pc:chgData name="欣捷" userId="b965477fa0aef5e6" providerId="LiveId" clId="{B8503148-3430-4BBF-9FA0-B63B4740B922}" dt="2021-03-24T05:23:00.986" v="209"/>
        <pc:sldMkLst>
          <pc:docMk/>
          <pc:sldMk cId="0" sldId="588"/>
        </pc:sldMkLst>
        <pc:spChg chg="mod ord">
          <ac:chgData name="欣捷" userId="b965477fa0aef5e6" providerId="LiveId" clId="{B8503148-3430-4BBF-9FA0-B63B4740B922}" dt="2021-03-24T05:23:00.624" v="208" actId="700"/>
          <ac:spMkLst>
            <pc:docMk/>
            <pc:sldMk cId="0" sldId="588"/>
            <ac:spMk id="25602" creationId="{15042A30-47D9-4D29-8569-FB7855186D8A}"/>
          </ac:spMkLst>
        </pc:spChg>
        <pc:spChg chg="mod ord">
          <ac:chgData name="欣捷" userId="b965477fa0aef5e6" providerId="LiveId" clId="{B8503148-3430-4BBF-9FA0-B63B4740B922}" dt="2021-03-24T05:23:00.624" v="208" actId="700"/>
          <ac:spMkLst>
            <pc:docMk/>
            <pc:sldMk cId="0" sldId="588"/>
            <ac:spMk id="25603" creationId="{799F93C6-022F-4FD3-A368-FE82EDFF9B41}"/>
          </ac:spMkLst>
        </pc:spChg>
        <pc:graphicFrameChg chg="add mod">
          <ac:chgData name="欣捷" userId="b965477fa0aef5e6" providerId="LiveId" clId="{B8503148-3430-4BBF-9FA0-B63B4740B922}" dt="2021-03-24T05:23:00.986" v="209"/>
          <ac:graphicFrameMkLst>
            <pc:docMk/>
            <pc:sldMk cId="0" sldId="588"/>
            <ac:graphicFrameMk id="5" creationId="{6AAB7555-38BF-4427-9706-1E5C0A62865D}"/>
          </ac:graphicFrameMkLst>
        </pc:graphicFrameChg>
        <pc:graphicFrameChg chg="del">
          <ac:chgData name="欣捷" userId="b965477fa0aef5e6" providerId="LiveId" clId="{B8503148-3430-4BBF-9FA0-B63B4740B922}" dt="2021-03-24T05:22:55.754" v="207" actId="21"/>
          <ac:graphicFrameMkLst>
            <pc:docMk/>
            <pc:sldMk cId="0" sldId="588"/>
            <ac:graphicFrameMk id="370692" creationId="{BF8504E3-9E19-482F-A1A7-89D4BE3ED11E}"/>
          </ac:graphicFrameMkLst>
        </pc:graphicFrameChg>
      </pc:sldChg>
      <pc:sldChg chg="addSp delSp modSp mod modClrScheme chgLayout">
        <pc:chgData name="欣捷" userId="b965477fa0aef5e6" providerId="LiveId" clId="{B8503148-3430-4BBF-9FA0-B63B4740B922}" dt="2021-03-24T05:23:05.520" v="212"/>
        <pc:sldMkLst>
          <pc:docMk/>
          <pc:sldMk cId="0" sldId="589"/>
        </pc:sldMkLst>
        <pc:spChg chg="mod ord">
          <ac:chgData name="欣捷" userId="b965477fa0aef5e6" providerId="LiveId" clId="{B8503148-3430-4BBF-9FA0-B63B4740B922}" dt="2021-03-24T05:23:05.190" v="211" actId="700"/>
          <ac:spMkLst>
            <pc:docMk/>
            <pc:sldMk cId="0" sldId="589"/>
            <ac:spMk id="26626" creationId="{FD556951-5A28-46E2-8C82-906DEEABB533}"/>
          </ac:spMkLst>
        </pc:spChg>
        <pc:spChg chg="mod ord">
          <ac:chgData name="欣捷" userId="b965477fa0aef5e6" providerId="LiveId" clId="{B8503148-3430-4BBF-9FA0-B63B4740B922}" dt="2021-03-24T05:23:05.190" v="211" actId="700"/>
          <ac:spMkLst>
            <pc:docMk/>
            <pc:sldMk cId="0" sldId="589"/>
            <ac:spMk id="26627" creationId="{A9CC722E-70EB-4FB5-87C5-6B147995BDF1}"/>
          </ac:spMkLst>
        </pc:spChg>
        <pc:graphicFrameChg chg="add mod">
          <ac:chgData name="欣捷" userId="b965477fa0aef5e6" providerId="LiveId" clId="{B8503148-3430-4BBF-9FA0-B63B4740B922}" dt="2021-03-24T05:23:05.520" v="212"/>
          <ac:graphicFrameMkLst>
            <pc:docMk/>
            <pc:sldMk cId="0" sldId="589"/>
            <ac:graphicFrameMk id="5" creationId="{22EAE3E0-ED39-4D9A-942B-A9E22FCFB924}"/>
          </ac:graphicFrameMkLst>
        </pc:graphicFrameChg>
        <pc:graphicFrameChg chg="del">
          <ac:chgData name="欣捷" userId="b965477fa0aef5e6" providerId="LiveId" clId="{B8503148-3430-4BBF-9FA0-B63B4740B922}" dt="2021-03-24T05:23:03.561" v="210" actId="21"/>
          <ac:graphicFrameMkLst>
            <pc:docMk/>
            <pc:sldMk cId="0" sldId="589"/>
            <ac:graphicFrameMk id="371716" creationId="{373CB2FD-4527-4DF2-A89D-79B9858E4DC6}"/>
          </ac:graphicFrameMkLst>
        </pc:graphicFrameChg>
      </pc:sldChg>
      <pc:sldChg chg="addSp delSp modSp mod modClrScheme chgLayout">
        <pc:chgData name="欣捷" userId="b965477fa0aef5e6" providerId="LiveId" clId="{B8503148-3430-4BBF-9FA0-B63B4740B922}" dt="2021-03-24T05:23:10.658" v="215"/>
        <pc:sldMkLst>
          <pc:docMk/>
          <pc:sldMk cId="0" sldId="590"/>
        </pc:sldMkLst>
        <pc:spChg chg="mod ord">
          <ac:chgData name="欣捷" userId="b965477fa0aef5e6" providerId="LiveId" clId="{B8503148-3430-4BBF-9FA0-B63B4740B922}" dt="2021-03-24T05:23:10.308" v="214" actId="700"/>
          <ac:spMkLst>
            <pc:docMk/>
            <pc:sldMk cId="0" sldId="590"/>
            <ac:spMk id="27650" creationId="{B1F89BBC-F782-47E4-9183-3D270B5A7B44}"/>
          </ac:spMkLst>
        </pc:spChg>
        <pc:spChg chg="mod ord">
          <ac:chgData name="欣捷" userId="b965477fa0aef5e6" providerId="LiveId" clId="{B8503148-3430-4BBF-9FA0-B63B4740B922}" dt="2021-03-24T05:23:10.308" v="214" actId="700"/>
          <ac:spMkLst>
            <pc:docMk/>
            <pc:sldMk cId="0" sldId="590"/>
            <ac:spMk id="27651" creationId="{1B4FC7E8-65C5-490E-84F0-9ED916973865}"/>
          </ac:spMkLst>
        </pc:spChg>
        <pc:graphicFrameChg chg="add mod">
          <ac:chgData name="欣捷" userId="b965477fa0aef5e6" providerId="LiveId" clId="{B8503148-3430-4BBF-9FA0-B63B4740B922}" dt="2021-03-24T05:23:10.658" v="215"/>
          <ac:graphicFrameMkLst>
            <pc:docMk/>
            <pc:sldMk cId="0" sldId="590"/>
            <ac:graphicFrameMk id="5" creationId="{13DF3F73-FB47-4837-9EB8-2DDDA5032701}"/>
          </ac:graphicFrameMkLst>
        </pc:graphicFrameChg>
        <pc:graphicFrameChg chg="del">
          <ac:chgData name="欣捷" userId="b965477fa0aef5e6" providerId="LiveId" clId="{B8503148-3430-4BBF-9FA0-B63B4740B922}" dt="2021-03-24T05:23:08.780" v="213" actId="21"/>
          <ac:graphicFrameMkLst>
            <pc:docMk/>
            <pc:sldMk cId="0" sldId="590"/>
            <ac:graphicFrameMk id="372740" creationId="{904128C4-1AEB-440D-AD97-0788FBD29C6B}"/>
          </ac:graphicFrameMkLst>
        </pc:graphicFrameChg>
      </pc:sldChg>
      <pc:sldChg chg="addSp delSp modSp mod modClrScheme chgLayout">
        <pc:chgData name="欣捷" userId="b965477fa0aef5e6" providerId="LiveId" clId="{B8503148-3430-4BBF-9FA0-B63B4740B922}" dt="2021-03-24T05:25:22.842" v="291" actId="1037"/>
        <pc:sldMkLst>
          <pc:docMk/>
          <pc:sldMk cId="0" sldId="591"/>
        </pc:sldMkLst>
        <pc:spChg chg="add mod ord">
          <ac:chgData name="欣捷" userId="b965477fa0aef5e6" providerId="LiveId" clId="{B8503148-3430-4BBF-9FA0-B63B4740B922}" dt="2021-03-24T05:23:18.756" v="219" actId="700"/>
          <ac:spMkLst>
            <pc:docMk/>
            <pc:sldMk cId="0" sldId="591"/>
            <ac:spMk id="2" creationId="{90982098-5AB6-4730-AC9D-301159579678}"/>
          </ac:spMkLst>
        </pc:spChg>
        <pc:spChg chg="del mod ord">
          <ac:chgData name="欣捷" userId="b965477fa0aef5e6" providerId="LiveId" clId="{B8503148-3430-4BBF-9FA0-B63B4740B922}" dt="2021-03-24T05:21:13.296" v="196" actId="700"/>
          <ac:spMkLst>
            <pc:docMk/>
            <pc:sldMk cId="0" sldId="591"/>
            <ac:spMk id="28674" creationId="{3D717E65-DBF6-4D11-B478-FC2106C41103}"/>
          </ac:spMkLst>
        </pc:spChg>
        <pc:spChg chg="mod ord">
          <ac:chgData name="欣捷" userId="b965477fa0aef5e6" providerId="LiveId" clId="{B8503148-3430-4BBF-9FA0-B63B4740B922}" dt="2021-03-24T05:23:18.756" v="219" actId="700"/>
          <ac:spMkLst>
            <pc:docMk/>
            <pc:sldMk cId="0" sldId="591"/>
            <ac:spMk id="28675" creationId="{4C20923C-4ACC-45E7-AC5B-38903B6D2900}"/>
          </ac:spMkLst>
        </pc:spChg>
        <pc:graphicFrameChg chg="add mod">
          <ac:chgData name="欣捷" userId="b965477fa0aef5e6" providerId="LiveId" clId="{B8503148-3430-4BBF-9FA0-B63B4740B922}" dt="2021-03-24T05:25:22.842" v="291" actId="1037"/>
          <ac:graphicFrameMkLst>
            <pc:docMk/>
            <pc:sldMk cId="0" sldId="591"/>
            <ac:graphicFrameMk id="6" creationId="{0CEA776A-EC32-4464-A703-26390421A3AF}"/>
          </ac:graphicFrameMkLst>
        </pc:graphicFrameChg>
        <pc:graphicFrameChg chg="del mod ord modGraphic">
          <ac:chgData name="欣捷" userId="b965477fa0aef5e6" providerId="LiveId" clId="{B8503148-3430-4BBF-9FA0-B63B4740B922}" dt="2021-03-24T05:23:16.571" v="218" actId="21"/>
          <ac:graphicFrameMkLst>
            <pc:docMk/>
            <pc:sldMk cId="0" sldId="591"/>
            <ac:graphicFrameMk id="373764" creationId="{6171D2D6-6F37-4B0E-821F-A5323EE59435}"/>
          </ac:graphicFrameMkLst>
        </pc:graphicFrameChg>
      </pc:sldChg>
      <pc:sldChg chg="addSp delSp modSp mod modClrScheme chgLayout">
        <pc:chgData name="欣捷" userId="b965477fa0aef5e6" providerId="LiveId" clId="{B8503148-3430-4BBF-9FA0-B63B4740B922}" dt="2021-03-24T05:23:26.806" v="224" actId="20577"/>
        <pc:sldMkLst>
          <pc:docMk/>
          <pc:sldMk cId="0" sldId="592"/>
        </pc:sldMkLst>
        <pc:spChg chg="mod ord">
          <ac:chgData name="欣捷" userId="b965477fa0aef5e6" providerId="LiveId" clId="{B8503148-3430-4BBF-9FA0-B63B4740B922}" dt="2021-03-24T05:23:26.806" v="224" actId="20577"/>
          <ac:spMkLst>
            <pc:docMk/>
            <pc:sldMk cId="0" sldId="592"/>
            <ac:spMk id="29698" creationId="{852F7081-719B-496A-ADC6-4DA2343CE8BA}"/>
          </ac:spMkLst>
        </pc:spChg>
        <pc:spChg chg="mod ord">
          <ac:chgData name="欣捷" userId="b965477fa0aef5e6" providerId="LiveId" clId="{B8503148-3430-4BBF-9FA0-B63B4740B922}" dt="2021-03-24T05:23:24.802" v="222" actId="700"/>
          <ac:spMkLst>
            <pc:docMk/>
            <pc:sldMk cId="0" sldId="592"/>
            <ac:spMk id="29699" creationId="{CF7C01B3-851E-45F5-B0C3-9789FB3DA678}"/>
          </ac:spMkLst>
        </pc:spChg>
        <pc:graphicFrameChg chg="add mod">
          <ac:chgData name="欣捷" userId="b965477fa0aef5e6" providerId="LiveId" clId="{B8503148-3430-4BBF-9FA0-B63B4740B922}" dt="2021-03-24T05:23:25.074" v="223"/>
          <ac:graphicFrameMkLst>
            <pc:docMk/>
            <pc:sldMk cId="0" sldId="592"/>
            <ac:graphicFrameMk id="5" creationId="{F0D86A82-9FCB-43ED-849B-AFEC9F967365}"/>
          </ac:graphicFrameMkLst>
        </pc:graphicFrameChg>
        <pc:graphicFrameChg chg="del">
          <ac:chgData name="欣捷" userId="b965477fa0aef5e6" providerId="LiveId" clId="{B8503148-3430-4BBF-9FA0-B63B4740B922}" dt="2021-03-24T05:23:23.403" v="221" actId="21"/>
          <ac:graphicFrameMkLst>
            <pc:docMk/>
            <pc:sldMk cId="0" sldId="592"/>
            <ac:graphicFrameMk id="374788" creationId="{1DF4AAC7-9626-48B8-A691-2892B026D4FB}"/>
          </ac:graphicFrameMkLst>
        </pc:graphicFrameChg>
      </pc:sldChg>
      <pc:sldChg chg="addSp delSp modSp mod modClrScheme chgLayout">
        <pc:chgData name="欣捷" userId="b965477fa0aef5e6" providerId="LiveId" clId="{B8503148-3430-4BBF-9FA0-B63B4740B922}" dt="2021-03-24T05:23:36.098" v="228" actId="20577"/>
        <pc:sldMkLst>
          <pc:docMk/>
          <pc:sldMk cId="0" sldId="593"/>
        </pc:sldMkLst>
        <pc:spChg chg="mod ord">
          <ac:chgData name="欣捷" userId="b965477fa0aef5e6" providerId="LiveId" clId="{B8503148-3430-4BBF-9FA0-B63B4740B922}" dt="2021-03-24T05:23:36.098" v="228" actId="20577"/>
          <ac:spMkLst>
            <pc:docMk/>
            <pc:sldMk cId="0" sldId="593"/>
            <ac:spMk id="30722" creationId="{76B02706-20ED-4318-9C6E-04A12965F2B3}"/>
          </ac:spMkLst>
        </pc:spChg>
        <pc:spChg chg="mod ord">
          <ac:chgData name="欣捷" userId="b965477fa0aef5e6" providerId="LiveId" clId="{B8503148-3430-4BBF-9FA0-B63B4740B922}" dt="2021-03-24T05:23:33.705" v="226" actId="700"/>
          <ac:spMkLst>
            <pc:docMk/>
            <pc:sldMk cId="0" sldId="593"/>
            <ac:spMk id="30723" creationId="{F3C66483-EA5F-49BA-96A2-0883B8096E91}"/>
          </ac:spMkLst>
        </pc:spChg>
        <pc:graphicFrameChg chg="add mod">
          <ac:chgData name="欣捷" userId="b965477fa0aef5e6" providerId="LiveId" clId="{B8503148-3430-4BBF-9FA0-B63B4740B922}" dt="2021-03-24T05:23:34.719" v="227"/>
          <ac:graphicFrameMkLst>
            <pc:docMk/>
            <pc:sldMk cId="0" sldId="593"/>
            <ac:graphicFrameMk id="5" creationId="{1F73D634-8E0A-46B9-884F-35C359DF6985}"/>
          </ac:graphicFrameMkLst>
        </pc:graphicFrameChg>
        <pc:graphicFrameChg chg="del">
          <ac:chgData name="欣捷" userId="b965477fa0aef5e6" providerId="LiveId" clId="{B8503148-3430-4BBF-9FA0-B63B4740B922}" dt="2021-03-24T05:23:31.721" v="225" actId="21"/>
          <ac:graphicFrameMkLst>
            <pc:docMk/>
            <pc:sldMk cId="0" sldId="593"/>
            <ac:graphicFrameMk id="375812" creationId="{11469D12-6646-4EE2-8A5D-681E99FF12C6}"/>
          </ac:graphicFrameMkLst>
        </pc:graphicFrameChg>
      </pc:sldChg>
      <pc:sldChg chg="addSp delSp modSp mod modClrScheme chgLayout">
        <pc:chgData name="欣捷" userId="b965477fa0aef5e6" providerId="LiveId" clId="{B8503148-3430-4BBF-9FA0-B63B4740B922}" dt="2021-03-24T05:23:45.641" v="232" actId="20577"/>
        <pc:sldMkLst>
          <pc:docMk/>
          <pc:sldMk cId="0" sldId="594"/>
        </pc:sldMkLst>
        <pc:spChg chg="mod ord">
          <ac:chgData name="欣捷" userId="b965477fa0aef5e6" providerId="LiveId" clId="{B8503148-3430-4BBF-9FA0-B63B4740B922}" dt="2021-03-24T05:23:45.641" v="232" actId="20577"/>
          <ac:spMkLst>
            <pc:docMk/>
            <pc:sldMk cId="0" sldId="594"/>
            <ac:spMk id="31746" creationId="{542C28EE-07AF-424B-BA2B-4A91848F35DF}"/>
          </ac:spMkLst>
        </pc:spChg>
        <pc:spChg chg="mod ord">
          <ac:chgData name="欣捷" userId="b965477fa0aef5e6" providerId="LiveId" clId="{B8503148-3430-4BBF-9FA0-B63B4740B922}" dt="2021-03-24T05:23:42.879" v="230" actId="700"/>
          <ac:spMkLst>
            <pc:docMk/>
            <pc:sldMk cId="0" sldId="594"/>
            <ac:spMk id="31747" creationId="{CCF48172-DDC3-4730-8621-D5B2E26B83C5}"/>
          </ac:spMkLst>
        </pc:spChg>
        <pc:graphicFrameChg chg="add mod">
          <ac:chgData name="欣捷" userId="b965477fa0aef5e6" providerId="LiveId" clId="{B8503148-3430-4BBF-9FA0-B63B4740B922}" dt="2021-03-24T05:23:43.327" v="231"/>
          <ac:graphicFrameMkLst>
            <pc:docMk/>
            <pc:sldMk cId="0" sldId="594"/>
            <ac:graphicFrameMk id="5" creationId="{AB5FD9AD-A138-422F-9B23-4E125B5BBD5F}"/>
          </ac:graphicFrameMkLst>
        </pc:graphicFrameChg>
        <pc:graphicFrameChg chg="del">
          <ac:chgData name="欣捷" userId="b965477fa0aef5e6" providerId="LiveId" clId="{B8503148-3430-4BBF-9FA0-B63B4740B922}" dt="2021-03-24T05:23:41.123" v="229" actId="21"/>
          <ac:graphicFrameMkLst>
            <pc:docMk/>
            <pc:sldMk cId="0" sldId="594"/>
            <ac:graphicFrameMk id="376836" creationId="{456992CA-0BC4-4999-8517-339FF325AADE}"/>
          </ac:graphicFrameMkLst>
        </pc:graphicFrameChg>
      </pc:sldChg>
      <pc:sldChg chg="addSp delSp modSp mod modClrScheme chgLayout">
        <pc:chgData name="欣捷" userId="b965477fa0aef5e6" providerId="LiveId" clId="{B8503148-3430-4BBF-9FA0-B63B4740B922}" dt="2021-03-24T05:23:55.056" v="236" actId="20577"/>
        <pc:sldMkLst>
          <pc:docMk/>
          <pc:sldMk cId="0" sldId="595"/>
        </pc:sldMkLst>
        <pc:spChg chg="mod ord">
          <ac:chgData name="欣捷" userId="b965477fa0aef5e6" providerId="LiveId" clId="{B8503148-3430-4BBF-9FA0-B63B4740B922}" dt="2021-03-24T05:23:55.056" v="236" actId="20577"/>
          <ac:spMkLst>
            <pc:docMk/>
            <pc:sldMk cId="0" sldId="595"/>
            <ac:spMk id="32770" creationId="{EB1BD414-B962-42D3-8469-1AAE2F5A7414}"/>
          </ac:spMkLst>
        </pc:spChg>
        <pc:spChg chg="mod ord">
          <ac:chgData name="欣捷" userId="b965477fa0aef5e6" providerId="LiveId" clId="{B8503148-3430-4BBF-9FA0-B63B4740B922}" dt="2021-03-24T05:23:53.147" v="234" actId="700"/>
          <ac:spMkLst>
            <pc:docMk/>
            <pc:sldMk cId="0" sldId="595"/>
            <ac:spMk id="32771" creationId="{FA8F9A40-C51A-4564-8697-3E5082B55CDC}"/>
          </ac:spMkLst>
        </pc:spChg>
        <pc:graphicFrameChg chg="add mod">
          <ac:chgData name="欣捷" userId="b965477fa0aef5e6" providerId="LiveId" clId="{B8503148-3430-4BBF-9FA0-B63B4740B922}" dt="2021-03-24T05:23:53.446" v="235"/>
          <ac:graphicFrameMkLst>
            <pc:docMk/>
            <pc:sldMk cId="0" sldId="595"/>
            <ac:graphicFrameMk id="5" creationId="{FF830450-E316-4579-B5C4-3E74EF4DB135}"/>
          </ac:graphicFrameMkLst>
        </pc:graphicFrameChg>
        <pc:graphicFrameChg chg="del">
          <ac:chgData name="欣捷" userId="b965477fa0aef5e6" providerId="LiveId" clId="{B8503148-3430-4BBF-9FA0-B63B4740B922}" dt="2021-03-24T05:23:51.611" v="233" actId="21"/>
          <ac:graphicFrameMkLst>
            <pc:docMk/>
            <pc:sldMk cId="0" sldId="595"/>
            <ac:graphicFrameMk id="377860" creationId="{D6CDDE26-C901-4D10-A465-172AC8A1B178}"/>
          </ac:graphicFrameMkLst>
        </pc:graphicFrameChg>
      </pc:sldChg>
      <pc:sldChg chg="addSp delSp modSp mod modClrScheme chgLayout">
        <pc:chgData name="欣捷" userId="b965477fa0aef5e6" providerId="LiveId" clId="{B8503148-3430-4BBF-9FA0-B63B4740B922}" dt="2021-03-24T05:24:01.290" v="240" actId="20577"/>
        <pc:sldMkLst>
          <pc:docMk/>
          <pc:sldMk cId="0" sldId="596"/>
        </pc:sldMkLst>
        <pc:spChg chg="mod ord">
          <ac:chgData name="欣捷" userId="b965477fa0aef5e6" providerId="LiveId" clId="{B8503148-3430-4BBF-9FA0-B63B4740B922}" dt="2021-03-24T05:24:01.290" v="240" actId="20577"/>
          <ac:spMkLst>
            <pc:docMk/>
            <pc:sldMk cId="0" sldId="596"/>
            <ac:spMk id="33794" creationId="{493A1722-65CD-40A3-A2E0-1B40636E8C8F}"/>
          </ac:spMkLst>
        </pc:spChg>
        <pc:spChg chg="mod ord">
          <ac:chgData name="欣捷" userId="b965477fa0aef5e6" providerId="LiveId" clId="{B8503148-3430-4BBF-9FA0-B63B4740B922}" dt="2021-03-24T05:23:59.493" v="238" actId="700"/>
          <ac:spMkLst>
            <pc:docMk/>
            <pc:sldMk cId="0" sldId="596"/>
            <ac:spMk id="33795" creationId="{23ED70FF-D24D-400A-B70E-290F9CEFE7DD}"/>
          </ac:spMkLst>
        </pc:spChg>
        <pc:graphicFrameChg chg="add mod">
          <ac:chgData name="欣捷" userId="b965477fa0aef5e6" providerId="LiveId" clId="{B8503148-3430-4BBF-9FA0-B63B4740B922}" dt="2021-03-24T05:23:59.826" v="239"/>
          <ac:graphicFrameMkLst>
            <pc:docMk/>
            <pc:sldMk cId="0" sldId="596"/>
            <ac:graphicFrameMk id="5" creationId="{F6ABFCDC-D9AE-4ACB-859A-0C1D76140F5C}"/>
          </ac:graphicFrameMkLst>
        </pc:graphicFrameChg>
        <pc:graphicFrameChg chg="del">
          <ac:chgData name="欣捷" userId="b965477fa0aef5e6" providerId="LiveId" clId="{B8503148-3430-4BBF-9FA0-B63B4740B922}" dt="2021-03-24T05:23:58.043" v="237" actId="21"/>
          <ac:graphicFrameMkLst>
            <pc:docMk/>
            <pc:sldMk cId="0" sldId="596"/>
            <ac:graphicFrameMk id="378884" creationId="{BD0DD777-DBE2-4316-B7C7-0236CD1379DC}"/>
          </ac:graphicFrameMkLst>
        </pc:graphicFrameChg>
      </pc:sldChg>
      <pc:sldChg chg="addSp delSp modSp mod modClrScheme chgLayout">
        <pc:chgData name="欣捷" userId="b965477fa0aef5e6" providerId="LiveId" clId="{B8503148-3430-4BBF-9FA0-B63B4740B922}" dt="2021-03-24T05:24:07.208" v="244" actId="20577"/>
        <pc:sldMkLst>
          <pc:docMk/>
          <pc:sldMk cId="0" sldId="597"/>
        </pc:sldMkLst>
        <pc:spChg chg="mod ord">
          <ac:chgData name="欣捷" userId="b965477fa0aef5e6" providerId="LiveId" clId="{B8503148-3430-4BBF-9FA0-B63B4740B922}" dt="2021-03-24T05:24:07.208" v="244" actId="20577"/>
          <ac:spMkLst>
            <pc:docMk/>
            <pc:sldMk cId="0" sldId="597"/>
            <ac:spMk id="34818" creationId="{9CF3324B-466E-4103-A7DB-AC0CE7F1CCD7}"/>
          </ac:spMkLst>
        </pc:spChg>
        <pc:spChg chg="mod ord">
          <ac:chgData name="欣捷" userId="b965477fa0aef5e6" providerId="LiveId" clId="{B8503148-3430-4BBF-9FA0-B63B4740B922}" dt="2021-03-24T05:24:05.443" v="242" actId="700"/>
          <ac:spMkLst>
            <pc:docMk/>
            <pc:sldMk cId="0" sldId="597"/>
            <ac:spMk id="34819" creationId="{FEB4C3BB-2ACD-4328-9A57-E34ACD9E7A05}"/>
          </ac:spMkLst>
        </pc:spChg>
        <pc:graphicFrameChg chg="add mod">
          <ac:chgData name="欣捷" userId="b965477fa0aef5e6" providerId="LiveId" clId="{B8503148-3430-4BBF-9FA0-B63B4740B922}" dt="2021-03-24T05:24:05.713" v="243"/>
          <ac:graphicFrameMkLst>
            <pc:docMk/>
            <pc:sldMk cId="0" sldId="597"/>
            <ac:graphicFrameMk id="5" creationId="{AA4E2AA0-10A5-4B25-BC76-2D2B820FD6B9}"/>
          </ac:graphicFrameMkLst>
        </pc:graphicFrameChg>
        <pc:graphicFrameChg chg="del">
          <ac:chgData name="欣捷" userId="b965477fa0aef5e6" providerId="LiveId" clId="{B8503148-3430-4BBF-9FA0-B63B4740B922}" dt="2021-03-24T05:24:03.931" v="241" actId="21"/>
          <ac:graphicFrameMkLst>
            <pc:docMk/>
            <pc:sldMk cId="0" sldId="597"/>
            <ac:graphicFrameMk id="379908" creationId="{41E0D389-89DD-4214-B55E-EE889264E174}"/>
          </ac:graphicFrameMkLst>
        </pc:graphicFrameChg>
      </pc:sldChg>
      <pc:sldChg chg="addSp delSp modSp mod modClrScheme chgLayout">
        <pc:chgData name="欣捷" userId="b965477fa0aef5e6" providerId="LiveId" clId="{B8503148-3430-4BBF-9FA0-B63B4740B922}" dt="2021-03-24T05:24:17.912" v="252" actId="20577"/>
        <pc:sldMkLst>
          <pc:docMk/>
          <pc:sldMk cId="0" sldId="598"/>
        </pc:sldMkLst>
        <pc:spChg chg="mod ord">
          <ac:chgData name="欣捷" userId="b965477fa0aef5e6" providerId="LiveId" clId="{B8503148-3430-4BBF-9FA0-B63B4740B922}" dt="2021-03-24T05:24:17.912" v="252" actId="20577"/>
          <ac:spMkLst>
            <pc:docMk/>
            <pc:sldMk cId="0" sldId="598"/>
            <ac:spMk id="35842" creationId="{E079625B-A058-4B86-B4A2-2B0DE5ED1DBD}"/>
          </ac:spMkLst>
        </pc:spChg>
        <pc:spChg chg="mod ord">
          <ac:chgData name="欣捷" userId="b965477fa0aef5e6" providerId="LiveId" clId="{B8503148-3430-4BBF-9FA0-B63B4740B922}" dt="2021-03-24T05:24:15.192" v="246" actId="700"/>
          <ac:spMkLst>
            <pc:docMk/>
            <pc:sldMk cId="0" sldId="598"/>
            <ac:spMk id="35843" creationId="{80C23E29-5352-4D40-8940-1E7AC42FD1E8}"/>
          </ac:spMkLst>
        </pc:spChg>
        <pc:graphicFrameChg chg="add mod">
          <ac:chgData name="欣捷" userId="b965477fa0aef5e6" providerId="LiveId" clId="{B8503148-3430-4BBF-9FA0-B63B4740B922}" dt="2021-03-24T05:24:15.537" v="247"/>
          <ac:graphicFrameMkLst>
            <pc:docMk/>
            <pc:sldMk cId="0" sldId="598"/>
            <ac:graphicFrameMk id="5" creationId="{3636AFD8-6022-4AA4-97BB-A969A3CE9861}"/>
          </ac:graphicFrameMkLst>
        </pc:graphicFrameChg>
        <pc:graphicFrameChg chg="del">
          <ac:chgData name="欣捷" userId="b965477fa0aef5e6" providerId="LiveId" clId="{B8503148-3430-4BBF-9FA0-B63B4740B922}" dt="2021-03-24T05:24:13.481" v="245" actId="21"/>
          <ac:graphicFrameMkLst>
            <pc:docMk/>
            <pc:sldMk cId="0" sldId="598"/>
            <ac:graphicFrameMk id="380932" creationId="{BCF3506C-2753-467D-A663-172997DEBA41}"/>
          </ac:graphicFrameMkLst>
        </pc:graphicFrameChg>
      </pc:sldChg>
      <pc:sldChg chg="addSp delSp modSp mod modClrScheme chgLayout">
        <pc:chgData name="欣捷" userId="b965477fa0aef5e6" providerId="LiveId" clId="{B8503148-3430-4BBF-9FA0-B63B4740B922}" dt="2021-03-24T05:24:26.777" v="257" actId="20577"/>
        <pc:sldMkLst>
          <pc:docMk/>
          <pc:sldMk cId="0" sldId="599"/>
        </pc:sldMkLst>
        <pc:spChg chg="mod ord">
          <ac:chgData name="欣捷" userId="b965477fa0aef5e6" providerId="LiveId" clId="{B8503148-3430-4BBF-9FA0-B63B4740B922}" dt="2021-03-24T05:24:26.777" v="257" actId="20577"/>
          <ac:spMkLst>
            <pc:docMk/>
            <pc:sldMk cId="0" sldId="599"/>
            <ac:spMk id="36866" creationId="{3E42A9EA-FB3C-4268-86EE-642C52B386BE}"/>
          </ac:spMkLst>
        </pc:spChg>
        <pc:spChg chg="mod ord">
          <ac:chgData name="欣捷" userId="b965477fa0aef5e6" providerId="LiveId" clId="{B8503148-3430-4BBF-9FA0-B63B4740B922}" dt="2021-03-24T05:24:24.577" v="255" actId="700"/>
          <ac:spMkLst>
            <pc:docMk/>
            <pc:sldMk cId="0" sldId="599"/>
            <ac:spMk id="36867" creationId="{84557D25-0EDA-4BBE-8FAA-9F1F9A2F68EE}"/>
          </ac:spMkLst>
        </pc:spChg>
        <pc:graphicFrameChg chg="add mod">
          <ac:chgData name="欣捷" userId="b965477fa0aef5e6" providerId="LiveId" clId="{B8503148-3430-4BBF-9FA0-B63B4740B922}" dt="2021-03-24T05:24:25.563" v="256"/>
          <ac:graphicFrameMkLst>
            <pc:docMk/>
            <pc:sldMk cId="0" sldId="599"/>
            <ac:graphicFrameMk id="5" creationId="{A74EBCF6-4233-4233-B171-D0E23C887C96}"/>
          </ac:graphicFrameMkLst>
        </pc:graphicFrameChg>
        <pc:graphicFrameChg chg="del">
          <ac:chgData name="欣捷" userId="b965477fa0aef5e6" providerId="LiveId" clId="{B8503148-3430-4BBF-9FA0-B63B4740B922}" dt="2021-03-24T05:24:21.785" v="253" actId="21"/>
          <ac:graphicFrameMkLst>
            <pc:docMk/>
            <pc:sldMk cId="0" sldId="599"/>
            <ac:graphicFrameMk id="381956" creationId="{7B727902-6B8D-4DB3-A660-5DA5CF925A7C}"/>
          </ac:graphicFrameMkLst>
        </pc:graphicFrameChg>
      </pc:sldChg>
      <pc:sldChg chg="addSp delSp modSp mod modClrScheme chgLayout">
        <pc:chgData name="欣捷" userId="b965477fa0aef5e6" providerId="LiveId" clId="{B8503148-3430-4BBF-9FA0-B63B4740B922}" dt="2021-03-24T05:25:01.402" v="275" actId="20577"/>
        <pc:sldMkLst>
          <pc:docMk/>
          <pc:sldMk cId="0" sldId="600"/>
        </pc:sldMkLst>
        <pc:spChg chg="mod ord">
          <ac:chgData name="欣捷" userId="b965477fa0aef5e6" providerId="LiveId" clId="{B8503148-3430-4BBF-9FA0-B63B4740B922}" dt="2021-03-24T05:25:01.402" v="275" actId="20577"/>
          <ac:spMkLst>
            <pc:docMk/>
            <pc:sldMk cId="0" sldId="600"/>
            <ac:spMk id="37890" creationId="{3328CFB7-2E5A-4A07-829A-32C9EDB359DB}"/>
          </ac:spMkLst>
        </pc:spChg>
        <pc:spChg chg="mod ord">
          <ac:chgData name="欣捷" userId="b965477fa0aef5e6" providerId="LiveId" clId="{B8503148-3430-4BBF-9FA0-B63B4740B922}" dt="2021-03-24T05:24:33.907" v="259" actId="700"/>
          <ac:spMkLst>
            <pc:docMk/>
            <pc:sldMk cId="0" sldId="600"/>
            <ac:spMk id="37891" creationId="{4653CC36-45EA-416F-B9E7-C806A72FD8E4}"/>
          </ac:spMkLst>
        </pc:spChg>
        <pc:graphicFrameChg chg="add mod">
          <ac:chgData name="欣捷" userId="b965477fa0aef5e6" providerId="LiveId" clId="{B8503148-3430-4BBF-9FA0-B63B4740B922}" dt="2021-03-24T05:24:34.145" v="260"/>
          <ac:graphicFrameMkLst>
            <pc:docMk/>
            <pc:sldMk cId="0" sldId="600"/>
            <ac:graphicFrameMk id="5" creationId="{FB289768-7A1E-4007-9A08-9B0019375272}"/>
          </ac:graphicFrameMkLst>
        </pc:graphicFrameChg>
        <pc:graphicFrameChg chg="del">
          <ac:chgData name="欣捷" userId="b965477fa0aef5e6" providerId="LiveId" clId="{B8503148-3430-4BBF-9FA0-B63B4740B922}" dt="2021-03-24T05:24:32.295" v="258" actId="21"/>
          <ac:graphicFrameMkLst>
            <pc:docMk/>
            <pc:sldMk cId="0" sldId="600"/>
            <ac:graphicFrameMk id="382980" creationId="{AB8887DB-9B1D-4A8B-96BC-359772E4341F}"/>
          </ac:graphicFrameMkLst>
        </pc:graphicFrameChg>
      </pc:sldChg>
      <pc:sldChg chg="addSp delSp modSp mod modClrScheme chgLayout">
        <pc:chgData name="欣捷" userId="b965477fa0aef5e6" providerId="LiveId" clId="{B8503148-3430-4BBF-9FA0-B63B4740B922}" dt="2021-03-24T05:24:59.011" v="274" actId="20577"/>
        <pc:sldMkLst>
          <pc:docMk/>
          <pc:sldMk cId="0" sldId="601"/>
        </pc:sldMkLst>
        <pc:spChg chg="mod ord">
          <ac:chgData name="欣捷" userId="b965477fa0aef5e6" providerId="LiveId" clId="{B8503148-3430-4BBF-9FA0-B63B4740B922}" dt="2021-03-24T05:24:59.011" v="274" actId="20577"/>
          <ac:spMkLst>
            <pc:docMk/>
            <pc:sldMk cId="0" sldId="601"/>
            <ac:spMk id="38914" creationId="{F482E370-9345-4993-BC9C-BF2B328719E9}"/>
          </ac:spMkLst>
        </pc:spChg>
        <pc:spChg chg="mod ord">
          <ac:chgData name="欣捷" userId="b965477fa0aef5e6" providerId="LiveId" clId="{B8503148-3430-4BBF-9FA0-B63B4740B922}" dt="2021-03-24T05:24:38.530" v="263" actId="700"/>
          <ac:spMkLst>
            <pc:docMk/>
            <pc:sldMk cId="0" sldId="601"/>
            <ac:spMk id="38915" creationId="{E19276D2-A2A5-496E-B304-BAC0636902C7}"/>
          </ac:spMkLst>
        </pc:spChg>
        <pc:graphicFrameChg chg="add mod">
          <ac:chgData name="欣捷" userId="b965477fa0aef5e6" providerId="LiveId" clId="{B8503148-3430-4BBF-9FA0-B63B4740B922}" dt="2021-03-24T05:24:38.893" v="264"/>
          <ac:graphicFrameMkLst>
            <pc:docMk/>
            <pc:sldMk cId="0" sldId="601"/>
            <ac:graphicFrameMk id="5" creationId="{9857ED21-97BA-4ED3-886F-16460F98616A}"/>
          </ac:graphicFrameMkLst>
        </pc:graphicFrameChg>
        <pc:graphicFrameChg chg="del">
          <ac:chgData name="欣捷" userId="b965477fa0aef5e6" providerId="LiveId" clId="{B8503148-3430-4BBF-9FA0-B63B4740B922}" dt="2021-03-24T05:24:36.825" v="261" actId="21"/>
          <ac:graphicFrameMkLst>
            <pc:docMk/>
            <pc:sldMk cId="0" sldId="601"/>
            <ac:graphicFrameMk id="271406" creationId="{E594FE5B-EBFE-4A3A-87EB-32F24A0B0513}"/>
          </ac:graphicFrameMkLst>
        </pc:graphicFrameChg>
      </pc:sldChg>
      <pc:sldChg chg="addSp delSp modSp mod modClrScheme chgLayout">
        <pc:chgData name="欣捷" userId="b965477fa0aef5e6" providerId="LiveId" clId="{B8503148-3430-4BBF-9FA0-B63B4740B922}" dt="2021-03-24T05:24:56.707" v="273" actId="20577"/>
        <pc:sldMkLst>
          <pc:docMk/>
          <pc:sldMk cId="0" sldId="602"/>
        </pc:sldMkLst>
        <pc:spChg chg="mod ord">
          <ac:chgData name="欣捷" userId="b965477fa0aef5e6" providerId="LiveId" clId="{B8503148-3430-4BBF-9FA0-B63B4740B922}" dt="2021-03-24T05:24:56.707" v="273" actId="20577"/>
          <ac:spMkLst>
            <pc:docMk/>
            <pc:sldMk cId="0" sldId="602"/>
            <ac:spMk id="39938" creationId="{12C12BD3-D011-40C3-8CAC-367D9F6E00E1}"/>
          </ac:spMkLst>
        </pc:spChg>
        <pc:spChg chg="mod ord">
          <ac:chgData name="欣捷" userId="b965477fa0aef5e6" providerId="LiveId" clId="{B8503148-3430-4BBF-9FA0-B63B4740B922}" dt="2021-03-24T05:24:43.554" v="266" actId="700"/>
          <ac:spMkLst>
            <pc:docMk/>
            <pc:sldMk cId="0" sldId="602"/>
            <ac:spMk id="39939" creationId="{CF190A76-53FB-4DD6-80DF-DF94912F3A06}"/>
          </ac:spMkLst>
        </pc:spChg>
        <pc:graphicFrameChg chg="add mod">
          <ac:chgData name="欣捷" userId="b965477fa0aef5e6" providerId="LiveId" clId="{B8503148-3430-4BBF-9FA0-B63B4740B922}" dt="2021-03-24T05:24:43.773" v="267"/>
          <ac:graphicFrameMkLst>
            <pc:docMk/>
            <pc:sldMk cId="0" sldId="602"/>
            <ac:graphicFrameMk id="5" creationId="{FB28327B-2CDF-4DC9-BB9E-4B9B89B86472}"/>
          </ac:graphicFrameMkLst>
        </pc:graphicFrameChg>
        <pc:graphicFrameChg chg="del">
          <ac:chgData name="欣捷" userId="b965477fa0aef5e6" providerId="LiveId" clId="{B8503148-3430-4BBF-9FA0-B63B4740B922}" dt="2021-03-24T05:24:42.072" v="265" actId="21"/>
          <ac:graphicFrameMkLst>
            <pc:docMk/>
            <pc:sldMk cId="0" sldId="602"/>
            <ac:graphicFrameMk id="385028" creationId="{69DA2F55-FCA8-434F-8FF5-244B1E886FB1}"/>
          </ac:graphicFrameMkLst>
        </pc:graphicFrameChg>
      </pc:sldChg>
      <pc:sldChg chg="addSp delSp modSp mod modClrScheme chgLayout">
        <pc:chgData name="欣捷" userId="b965477fa0aef5e6" providerId="LiveId" clId="{B8503148-3430-4BBF-9FA0-B63B4740B922}" dt="2021-03-24T05:24:54.378" v="272" actId="20577"/>
        <pc:sldMkLst>
          <pc:docMk/>
          <pc:sldMk cId="0" sldId="603"/>
        </pc:sldMkLst>
        <pc:spChg chg="mod ord">
          <ac:chgData name="欣捷" userId="b965477fa0aef5e6" providerId="LiveId" clId="{B8503148-3430-4BBF-9FA0-B63B4740B922}" dt="2021-03-24T05:24:54.378" v="272" actId="20577"/>
          <ac:spMkLst>
            <pc:docMk/>
            <pc:sldMk cId="0" sldId="603"/>
            <ac:spMk id="40962" creationId="{C7A4019D-1CA6-4797-B757-F33FD857E2C8}"/>
          </ac:spMkLst>
        </pc:spChg>
        <pc:spChg chg="mod ord">
          <ac:chgData name="欣捷" userId="b965477fa0aef5e6" providerId="LiveId" clId="{B8503148-3430-4BBF-9FA0-B63B4740B922}" dt="2021-03-24T05:24:48.561" v="270" actId="700"/>
          <ac:spMkLst>
            <pc:docMk/>
            <pc:sldMk cId="0" sldId="603"/>
            <ac:spMk id="40963" creationId="{B79E685D-68CC-4678-A05F-4C91C4BB6FB6}"/>
          </ac:spMkLst>
        </pc:spChg>
        <pc:graphicFrameChg chg="add mod">
          <ac:chgData name="欣捷" userId="b965477fa0aef5e6" providerId="LiveId" clId="{B8503148-3430-4BBF-9FA0-B63B4740B922}" dt="2021-03-24T05:24:48.737" v="271"/>
          <ac:graphicFrameMkLst>
            <pc:docMk/>
            <pc:sldMk cId="0" sldId="603"/>
            <ac:graphicFrameMk id="5" creationId="{7590E253-B010-42AC-BE4E-4B3B89534C81}"/>
          </ac:graphicFrameMkLst>
        </pc:graphicFrameChg>
        <pc:graphicFrameChg chg="del">
          <ac:chgData name="欣捷" userId="b965477fa0aef5e6" providerId="LiveId" clId="{B8503148-3430-4BBF-9FA0-B63B4740B922}" dt="2021-03-24T05:24:46.550" v="268" actId="21"/>
          <ac:graphicFrameMkLst>
            <pc:docMk/>
            <pc:sldMk cId="0" sldId="603"/>
            <ac:graphicFrameMk id="386052" creationId="{DEE84CC6-1F31-4FBD-ACA2-4EF266236980}"/>
          </ac:graphicFrameMkLst>
        </pc:graphicFrameChg>
      </pc:sldChg>
      <pc:sldChg chg="modSp add del mod modClrScheme chgLayout">
        <pc:chgData name="欣捷" userId="b965477fa0aef5e6" providerId="LiveId" clId="{B8503148-3430-4BBF-9FA0-B63B4740B922}" dt="2021-03-24T04:27:41.061" v="180" actId="2696"/>
        <pc:sldMkLst>
          <pc:docMk/>
          <pc:sldMk cId="0" sldId="627"/>
        </pc:sldMkLst>
        <pc:spChg chg="mod ord">
          <ac:chgData name="欣捷" userId="b965477fa0aef5e6" providerId="LiveId" clId="{B8503148-3430-4BBF-9FA0-B63B4740B922}" dt="2021-03-24T03:14:16.377" v="28" actId="700"/>
          <ac:spMkLst>
            <pc:docMk/>
            <pc:sldMk cId="0" sldId="627"/>
            <ac:spMk id="121858" creationId="{765B55F0-0186-4D7A-BE9B-D0A53D1DA596}"/>
          </ac:spMkLst>
        </pc:spChg>
        <pc:spChg chg="mod ord">
          <ac:chgData name="欣捷" userId="b965477fa0aef5e6" providerId="LiveId" clId="{B8503148-3430-4BBF-9FA0-B63B4740B922}" dt="2021-03-24T03:14:16.377" v="28" actId="700"/>
          <ac:spMkLst>
            <pc:docMk/>
            <pc:sldMk cId="0" sldId="627"/>
            <ac:spMk id="121859" creationId="{E910F63D-673E-4D07-9B6C-BD389B5523D0}"/>
          </ac:spMkLst>
        </pc:spChg>
      </pc:sldChg>
      <pc:sldChg chg="delSp modSp add del mod">
        <pc:chgData name="欣捷" userId="b965477fa0aef5e6" providerId="LiveId" clId="{B8503148-3430-4BBF-9FA0-B63B4740B922}" dt="2021-03-24T08:24:16.438" v="1184" actId="47"/>
        <pc:sldMkLst>
          <pc:docMk/>
          <pc:sldMk cId="1551747809" sldId="627"/>
        </pc:sldMkLst>
        <pc:spChg chg="mod">
          <ac:chgData name="欣捷" userId="b965477fa0aef5e6" providerId="LiveId" clId="{B8503148-3430-4BBF-9FA0-B63B4740B922}" dt="2021-03-24T04:28:12.607" v="184"/>
          <ac:spMkLst>
            <pc:docMk/>
            <pc:sldMk cId="1551747809" sldId="627"/>
            <ac:spMk id="121858" creationId="{765B55F0-0186-4D7A-BE9B-D0A53D1DA596}"/>
          </ac:spMkLst>
        </pc:spChg>
        <pc:spChg chg="del">
          <ac:chgData name="欣捷" userId="b965477fa0aef5e6" providerId="LiveId" clId="{B8503148-3430-4BBF-9FA0-B63B4740B922}" dt="2021-03-24T04:27:51.021" v="182" actId="478"/>
          <ac:spMkLst>
            <pc:docMk/>
            <pc:sldMk cId="1551747809" sldId="627"/>
            <ac:spMk id="121860" creationId="{B419E311-6609-4DE0-B9FD-537243F72A45}"/>
          </ac:spMkLst>
        </pc:spChg>
      </pc:sldChg>
      <pc:sldChg chg="addSp delSp modSp mod">
        <pc:chgData name="欣捷" userId="b965477fa0aef5e6" providerId="LiveId" clId="{B8503148-3430-4BBF-9FA0-B63B4740B922}" dt="2021-03-24T03:16:46.411" v="39" actId="22"/>
        <pc:sldMkLst>
          <pc:docMk/>
          <pc:sldMk cId="0" sldId="632"/>
        </pc:sldMkLst>
        <pc:spChg chg="add del">
          <ac:chgData name="欣捷" userId="b965477fa0aef5e6" providerId="LiveId" clId="{B8503148-3430-4BBF-9FA0-B63B4740B922}" dt="2021-03-24T03:16:46.411" v="39" actId="22"/>
          <ac:spMkLst>
            <pc:docMk/>
            <pc:sldMk cId="0" sldId="632"/>
            <ac:spMk id="5" creationId="{3707412B-7977-4042-B9BE-88C5419D4319}"/>
          </ac:spMkLst>
        </pc:spChg>
        <pc:spChg chg="mod">
          <ac:chgData name="欣捷" userId="b965477fa0aef5e6" providerId="LiveId" clId="{B8503148-3430-4BBF-9FA0-B63B4740B922}" dt="2021-03-24T03:15:46.087" v="34" actId="207"/>
          <ac:spMkLst>
            <pc:docMk/>
            <pc:sldMk cId="0" sldId="632"/>
            <ac:spMk id="12291" creationId="{F18F22AC-E989-4239-84CC-D1E69470A010}"/>
          </ac:spMkLst>
        </pc:spChg>
      </pc:sldChg>
      <pc:sldChg chg="modSp mod">
        <pc:chgData name="欣捷" userId="b965477fa0aef5e6" providerId="LiveId" clId="{B8503148-3430-4BBF-9FA0-B63B4740B922}" dt="2021-03-24T03:14:40.544" v="31" actId="207"/>
        <pc:sldMkLst>
          <pc:docMk/>
          <pc:sldMk cId="0" sldId="634"/>
        </pc:sldMkLst>
        <pc:spChg chg="mod">
          <ac:chgData name="欣捷" userId="b965477fa0aef5e6" providerId="LiveId" clId="{B8503148-3430-4BBF-9FA0-B63B4740B922}" dt="2021-03-24T03:14:40.544" v="31" actId="207"/>
          <ac:spMkLst>
            <pc:docMk/>
            <pc:sldMk cId="0" sldId="634"/>
            <ac:spMk id="14339" creationId="{98AFBD2E-3C13-4FBD-A602-12FD8A450843}"/>
          </ac:spMkLst>
        </pc:spChg>
      </pc:sldChg>
      <pc:sldChg chg="modSp mod">
        <pc:chgData name="欣捷" userId="b965477fa0aef5e6" providerId="LiveId" clId="{B8503148-3430-4BBF-9FA0-B63B4740B922}" dt="2021-03-24T03:18:38.384" v="93" actId="20577"/>
        <pc:sldMkLst>
          <pc:docMk/>
          <pc:sldMk cId="0" sldId="636"/>
        </pc:sldMkLst>
        <pc:spChg chg="mod">
          <ac:chgData name="欣捷" userId="b965477fa0aef5e6" providerId="LiveId" clId="{B8503148-3430-4BBF-9FA0-B63B4740B922}" dt="2021-03-24T03:18:38.384" v="93" actId="20577"/>
          <ac:spMkLst>
            <pc:docMk/>
            <pc:sldMk cId="0" sldId="636"/>
            <ac:spMk id="14339" creationId="{8FDF1250-9DC5-4192-B4E5-E9FB0A67A711}"/>
          </ac:spMkLst>
        </pc:spChg>
      </pc:sldChg>
      <pc:sldChg chg="modSp mod ord">
        <pc:chgData name="欣捷" userId="b965477fa0aef5e6" providerId="LiveId" clId="{B8503148-3430-4BBF-9FA0-B63B4740B922}" dt="2021-03-24T03:16:21.963" v="37"/>
        <pc:sldMkLst>
          <pc:docMk/>
          <pc:sldMk cId="0" sldId="699"/>
        </pc:sldMkLst>
        <pc:spChg chg="mod">
          <ac:chgData name="欣捷" userId="b965477fa0aef5e6" providerId="LiveId" clId="{B8503148-3430-4BBF-9FA0-B63B4740B922}" dt="2021-03-24T03:16:21.963" v="37"/>
          <ac:spMkLst>
            <pc:docMk/>
            <pc:sldMk cId="0" sldId="699"/>
            <ac:spMk id="17410" creationId="{34A7CABA-09F8-4FC3-9891-C7CB6D901CAF}"/>
          </ac:spMkLst>
        </pc:spChg>
      </pc:sldChg>
      <pc:sldChg chg="modSp mod">
        <pc:chgData name="欣捷" userId="b965477fa0aef5e6" providerId="LiveId" clId="{B8503148-3430-4BBF-9FA0-B63B4740B922}" dt="2021-03-24T08:58:28.178" v="1344" actId="20577"/>
        <pc:sldMkLst>
          <pc:docMk/>
          <pc:sldMk cId="0" sldId="704"/>
        </pc:sldMkLst>
        <pc:spChg chg="mod">
          <ac:chgData name="欣捷" userId="b965477fa0aef5e6" providerId="LiveId" clId="{B8503148-3430-4BBF-9FA0-B63B4740B922}" dt="2021-03-24T08:58:28.178" v="1344" actId="20577"/>
          <ac:spMkLst>
            <pc:docMk/>
            <pc:sldMk cId="0" sldId="704"/>
            <ac:spMk id="44035" creationId="{E6F7DDCB-E7A8-46C0-8CBC-58217E86983F}"/>
          </ac:spMkLst>
        </pc:spChg>
      </pc:sldChg>
      <pc:sldChg chg="modSp mod">
        <pc:chgData name="欣捷" userId="b965477fa0aef5e6" providerId="LiveId" clId="{B8503148-3430-4BBF-9FA0-B63B4740B922}" dt="2021-03-24T06:06:02.107" v="875" actId="2710"/>
        <pc:sldMkLst>
          <pc:docMk/>
          <pc:sldMk cId="0" sldId="705"/>
        </pc:sldMkLst>
        <pc:spChg chg="mod">
          <ac:chgData name="欣捷" userId="b965477fa0aef5e6" providerId="LiveId" clId="{B8503148-3430-4BBF-9FA0-B63B4740B922}" dt="2021-03-24T06:06:02.107" v="875" actId="2710"/>
          <ac:spMkLst>
            <pc:docMk/>
            <pc:sldMk cId="0" sldId="705"/>
            <ac:spMk id="45059" creationId="{E48CE50F-874F-4738-93D2-527FC2180065}"/>
          </ac:spMkLst>
        </pc:spChg>
      </pc:sldChg>
      <pc:sldChg chg="modSp mod">
        <pc:chgData name="欣捷" userId="b965477fa0aef5e6" providerId="LiveId" clId="{B8503148-3430-4BBF-9FA0-B63B4740B922}" dt="2021-03-24T05:28:36.148" v="319" actId="1076"/>
        <pc:sldMkLst>
          <pc:docMk/>
          <pc:sldMk cId="0" sldId="706"/>
        </pc:sldMkLst>
        <pc:graphicFrameChg chg="mod">
          <ac:chgData name="欣捷" userId="b965477fa0aef5e6" providerId="LiveId" clId="{B8503148-3430-4BBF-9FA0-B63B4740B922}" dt="2021-03-24T05:28:36.148" v="319" actId="1076"/>
          <ac:graphicFrameMkLst>
            <pc:docMk/>
            <pc:sldMk cId="0" sldId="706"/>
            <ac:graphicFrameMk id="389123" creationId="{9636D4D0-E962-4C53-97AD-DC47AC7824FA}"/>
          </ac:graphicFrameMkLst>
        </pc:graphicFrameChg>
      </pc:sldChg>
      <pc:sldChg chg="addSp delSp modSp mod modClrScheme chgLayout">
        <pc:chgData name="欣捷" userId="b965477fa0aef5e6" providerId="LiveId" clId="{B8503148-3430-4BBF-9FA0-B63B4740B922}" dt="2021-03-24T05:32:36.546" v="395" actId="242"/>
        <pc:sldMkLst>
          <pc:docMk/>
          <pc:sldMk cId="0" sldId="707"/>
        </pc:sldMkLst>
        <pc:spChg chg="mod ord">
          <ac:chgData name="欣捷" userId="b965477fa0aef5e6" providerId="LiveId" clId="{B8503148-3430-4BBF-9FA0-B63B4740B922}" dt="2021-03-24T05:28:46.231" v="321" actId="700"/>
          <ac:spMkLst>
            <pc:docMk/>
            <pc:sldMk cId="0" sldId="707"/>
            <ac:spMk id="2" creationId="{89F30898-2A18-4E14-86F8-21C3D600FEB9}"/>
          </ac:spMkLst>
        </pc:spChg>
        <pc:spChg chg="add mod ord">
          <ac:chgData name="欣捷" userId="b965477fa0aef5e6" providerId="LiveId" clId="{B8503148-3430-4BBF-9FA0-B63B4740B922}" dt="2021-03-24T05:32:10.314" v="391" actId="113"/>
          <ac:spMkLst>
            <pc:docMk/>
            <pc:sldMk cId="0" sldId="707"/>
            <ac:spMk id="3" creationId="{99F44C50-0C0E-4189-8103-B3C22B936C55}"/>
          </ac:spMkLst>
        </pc:spChg>
        <pc:spChg chg="del mod">
          <ac:chgData name="欣捷" userId="b965477fa0aef5e6" providerId="LiveId" clId="{B8503148-3430-4BBF-9FA0-B63B4740B922}" dt="2021-03-24T05:28:55.288" v="326" actId="478"/>
          <ac:spMkLst>
            <pc:docMk/>
            <pc:sldMk cId="0" sldId="707"/>
            <ac:spMk id="47167" creationId="{BA8169D9-A8BD-4C4C-BF01-A3F0C276032C}"/>
          </ac:spMkLst>
        </pc:spChg>
        <pc:graphicFrameChg chg="add mod modGraphic">
          <ac:chgData name="欣捷" userId="b965477fa0aef5e6" providerId="LiveId" clId="{B8503148-3430-4BBF-9FA0-B63B4740B922}" dt="2021-03-24T05:32:36.546" v="395" actId="242"/>
          <ac:graphicFrameMkLst>
            <pc:docMk/>
            <pc:sldMk cId="0" sldId="707"/>
            <ac:graphicFrameMk id="6" creationId="{619FA8BD-E4E6-477B-A519-613A75AEFD0F}"/>
          </ac:graphicFrameMkLst>
        </pc:graphicFrameChg>
        <pc:graphicFrameChg chg="del">
          <ac:chgData name="欣捷" userId="b965477fa0aef5e6" providerId="LiveId" clId="{B8503148-3430-4BBF-9FA0-B63B4740B922}" dt="2021-03-24T05:28:44.427" v="320" actId="21"/>
          <ac:graphicFrameMkLst>
            <pc:docMk/>
            <pc:sldMk cId="0" sldId="707"/>
            <ac:graphicFrameMk id="390147" creationId="{1540E381-44F0-4CF6-9A29-8E32C2515F44}"/>
          </ac:graphicFrameMkLst>
        </pc:graphicFrameChg>
      </pc:sldChg>
      <pc:sldChg chg="addSp delSp modSp mod modClrScheme chgLayout">
        <pc:chgData name="欣捷" userId="b965477fa0aef5e6" providerId="LiveId" clId="{B8503148-3430-4BBF-9FA0-B63B4740B922}" dt="2021-03-24T05:32:31.319" v="394" actId="242"/>
        <pc:sldMkLst>
          <pc:docMk/>
          <pc:sldMk cId="0" sldId="708"/>
        </pc:sldMkLst>
        <pc:spChg chg="add mod ord">
          <ac:chgData name="欣捷" userId="b965477fa0aef5e6" providerId="LiveId" clId="{B8503148-3430-4BBF-9FA0-B63B4740B922}" dt="2021-03-24T05:31:57.886" v="388" actId="113"/>
          <ac:spMkLst>
            <pc:docMk/>
            <pc:sldMk cId="0" sldId="708"/>
            <ac:spMk id="2" creationId="{1256B41B-DA5B-4B46-97F0-51063847351F}"/>
          </ac:spMkLst>
        </pc:spChg>
        <pc:spChg chg="mod ord">
          <ac:chgData name="欣捷" userId="b965477fa0aef5e6" providerId="LiveId" clId="{B8503148-3430-4BBF-9FA0-B63B4740B922}" dt="2021-03-24T05:29:50.906" v="346" actId="700"/>
          <ac:spMkLst>
            <pc:docMk/>
            <pc:sldMk cId="0" sldId="708"/>
            <ac:spMk id="48130" creationId="{5B8D1733-005E-4868-AC85-472EF609CC10}"/>
          </ac:spMkLst>
        </pc:spChg>
        <pc:spChg chg="del mod">
          <ac:chgData name="欣捷" userId="b965477fa0aef5e6" providerId="LiveId" clId="{B8503148-3430-4BBF-9FA0-B63B4740B922}" dt="2021-03-24T05:29:56.498" v="352" actId="478"/>
          <ac:spMkLst>
            <pc:docMk/>
            <pc:sldMk cId="0" sldId="708"/>
            <ac:spMk id="48191" creationId="{19AB2594-22EC-4BCE-9EBD-B9CDA7D7B9CF}"/>
          </ac:spMkLst>
        </pc:spChg>
        <pc:graphicFrameChg chg="add mod modGraphic">
          <ac:chgData name="欣捷" userId="b965477fa0aef5e6" providerId="LiveId" clId="{B8503148-3430-4BBF-9FA0-B63B4740B922}" dt="2021-03-24T05:32:31.319" v="394" actId="242"/>
          <ac:graphicFrameMkLst>
            <pc:docMk/>
            <pc:sldMk cId="0" sldId="708"/>
            <ac:graphicFrameMk id="6" creationId="{9EFD68CC-6553-41FA-80CB-3FBFE4A80B44}"/>
          </ac:graphicFrameMkLst>
        </pc:graphicFrameChg>
        <pc:graphicFrameChg chg="del">
          <ac:chgData name="欣捷" userId="b965477fa0aef5e6" providerId="LiveId" clId="{B8503148-3430-4BBF-9FA0-B63B4740B922}" dt="2021-03-24T05:29:49.478" v="345" actId="21"/>
          <ac:graphicFrameMkLst>
            <pc:docMk/>
            <pc:sldMk cId="0" sldId="708"/>
            <ac:graphicFrameMk id="391171" creationId="{ACC87E55-36E7-4BB9-9926-B3CE17F0CF05}"/>
          </ac:graphicFrameMkLst>
        </pc:graphicFrameChg>
      </pc:sldChg>
      <pc:sldChg chg="addSp delSp modSp mod modClrScheme chgLayout">
        <pc:chgData name="欣捷" userId="b965477fa0aef5e6" providerId="LiveId" clId="{B8503148-3430-4BBF-9FA0-B63B4740B922}" dt="2021-03-24T05:32:40.633" v="396" actId="242"/>
        <pc:sldMkLst>
          <pc:docMk/>
          <pc:sldMk cId="0" sldId="709"/>
        </pc:sldMkLst>
        <pc:spChg chg="mod ord">
          <ac:chgData name="欣捷" userId="b965477fa0aef5e6" providerId="LiveId" clId="{B8503148-3430-4BBF-9FA0-B63B4740B922}" dt="2021-03-24T05:30:21.071" v="357" actId="700"/>
          <ac:spMkLst>
            <pc:docMk/>
            <pc:sldMk cId="0" sldId="709"/>
            <ac:spMk id="2" creationId="{03A12878-4A27-47B6-87E0-86949A9B83EC}"/>
          </ac:spMkLst>
        </pc:spChg>
        <pc:spChg chg="add mod ord">
          <ac:chgData name="欣捷" userId="b965477fa0aef5e6" providerId="LiveId" clId="{B8503148-3430-4BBF-9FA0-B63B4740B922}" dt="2021-03-24T05:32:02.454" v="389" actId="113"/>
          <ac:spMkLst>
            <pc:docMk/>
            <pc:sldMk cId="0" sldId="709"/>
            <ac:spMk id="3" creationId="{7C3E0FE3-4F79-4FF6-BF32-1D5AB5C907ED}"/>
          </ac:spMkLst>
        </pc:spChg>
        <pc:spChg chg="del mod">
          <ac:chgData name="欣捷" userId="b965477fa0aef5e6" providerId="LiveId" clId="{B8503148-3430-4BBF-9FA0-B63B4740B922}" dt="2021-03-24T05:30:28.181" v="361" actId="478"/>
          <ac:spMkLst>
            <pc:docMk/>
            <pc:sldMk cId="0" sldId="709"/>
            <ac:spMk id="49215" creationId="{93033B7D-F4DF-4DDA-8251-62621CE6DA2B}"/>
          </ac:spMkLst>
        </pc:spChg>
        <pc:graphicFrameChg chg="add mod modGraphic">
          <ac:chgData name="欣捷" userId="b965477fa0aef5e6" providerId="LiveId" clId="{B8503148-3430-4BBF-9FA0-B63B4740B922}" dt="2021-03-24T05:32:40.633" v="396" actId="242"/>
          <ac:graphicFrameMkLst>
            <pc:docMk/>
            <pc:sldMk cId="0" sldId="709"/>
            <ac:graphicFrameMk id="6" creationId="{614528B0-9800-4267-A7C3-66E2C1D05339}"/>
          </ac:graphicFrameMkLst>
        </pc:graphicFrameChg>
        <pc:graphicFrameChg chg="del">
          <ac:chgData name="欣捷" userId="b965477fa0aef5e6" providerId="LiveId" clId="{B8503148-3430-4BBF-9FA0-B63B4740B922}" dt="2021-03-24T05:30:19.904" v="356" actId="21"/>
          <ac:graphicFrameMkLst>
            <pc:docMk/>
            <pc:sldMk cId="0" sldId="709"/>
            <ac:graphicFrameMk id="392195" creationId="{5E76979B-6A43-4714-9C58-75EC2E73819C}"/>
          </ac:graphicFrameMkLst>
        </pc:graphicFrameChg>
      </pc:sldChg>
      <pc:sldChg chg="addSp delSp modSp mod modClrScheme chgLayout">
        <pc:chgData name="欣捷" userId="b965477fa0aef5e6" providerId="LiveId" clId="{B8503148-3430-4BBF-9FA0-B63B4740B922}" dt="2021-03-24T05:34:54.386" v="467" actId="1076"/>
        <pc:sldMkLst>
          <pc:docMk/>
          <pc:sldMk cId="0" sldId="710"/>
        </pc:sldMkLst>
        <pc:spChg chg="add mod ord">
          <ac:chgData name="欣捷" userId="b965477fa0aef5e6" providerId="LiveId" clId="{B8503148-3430-4BBF-9FA0-B63B4740B922}" dt="2021-03-24T05:32:05.825" v="390" actId="113"/>
          <ac:spMkLst>
            <pc:docMk/>
            <pc:sldMk cId="0" sldId="710"/>
            <ac:spMk id="2" creationId="{0D99F529-680F-4F63-A05F-AFA8B13B3D2D}"/>
          </ac:spMkLst>
        </pc:spChg>
        <pc:spChg chg="mod ord">
          <ac:chgData name="欣捷" userId="b965477fa0aef5e6" providerId="LiveId" clId="{B8503148-3430-4BBF-9FA0-B63B4740B922}" dt="2021-03-24T05:31:26.536" v="375" actId="700"/>
          <ac:spMkLst>
            <pc:docMk/>
            <pc:sldMk cId="0" sldId="710"/>
            <ac:spMk id="50178" creationId="{7C93CB19-89D6-4280-B786-A2D123C653B3}"/>
          </ac:spMkLst>
        </pc:spChg>
        <pc:spChg chg="del mod">
          <ac:chgData name="欣捷" userId="b965477fa0aef5e6" providerId="LiveId" clId="{B8503148-3430-4BBF-9FA0-B63B4740B922}" dt="2021-03-24T05:31:29.395" v="378" actId="478"/>
          <ac:spMkLst>
            <pc:docMk/>
            <pc:sldMk cId="0" sldId="710"/>
            <ac:spMk id="50239" creationId="{DE453AC7-C946-46FD-B7E0-2B3269161121}"/>
          </ac:spMkLst>
        </pc:spChg>
        <pc:graphicFrameChg chg="add mod modGraphic">
          <ac:chgData name="欣捷" userId="b965477fa0aef5e6" providerId="LiveId" clId="{B8503148-3430-4BBF-9FA0-B63B4740B922}" dt="2021-03-24T05:34:54.386" v="467" actId="1076"/>
          <ac:graphicFrameMkLst>
            <pc:docMk/>
            <pc:sldMk cId="0" sldId="710"/>
            <ac:graphicFrameMk id="6" creationId="{05F635E7-4C7C-423F-8437-BA04554D1473}"/>
          </ac:graphicFrameMkLst>
        </pc:graphicFrameChg>
        <pc:graphicFrameChg chg="del">
          <ac:chgData name="欣捷" userId="b965477fa0aef5e6" providerId="LiveId" clId="{B8503148-3430-4BBF-9FA0-B63B4740B922}" dt="2021-03-24T05:31:25.520" v="374" actId="21"/>
          <ac:graphicFrameMkLst>
            <pc:docMk/>
            <pc:sldMk cId="0" sldId="710"/>
            <ac:graphicFrameMk id="393219" creationId="{E65B6311-35FA-4508-AC26-0642D6A60752}"/>
          </ac:graphicFrameMkLst>
        </pc:graphicFrameChg>
      </pc:sldChg>
      <pc:sldChg chg="addSp delSp modSp mod modClrScheme chgLayout">
        <pc:chgData name="欣捷" userId="b965477fa0aef5e6" providerId="LiveId" clId="{B8503148-3430-4BBF-9FA0-B63B4740B922}" dt="2021-03-24T05:33:12.548" v="414" actId="1076"/>
        <pc:sldMkLst>
          <pc:docMk/>
          <pc:sldMk cId="0" sldId="711"/>
        </pc:sldMkLst>
        <pc:spChg chg="add mod ord">
          <ac:chgData name="欣捷" userId="b965477fa0aef5e6" providerId="LiveId" clId="{B8503148-3430-4BBF-9FA0-B63B4740B922}" dt="2021-03-24T05:33:06.901" v="412" actId="113"/>
          <ac:spMkLst>
            <pc:docMk/>
            <pc:sldMk cId="0" sldId="711"/>
            <ac:spMk id="2" creationId="{71B8014A-7EA5-4558-8B56-04BCDE645438}"/>
          </ac:spMkLst>
        </pc:spChg>
        <pc:spChg chg="mod ord">
          <ac:chgData name="欣捷" userId="b965477fa0aef5e6" providerId="LiveId" clId="{B8503148-3430-4BBF-9FA0-B63B4740B922}" dt="2021-03-24T05:32:53.228" v="400" actId="700"/>
          <ac:spMkLst>
            <pc:docMk/>
            <pc:sldMk cId="0" sldId="711"/>
            <ac:spMk id="51202" creationId="{12F57776-613D-4E91-B3F2-07EA2A368C64}"/>
          </ac:spMkLst>
        </pc:spChg>
        <pc:spChg chg="del mod">
          <ac:chgData name="欣捷" userId="b965477fa0aef5e6" providerId="LiveId" clId="{B8503148-3430-4BBF-9FA0-B63B4740B922}" dt="2021-03-24T05:32:56.402" v="403" actId="478"/>
          <ac:spMkLst>
            <pc:docMk/>
            <pc:sldMk cId="0" sldId="711"/>
            <ac:spMk id="51263" creationId="{901F8A7C-45B4-45F9-A8E7-C4D9FBED1979}"/>
          </ac:spMkLst>
        </pc:spChg>
        <pc:graphicFrameChg chg="add mod">
          <ac:chgData name="欣捷" userId="b965477fa0aef5e6" providerId="LiveId" clId="{B8503148-3430-4BBF-9FA0-B63B4740B922}" dt="2021-03-24T05:33:12.548" v="414" actId="1076"/>
          <ac:graphicFrameMkLst>
            <pc:docMk/>
            <pc:sldMk cId="0" sldId="711"/>
            <ac:graphicFrameMk id="6" creationId="{A3A728B3-D378-496B-8690-F213077C8355}"/>
          </ac:graphicFrameMkLst>
        </pc:graphicFrameChg>
        <pc:graphicFrameChg chg="del modGraphic">
          <ac:chgData name="欣捷" userId="b965477fa0aef5e6" providerId="LiveId" clId="{B8503148-3430-4BBF-9FA0-B63B4740B922}" dt="2021-03-24T05:32:51.921" v="399" actId="21"/>
          <ac:graphicFrameMkLst>
            <pc:docMk/>
            <pc:sldMk cId="0" sldId="711"/>
            <ac:graphicFrameMk id="394243" creationId="{0E8DD421-A23D-4289-AA85-977228372933}"/>
          </ac:graphicFrameMkLst>
        </pc:graphicFrameChg>
      </pc:sldChg>
      <pc:sldChg chg="addSp delSp modSp mod modClrScheme chgLayout">
        <pc:chgData name="欣捷" userId="b965477fa0aef5e6" providerId="LiveId" clId="{B8503148-3430-4BBF-9FA0-B63B4740B922}" dt="2021-03-24T05:33:47.444" v="433" actId="1076"/>
        <pc:sldMkLst>
          <pc:docMk/>
          <pc:sldMk cId="0" sldId="712"/>
        </pc:sldMkLst>
        <pc:spChg chg="add mod ord">
          <ac:chgData name="欣捷" userId="b965477fa0aef5e6" providerId="LiveId" clId="{B8503148-3430-4BBF-9FA0-B63B4740B922}" dt="2021-03-24T05:33:40.216" v="431" actId="207"/>
          <ac:spMkLst>
            <pc:docMk/>
            <pc:sldMk cId="0" sldId="712"/>
            <ac:spMk id="2" creationId="{ABD8F769-D8D2-4C64-82EF-610D777F99AB}"/>
          </ac:spMkLst>
        </pc:spChg>
        <pc:spChg chg="mod ord">
          <ac:chgData name="欣捷" userId="b965477fa0aef5e6" providerId="LiveId" clId="{B8503148-3430-4BBF-9FA0-B63B4740B922}" dt="2021-03-24T05:33:25.217" v="419" actId="700"/>
          <ac:spMkLst>
            <pc:docMk/>
            <pc:sldMk cId="0" sldId="712"/>
            <ac:spMk id="52226" creationId="{91141A8C-6FCA-4C91-A1AA-7D2F7C484668}"/>
          </ac:spMkLst>
        </pc:spChg>
        <pc:spChg chg="del mod">
          <ac:chgData name="欣捷" userId="b965477fa0aef5e6" providerId="LiveId" clId="{B8503148-3430-4BBF-9FA0-B63B4740B922}" dt="2021-03-24T05:33:36.930" v="430"/>
          <ac:spMkLst>
            <pc:docMk/>
            <pc:sldMk cId="0" sldId="712"/>
            <ac:spMk id="52287" creationId="{99C52222-A31C-4BFB-92B3-FB2DDC994AD7}"/>
          </ac:spMkLst>
        </pc:spChg>
        <pc:graphicFrameChg chg="add mod">
          <ac:chgData name="欣捷" userId="b965477fa0aef5e6" providerId="LiveId" clId="{B8503148-3430-4BBF-9FA0-B63B4740B922}" dt="2021-03-24T05:33:47.444" v="433" actId="1076"/>
          <ac:graphicFrameMkLst>
            <pc:docMk/>
            <pc:sldMk cId="0" sldId="712"/>
            <ac:graphicFrameMk id="6" creationId="{FBE322A0-D2A2-4BFF-A7BE-4D678FBFF603}"/>
          </ac:graphicFrameMkLst>
        </pc:graphicFrameChg>
        <pc:graphicFrameChg chg="del modGraphic">
          <ac:chgData name="欣捷" userId="b965477fa0aef5e6" providerId="LiveId" clId="{B8503148-3430-4BBF-9FA0-B63B4740B922}" dt="2021-03-24T05:33:21.531" v="416" actId="21"/>
          <ac:graphicFrameMkLst>
            <pc:docMk/>
            <pc:sldMk cId="0" sldId="712"/>
            <ac:graphicFrameMk id="395267" creationId="{3D2CECF6-61A9-4E00-88E0-FF6962A1D605}"/>
          </ac:graphicFrameMkLst>
        </pc:graphicFrameChg>
      </pc:sldChg>
      <pc:sldChg chg="addSp delSp modSp mod modClrScheme chgLayout">
        <pc:chgData name="欣捷" userId="b965477fa0aef5e6" providerId="LiveId" clId="{B8503148-3430-4BBF-9FA0-B63B4740B922}" dt="2021-03-24T05:34:13.553" v="447" actId="1076"/>
        <pc:sldMkLst>
          <pc:docMk/>
          <pc:sldMk cId="0" sldId="713"/>
        </pc:sldMkLst>
        <pc:spChg chg="add mod ord">
          <ac:chgData name="欣捷" userId="b965477fa0aef5e6" providerId="LiveId" clId="{B8503148-3430-4BBF-9FA0-B63B4740B922}" dt="2021-03-24T05:34:05.369" v="445" actId="113"/>
          <ac:spMkLst>
            <pc:docMk/>
            <pc:sldMk cId="0" sldId="713"/>
            <ac:spMk id="2" creationId="{DA6F2DB8-2384-4A37-B4C6-E3BC86B9A382}"/>
          </ac:spMkLst>
        </pc:spChg>
        <pc:spChg chg="mod ord">
          <ac:chgData name="欣捷" userId="b965477fa0aef5e6" providerId="LiveId" clId="{B8503148-3430-4BBF-9FA0-B63B4740B922}" dt="2021-03-24T05:33:56.383" v="436" actId="700"/>
          <ac:spMkLst>
            <pc:docMk/>
            <pc:sldMk cId="0" sldId="713"/>
            <ac:spMk id="53250" creationId="{D7A1C94A-B22E-4A8D-BBD1-B0254A962799}"/>
          </ac:spMkLst>
        </pc:spChg>
        <pc:spChg chg="del mod">
          <ac:chgData name="欣捷" userId="b965477fa0aef5e6" providerId="LiveId" clId="{B8503148-3430-4BBF-9FA0-B63B4740B922}" dt="2021-03-24T05:33:59.042" v="439" actId="478"/>
          <ac:spMkLst>
            <pc:docMk/>
            <pc:sldMk cId="0" sldId="713"/>
            <ac:spMk id="53311" creationId="{0A7B8218-3CEF-4AD5-B7F8-4DD3F950F722}"/>
          </ac:spMkLst>
        </pc:spChg>
        <pc:graphicFrameChg chg="add mod">
          <ac:chgData name="欣捷" userId="b965477fa0aef5e6" providerId="LiveId" clId="{B8503148-3430-4BBF-9FA0-B63B4740B922}" dt="2021-03-24T05:34:13.553" v="447" actId="1076"/>
          <ac:graphicFrameMkLst>
            <pc:docMk/>
            <pc:sldMk cId="0" sldId="713"/>
            <ac:graphicFrameMk id="6" creationId="{61DC41D2-BC98-400B-9988-DCB9B6DD161D}"/>
          </ac:graphicFrameMkLst>
        </pc:graphicFrameChg>
        <pc:graphicFrameChg chg="del modGraphic">
          <ac:chgData name="欣捷" userId="b965477fa0aef5e6" providerId="LiveId" clId="{B8503148-3430-4BBF-9FA0-B63B4740B922}" dt="2021-03-24T05:33:53.775" v="435" actId="21"/>
          <ac:graphicFrameMkLst>
            <pc:docMk/>
            <pc:sldMk cId="0" sldId="713"/>
            <ac:graphicFrameMk id="396291" creationId="{99181CA0-3695-4C20-AE17-9D5E479DF766}"/>
          </ac:graphicFrameMkLst>
        </pc:graphicFrameChg>
      </pc:sldChg>
      <pc:sldChg chg="addSp delSp modSp mod modClrScheme chgLayout">
        <pc:chgData name="欣捷" userId="b965477fa0aef5e6" providerId="LiveId" clId="{B8503148-3430-4BBF-9FA0-B63B4740B922}" dt="2021-03-24T05:34:38.354" v="459" actId="1076"/>
        <pc:sldMkLst>
          <pc:docMk/>
          <pc:sldMk cId="0" sldId="714"/>
        </pc:sldMkLst>
        <pc:spChg chg="add mod ord">
          <ac:chgData name="欣捷" userId="b965477fa0aef5e6" providerId="LiveId" clId="{B8503148-3430-4BBF-9FA0-B63B4740B922}" dt="2021-03-24T05:34:29.824" v="457" actId="207"/>
          <ac:spMkLst>
            <pc:docMk/>
            <pc:sldMk cId="0" sldId="714"/>
            <ac:spMk id="2" creationId="{190AB35A-F8E0-4BA6-BD19-85CBE9B161CF}"/>
          </ac:spMkLst>
        </pc:spChg>
        <pc:spChg chg="mod ord">
          <ac:chgData name="欣捷" userId="b965477fa0aef5e6" providerId="LiveId" clId="{B8503148-3430-4BBF-9FA0-B63B4740B922}" dt="2021-03-24T05:34:20.169" v="450" actId="700"/>
          <ac:spMkLst>
            <pc:docMk/>
            <pc:sldMk cId="0" sldId="714"/>
            <ac:spMk id="54274" creationId="{9240DF50-184E-4CA9-8BCD-78BF31869A76}"/>
          </ac:spMkLst>
        </pc:spChg>
        <pc:spChg chg="del mod">
          <ac:chgData name="欣捷" userId="b965477fa0aef5e6" providerId="LiveId" clId="{B8503148-3430-4BBF-9FA0-B63B4740B922}" dt="2021-03-24T05:34:24.707" v="453" actId="478"/>
          <ac:spMkLst>
            <pc:docMk/>
            <pc:sldMk cId="0" sldId="714"/>
            <ac:spMk id="54335" creationId="{989F9775-6A0C-40ED-B9F5-E73FB55E6359}"/>
          </ac:spMkLst>
        </pc:spChg>
        <pc:graphicFrameChg chg="add mod">
          <ac:chgData name="欣捷" userId="b965477fa0aef5e6" providerId="LiveId" clId="{B8503148-3430-4BBF-9FA0-B63B4740B922}" dt="2021-03-24T05:34:38.354" v="459" actId="1076"/>
          <ac:graphicFrameMkLst>
            <pc:docMk/>
            <pc:sldMk cId="0" sldId="714"/>
            <ac:graphicFrameMk id="6" creationId="{F327AD98-B542-4699-BBCC-19C54D71CFA8}"/>
          </ac:graphicFrameMkLst>
        </pc:graphicFrameChg>
        <pc:graphicFrameChg chg="del modGraphic">
          <ac:chgData name="欣捷" userId="b965477fa0aef5e6" providerId="LiveId" clId="{B8503148-3430-4BBF-9FA0-B63B4740B922}" dt="2021-03-24T05:34:18.571" v="449" actId="21"/>
          <ac:graphicFrameMkLst>
            <pc:docMk/>
            <pc:sldMk cId="0" sldId="714"/>
            <ac:graphicFrameMk id="397315" creationId="{0FDCFD05-48F4-4CA7-BA1E-8BCD0DDD22D7}"/>
          </ac:graphicFrameMkLst>
        </pc:graphicFrameChg>
      </pc:sldChg>
      <pc:sldChg chg="modSp add del mod modClrScheme chgLayout">
        <pc:chgData name="欣捷" userId="b965477fa0aef5e6" providerId="LiveId" clId="{B8503148-3430-4BBF-9FA0-B63B4740B922}" dt="2021-03-24T06:05:50.245" v="872" actId="27636"/>
        <pc:sldMkLst>
          <pc:docMk/>
          <pc:sldMk cId="0" sldId="715"/>
        </pc:sldMkLst>
        <pc:spChg chg="mod ord">
          <ac:chgData name="欣捷" userId="b965477fa0aef5e6" providerId="LiveId" clId="{B8503148-3430-4BBF-9FA0-B63B4740B922}" dt="2021-03-24T05:35:06.147" v="471" actId="700"/>
          <ac:spMkLst>
            <pc:docMk/>
            <pc:sldMk cId="0" sldId="715"/>
            <ac:spMk id="55298" creationId="{9153DADF-1DEE-4E8F-9A3C-A8DE7372F41B}"/>
          </ac:spMkLst>
        </pc:spChg>
        <pc:spChg chg="mod ord">
          <ac:chgData name="欣捷" userId="b965477fa0aef5e6" providerId="LiveId" clId="{B8503148-3430-4BBF-9FA0-B63B4740B922}" dt="2021-03-24T06:05:50.245" v="872" actId="27636"/>
          <ac:spMkLst>
            <pc:docMk/>
            <pc:sldMk cId="0" sldId="715"/>
            <ac:spMk id="55299" creationId="{3D704A07-EA9E-4165-93ED-A179A1B739AF}"/>
          </ac:spMkLst>
        </pc:spChg>
      </pc:sldChg>
      <pc:sldChg chg="addSp delSp modSp add del mod modClrScheme chgLayout">
        <pc:chgData name="欣捷" userId="b965477fa0aef5e6" providerId="LiveId" clId="{B8503148-3430-4BBF-9FA0-B63B4740B922}" dt="2021-03-24T05:35:57.090" v="483" actId="1076"/>
        <pc:sldMkLst>
          <pc:docMk/>
          <pc:sldMk cId="0" sldId="716"/>
        </pc:sldMkLst>
        <pc:spChg chg="mod ord">
          <ac:chgData name="欣捷" userId="b965477fa0aef5e6" providerId="LiveId" clId="{B8503148-3430-4BBF-9FA0-B63B4740B922}" dt="2021-03-24T05:35:54.486" v="482" actId="1076"/>
          <ac:spMkLst>
            <pc:docMk/>
            <pc:sldMk cId="0" sldId="716"/>
            <ac:spMk id="56322" creationId="{9BCC12AF-1352-4109-9EEA-2EE72ED02D3E}"/>
          </ac:spMkLst>
        </pc:spChg>
        <pc:graphicFrameChg chg="add mod modGraphic">
          <ac:chgData name="欣捷" userId="b965477fa0aef5e6" providerId="LiveId" clId="{B8503148-3430-4BBF-9FA0-B63B4740B922}" dt="2021-03-24T05:35:57.090" v="483" actId="1076"/>
          <ac:graphicFrameMkLst>
            <pc:docMk/>
            <pc:sldMk cId="0" sldId="716"/>
            <ac:graphicFrameMk id="4" creationId="{98741C43-30A4-4DB2-BA1B-EC9FC561CE0A}"/>
          </ac:graphicFrameMkLst>
        </pc:graphicFrameChg>
        <pc:graphicFrameChg chg="del">
          <ac:chgData name="欣捷" userId="b965477fa0aef5e6" providerId="LiveId" clId="{B8503148-3430-4BBF-9FA0-B63B4740B922}" dt="2021-03-24T05:35:25.196" v="473" actId="21"/>
          <ac:graphicFrameMkLst>
            <pc:docMk/>
            <pc:sldMk cId="0" sldId="716"/>
            <ac:graphicFrameMk id="399363" creationId="{98904F00-A9CD-41B4-80F5-68B13D3127CB}"/>
          </ac:graphicFrameMkLst>
        </pc:graphicFrameChg>
      </pc:sldChg>
      <pc:sldChg chg="addSp delSp modSp add del mod modClrScheme chgLayout">
        <pc:chgData name="欣捷" userId="b965477fa0aef5e6" providerId="LiveId" clId="{B8503148-3430-4BBF-9FA0-B63B4740B922}" dt="2021-03-24T05:36:27.990" v="491" actId="20577"/>
        <pc:sldMkLst>
          <pc:docMk/>
          <pc:sldMk cId="0" sldId="717"/>
        </pc:sldMkLst>
        <pc:spChg chg="mod ord">
          <ac:chgData name="欣捷" userId="b965477fa0aef5e6" providerId="LiveId" clId="{B8503148-3430-4BBF-9FA0-B63B4740B922}" dt="2021-03-24T05:36:27.990" v="491" actId="20577"/>
          <ac:spMkLst>
            <pc:docMk/>
            <pc:sldMk cId="0" sldId="717"/>
            <ac:spMk id="57346" creationId="{9EF2AE1B-E156-49E9-AAE3-492A91931EF2}"/>
          </ac:spMkLst>
        </pc:spChg>
        <pc:graphicFrameChg chg="add mod">
          <ac:chgData name="欣捷" userId="b965477fa0aef5e6" providerId="LiveId" clId="{B8503148-3430-4BBF-9FA0-B63B4740B922}" dt="2021-03-24T05:36:22.690" v="490" actId="1076"/>
          <ac:graphicFrameMkLst>
            <pc:docMk/>
            <pc:sldMk cId="0" sldId="717"/>
            <ac:graphicFrameMk id="4" creationId="{BE41707B-CF46-405E-952F-C4658F86F221}"/>
          </ac:graphicFrameMkLst>
        </pc:graphicFrameChg>
        <pc:graphicFrameChg chg="del modGraphic">
          <ac:chgData name="欣捷" userId="b965477fa0aef5e6" providerId="LiveId" clId="{B8503148-3430-4BBF-9FA0-B63B4740B922}" dt="2021-03-24T05:36:06.748" v="485" actId="21"/>
          <ac:graphicFrameMkLst>
            <pc:docMk/>
            <pc:sldMk cId="0" sldId="717"/>
            <ac:graphicFrameMk id="400387" creationId="{BE0A98A1-EEC8-40D0-91F0-7DD638A8DBA3}"/>
          </ac:graphicFrameMkLst>
        </pc:graphicFrameChg>
      </pc:sldChg>
      <pc:sldChg chg="addSp delSp modSp add del mod modClrScheme chgLayout">
        <pc:chgData name="欣捷" userId="b965477fa0aef5e6" providerId="LiveId" clId="{B8503148-3430-4BBF-9FA0-B63B4740B922}" dt="2021-03-24T05:36:47.495" v="498" actId="20577"/>
        <pc:sldMkLst>
          <pc:docMk/>
          <pc:sldMk cId="0" sldId="718"/>
        </pc:sldMkLst>
        <pc:spChg chg="mod ord">
          <ac:chgData name="欣捷" userId="b965477fa0aef5e6" providerId="LiveId" clId="{B8503148-3430-4BBF-9FA0-B63B4740B922}" dt="2021-03-24T05:36:47.495" v="498" actId="20577"/>
          <ac:spMkLst>
            <pc:docMk/>
            <pc:sldMk cId="0" sldId="718"/>
            <ac:spMk id="58370" creationId="{015DD7AF-2FD6-4054-82C8-DF3A41271551}"/>
          </ac:spMkLst>
        </pc:spChg>
        <pc:graphicFrameChg chg="add mod">
          <ac:chgData name="欣捷" userId="b965477fa0aef5e6" providerId="LiveId" clId="{B8503148-3430-4BBF-9FA0-B63B4740B922}" dt="2021-03-24T05:36:44.497" v="497" actId="1076"/>
          <ac:graphicFrameMkLst>
            <pc:docMk/>
            <pc:sldMk cId="0" sldId="718"/>
            <ac:graphicFrameMk id="4" creationId="{110B29E9-AB96-482B-97F7-93C2172188E8}"/>
          </ac:graphicFrameMkLst>
        </pc:graphicFrameChg>
        <pc:graphicFrameChg chg="del modGraphic">
          <ac:chgData name="欣捷" userId="b965477fa0aef5e6" providerId="LiveId" clId="{B8503148-3430-4BBF-9FA0-B63B4740B922}" dt="2021-03-24T05:36:34.543" v="493" actId="21"/>
          <ac:graphicFrameMkLst>
            <pc:docMk/>
            <pc:sldMk cId="0" sldId="718"/>
            <ac:graphicFrameMk id="401411" creationId="{540927DE-5DB7-4C8D-8923-B1D716D1C8AD}"/>
          </ac:graphicFrameMkLst>
        </pc:graphicFrameChg>
      </pc:sldChg>
      <pc:sldChg chg="addSp delSp modSp add del mod modClrScheme chgLayout">
        <pc:chgData name="欣捷" userId="b965477fa0aef5e6" providerId="LiveId" clId="{B8503148-3430-4BBF-9FA0-B63B4740B922}" dt="2021-03-24T09:01:28.495" v="1345" actId="207"/>
        <pc:sldMkLst>
          <pc:docMk/>
          <pc:sldMk cId="0" sldId="719"/>
        </pc:sldMkLst>
        <pc:spChg chg="add del mod ord">
          <ac:chgData name="欣捷" userId="b965477fa0aef5e6" providerId="LiveId" clId="{B8503148-3430-4BBF-9FA0-B63B4740B922}" dt="2021-03-24T05:36:55.955" v="502" actId="700"/>
          <ac:spMkLst>
            <pc:docMk/>
            <pc:sldMk cId="0" sldId="719"/>
            <ac:spMk id="2" creationId="{B806E0D2-34A8-421B-B19E-C0207E60AF40}"/>
          </ac:spMkLst>
        </pc:spChg>
        <pc:spChg chg="mod ord">
          <ac:chgData name="欣捷" userId="b965477fa0aef5e6" providerId="LiveId" clId="{B8503148-3430-4BBF-9FA0-B63B4740B922}" dt="2021-03-24T05:37:17.965" v="513" actId="20577"/>
          <ac:spMkLst>
            <pc:docMk/>
            <pc:sldMk cId="0" sldId="719"/>
            <ac:spMk id="59394" creationId="{59AA52D3-01EB-4F53-B91B-D76056CC5489}"/>
          </ac:spMkLst>
        </pc:spChg>
        <pc:graphicFrameChg chg="add mod modGraphic">
          <ac:chgData name="欣捷" userId="b965477fa0aef5e6" providerId="LiveId" clId="{B8503148-3430-4BBF-9FA0-B63B4740B922}" dt="2021-03-24T09:01:28.495" v="1345" actId="207"/>
          <ac:graphicFrameMkLst>
            <pc:docMk/>
            <pc:sldMk cId="0" sldId="719"/>
            <ac:graphicFrameMk id="5" creationId="{4B0D8D1C-02FA-4399-B6BE-F4A5C423C873}"/>
          </ac:graphicFrameMkLst>
        </pc:graphicFrameChg>
        <pc:graphicFrameChg chg="del modGraphic">
          <ac:chgData name="欣捷" userId="b965477fa0aef5e6" providerId="LiveId" clId="{B8503148-3430-4BBF-9FA0-B63B4740B922}" dt="2021-03-24T05:36:52.827" v="500" actId="21"/>
          <ac:graphicFrameMkLst>
            <pc:docMk/>
            <pc:sldMk cId="0" sldId="719"/>
            <ac:graphicFrameMk id="402435" creationId="{452F89B2-85AB-4B6E-9C72-C7CD3122DBF5}"/>
          </ac:graphicFrameMkLst>
        </pc:graphicFrameChg>
      </pc:sldChg>
      <pc:sldChg chg="addSp delSp modSp add del mod modClrScheme chgLayout">
        <pc:chgData name="欣捷" userId="b965477fa0aef5e6" providerId="LiveId" clId="{B8503148-3430-4BBF-9FA0-B63B4740B922}" dt="2021-03-24T06:05:39.295" v="870" actId="207"/>
        <pc:sldMkLst>
          <pc:docMk/>
          <pc:sldMk cId="0" sldId="720"/>
        </pc:sldMkLst>
        <pc:spChg chg="mod ord">
          <ac:chgData name="欣捷" userId="b965477fa0aef5e6" providerId="LiveId" clId="{B8503148-3430-4BBF-9FA0-B63B4740B922}" dt="2021-03-24T05:37:16.613" v="512" actId="20577"/>
          <ac:spMkLst>
            <pc:docMk/>
            <pc:sldMk cId="0" sldId="720"/>
            <ac:spMk id="60418" creationId="{3C176669-0040-4894-866B-CAB333AAFEF3}"/>
          </ac:spMkLst>
        </pc:spChg>
        <pc:graphicFrameChg chg="add mod modGraphic">
          <ac:chgData name="欣捷" userId="b965477fa0aef5e6" providerId="LiveId" clId="{B8503148-3430-4BBF-9FA0-B63B4740B922}" dt="2021-03-24T06:05:39.295" v="870" actId="207"/>
          <ac:graphicFrameMkLst>
            <pc:docMk/>
            <pc:sldMk cId="0" sldId="720"/>
            <ac:graphicFrameMk id="4" creationId="{44641479-8EE9-48FB-8A22-51E1465963E7}"/>
          </ac:graphicFrameMkLst>
        </pc:graphicFrameChg>
        <pc:graphicFrameChg chg="del modGraphic">
          <ac:chgData name="欣捷" userId="b965477fa0aef5e6" providerId="LiveId" clId="{B8503148-3430-4BBF-9FA0-B63B4740B922}" dt="2021-03-24T05:37:06.716" v="507" actId="21"/>
          <ac:graphicFrameMkLst>
            <pc:docMk/>
            <pc:sldMk cId="0" sldId="720"/>
            <ac:graphicFrameMk id="403459" creationId="{C1DDDCAF-6EEC-4D9A-9407-8C35EBC6BCED}"/>
          </ac:graphicFrameMkLst>
        </pc:graphicFrameChg>
      </pc:sldChg>
      <pc:sldChg chg="addSp delSp modSp add del mod modClrScheme chgLayout">
        <pc:chgData name="欣捷" userId="b965477fa0aef5e6" providerId="LiveId" clId="{B8503148-3430-4BBF-9FA0-B63B4740B922}" dt="2021-03-24T06:05:33.388" v="869" actId="207"/>
        <pc:sldMkLst>
          <pc:docMk/>
          <pc:sldMk cId="0" sldId="721"/>
        </pc:sldMkLst>
        <pc:spChg chg="mod ord">
          <ac:chgData name="欣捷" userId="b965477fa0aef5e6" providerId="LiveId" clId="{B8503148-3430-4BBF-9FA0-B63B4740B922}" dt="2021-03-24T05:37:37.398" v="520" actId="20577"/>
          <ac:spMkLst>
            <pc:docMk/>
            <pc:sldMk cId="0" sldId="721"/>
            <ac:spMk id="61442" creationId="{92F3BAB7-0ACE-4BC0-99FC-D134E26F1067}"/>
          </ac:spMkLst>
        </pc:spChg>
        <pc:graphicFrameChg chg="add mod modGraphic">
          <ac:chgData name="欣捷" userId="b965477fa0aef5e6" providerId="LiveId" clId="{B8503148-3430-4BBF-9FA0-B63B4740B922}" dt="2021-03-24T06:05:33.388" v="869" actId="207"/>
          <ac:graphicFrameMkLst>
            <pc:docMk/>
            <pc:sldMk cId="0" sldId="721"/>
            <ac:graphicFrameMk id="4" creationId="{57488E03-71E2-48DB-B5DF-556409C85F94}"/>
          </ac:graphicFrameMkLst>
        </pc:graphicFrameChg>
        <pc:graphicFrameChg chg="del modGraphic">
          <ac:chgData name="欣捷" userId="b965477fa0aef5e6" providerId="LiveId" clId="{B8503148-3430-4BBF-9FA0-B63B4740B922}" dt="2021-03-24T05:37:24.443" v="515" actId="21"/>
          <ac:graphicFrameMkLst>
            <pc:docMk/>
            <pc:sldMk cId="0" sldId="721"/>
            <ac:graphicFrameMk id="404483" creationId="{FA482466-1D7C-4D05-AC3D-C245F76EE600}"/>
          </ac:graphicFrameMkLst>
        </pc:graphicFrameChg>
      </pc:sldChg>
      <pc:sldChg chg="modSp add del mod modClrScheme chgLayout">
        <pc:chgData name="欣捷" userId="b965477fa0aef5e6" providerId="LiveId" clId="{B8503148-3430-4BBF-9FA0-B63B4740B922}" dt="2021-03-24T05:37:52.643" v="522" actId="20577"/>
        <pc:sldMkLst>
          <pc:docMk/>
          <pc:sldMk cId="0" sldId="722"/>
        </pc:sldMkLst>
        <pc:spChg chg="mod ord">
          <ac:chgData name="欣捷" userId="b965477fa0aef5e6" providerId="LiveId" clId="{B8503148-3430-4BBF-9FA0-B63B4740B922}" dt="2021-03-24T05:37:52.643" v="522" actId="20577"/>
          <ac:spMkLst>
            <pc:docMk/>
            <pc:sldMk cId="0" sldId="722"/>
            <ac:spMk id="62466" creationId="{6EEB1172-6994-4FFE-8CFC-F7F7DEB6522E}"/>
          </ac:spMkLst>
        </pc:spChg>
        <pc:spChg chg="mod ord">
          <ac:chgData name="欣捷" userId="b965477fa0aef5e6" providerId="LiveId" clId="{B8503148-3430-4BBF-9FA0-B63B4740B922}" dt="2021-03-24T03:13:43.089" v="24" actId="700"/>
          <ac:spMkLst>
            <pc:docMk/>
            <pc:sldMk cId="0" sldId="722"/>
            <ac:spMk id="62467" creationId="{5A3668B1-0415-4FA5-B87E-8D9329569612}"/>
          </ac:spMkLst>
        </pc:spChg>
      </pc:sldChg>
      <pc:sldChg chg="addSp delSp modSp add del mod modClrScheme chgLayout">
        <pc:chgData name="欣捷" userId="b965477fa0aef5e6" providerId="LiveId" clId="{B8503148-3430-4BBF-9FA0-B63B4740B922}" dt="2021-03-24T06:05:17.539" v="867" actId="20577"/>
        <pc:sldMkLst>
          <pc:docMk/>
          <pc:sldMk cId="0" sldId="723"/>
        </pc:sldMkLst>
        <pc:spChg chg="add del mod ord">
          <ac:chgData name="欣捷" userId="b965477fa0aef5e6" providerId="LiveId" clId="{B8503148-3430-4BBF-9FA0-B63B4740B922}" dt="2021-03-24T05:38:01.890" v="525" actId="700"/>
          <ac:spMkLst>
            <pc:docMk/>
            <pc:sldMk cId="0" sldId="723"/>
            <ac:spMk id="2" creationId="{61A4D4F2-1EA1-49DF-BE04-18BB728F0F69}"/>
          </ac:spMkLst>
        </pc:spChg>
        <pc:spChg chg="add del mod ord">
          <ac:chgData name="欣捷" userId="b965477fa0aef5e6" providerId="LiveId" clId="{B8503148-3430-4BBF-9FA0-B63B4740B922}" dt="2021-03-24T05:38:03.190" v="526" actId="700"/>
          <ac:spMkLst>
            <pc:docMk/>
            <pc:sldMk cId="0" sldId="723"/>
            <ac:spMk id="3" creationId="{96F00F1D-90F5-44B1-9154-26EE48206D27}"/>
          </ac:spMkLst>
        </pc:spChg>
        <pc:spChg chg="add del mod ord">
          <ac:chgData name="欣捷" userId="b965477fa0aef5e6" providerId="LiveId" clId="{B8503148-3430-4BBF-9FA0-B63B4740B922}" dt="2021-03-24T05:38:03.190" v="526" actId="700"/>
          <ac:spMkLst>
            <pc:docMk/>
            <pc:sldMk cId="0" sldId="723"/>
            <ac:spMk id="4" creationId="{D3DE6ECF-D4F5-4E27-A399-8A39810FF558}"/>
          </ac:spMkLst>
        </pc:spChg>
        <pc:spChg chg="add del mod ord">
          <ac:chgData name="欣捷" userId="b965477fa0aef5e6" providerId="LiveId" clId="{B8503148-3430-4BBF-9FA0-B63B4740B922}" dt="2021-03-24T05:38:03.190" v="526" actId="700"/>
          <ac:spMkLst>
            <pc:docMk/>
            <pc:sldMk cId="0" sldId="723"/>
            <ac:spMk id="5" creationId="{C5CF0AC7-E8C8-42FC-916D-B8C81181D8F3}"/>
          </ac:spMkLst>
        </pc:spChg>
        <pc:spChg chg="add del mod ord">
          <ac:chgData name="欣捷" userId="b965477fa0aef5e6" providerId="LiveId" clId="{B8503148-3430-4BBF-9FA0-B63B4740B922}" dt="2021-03-24T05:38:03.190" v="526" actId="700"/>
          <ac:spMkLst>
            <pc:docMk/>
            <pc:sldMk cId="0" sldId="723"/>
            <ac:spMk id="6" creationId="{595A85D3-FB20-438B-B3EA-371E85CE4956}"/>
          </ac:spMkLst>
        </pc:spChg>
        <pc:spChg chg="mod ord">
          <ac:chgData name="欣捷" userId="b965477fa0aef5e6" providerId="LiveId" clId="{B8503148-3430-4BBF-9FA0-B63B4740B922}" dt="2021-03-24T05:38:12.647" v="531" actId="20577"/>
          <ac:spMkLst>
            <pc:docMk/>
            <pc:sldMk cId="0" sldId="723"/>
            <ac:spMk id="63490" creationId="{45FC7B3D-6BD0-43D7-A723-88A0520A083C}"/>
          </ac:spMkLst>
        </pc:spChg>
        <pc:graphicFrameChg chg="add mod modGraphic">
          <ac:chgData name="欣捷" userId="b965477fa0aef5e6" providerId="LiveId" clId="{B8503148-3430-4BBF-9FA0-B63B4740B922}" dt="2021-03-24T06:05:17.539" v="867" actId="20577"/>
          <ac:graphicFrameMkLst>
            <pc:docMk/>
            <pc:sldMk cId="0" sldId="723"/>
            <ac:graphicFrameMk id="9" creationId="{82B2B46B-178D-47F8-839E-CB39E06856CD}"/>
          </ac:graphicFrameMkLst>
        </pc:graphicFrameChg>
        <pc:graphicFrameChg chg="del">
          <ac:chgData name="欣捷" userId="b965477fa0aef5e6" providerId="LiveId" clId="{B8503148-3430-4BBF-9FA0-B63B4740B922}" dt="2021-03-24T05:37:58.382" v="523" actId="21"/>
          <ac:graphicFrameMkLst>
            <pc:docMk/>
            <pc:sldMk cId="0" sldId="723"/>
            <ac:graphicFrameMk id="406531" creationId="{E2F9B238-AFD5-43EA-9477-1CBB7A146B1E}"/>
          </ac:graphicFrameMkLst>
        </pc:graphicFrameChg>
      </pc:sldChg>
      <pc:sldChg chg="modSp add del mod modClrScheme chgLayout">
        <pc:chgData name="欣捷" userId="b965477fa0aef5e6" providerId="LiveId" clId="{B8503148-3430-4BBF-9FA0-B63B4740B922}" dt="2021-03-24T05:38:42.587" v="538" actId="207"/>
        <pc:sldMkLst>
          <pc:docMk/>
          <pc:sldMk cId="0" sldId="724"/>
        </pc:sldMkLst>
        <pc:spChg chg="mod ord">
          <ac:chgData name="欣捷" userId="b965477fa0aef5e6" providerId="LiveId" clId="{B8503148-3430-4BBF-9FA0-B63B4740B922}" dt="2021-03-24T05:38:18.302" v="533" actId="20577"/>
          <ac:spMkLst>
            <pc:docMk/>
            <pc:sldMk cId="0" sldId="724"/>
            <ac:spMk id="64514" creationId="{661FABFD-2380-4720-BEBD-B57C109871B9}"/>
          </ac:spMkLst>
        </pc:spChg>
        <pc:spChg chg="mod ord">
          <ac:chgData name="欣捷" userId="b965477fa0aef5e6" providerId="LiveId" clId="{B8503148-3430-4BBF-9FA0-B63B4740B922}" dt="2021-03-24T05:38:42.587" v="538" actId="207"/>
          <ac:spMkLst>
            <pc:docMk/>
            <pc:sldMk cId="0" sldId="724"/>
            <ac:spMk id="407555" creationId="{12C5DE85-BB59-4C81-8786-3529BD55E039}"/>
          </ac:spMkLst>
        </pc:spChg>
      </pc:sldChg>
      <pc:sldChg chg="modSp add del mod">
        <pc:chgData name="欣捷" userId="b965477fa0aef5e6" providerId="LiveId" clId="{B8503148-3430-4BBF-9FA0-B63B4740B922}" dt="2021-03-24T05:38:52.575" v="540" actId="207"/>
        <pc:sldMkLst>
          <pc:docMk/>
          <pc:sldMk cId="0" sldId="725"/>
        </pc:sldMkLst>
        <pc:spChg chg="mod">
          <ac:chgData name="欣捷" userId="b965477fa0aef5e6" providerId="LiveId" clId="{B8503148-3430-4BBF-9FA0-B63B4740B922}" dt="2021-03-24T05:38:52.575" v="540" actId="207"/>
          <ac:spMkLst>
            <pc:docMk/>
            <pc:sldMk cId="0" sldId="725"/>
            <ac:spMk id="65539" creationId="{6D22D884-22A0-46E7-BE75-65756EB1EED9}"/>
          </ac:spMkLst>
        </pc:spChg>
      </pc:sldChg>
      <pc:sldChg chg="modSp add del mod modClrScheme chgLayout">
        <pc:chgData name="欣捷" userId="b965477fa0aef5e6" providerId="LiveId" clId="{B8503148-3430-4BBF-9FA0-B63B4740B922}" dt="2021-03-24T05:39:02.567" v="542" actId="700"/>
        <pc:sldMkLst>
          <pc:docMk/>
          <pc:sldMk cId="0" sldId="726"/>
        </pc:sldMkLst>
        <pc:spChg chg="mod ord">
          <ac:chgData name="欣捷" userId="b965477fa0aef5e6" providerId="LiveId" clId="{B8503148-3430-4BBF-9FA0-B63B4740B922}" dt="2021-03-24T05:39:02.567" v="542" actId="700"/>
          <ac:spMkLst>
            <pc:docMk/>
            <pc:sldMk cId="0" sldId="726"/>
            <ac:spMk id="66562" creationId="{7D6480EE-5404-4A7A-8B8F-E193867AC693}"/>
          </ac:spMkLst>
        </pc:spChg>
        <pc:spChg chg="mod ord">
          <ac:chgData name="欣捷" userId="b965477fa0aef5e6" providerId="LiveId" clId="{B8503148-3430-4BBF-9FA0-B63B4740B922}" dt="2021-03-24T05:39:02.567" v="542" actId="700"/>
          <ac:spMkLst>
            <pc:docMk/>
            <pc:sldMk cId="0" sldId="726"/>
            <ac:spMk id="409603" creationId="{A0E46F1A-49C9-4286-9803-4FF623DC8E7A}"/>
          </ac:spMkLst>
        </pc:spChg>
      </pc:sldChg>
      <pc:sldChg chg="modSp add del mod">
        <pc:chgData name="欣捷" userId="b965477fa0aef5e6" providerId="LiveId" clId="{B8503148-3430-4BBF-9FA0-B63B4740B922}" dt="2021-03-24T05:39:15.413" v="543" actId="20577"/>
        <pc:sldMkLst>
          <pc:docMk/>
          <pc:sldMk cId="0" sldId="727"/>
        </pc:sldMkLst>
        <pc:spChg chg="mod">
          <ac:chgData name="欣捷" userId="b965477fa0aef5e6" providerId="LiveId" clId="{B8503148-3430-4BBF-9FA0-B63B4740B922}" dt="2021-03-24T05:39:15.413" v="543" actId="20577"/>
          <ac:spMkLst>
            <pc:docMk/>
            <pc:sldMk cId="0" sldId="727"/>
            <ac:spMk id="67586" creationId="{41E50FB1-DB21-4959-91A7-2CBB44C698FD}"/>
          </ac:spMkLst>
        </pc:spChg>
      </pc:sldChg>
      <pc:sldChg chg="modSp add del mod">
        <pc:chgData name="欣捷" userId="b965477fa0aef5e6" providerId="LiveId" clId="{B8503148-3430-4BBF-9FA0-B63B4740B922}" dt="2021-03-24T05:39:21.185" v="545" actId="20577"/>
        <pc:sldMkLst>
          <pc:docMk/>
          <pc:sldMk cId="0" sldId="728"/>
        </pc:sldMkLst>
        <pc:spChg chg="mod">
          <ac:chgData name="欣捷" userId="b965477fa0aef5e6" providerId="LiveId" clId="{B8503148-3430-4BBF-9FA0-B63B4740B922}" dt="2021-03-24T05:39:21.185" v="545" actId="20577"/>
          <ac:spMkLst>
            <pc:docMk/>
            <pc:sldMk cId="0" sldId="728"/>
            <ac:spMk id="68610" creationId="{0DBED46C-DAB2-4452-A4D7-F9927C442243}"/>
          </ac:spMkLst>
        </pc:spChg>
      </pc:sldChg>
      <pc:sldChg chg="modSp add del mod">
        <pc:chgData name="欣捷" userId="b965477fa0aef5e6" providerId="LiveId" clId="{B8503148-3430-4BBF-9FA0-B63B4740B922}" dt="2021-03-24T05:39:25.239" v="546" actId="20577"/>
        <pc:sldMkLst>
          <pc:docMk/>
          <pc:sldMk cId="0" sldId="729"/>
        </pc:sldMkLst>
        <pc:spChg chg="mod">
          <ac:chgData name="欣捷" userId="b965477fa0aef5e6" providerId="LiveId" clId="{B8503148-3430-4BBF-9FA0-B63B4740B922}" dt="2021-03-24T05:39:25.239" v="546" actId="20577"/>
          <ac:spMkLst>
            <pc:docMk/>
            <pc:sldMk cId="0" sldId="729"/>
            <ac:spMk id="69634" creationId="{13E1D5B9-DC76-4660-A857-6A12CC4F5B1D}"/>
          </ac:spMkLst>
        </pc:spChg>
      </pc:sldChg>
      <pc:sldChg chg="modSp add del mod">
        <pc:chgData name="欣捷" userId="b965477fa0aef5e6" providerId="LiveId" clId="{B8503148-3430-4BBF-9FA0-B63B4740B922}" dt="2021-03-24T06:04:46.506" v="865" actId="27636"/>
        <pc:sldMkLst>
          <pc:docMk/>
          <pc:sldMk cId="0" sldId="730"/>
        </pc:sldMkLst>
        <pc:spChg chg="mod">
          <ac:chgData name="欣捷" userId="b965477fa0aef5e6" providerId="LiveId" clId="{B8503148-3430-4BBF-9FA0-B63B4740B922}" dt="2021-03-24T05:39:30.450" v="547" actId="20577"/>
          <ac:spMkLst>
            <pc:docMk/>
            <pc:sldMk cId="0" sldId="730"/>
            <ac:spMk id="70658" creationId="{05895938-FE6B-4FD6-B7E0-EF2B49D03E40}"/>
          </ac:spMkLst>
        </pc:spChg>
        <pc:spChg chg="mod">
          <ac:chgData name="欣捷" userId="b965477fa0aef5e6" providerId="LiveId" clId="{B8503148-3430-4BBF-9FA0-B63B4740B922}" dt="2021-03-24T06:04:46.506" v="865" actId="27636"/>
          <ac:spMkLst>
            <pc:docMk/>
            <pc:sldMk cId="0" sldId="730"/>
            <ac:spMk id="413699" creationId="{5231261E-8333-4B28-BC95-F9D9FFE2C7FE}"/>
          </ac:spMkLst>
        </pc:spChg>
      </pc:sldChg>
      <pc:sldChg chg="modSp add del mod">
        <pc:chgData name="欣捷" userId="b965477fa0aef5e6" providerId="LiveId" clId="{B8503148-3430-4BBF-9FA0-B63B4740B922}" dt="2021-03-24T05:39:45.152" v="551" actId="207"/>
        <pc:sldMkLst>
          <pc:docMk/>
          <pc:sldMk cId="0" sldId="731"/>
        </pc:sldMkLst>
        <pc:spChg chg="mod">
          <ac:chgData name="欣捷" userId="b965477fa0aef5e6" providerId="LiveId" clId="{B8503148-3430-4BBF-9FA0-B63B4740B922}" dt="2021-03-24T05:39:41.738" v="550" actId="20577"/>
          <ac:spMkLst>
            <pc:docMk/>
            <pc:sldMk cId="0" sldId="731"/>
            <ac:spMk id="71682" creationId="{6943D891-F142-4422-B936-E0D290BA1A17}"/>
          </ac:spMkLst>
        </pc:spChg>
        <pc:spChg chg="mod">
          <ac:chgData name="欣捷" userId="b965477fa0aef5e6" providerId="LiveId" clId="{B8503148-3430-4BBF-9FA0-B63B4740B922}" dt="2021-03-24T05:39:45.152" v="551" actId="207"/>
          <ac:spMkLst>
            <pc:docMk/>
            <pc:sldMk cId="0" sldId="731"/>
            <ac:spMk id="71683" creationId="{E80E05ED-F5FC-4204-979A-8F797D0E54DA}"/>
          </ac:spMkLst>
        </pc:spChg>
      </pc:sldChg>
      <pc:sldChg chg="addSp modSp add del mod">
        <pc:chgData name="欣捷" userId="b965477fa0aef5e6" providerId="LiveId" clId="{B8503148-3430-4BBF-9FA0-B63B4740B922}" dt="2021-03-24T05:51:54.519" v="637" actId="1076"/>
        <pc:sldMkLst>
          <pc:docMk/>
          <pc:sldMk cId="0" sldId="732"/>
        </pc:sldMkLst>
        <pc:spChg chg="mod">
          <ac:chgData name="欣捷" userId="b965477fa0aef5e6" providerId="LiveId" clId="{B8503148-3430-4BBF-9FA0-B63B4740B922}" dt="2021-03-24T05:40:40.771" v="578" actId="20577"/>
          <ac:spMkLst>
            <pc:docMk/>
            <pc:sldMk cId="0" sldId="732"/>
            <ac:spMk id="73730" creationId="{2C984C42-4FE2-429A-A0EB-66D08695E76F}"/>
          </ac:spMkLst>
        </pc:spChg>
        <pc:spChg chg="mod">
          <ac:chgData name="欣捷" userId="b965477fa0aef5e6" providerId="LiveId" clId="{B8503148-3430-4BBF-9FA0-B63B4740B922}" dt="2021-03-24T05:51:54.519" v="637" actId="1076"/>
          <ac:spMkLst>
            <pc:docMk/>
            <pc:sldMk cId="0" sldId="732"/>
            <ac:spMk id="73732" creationId="{2F595BE5-A4A5-49B8-B31B-BCFF9849D19E}"/>
          </ac:spMkLst>
        </pc:spChg>
        <pc:spChg chg="mod">
          <ac:chgData name="欣捷" userId="b965477fa0aef5e6" providerId="LiveId" clId="{B8503148-3430-4BBF-9FA0-B63B4740B922}" dt="2021-03-24T05:51:54.519" v="637" actId="1076"/>
          <ac:spMkLst>
            <pc:docMk/>
            <pc:sldMk cId="0" sldId="732"/>
            <ac:spMk id="73735" creationId="{36B604F8-3844-47AB-95F1-F454F9C6C40D}"/>
          </ac:spMkLst>
        </pc:spChg>
        <pc:spChg chg="mod">
          <ac:chgData name="欣捷" userId="b965477fa0aef5e6" providerId="LiveId" clId="{B8503148-3430-4BBF-9FA0-B63B4740B922}" dt="2021-03-24T05:51:54.519" v="637" actId="1076"/>
          <ac:spMkLst>
            <pc:docMk/>
            <pc:sldMk cId="0" sldId="732"/>
            <ac:spMk id="73737" creationId="{2548D516-AD2A-44EE-A8D8-330700083E97}"/>
          </ac:spMkLst>
        </pc:spChg>
        <pc:spChg chg="mod">
          <ac:chgData name="欣捷" userId="b965477fa0aef5e6" providerId="LiveId" clId="{B8503148-3430-4BBF-9FA0-B63B4740B922}" dt="2021-03-24T05:51:54.519" v="637" actId="1076"/>
          <ac:spMkLst>
            <pc:docMk/>
            <pc:sldMk cId="0" sldId="732"/>
            <ac:spMk id="73739" creationId="{734C789E-1362-4113-BCFF-E43D1611F7FE}"/>
          </ac:spMkLst>
        </pc:spChg>
        <pc:spChg chg="mod">
          <ac:chgData name="欣捷" userId="b965477fa0aef5e6" providerId="LiveId" clId="{B8503148-3430-4BBF-9FA0-B63B4740B922}" dt="2021-03-24T05:51:54.519" v="637" actId="1076"/>
          <ac:spMkLst>
            <pc:docMk/>
            <pc:sldMk cId="0" sldId="732"/>
            <ac:spMk id="73740" creationId="{5B4618E1-73B3-4D42-A0D6-4EF93EA6FEED}"/>
          </ac:spMkLst>
        </pc:spChg>
        <pc:spChg chg="mod">
          <ac:chgData name="欣捷" userId="b965477fa0aef5e6" providerId="LiveId" clId="{B8503148-3430-4BBF-9FA0-B63B4740B922}" dt="2021-03-24T05:51:54.519" v="637" actId="1076"/>
          <ac:spMkLst>
            <pc:docMk/>
            <pc:sldMk cId="0" sldId="732"/>
            <ac:spMk id="73741" creationId="{781828EC-3C67-4AD3-8BCE-80B9173385A0}"/>
          </ac:spMkLst>
        </pc:spChg>
        <pc:spChg chg="mod">
          <ac:chgData name="欣捷" userId="b965477fa0aef5e6" providerId="LiveId" clId="{B8503148-3430-4BBF-9FA0-B63B4740B922}" dt="2021-03-24T05:51:54.519" v="637" actId="1076"/>
          <ac:spMkLst>
            <pc:docMk/>
            <pc:sldMk cId="0" sldId="732"/>
            <ac:spMk id="73742" creationId="{58200621-2CDF-43EC-A8D8-F6352EF00E3F}"/>
          </ac:spMkLst>
        </pc:spChg>
        <pc:spChg chg="mod">
          <ac:chgData name="欣捷" userId="b965477fa0aef5e6" providerId="LiveId" clId="{B8503148-3430-4BBF-9FA0-B63B4740B922}" dt="2021-03-24T05:51:54.519" v="637" actId="1076"/>
          <ac:spMkLst>
            <pc:docMk/>
            <pc:sldMk cId="0" sldId="732"/>
            <ac:spMk id="73743" creationId="{A334A7AB-19CF-4683-95C8-C0904D0C2696}"/>
          </ac:spMkLst>
        </pc:spChg>
        <pc:spChg chg="mod">
          <ac:chgData name="欣捷" userId="b965477fa0aef5e6" providerId="LiveId" clId="{B8503148-3430-4BBF-9FA0-B63B4740B922}" dt="2021-03-24T05:51:54.519" v="637" actId="1076"/>
          <ac:spMkLst>
            <pc:docMk/>
            <pc:sldMk cId="0" sldId="732"/>
            <ac:spMk id="73744" creationId="{E8B28291-28C8-47BB-9029-437A128A631A}"/>
          </ac:spMkLst>
        </pc:spChg>
        <pc:spChg chg="mod">
          <ac:chgData name="欣捷" userId="b965477fa0aef5e6" providerId="LiveId" clId="{B8503148-3430-4BBF-9FA0-B63B4740B922}" dt="2021-03-24T05:51:54.519" v="637" actId="1076"/>
          <ac:spMkLst>
            <pc:docMk/>
            <pc:sldMk cId="0" sldId="732"/>
            <ac:spMk id="73745" creationId="{A628B1F0-EDED-417D-AD7B-5B839BA37CAB}"/>
          </ac:spMkLst>
        </pc:spChg>
        <pc:spChg chg="mod">
          <ac:chgData name="欣捷" userId="b965477fa0aef5e6" providerId="LiveId" clId="{B8503148-3430-4BBF-9FA0-B63B4740B922}" dt="2021-03-24T05:51:54.519" v="637" actId="1076"/>
          <ac:spMkLst>
            <pc:docMk/>
            <pc:sldMk cId="0" sldId="732"/>
            <ac:spMk id="73746" creationId="{062234B1-85DC-4CD3-B1E9-0737A91B11B4}"/>
          </ac:spMkLst>
        </pc:spChg>
        <pc:spChg chg="mod">
          <ac:chgData name="欣捷" userId="b965477fa0aef5e6" providerId="LiveId" clId="{B8503148-3430-4BBF-9FA0-B63B4740B922}" dt="2021-03-24T05:51:54.519" v="637" actId="1076"/>
          <ac:spMkLst>
            <pc:docMk/>
            <pc:sldMk cId="0" sldId="732"/>
            <ac:spMk id="73748" creationId="{1D190000-6210-46A8-A9B1-F57CCE4DAB9C}"/>
          </ac:spMkLst>
        </pc:spChg>
        <pc:spChg chg="mod">
          <ac:chgData name="欣捷" userId="b965477fa0aef5e6" providerId="LiveId" clId="{B8503148-3430-4BBF-9FA0-B63B4740B922}" dt="2021-03-24T05:51:54.519" v="637" actId="1076"/>
          <ac:spMkLst>
            <pc:docMk/>
            <pc:sldMk cId="0" sldId="732"/>
            <ac:spMk id="73749" creationId="{E552AFE9-FE50-46F5-9E93-E63D8E2D202F}"/>
          </ac:spMkLst>
        </pc:spChg>
        <pc:spChg chg="mod">
          <ac:chgData name="欣捷" userId="b965477fa0aef5e6" providerId="LiveId" clId="{B8503148-3430-4BBF-9FA0-B63B4740B922}" dt="2021-03-24T05:51:54.519" v="637" actId="1076"/>
          <ac:spMkLst>
            <pc:docMk/>
            <pc:sldMk cId="0" sldId="732"/>
            <ac:spMk id="73750" creationId="{F206255D-CEE4-43E8-B97E-BA9B97990200}"/>
          </ac:spMkLst>
        </pc:spChg>
        <pc:spChg chg="mod">
          <ac:chgData name="欣捷" userId="b965477fa0aef5e6" providerId="LiveId" clId="{B8503148-3430-4BBF-9FA0-B63B4740B922}" dt="2021-03-24T05:51:54.519" v="637" actId="1076"/>
          <ac:spMkLst>
            <pc:docMk/>
            <pc:sldMk cId="0" sldId="732"/>
            <ac:spMk id="73751" creationId="{C37C6D9D-0AE4-497A-8B09-56BECAD1DED1}"/>
          </ac:spMkLst>
        </pc:spChg>
        <pc:spChg chg="mod">
          <ac:chgData name="欣捷" userId="b965477fa0aef5e6" providerId="LiveId" clId="{B8503148-3430-4BBF-9FA0-B63B4740B922}" dt="2021-03-24T05:51:54.519" v="637" actId="1076"/>
          <ac:spMkLst>
            <pc:docMk/>
            <pc:sldMk cId="0" sldId="732"/>
            <ac:spMk id="73752" creationId="{A9934DEB-B695-4E9A-A8AA-1A6940FEE1F4}"/>
          </ac:spMkLst>
        </pc:spChg>
        <pc:spChg chg="mod">
          <ac:chgData name="欣捷" userId="b965477fa0aef5e6" providerId="LiveId" clId="{B8503148-3430-4BBF-9FA0-B63B4740B922}" dt="2021-03-24T05:51:54.519" v="637" actId="1076"/>
          <ac:spMkLst>
            <pc:docMk/>
            <pc:sldMk cId="0" sldId="732"/>
            <ac:spMk id="73753" creationId="{45BC4C88-3676-44FA-8C5C-ECF3E5569D3E}"/>
          </ac:spMkLst>
        </pc:spChg>
        <pc:spChg chg="mod">
          <ac:chgData name="欣捷" userId="b965477fa0aef5e6" providerId="LiveId" clId="{B8503148-3430-4BBF-9FA0-B63B4740B922}" dt="2021-03-24T05:51:54.519" v="637" actId="1076"/>
          <ac:spMkLst>
            <pc:docMk/>
            <pc:sldMk cId="0" sldId="732"/>
            <ac:spMk id="73754" creationId="{4EAAE6E8-5456-4880-B27D-FDF91249BAF2}"/>
          </ac:spMkLst>
        </pc:spChg>
        <pc:spChg chg="mod">
          <ac:chgData name="欣捷" userId="b965477fa0aef5e6" providerId="LiveId" clId="{B8503148-3430-4BBF-9FA0-B63B4740B922}" dt="2021-03-24T05:51:54.519" v="637" actId="1076"/>
          <ac:spMkLst>
            <pc:docMk/>
            <pc:sldMk cId="0" sldId="732"/>
            <ac:spMk id="73755" creationId="{A137011A-6911-4D4C-A2F7-CA20C92B57E1}"/>
          </ac:spMkLst>
        </pc:spChg>
        <pc:spChg chg="mod">
          <ac:chgData name="欣捷" userId="b965477fa0aef5e6" providerId="LiveId" clId="{B8503148-3430-4BBF-9FA0-B63B4740B922}" dt="2021-03-24T05:51:54.519" v="637" actId="1076"/>
          <ac:spMkLst>
            <pc:docMk/>
            <pc:sldMk cId="0" sldId="732"/>
            <ac:spMk id="73756" creationId="{1FBF0169-03AB-45A0-9EB5-3B0AE8714D7F}"/>
          </ac:spMkLst>
        </pc:spChg>
        <pc:grpChg chg="mod">
          <ac:chgData name="欣捷" userId="b965477fa0aef5e6" providerId="LiveId" clId="{B8503148-3430-4BBF-9FA0-B63B4740B922}" dt="2021-03-24T05:51:54.519" v="637" actId="1076"/>
          <ac:grpSpMkLst>
            <pc:docMk/>
            <pc:sldMk cId="0" sldId="732"/>
            <ac:grpSpMk id="73733" creationId="{35AF47D4-41BA-4010-A3EE-AA9AE9B0AAA8}"/>
          </ac:grpSpMkLst>
        </pc:grpChg>
        <pc:grpChg chg="mod">
          <ac:chgData name="欣捷" userId="b965477fa0aef5e6" providerId="LiveId" clId="{B8503148-3430-4BBF-9FA0-B63B4740B922}" dt="2021-03-24T05:51:54.519" v="637" actId="1076"/>
          <ac:grpSpMkLst>
            <pc:docMk/>
            <pc:sldMk cId="0" sldId="732"/>
            <ac:grpSpMk id="73734" creationId="{8F00B4C0-044E-4BC9-B6D2-AF0FA60133E5}"/>
          </ac:grpSpMkLst>
        </pc:grpChg>
        <pc:grpChg chg="mod">
          <ac:chgData name="欣捷" userId="b965477fa0aef5e6" providerId="LiveId" clId="{B8503148-3430-4BBF-9FA0-B63B4740B922}" dt="2021-03-24T05:51:54.519" v="637" actId="1076"/>
          <ac:grpSpMkLst>
            <pc:docMk/>
            <pc:sldMk cId="0" sldId="732"/>
            <ac:grpSpMk id="73736" creationId="{903A64E8-67F9-4FB6-A7B5-AD9A5DC7ECA1}"/>
          </ac:grpSpMkLst>
        </pc:grpChg>
        <pc:grpChg chg="mod">
          <ac:chgData name="欣捷" userId="b965477fa0aef5e6" providerId="LiveId" clId="{B8503148-3430-4BBF-9FA0-B63B4740B922}" dt="2021-03-24T05:51:54.519" v="637" actId="1076"/>
          <ac:grpSpMkLst>
            <pc:docMk/>
            <pc:sldMk cId="0" sldId="732"/>
            <ac:grpSpMk id="73738" creationId="{66527C2C-66C9-4919-B0EC-9F0C39FBF2C7}"/>
          </ac:grpSpMkLst>
        </pc:grpChg>
        <pc:grpChg chg="mod">
          <ac:chgData name="欣捷" userId="b965477fa0aef5e6" providerId="LiveId" clId="{B8503148-3430-4BBF-9FA0-B63B4740B922}" dt="2021-03-24T05:51:54.519" v="637" actId="1076"/>
          <ac:grpSpMkLst>
            <pc:docMk/>
            <pc:sldMk cId="0" sldId="732"/>
            <ac:grpSpMk id="73747" creationId="{4D14FDF5-90A1-4651-8573-ED677AA09ECF}"/>
          </ac:grpSpMkLst>
        </pc:grpChg>
        <pc:cxnChg chg="add mod">
          <ac:chgData name="欣捷" userId="b965477fa0aef5e6" providerId="LiveId" clId="{B8503148-3430-4BBF-9FA0-B63B4740B922}" dt="2021-03-24T05:51:30.999" v="634" actId="14100"/>
          <ac:cxnSpMkLst>
            <pc:docMk/>
            <pc:sldMk cId="0" sldId="732"/>
            <ac:cxnSpMk id="3" creationId="{81EB81FB-3C7C-48D5-82C3-6EC6500BCB5F}"/>
          </ac:cxnSpMkLst>
        </pc:cxnChg>
      </pc:sldChg>
      <pc:sldChg chg="addSp delSp modSp add del mod">
        <pc:chgData name="欣捷" userId="b965477fa0aef5e6" providerId="LiveId" clId="{B8503148-3430-4BBF-9FA0-B63B4740B922}" dt="2021-03-24T06:04:34.463" v="863" actId="478"/>
        <pc:sldMkLst>
          <pc:docMk/>
          <pc:sldMk cId="0" sldId="733"/>
        </pc:sldMkLst>
        <pc:spChg chg="mod">
          <ac:chgData name="欣捷" userId="b965477fa0aef5e6" providerId="LiveId" clId="{B8503148-3430-4BBF-9FA0-B63B4740B922}" dt="2021-03-24T05:40:43.972" v="579" actId="20577"/>
          <ac:spMkLst>
            <pc:docMk/>
            <pc:sldMk cId="0" sldId="733"/>
            <ac:spMk id="74754" creationId="{DE526793-237A-4E96-BBB2-8EEF12ADF658}"/>
          </ac:spMkLst>
        </pc:spChg>
        <pc:spChg chg="mod">
          <ac:chgData name="欣捷" userId="b965477fa0aef5e6" providerId="LiveId" clId="{B8503148-3430-4BBF-9FA0-B63B4740B922}" dt="2021-03-24T05:52:03.308" v="641" actId="1076"/>
          <ac:spMkLst>
            <pc:docMk/>
            <pc:sldMk cId="0" sldId="733"/>
            <ac:spMk id="74756" creationId="{3AD19EA4-8662-4906-869E-DF0C7208017B}"/>
          </ac:spMkLst>
        </pc:spChg>
        <pc:spChg chg="mod">
          <ac:chgData name="欣捷" userId="b965477fa0aef5e6" providerId="LiveId" clId="{B8503148-3430-4BBF-9FA0-B63B4740B922}" dt="2021-03-24T05:52:03.308" v="641" actId="1076"/>
          <ac:spMkLst>
            <pc:docMk/>
            <pc:sldMk cId="0" sldId="733"/>
            <ac:spMk id="74758" creationId="{1B181780-D82B-414B-959E-7B5C3623F747}"/>
          </ac:spMkLst>
        </pc:spChg>
        <pc:spChg chg="mod">
          <ac:chgData name="欣捷" userId="b965477fa0aef5e6" providerId="LiveId" clId="{B8503148-3430-4BBF-9FA0-B63B4740B922}" dt="2021-03-24T05:52:03.308" v="641" actId="1076"/>
          <ac:spMkLst>
            <pc:docMk/>
            <pc:sldMk cId="0" sldId="733"/>
            <ac:spMk id="74760" creationId="{B72F9F44-073C-4E62-8905-6CFEA6934F62}"/>
          </ac:spMkLst>
        </pc:spChg>
        <pc:spChg chg="mod">
          <ac:chgData name="欣捷" userId="b965477fa0aef5e6" providerId="LiveId" clId="{B8503148-3430-4BBF-9FA0-B63B4740B922}" dt="2021-03-24T05:52:03.308" v="641" actId="1076"/>
          <ac:spMkLst>
            <pc:docMk/>
            <pc:sldMk cId="0" sldId="733"/>
            <ac:spMk id="74762" creationId="{208A8F55-877A-4255-AFD5-00C594066C7E}"/>
          </ac:spMkLst>
        </pc:spChg>
        <pc:spChg chg="mod">
          <ac:chgData name="欣捷" userId="b965477fa0aef5e6" providerId="LiveId" clId="{B8503148-3430-4BBF-9FA0-B63B4740B922}" dt="2021-03-24T05:52:03.308" v="641" actId="1076"/>
          <ac:spMkLst>
            <pc:docMk/>
            <pc:sldMk cId="0" sldId="733"/>
            <ac:spMk id="74763" creationId="{2E19B8C5-5FA2-4AF2-987C-449A6BA3EC69}"/>
          </ac:spMkLst>
        </pc:spChg>
        <pc:spChg chg="mod">
          <ac:chgData name="欣捷" userId="b965477fa0aef5e6" providerId="LiveId" clId="{B8503148-3430-4BBF-9FA0-B63B4740B922}" dt="2021-03-24T05:52:03.308" v="641" actId="1076"/>
          <ac:spMkLst>
            <pc:docMk/>
            <pc:sldMk cId="0" sldId="733"/>
            <ac:spMk id="74764" creationId="{529C4F4B-65FD-4F5F-9E28-6F294BC84D82}"/>
          </ac:spMkLst>
        </pc:spChg>
        <pc:spChg chg="mod">
          <ac:chgData name="欣捷" userId="b965477fa0aef5e6" providerId="LiveId" clId="{B8503148-3430-4BBF-9FA0-B63B4740B922}" dt="2021-03-24T05:52:03.308" v="641" actId="1076"/>
          <ac:spMkLst>
            <pc:docMk/>
            <pc:sldMk cId="0" sldId="733"/>
            <ac:spMk id="74765" creationId="{D6DD38AF-EB58-4A3F-B51D-C5AF4BABF421}"/>
          </ac:spMkLst>
        </pc:spChg>
        <pc:spChg chg="mod">
          <ac:chgData name="欣捷" userId="b965477fa0aef5e6" providerId="LiveId" clId="{B8503148-3430-4BBF-9FA0-B63B4740B922}" dt="2021-03-24T05:52:03.308" v="641" actId="1076"/>
          <ac:spMkLst>
            <pc:docMk/>
            <pc:sldMk cId="0" sldId="733"/>
            <ac:spMk id="74766" creationId="{7F191AEA-9398-40BE-91BD-ED08C78EC58A}"/>
          </ac:spMkLst>
        </pc:spChg>
        <pc:spChg chg="mod">
          <ac:chgData name="欣捷" userId="b965477fa0aef5e6" providerId="LiveId" clId="{B8503148-3430-4BBF-9FA0-B63B4740B922}" dt="2021-03-24T05:52:03.308" v="641" actId="1076"/>
          <ac:spMkLst>
            <pc:docMk/>
            <pc:sldMk cId="0" sldId="733"/>
            <ac:spMk id="74767" creationId="{F82B8C6C-84F4-4940-B273-89AA1AB153B3}"/>
          </ac:spMkLst>
        </pc:spChg>
        <pc:spChg chg="mod">
          <ac:chgData name="欣捷" userId="b965477fa0aef5e6" providerId="LiveId" clId="{B8503148-3430-4BBF-9FA0-B63B4740B922}" dt="2021-03-24T05:52:03.308" v="641" actId="1076"/>
          <ac:spMkLst>
            <pc:docMk/>
            <pc:sldMk cId="0" sldId="733"/>
            <ac:spMk id="74768" creationId="{EB1F6CC5-4AFE-4B36-9E61-8C4FC1E02872}"/>
          </ac:spMkLst>
        </pc:spChg>
        <pc:spChg chg="mod">
          <ac:chgData name="欣捷" userId="b965477fa0aef5e6" providerId="LiveId" clId="{B8503148-3430-4BBF-9FA0-B63B4740B922}" dt="2021-03-24T05:52:03.308" v="641" actId="1076"/>
          <ac:spMkLst>
            <pc:docMk/>
            <pc:sldMk cId="0" sldId="733"/>
            <ac:spMk id="74769" creationId="{7F19AEB6-97A8-4801-BD7E-D940F5F72D16}"/>
          </ac:spMkLst>
        </pc:spChg>
        <pc:spChg chg="mod">
          <ac:chgData name="欣捷" userId="b965477fa0aef5e6" providerId="LiveId" clId="{B8503148-3430-4BBF-9FA0-B63B4740B922}" dt="2021-03-24T05:52:03.308" v="641" actId="1076"/>
          <ac:spMkLst>
            <pc:docMk/>
            <pc:sldMk cId="0" sldId="733"/>
            <ac:spMk id="74771" creationId="{A583F035-06CC-4186-8F23-8C3D4297BE0A}"/>
          </ac:spMkLst>
        </pc:spChg>
        <pc:spChg chg="mod">
          <ac:chgData name="欣捷" userId="b965477fa0aef5e6" providerId="LiveId" clId="{B8503148-3430-4BBF-9FA0-B63B4740B922}" dt="2021-03-24T05:52:03.308" v="641" actId="1076"/>
          <ac:spMkLst>
            <pc:docMk/>
            <pc:sldMk cId="0" sldId="733"/>
            <ac:spMk id="74772" creationId="{0F31BDB2-DBAC-4E54-AB2B-27DA4598DE64}"/>
          </ac:spMkLst>
        </pc:spChg>
        <pc:spChg chg="mod">
          <ac:chgData name="欣捷" userId="b965477fa0aef5e6" providerId="LiveId" clId="{B8503148-3430-4BBF-9FA0-B63B4740B922}" dt="2021-03-24T05:52:03.308" v="641" actId="1076"/>
          <ac:spMkLst>
            <pc:docMk/>
            <pc:sldMk cId="0" sldId="733"/>
            <ac:spMk id="74773" creationId="{BFD227C3-5F7F-44C6-982E-0AB10F47B658}"/>
          </ac:spMkLst>
        </pc:spChg>
        <pc:spChg chg="mod">
          <ac:chgData name="欣捷" userId="b965477fa0aef5e6" providerId="LiveId" clId="{B8503148-3430-4BBF-9FA0-B63B4740B922}" dt="2021-03-24T05:52:03.308" v="641" actId="1076"/>
          <ac:spMkLst>
            <pc:docMk/>
            <pc:sldMk cId="0" sldId="733"/>
            <ac:spMk id="74774" creationId="{1E6212D6-1EFB-4A9E-979C-90B4A60ED986}"/>
          </ac:spMkLst>
        </pc:spChg>
        <pc:spChg chg="mod">
          <ac:chgData name="欣捷" userId="b965477fa0aef5e6" providerId="LiveId" clId="{B8503148-3430-4BBF-9FA0-B63B4740B922}" dt="2021-03-24T05:52:03.308" v="641" actId="1076"/>
          <ac:spMkLst>
            <pc:docMk/>
            <pc:sldMk cId="0" sldId="733"/>
            <ac:spMk id="74775" creationId="{0B197EDE-056E-47EB-B154-FD6D47638A0F}"/>
          </ac:spMkLst>
        </pc:spChg>
        <pc:spChg chg="mod">
          <ac:chgData name="欣捷" userId="b965477fa0aef5e6" providerId="LiveId" clId="{B8503148-3430-4BBF-9FA0-B63B4740B922}" dt="2021-03-24T05:52:03.308" v="641" actId="1076"/>
          <ac:spMkLst>
            <pc:docMk/>
            <pc:sldMk cId="0" sldId="733"/>
            <ac:spMk id="74776" creationId="{FFD87CF4-F4EE-4BB0-AF7E-87A0087A974F}"/>
          </ac:spMkLst>
        </pc:spChg>
        <pc:spChg chg="mod">
          <ac:chgData name="欣捷" userId="b965477fa0aef5e6" providerId="LiveId" clId="{B8503148-3430-4BBF-9FA0-B63B4740B922}" dt="2021-03-24T05:52:03.308" v="641" actId="1076"/>
          <ac:spMkLst>
            <pc:docMk/>
            <pc:sldMk cId="0" sldId="733"/>
            <ac:spMk id="74777" creationId="{35A8BC6E-AD69-4E22-851F-D7556D724C05}"/>
          </ac:spMkLst>
        </pc:spChg>
        <pc:spChg chg="mod">
          <ac:chgData name="欣捷" userId="b965477fa0aef5e6" providerId="LiveId" clId="{B8503148-3430-4BBF-9FA0-B63B4740B922}" dt="2021-03-24T05:52:03.308" v="641" actId="1076"/>
          <ac:spMkLst>
            <pc:docMk/>
            <pc:sldMk cId="0" sldId="733"/>
            <ac:spMk id="74778" creationId="{3F5E874D-D2AF-4758-A4F7-99FAB8F911A5}"/>
          </ac:spMkLst>
        </pc:spChg>
        <pc:spChg chg="mod">
          <ac:chgData name="欣捷" userId="b965477fa0aef5e6" providerId="LiveId" clId="{B8503148-3430-4BBF-9FA0-B63B4740B922}" dt="2021-03-24T05:52:03.308" v="641" actId="1076"/>
          <ac:spMkLst>
            <pc:docMk/>
            <pc:sldMk cId="0" sldId="733"/>
            <ac:spMk id="74779" creationId="{AA472200-C2DE-44D3-B587-2E4F4F4B6929}"/>
          </ac:spMkLst>
        </pc:spChg>
        <pc:grpChg chg="mod">
          <ac:chgData name="欣捷" userId="b965477fa0aef5e6" providerId="LiveId" clId="{B8503148-3430-4BBF-9FA0-B63B4740B922}" dt="2021-03-24T05:52:03.308" v="641" actId="1076"/>
          <ac:grpSpMkLst>
            <pc:docMk/>
            <pc:sldMk cId="0" sldId="733"/>
            <ac:grpSpMk id="74757" creationId="{AF80181B-EA26-4E2D-A564-886432E66193}"/>
          </ac:grpSpMkLst>
        </pc:grpChg>
        <pc:grpChg chg="mod">
          <ac:chgData name="欣捷" userId="b965477fa0aef5e6" providerId="LiveId" clId="{B8503148-3430-4BBF-9FA0-B63B4740B922}" dt="2021-03-24T05:52:03.308" v="641" actId="1076"/>
          <ac:grpSpMkLst>
            <pc:docMk/>
            <pc:sldMk cId="0" sldId="733"/>
            <ac:grpSpMk id="74759" creationId="{F41B25B0-B8F8-469C-AED4-DA75DAA9A56A}"/>
          </ac:grpSpMkLst>
        </pc:grpChg>
        <pc:grpChg chg="mod">
          <ac:chgData name="欣捷" userId="b965477fa0aef5e6" providerId="LiveId" clId="{B8503148-3430-4BBF-9FA0-B63B4740B922}" dt="2021-03-24T05:52:03.308" v="641" actId="1076"/>
          <ac:grpSpMkLst>
            <pc:docMk/>
            <pc:sldMk cId="0" sldId="733"/>
            <ac:grpSpMk id="74761" creationId="{0C57C80F-703A-4241-B60E-28B8C5B16C3D}"/>
          </ac:grpSpMkLst>
        </pc:grpChg>
        <pc:grpChg chg="mod">
          <ac:chgData name="欣捷" userId="b965477fa0aef5e6" providerId="LiveId" clId="{B8503148-3430-4BBF-9FA0-B63B4740B922}" dt="2021-03-24T05:52:03.308" v="641" actId="1076"/>
          <ac:grpSpMkLst>
            <pc:docMk/>
            <pc:sldMk cId="0" sldId="733"/>
            <ac:grpSpMk id="74770" creationId="{3BA61BAE-D444-4F29-A9FA-3C97B47470D6}"/>
          </ac:grpSpMkLst>
        </pc:grpChg>
        <pc:cxnChg chg="add del mod">
          <ac:chgData name="欣捷" userId="b965477fa0aef5e6" providerId="LiveId" clId="{B8503148-3430-4BBF-9FA0-B63B4740B922}" dt="2021-03-24T06:04:34.463" v="863" actId="478"/>
          <ac:cxnSpMkLst>
            <pc:docMk/>
            <pc:sldMk cId="0" sldId="733"/>
            <ac:cxnSpMk id="28" creationId="{9E19F3D7-857C-429D-927F-726D2A76CF8A}"/>
          </ac:cxnSpMkLst>
        </pc:cxnChg>
      </pc:sldChg>
      <pc:sldChg chg="addSp delSp modSp add del mod">
        <pc:chgData name="欣捷" userId="b965477fa0aef5e6" providerId="LiveId" clId="{B8503148-3430-4BBF-9FA0-B63B4740B922}" dt="2021-03-24T06:04:33.103" v="862" actId="478"/>
        <pc:sldMkLst>
          <pc:docMk/>
          <pc:sldMk cId="0" sldId="734"/>
        </pc:sldMkLst>
        <pc:spChg chg="mod">
          <ac:chgData name="欣捷" userId="b965477fa0aef5e6" providerId="LiveId" clId="{B8503148-3430-4BBF-9FA0-B63B4740B922}" dt="2021-03-24T05:40:45.902" v="580" actId="20577"/>
          <ac:spMkLst>
            <pc:docMk/>
            <pc:sldMk cId="0" sldId="734"/>
            <ac:spMk id="75778" creationId="{963A8966-694C-4BE5-BFD9-DEC3420942ED}"/>
          </ac:spMkLst>
        </pc:spChg>
        <pc:spChg chg="mod">
          <ac:chgData name="欣捷" userId="b965477fa0aef5e6" providerId="LiveId" clId="{B8503148-3430-4BBF-9FA0-B63B4740B922}" dt="2021-03-24T05:52:08.004" v="643" actId="1076"/>
          <ac:spMkLst>
            <pc:docMk/>
            <pc:sldMk cId="0" sldId="734"/>
            <ac:spMk id="75781" creationId="{B13AEDEB-3AEB-4184-8DC6-744F5C1DF732}"/>
          </ac:spMkLst>
        </pc:spChg>
        <pc:spChg chg="mod">
          <ac:chgData name="欣捷" userId="b965477fa0aef5e6" providerId="LiveId" clId="{B8503148-3430-4BBF-9FA0-B63B4740B922}" dt="2021-03-24T05:52:08.004" v="643" actId="1076"/>
          <ac:spMkLst>
            <pc:docMk/>
            <pc:sldMk cId="0" sldId="734"/>
            <ac:spMk id="75783" creationId="{6F31355F-3279-43C2-9A8E-B6CDF9FE2710}"/>
          </ac:spMkLst>
        </pc:spChg>
        <pc:spChg chg="mod">
          <ac:chgData name="欣捷" userId="b965477fa0aef5e6" providerId="LiveId" clId="{B8503148-3430-4BBF-9FA0-B63B4740B922}" dt="2021-03-24T05:52:08.004" v="643" actId="1076"/>
          <ac:spMkLst>
            <pc:docMk/>
            <pc:sldMk cId="0" sldId="734"/>
            <ac:spMk id="75784" creationId="{42D527A0-5B87-4D62-9798-AE912400602A}"/>
          </ac:spMkLst>
        </pc:spChg>
        <pc:spChg chg="mod">
          <ac:chgData name="欣捷" userId="b965477fa0aef5e6" providerId="LiveId" clId="{B8503148-3430-4BBF-9FA0-B63B4740B922}" dt="2021-03-24T05:52:08.004" v="643" actId="1076"/>
          <ac:spMkLst>
            <pc:docMk/>
            <pc:sldMk cId="0" sldId="734"/>
            <ac:spMk id="75786" creationId="{7C107F19-FE9C-487A-9ACF-F8BF0498D671}"/>
          </ac:spMkLst>
        </pc:spChg>
        <pc:spChg chg="mod">
          <ac:chgData name="欣捷" userId="b965477fa0aef5e6" providerId="LiveId" clId="{B8503148-3430-4BBF-9FA0-B63B4740B922}" dt="2021-03-24T05:52:08.004" v="643" actId="1076"/>
          <ac:spMkLst>
            <pc:docMk/>
            <pc:sldMk cId="0" sldId="734"/>
            <ac:spMk id="75787" creationId="{796D18B8-DF77-4CE3-ACCD-5587FD4627BE}"/>
          </ac:spMkLst>
        </pc:spChg>
        <pc:spChg chg="mod">
          <ac:chgData name="欣捷" userId="b965477fa0aef5e6" providerId="LiveId" clId="{B8503148-3430-4BBF-9FA0-B63B4740B922}" dt="2021-03-24T05:52:08.004" v="643" actId="1076"/>
          <ac:spMkLst>
            <pc:docMk/>
            <pc:sldMk cId="0" sldId="734"/>
            <ac:spMk id="75788" creationId="{531F590D-7883-4393-81E1-DF13A31A131E}"/>
          </ac:spMkLst>
        </pc:spChg>
        <pc:spChg chg="mod">
          <ac:chgData name="欣捷" userId="b965477fa0aef5e6" providerId="LiveId" clId="{B8503148-3430-4BBF-9FA0-B63B4740B922}" dt="2021-03-24T05:52:08.004" v="643" actId="1076"/>
          <ac:spMkLst>
            <pc:docMk/>
            <pc:sldMk cId="0" sldId="734"/>
            <ac:spMk id="75789" creationId="{EFF38110-2CD3-4E5C-9732-081D2C24E906}"/>
          </ac:spMkLst>
        </pc:spChg>
        <pc:spChg chg="mod">
          <ac:chgData name="欣捷" userId="b965477fa0aef5e6" providerId="LiveId" clId="{B8503148-3430-4BBF-9FA0-B63B4740B922}" dt="2021-03-24T05:52:08.004" v="643" actId="1076"/>
          <ac:spMkLst>
            <pc:docMk/>
            <pc:sldMk cId="0" sldId="734"/>
            <ac:spMk id="75790" creationId="{157386E9-AADC-4198-B99A-45044E1DF7C4}"/>
          </ac:spMkLst>
        </pc:spChg>
        <pc:spChg chg="mod">
          <ac:chgData name="欣捷" userId="b965477fa0aef5e6" providerId="LiveId" clId="{B8503148-3430-4BBF-9FA0-B63B4740B922}" dt="2021-03-24T05:52:08.004" v="643" actId="1076"/>
          <ac:spMkLst>
            <pc:docMk/>
            <pc:sldMk cId="0" sldId="734"/>
            <ac:spMk id="75791" creationId="{B7EB8BD5-FBBD-4423-BB8C-BFDF227C3EF4}"/>
          </ac:spMkLst>
        </pc:spChg>
        <pc:spChg chg="mod">
          <ac:chgData name="欣捷" userId="b965477fa0aef5e6" providerId="LiveId" clId="{B8503148-3430-4BBF-9FA0-B63B4740B922}" dt="2021-03-24T05:52:08.004" v="643" actId="1076"/>
          <ac:spMkLst>
            <pc:docMk/>
            <pc:sldMk cId="0" sldId="734"/>
            <ac:spMk id="75792" creationId="{87F5B856-FEDA-45AA-BC16-39F6EE986FD9}"/>
          </ac:spMkLst>
        </pc:spChg>
        <pc:spChg chg="mod">
          <ac:chgData name="欣捷" userId="b965477fa0aef5e6" providerId="LiveId" clId="{B8503148-3430-4BBF-9FA0-B63B4740B922}" dt="2021-03-24T05:52:08.004" v="643" actId="1076"/>
          <ac:spMkLst>
            <pc:docMk/>
            <pc:sldMk cId="0" sldId="734"/>
            <ac:spMk id="75793" creationId="{F71FD7AA-4F38-4BE5-91FA-CD56822F16B9}"/>
          </ac:spMkLst>
        </pc:spChg>
        <pc:spChg chg="mod">
          <ac:chgData name="欣捷" userId="b965477fa0aef5e6" providerId="LiveId" clId="{B8503148-3430-4BBF-9FA0-B63B4740B922}" dt="2021-03-24T05:52:08.004" v="643" actId="1076"/>
          <ac:spMkLst>
            <pc:docMk/>
            <pc:sldMk cId="0" sldId="734"/>
            <ac:spMk id="75795" creationId="{981F7393-DE01-47F8-8239-C7EA90BCF658}"/>
          </ac:spMkLst>
        </pc:spChg>
        <pc:spChg chg="mod">
          <ac:chgData name="欣捷" userId="b965477fa0aef5e6" providerId="LiveId" clId="{B8503148-3430-4BBF-9FA0-B63B4740B922}" dt="2021-03-24T05:52:08.004" v="643" actId="1076"/>
          <ac:spMkLst>
            <pc:docMk/>
            <pc:sldMk cId="0" sldId="734"/>
            <ac:spMk id="75796" creationId="{2F3561A6-1DAE-4687-B80C-323AAB09E4DA}"/>
          </ac:spMkLst>
        </pc:spChg>
        <pc:spChg chg="mod">
          <ac:chgData name="欣捷" userId="b965477fa0aef5e6" providerId="LiveId" clId="{B8503148-3430-4BBF-9FA0-B63B4740B922}" dt="2021-03-24T05:52:08.004" v="643" actId="1076"/>
          <ac:spMkLst>
            <pc:docMk/>
            <pc:sldMk cId="0" sldId="734"/>
            <ac:spMk id="75797" creationId="{4F56E7A0-52EC-4B94-A184-B335C175359F}"/>
          </ac:spMkLst>
        </pc:spChg>
        <pc:spChg chg="mod">
          <ac:chgData name="欣捷" userId="b965477fa0aef5e6" providerId="LiveId" clId="{B8503148-3430-4BBF-9FA0-B63B4740B922}" dt="2021-03-24T05:52:08.004" v="643" actId="1076"/>
          <ac:spMkLst>
            <pc:docMk/>
            <pc:sldMk cId="0" sldId="734"/>
            <ac:spMk id="75798" creationId="{8E2A4567-935E-4815-8034-033A3FBE82E2}"/>
          </ac:spMkLst>
        </pc:spChg>
        <pc:spChg chg="mod">
          <ac:chgData name="欣捷" userId="b965477fa0aef5e6" providerId="LiveId" clId="{B8503148-3430-4BBF-9FA0-B63B4740B922}" dt="2021-03-24T05:52:08.004" v="643" actId="1076"/>
          <ac:spMkLst>
            <pc:docMk/>
            <pc:sldMk cId="0" sldId="734"/>
            <ac:spMk id="75799" creationId="{C3045F93-F2E9-4ADB-BA48-D783E872DA61}"/>
          </ac:spMkLst>
        </pc:spChg>
        <pc:spChg chg="mod">
          <ac:chgData name="欣捷" userId="b965477fa0aef5e6" providerId="LiveId" clId="{B8503148-3430-4BBF-9FA0-B63B4740B922}" dt="2021-03-24T05:52:08.004" v="643" actId="1076"/>
          <ac:spMkLst>
            <pc:docMk/>
            <pc:sldMk cId="0" sldId="734"/>
            <ac:spMk id="75800" creationId="{0F9976D5-6132-4B76-AEF0-3C93D075975D}"/>
          </ac:spMkLst>
        </pc:spChg>
        <pc:spChg chg="mod">
          <ac:chgData name="欣捷" userId="b965477fa0aef5e6" providerId="LiveId" clId="{B8503148-3430-4BBF-9FA0-B63B4740B922}" dt="2021-03-24T05:52:08.004" v="643" actId="1076"/>
          <ac:spMkLst>
            <pc:docMk/>
            <pc:sldMk cId="0" sldId="734"/>
            <ac:spMk id="75801" creationId="{68F90C18-6062-4334-88A6-0D0BA290C4CD}"/>
          </ac:spMkLst>
        </pc:spChg>
        <pc:spChg chg="mod">
          <ac:chgData name="欣捷" userId="b965477fa0aef5e6" providerId="LiveId" clId="{B8503148-3430-4BBF-9FA0-B63B4740B922}" dt="2021-03-24T05:52:08.004" v="643" actId="1076"/>
          <ac:spMkLst>
            <pc:docMk/>
            <pc:sldMk cId="0" sldId="734"/>
            <ac:spMk id="75802" creationId="{15C2B2D0-0585-4406-BA0F-EC5E544DC697}"/>
          </ac:spMkLst>
        </pc:spChg>
        <pc:spChg chg="mod">
          <ac:chgData name="欣捷" userId="b965477fa0aef5e6" providerId="LiveId" clId="{B8503148-3430-4BBF-9FA0-B63B4740B922}" dt="2021-03-24T05:52:08.004" v="643" actId="1076"/>
          <ac:spMkLst>
            <pc:docMk/>
            <pc:sldMk cId="0" sldId="734"/>
            <ac:spMk id="75803" creationId="{7A1ED77B-6492-40BA-BBAB-594CDA5EDBCE}"/>
          </ac:spMkLst>
        </pc:spChg>
        <pc:grpChg chg="mod">
          <ac:chgData name="欣捷" userId="b965477fa0aef5e6" providerId="LiveId" clId="{B8503148-3430-4BBF-9FA0-B63B4740B922}" dt="2021-03-24T05:52:08.004" v="643" actId="1076"/>
          <ac:grpSpMkLst>
            <pc:docMk/>
            <pc:sldMk cId="0" sldId="734"/>
            <ac:grpSpMk id="75780" creationId="{02CC0B63-4D4D-4DF3-BF54-E15FDED6B4A7}"/>
          </ac:grpSpMkLst>
        </pc:grpChg>
        <pc:grpChg chg="mod">
          <ac:chgData name="欣捷" userId="b965477fa0aef5e6" providerId="LiveId" clId="{B8503148-3430-4BBF-9FA0-B63B4740B922}" dt="2021-03-24T05:52:08.004" v="643" actId="1076"/>
          <ac:grpSpMkLst>
            <pc:docMk/>
            <pc:sldMk cId="0" sldId="734"/>
            <ac:grpSpMk id="75782" creationId="{5847A292-78AF-43A9-80A8-F0E4DF6D9210}"/>
          </ac:grpSpMkLst>
        </pc:grpChg>
        <pc:grpChg chg="mod">
          <ac:chgData name="欣捷" userId="b965477fa0aef5e6" providerId="LiveId" clId="{B8503148-3430-4BBF-9FA0-B63B4740B922}" dt="2021-03-24T05:52:08.004" v="643" actId="1076"/>
          <ac:grpSpMkLst>
            <pc:docMk/>
            <pc:sldMk cId="0" sldId="734"/>
            <ac:grpSpMk id="75785" creationId="{833D8F8C-DA19-486C-964F-C5A61D702947}"/>
          </ac:grpSpMkLst>
        </pc:grpChg>
        <pc:grpChg chg="mod">
          <ac:chgData name="欣捷" userId="b965477fa0aef5e6" providerId="LiveId" clId="{B8503148-3430-4BBF-9FA0-B63B4740B922}" dt="2021-03-24T05:52:08.004" v="643" actId="1076"/>
          <ac:grpSpMkLst>
            <pc:docMk/>
            <pc:sldMk cId="0" sldId="734"/>
            <ac:grpSpMk id="75794" creationId="{26C79729-E419-4F8C-9B8F-E49A2324E9EE}"/>
          </ac:grpSpMkLst>
        </pc:grpChg>
        <pc:cxnChg chg="add del mod">
          <ac:chgData name="欣捷" userId="b965477fa0aef5e6" providerId="LiveId" clId="{B8503148-3430-4BBF-9FA0-B63B4740B922}" dt="2021-03-24T06:04:33.103" v="862" actId="478"/>
          <ac:cxnSpMkLst>
            <pc:docMk/>
            <pc:sldMk cId="0" sldId="734"/>
            <ac:cxnSpMk id="28" creationId="{21583D1E-B7E4-4E7B-BE52-ECF63BAA5172}"/>
          </ac:cxnSpMkLst>
        </pc:cxnChg>
      </pc:sldChg>
      <pc:sldChg chg="addSp delSp modSp add del mod">
        <pc:chgData name="欣捷" userId="b965477fa0aef5e6" providerId="LiveId" clId="{B8503148-3430-4BBF-9FA0-B63B4740B922}" dt="2021-03-24T06:04:31.360" v="861" actId="478"/>
        <pc:sldMkLst>
          <pc:docMk/>
          <pc:sldMk cId="0" sldId="735"/>
        </pc:sldMkLst>
        <pc:spChg chg="mod">
          <ac:chgData name="欣捷" userId="b965477fa0aef5e6" providerId="LiveId" clId="{B8503148-3430-4BBF-9FA0-B63B4740B922}" dt="2021-03-24T05:40:51.671" v="581" actId="20577"/>
          <ac:spMkLst>
            <pc:docMk/>
            <pc:sldMk cId="0" sldId="735"/>
            <ac:spMk id="76802" creationId="{3BB49DFD-AB7B-41C2-8C5E-551F8B6F46FF}"/>
          </ac:spMkLst>
        </pc:spChg>
        <pc:spChg chg="mod">
          <ac:chgData name="欣捷" userId="b965477fa0aef5e6" providerId="LiveId" clId="{B8503148-3430-4BBF-9FA0-B63B4740B922}" dt="2021-03-24T05:52:13.041" v="645" actId="1076"/>
          <ac:spMkLst>
            <pc:docMk/>
            <pc:sldMk cId="0" sldId="735"/>
            <ac:spMk id="76805" creationId="{FCAA4522-A237-4793-9960-C32A48DF317A}"/>
          </ac:spMkLst>
        </pc:spChg>
        <pc:spChg chg="mod">
          <ac:chgData name="欣捷" userId="b965477fa0aef5e6" providerId="LiveId" clId="{B8503148-3430-4BBF-9FA0-B63B4740B922}" dt="2021-03-24T05:52:13.041" v="645" actId="1076"/>
          <ac:spMkLst>
            <pc:docMk/>
            <pc:sldMk cId="0" sldId="735"/>
            <ac:spMk id="76807" creationId="{81CF5F8C-0829-4BF4-9A9E-293BAC8A1A7D}"/>
          </ac:spMkLst>
        </pc:spChg>
        <pc:spChg chg="mod">
          <ac:chgData name="欣捷" userId="b965477fa0aef5e6" providerId="LiveId" clId="{B8503148-3430-4BBF-9FA0-B63B4740B922}" dt="2021-03-24T05:52:13.041" v="645" actId="1076"/>
          <ac:spMkLst>
            <pc:docMk/>
            <pc:sldMk cId="0" sldId="735"/>
            <ac:spMk id="76808" creationId="{0576E03D-D84B-440A-A80E-ED533F1D3E04}"/>
          </ac:spMkLst>
        </pc:spChg>
        <pc:spChg chg="mod">
          <ac:chgData name="欣捷" userId="b965477fa0aef5e6" providerId="LiveId" clId="{B8503148-3430-4BBF-9FA0-B63B4740B922}" dt="2021-03-24T05:52:13.041" v="645" actId="1076"/>
          <ac:spMkLst>
            <pc:docMk/>
            <pc:sldMk cId="0" sldId="735"/>
            <ac:spMk id="76810" creationId="{A16DF12C-1452-4A05-92E0-1C940FAD6C2D}"/>
          </ac:spMkLst>
        </pc:spChg>
        <pc:spChg chg="mod">
          <ac:chgData name="欣捷" userId="b965477fa0aef5e6" providerId="LiveId" clId="{B8503148-3430-4BBF-9FA0-B63B4740B922}" dt="2021-03-24T05:52:13.041" v="645" actId="1076"/>
          <ac:spMkLst>
            <pc:docMk/>
            <pc:sldMk cId="0" sldId="735"/>
            <ac:spMk id="76811" creationId="{6A7DEA9C-A2F1-42C6-A5AB-5611CCECB201}"/>
          </ac:spMkLst>
        </pc:spChg>
        <pc:spChg chg="mod">
          <ac:chgData name="欣捷" userId="b965477fa0aef5e6" providerId="LiveId" clId="{B8503148-3430-4BBF-9FA0-B63B4740B922}" dt="2021-03-24T05:52:13.041" v="645" actId="1076"/>
          <ac:spMkLst>
            <pc:docMk/>
            <pc:sldMk cId="0" sldId="735"/>
            <ac:spMk id="76812" creationId="{8F917CA5-282B-4A2A-9BC4-93F055D0FD76}"/>
          </ac:spMkLst>
        </pc:spChg>
        <pc:spChg chg="mod">
          <ac:chgData name="欣捷" userId="b965477fa0aef5e6" providerId="LiveId" clId="{B8503148-3430-4BBF-9FA0-B63B4740B922}" dt="2021-03-24T05:52:13.041" v="645" actId="1076"/>
          <ac:spMkLst>
            <pc:docMk/>
            <pc:sldMk cId="0" sldId="735"/>
            <ac:spMk id="76813" creationId="{89C68BCD-8019-4811-BCF6-E1BECDE888E8}"/>
          </ac:spMkLst>
        </pc:spChg>
        <pc:spChg chg="mod">
          <ac:chgData name="欣捷" userId="b965477fa0aef5e6" providerId="LiveId" clId="{B8503148-3430-4BBF-9FA0-B63B4740B922}" dt="2021-03-24T05:52:13.041" v="645" actId="1076"/>
          <ac:spMkLst>
            <pc:docMk/>
            <pc:sldMk cId="0" sldId="735"/>
            <ac:spMk id="76814" creationId="{0950F4BA-03D8-4A8A-A2E4-B529DBD33640}"/>
          </ac:spMkLst>
        </pc:spChg>
        <pc:spChg chg="mod">
          <ac:chgData name="欣捷" userId="b965477fa0aef5e6" providerId="LiveId" clId="{B8503148-3430-4BBF-9FA0-B63B4740B922}" dt="2021-03-24T05:52:13.041" v="645" actId="1076"/>
          <ac:spMkLst>
            <pc:docMk/>
            <pc:sldMk cId="0" sldId="735"/>
            <ac:spMk id="76815" creationId="{E9851523-E306-41F5-8BBD-6E9A8C9CBF22}"/>
          </ac:spMkLst>
        </pc:spChg>
        <pc:spChg chg="mod">
          <ac:chgData name="欣捷" userId="b965477fa0aef5e6" providerId="LiveId" clId="{B8503148-3430-4BBF-9FA0-B63B4740B922}" dt="2021-03-24T05:52:13.041" v="645" actId="1076"/>
          <ac:spMkLst>
            <pc:docMk/>
            <pc:sldMk cId="0" sldId="735"/>
            <ac:spMk id="76816" creationId="{D4622282-4906-43DA-A6AC-F774FEF7F9DF}"/>
          </ac:spMkLst>
        </pc:spChg>
        <pc:spChg chg="mod">
          <ac:chgData name="欣捷" userId="b965477fa0aef5e6" providerId="LiveId" clId="{B8503148-3430-4BBF-9FA0-B63B4740B922}" dt="2021-03-24T05:52:13.041" v="645" actId="1076"/>
          <ac:spMkLst>
            <pc:docMk/>
            <pc:sldMk cId="0" sldId="735"/>
            <ac:spMk id="76817" creationId="{AD47A24D-CE74-4C31-B703-9FA8F6F573AB}"/>
          </ac:spMkLst>
        </pc:spChg>
        <pc:spChg chg="mod">
          <ac:chgData name="欣捷" userId="b965477fa0aef5e6" providerId="LiveId" clId="{B8503148-3430-4BBF-9FA0-B63B4740B922}" dt="2021-03-24T05:52:13.041" v="645" actId="1076"/>
          <ac:spMkLst>
            <pc:docMk/>
            <pc:sldMk cId="0" sldId="735"/>
            <ac:spMk id="76819" creationId="{B28DF669-1F55-4C33-8615-BA1B0EED6F84}"/>
          </ac:spMkLst>
        </pc:spChg>
        <pc:spChg chg="mod">
          <ac:chgData name="欣捷" userId="b965477fa0aef5e6" providerId="LiveId" clId="{B8503148-3430-4BBF-9FA0-B63B4740B922}" dt="2021-03-24T05:52:13.041" v="645" actId="1076"/>
          <ac:spMkLst>
            <pc:docMk/>
            <pc:sldMk cId="0" sldId="735"/>
            <ac:spMk id="76820" creationId="{A8E183AB-64AC-4DD9-9EC8-615E6037AD0B}"/>
          </ac:spMkLst>
        </pc:spChg>
        <pc:spChg chg="mod">
          <ac:chgData name="欣捷" userId="b965477fa0aef5e6" providerId="LiveId" clId="{B8503148-3430-4BBF-9FA0-B63B4740B922}" dt="2021-03-24T05:52:13.041" v="645" actId="1076"/>
          <ac:spMkLst>
            <pc:docMk/>
            <pc:sldMk cId="0" sldId="735"/>
            <ac:spMk id="76821" creationId="{C4277FF4-64E0-4707-96A4-7A67D65E96EA}"/>
          </ac:spMkLst>
        </pc:spChg>
        <pc:spChg chg="mod">
          <ac:chgData name="欣捷" userId="b965477fa0aef5e6" providerId="LiveId" clId="{B8503148-3430-4BBF-9FA0-B63B4740B922}" dt="2021-03-24T05:52:13.041" v="645" actId="1076"/>
          <ac:spMkLst>
            <pc:docMk/>
            <pc:sldMk cId="0" sldId="735"/>
            <ac:spMk id="76822" creationId="{9FF7F848-6DDE-4E8D-8BD5-A0B30B7FD64B}"/>
          </ac:spMkLst>
        </pc:spChg>
        <pc:spChg chg="mod">
          <ac:chgData name="欣捷" userId="b965477fa0aef5e6" providerId="LiveId" clId="{B8503148-3430-4BBF-9FA0-B63B4740B922}" dt="2021-03-24T05:52:13.041" v="645" actId="1076"/>
          <ac:spMkLst>
            <pc:docMk/>
            <pc:sldMk cId="0" sldId="735"/>
            <ac:spMk id="76823" creationId="{2E1B74ED-8FB2-437F-810B-D2E35142778F}"/>
          </ac:spMkLst>
        </pc:spChg>
        <pc:spChg chg="mod">
          <ac:chgData name="欣捷" userId="b965477fa0aef5e6" providerId="LiveId" clId="{B8503148-3430-4BBF-9FA0-B63B4740B922}" dt="2021-03-24T05:52:13.041" v="645" actId="1076"/>
          <ac:spMkLst>
            <pc:docMk/>
            <pc:sldMk cId="0" sldId="735"/>
            <ac:spMk id="76824" creationId="{A045F1A4-8590-4EEB-84D1-2D7049CECB17}"/>
          </ac:spMkLst>
        </pc:spChg>
        <pc:spChg chg="mod">
          <ac:chgData name="欣捷" userId="b965477fa0aef5e6" providerId="LiveId" clId="{B8503148-3430-4BBF-9FA0-B63B4740B922}" dt="2021-03-24T05:52:13.041" v="645" actId="1076"/>
          <ac:spMkLst>
            <pc:docMk/>
            <pc:sldMk cId="0" sldId="735"/>
            <ac:spMk id="76825" creationId="{DE4A4D57-7453-4741-B54D-BD10DF8D6A02}"/>
          </ac:spMkLst>
        </pc:spChg>
        <pc:spChg chg="mod">
          <ac:chgData name="欣捷" userId="b965477fa0aef5e6" providerId="LiveId" clId="{B8503148-3430-4BBF-9FA0-B63B4740B922}" dt="2021-03-24T05:52:13.041" v="645" actId="1076"/>
          <ac:spMkLst>
            <pc:docMk/>
            <pc:sldMk cId="0" sldId="735"/>
            <ac:spMk id="76826" creationId="{4D7E9521-AC93-41AA-B17E-71C0CF494816}"/>
          </ac:spMkLst>
        </pc:spChg>
        <pc:spChg chg="mod">
          <ac:chgData name="欣捷" userId="b965477fa0aef5e6" providerId="LiveId" clId="{B8503148-3430-4BBF-9FA0-B63B4740B922}" dt="2021-03-24T05:52:13.041" v="645" actId="1076"/>
          <ac:spMkLst>
            <pc:docMk/>
            <pc:sldMk cId="0" sldId="735"/>
            <ac:spMk id="76827" creationId="{4E3F1A9C-3CEC-47CC-BCDE-D38302BED4BB}"/>
          </ac:spMkLst>
        </pc:spChg>
        <pc:grpChg chg="mod">
          <ac:chgData name="欣捷" userId="b965477fa0aef5e6" providerId="LiveId" clId="{B8503148-3430-4BBF-9FA0-B63B4740B922}" dt="2021-03-24T05:52:13.041" v="645" actId="1076"/>
          <ac:grpSpMkLst>
            <pc:docMk/>
            <pc:sldMk cId="0" sldId="735"/>
            <ac:grpSpMk id="76804" creationId="{60284C82-E616-461C-99DE-052A93985EC7}"/>
          </ac:grpSpMkLst>
        </pc:grpChg>
        <pc:grpChg chg="mod">
          <ac:chgData name="欣捷" userId="b965477fa0aef5e6" providerId="LiveId" clId="{B8503148-3430-4BBF-9FA0-B63B4740B922}" dt="2021-03-24T05:52:13.041" v="645" actId="1076"/>
          <ac:grpSpMkLst>
            <pc:docMk/>
            <pc:sldMk cId="0" sldId="735"/>
            <ac:grpSpMk id="76806" creationId="{A8712E1D-C680-47FA-AEDB-0C4DCF9709F2}"/>
          </ac:grpSpMkLst>
        </pc:grpChg>
        <pc:grpChg chg="mod">
          <ac:chgData name="欣捷" userId="b965477fa0aef5e6" providerId="LiveId" clId="{B8503148-3430-4BBF-9FA0-B63B4740B922}" dt="2021-03-24T05:52:13.041" v="645" actId="1076"/>
          <ac:grpSpMkLst>
            <pc:docMk/>
            <pc:sldMk cId="0" sldId="735"/>
            <ac:grpSpMk id="76809" creationId="{03C2CE6C-E893-417D-92C6-0C3C30D6DE9B}"/>
          </ac:grpSpMkLst>
        </pc:grpChg>
        <pc:grpChg chg="mod">
          <ac:chgData name="欣捷" userId="b965477fa0aef5e6" providerId="LiveId" clId="{B8503148-3430-4BBF-9FA0-B63B4740B922}" dt="2021-03-24T05:52:13.041" v="645" actId="1076"/>
          <ac:grpSpMkLst>
            <pc:docMk/>
            <pc:sldMk cId="0" sldId="735"/>
            <ac:grpSpMk id="76818" creationId="{BF773568-C618-47A3-AF16-22459CD187D1}"/>
          </ac:grpSpMkLst>
        </pc:grpChg>
        <pc:cxnChg chg="add del mod">
          <ac:chgData name="欣捷" userId="b965477fa0aef5e6" providerId="LiveId" clId="{B8503148-3430-4BBF-9FA0-B63B4740B922}" dt="2021-03-24T06:04:31.360" v="861" actId="478"/>
          <ac:cxnSpMkLst>
            <pc:docMk/>
            <pc:sldMk cId="0" sldId="735"/>
            <ac:cxnSpMk id="28" creationId="{C7A8FBE6-40C0-43D5-8905-5DBE1F0E3A69}"/>
          </ac:cxnSpMkLst>
        </pc:cxnChg>
      </pc:sldChg>
      <pc:sldChg chg="modSp add del mod">
        <pc:chgData name="欣捷" userId="b965477fa0aef5e6" providerId="LiveId" clId="{B8503148-3430-4BBF-9FA0-B63B4740B922}" dt="2021-03-24T06:04:28.402" v="860" actId="27636"/>
        <pc:sldMkLst>
          <pc:docMk/>
          <pc:sldMk cId="0" sldId="736"/>
        </pc:sldMkLst>
        <pc:spChg chg="mod">
          <ac:chgData name="欣捷" userId="b965477fa0aef5e6" providerId="LiveId" clId="{B8503148-3430-4BBF-9FA0-B63B4740B922}" dt="2021-03-24T05:40:53.870" v="582" actId="20577"/>
          <ac:spMkLst>
            <pc:docMk/>
            <pc:sldMk cId="0" sldId="736"/>
            <ac:spMk id="77826" creationId="{6AD0B654-F026-4847-851B-8E47E9D480A0}"/>
          </ac:spMkLst>
        </pc:spChg>
        <pc:spChg chg="mod">
          <ac:chgData name="欣捷" userId="b965477fa0aef5e6" providerId="LiveId" clId="{B8503148-3430-4BBF-9FA0-B63B4740B922}" dt="2021-03-24T06:04:28.402" v="860" actId="27636"/>
          <ac:spMkLst>
            <pc:docMk/>
            <pc:sldMk cId="0" sldId="736"/>
            <ac:spMk id="77827" creationId="{AEA9ABD5-9289-4B77-A9EA-076EB9703A4F}"/>
          </ac:spMkLst>
        </pc:spChg>
      </pc:sldChg>
      <pc:sldChg chg="modSp add del mod">
        <pc:chgData name="欣捷" userId="b965477fa0aef5e6" providerId="LiveId" clId="{B8503148-3430-4BBF-9FA0-B63B4740B922}" dt="2021-03-24T06:04:24.346" v="858" actId="27636"/>
        <pc:sldMkLst>
          <pc:docMk/>
          <pc:sldMk cId="0" sldId="737"/>
        </pc:sldMkLst>
        <pc:spChg chg="mod">
          <ac:chgData name="欣捷" userId="b965477fa0aef5e6" providerId="LiveId" clId="{B8503148-3430-4BBF-9FA0-B63B4740B922}" dt="2021-03-24T05:40:57.208" v="583" actId="20577"/>
          <ac:spMkLst>
            <pc:docMk/>
            <pc:sldMk cId="0" sldId="737"/>
            <ac:spMk id="78850" creationId="{94F2DA7B-1651-44CF-B703-E659A907840F}"/>
          </ac:spMkLst>
        </pc:spChg>
        <pc:spChg chg="mod">
          <ac:chgData name="欣捷" userId="b965477fa0aef5e6" providerId="LiveId" clId="{B8503148-3430-4BBF-9FA0-B63B4740B922}" dt="2021-03-24T06:04:24.346" v="858" actId="27636"/>
          <ac:spMkLst>
            <pc:docMk/>
            <pc:sldMk cId="0" sldId="737"/>
            <ac:spMk id="78851" creationId="{ACF4509E-95E8-4F38-A312-0E3E1180273C}"/>
          </ac:spMkLst>
        </pc:spChg>
      </pc:sldChg>
      <pc:sldChg chg="addSp delSp modSp add del mod">
        <pc:chgData name="欣捷" userId="b965477fa0aef5e6" providerId="LiveId" clId="{B8503148-3430-4BBF-9FA0-B63B4740B922}" dt="2021-03-24T05:54:12.576" v="679" actId="478"/>
        <pc:sldMkLst>
          <pc:docMk/>
          <pc:sldMk cId="0" sldId="738"/>
        </pc:sldMkLst>
        <pc:spChg chg="mod">
          <ac:chgData name="欣捷" userId="b965477fa0aef5e6" providerId="LiveId" clId="{B8503148-3430-4BBF-9FA0-B63B4740B922}" dt="2021-03-24T05:41:12.195" v="586" actId="20577"/>
          <ac:spMkLst>
            <pc:docMk/>
            <pc:sldMk cId="0" sldId="738"/>
            <ac:spMk id="79874" creationId="{4DF1CEF8-2D99-483C-A84E-217321EEFF7E}"/>
          </ac:spMkLst>
        </pc:spChg>
        <pc:spChg chg="mod">
          <ac:chgData name="欣捷" userId="b965477fa0aef5e6" providerId="LiveId" clId="{B8503148-3430-4BBF-9FA0-B63B4740B922}" dt="2021-03-24T05:52:19.242" v="647" actId="1076"/>
          <ac:spMkLst>
            <pc:docMk/>
            <pc:sldMk cId="0" sldId="738"/>
            <ac:spMk id="79876" creationId="{35DB2635-5D3C-4A5F-A02C-DA87F9B5E3DC}"/>
          </ac:spMkLst>
        </pc:spChg>
        <pc:spChg chg="mod">
          <ac:chgData name="欣捷" userId="b965477fa0aef5e6" providerId="LiveId" clId="{B8503148-3430-4BBF-9FA0-B63B4740B922}" dt="2021-03-24T05:52:19.242" v="647" actId="1076"/>
          <ac:spMkLst>
            <pc:docMk/>
            <pc:sldMk cId="0" sldId="738"/>
            <ac:spMk id="79879" creationId="{257401EA-9492-44BE-BD7F-A2CCCDA5A5A6}"/>
          </ac:spMkLst>
        </pc:spChg>
        <pc:spChg chg="mod">
          <ac:chgData name="欣捷" userId="b965477fa0aef5e6" providerId="LiveId" clId="{B8503148-3430-4BBF-9FA0-B63B4740B922}" dt="2021-03-24T05:52:19.242" v="647" actId="1076"/>
          <ac:spMkLst>
            <pc:docMk/>
            <pc:sldMk cId="0" sldId="738"/>
            <ac:spMk id="79881" creationId="{30CB5B97-3A86-4A06-89B9-602F4EC5BE62}"/>
          </ac:spMkLst>
        </pc:spChg>
        <pc:spChg chg="mod">
          <ac:chgData name="欣捷" userId="b965477fa0aef5e6" providerId="LiveId" clId="{B8503148-3430-4BBF-9FA0-B63B4740B922}" dt="2021-03-24T05:52:19.242" v="647" actId="1076"/>
          <ac:spMkLst>
            <pc:docMk/>
            <pc:sldMk cId="0" sldId="738"/>
            <ac:spMk id="79883" creationId="{361C0DBC-CFBE-4B1B-9F42-0E0A66916854}"/>
          </ac:spMkLst>
        </pc:spChg>
        <pc:spChg chg="mod">
          <ac:chgData name="欣捷" userId="b965477fa0aef5e6" providerId="LiveId" clId="{B8503148-3430-4BBF-9FA0-B63B4740B922}" dt="2021-03-24T05:52:19.242" v="647" actId="1076"/>
          <ac:spMkLst>
            <pc:docMk/>
            <pc:sldMk cId="0" sldId="738"/>
            <ac:spMk id="79884" creationId="{AD3EB8AA-D60A-4A3B-8B8D-6037A56227FA}"/>
          </ac:spMkLst>
        </pc:spChg>
        <pc:spChg chg="mod">
          <ac:chgData name="欣捷" userId="b965477fa0aef5e6" providerId="LiveId" clId="{B8503148-3430-4BBF-9FA0-B63B4740B922}" dt="2021-03-24T05:52:19.242" v="647" actId="1076"/>
          <ac:spMkLst>
            <pc:docMk/>
            <pc:sldMk cId="0" sldId="738"/>
            <ac:spMk id="79885" creationId="{30CC0529-3F7B-4BB5-AC05-909F06DBF7B0}"/>
          </ac:spMkLst>
        </pc:spChg>
        <pc:spChg chg="mod">
          <ac:chgData name="欣捷" userId="b965477fa0aef5e6" providerId="LiveId" clId="{B8503148-3430-4BBF-9FA0-B63B4740B922}" dt="2021-03-24T05:52:19.242" v="647" actId="1076"/>
          <ac:spMkLst>
            <pc:docMk/>
            <pc:sldMk cId="0" sldId="738"/>
            <ac:spMk id="79886" creationId="{29ECB9BA-CC40-4751-A964-5517AD7F98DD}"/>
          </ac:spMkLst>
        </pc:spChg>
        <pc:spChg chg="mod">
          <ac:chgData name="欣捷" userId="b965477fa0aef5e6" providerId="LiveId" clId="{B8503148-3430-4BBF-9FA0-B63B4740B922}" dt="2021-03-24T05:52:19.242" v="647" actId="1076"/>
          <ac:spMkLst>
            <pc:docMk/>
            <pc:sldMk cId="0" sldId="738"/>
            <ac:spMk id="79887" creationId="{CE07C3D4-12EE-4CC6-AF0A-BF1043FC4DB4}"/>
          </ac:spMkLst>
        </pc:spChg>
        <pc:spChg chg="mod">
          <ac:chgData name="欣捷" userId="b965477fa0aef5e6" providerId="LiveId" clId="{B8503148-3430-4BBF-9FA0-B63B4740B922}" dt="2021-03-24T05:52:19.242" v="647" actId="1076"/>
          <ac:spMkLst>
            <pc:docMk/>
            <pc:sldMk cId="0" sldId="738"/>
            <ac:spMk id="79888" creationId="{312102A7-003E-4EC4-BB31-79084B5AE8C8}"/>
          </ac:spMkLst>
        </pc:spChg>
        <pc:spChg chg="mod">
          <ac:chgData name="欣捷" userId="b965477fa0aef5e6" providerId="LiveId" clId="{B8503148-3430-4BBF-9FA0-B63B4740B922}" dt="2021-03-24T05:52:19.242" v="647" actId="1076"/>
          <ac:spMkLst>
            <pc:docMk/>
            <pc:sldMk cId="0" sldId="738"/>
            <ac:spMk id="79889" creationId="{841212DF-AABA-49F0-B80E-F1581F55DE8D}"/>
          </ac:spMkLst>
        </pc:spChg>
        <pc:spChg chg="mod">
          <ac:chgData name="欣捷" userId="b965477fa0aef5e6" providerId="LiveId" clId="{B8503148-3430-4BBF-9FA0-B63B4740B922}" dt="2021-03-24T05:52:19.242" v="647" actId="1076"/>
          <ac:spMkLst>
            <pc:docMk/>
            <pc:sldMk cId="0" sldId="738"/>
            <ac:spMk id="79890" creationId="{F44E248C-1552-48B2-8289-91F3B49919A2}"/>
          </ac:spMkLst>
        </pc:spChg>
        <pc:spChg chg="mod">
          <ac:chgData name="欣捷" userId="b965477fa0aef5e6" providerId="LiveId" clId="{B8503148-3430-4BBF-9FA0-B63B4740B922}" dt="2021-03-24T05:52:19.242" v="647" actId="1076"/>
          <ac:spMkLst>
            <pc:docMk/>
            <pc:sldMk cId="0" sldId="738"/>
            <ac:spMk id="79892" creationId="{0388C214-E788-4B07-B973-D7D4D715D74C}"/>
          </ac:spMkLst>
        </pc:spChg>
        <pc:spChg chg="mod">
          <ac:chgData name="欣捷" userId="b965477fa0aef5e6" providerId="LiveId" clId="{B8503148-3430-4BBF-9FA0-B63B4740B922}" dt="2021-03-24T05:52:19.242" v="647" actId="1076"/>
          <ac:spMkLst>
            <pc:docMk/>
            <pc:sldMk cId="0" sldId="738"/>
            <ac:spMk id="79893" creationId="{0F60F465-391D-4A9E-8448-1BD630F0B2B8}"/>
          </ac:spMkLst>
        </pc:spChg>
        <pc:spChg chg="mod">
          <ac:chgData name="欣捷" userId="b965477fa0aef5e6" providerId="LiveId" clId="{B8503148-3430-4BBF-9FA0-B63B4740B922}" dt="2021-03-24T05:52:19.242" v="647" actId="1076"/>
          <ac:spMkLst>
            <pc:docMk/>
            <pc:sldMk cId="0" sldId="738"/>
            <ac:spMk id="79894" creationId="{059EB0D9-52D7-4DB5-8CFC-0AA27F4A0105}"/>
          </ac:spMkLst>
        </pc:spChg>
        <pc:spChg chg="mod">
          <ac:chgData name="欣捷" userId="b965477fa0aef5e6" providerId="LiveId" clId="{B8503148-3430-4BBF-9FA0-B63B4740B922}" dt="2021-03-24T05:52:19.242" v="647" actId="1076"/>
          <ac:spMkLst>
            <pc:docMk/>
            <pc:sldMk cId="0" sldId="738"/>
            <ac:spMk id="79895" creationId="{47A0B3F0-5D5A-4D63-B193-B215D70AACF9}"/>
          </ac:spMkLst>
        </pc:spChg>
        <pc:spChg chg="mod">
          <ac:chgData name="欣捷" userId="b965477fa0aef5e6" providerId="LiveId" clId="{B8503148-3430-4BBF-9FA0-B63B4740B922}" dt="2021-03-24T05:52:19.242" v="647" actId="1076"/>
          <ac:spMkLst>
            <pc:docMk/>
            <pc:sldMk cId="0" sldId="738"/>
            <ac:spMk id="79896" creationId="{F493F112-EDE5-4D06-BCFE-09D85D583D69}"/>
          </ac:spMkLst>
        </pc:spChg>
        <pc:spChg chg="mod">
          <ac:chgData name="欣捷" userId="b965477fa0aef5e6" providerId="LiveId" clId="{B8503148-3430-4BBF-9FA0-B63B4740B922}" dt="2021-03-24T05:52:19.242" v="647" actId="1076"/>
          <ac:spMkLst>
            <pc:docMk/>
            <pc:sldMk cId="0" sldId="738"/>
            <ac:spMk id="79897" creationId="{8DC17B07-70D9-4F4A-B2F7-62AAC3C2B898}"/>
          </ac:spMkLst>
        </pc:spChg>
        <pc:spChg chg="mod">
          <ac:chgData name="欣捷" userId="b965477fa0aef5e6" providerId="LiveId" clId="{B8503148-3430-4BBF-9FA0-B63B4740B922}" dt="2021-03-24T05:52:19.242" v="647" actId="1076"/>
          <ac:spMkLst>
            <pc:docMk/>
            <pc:sldMk cId="0" sldId="738"/>
            <ac:spMk id="79898" creationId="{45892E20-B57D-4034-B7E4-33D90468452F}"/>
          </ac:spMkLst>
        </pc:spChg>
        <pc:spChg chg="mod">
          <ac:chgData name="欣捷" userId="b965477fa0aef5e6" providerId="LiveId" clId="{B8503148-3430-4BBF-9FA0-B63B4740B922}" dt="2021-03-24T05:52:19.242" v="647" actId="1076"/>
          <ac:spMkLst>
            <pc:docMk/>
            <pc:sldMk cId="0" sldId="738"/>
            <ac:spMk id="79899" creationId="{9934309B-018E-41EC-8964-2270E40D1748}"/>
          </ac:spMkLst>
        </pc:spChg>
        <pc:spChg chg="mod">
          <ac:chgData name="欣捷" userId="b965477fa0aef5e6" providerId="LiveId" clId="{B8503148-3430-4BBF-9FA0-B63B4740B922}" dt="2021-03-24T05:52:19.242" v="647" actId="1076"/>
          <ac:spMkLst>
            <pc:docMk/>
            <pc:sldMk cId="0" sldId="738"/>
            <ac:spMk id="79900" creationId="{8AEB3199-5716-470A-92F3-C17B84826993}"/>
          </ac:spMkLst>
        </pc:spChg>
        <pc:grpChg chg="mod">
          <ac:chgData name="欣捷" userId="b965477fa0aef5e6" providerId="LiveId" clId="{B8503148-3430-4BBF-9FA0-B63B4740B922}" dt="2021-03-24T05:52:19.242" v="647" actId="1076"/>
          <ac:grpSpMkLst>
            <pc:docMk/>
            <pc:sldMk cId="0" sldId="738"/>
            <ac:grpSpMk id="79877" creationId="{F3A585CD-0665-4EED-B9B0-AF06B5F2106C}"/>
          </ac:grpSpMkLst>
        </pc:grpChg>
        <pc:grpChg chg="mod">
          <ac:chgData name="欣捷" userId="b965477fa0aef5e6" providerId="LiveId" clId="{B8503148-3430-4BBF-9FA0-B63B4740B922}" dt="2021-03-24T05:52:19.242" v="647" actId="1076"/>
          <ac:grpSpMkLst>
            <pc:docMk/>
            <pc:sldMk cId="0" sldId="738"/>
            <ac:grpSpMk id="79878" creationId="{776CE53B-0802-4A23-BC46-EC9645447D3A}"/>
          </ac:grpSpMkLst>
        </pc:grpChg>
        <pc:grpChg chg="mod">
          <ac:chgData name="欣捷" userId="b965477fa0aef5e6" providerId="LiveId" clId="{B8503148-3430-4BBF-9FA0-B63B4740B922}" dt="2021-03-24T05:52:19.242" v="647" actId="1076"/>
          <ac:grpSpMkLst>
            <pc:docMk/>
            <pc:sldMk cId="0" sldId="738"/>
            <ac:grpSpMk id="79880" creationId="{E7C2FDB1-D82E-4614-9555-0D48195D6464}"/>
          </ac:grpSpMkLst>
        </pc:grpChg>
        <pc:grpChg chg="mod">
          <ac:chgData name="欣捷" userId="b965477fa0aef5e6" providerId="LiveId" clId="{B8503148-3430-4BBF-9FA0-B63B4740B922}" dt="2021-03-24T05:52:19.242" v="647" actId="1076"/>
          <ac:grpSpMkLst>
            <pc:docMk/>
            <pc:sldMk cId="0" sldId="738"/>
            <ac:grpSpMk id="79882" creationId="{B14F6133-D2F7-450B-8188-7D4A3B43D5D0}"/>
          </ac:grpSpMkLst>
        </pc:grpChg>
        <pc:grpChg chg="mod">
          <ac:chgData name="欣捷" userId="b965477fa0aef5e6" providerId="LiveId" clId="{B8503148-3430-4BBF-9FA0-B63B4740B922}" dt="2021-03-24T05:52:19.242" v="647" actId="1076"/>
          <ac:grpSpMkLst>
            <pc:docMk/>
            <pc:sldMk cId="0" sldId="738"/>
            <ac:grpSpMk id="79891" creationId="{75BEC02B-123B-4175-B475-FF37CEE1B077}"/>
          </ac:grpSpMkLst>
        </pc:grpChg>
        <pc:cxnChg chg="add del mod">
          <ac:chgData name="欣捷" userId="b965477fa0aef5e6" providerId="LiveId" clId="{B8503148-3430-4BBF-9FA0-B63B4740B922}" dt="2021-03-24T05:54:12.576" v="679" actId="478"/>
          <ac:cxnSpMkLst>
            <pc:docMk/>
            <pc:sldMk cId="0" sldId="738"/>
            <ac:cxnSpMk id="29" creationId="{1C2D7DDC-852F-4A30-BAB2-BC4F3BA557E4}"/>
          </ac:cxnSpMkLst>
        </pc:cxnChg>
      </pc:sldChg>
      <pc:sldChg chg="addSp delSp modSp add del mod">
        <pc:chgData name="欣捷" userId="b965477fa0aef5e6" providerId="LiveId" clId="{B8503148-3430-4BBF-9FA0-B63B4740B922}" dt="2021-03-24T05:54:09.216" v="678" actId="478"/>
        <pc:sldMkLst>
          <pc:docMk/>
          <pc:sldMk cId="0" sldId="739"/>
        </pc:sldMkLst>
        <pc:spChg chg="mod">
          <ac:chgData name="欣捷" userId="b965477fa0aef5e6" providerId="LiveId" clId="{B8503148-3430-4BBF-9FA0-B63B4740B922}" dt="2021-03-24T05:41:16.603" v="587" actId="20577"/>
          <ac:spMkLst>
            <pc:docMk/>
            <pc:sldMk cId="0" sldId="739"/>
            <ac:spMk id="80898" creationId="{F99DFABA-7684-4E00-BB09-6767BEDADD6D}"/>
          </ac:spMkLst>
        </pc:spChg>
        <pc:spChg chg="mod">
          <ac:chgData name="欣捷" userId="b965477fa0aef5e6" providerId="LiveId" clId="{B8503148-3430-4BBF-9FA0-B63B4740B922}" dt="2021-03-24T05:52:23.893" v="649" actId="1076"/>
          <ac:spMkLst>
            <pc:docMk/>
            <pc:sldMk cId="0" sldId="739"/>
            <ac:spMk id="80901" creationId="{E46D4CE0-A584-4224-92C9-FD06D293C62B}"/>
          </ac:spMkLst>
        </pc:spChg>
        <pc:spChg chg="mod">
          <ac:chgData name="欣捷" userId="b965477fa0aef5e6" providerId="LiveId" clId="{B8503148-3430-4BBF-9FA0-B63B4740B922}" dt="2021-03-24T05:52:23.893" v="649" actId="1076"/>
          <ac:spMkLst>
            <pc:docMk/>
            <pc:sldMk cId="0" sldId="739"/>
            <ac:spMk id="80903" creationId="{E4D4EC2C-0F1B-4E5F-875C-BCF4552C5EAE}"/>
          </ac:spMkLst>
        </pc:spChg>
        <pc:spChg chg="mod">
          <ac:chgData name="欣捷" userId="b965477fa0aef5e6" providerId="LiveId" clId="{B8503148-3430-4BBF-9FA0-B63B4740B922}" dt="2021-03-24T05:52:23.893" v="649" actId="1076"/>
          <ac:spMkLst>
            <pc:docMk/>
            <pc:sldMk cId="0" sldId="739"/>
            <ac:spMk id="80904" creationId="{C59161D8-DF0D-4DA1-BFDC-9E82C89CFB32}"/>
          </ac:spMkLst>
        </pc:spChg>
        <pc:spChg chg="mod">
          <ac:chgData name="欣捷" userId="b965477fa0aef5e6" providerId="LiveId" clId="{B8503148-3430-4BBF-9FA0-B63B4740B922}" dt="2021-03-24T05:52:23.893" v="649" actId="1076"/>
          <ac:spMkLst>
            <pc:docMk/>
            <pc:sldMk cId="0" sldId="739"/>
            <ac:spMk id="80906" creationId="{D8E9FDE4-68E9-419B-8601-868C33FACDC4}"/>
          </ac:spMkLst>
        </pc:spChg>
        <pc:spChg chg="mod">
          <ac:chgData name="欣捷" userId="b965477fa0aef5e6" providerId="LiveId" clId="{B8503148-3430-4BBF-9FA0-B63B4740B922}" dt="2021-03-24T05:52:23.893" v="649" actId="1076"/>
          <ac:spMkLst>
            <pc:docMk/>
            <pc:sldMk cId="0" sldId="739"/>
            <ac:spMk id="80907" creationId="{535C64A5-22C4-424E-80F1-56980342CEA9}"/>
          </ac:spMkLst>
        </pc:spChg>
        <pc:spChg chg="mod">
          <ac:chgData name="欣捷" userId="b965477fa0aef5e6" providerId="LiveId" clId="{B8503148-3430-4BBF-9FA0-B63B4740B922}" dt="2021-03-24T05:52:23.893" v="649" actId="1076"/>
          <ac:spMkLst>
            <pc:docMk/>
            <pc:sldMk cId="0" sldId="739"/>
            <ac:spMk id="80908" creationId="{2EB8297D-724F-4DE5-A210-1925354F2EF1}"/>
          </ac:spMkLst>
        </pc:spChg>
        <pc:spChg chg="mod">
          <ac:chgData name="欣捷" userId="b965477fa0aef5e6" providerId="LiveId" clId="{B8503148-3430-4BBF-9FA0-B63B4740B922}" dt="2021-03-24T05:53:15.415" v="664" actId="207"/>
          <ac:spMkLst>
            <pc:docMk/>
            <pc:sldMk cId="0" sldId="739"/>
            <ac:spMk id="80909" creationId="{51A2891A-782E-4401-97C1-DE1CBCAF0C90}"/>
          </ac:spMkLst>
        </pc:spChg>
        <pc:spChg chg="mod">
          <ac:chgData name="欣捷" userId="b965477fa0aef5e6" providerId="LiveId" clId="{B8503148-3430-4BBF-9FA0-B63B4740B922}" dt="2021-03-24T05:52:23.893" v="649" actId="1076"/>
          <ac:spMkLst>
            <pc:docMk/>
            <pc:sldMk cId="0" sldId="739"/>
            <ac:spMk id="80910" creationId="{E9615F85-81F4-4409-A486-A0F594A33D2B}"/>
          </ac:spMkLst>
        </pc:spChg>
        <pc:spChg chg="mod">
          <ac:chgData name="欣捷" userId="b965477fa0aef5e6" providerId="LiveId" clId="{B8503148-3430-4BBF-9FA0-B63B4740B922}" dt="2021-03-24T05:52:23.893" v="649" actId="1076"/>
          <ac:spMkLst>
            <pc:docMk/>
            <pc:sldMk cId="0" sldId="739"/>
            <ac:spMk id="80911" creationId="{87A709F0-53A0-4DD0-AE06-73D115773B52}"/>
          </ac:spMkLst>
        </pc:spChg>
        <pc:spChg chg="mod">
          <ac:chgData name="欣捷" userId="b965477fa0aef5e6" providerId="LiveId" clId="{B8503148-3430-4BBF-9FA0-B63B4740B922}" dt="2021-03-24T05:52:23.893" v="649" actId="1076"/>
          <ac:spMkLst>
            <pc:docMk/>
            <pc:sldMk cId="0" sldId="739"/>
            <ac:spMk id="80912" creationId="{C6A6B404-5FA0-4D47-9076-0DE883A2BDBD}"/>
          </ac:spMkLst>
        </pc:spChg>
        <pc:spChg chg="mod">
          <ac:chgData name="欣捷" userId="b965477fa0aef5e6" providerId="LiveId" clId="{B8503148-3430-4BBF-9FA0-B63B4740B922}" dt="2021-03-24T05:52:23.893" v="649" actId="1076"/>
          <ac:spMkLst>
            <pc:docMk/>
            <pc:sldMk cId="0" sldId="739"/>
            <ac:spMk id="80913" creationId="{7C3490F0-7507-4895-B94D-79A8F58DF8D0}"/>
          </ac:spMkLst>
        </pc:spChg>
        <pc:spChg chg="mod">
          <ac:chgData name="欣捷" userId="b965477fa0aef5e6" providerId="LiveId" clId="{B8503148-3430-4BBF-9FA0-B63B4740B922}" dt="2021-03-24T05:52:23.893" v="649" actId="1076"/>
          <ac:spMkLst>
            <pc:docMk/>
            <pc:sldMk cId="0" sldId="739"/>
            <ac:spMk id="80915" creationId="{A71C5983-ADA2-483D-B11B-469CBA19F4E8}"/>
          </ac:spMkLst>
        </pc:spChg>
        <pc:spChg chg="mod">
          <ac:chgData name="欣捷" userId="b965477fa0aef5e6" providerId="LiveId" clId="{B8503148-3430-4BBF-9FA0-B63B4740B922}" dt="2021-03-24T05:52:23.893" v="649" actId="1076"/>
          <ac:spMkLst>
            <pc:docMk/>
            <pc:sldMk cId="0" sldId="739"/>
            <ac:spMk id="80916" creationId="{F84880B8-D9C9-4740-A6A0-3E20703D0953}"/>
          </ac:spMkLst>
        </pc:spChg>
        <pc:spChg chg="mod">
          <ac:chgData name="欣捷" userId="b965477fa0aef5e6" providerId="LiveId" clId="{B8503148-3430-4BBF-9FA0-B63B4740B922}" dt="2021-03-24T05:52:23.893" v="649" actId="1076"/>
          <ac:spMkLst>
            <pc:docMk/>
            <pc:sldMk cId="0" sldId="739"/>
            <ac:spMk id="80917" creationId="{33071996-01CE-4534-86BB-03A9BB28A694}"/>
          </ac:spMkLst>
        </pc:spChg>
        <pc:spChg chg="mod">
          <ac:chgData name="欣捷" userId="b965477fa0aef5e6" providerId="LiveId" clId="{B8503148-3430-4BBF-9FA0-B63B4740B922}" dt="2021-03-24T05:52:23.893" v="649" actId="1076"/>
          <ac:spMkLst>
            <pc:docMk/>
            <pc:sldMk cId="0" sldId="739"/>
            <ac:spMk id="80918" creationId="{E3F30E92-B18A-47D8-9877-75FF0672C26E}"/>
          </ac:spMkLst>
        </pc:spChg>
        <pc:spChg chg="mod">
          <ac:chgData name="欣捷" userId="b965477fa0aef5e6" providerId="LiveId" clId="{B8503148-3430-4BBF-9FA0-B63B4740B922}" dt="2021-03-24T05:52:23.893" v="649" actId="1076"/>
          <ac:spMkLst>
            <pc:docMk/>
            <pc:sldMk cId="0" sldId="739"/>
            <ac:spMk id="80919" creationId="{4356A34B-F478-41D7-9B26-EBABDBF047A1}"/>
          </ac:spMkLst>
        </pc:spChg>
        <pc:spChg chg="mod">
          <ac:chgData name="欣捷" userId="b965477fa0aef5e6" providerId="LiveId" clId="{B8503148-3430-4BBF-9FA0-B63B4740B922}" dt="2021-03-24T05:52:23.893" v="649" actId="1076"/>
          <ac:spMkLst>
            <pc:docMk/>
            <pc:sldMk cId="0" sldId="739"/>
            <ac:spMk id="80920" creationId="{BC91F6A8-6D83-4802-8241-3753FCF5ADB9}"/>
          </ac:spMkLst>
        </pc:spChg>
        <pc:spChg chg="mod">
          <ac:chgData name="欣捷" userId="b965477fa0aef5e6" providerId="LiveId" clId="{B8503148-3430-4BBF-9FA0-B63B4740B922}" dt="2021-03-24T05:52:23.893" v="649" actId="1076"/>
          <ac:spMkLst>
            <pc:docMk/>
            <pc:sldMk cId="0" sldId="739"/>
            <ac:spMk id="80921" creationId="{5E243A81-D213-4A12-B2B3-CF9668DBB7C4}"/>
          </ac:spMkLst>
        </pc:spChg>
        <pc:spChg chg="mod">
          <ac:chgData name="欣捷" userId="b965477fa0aef5e6" providerId="LiveId" clId="{B8503148-3430-4BBF-9FA0-B63B4740B922}" dt="2021-03-24T05:52:23.893" v="649" actId="1076"/>
          <ac:spMkLst>
            <pc:docMk/>
            <pc:sldMk cId="0" sldId="739"/>
            <ac:spMk id="80922" creationId="{83DC7982-FD0E-4777-970A-EA7F935EBD3B}"/>
          </ac:spMkLst>
        </pc:spChg>
        <pc:spChg chg="mod">
          <ac:chgData name="欣捷" userId="b965477fa0aef5e6" providerId="LiveId" clId="{B8503148-3430-4BBF-9FA0-B63B4740B922}" dt="2021-03-24T05:52:23.893" v="649" actId="1076"/>
          <ac:spMkLst>
            <pc:docMk/>
            <pc:sldMk cId="0" sldId="739"/>
            <ac:spMk id="80923" creationId="{345953F8-A889-4DAA-84CF-88BE981B5380}"/>
          </ac:spMkLst>
        </pc:spChg>
        <pc:grpChg chg="mod">
          <ac:chgData name="欣捷" userId="b965477fa0aef5e6" providerId="LiveId" clId="{B8503148-3430-4BBF-9FA0-B63B4740B922}" dt="2021-03-24T05:52:23.893" v="649" actId="1076"/>
          <ac:grpSpMkLst>
            <pc:docMk/>
            <pc:sldMk cId="0" sldId="739"/>
            <ac:grpSpMk id="80900" creationId="{E78D6603-1722-456D-ADD8-FA98741A31A6}"/>
          </ac:grpSpMkLst>
        </pc:grpChg>
        <pc:grpChg chg="mod">
          <ac:chgData name="欣捷" userId="b965477fa0aef5e6" providerId="LiveId" clId="{B8503148-3430-4BBF-9FA0-B63B4740B922}" dt="2021-03-24T05:52:23.893" v="649" actId="1076"/>
          <ac:grpSpMkLst>
            <pc:docMk/>
            <pc:sldMk cId="0" sldId="739"/>
            <ac:grpSpMk id="80902" creationId="{2862B036-0413-4919-A15F-AFE9D591D8AB}"/>
          </ac:grpSpMkLst>
        </pc:grpChg>
        <pc:grpChg chg="mod">
          <ac:chgData name="欣捷" userId="b965477fa0aef5e6" providerId="LiveId" clId="{B8503148-3430-4BBF-9FA0-B63B4740B922}" dt="2021-03-24T05:52:23.893" v="649" actId="1076"/>
          <ac:grpSpMkLst>
            <pc:docMk/>
            <pc:sldMk cId="0" sldId="739"/>
            <ac:grpSpMk id="80905" creationId="{9F9FC9C1-43D9-4B5B-8426-0C9D181B33BE}"/>
          </ac:grpSpMkLst>
        </pc:grpChg>
        <pc:grpChg chg="mod">
          <ac:chgData name="欣捷" userId="b965477fa0aef5e6" providerId="LiveId" clId="{B8503148-3430-4BBF-9FA0-B63B4740B922}" dt="2021-03-24T05:52:23.893" v="649" actId="1076"/>
          <ac:grpSpMkLst>
            <pc:docMk/>
            <pc:sldMk cId="0" sldId="739"/>
            <ac:grpSpMk id="80914" creationId="{4BEF4F4F-83C3-4C14-A9D5-DAFE03B48DA8}"/>
          </ac:grpSpMkLst>
        </pc:grpChg>
        <pc:cxnChg chg="add del mod">
          <ac:chgData name="欣捷" userId="b965477fa0aef5e6" providerId="LiveId" clId="{B8503148-3430-4BBF-9FA0-B63B4740B922}" dt="2021-03-24T05:54:09.216" v="678" actId="478"/>
          <ac:cxnSpMkLst>
            <pc:docMk/>
            <pc:sldMk cId="0" sldId="739"/>
            <ac:cxnSpMk id="28" creationId="{A952639F-78E0-4D04-A320-0FC147539E37}"/>
          </ac:cxnSpMkLst>
        </pc:cxnChg>
      </pc:sldChg>
      <pc:sldChg chg="addSp delSp modSp add del mod">
        <pc:chgData name="欣捷" userId="b965477fa0aef5e6" providerId="LiveId" clId="{B8503148-3430-4BBF-9FA0-B63B4740B922}" dt="2021-03-24T05:54:07.858" v="677" actId="478"/>
        <pc:sldMkLst>
          <pc:docMk/>
          <pc:sldMk cId="0" sldId="740"/>
        </pc:sldMkLst>
        <pc:spChg chg="mod">
          <ac:chgData name="欣捷" userId="b965477fa0aef5e6" providerId="LiveId" clId="{B8503148-3430-4BBF-9FA0-B63B4740B922}" dt="2021-03-24T05:41:18.694" v="588" actId="20577"/>
          <ac:spMkLst>
            <pc:docMk/>
            <pc:sldMk cId="0" sldId="740"/>
            <ac:spMk id="81922" creationId="{93AC4501-D8AF-4C97-AE4C-657D4FAB3C59}"/>
          </ac:spMkLst>
        </pc:spChg>
        <pc:spChg chg="mod">
          <ac:chgData name="欣捷" userId="b965477fa0aef5e6" providerId="LiveId" clId="{B8503148-3430-4BBF-9FA0-B63B4740B922}" dt="2021-03-24T05:52:27.395" v="652" actId="1076"/>
          <ac:spMkLst>
            <pc:docMk/>
            <pc:sldMk cId="0" sldId="740"/>
            <ac:spMk id="81923" creationId="{4CA6A936-7504-4D54-9D74-20FE7CC31690}"/>
          </ac:spMkLst>
        </pc:spChg>
        <pc:spChg chg="mod">
          <ac:chgData name="欣捷" userId="b965477fa0aef5e6" providerId="LiveId" clId="{B8503148-3430-4BBF-9FA0-B63B4740B922}" dt="2021-03-24T05:52:30.295" v="653" actId="1076"/>
          <ac:spMkLst>
            <pc:docMk/>
            <pc:sldMk cId="0" sldId="740"/>
            <ac:spMk id="81925" creationId="{31991100-5392-42B7-97E6-82C616EFDADF}"/>
          </ac:spMkLst>
        </pc:spChg>
        <pc:spChg chg="mod">
          <ac:chgData name="欣捷" userId="b965477fa0aef5e6" providerId="LiveId" clId="{B8503148-3430-4BBF-9FA0-B63B4740B922}" dt="2021-03-24T05:52:30.295" v="653" actId="1076"/>
          <ac:spMkLst>
            <pc:docMk/>
            <pc:sldMk cId="0" sldId="740"/>
            <ac:spMk id="81927" creationId="{16EF4A9C-BB9C-40DB-9BCB-335236461252}"/>
          </ac:spMkLst>
        </pc:spChg>
        <pc:spChg chg="mod">
          <ac:chgData name="欣捷" userId="b965477fa0aef5e6" providerId="LiveId" clId="{B8503148-3430-4BBF-9FA0-B63B4740B922}" dt="2021-03-24T05:52:30.295" v="653" actId="1076"/>
          <ac:spMkLst>
            <pc:docMk/>
            <pc:sldMk cId="0" sldId="740"/>
            <ac:spMk id="81928" creationId="{9C1EE5F5-D739-4E30-B987-F37CC24689F8}"/>
          </ac:spMkLst>
        </pc:spChg>
        <pc:spChg chg="mod">
          <ac:chgData name="欣捷" userId="b965477fa0aef5e6" providerId="LiveId" clId="{B8503148-3430-4BBF-9FA0-B63B4740B922}" dt="2021-03-24T05:52:30.295" v="653" actId="1076"/>
          <ac:spMkLst>
            <pc:docMk/>
            <pc:sldMk cId="0" sldId="740"/>
            <ac:spMk id="81930" creationId="{FDFE83E8-2E5A-4081-9476-EFBA46EA3DBF}"/>
          </ac:spMkLst>
        </pc:spChg>
        <pc:spChg chg="mod">
          <ac:chgData name="欣捷" userId="b965477fa0aef5e6" providerId="LiveId" clId="{B8503148-3430-4BBF-9FA0-B63B4740B922}" dt="2021-03-24T05:52:30.295" v="653" actId="1076"/>
          <ac:spMkLst>
            <pc:docMk/>
            <pc:sldMk cId="0" sldId="740"/>
            <ac:spMk id="81931" creationId="{19790756-0B1F-413F-9018-2CDC7136AE3C}"/>
          </ac:spMkLst>
        </pc:spChg>
        <pc:spChg chg="mod">
          <ac:chgData name="欣捷" userId="b965477fa0aef5e6" providerId="LiveId" clId="{B8503148-3430-4BBF-9FA0-B63B4740B922}" dt="2021-03-24T05:52:30.295" v="653" actId="1076"/>
          <ac:spMkLst>
            <pc:docMk/>
            <pc:sldMk cId="0" sldId="740"/>
            <ac:spMk id="81932" creationId="{464E0F74-8E58-4AA0-BAB2-18AF550983AE}"/>
          </ac:spMkLst>
        </pc:spChg>
        <pc:spChg chg="mod">
          <ac:chgData name="欣捷" userId="b965477fa0aef5e6" providerId="LiveId" clId="{B8503148-3430-4BBF-9FA0-B63B4740B922}" dt="2021-03-24T05:53:22.510" v="666" actId="207"/>
          <ac:spMkLst>
            <pc:docMk/>
            <pc:sldMk cId="0" sldId="740"/>
            <ac:spMk id="81933" creationId="{A6926548-3305-41CC-87DB-04734DF3F316}"/>
          </ac:spMkLst>
        </pc:spChg>
        <pc:spChg chg="mod">
          <ac:chgData name="欣捷" userId="b965477fa0aef5e6" providerId="LiveId" clId="{B8503148-3430-4BBF-9FA0-B63B4740B922}" dt="2021-03-24T05:53:20.703" v="665" actId="207"/>
          <ac:spMkLst>
            <pc:docMk/>
            <pc:sldMk cId="0" sldId="740"/>
            <ac:spMk id="81934" creationId="{8F907FB4-1FDA-4F49-917B-994E996021D3}"/>
          </ac:spMkLst>
        </pc:spChg>
        <pc:spChg chg="mod">
          <ac:chgData name="欣捷" userId="b965477fa0aef5e6" providerId="LiveId" clId="{B8503148-3430-4BBF-9FA0-B63B4740B922}" dt="2021-03-24T05:52:30.295" v="653" actId="1076"/>
          <ac:spMkLst>
            <pc:docMk/>
            <pc:sldMk cId="0" sldId="740"/>
            <ac:spMk id="81935" creationId="{1F29FD38-489B-4609-B1BD-6811959E5121}"/>
          </ac:spMkLst>
        </pc:spChg>
        <pc:spChg chg="mod">
          <ac:chgData name="欣捷" userId="b965477fa0aef5e6" providerId="LiveId" clId="{B8503148-3430-4BBF-9FA0-B63B4740B922}" dt="2021-03-24T05:52:30.295" v="653" actId="1076"/>
          <ac:spMkLst>
            <pc:docMk/>
            <pc:sldMk cId="0" sldId="740"/>
            <ac:spMk id="81936" creationId="{86538988-7219-47FF-A1EF-7A5BDE3A5099}"/>
          </ac:spMkLst>
        </pc:spChg>
        <pc:spChg chg="mod">
          <ac:chgData name="欣捷" userId="b965477fa0aef5e6" providerId="LiveId" clId="{B8503148-3430-4BBF-9FA0-B63B4740B922}" dt="2021-03-24T05:52:30.295" v="653" actId="1076"/>
          <ac:spMkLst>
            <pc:docMk/>
            <pc:sldMk cId="0" sldId="740"/>
            <ac:spMk id="81937" creationId="{AD7ACA75-D1FE-4D48-A01A-6791EB9C0FF7}"/>
          </ac:spMkLst>
        </pc:spChg>
        <pc:spChg chg="mod">
          <ac:chgData name="欣捷" userId="b965477fa0aef5e6" providerId="LiveId" clId="{B8503148-3430-4BBF-9FA0-B63B4740B922}" dt="2021-03-24T05:52:30.295" v="653" actId="1076"/>
          <ac:spMkLst>
            <pc:docMk/>
            <pc:sldMk cId="0" sldId="740"/>
            <ac:spMk id="81939" creationId="{C840B89C-5F0E-40F6-A3CC-274492153C38}"/>
          </ac:spMkLst>
        </pc:spChg>
        <pc:spChg chg="mod">
          <ac:chgData name="欣捷" userId="b965477fa0aef5e6" providerId="LiveId" clId="{B8503148-3430-4BBF-9FA0-B63B4740B922}" dt="2021-03-24T05:52:30.295" v="653" actId="1076"/>
          <ac:spMkLst>
            <pc:docMk/>
            <pc:sldMk cId="0" sldId="740"/>
            <ac:spMk id="81940" creationId="{B759C1C8-145E-4F14-B685-2002EC5748DE}"/>
          </ac:spMkLst>
        </pc:spChg>
        <pc:spChg chg="mod">
          <ac:chgData name="欣捷" userId="b965477fa0aef5e6" providerId="LiveId" clId="{B8503148-3430-4BBF-9FA0-B63B4740B922}" dt="2021-03-24T05:52:30.295" v="653" actId="1076"/>
          <ac:spMkLst>
            <pc:docMk/>
            <pc:sldMk cId="0" sldId="740"/>
            <ac:spMk id="81941" creationId="{7DA9CFDB-8832-43F9-91C8-F3631232D401}"/>
          </ac:spMkLst>
        </pc:spChg>
        <pc:spChg chg="mod">
          <ac:chgData name="欣捷" userId="b965477fa0aef5e6" providerId="LiveId" clId="{B8503148-3430-4BBF-9FA0-B63B4740B922}" dt="2021-03-24T05:52:30.295" v="653" actId="1076"/>
          <ac:spMkLst>
            <pc:docMk/>
            <pc:sldMk cId="0" sldId="740"/>
            <ac:spMk id="81942" creationId="{C8F06845-1DCF-49B0-8893-7B32304A644C}"/>
          </ac:spMkLst>
        </pc:spChg>
        <pc:spChg chg="mod">
          <ac:chgData name="欣捷" userId="b965477fa0aef5e6" providerId="LiveId" clId="{B8503148-3430-4BBF-9FA0-B63B4740B922}" dt="2021-03-24T05:52:30.295" v="653" actId="1076"/>
          <ac:spMkLst>
            <pc:docMk/>
            <pc:sldMk cId="0" sldId="740"/>
            <ac:spMk id="81943" creationId="{6D349393-DA93-497A-B5A4-46FFC64BC63A}"/>
          </ac:spMkLst>
        </pc:spChg>
        <pc:spChg chg="mod">
          <ac:chgData name="欣捷" userId="b965477fa0aef5e6" providerId="LiveId" clId="{B8503148-3430-4BBF-9FA0-B63B4740B922}" dt="2021-03-24T05:52:30.295" v="653" actId="1076"/>
          <ac:spMkLst>
            <pc:docMk/>
            <pc:sldMk cId="0" sldId="740"/>
            <ac:spMk id="81944" creationId="{4B1111B4-409B-4CA8-9AC8-F6526F3C0D86}"/>
          </ac:spMkLst>
        </pc:spChg>
        <pc:spChg chg="mod">
          <ac:chgData name="欣捷" userId="b965477fa0aef5e6" providerId="LiveId" clId="{B8503148-3430-4BBF-9FA0-B63B4740B922}" dt="2021-03-24T05:52:30.295" v="653" actId="1076"/>
          <ac:spMkLst>
            <pc:docMk/>
            <pc:sldMk cId="0" sldId="740"/>
            <ac:spMk id="81945" creationId="{4AF74D29-4606-4B77-B6B6-E225E02A0C9B}"/>
          </ac:spMkLst>
        </pc:spChg>
        <pc:spChg chg="mod">
          <ac:chgData name="欣捷" userId="b965477fa0aef5e6" providerId="LiveId" clId="{B8503148-3430-4BBF-9FA0-B63B4740B922}" dt="2021-03-24T05:52:30.295" v="653" actId="1076"/>
          <ac:spMkLst>
            <pc:docMk/>
            <pc:sldMk cId="0" sldId="740"/>
            <ac:spMk id="81946" creationId="{B143FC39-7C77-40BE-9011-FA925162ED7F}"/>
          </ac:spMkLst>
        </pc:spChg>
        <pc:spChg chg="mod">
          <ac:chgData name="欣捷" userId="b965477fa0aef5e6" providerId="LiveId" clId="{B8503148-3430-4BBF-9FA0-B63B4740B922}" dt="2021-03-24T05:52:30.295" v="653" actId="1076"/>
          <ac:spMkLst>
            <pc:docMk/>
            <pc:sldMk cId="0" sldId="740"/>
            <ac:spMk id="81947" creationId="{EC2F576C-BE68-4A97-9166-DA939F0EE037}"/>
          </ac:spMkLst>
        </pc:spChg>
        <pc:grpChg chg="mod">
          <ac:chgData name="欣捷" userId="b965477fa0aef5e6" providerId="LiveId" clId="{B8503148-3430-4BBF-9FA0-B63B4740B922}" dt="2021-03-24T05:52:30.295" v="653" actId="1076"/>
          <ac:grpSpMkLst>
            <pc:docMk/>
            <pc:sldMk cId="0" sldId="740"/>
            <ac:grpSpMk id="81924" creationId="{147443E5-40B4-4EA0-ADE5-C9788BE1788D}"/>
          </ac:grpSpMkLst>
        </pc:grpChg>
        <pc:grpChg chg="mod">
          <ac:chgData name="欣捷" userId="b965477fa0aef5e6" providerId="LiveId" clId="{B8503148-3430-4BBF-9FA0-B63B4740B922}" dt="2021-03-24T05:52:30.295" v="653" actId="1076"/>
          <ac:grpSpMkLst>
            <pc:docMk/>
            <pc:sldMk cId="0" sldId="740"/>
            <ac:grpSpMk id="81926" creationId="{3D1685F7-161A-4161-A8FE-B4FCA0C7CA42}"/>
          </ac:grpSpMkLst>
        </pc:grpChg>
        <pc:grpChg chg="mod">
          <ac:chgData name="欣捷" userId="b965477fa0aef5e6" providerId="LiveId" clId="{B8503148-3430-4BBF-9FA0-B63B4740B922}" dt="2021-03-24T05:52:30.295" v="653" actId="1076"/>
          <ac:grpSpMkLst>
            <pc:docMk/>
            <pc:sldMk cId="0" sldId="740"/>
            <ac:grpSpMk id="81929" creationId="{6B66AF92-F19F-4D28-9173-40F85C50F790}"/>
          </ac:grpSpMkLst>
        </pc:grpChg>
        <pc:grpChg chg="mod">
          <ac:chgData name="欣捷" userId="b965477fa0aef5e6" providerId="LiveId" clId="{B8503148-3430-4BBF-9FA0-B63B4740B922}" dt="2021-03-24T05:52:30.295" v="653" actId="1076"/>
          <ac:grpSpMkLst>
            <pc:docMk/>
            <pc:sldMk cId="0" sldId="740"/>
            <ac:grpSpMk id="81938" creationId="{66EC45EF-6408-410B-AC40-67941DE036FA}"/>
          </ac:grpSpMkLst>
        </pc:grpChg>
        <pc:cxnChg chg="add del mod">
          <ac:chgData name="欣捷" userId="b965477fa0aef5e6" providerId="LiveId" clId="{B8503148-3430-4BBF-9FA0-B63B4740B922}" dt="2021-03-24T05:54:07.858" v="677" actId="478"/>
          <ac:cxnSpMkLst>
            <pc:docMk/>
            <pc:sldMk cId="0" sldId="740"/>
            <ac:cxnSpMk id="28" creationId="{7D48D8EC-D9D3-4E3A-BB88-2BD288D0C254}"/>
          </ac:cxnSpMkLst>
        </pc:cxnChg>
      </pc:sldChg>
      <pc:sldChg chg="addSp delSp modSp add del mod">
        <pc:chgData name="欣捷" userId="b965477fa0aef5e6" providerId="LiveId" clId="{B8503148-3430-4BBF-9FA0-B63B4740B922}" dt="2021-03-24T05:54:06.132" v="676" actId="478"/>
        <pc:sldMkLst>
          <pc:docMk/>
          <pc:sldMk cId="0" sldId="741"/>
        </pc:sldMkLst>
        <pc:spChg chg="mod">
          <ac:chgData name="欣捷" userId="b965477fa0aef5e6" providerId="LiveId" clId="{B8503148-3430-4BBF-9FA0-B63B4740B922}" dt="2021-03-24T05:41:21.831" v="589" actId="20577"/>
          <ac:spMkLst>
            <pc:docMk/>
            <pc:sldMk cId="0" sldId="741"/>
            <ac:spMk id="82946" creationId="{12A691DD-7EBB-4A5F-8B5A-58C988324E74}"/>
          </ac:spMkLst>
        </pc:spChg>
        <pc:spChg chg="add del mod">
          <ac:chgData name="欣捷" userId="b965477fa0aef5e6" providerId="LiveId" clId="{B8503148-3430-4BBF-9FA0-B63B4740B922}" dt="2021-03-24T05:52:56.615" v="663" actId="1076"/>
          <ac:spMkLst>
            <pc:docMk/>
            <pc:sldMk cId="0" sldId="741"/>
            <ac:spMk id="82949" creationId="{843E4E12-CA42-4D14-A944-AA1018A127CC}"/>
          </ac:spMkLst>
        </pc:spChg>
        <pc:spChg chg="add del mod">
          <ac:chgData name="欣捷" userId="b965477fa0aef5e6" providerId="LiveId" clId="{B8503148-3430-4BBF-9FA0-B63B4740B922}" dt="2021-03-24T05:52:56.615" v="663" actId="1076"/>
          <ac:spMkLst>
            <pc:docMk/>
            <pc:sldMk cId="0" sldId="741"/>
            <ac:spMk id="82951" creationId="{EEE9E5CA-F678-4E86-9B43-44A009FC34D8}"/>
          </ac:spMkLst>
        </pc:spChg>
        <pc:spChg chg="add del mod">
          <ac:chgData name="欣捷" userId="b965477fa0aef5e6" providerId="LiveId" clId="{B8503148-3430-4BBF-9FA0-B63B4740B922}" dt="2021-03-24T05:52:56.615" v="663" actId="1076"/>
          <ac:spMkLst>
            <pc:docMk/>
            <pc:sldMk cId="0" sldId="741"/>
            <ac:spMk id="82952" creationId="{4D8CD8D6-C4DA-479B-9BD1-93F3D82B63A8}"/>
          </ac:spMkLst>
        </pc:spChg>
        <pc:spChg chg="mod">
          <ac:chgData name="欣捷" userId="b965477fa0aef5e6" providerId="LiveId" clId="{B8503148-3430-4BBF-9FA0-B63B4740B922}" dt="2021-03-24T05:52:56.615" v="663" actId="1076"/>
          <ac:spMkLst>
            <pc:docMk/>
            <pc:sldMk cId="0" sldId="741"/>
            <ac:spMk id="82954" creationId="{9C4995F7-DBDE-40A3-9673-96E45A5DE53F}"/>
          </ac:spMkLst>
        </pc:spChg>
        <pc:spChg chg="mod">
          <ac:chgData name="欣捷" userId="b965477fa0aef5e6" providerId="LiveId" clId="{B8503148-3430-4BBF-9FA0-B63B4740B922}" dt="2021-03-24T05:52:56.615" v="663" actId="1076"/>
          <ac:spMkLst>
            <pc:docMk/>
            <pc:sldMk cId="0" sldId="741"/>
            <ac:spMk id="82955" creationId="{61691508-C8C4-44FA-9F54-EB006FFD6D9D}"/>
          </ac:spMkLst>
        </pc:spChg>
        <pc:spChg chg="mod">
          <ac:chgData name="欣捷" userId="b965477fa0aef5e6" providerId="LiveId" clId="{B8503148-3430-4BBF-9FA0-B63B4740B922}" dt="2021-03-24T05:52:56.615" v="663" actId="1076"/>
          <ac:spMkLst>
            <pc:docMk/>
            <pc:sldMk cId="0" sldId="741"/>
            <ac:spMk id="82956" creationId="{8E70CC53-5C78-4A92-BF41-209A7CF0C96E}"/>
          </ac:spMkLst>
        </pc:spChg>
        <pc:spChg chg="mod">
          <ac:chgData name="欣捷" userId="b965477fa0aef5e6" providerId="LiveId" clId="{B8503148-3430-4BBF-9FA0-B63B4740B922}" dt="2021-03-24T05:53:27.853" v="668" actId="207"/>
          <ac:spMkLst>
            <pc:docMk/>
            <pc:sldMk cId="0" sldId="741"/>
            <ac:spMk id="82957" creationId="{D832120E-6A4F-4866-8763-EDF4483BA91E}"/>
          </ac:spMkLst>
        </pc:spChg>
        <pc:spChg chg="mod">
          <ac:chgData name="欣捷" userId="b965477fa0aef5e6" providerId="LiveId" clId="{B8503148-3430-4BBF-9FA0-B63B4740B922}" dt="2021-03-24T05:53:25.861" v="667" actId="207"/>
          <ac:spMkLst>
            <pc:docMk/>
            <pc:sldMk cId="0" sldId="741"/>
            <ac:spMk id="82958" creationId="{CABDAE8F-9478-40D2-8EEA-14D8CEF167D4}"/>
          </ac:spMkLst>
        </pc:spChg>
        <pc:spChg chg="mod">
          <ac:chgData name="欣捷" userId="b965477fa0aef5e6" providerId="LiveId" clId="{B8503148-3430-4BBF-9FA0-B63B4740B922}" dt="2021-03-24T05:52:56.615" v="663" actId="1076"/>
          <ac:spMkLst>
            <pc:docMk/>
            <pc:sldMk cId="0" sldId="741"/>
            <ac:spMk id="82959" creationId="{7FBBD768-18A9-4CC4-955A-83808E880C34}"/>
          </ac:spMkLst>
        </pc:spChg>
        <pc:spChg chg="mod">
          <ac:chgData name="欣捷" userId="b965477fa0aef5e6" providerId="LiveId" clId="{B8503148-3430-4BBF-9FA0-B63B4740B922}" dt="2021-03-24T05:52:56.615" v="663" actId="1076"/>
          <ac:spMkLst>
            <pc:docMk/>
            <pc:sldMk cId="0" sldId="741"/>
            <ac:spMk id="82960" creationId="{B6D585F6-4FA9-494F-BAFB-67CC217A2158}"/>
          </ac:spMkLst>
        </pc:spChg>
        <pc:spChg chg="mod">
          <ac:chgData name="欣捷" userId="b965477fa0aef5e6" providerId="LiveId" clId="{B8503148-3430-4BBF-9FA0-B63B4740B922}" dt="2021-03-24T05:52:56.615" v="663" actId="1076"/>
          <ac:spMkLst>
            <pc:docMk/>
            <pc:sldMk cId="0" sldId="741"/>
            <ac:spMk id="82961" creationId="{D330DB3C-88D3-4DD8-8F64-0C951E80E8DA}"/>
          </ac:spMkLst>
        </pc:spChg>
        <pc:spChg chg="mod">
          <ac:chgData name="欣捷" userId="b965477fa0aef5e6" providerId="LiveId" clId="{B8503148-3430-4BBF-9FA0-B63B4740B922}" dt="2021-03-24T05:52:56.615" v="663" actId="1076"/>
          <ac:spMkLst>
            <pc:docMk/>
            <pc:sldMk cId="0" sldId="741"/>
            <ac:spMk id="82963" creationId="{D7A8A3DA-42C0-4C3B-AD3A-462D85BCD705}"/>
          </ac:spMkLst>
        </pc:spChg>
        <pc:spChg chg="mod">
          <ac:chgData name="欣捷" userId="b965477fa0aef5e6" providerId="LiveId" clId="{B8503148-3430-4BBF-9FA0-B63B4740B922}" dt="2021-03-24T05:52:56.615" v="663" actId="1076"/>
          <ac:spMkLst>
            <pc:docMk/>
            <pc:sldMk cId="0" sldId="741"/>
            <ac:spMk id="82964" creationId="{03C99F86-E630-42DF-87B3-A1B1F2FDB933}"/>
          </ac:spMkLst>
        </pc:spChg>
        <pc:spChg chg="mod">
          <ac:chgData name="欣捷" userId="b965477fa0aef5e6" providerId="LiveId" clId="{B8503148-3430-4BBF-9FA0-B63B4740B922}" dt="2021-03-24T05:52:56.615" v="663" actId="1076"/>
          <ac:spMkLst>
            <pc:docMk/>
            <pc:sldMk cId="0" sldId="741"/>
            <ac:spMk id="82965" creationId="{DF7855E5-070D-43D8-9015-001AB8876170}"/>
          </ac:spMkLst>
        </pc:spChg>
        <pc:spChg chg="mod">
          <ac:chgData name="欣捷" userId="b965477fa0aef5e6" providerId="LiveId" clId="{B8503148-3430-4BBF-9FA0-B63B4740B922}" dt="2021-03-24T05:52:56.615" v="663" actId="1076"/>
          <ac:spMkLst>
            <pc:docMk/>
            <pc:sldMk cId="0" sldId="741"/>
            <ac:spMk id="82966" creationId="{1548F403-ADB9-481C-B40E-625C87706D36}"/>
          </ac:spMkLst>
        </pc:spChg>
        <pc:spChg chg="mod">
          <ac:chgData name="欣捷" userId="b965477fa0aef5e6" providerId="LiveId" clId="{B8503148-3430-4BBF-9FA0-B63B4740B922}" dt="2021-03-24T05:52:56.615" v="663" actId="1076"/>
          <ac:spMkLst>
            <pc:docMk/>
            <pc:sldMk cId="0" sldId="741"/>
            <ac:spMk id="82967" creationId="{04BDA597-AAB3-4992-AB33-6B7D37F0EED5}"/>
          </ac:spMkLst>
        </pc:spChg>
        <pc:spChg chg="mod">
          <ac:chgData name="欣捷" userId="b965477fa0aef5e6" providerId="LiveId" clId="{B8503148-3430-4BBF-9FA0-B63B4740B922}" dt="2021-03-24T05:52:56.615" v="663" actId="1076"/>
          <ac:spMkLst>
            <pc:docMk/>
            <pc:sldMk cId="0" sldId="741"/>
            <ac:spMk id="82968" creationId="{98A3BBEA-730B-4443-B4FF-3B6CFA051954}"/>
          </ac:spMkLst>
        </pc:spChg>
        <pc:spChg chg="mod">
          <ac:chgData name="欣捷" userId="b965477fa0aef5e6" providerId="LiveId" clId="{B8503148-3430-4BBF-9FA0-B63B4740B922}" dt="2021-03-24T05:52:56.615" v="663" actId="1076"/>
          <ac:spMkLst>
            <pc:docMk/>
            <pc:sldMk cId="0" sldId="741"/>
            <ac:spMk id="82969" creationId="{6425CEB0-0A36-454A-8EBA-7794B3D02612}"/>
          </ac:spMkLst>
        </pc:spChg>
        <pc:spChg chg="mod">
          <ac:chgData name="欣捷" userId="b965477fa0aef5e6" providerId="LiveId" clId="{B8503148-3430-4BBF-9FA0-B63B4740B922}" dt="2021-03-24T05:52:56.615" v="663" actId="1076"/>
          <ac:spMkLst>
            <pc:docMk/>
            <pc:sldMk cId="0" sldId="741"/>
            <ac:spMk id="82970" creationId="{29CD2A2E-E152-4556-83EE-171CF7F6B92F}"/>
          </ac:spMkLst>
        </pc:spChg>
        <pc:spChg chg="mod">
          <ac:chgData name="欣捷" userId="b965477fa0aef5e6" providerId="LiveId" clId="{B8503148-3430-4BBF-9FA0-B63B4740B922}" dt="2021-03-24T05:52:56.615" v="663" actId="1076"/>
          <ac:spMkLst>
            <pc:docMk/>
            <pc:sldMk cId="0" sldId="741"/>
            <ac:spMk id="82971" creationId="{F3B6CC2C-C0CE-41B6-8A19-FD705742326D}"/>
          </ac:spMkLst>
        </pc:spChg>
        <pc:grpChg chg="add del mod">
          <ac:chgData name="欣捷" userId="b965477fa0aef5e6" providerId="LiveId" clId="{B8503148-3430-4BBF-9FA0-B63B4740B922}" dt="2021-03-24T05:52:56.615" v="663" actId="1076"/>
          <ac:grpSpMkLst>
            <pc:docMk/>
            <pc:sldMk cId="0" sldId="741"/>
            <ac:grpSpMk id="82948" creationId="{06235738-FAEA-4535-866F-5FA3083FBE20}"/>
          </ac:grpSpMkLst>
        </pc:grpChg>
        <pc:grpChg chg="add del mod">
          <ac:chgData name="欣捷" userId="b965477fa0aef5e6" providerId="LiveId" clId="{B8503148-3430-4BBF-9FA0-B63B4740B922}" dt="2021-03-24T05:52:56.615" v="663" actId="1076"/>
          <ac:grpSpMkLst>
            <pc:docMk/>
            <pc:sldMk cId="0" sldId="741"/>
            <ac:grpSpMk id="82950" creationId="{5FEE5F74-0170-42EE-A3C8-7CF06E38B18B}"/>
          </ac:grpSpMkLst>
        </pc:grpChg>
        <pc:grpChg chg="mod">
          <ac:chgData name="欣捷" userId="b965477fa0aef5e6" providerId="LiveId" clId="{B8503148-3430-4BBF-9FA0-B63B4740B922}" dt="2021-03-24T05:52:56.615" v="663" actId="1076"/>
          <ac:grpSpMkLst>
            <pc:docMk/>
            <pc:sldMk cId="0" sldId="741"/>
            <ac:grpSpMk id="82953" creationId="{E610C3A1-2860-4DA6-ADCE-3F18B2ADE3F7}"/>
          </ac:grpSpMkLst>
        </pc:grpChg>
        <pc:grpChg chg="mod">
          <ac:chgData name="欣捷" userId="b965477fa0aef5e6" providerId="LiveId" clId="{B8503148-3430-4BBF-9FA0-B63B4740B922}" dt="2021-03-24T05:52:56.615" v="663" actId="1076"/>
          <ac:grpSpMkLst>
            <pc:docMk/>
            <pc:sldMk cId="0" sldId="741"/>
            <ac:grpSpMk id="82962" creationId="{5F27E594-AFC2-42AF-929D-BF03C067B054}"/>
          </ac:grpSpMkLst>
        </pc:grpChg>
        <pc:cxnChg chg="add del mod">
          <ac:chgData name="欣捷" userId="b965477fa0aef5e6" providerId="LiveId" clId="{B8503148-3430-4BBF-9FA0-B63B4740B922}" dt="2021-03-24T05:54:06.132" v="676" actId="478"/>
          <ac:cxnSpMkLst>
            <pc:docMk/>
            <pc:sldMk cId="0" sldId="741"/>
            <ac:cxnSpMk id="28" creationId="{2053A498-473A-4B35-8386-D68BBFC32776}"/>
          </ac:cxnSpMkLst>
        </pc:cxnChg>
      </pc:sldChg>
      <pc:sldChg chg="modSp add del mod">
        <pc:chgData name="欣捷" userId="b965477fa0aef5e6" providerId="LiveId" clId="{B8503148-3430-4BBF-9FA0-B63B4740B922}" dt="2021-03-24T06:04:14.056" v="856" actId="27636"/>
        <pc:sldMkLst>
          <pc:docMk/>
          <pc:sldMk cId="0" sldId="742"/>
        </pc:sldMkLst>
        <pc:spChg chg="mod">
          <ac:chgData name="欣捷" userId="b965477fa0aef5e6" providerId="LiveId" clId="{B8503148-3430-4BBF-9FA0-B63B4740B922}" dt="2021-03-24T05:41:24.052" v="590" actId="20577"/>
          <ac:spMkLst>
            <pc:docMk/>
            <pc:sldMk cId="0" sldId="742"/>
            <ac:spMk id="83970" creationId="{89F8EDCD-16D4-43CD-8540-210DD73F0849}"/>
          </ac:spMkLst>
        </pc:spChg>
        <pc:spChg chg="mod">
          <ac:chgData name="欣捷" userId="b965477fa0aef5e6" providerId="LiveId" clId="{B8503148-3430-4BBF-9FA0-B63B4740B922}" dt="2021-03-24T06:04:14.056" v="856" actId="27636"/>
          <ac:spMkLst>
            <pc:docMk/>
            <pc:sldMk cId="0" sldId="742"/>
            <ac:spMk id="83971" creationId="{648D6534-D653-474C-A90E-219B85773001}"/>
          </ac:spMkLst>
        </pc:spChg>
      </pc:sldChg>
      <pc:sldChg chg="addSp delSp modSp add del mod modClrScheme chgLayout">
        <pc:chgData name="欣捷" userId="b965477fa0aef5e6" providerId="LiveId" clId="{B8503148-3430-4BBF-9FA0-B63B4740B922}" dt="2021-03-24T05:58:02.739" v="736" actId="20577"/>
        <pc:sldMkLst>
          <pc:docMk/>
          <pc:sldMk cId="0" sldId="743"/>
        </pc:sldMkLst>
        <pc:spChg chg="mod ord">
          <ac:chgData name="欣捷" userId="b965477fa0aef5e6" providerId="LiveId" clId="{B8503148-3430-4BBF-9FA0-B63B4740B922}" dt="2021-03-24T05:54:33.189" v="684" actId="700"/>
          <ac:spMkLst>
            <pc:docMk/>
            <pc:sldMk cId="0" sldId="743"/>
            <ac:spMk id="84994" creationId="{507E8D20-E5CB-425C-B53E-143CB28CEA45}"/>
          </ac:spMkLst>
        </pc:spChg>
        <pc:spChg chg="mod ord">
          <ac:chgData name="欣捷" userId="b965477fa0aef5e6" providerId="LiveId" clId="{B8503148-3430-4BBF-9FA0-B63B4740B922}" dt="2021-03-24T05:58:02.739" v="736" actId="20577"/>
          <ac:spMkLst>
            <pc:docMk/>
            <pc:sldMk cId="0" sldId="743"/>
            <ac:spMk id="84995" creationId="{62AF09F9-CCDF-4183-8541-DD9786E374FC}"/>
          </ac:spMkLst>
        </pc:spChg>
        <pc:graphicFrameChg chg="add mod modGraphic">
          <ac:chgData name="欣捷" userId="b965477fa0aef5e6" providerId="LiveId" clId="{B8503148-3430-4BBF-9FA0-B63B4740B922}" dt="2021-03-24T05:57:31.331" v="732" actId="122"/>
          <ac:graphicFrameMkLst>
            <pc:docMk/>
            <pc:sldMk cId="0" sldId="743"/>
            <ac:graphicFrameMk id="5" creationId="{F3CA510F-D33B-446F-A1A3-0243EB5CC57F}"/>
          </ac:graphicFrameMkLst>
        </pc:graphicFrameChg>
        <pc:graphicFrameChg chg="del">
          <ac:chgData name="欣捷" userId="b965477fa0aef5e6" providerId="LiveId" clId="{B8503148-3430-4BBF-9FA0-B63B4740B922}" dt="2021-03-24T05:54:31.528" v="683" actId="21"/>
          <ac:graphicFrameMkLst>
            <pc:docMk/>
            <pc:sldMk cId="0" sldId="743"/>
            <ac:graphicFrameMk id="496644" creationId="{6D13CE00-7154-46AC-BB20-8D9DC25D50E7}"/>
          </ac:graphicFrameMkLst>
        </pc:graphicFrameChg>
      </pc:sldChg>
      <pc:sldChg chg="addSp delSp modSp add del mod modClrScheme chgLayout">
        <pc:chgData name="欣捷" userId="b965477fa0aef5e6" providerId="LiveId" clId="{B8503148-3430-4BBF-9FA0-B63B4740B922}" dt="2021-03-24T05:58:06.678" v="738" actId="20577"/>
        <pc:sldMkLst>
          <pc:docMk/>
          <pc:sldMk cId="0" sldId="744"/>
        </pc:sldMkLst>
        <pc:spChg chg="mod ord">
          <ac:chgData name="欣捷" userId="b965477fa0aef5e6" providerId="LiveId" clId="{B8503148-3430-4BBF-9FA0-B63B4740B922}" dt="2021-03-24T05:54:57.137" v="691" actId="700"/>
          <ac:spMkLst>
            <pc:docMk/>
            <pc:sldMk cId="0" sldId="744"/>
            <ac:spMk id="86018" creationId="{FD2FEE1E-D16D-4DBA-AC9D-019072F16C7A}"/>
          </ac:spMkLst>
        </pc:spChg>
        <pc:spChg chg="mod ord">
          <ac:chgData name="欣捷" userId="b965477fa0aef5e6" providerId="LiveId" clId="{B8503148-3430-4BBF-9FA0-B63B4740B922}" dt="2021-03-24T05:58:06.678" v="738" actId="20577"/>
          <ac:spMkLst>
            <pc:docMk/>
            <pc:sldMk cId="0" sldId="744"/>
            <ac:spMk id="86019" creationId="{EE777644-DFCD-41CD-95E1-CC9E9DAD0F60}"/>
          </ac:spMkLst>
        </pc:spChg>
        <pc:spChg chg="mod ord">
          <ac:chgData name="欣捷" userId="b965477fa0aef5e6" providerId="LiveId" clId="{B8503148-3430-4BBF-9FA0-B63B4740B922}" dt="2021-03-24T05:57:52.725" v="735" actId="1076"/>
          <ac:spMkLst>
            <pc:docMk/>
            <pc:sldMk cId="0" sldId="744"/>
            <ac:spMk id="497714" creationId="{00920332-3F7F-4FF8-A8C0-69C944CD08B5}"/>
          </ac:spMkLst>
        </pc:spChg>
        <pc:graphicFrameChg chg="add del mod modGraphic">
          <ac:chgData name="欣捷" userId="b965477fa0aef5e6" providerId="LiveId" clId="{B8503148-3430-4BBF-9FA0-B63B4740B922}" dt="2021-03-24T05:57:01.076" v="720" actId="478"/>
          <ac:graphicFrameMkLst>
            <pc:docMk/>
            <pc:sldMk cId="0" sldId="744"/>
            <ac:graphicFrameMk id="6" creationId="{E98B30BF-5E9F-4FD3-8579-A5AA8403C823}"/>
          </ac:graphicFrameMkLst>
        </pc:graphicFrameChg>
        <pc:graphicFrameChg chg="add del mod">
          <ac:chgData name="欣捷" userId="b965477fa0aef5e6" providerId="LiveId" clId="{B8503148-3430-4BBF-9FA0-B63B4740B922}" dt="2021-03-24T05:56:42.165" v="714"/>
          <ac:graphicFrameMkLst>
            <pc:docMk/>
            <pc:sldMk cId="0" sldId="744"/>
            <ac:graphicFrameMk id="7" creationId="{E80006FF-04D1-4BF6-8706-57339BA0E8D0}"/>
          </ac:graphicFrameMkLst>
        </pc:graphicFrameChg>
        <pc:graphicFrameChg chg="add mod ord modGraphic">
          <ac:chgData name="欣捷" userId="b965477fa0aef5e6" providerId="LiveId" clId="{B8503148-3430-4BBF-9FA0-B63B4740B922}" dt="2021-03-24T05:57:40.539" v="734" actId="167"/>
          <ac:graphicFrameMkLst>
            <pc:docMk/>
            <pc:sldMk cId="0" sldId="744"/>
            <ac:graphicFrameMk id="8" creationId="{377AF6CE-4B78-4469-BBBB-0EDC17D20304}"/>
          </ac:graphicFrameMkLst>
        </pc:graphicFrameChg>
        <pc:graphicFrameChg chg="del">
          <ac:chgData name="欣捷" userId="b965477fa0aef5e6" providerId="LiveId" clId="{B8503148-3430-4BBF-9FA0-B63B4740B922}" dt="2021-03-24T05:54:55.463" v="690" actId="21"/>
          <ac:graphicFrameMkLst>
            <pc:docMk/>
            <pc:sldMk cId="0" sldId="744"/>
            <ac:graphicFrameMk id="497668" creationId="{FEC6DB57-4B1C-4CF4-B27C-08281B9565D8}"/>
          </ac:graphicFrameMkLst>
        </pc:graphicFrameChg>
      </pc:sldChg>
      <pc:sldChg chg="modSp add del mod">
        <pc:chgData name="欣捷" userId="b965477fa0aef5e6" providerId="LiveId" clId="{B8503148-3430-4BBF-9FA0-B63B4740B922}" dt="2021-03-24T05:58:14.979" v="739" actId="2710"/>
        <pc:sldMkLst>
          <pc:docMk/>
          <pc:sldMk cId="0" sldId="745"/>
        </pc:sldMkLst>
        <pc:spChg chg="mod">
          <ac:chgData name="欣捷" userId="b965477fa0aef5e6" providerId="LiveId" clId="{B8503148-3430-4BBF-9FA0-B63B4740B922}" dt="2021-03-24T05:41:41.859" v="595" actId="20577"/>
          <ac:spMkLst>
            <pc:docMk/>
            <pc:sldMk cId="0" sldId="745"/>
            <ac:spMk id="87042" creationId="{815F1F62-8C39-4C6B-B043-0618209E6AED}"/>
          </ac:spMkLst>
        </pc:spChg>
        <pc:spChg chg="mod">
          <ac:chgData name="欣捷" userId="b965477fa0aef5e6" providerId="LiveId" clId="{B8503148-3430-4BBF-9FA0-B63B4740B922}" dt="2021-03-24T05:58:14.979" v="739" actId="2710"/>
          <ac:spMkLst>
            <pc:docMk/>
            <pc:sldMk cId="0" sldId="745"/>
            <ac:spMk id="87043" creationId="{60962B58-EA86-44AA-B557-99155DFBC806}"/>
          </ac:spMkLst>
        </pc:spChg>
      </pc:sldChg>
      <pc:sldChg chg="addSp delSp modSp add del mod">
        <pc:chgData name="欣捷" userId="b965477fa0aef5e6" providerId="LiveId" clId="{B8503148-3430-4BBF-9FA0-B63B4740B922}" dt="2021-03-24T05:54:16.450" v="680" actId="478"/>
        <pc:sldMkLst>
          <pc:docMk/>
          <pc:sldMk cId="0" sldId="746"/>
        </pc:sldMkLst>
        <pc:spChg chg="mod">
          <ac:chgData name="欣捷" userId="b965477fa0aef5e6" providerId="LiveId" clId="{B8503148-3430-4BBF-9FA0-B63B4740B922}" dt="2021-03-24T05:53:39.033" v="670"/>
          <ac:spMkLst>
            <pc:docMk/>
            <pc:sldMk cId="0" sldId="746"/>
            <ac:spMk id="31" creationId="{00B25FCA-D132-4698-91CD-9DC7962B5A70}"/>
          </ac:spMkLst>
        </pc:spChg>
        <pc:spChg chg="mod">
          <ac:chgData name="欣捷" userId="b965477fa0aef5e6" providerId="LiveId" clId="{B8503148-3430-4BBF-9FA0-B63B4740B922}" dt="2021-03-24T05:53:39.033" v="670"/>
          <ac:spMkLst>
            <pc:docMk/>
            <pc:sldMk cId="0" sldId="746"/>
            <ac:spMk id="32" creationId="{932A9BFF-18F0-4648-878C-DCDCAFA9C952}"/>
          </ac:spMkLst>
        </pc:spChg>
        <pc:spChg chg="mod">
          <ac:chgData name="欣捷" userId="b965477fa0aef5e6" providerId="LiveId" clId="{B8503148-3430-4BBF-9FA0-B63B4740B922}" dt="2021-03-24T05:53:39.033" v="670"/>
          <ac:spMkLst>
            <pc:docMk/>
            <pc:sldMk cId="0" sldId="746"/>
            <ac:spMk id="33" creationId="{E78BC446-CA05-44FA-AC00-B0ABD2BA6407}"/>
          </ac:spMkLst>
        </pc:spChg>
        <pc:spChg chg="mod">
          <ac:chgData name="欣捷" userId="b965477fa0aef5e6" providerId="LiveId" clId="{B8503148-3430-4BBF-9FA0-B63B4740B922}" dt="2021-03-24T05:53:39.033" v="670"/>
          <ac:spMkLst>
            <pc:docMk/>
            <pc:sldMk cId="0" sldId="746"/>
            <ac:spMk id="34" creationId="{6DFDA011-7925-43FE-BDD3-F71C1CC31065}"/>
          </ac:spMkLst>
        </pc:spChg>
        <pc:spChg chg="mod">
          <ac:chgData name="欣捷" userId="b965477fa0aef5e6" providerId="LiveId" clId="{B8503148-3430-4BBF-9FA0-B63B4740B922}" dt="2021-03-24T05:53:39.033" v="670"/>
          <ac:spMkLst>
            <pc:docMk/>
            <pc:sldMk cId="0" sldId="746"/>
            <ac:spMk id="35" creationId="{66784DA1-E406-4AE0-9465-B1906630AA03}"/>
          </ac:spMkLst>
        </pc:spChg>
        <pc:spChg chg="mod">
          <ac:chgData name="欣捷" userId="b965477fa0aef5e6" providerId="LiveId" clId="{B8503148-3430-4BBF-9FA0-B63B4740B922}" dt="2021-03-24T05:53:39.033" v="670"/>
          <ac:spMkLst>
            <pc:docMk/>
            <pc:sldMk cId="0" sldId="746"/>
            <ac:spMk id="36" creationId="{A713DBC1-0B12-49FB-A840-09CCE0C24C31}"/>
          </ac:spMkLst>
        </pc:spChg>
        <pc:spChg chg="mod">
          <ac:chgData name="欣捷" userId="b965477fa0aef5e6" providerId="LiveId" clId="{B8503148-3430-4BBF-9FA0-B63B4740B922}" dt="2021-03-24T05:53:39.033" v="670"/>
          <ac:spMkLst>
            <pc:docMk/>
            <pc:sldMk cId="0" sldId="746"/>
            <ac:spMk id="37" creationId="{7520295C-7982-4253-A921-55BA7C3AD3A3}"/>
          </ac:spMkLst>
        </pc:spChg>
        <pc:spChg chg="mod">
          <ac:chgData name="欣捷" userId="b965477fa0aef5e6" providerId="LiveId" clId="{B8503148-3430-4BBF-9FA0-B63B4740B922}" dt="2021-03-24T05:53:39.033" v="670"/>
          <ac:spMkLst>
            <pc:docMk/>
            <pc:sldMk cId="0" sldId="746"/>
            <ac:spMk id="38" creationId="{EA69C739-AD2C-41E7-B842-E66F18F80AB2}"/>
          </ac:spMkLst>
        </pc:spChg>
        <pc:spChg chg="mod">
          <ac:chgData name="欣捷" userId="b965477fa0aef5e6" providerId="LiveId" clId="{B8503148-3430-4BBF-9FA0-B63B4740B922}" dt="2021-03-24T05:53:39.033" v="670"/>
          <ac:spMkLst>
            <pc:docMk/>
            <pc:sldMk cId="0" sldId="746"/>
            <ac:spMk id="39" creationId="{C8877204-8D9F-47E5-8A6E-4F230C79A1CF}"/>
          </ac:spMkLst>
        </pc:spChg>
        <pc:spChg chg="add del mod">
          <ac:chgData name="欣捷" userId="b965477fa0aef5e6" providerId="LiveId" clId="{B8503148-3430-4BBF-9FA0-B63B4740B922}" dt="2021-03-24T05:53:39.939" v="671"/>
          <ac:spMkLst>
            <pc:docMk/>
            <pc:sldMk cId="0" sldId="746"/>
            <ac:spMk id="40" creationId="{9D55B5A3-B8D5-4665-A888-F7BDB0F4E334}"/>
          </ac:spMkLst>
        </pc:spChg>
        <pc:spChg chg="mod">
          <ac:chgData name="欣捷" userId="b965477fa0aef5e6" providerId="LiveId" clId="{B8503148-3430-4BBF-9FA0-B63B4740B922}" dt="2021-03-24T05:53:39.033" v="670"/>
          <ac:spMkLst>
            <pc:docMk/>
            <pc:sldMk cId="0" sldId="746"/>
            <ac:spMk id="43" creationId="{B4141444-4A4E-4800-88DE-7D0317783AE1}"/>
          </ac:spMkLst>
        </pc:spChg>
        <pc:spChg chg="mod">
          <ac:chgData name="欣捷" userId="b965477fa0aef5e6" providerId="LiveId" clId="{B8503148-3430-4BBF-9FA0-B63B4740B922}" dt="2021-03-24T05:53:39.033" v="670"/>
          <ac:spMkLst>
            <pc:docMk/>
            <pc:sldMk cId="0" sldId="746"/>
            <ac:spMk id="44" creationId="{E4219F11-97A8-4DCE-8A52-DB37DD0B3758}"/>
          </ac:spMkLst>
        </pc:spChg>
        <pc:spChg chg="mod">
          <ac:chgData name="欣捷" userId="b965477fa0aef5e6" providerId="LiveId" clId="{B8503148-3430-4BBF-9FA0-B63B4740B922}" dt="2021-03-24T05:53:39.033" v="670"/>
          <ac:spMkLst>
            <pc:docMk/>
            <pc:sldMk cId="0" sldId="746"/>
            <ac:spMk id="45" creationId="{96C39B59-D518-43CD-95FF-35C769440F94}"/>
          </ac:spMkLst>
        </pc:spChg>
        <pc:spChg chg="mod">
          <ac:chgData name="欣捷" userId="b965477fa0aef5e6" providerId="LiveId" clId="{B8503148-3430-4BBF-9FA0-B63B4740B922}" dt="2021-03-24T05:53:39.033" v="670"/>
          <ac:spMkLst>
            <pc:docMk/>
            <pc:sldMk cId="0" sldId="746"/>
            <ac:spMk id="46" creationId="{51449B67-7467-4338-ABA7-865E77819605}"/>
          </ac:spMkLst>
        </pc:spChg>
        <pc:spChg chg="mod">
          <ac:chgData name="欣捷" userId="b965477fa0aef5e6" providerId="LiveId" clId="{B8503148-3430-4BBF-9FA0-B63B4740B922}" dt="2021-03-24T05:53:39.033" v="670"/>
          <ac:spMkLst>
            <pc:docMk/>
            <pc:sldMk cId="0" sldId="746"/>
            <ac:spMk id="47" creationId="{36BCB598-CA6A-4FF7-8536-EC0C7CA8D47E}"/>
          </ac:spMkLst>
        </pc:spChg>
        <pc:spChg chg="mod">
          <ac:chgData name="欣捷" userId="b965477fa0aef5e6" providerId="LiveId" clId="{B8503148-3430-4BBF-9FA0-B63B4740B922}" dt="2021-03-24T05:53:39.033" v="670"/>
          <ac:spMkLst>
            <pc:docMk/>
            <pc:sldMk cId="0" sldId="746"/>
            <ac:spMk id="48" creationId="{EAFAE9E2-89E6-40AF-B606-A44B2CAB2D5D}"/>
          </ac:spMkLst>
        </pc:spChg>
        <pc:spChg chg="mod">
          <ac:chgData name="欣捷" userId="b965477fa0aef5e6" providerId="LiveId" clId="{B8503148-3430-4BBF-9FA0-B63B4740B922}" dt="2021-03-24T05:53:39.033" v="670"/>
          <ac:spMkLst>
            <pc:docMk/>
            <pc:sldMk cId="0" sldId="746"/>
            <ac:spMk id="49" creationId="{B0B67EBE-346E-4DBA-BD83-136CFCDFC156}"/>
          </ac:spMkLst>
        </pc:spChg>
        <pc:spChg chg="mod">
          <ac:chgData name="欣捷" userId="b965477fa0aef5e6" providerId="LiveId" clId="{B8503148-3430-4BBF-9FA0-B63B4740B922}" dt="2021-03-24T05:53:39.033" v="670"/>
          <ac:spMkLst>
            <pc:docMk/>
            <pc:sldMk cId="0" sldId="746"/>
            <ac:spMk id="50" creationId="{CF937390-37ED-4BDA-8C37-9D75F1C736A9}"/>
          </ac:spMkLst>
        </pc:spChg>
        <pc:spChg chg="add del mod">
          <ac:chgData name="欣捷" userId="b965477fa0aef5e6" providerId="LiveId" clId="{B8503148-3430-4BBF-9FA0-B63B4740B922}" dt="2021-03-24T05:53:39.939" v="671"/>
          <ac:spMkLst>
            <pc:docMk/>
            <pc:sldMk cId="0" sldId="746"/>
            <ac:spMk id="51" creationId="{6E4FCB7A-1D4F-4EAB-8A94-0BFFFD5BE113}"/>
          </ac:spMkLst>
        </pc:spChg>
        <pc:spChg chg="add del mod">
          <ac:chgData name="欣捷" userId="b965477fa0aef5e6" providerId="LiveId" clId="{B8503148-3430-4BBF-9FA0-B63B4740B922}" dt="2021-03-24T05:53:39.939" v="671"/>
          <ac:spMkLst>
            <pc:docMk/>
            <pc:sldMk cId="0" sldId="746"/>
            <ac:spMk id="52" creationId="{33655567-4AF7-4ACE-9056-D298D075451B}"/>
          </ac:spMkLst>
        </pc:spChg>
        <pc:spChg chg="mod">
          <ac:chgData name="欣捷" userId="b965477fa0aef5e6" providerId="LiveId" clId="{B8503148-3430-4BBF-9FA0-B63B4740B922}" dt="2021-03-24T05:41:51.283" v="597" actId="20577"/>
          <ac:spMkLst>
            <pc:docMk/>
            <pc:sldMk cId="0" sldId="746"/>
            <ac:spMk id="88066" creationId="{6DB27849-9242-4997-A3F5-460B5F6AF10C}"/>
          </ac:spMkLst>
        </pc:spChg>
        <pc:spChg chg="mod">
          <ac:chgData name="欣捷" userId="b965477fa0aef5e6" providerId="LiveId" clId="{B8503148-3430-4BBF-9FA0-B63B4740B922}" dt="2021-03-24T05:53:49.928" v="673" actId="1076"/>
          <ac:spMkLst>
            <pc:docMk/>
            <pc:sldMk cId="0" sldId="746"/>
            <ac:spMk id="88068" creationId="{801A02EE-28CF-48A5-95BB-7152C418692A}"/>
          </ac:spMkLst>
        </pc:spChg>
        <pc:spChg chg="mod">
          <ac:chgData name="欣捷" userId="b965477fa0aef5e6" providerId="LiveId" clId="{B8503148-3430-4BBF-9FA0-B63B4740B922}" dt="2021-03-24T05:53:49.928" v="673" actId="1076"/>
          <ac:spMkLst>
            <pc:docMk/>
            <pc:sldMk cId="0" sldId="746"/>
            <ac:spMk id="88071" creationId="{4CB15B22-6A35-45B7-8E4E-4BCB88378A14}"/>
          </ac:spMkLst>
        </pc:spChg>
        <pc:spChg chg="mod">
          <ac:chgData name="欣捷" userId="b965477fa0aef5e6" providerId="LiveId" clId="{B8503148-3430-4BBF-9FA0-B63B4740B922}" dt="2021-03-24T05:53:49.928" v="673" actId="1076"/>
          <ac:spMkLst>
            <pc:docMk/>
            <pc:sldMk cId="0" sldId="746"/>
            <ac:spMk id="88073" creationId="{5D465E06-5FC6-4020-8C6A-1096BE07790E}"/>
          </ac:spMkLst>
        </pc:spChg>
        <pc:spChg chg="mod">
          <ac:chgData name="欣捷" userId="b965477fa0aef5e6" providerId="LiveId" clId="{B8503148-3430-4BBF-9FA0-B63B4740B922}" dt="2021-03-24T05:53:49.928" v="673" actId="1076"/>
          <ac:spMkLst>
            <pc:docMk/>
            <pc:sldMk cId="0" sldId="746"/>
            <ac:spMk id="88075" creationId="{E5266C9F-7D28-408B-980F-4D3B8F87A3E5}"/>
          </ac:spMkLst>
        </pc:spChg>
        <pc:spChg chg="mod">
          <ac:chgData name="欣捷" userId="b965477fa0aef5e6" providerId="LiveId" clId="{B8503148-3430-4BBF-9FA0-B63B4740B922}" dt="2021-03-24T05:53:49.928" v="673" actId="1076"/>
          <ac:spMkLst>
            <pc:docMk/>
            <pc:sldMk cId="0" sldId="746"/>
            <ac:spMk id="88076" creationId="{579FEFCF-E46A-4CCF-91DC-A23AC8A30CC1}"/>
          </ac:spMkLst>
        </pc:spChg>
        <pc:spChg chg="mod">
          <ac:chgData name="欣捷" userId="b965477fa0aef5e6" providerId="LiveId" clId="{B8503148-3430-4BBF-9FA0-B63B4740B922}" dt="2021-03-24T05:53:49.928" v="673" actId="1076"/>
          <ac:spMkLst>
            <pc:docMk/>
            <pc:sldMk cId="0" sldId="746"/>
            <ac:spMk id="88077" creationId="{DA5FCC7E-2D8B-41FB-9F51-979C45E96469}"/>
          </ac:spMkLst>
        </pc:spChg>
        <pc:spChg chg="mod">
          <ac:chgData name="欣捷" userId="b965477fa0aef5e6" providerId="LiveId" clId="{B8503148-3430-4BBF-9FA0-B63B4740B922}" dt="2021-03-24T05:53:49.928" v="673" actId="1076"/>
          <ac:spMkLst>
            <pc:docMk/>
            <pc:sldMk cId="0" sldId="746"/>
            <ac:spMk id="88078" creationId="{2CEF19B5-4D6D-4722-8A91-1CEEEE0BEF38}"/>
          </ac:spMkLst>
        </pc:spChg>
        <pc:spChg chg="mod">
          <ac:chgData name="欣捷" userId="b965477fa0aef5e6" providerId="LiveId" clId="{B8503148-3430-4BBF-9FA0-B63B4740B922}" dt="2021-03-24T05:53:49.928" v="673" actId="1076"/>
          <ac:spMkLst>
            <pc:docMk/>
            <pc:sldMk cId="0" sldId="746"/>
            <ac:spMk id="88079" creationId="{F1A4DBEC-4D93-45FA-A5ED-2247C52E3853}"/>
          </ac:spMkLst>
        </pc:spChg>
        <pc:spChg chg="mod">
          <ac:chgData name="欣捷" userId="b965477fa0aef5e6" providerId="LiveId" clId="{B8503148-3430-4BBF-9FA0-B63B4740B922}" dt="2021-03-24T05:53:49.928" v="673" actId="1076"/>
          <ac:spMkLst>
            <pc:docMk/>
            <pc:sldMk cId="0" sldId="746"/>
            <ac:spMk id="88080" creationId="{F6FDF0E1-FCF2-4D27-890A-C7C867940275}"/>
          </ac:spMkLst>
        </pc:spChg>
        <pc:spChg chg="mod">
          <ac:chgData name="欣捷" userId="b965477fa0aef5e6" providerId="LiveId" clId="{B8503148-3430-4BBF-9FA0-B63B4740B922}" dt="2021-03-24T05:53:49.928" v="673" actId="1076"/>
          <ac:spMkLst>
            <pc:docMk/>
            <pc:sldMk cId="0" sldId="746"/>
            <ac:spMk id="88081" creationId="{8F333179-537B-4B24-950E-77EB7C781715}"/>
          </ac:spMkLst>
        </pc:spChg>
        <pc:spChg chg="mod">
          <ac:chgData name="欣捷" userId="b965477fa0aef5e6" providerId="LiveId" clId="{B8503148-3430-4BBF-9FA0-B63B4740B922}" dt="2021-03-24T05:53:49.928" v="673" actId="1076"/>
          <ac:spMkLst>
            <pc:docMk/>
            <pc:sldMk cId="0" sldId="746"/>
            <ac:spMk id="88082" creationId="{34AB633A-5B9D-4088-AAE3-07DE20C5BB93}"/>
          </ac:spMkLst>
        </pc:spChg>
        <pc:spChg chg="mod">
          <ac:chgData name="欣捷" userId="b965477fa0aef5e6" providerId="LiveId" clId="{B8503148-3430-4BBF-9FA0-B63B4740B922}" dt="2021-03-24T05:53:49.928" v="673" actId="1076"/>
          <ac:spMkLst>
            <pc:docMk/>
            <pc:sldMk cId="0" sldId="746"/>
            <ac:spMk id="88084" creationId="{E5B6810D-B55E-40DB-93F3-305161C19C05}"/>
          </ac:spMkLst>
        </pc:spChg>
        <pc:spChg chg="mod">
          <ac:chgData name="欣捷" userId="b965477fa0aef5e6" providerId="LiveId" clId="{B8503148-3430-4BBF-9FA0-B63B4740B922}" dt="2021-03-24T05:53:49.928" v="673" actId="1076"/>
          <ac:spMkLst>
            <pc:docMk/>
            <pc:sldMk cId="0" sldId="746"/>
            <ac:spMk id="88085" creationId="{A15D635C-2031-47A3-9651-A6CC3B378A91}"/>
          </ac:spMkLst>
        </pc:spChg>
        <pc:spChg chg="mod">
          <ac:chgData name="欣捷" userId="b965477fa0aef5e6" providerId="LiveId" clId="{B8503148-3430-4BBF-9FA0-B63B4740B922}" dt="2021-03-24T05:53:49.928" v="673" actId="1076"/>
          <ac:spMkLst>
            <pc:docMk/>
            <pc:sldMk cId="0" sldId="746"/>
            <ac:spMk id="88086" creationId="{323C2A1E-38A9-4912-9FD0-1BB761549F25}"/>
          </ac:spMkLst>
        </pc:spChg>
        <pc:spChg chg="mod">
          <ac:chgData name="欣捷" userId="b965477fa0aef5e6" providerId="LiveId" clId="{B8503148-3430-4BBF-9FA0-B63B4740B922}" dt="2021-03-24T05:53:49.928" v="673" actId="1076"/>
          <ac:spMkLst>
            <pc:docMk/>
            <pc:sldMk cId="0" sldId="746"/>
            <ac:spMk id="88087" creationId="{5646147D-8A1E-4310-B391-0F9A4434A3B0}"/>
          </ac:spMkLst>
        </pc:spChg>
        <pc:spChg chg="mod">
          <ac:chgData name="欣捷" userId="b965477fa0aef5e6" providerId="LiveId" clId="{B8503148-3430-4BBF-9FA0-B63B4740B922}" dt="2021-03-24T05:53:49.928" v="673" actId="1076"/>
          <ac:spMkLst>
            <pc:docMk/>
            <pc:sldMk cId="0" sldId="746"/>
            <ac:spMk id="88088" creationId="{D078A573-5A44-419A-951D-64615F12F711}"/>
          </ac:spMkLst>
        </pc:spChg>
        <pc:spChg chg="mod">
          <ac:chgData name="欣捷" userId="b965477fa0aef5e6" providerId="LiveId" clId="{B8503148-3430-4BBF-9FA0-B63B4740B922}" dt="2021-03-24T05:53:49.928" v="673" actId="1076"/>
          <ac:spMkLst>
            <pc:docMk/>
            <pc:sldMk cId="0" sldId="746"/>
            <ac:spMk id="88089" creationId="{336219AF-4978-4780-936A-D3F6EFD76974}"/>
          </ac:spMkLst>
        </pc:spChg>
        <pc:spChg chg="mod">
          <ac:chgData name="欣捷" userId="b965477fa0aef5e6" providerId="LiveId" clId="{B8503148-3430-4BBF-9FA0-B63B4740B922}" dt="2021-03-24T05:53:49.928" v="673" actId="1076"/>
          <ac:spMkLst>
            <pc:docMk/>
            <pc:sldMk cId="0" sldId="746"/>
            <ac:spMk id="88090" creationId="{C88448B8-1100-4F13-8380-8D30AF6B4F6C}"/>
          </ac:spMkLst>
        </pc:spChg>
        <pc:spChg chg="mod">
          <ac:chgData name="欣捷" userId="b965477fa0aef5e6" providerId="LiveId" clId="{B8503148-3430-4BBF-9FA0-B63B4740B922}" dt="2021-03-24T05:53:49.928" v="673" actId="1076"/>
          <ac:spMkLst>
            <pc:docMk/>
            <pc:sldMk cId="0" sldId="746"/>
            <ac:spMk id="88091" creationId="{3A705019-94DF-4918-98DA-393AAE958D2E}"/>
          </ac:spMkLst>
        </pc:spChg>
        <pc:spChg chg="mod">
          <ac:chgData name="欣捷" userId="b965477fa0aef5e6" providerId="LiveId" clId="{B8503148-3430-4BBF-9FA0-B63B4740B922}" dt="2021-03-24T05:53:49.928" v="673" actId="1076"/>
          <ac:spMkLst>
            <pc:docMk/>
            <pc:sldMk cId="0" sldId="746"/>
            <ac:spMk id="88092" creationId="{79A98CE8-3CB1-4767-8080-19DC7A433158}"/>
          </ac:spMkLst>
        </pc:spChg>
        <pc:grpChg chg="add del mod">
          <ac:chgData name="欣捷" userId="b965477fa0aef5e6" providerId="LiveId" clId="{B8503148-3430-4BBF-9FA0-B63B4740B922}" dt="2021-03-24T05:53:39.939" v="671"/>
          <ac:grpSpMkLst>
            <pc:docMk/>
            <pc:sldMk cId="0" sldId="746"/>
            <ac:grpSpMk id="29" creationId="{A979D71B-0128-49B7-AEAB-7A45DB188225}"/>
          </ac:grpSpMkLst>
        </pc:grpChg>
        <pc:grpChg chg="mod">
          <ac:chgData name="欣捷" userId="b965477fa0aef5e6" providerId="LiveId" clId="{B8503148-3430-4BBF-9FA0-B63B4740B922}" dt="2021-03-24T05:53:39.033" v="670"/>
          <ac:grpSpMkLst>
            <pc:docMk/>
            <pc:sldMk cId="0" sldId="746"/>
            <ac:grpSpMk id="30" creationId="{CD005AD7-4628-4826-970B-8DE6215F6A9B}"/>
          </ac:grpSpMkLst>
        </pc:grpChg>
        <pc:grpChg chg="add del mod">
          <ac:chgData name="欣捷" userId="b965477fa0aef5e6" providerId="LiveId" clId="{B8503148-3430-4BBF-9FA0-B63B4740B922}" dt="2021-03-24T05:53:39.939" v="671"/>
          <ac:grpSpMkLst>
            <pc:docMk/>
            <pc:sldMk cId="0" sldId="746"/>
            <ac:grpSpMk id="41" creationId="{EC243251-CB46-459B-A721-F5E83D88608C}"/>
          </ac:grpSpMkLst>
        </pc:grpChg>
        <pc:grpChg chg="mod">
          <ac:chgData name="欣捷" userId="b965477fa0aef5e6" providerId="LiveId" clId="{B8503148-3430-4BBF-9FA0-B63B4740B922}" dt="2021-03-24T05:53:39.033" v="670"/>
          <ac:grpSpMkLst>
            <pc:docMk/>
            <pc:sldMk cId="0" sldId="746"/>
            <ac:grpSpMk id="42" creationId="{A2CA79E8-8BE2-48F4-A6EC-D88BFC2C0012}"/>
          </ac:grpSpMkLst>
        </pc:grpChg>
        <pc:grpChg chg="mod">
          <ac:chgData name="欣捷" userId="b965477fa0aef5e6" providerId="LiveId" clId="{B8503148-3430-4BBF-9FA0-B63B4740B922}" dt="2021-03-24T05:53:49.928" v="673" actId="1076"/>
          <ac:grpSpMkLst>
            <pc:docMk/>
            <pc:sldMk cId="0" sldId="746"/>
            <ac:grpSpMk id="88069" creationId="{1A8A2EA0-73C6-4C9C-96EA-DC7FE44DDA91}"/>
          </ac:grpSpMkLst>
        </pc:grpChg>
        <pc:grpChg chg="mod">
          <ac:chgData name="欣捷" userId="b965477fa0aef5e6" providerId="LiveId" clId="{B8503148-3430-4BBF-9FA0-B63B4740B922}" dt="2021-03-24T05:53:49.928" v="673" actId="1076"/>
          <ac:grpSpMkLst>
            <pc:docMk/>
            <pc:sldMk cId="0" sldId="746"/>
            <ac:grpSpMk id="88070" creationId="{9672D92B-A38D-4D71-AEB6-676AE14D0B94}"/>
          </ac:grpSpMkLst>
        </pc:grpChg>
        <pc:grpChg chg="mod">
          <ac:chgData name="欣捷" userId="b965477fa0aef5e6" providerId="LiveId" clId="{B8503148-3430-4BBF-9FA0-B63B4740B922}" dt="2021-03-24T05:53:49.928" v="673" actId="1076"/>
          <ac:grpSpMkLst>
            <pc:docMk/>
            <pc:sldMk cId="0" sldId="746"/>
            <ac:grpSpMk id="88072" creationId="{1454F816-9741-4681-A8CA-8F8E9D2D2CCB}"/>
          </ac:grpSpMkLst>
        </pc:grpChg>
        <pc:grpChg chg="mod">
          <ac:chgData name="欣捷" userId="b965477fa0aef5e6" providerId="LiveId" clId="{B8503148-3430-4BBF-9FA0-B63B4740B922}" dt="2021-03-24T05:53:49.928" v="673" actId="1076"/>
          <ac:grpSpMkLst>
            <pc:docMk/>
            <pc:sldMk cId="0" sldId="746"/>
            <ac:grpSpMk id="88074" creationId="{2A908238-D708-44AC-814A-B095E1ED05D1}"/>
          </ac:grpSpMkLst>
        </pc:grpChg>
        <pc:grpChg chg="mod">
          <ac:chgData name="欣捷" userId="b965477fa0aef5e6" providerId="LiveId" clId="{B8503148-3430-4BBF-9FA0-B63B4740B922}" dt="2021-03-24T05:53:49.928" v="673" actId="1076"/>
          <ac:grpSpMkLst>
            <pc:docMk/>
            <pc:sldMk cId="0" sldId="746"/>
            <ac:grpSpMk id="88083" creationId="{713C7882-67DE-4CBD-AF61-55E3A78533F4}"/>
          </ac:grpSpMkLst>
        </pc:grpChg>
        <pc:cxnChg chg="add del mod">
          <ac:chgData name="欣捷" userId="b965477fa0aef5e6" providerId="LiveId" clId="{B8503148-3430-4BBF-9FA0-B63B4740B922}" dt="2021-03-24T05:54:16.450" v="680" actId="478"/>
          <ac:cxnSpMkLst>
            <pc:docMk/>
            <pc:sldMk cId="0" sldId="746"/>
            <ac:cxnSpMk id="53" creationId="{EBC8BAF6-A4E0-49F2-BD02-4097E497FC57}"/>
          </ac:cxnSpMkLst>
        </pc:cxnChg>
      </pc:sldChg>
      <pc:sldChg chg="addSp delSp modSp add del mod">
        <pc:chgData name="欣捷" userId="b965477fa0aef5e6" providerId="LiveId" clId="{B8503148-3430-4BBF-9FA0-B63B4740B922}" dt="2021-03-24T05:54:21.284" v="682" actId="207"/>
        <pc:sldMkLst>
          <pc:docMk/>
          <pc:sldMk cId="0" sldId="747"/>
        </pc:sldMkLst>
        <pc:spChg chg="mod">
          <ac:chgData name="欣捷" userId="b965477fa0aef5e6" providerId="LiveId" clId="{B8503148-3430-4BBF-9FA0-B63B4740B922}" dt="2021-03-24T05:41:54.528" v="598" actId="20577"/>
          <ac:spMkLst>
            <pc:docMk/>
            <pc:sldMk cId="0" sldId="747"/>
            <ac:spMk id="89090" creationId="{7EAE557A-1F02-4A28-BEB1-8872955746CD}"/>
          </ac:spMkLst>
        </pc:spChg>
        <pc:spChg chg="mod">
          <ac:chgData name="欣捷" userId="b965477fa0aef5e6" providerId="LiveId" clId="{B8503148-3430-4BBF-9FA0-B63B4740B922}" dt="2021-03-24T05:53:55.182" v="675" actId="1076"/>
          <ac:spMkLst>
            <pc:docMk/>
            <pc:sldMk cId="0" sldId="747"/>
            <ac:spMk id="89092" creationId="{DDBC2C3E-7D95-4EA7-96D2-CFA826029945}"/>
          </ac:spMkLst>
        </pc:spChg>
        <pc:spChg chg="mod">
          <ac:chgData name="欣捷" userId="b965477fa0aef5e6" providerId="LiveId" clId="{B8503148-3430-4BBF-9FA0-B63B4740B922}" dt="2021-03-24T05:53:55.182" v="675" actId="1076"/>
          <ac:spMkLst>
            <pc:docMk/>
            <pc:sldMk cId="0" sldId="747"/>
            <ac:spMk id="89095" creationId="{56279714-7DD3-4A27-B518-DB8FC5154D14}"/>
          </ac:spMkLst>
        </pc:spChg>
        <pc:spChg chg="mod">
          <ac:chgData name="欣捷" userId="b965477fa0aef5e6" providerId="LiveId" clId="{B8503148-3430-4BBF-9FA0-B63B4740B922}" dt="2021-03-24T05:53:55.182" v="675" actId="1076"/>
          <ac:spMkLst>
            <pc:docMk/>
            <pc:sldMk cId="0" sldId="747"/>
            <ac:spMk id="89097" creationId="{75105953-6531-4EAB-BF3B-05C0096F5920}"/>
          </ac:spMkLst>
        </pc:spChg>
        <pc:spChg chg="mod">
          <ac:chgData name="欣捷" userId="b965477fa0aef5e6" providerId="LiveId" clId="{B8503148-3430-4BBF-9FA0-B63B4740B922}" dt="2021-03-24T05:53:55.182" v="675" actId="1076"/>
          <ac:spMkLst>
            <pc:docMk/>
            <pc:sldMk cId="0" sldId="747"/>
            <ac:spMk id="89099" creationId="{F0DD6742-FFB1-49A7-A8E8-CA7512EBEA6C}"/>
          </ac:spMkLst>
        </pc:spChg>
        <pc:spChg chg="mod">
          <ac:chgData name="欣捷" userId="b965477fa0aef5e6" providerId="LiveId" clId="{B8503148-3430-4BBF-9FA0-B63B4740B922}" dt="2021-03-24T05:53:55.182" v="675" actId="1076"/>
          <ac:spMkLst>
            <pc:docMk/>
            <pc:sldMk cId="0" sldId="747"/>
            <ac:spMk id="89100" creationId="{4D684B4D-94A0-45B2-AC2A-D0C86EDDF049}"/>
          </ac:spMkLst>
        </pc:spChg>
        <pc:spChg chg="mod">
          <ac:chgData name="欣捷" userId="b965477fa0aef5e6" providerId="LiveId" clId="{B8503148-3430-4BBF-9FA0-B63B4740B922}" dt="2021-03-24T05:53:55.182" v="675" actId="1076"/>
          <ac:spMkLst>
            <pc:docMk/>
            <pc:sldMk cId="0" sldId="747"/>
            <ac:spMk id="89101" creationId="{6EB0DFBB-A62B-4861-8572-52D1146AC327}"/>
          </ac:spMkLst>
        </pc:spChg>
        <pc:spChg chg="mod">
          <ac:chgData name="欣捷" userId="b965477fa0aef5e6" providerId="LiveId" clId="{B8503148-3430-4BBF-9FA0-B63B4740B922}" dt="2021-03-24T05:53:55.182" v="675" actId="1076"/>
          <ac:spMkLst>
            <pc:docMk/>
            <pc:sldMk cId="0" sldId="747"/>
            <ac:spMk id="89102" creationId="{8B00C6BC-4FD4-4068-8A46-84F8555512A1}"/>
          </ac:spMkLst>
        </pc:spChg>
        <pc:spChg chg="mod">
          <ac:chgData name="欣捷" userId="b965477fa0aef5e6" providerId="LiveId" clId="{B8503148-3430-4BBF-9FA0-B63B4740B922}" dt="2021-03-24T05:53:55.182" v="675" actId="1076"/>
          <ac:spMkLst>
            <pc:docMk/>
            <pc:sldMk cId="0" sldId="747"/>
            <ac:spMk id="89103" creationId="{7FB8ECBC-AE27-49AC-B3B7-846DE71E31E3}"/>
          </ac:spMkLst>
        </pc:spChg>
        <pc:spChg chg="mod">
          <ac:chgData name="欣捷" userId="b965477fa0aef5e6" providerId="LiveId" clId="{B8503148-3430-4BBF-9FA0-B63B4740B922}" dt="2021-03-24T05:53:55.182" v="675" actId="1076"/>
          <ac:spMkLst>
            <pc:docMk/>
            <pc:sldMk cId="0" sldId="747"/>
            <ac:spMk id="89104" creationId="{DC736935-786A-44D3-A62A-0A1A35B1EB8D}"/>
          </ac:spMkLst>
        </pc:spChg>
        <pc:spChg chg="mod">
          <ac:chgData name="欣捷" userId="b965477fa0aef5e6" providerId="LiveId" clId="{B8503148-3430-4BBF-9FA0-B63B4740B922}" dt="2021-03-24T05:53:55.182" v="675" actId="1076"/>
          <ac:spMkLst>
            <pc:docMk/>
            <pc:sldMk cId="0" sldId="747"/>
            <ac:spMk id="89105" creationId="{95D2CFAA-CE60-4127-92AC-1D45831F0A84}"/>
          </ac:spMkLst>
        </pc:spChg>
        <pc:spChg chg="mod">
          <ac:chgData name="欣捷" userId="b965477fa0aef5e6" providerId="LiveId" clId="{B8503148-3430-4BBF-9FA0-B63B4740B922}" dt="2021-03-24T05:53:55.182" v="675" actId="1076"/>
          <ac:spMkLst>
            <pc:docMk/>
            <pc:sldMk cId="0" sldId="747"/>
            <ac:spMk id="89106" creationId="{33689EFC-C442-40F6-8CA1-39ECBC5112A1}"/>
          </ac:spMkLst>
        </pc:spChg>
        <pc:spChg chg="mod">
          <ac:chgData name="欣捷" userId="b965477fa0aef5e6" providerId="LiveId" clId="{B8503148-3430-4BBF-9FA0-B63B4740B922}" dt="2021-03-24T05:53:55.182" v="675" actId="1076"/>
          <ac:spMkLst>
            <pc:docMk/>
            <pc:sldMk cId="0" sldId="747"/>
            <ac:spMk id="89108" creationId="{7979181E-A990-4375-9D5E-7068213EE6C2}"/>
          </ac:spMkLst>
        </pc:spChg>
        <pc:spChg chg="mod">
          <ac:chgData name="欣捷" userId="b965477fa0aef5e6" providerId="LiveId" clId="{B8503148-3430-4BBF-9FA0-B63B4740B922}" dt="2021-03-24T05:53:55.182" v="675" actId="1076"/>
          <ac:spMkLst>
            <pc:docMk/>
            <pc:sldMk cId="0" sldId="747"/>
            <ac:spMk id="89109" creationId="{62F10480-EEB0-411D-8A66-4113F7FD448B}"/>
          </ac:spMkLst>
        </pc:spChg>
        <pc:spChg chg="mod">
          <ac:chgData name="欣捷" userId="b965477fa0aef5e6" providerId="LiveId" clId="{B8503148-3430-4BBF-9FA0-B63B4740B922}" dt="2021-03-24T05:53:55.182" v="675" actId="1076"/>
          <ac:spMkLst>
            <pc:docMk/>
            <pc:sldMk cId="0" sldId="747"/>
            <ac:spMk id="89110" creationId="{245DA2AF-C600-445E-A113-47BBF6EBECCF}"/>
          </ac:spMkLst>
        </pc:spChg>
        <pc:spChg chg="mod">
          <ac:chgData name="欣捷" userId="b965477fa0aef5e6" providerId="LiveId" clId="{B8503148-3430-4BBF-9FA0-B63B4740B922}" dt="2021-03-24T05:53:55.182" v="675" actId="1076"/>
          <ac:spMkLst>
            <pc:docMk/>
            <pc:sldMk cId="0" sldId="747"/>
            <ac:spMk id="89111" creationId="{40BAE0A8-A9F9-4ADA-9744-EFD358C74B1A}"/>
          </ac:spMkLst>
        </pc:spChg>
        <pc:spChg chg="mod">
          <ac:chgData name="欣捷" userId="b965477fa0aef5e6" providerId="LiveId" clId="{B8503148-3430-4BBF-9FA0-B63B4740B922}" dt="2021-03-24T05:53:55.182" v="675" actId="1076"/>
          <ac:spMkLst>
            <pc:docMk/>
            <pc:sldMk cId="0" sldId="747"/>
            <ac:spMk id="89112" creationId="{32BC705C-DDE4-4BCB-819B-4D71FF05A16D}"/>
          </ac:spMkLst>
        </pc:spChg>
        <pc:spChg chg="mod">
          <ac:chgData name="欣捷" userId="b965477fa0aef5e6" providerId="LiveId" clId="{B8503148-3430-4BBF-9FA0-B63B4740B922}" dt="2021-03-24T05:53:55.182" v="675" actId="1076"/>
          <ac:spMkLst>
            <pc:docMk/>
            <pc:sldMk cId="0" sldId="747"/>
            <ac:spMk id="89113" creationId="{66DD8634-6A4F-475F-8255-0FA8C772D8CF}"/>
          </ac:spMkLst>
        </pc:spChg>
        <pc:spChg chg="mod">
          <ac:chgData name="欣捷" userId="b965477fa0aef5e6" providerId="LiveId" clId="{B8503148-3430-4BBF-9FA0-B63B4740B922}" dt="2021-03-24T05:54:21.284" v="682" actId="207"/>
          <ac:spMkLst>
            <pc:docMk/>
            <pc:sldMk cId="0" sldId="747"/>
            <ac:spMk id="89114" creationId="{7A9A6961-3CD9-4234-BF9C-31A0B97336A5}"/>
          </ac:spMkLst>
        </pc:spChg>
        <pc:spChg chg="mod">
          <ac:chgData name="欣捷" userId="b965477fa0aef5e6" providerId="LiveId" clId="{B8503148-3430-4BBF-9FA0-B63B4740B922}" dt="2021-03-24T05:53:55.182" v="675" actId="1076"/>
          <ac:spMkLst>
            <pc:docMk/>
            <pc:sldMk cId="0" sldId="747"/>
            <ac:spMk id="89115" creationId="{89213786-4D99-4D56-8DC6-B33D8DE113BB}"/>
          </ac:spMkLst>
        </pc:spChg>
        <pc:spChg chg="mod">
          <ac:chgData name="欣捷" userId="b965477fa0aef5e6" providerId="LiveId" clId="{B8503148-3430-4BBF-9FA0-B63B4740B922}" dt="2021-03-24T05:53:55.182" v="675" actId="1076"/>
          <ac:spMkLst>
            <pc:docMk/>
            <pc:sldMk cId="0" sldId="747"/>
            <ac:spMk id="89116" creationId="{45BDC3EC-E8F9-42AC-A272-8CA4636F701B}"/>
          </ac:spMkLst>
        </pc:spChg>
        <pc:grpChg chg="mod">
          <ac:chgData name="欣捷" userId="b965477fa0aef5e6" providerId="LiveId" clId="{B8503148-3430-4BBF-9FA0-B63B4740B922}" dt="2021-03-24T05:53:55.182" v="675" actId="1076"/>
          <ac:grpSpMkLst>
            <pc:docMk/>
            <pc:sldMk cId="0" sldId="747"/>
            <ac:grpSpMk id="89093" creationId="{EBB54049-5DB5-43F4-801C-727E6C07B4B4}"/>
          </ac:grpSpMkLst>
        </pc:grpChg>
        <pc:grpChg chg="mod">
          <ac:chgData name="欣捷" userId="b965477fa0aef5e6" providerId="LiveId" clId="{B8503148-3430-4BBF-9FA0-B63B4740B922}" dt="2021-03-24T05:53:55.182" v="675" actId="1076"/>
          <ac:grpSpMkLst>
            <pc:docMk/>
            <pc:sldMk cId="0" sldId="747"/>
            <ac:grpSpMk id="89094" creationId="{9EE59F07-3AAE-4707-A294-98BBDAFA045A}"/>
          </ac:grpSpMkLst>
        </pc:grpChg>
        <pc:grpChg chg="mod">
          <ac:chgData name="欣捷" userId="b965477fa0aef5e6" providerId="LiveId" clId="{B8503148-3430-4BBF-9FA0-B63B4740B922}" dt="2021-03-24T05:53:55.182" v="675" actId="1076"/>
          <ac:grpSpMkLst>
            <pc:docMk/>
            <pc:sldMk cId="0" sldId="747"/>
            <ac:grpSpMk id="89096" creationId="{F1F72AF5-BDDE-4943-BC93-9DBB91AB42EA}"/>
          </ac:grpSpMkLst>
        </pc:grpChg>
        <pc:grpChg chg="mod">
          <ac:chgData name="欣捷" userId="b965477fa0aef5e6" providerId="LiveId" clId="{B8503148-3430-4BBF-9FA0-B63B4740B922}" dt="2021-03-24T05:53:55.182" v="675" actId="1076"/>
          <ac:grpSpMkLst>
            <pc:docMk/>
            <pc:sldMk cId="0" sldId="747"/>
            <ac:grpSpMk id="89098" creationId="{CAA80E02-8638-42E7-A339-01E20B911C19}"/>
          </ac:grpSpMkLst>
        </pc:grpChg>
        <pc:grpChg chg="mod">
          <ac:chgData name="欣捷" userId="b965477fa0aef5e6" providerId="LiveId" clId="{B8503148-3430-4BBF-9FA0-B63B4740B922}" dt="2021-03-24T05:53:55.182" v="675" actId="1076"/>
          <ac:grpSpMkLst>
            <pc:docMk/>
            <pc:sldMk cId="0" sldId="747"/>
            <ac:grpSpMk id="89107" creationId="{4340FA64-3F31-4DA0-AF1A-04C490AAD391}"/>
          </ac:grpSpMkLst>
        </pc:grpChg>
        <pc:cxnChg chg="add del mod">
          <ac:chgData name="欣捷" userId="b965477fa0aef5e6" providerId="LiveId" clId="{B8503148-3430-4BBF-9FA0-B63B4740B922}" dt="2021-03-24T05:54:18.197" v="681" actId="478"/>
          <ac:cxnSpMkLst>
            <pc:docMk/>
            <pc:sldMk cId="0" sldId="747"/>
            <ac:cxnSpMk id="29" creationId="{819F4B66-0FFA-4275-9EE6-5F1A87EC0665}"/>
          </ac:cxnSpMkLst>
        </pc:cxnChg>
      </pc:sldChg>
      <pc:sldChg chg="modSp add del mod">
        <pc:chgData name="欣捷" userId="b965477fa0aef5e6" providerId="LiveId" clId="{B8503148-3430-4BBF-9FA0-B63B4740B922}" dt="2021-03-24T05:58:26.725" v="740" actId="20577"/>
        <pc:sldMkLst>
          <pc:docMk/>
          <pc:sldMk cId="0" sldId="748"/>
        </pc:sldMkLst>
        <pc:spChg chg="mod">
          <ac:chgData name="欣捷" userId="b965477fa0aef5e6" providerId="LiveId" clId="{B8503148-3430-4BBF-9FA0-B63B4740B922}" dt="2021-03-24T05:58:26.725" v="740" actId="20577"/>
          <ac:spMkLst>
            <pc:docMk/>
            <pc:sldMk cId="0" sldId="748"/>
            <ac:spMk id="90114" creationId="{E7CF885F-E101-43ED-A650-21CE4278079F}"/>
          </ac:spMkLst>
        </pc:spChg>
      </pc:sldChg>
      <pc:sldChg chg="modSp add del mod">
        <pc:chgData name="欣捷" userId="b965477fa0aef5e6" providerId="LiveId" clId="{B8503148-3430-4BBF-9FA0-B63B4740B922}" dt="2021-03-24T06:04:02.927" v="854" actId="2710"/>
        <pc:sldMkLst>
          <pc:docMk/>
          <pc:sldMk cId="0" sldId="749"/>
        </pc:sldMkLst>
        <pc:spChg chg="mod">
          <ac:chgData name="欣捷" userId="b965477fa0aef5e6" providerId="LiveId" clId="{B8503148-3430-4BBF-9FA0-B63B4740B922}" dt="2021-03-24T05:41:59.544" v="599" actId="20577"/>
          <ac:spMkLst>
            <pc:docMk/>
            <pc:sldMk cId="0" sldId="749"/>
            <ac:spMk id="91138" creationId="{BBF078D3-66E7-4592-AE75-1906087E62AD}"/>
          </ac:spMkLst>
        </pc:spChg>
        <pc:spChg chg="mod">
          <ac:chgData name="欣捷" userId="b965477fa0aef5e6" providerId="LiveId" clId="{B8503148-3430-4BBF-9FA0-B63B4740B922}" dt="2021-03-24T06:04:02.927" v="854" actId="2710"/>
          <ac:spMkLst>
            <pc:docMk/>
            <pc:sldMk cId="0" sldId="749"/>
            <ac:spMk id="91139" creationId="{98F5CDA5-555F-4FE7-98AC-4171AAA5B3E6}"/>
          </ac:spMkLst>
        </pc:spChg>
        <pc:spChg chg="mod">
          <ac:chgData name="欣捷" userId="b965477fa0aef5e6" providerId="LiveId" clId="{B8503148-3430-4BBF-9FA0-B63B4740B922}" dt="2021-03-24T05:59:04.757" v="748" actId="113"/>
          <ac:spMkLst>
            <pc:docMk/>
            <pc:sldMk cId="0" sldId="749"/>
            <ac:spMk id="91140" creationId="{41A460E2-BCDC-48F0-9CB7-ADE2326C93B6}"/>
          </ac:spMkLst>
        </pc:spChg>
      </pc:sldChg>
      <pc:sldChg chg="addSp delSp modSp add mod modClrScheme chgLayout">
        <pc:chgData name="欣捷" userId="b965477fa0aef5e6" providerId="LiveId" clId="{B8503148-3430-4BBF-9FA0-B63B4740B922}" dt="2021-03-24T05:59:58.548" v="758"/>
        <pc:sldMkLst>
          <pc:docMk/>
          <pc:sldMk cId="0" sldId="750"/>
        </pc:sldMkLst>
        <pc:spChg chg="add del mod">
          <ac:chgData name="欣捷" userId="b965477fa0aef5e6" providerId="LiveId" clId="{B8503148-3430-4BBF-9FA0-B63B4740B922}" dt="2021-03-24T05:59:58.098" v="757" actId="700"/>
          <ac:spMkLst>
            <pc:docMk/>
            <pc:sldMk cId="0" sldId="750"/>
            <ac:spMk id="3" creationId="{D7AB97EF-1710-42FE-8E22-CDACB5BCB97F}"/>
          </ac:spMkLst>
        </pc:spChg>
        <pc:spChg chg="mod ord">
          <ac:chgData name="欣捷" userId="b965477fa0aef5e6" providerId="LiveId" clId="{B8503148-3430-4BBF-9FA0-B63B4740B922}" dt="2021-03-24T05:59:58.098" v="757" actId="700"/>
          <ac:spMkLst>
            <pc:docMk/>
            <pc:sldMk cId="0" sldId="750"/>
            <ac:spMk id="92162" creationId="{8590BF92-3E3E-48F0-8474-E367970D13C7}"/>
          </ac:spMkLst>
        </pc:spChg>
        <pc:graphicFrameChg chg="add mod">
          <ac:chgData name="欣捷" userId="b965477fa0aef5e6" providerId="LiveId" clId="{B8503148-3430-4BBF-9FA0-B63B4740B922}" dt="2021-03-24T05:59:58.548" v="758"/>
          <ac:graphicFrameMkLst>
            <pc:docMk/>
            <pc:sldMk cId="0" sldId="750"/>
            <ac:graphicFrameMk id="6" creationId="{26BD1E9D-8FC1-4293-9E1F-5DC520329DA0}"/>
          </ac:graphicFrameMkLst>
        </pc:graphicFrameChg>
        <pc:graphicFrameChg chg="del mod modGraphic">
          <ac:chgData name="欣捷" userId="b965477fa0aef5e6" providerId="LiveId" clId="{B8503148-3430-4BBF-9FA0-B63B4740B922}" dt="2021-03-24T05:59:56.423" v="756" actId="21"/>
          <ac:graphicFrameMkLst>
            <pc:docMk/>
            <pc:sldMk cId="0" sldId="750"/>
            <ac:graphicFrameMk id="501763" creationId="{84CA10B9-B7D6-4749-801E-A8E7C4679016}"/>
          </ac:graphicFrameMkLst>
        </pc:graphicFrameChg>
      </pc:sldChg>
      <pc:sldChg chg="addSp delSp modSp add mod modClrScheme chgLayout">
        <pc:chgData name="欣捷" userId="b965477fa0aef5e6" providerId="LiveId" clId="{B8503148-3430-4BBF-9FA0-B63B4740B922}" dt="2021-03-24T06:00:32.242" v="772" actId="207"/>
        <pc:sldMkLst>
          <pc:docMk/>
          <pc:sldMk cId="0" sldId="751"/>
        </pc:sldMkLst>
        <pc:spChg chg="add del mod ord">
          <ac:chgData name="欣捷" userId="b965477fa0aef5e6" providerId="LiveId" clId="{B8503148-3430-4BBF-9FA0-B63B4740B922}" dt="2021-03-24T06:00:04.818" v="760" actId="700"/>
          <ac:spMkLst>
            <pc:docMk/>
            <pc:sldMk cId="0" sldId="751"/>
            <ac:spMk id="3" creationId="{A8A97AC5-7330-4480-B005-81D0B71A22D9}"/>
          </ac:spMkLst>
        </pc:spChg>
        <pc:spChg chg="add mod ord">
          <ac:chgData name="欣捷" userId="b965477fa0aef5e6" providerId="LiveId" clId="{B8503148-3430-4BBF-9FA0-B63B4740B922}" dt="2021-03-24T06:00:25.790" v="770" actId="113"/>
          <ac:spMkLst>
            <pc:docMk/>
            <pc:sldMk cId="0" sldId="751"/>
            <ac:spMk id="4" creationId="{521AC417-18B8-4472-ABB3-EF0181E7A8F0}"/>
          </ac:spMkLst>
        </pc:spChg>
        <pc:spChg chg="mod ord">
          <ac:chgData name="欣捷" userId="b965477fa0aef5e6" providerId="LiveId" clId="{B8503148-3430-4BBF-9FA0-B63B4740B922}" dt="2021-03-24T06:00:04.818" v="760" actId="700"/>
          <ac:spMkLst>
            <pc:docMk/>
            <pc:sldMk cId="0" sldId="751"/>
            <ac:spMk id="93186" creationId="{786FBFD4-863F-47F0-AF85-7F6A1F5E252D}"/>
          </ac:spMkLst>
        </pc:spChg>
        <pc:spChg chg="del mod">
          <ac:chgData name="欣捷" userId="b965477fa0aef5e6" providerId="LiveId" clId="{B8503148-3430-4BBF-9FA0-B63B4740B922}" dt="2021-03-24T06:00:12.357" v="764" actId="478"/>
          <ac:spMkLst>
            <pc:docMk/>
            <pc:sldMk cId="0" sldId="751"/>
            <ac:spMk id="93247" creationId="{72554275-8D6F-4991-88F5-7B420426FED8}"/>
          </ac:spMkLst>
        </pc:spChg>
        <pc:graphicFrameChg chg="add mod modGraphic">
          <ac:chgData name="欣捷" userId="b965477fa0aef5e6" providerId="LiveId" clId="{B8503148-3430-4BBF-9FA0-B63B4740B922}" dt="2021-03-24T06:00:32.242" v="772" actId="207"/>
          <ac:graphicFrameMkLst>
            <pc:docMk/>
            <pc:sldMk cId="0" sldId="751"/>
            <ac:graphicFrameMk id="8" creationId="{0869D87F-6FA2-4BFE-B8FC-D6C4B1F7C9DC}"/>
          </ac:graphicFrameMkLst>
        </pc:graphicFrameChg>
        <pc:graphicFrameChg chg="del mod modGraphic">
          <ac:chgData name="欣捷" userId="b965477fa0aef5e6" providerId="LiveId" clId="{B8503148-3430-4BBF-9FA0-B63B4740B922}" dt="2021-03-24T06:00:02.087" v="759" actId="21"/>
          <ac:graphicFrameMkLst>
            <pc:docMk/>
            <pc:sldMk cId="0" sldId="751"/>
            <ac:graphicFrameMk id="502787" creationId="{1B4FF5CF-B084-4F21-9AA7-658ED056E41C}"/>
          </ac:graphicFrameMkLst>
        </pc:graphicFrameChg>
      </pc:sldChg>
      <pc:sldChg chg="addSp delSp modSp add mod modClrScheme chgLayout">
        <pc:chgData name="欣捷" userId="b965477fa0aef5e6" providerId="LiveId" clId="{B8503148-3430-4BBF-9FA0-B63B4740B922}" dt="2021-03-24T06:01:34.630" v="797" actId="207"/>
        <pc:sldMkLst>
          <pc:docMk/>
          <pc:sldMk cId="0" sldId="752"/>
        </pc:sldMkLst>
        <pc:spChg chg="add del mod ord">
          <ac:chgData name="欣捷" userId="b965477fa0aef5e6" providerId="LiveId" clId="{B8503148-3430-4BBF-9FA0-B63B4740B922}" dt="2021-03-24T06:00:49.505" v="775" actId="700"/>
          <ac:spMkLst>
            <pc:docMk/>
            <pc:sldMk cId="0" sldId="752"/>
            <ac:spMk id="3" creationId="{96212561-A038-4175-AA57-B973B84092B6}"/>
          </ac:spMkLst>
        </pc:spChg>
        <pc:spChg chg="add mod ord">
          <ac:chgData name="欣捷" userId="b965477fa0aef5e6" providerId="LiveId" clId="{B8503148-3430-4BBF-9FA0-B63B4740B922}" dt="2021-03-24T06:00:57.503" v="783" actId="207"/>
          <ac:spMkLst>
            <pc:docMk/>
            <pc:sldMk cId="0" sldId="752"/>
            <ac:spMk id="4" creationId="{BD632CA1-E907-4471-B00C-A9BC55EA6DA6}"/>
          </ac:spMkLst>
        </pc:spChg>
        <pc:spChg chg="mod ord">
          <ac:chgData name="欣捷" userId="b965477fa0aef5e6" providerId="LiveId" clId="{B8503148-3430-4BBF-9FA0-B63B4740B922}" dt="2021-03-24T06:00:49.505" v="775" actId="700"/>
          <ac:spMkLst>
            <pc:docMk/>
            <pc:sldMk cId="0" sldId="752"/>
            <ac:spMk id="94210" creationId="{AC551630-1D8A-46CA-B3DF-3B512DB20298}"/>
          </ac:spMkLst>
        </pc:spChg>
        <pc:spChg chg="del mod">
          <ac:chgData name="欣捷" userId="b965477fa0aef5e6" providerId="LiveId" clId="{B8503148-3430-4BBF-9FA0-B63B4740B922}" dt="2021-03-24T06:00:53.345" v="779" actId="478"/>
          <ac:spMkLst>
            <pc:docMk/>
            <pc:sldMk cId="0" sldId="752"/>
            <ac:spMk id="94271" creationId="{F50E2395-F2BE-4B5E-8FA5-69D8AA3CFE95}"/>
          </ac:spMkLst>
        </pc:spChg>
        <pc:graphicFrameChg chg="add mod modGraphic">
          <ac:chgData name="欣捷" userId="b965477fa0aef5e6" providerId="LiveId" clId="{B8503148-3430-4BBF-9FA0-B63B4740B922}" dt="2021-03-24T06:01:34.630" v="797" actId="207"/>
          <ac:graphicFrameMkLst>
            <pc:docMk/>
            <pc:sldMk cId="0" sldId="752"/>
            <ac:graphicFrameMk id="8" creationId="{CC8F7C87-9E8D-4860-B041-303B68BB9ACE}"/>
          </ac:graphicFrameMkLst>
        </pc:graphicFrameChg>
        <pc:graphicFrameChg chg="del modGraphic">
          <ac:chgData name="欣捷" userId="b965477fa0aef5e6" providerId="LiveId" clId="{B8503148-3430-4BBF-9FA0-B63B4740B922}" dt="2021-03-24T06:00:47.768" v="774" actId="21"/>
          <ac:graphicFrameMkLst>
            <pc:docMk/>
            <pc:sldMk cId="0" sldId="752"/>
            <ac:graphicFrameMk id="503811" creationId="{82CFE82C-4424-4A5D-B9DB-7491BDE9E407}"/>
          </ac:graphicFrameMkLst>
        </pc:graphicFrameChg>
      </pc:sldChg>
      <pc:sldChg chg="addSp delSp modSp add mod modClrScheme chgLayout">
        <pc:chgData name="欣捷" userId="b965477fa0aef5e6" providerId="LiveId" clId="{B8503148-3430-4BBF-9FA0-B63B4740B922}" dt="2021-03-24T06:03:31.024" v="849" actId="20577"/>
        <pc:sldMkLst>
          <pc:docMk/>
          <pc:sldMk cId="0" sldId="753"/>
        </pc:sldMkLst>
        <pc:spChg chg="add del mod">
          <ac:chgData name="欣捷" userId="b965477fa0aef5e6" providerId="LiveId" clId="{B8503148-3430-4BBF-9FA0-B63B4740B922}" dt="2021-03-24T06:01:14.846" v="788" actId="6264"/>
          <ac:spMkLst>
            <pc:docMk/>
            <pc:sldMk cId="0" sldId="753"/>
            <ac:spMk id="3" creationId="{59D3C3F8-4602-4E6C-BA26-1FB7DED6BBDF}"/>
          </ac:spMkLst>
        </pc:spChg>
        <pc:spChg chg="add del mod">
          <ac:chgData name="欣捷" userId="b965477fa0aef5e6" providerId="LiveId" clId="{B8503148-3430-4BBF-9FA0-B63B4740B922}" dt="2021-03-24T06:01:14.846" v="788" actId="6264"/>
          <ac:spMkLst>
            <pc:docMk/>
            <pc:sldMk cId="0" sldId="753"/>
            <ac:spMk id="4" creationId="{51B3FD5E-106D-47E2-95B1-68DE542440E3}"/>
          </ac:spMkLst>
        </pc:spChg>
        <pc:spChg chg="add del mod ord">
          <ac:chgData name="欣捷" userId="b965477fa0aef5e6" providerId="LiveId" clId="{B8503148-3430-4BBF-9FA0-B63B4740B922}" dt="2021-03-24T06:01:16.272" v="789" actId="700"/>
          <ac:spMkLst>
            <pc:docMk/>
            <pc:sldMk cId="0" sldId="753"/>
            <ac:spMk id="5" creationId="{D218468B-9428-4F9E-8E7D-3AD7509D5C4C}"/>
          </ac:spMkLst>
        </pc:spChg>
        <pc:spChg chg="add mod ord">
          <ac:chgData name="欣捷" userId="b965477fa0aef5e6" providerId="LiveId" clId="{B8503148-3430-4BBF-9FA0-B63B4740B922}" dt="2021-03-24T06:03:31.024" v="849" actId="20577"/>
          <ac:spMkLst>
            <pc:docMk/>
            <pc:sldMk cId="0" sldId="753"/>
            <ac:spMk id="6" creationId="{4CF1D9B9-887A-4F7B-A2B3-43CC5193FC56}"/>
          </ac:spMkLst>
        </pc:spChg>
        <pc:spChg chg="mod ord">
          <ac:chgData name="欣捷" userId="b965477fa0aef5e6" providerId="LiveId" clId="{B8503148-3430-4BBF-9FA0-B63B4740B922}" dt="2021-03-24T06:01:16.272" v="789" actId="700"/>
          <ac:spMkLst>
            <pc:docMk/>
            <pc:sldMk cId="0" sldId="753"/>
            <ac:spMk id="95234" creationId="{BEEBC6C4-D4E9-48CF-9637-42D2E5197221}"/>
          </ac:spMkLst>
        </pc:spChg>
        <pc:spChg chg="del mod">
          <ac:chgData name="欣捷" userId="b965477fa0aef5e6" providerId="LiveId" clId="{B8503148-3430-4BBF-9FA0-B63B4740B922}" dt="2021-03-24T06:01:20.449" v="793" actId="478"/>
          <ac:spMkLst>
            <pc:docMk/>
            <pc:sldMk cId="0" sldId="753"/>
            <ac:spMk id="95295" creationId="{1BDC1F2C-8109-4760-B6BA-F22764E20AD2}"/>
          </ac:spMkLst>
        </pc:spChg>
        <pc:graphicFrameChg chg="add mod modGraphic">
          <ac:chgData name="欣捷" userId="b965477fa0aef5e6" providerId="LiveId" clId="{B8503148-3430-4BBF-9FA0-B63B4740B922}" dt="2021-03-24T06:01:51.552" v="804" actId="207"/>
          <ac:graphicFrameMkLst>
            <pc:docMk/>
            <pc:sldMk cId="0" sldId="753"/>
            <ac:graphicFrameMk id="10" creationId="{563DA12C-A200-4666-B21C-18ACCD0A0856}"/>
          </ac:graphicFrameMkLst>
        </pc:graphicFrameChg>
        <pc:graphicFrameChg chg="del modGraphic">
          <ac:chgData name="欣捷" userId="b965477fa0aef5e6" providerId="LiveId" clId="{B8503148-3430-4BBF-9FA0-B63B4740B922}" dt="2021-03-24T06:01:11.132" v="787" actId="21"/>
          <ac:graphicFrameMkLst>
            <pc:docMk/>
            <pc:sldMk cId="0" sldId="753"/>
            <ac:graphicFrameMk id="504835" creationId="{211C1A09-E855-410B-8823-CE8EDDAC5A53}"/>
          </ac:graphicFrameMkLst>
        </pc:graphicFrameChg>
      </pc:sldChg>
      <pc:sldChg chg="addSp delSp modSp add mod modClrScheme chgLayout">
        <pc:chgData name="欣捷" userId="b965477fa0aef5e6" providerId="LiveId" clId="{B8503148-3430-4BBF-9FA0-B63B4740B922}" dt="2021-03-24T06:02:37.920" v="826" actId="207"/>
        <pc:sldMkLst>
          <pc:docMk/>
          <pc:sldMk cId="0" sldId="754"/>
        </pc:sldMkLst>
        <pc:spChg chg="add del mod ord">
          <ac:chgData name="欣捷" userId="b965477fa0aef5e6" providerId="LiveId" clId="{B8503148-3430-4BBF-9FA0-B63B4740B922}" dt="2021-03-24T06:02:07.723" v="811" actId="700"/>
          <ac:spMkLst>
            <pc:docMk/>
            <pc:sldMk cId="0" sldId="754"/>
            <ac:spMk id="3" creationId="{FC7CC5CD-2119-496A-957A-4B21183BF055}"/>
          </ac:spMkLst>
        </pc:spChg>
        <pc:spChg chg="add mod ord">
          <ac:chgData name="欣捷" userId="b965477fa0aef5e6" providerId="LiveId" clId="{B8503148-3430-4BBF-9FA0-B63B4740B922}" dt="2021-03-24T06:02:17.896" v="819" actId="207"/>
          <ac:spMkLst>
            <pc:docMk/>
            <pc:sldMk cId="0" sldId="754"/>
            <ac:spMk id="4" creationId="{1D173234-A7BB-4F52-81FB-4393C85B1814}"/>
          </ac:spMkLst>
        </pc:spChg>
        <pc:spChg chg="mod ord">
          <ac:chgData name="欣捷" userId="b965477fa0aef5e6" providerId="LiveId" clId="{B8503148-3430-4BBF-9FA0-B63B4740B922}" dt="2021-03-24T06:02:07.723" v="811" actId="700"/>
          <ac:spMkLst>
            <pc:docMk/>
            <pc:sldMk cId="0" sldId="754"/>
            <ac:spMk id="96258" creationId="{298E5283-5284-4171-8782-AFA1C79E9E79}"/>
          </ac:spMkLst>
        </pc:spChg>
        <pc:spChg chg="del mod">
          <ac:chgData name="欣捷" userId="b965477fa0aef5e6" providerId="LiveId" clId="{B8503148-3430-4BBF-9FA0-B63B4740B922}" dt="2021-03-24T06:02:11.090" v="814" actId="478"/>
          <ac:spMkLst>
            <pc:docMk/>
            <pc:sldMk cId="0" sldId="754"/>
            <ac:spMk id="96319" creationId="{289B0D87-97D8-40ED-9397-BC926C072F68}"/>
          </ac:spMkLst>
        </pc:spChg>
        <pc:graphicFrameChg chg="add mod modGraphic">
          <ac:chgData name="欣捷" userId="b965477fa0aef5e6" providerId="LiveId" clId="{B8503148-3430-4BBF-9FA0-B63B4740B922}" dt="2021-03-24T06:02:37.920" v="826" actId="207"/>
          <ac:graphicFrameMkLst>
            <pc:docMk/>
            <pc:sldMk cId="0" sldId="754"/>
            <ac:graphicFrameMk id="8" creationId="{34C88D1F-F506-4E90-ACAD-E54A6265B0E8}"/>
          </ac:graphicFrameMkLst>
        </pc:graphicFrameChg>
        <pc:graphicFrameChg chg="del modGraphic">
          <ac:chgData name="欣捷" userId="b965477fa0aef5e6" providerId="LiveId" clId="{B8503148-3430-4BBF-9FA0-B63B4740B922}" dt="2021-03-24T06:02:05.945" v="810" actId="21"/>
          <ac:graphicFrameMkLst>
            <pc:docMk/>
            <pc:sldMk cId="0" sldId="754"/>
            <ac:graphicFrameMk id="505859" creationId="{AA837CD3-5663-4A6C-BC6D-6000D16748C2}"/>
          </ac:graphicFrameMkLst>
        </pc:graphicFrameChg>
      </pc:sldChg>
      <pc:sldChg chg="addSp delSp modSp add mod modClrScheme chgLayout">
        <pc:chgData name="欣捷" userId="b965477fa0aef5e6" providerId="LiveId" clId="{B8503148-3430-4BBF-9FA0-B63B4740B922}" dt="2021-03-24T06:03:40.832" v="850" actId="20577"/>
        <pc:sldMkLst>
          <pc:docMk/>
          <pc:sldMk cId="0" sldId="755"/>
        </pc:sldMkLst>
        <pc:spChg chg="add del mod ord">
          <ac:chgData name="欣捷" userId="b965477fa0aef5e6" providerId="LiveId" clId="{B8503148-3430-4BBF-9FA0-B63B4740B922}" dt="2021-03-24T06:02:45.599" v="829" actId="700"/>
          <ac:spMkLst>
            <pc:docMk/>
            <pc:sldMk cId="0" sldId="755"/>
            <ac:spMk id="3" creationId="{557DB0B6-857A-4CE4-B1A4-A76DC2EFD4F0}"/>
          </ac:spMkLst>
        </pc:spChg>
        <pc:spChg chg="add mod ord">
          <ac:chgData name="欣捷" userId="b965477fa0aef5e6" providerId="LiveId" clId="{B8503148-3430-4BBF-9FA0-B63B4740B922}" dt="2021-03-24T06:03:40.832" v="850" actId="20577"/>
          <ac:spMkLst>
            <pc:docMk/>
            <pc:sldMk cId="0" sldId="755"/>
            <ac:spMk id="4" creationId="{5E5AB532-B37F-4D30-BEFF-DC26EF81833B}"/>
          </ac:spMkLst>
        </pc:spChg>
        <pc:spChg chg="mod ord">
          <ac:chgData name="欣捷" userId="b965477fa0aef5e6" providerId="LiveId" clId="{B8503148-3430-4BBF-9FA0-B63B4740B922}" dt="2021-03-24T06:02:45.599" v="829" actId="700"/>
          <ac:spMkLst>
            <pc:docMk/>
            <pc:sldMk cId="0" sldId="755"/>
            <ac:spMk id="97282" creationId="{24155964-9796-428C-95FA-75E9E6AB0960}"/>
          </ac:spMkLst>
        </pc:spChg>
        <pc:spChg chg="del mod">
          <ac:chgData name="欣捷" userId="b965477fa0aef5e6" providerId="LiveId" clId="{B8503148-3430-4BBF-9FA0-B63B4740B922}" dt="2021-03-24T06:02:52.913" v="837" actId="478"/>
          <ac:spMkLst>
            <pc:docMk/>
            <pc:sldMk cId="0" sldId="755"/>
            <ac:spMk id="97343" creationId="{C80F5124-6BB4-4234-8226-65DC3B17120E}"/>
          </ac:spMkLst>
        </pc:spChg>
        <pc:graphicFrameChg chg="add mod modGraphic">
          <ac:chgData name="欣捷" userId="b965477fa0aef5e6" providerId="LiveId" clId="{B8503148-3430-4BBF-9FA0-B63B4740B922}" dt="2021-03-24T06:03:17.813" v="848" actId="207"/>
          <ac:graphicFrameMkLst>
            <pc:docMk/>
            <pc:sldMk cId="0" sldId="755"/>
            <ac:graphicFrameMk id="8" creationId="{44D4D9AE-0972-4BB6-9589-EB3A1F26DDBB}"/>
          </ac:graphicFrameMkLst>
        </pc:graphicFrameChg>
        <pc:graphicFrameChg chg="del modGraphic">
          <ac:chgData name="欣捷" userId="b965477fa0aef5e6" providerId="LiveId" clId="{B8503148-3430-4BBF-9FA0-B63B4740B922}" dt="2021-03-24T06:02:44.103" v="828" actId="21"/>
          <ac:graphicFrameMkLst>
            <pc:docMk/>
            <pc:sldMk cId="0" sldId="755"/>
            <ac:graphicFrameMk id="506883" creationId="{874E7522-2CFF-4FE7-93EE-BE7FBE0C8793}"/>
          </ac:graphicFrameMkLst>
        </pc:graphicFrameChg>
      </pc:sldChg>
      <pc:sldChg chg="modSp add mod">
        <pc:chgData name="欣捷" userId="b965477fa0aef5e6" providerId="LiveId" clId="{B8503148-3430-4BBF-9FA0-B63B4740B922}" dt="2021-03-24T06:03:54.126" v="853" actId="27636"/>
        <pc:sldMkLst>
          <pc:docMk/>
          <pc:sldMk cId="0" sldId="756"/>
        </pc:sldMkLst>
        <pc:spChg chg="mod">
          <ac:chgData name="欣捷" userId="b965477fa0aef5e6" providerId="LiveId" clId="{B8503148-3430-4BBF-9FA0-B63B4740B922}" dt="2021-03-24T05:42:22.809" v="609" actId="20577"/>
          <ac:spMkLst>
            <pc:docMk/>
            <pc:sldMk cId="0" sldId="756"/>
            <ac:spMk id="98306" creationId="{62E2EF93-536E-4037-8EFD-4C87F1406096}"/>
          </ac:spMkLst>
        </pc:spChg>
        <pc:spChg chg="mod">
          <ac:chgData name="欣捷" userId="b965477fa0aef5e6" providerId="LiveId" clId="{B8503148-3430-4BBF-9FA0-B63B4740B922}" dt="2021-03-24T06:03:54.126" v="853" actId="27636"/>
          <ac:spMkLst>
            <pc:docMk/>
            <pc:sldMk cId="0" sldId="756"/>
            <ac:spMk id="98307" creationId="{CA0C731D-33AC-4EBA-96EE-46D49AC80139}"/>
          </ac:spMkLst>
        </pc:spChg>
      </pc:sldChg>
      <pc:sldChg chg="modSp add mod">
        <pc:chgData name="欣捷" userId="b965477fa0aef5e6" providerId="LiveId" clId="{B8503148-3430-4BBF-9FA0-B63B4740B922}" dt="2021-03-24T05:42:26.186" v="610" actId="20577"/>
        <pc:sldMkLst>
          <pc:docMk/>
          <pc:sldMk cId="0" sldId="757"/>
        </pc:sldMkLst>
        <pc:spChg chg="mod">
          <ac:chgData name="欣捷" userId="b965477fa0aef5e6" providerId="LiveId" clId="{B8503148-3430-4BBF-9FA0-B63B4740B922}" dt="2021-03-24T05:42:26.186" v="610" actId="20577"/>
          <ac:spMkLst>
            <pc:docMk/>
            <pc:sldMk cId="0" sldId="757"/>
            <ac:spMk id="99330" creationId="{146E58FB-779E-431D-A283-AB274ED07D82}"/>
          </ac:spMkLst>
        </pc:spChg>
      </pc:sldChg>
      <pc:sldChg chg="addSp delSp modSp add mod modClrScheme chgLayout">
        <pc:chgData name="欣捷" userId="b965477fa0aef5e6" providerId="LiveId" clId="{B8503148-3430-4BBF-9FA0-B63B4740B922}" dt="2021-03-24T06:08:11.340" v="904"/>
        <pc:sldMkLst>
          <pc:docMk/>
          <pc:sldMk cId="0" sldId="758"/>
        </pc:sldMkLst>
        <pc:spChg chg="add del mod ord">
          <ac:chgData name="欣捷" userId="b965477fa0aef5e6" providerId="LiveId" clId="{B8503148-3430-4BBF-9FA0-B63B4740B922}" dt="2021-03-24T06:08:10.936" v="903" actId="700"/>
          <ac:spMkLst>
            <pc:docMk/>
            <pc:sldMk cId="0" sldId="758"/>
            <ac:spMk id="3" creationId="{F199BBF6-CF7A-4486-A744-DFEDA4ED1349}"/>
          </ac:spMkLst>
        </pc:spChg>
        <pc:spChg chg="mod ord">
          <ac:chgData name="欣捷" userId="b965477fa0aef5e6" providerId="LiveId" clId="{B8503148-3430-4BBF-9FA0-B63B4740B922}" dt="2021-03-24T06:08:10.936" v="903" actId="700"/>
          <ac:spMkLst>
            <pc:docMk/>
            <pc:sldMk cId="0" sldId="758"/>
            <ac:spMk id="100354" creationId="{BDA7C316-8C07-40E2-B5C9-EE2307F7BB2F}"/>
          </ac:spMkLst>
        </pc:spChg>
        <pc:spChg chg="mod ord">
          <ac:chgData name="欣捷" userId="b965477fa0aef5e6" providerId="LiveId" clId="{B8503148-3430-4BBF-9FA0-B63B4740B922}" dt="2021-03-24T06:08:10.936" v="903" actId="700"/>
          <ac:spMkLst>
            <pc:docMk/>
            <pc:sldMk cId="0" sldId="758"/>
            <ac:spMk id="100355" creationId="{375E1A30-3102-4F0F-BD7B-3FF24758E143}"/>
          </ac:spMkLst>
        </pc:spChg>
        <pc:graphicFrameChg chg="add mod">
          <ac:chgData name="欣捷" userId="b965477fa0aef5e6" providerId="LiveId" clId="{B8503148-3430-4BBF-9FA0-B63B4740B922}" dt="2021-03-24T06:08:11.340" v="904"/>
          <ac:graphicFrameMkLst>
            <pc:docMk/>
            <pc:sldMk cId="0" sldId="758"/>
            <ac:graphicFrameMk id="7" creationId="{CD465148-F612-4E14-9464-B7BFD572C835}"/>
          </ac:graphicFrameMkLst>
        </pc:graphicFrameChg>
        <pc:graphicFrameChg chg="del modGraphic">
          <ac:chgData name="欣捷" userId="b965477fa0aef5e6" providerId="LiveId" clId="{B8503148-3430-4BBF-9FA0-B63B4740B922}" dt="2021-03-24T06:08:09.760" v="902" actId="21"/>
          <ac:graphicFrameMkLst>
            <pc:docMk/>
            <pc:sldMk cId="0" sldId="758"/>
            <ac:graphicFrameMk id="509956" creationId="{89AE2192-D11F-46DB-ABDF-2B13B8C79ECC}"/>
          </ac:graphicFrameMkLst>
        </pc:graphicFrameChg>
      </pc:sldChg>
      <pc:sldChg chg="addSp delSp modSp add mod modClrScheme chgLayout">
        <pc:chgData name="欣捷" userId="b965477fa0aef5e6" providerId="LiveId" clId="{B8503148-3430-4BBF-9FA0-B63B4740B922}" dt="2021-03-24T06:08:17.917" v="907"/>
        <pc:sldMkLst>
          <pc:docMk/>
          <pc:sldMk cId="0" sldId="759"/>
        </pc:sldMkLst>
        <pc:spChg chg="add del mod ord">
          <ac:chgData name="欣捷" userId="b965477fa0aef5e6" providerId="LiveId" clId="{B8503148-3430-4BBF-9FA0-B63B4740B922}" dt="2021-03-24T06:08:17.750" v="906" actId="700"/>
          <ac:spMkLst>
            <pc:docMk/>
            <pc:sldMk cId="0" sldId="759"/>
            <ac:spMk id="3" creationId="{A12CEB08-060A-4308-BA59-E4CF03ED3591}"/>
          </ac:spMkLst>
        </pc:spChg>
        <pc:spChg chg="mod ord">
          <ac:chgData name="欣捷" userId="b965477fa0aef5e6" providerId="LiveId" clId="{B8503148-3430-4BBF-9FA0-B63B4740B922}" dt="2021-03-24T06:08:17.750" v="906" actId="700"/>
          <ac:spMkLst>
            <pc:docMk/>
            <pc:sldMk cId="0" sldId="759"/>
            <ac:spMk id="101378" creationId="{88650560-FE81-4DE0-8216-293F5E987DA3}"/>
          </ac:spMkLst>
        </pc:spChg>
        <pc:spChg chg="mod ord">
          <ac:chgData name="欣捷" userId="b965477fa0aef5e6" providerId="LiveId" clId="{B8503148-3430-4BBF-9FA0-B63B4740B922}" dt="2021-03-24T06:08:17.750" v="906" actId="700"/>
          <ac:spMkLst>
            <pc:docMk/>
            <pc:sldMk cId="0" sldId="759"/>
            <ac:spMk id="101379" creationId="{D3D3E4C1-673E-4030-A1D9-2D8EE881B2D1}"/>
          </ac:spMkLst>
        </pc:spChg>
        <pc:graphicFrameChg chg="add mod">
          <ac:chgData name="欣捷" userId="b965477fa0aef5e6" providerId="LiveId" clId="{B8503148-3430-4BBF-9FA0-B63B4740B922}" dt="2021-03-24T06:08:17.917" v="907"/>
          <ac:graphicFrameMkLst>
            <pc:docMk/>
            <pc:sldMk cId="0" sldId="759"/>
            <ac:graphicFrameMk id="7" creationId="{41693E1A-4711-4C1E-AFC2-A4BD01F0AE40}"/>
          </ac:graphicFrameMkLst>
        </pc:graphicFrameChg>
        <pc:graphicFrameChg chg="del modGraphic">
          <ac:chgData name="欣捷" userId="b965477fa0aef5e6" providerId="LiveId" clId="{B8503148-3430-4BBF-9FA0-B63B4740B922}" dt="2021-03-24T06:08:16.650" v="905" actId="21"/>
          <ac:graphicFrameMkLst>
            <pc:docMk/>
            <pc:sldMk cId="0" sldId="759"/>
            <ac:graphicFrameMk id="510980" creationId="{486A9988-CF88-445B-A229-5613F1891F46}"/>
          </ac:graphicFrameMkLst>
        </pc:graphicFrameChg>
      </pc:sldChg>
      <pc:sldChg chg="addSp delSp modSp add mod modClrScheme chgLayout">
        <pc:chgData name="欣捷" userId="b965477fa0aef5e6" providerId="LiveId" clId="{B8503148-3430-4BBF-9FA0-B63B4740B922}" dt="2021-03-24T06:08:23.535" v="910"/>
        <pc:sldMkLst>
          <pc:docMk/>
          <pc:sldMk cId="0" sldId="760"/>
        </pc:sldMkLst>
        <pc:spChg chg="add del mod ord">
          <ac:chgData name="欣捷" userId="b965477fa0aef5e6" providerId="LiveId" clId="{B8503148-3430-4BBF-9FA0-B63B4740B922}" dt="2021-03-24T06:08:23.324" v="909" actId="700"/>
          <ac:spMkLst>
            <pc:docMk/>
            <pc:sldMk cId="0" sldId="760"/>
            <ac:spMk id="3" creationId="{55E45A37-CA61-4F85-B26D-FDD770F4BB05}"/>
          </ac:spMkLst>
        </pc:spChg>
        <pc:spChg chg="mod ord">
          <ac:chgData name="欣捷" userId="b965477fa0aef5e6" providerId="LiveId" clId="{B8503148-3430-4BBF-9FA0-B63B4740B922}" dt="2021-03-24T06:08:23.324" v="909" actId="700"/>
          <ac:spMkLst>
            <pc:docMk/>
            <pc:sldMk cId="0" sldId="760"/>
            <ac:spMk id="102402" creationId="{6EC1B93E-369A-4333-A4A8-50DBD74C11C2}"/>
          </ac:spMkLst>
        </pc:spChg>
        <pc:spChg chg="mod ord">
          <ac:chgData name="欣捷" userId="b965477fa0aef5e6" providerId="LiveId" clId="{B8503148-3430-4BBF-9FA0-B63B4740B922}" dt="2021-03-24T06:08:23.324" v="909" actId="700"/>
          <ac:spMkLst>
            <pc:docMk/>
            <pc:sldMk cId="0" sldId="760"/>
            <ac:spMk id="102403" creationId="{CA823111-88BB-49F9-A495-872F7528CD36}"/>
          </ac:spMkLst>
        </pc:spChg>
        <pc:graphicFrameChg chg="add mod">
          <ac:chgData name="欣捷" userId="b965477fa0aef5e6" providerId="LiveId" clId="{B8503148-3430-4BBF-9FA0-B63B4740B922}" dt="2021-03-24T06:08:23.535" v="910"/>
          <ac:graphicFrameMkLst>
            <pc:docMk/>
            <pc:sldMk cId="0" sldId="760"/>
            <ac:graphicFrameMk id="7" creationId="{E0ED3D64-B80C-4BA4-9179-1BC7515FD080}"/>
          </ac:graphicFrameMkLst>
        </pc:graphicFrameChg>
        <pc:graphicFrameChg chg="del modGraphic">
          <ac:chgData name="欣捷" userId="b965477fa0aef5e6" providerId="LiveId" clId="{B8503148-3430-4BBF-9FA0-B63B4740B922}" dt="2021-03-24T06:08:22.409" v="908" actId="21"/>
          <ac:graphicFrameMkLst>
            <pc:docMk/>
            <pc:sldMk cId="0" sldId="760"/>
            <ac:graphicFrameMk id="512004" creationId="{79844F55-BCF9-4122-9680-182D56441073}"/>
          </ac:graphicFrameMkLst>
        </pc:graphicFrameChg>
      </pc:sldChg>
      <pc:sldChg chg="addSp delSp modSp add mod modClrScheme chgLayout">
        <pc:chgData name="欣捷" userId="b965477fa0aef5e6" providerId="LiveId" clId="{B8503148-3430-4BBF-9FA0-B63B4740B922}" dt="2021-03-24T06:08:27.678" v="913"/>
        <pc:sldMkLst>
          <pc:docMk/>
          <pc:sldMk cId="0" sldId="761"/>
        </pc:sldMkLst>
        <pc:spChg chg="add del mod ord">
          <ac:chgData name="欣捷" userId="b965477fa0aef5e6" providerId="LiveId" clId="{B8503148-3430-4BBF-9FA0-B63B4740B922}" dt="2021-03-24T06:08:27.381" v="912" actId="700"/>
          <ac:spMkLst>
            <pc:docMk/>
            <pc:sldMk cId="0" sldId="761"/>
            <ac:spMk id="3" creationId="{33639DBA-E77C-4DFF-9A47-D286CD790AC0}"/>
          </ac:spMkLst>
        </pc:spChg>
        <pc:spChg chg="mod ord">
          <ac:chgData name="欣捷" userId="b965477fa0aef5e6" providerId="LiveId" clId="{B8503148-3430-4BBF-9FA0-B63B4740B922}" dt="2021-03-24T06:08:27.381" v="912" actId="700"/>
          <ac:spMkLst>
            <pc:docMk/>
            <pc:sldMk cId="0" sldId="761"/>
            <ac:spMk id="103426" creationId="{E3379FAD-8C22-48AA-A90B-B7BE8C83AD4D}"/>
          </ac:spMkLst>
        </pc:spChg>
        <pc:spChg chg="mod ord">
          <ac:chgData name="欣捷" userId="b965477fa0aef5e6" providerId="LiveId" clId="{B8503148-3430-4BBF-9FA0-B63B4740B922}" dt="2021-03-24T06:08:27.381" v="912" actId="700"/>
          <ac:spMkLst>
            <pc:docMk/>
            <pc:sldMk cId="0" sldId="761"/>
            <ac:spMk id="103427" creationId="{7776F104-6664-4752-9A85-569DDDA222B9}"/>
          </ac:spMkLst>
        </pc:spChg>
        <pc:graphicFrameChg chg="add mod">
          <ac:chgData name="欣捷" userId="b965477fa0aef5e6" providerId="LiveId" clId="{B8503148-3430-4BBF-9FA0-B63B4740B922}" dt="2021-03-24T06:08:27.678" v="913"/>
          <ac:graphicFrameMkLst>
            <pc:docMk/>
            <pc:sldMk cId="0" sldId="761"/>
            <ac:graphicFrameMk id="7" creationId="{54487CD2-D8B2-4580-93BC-A7BD24D02965}"/>
          </ac:graphicFrameMkLst>
        </pc:graphicFrameChg>
        <pc:graphicFrameChg chg="del modGraphic">
          <ac:chgData name="欣捷" userId="b965477fa0aef5e6" providerId="LiveId" clId="{B8503148-3430-4BBF-9FA0-B63B4740B922}" dt="2021-03-24T06:08:26.377" v="911" actId="21"/>
          <ac:graphicFrameMkLst>
            <pc:docMk/>
            <pc:sldMk cId="0" sldId="761"/>
            <ac:graphicFrameMk id="513028" creationId="{82C0497C-FECE-4019-A92C-5BA282D48DD8}"/>
          </ac:graphicFrameMkLst>
        </pc:graphicFrameChg>
      </pc:sldChg>
      <pc:sldChg chg="addSp delSp modSp add mod modClrScheme chgLayout">
        <pc:chgData name="欣捷" userId="b965477fa0aef5e6" providerId="LiveId" clId="{B8503148-3430-4BBF-9FA0-B63B4740B922}" dt="2021-03-24T06:08:32.318" v="916"/>
        <pc:sldMkLst>
          <pc:docMk/>
          <pc:sldMk cId="0" sldId="762"/>
        </pc:sldMkLst>
        <pc:spChg chg="add del mod ord">
          <ac:chgData name="欣捷" userId="b965477fa0aef5e6" providerId="LiveId" clId="{B8503148-3430-4BBF-9FA0-B63B4740B922}" dt="2021-03-24T06:08:32.014" v="915" actId="700"/>
          <ac:spMkLst>
            <pc:docMk/>
            <pc:sldMk cId="0" sldId="762"/>
            <ac:spMk id="3" creationId="{150CE308-FD35-4F53-88CD-3D6A4D57570A}"/>
          </ac:spMkLst>
        </pc:spChg>
        <pc:spChg chg="mod ord">
          <ac:chgData name="欣捷" userId="b965477fa0aef5e6" providerId="LiveId" clId="{B8503148-3430-4BBF-9FA0-B63B4740B922}" dt="2021-03-24T06:08:32.014" v="915" actId="700"/>
          <ac:spMkLst>
            <pc:docMk/>
            <pc:sldMk cId="0" sldId="762"/>
            <ac:spMk id="104450" creationId="{6B7DCC01-1BFD-4685-AB6A-E3DD4CE6157C}"/>
          </ac:spMkLst>
        </pc:spChg>
        <pc:spChg chg="mod ord">
          <ac:chgData name="欣捷" userId="b965477fa0aef5e6" providerId="LiveId" clId="{B8503148-3430-4BBF-9FA0-B63B4740B922}" dt="2021-03-24T06:08:32.014" v="915" actId="700"/>
          <ac:spMkLst>
            <pc:docMk/>
            <pc:sldMk cId="0" sldId="762"/>
            <ac:spMk id="104451" creationId="{F63FC0E4-EBF7-4E01-B6CA-D0BFA1AA7CF3}"/>
          </ac:spMkLst>
        </pc:spChg>
        <pc:graphicFrameChg chg="add mod">
          <ac:chgData name="欣捷" userId="b965477fa0aef5e6" providerId="LiveId" clId="{B8503148-3430-4BBF-9FA0-B63B4740B922}" dt="2021-03-24T06:08:32.318" v="916"/>
          <ac:graphicFrameMkLst>
            <pc:docMk/>
            <pc:sldMk cId="0" sldId="762"/>
            <ac:graphicFrameMk id="7" creationId="{32ADDA87-67EE-46E8-B0FB-993960BA145D}"/>
          </ac:graphicFrameMkLst>
        </pc:graphicFrameChg>
        <pc:graphicFrameChg chg="del modGraphic">
          <ac:chgData name="欣捷" userId="b965477fa0aef5e6" providerId="LiveId" clId="{B8503148-3430-4BBF-9FA0-B63B4740B922}" dt="2021-03-24T06:08:30.649" v="914" actId="21"/>
          <ac:graphicFrameMkLst>
            <pc:docMk/>
            <pc:sldMk cId="0" sldId="762"/>
            <ac:graphicFrameMk id="514052" creationId="{E4778542-9C15-463D-8EAB-7467660426D9}"/>
          </ac:graphicFrameMkLst>
        </pc:graphicFrameChg>
      </pc:sldChg>
      <pc:sldChg chg="addSp delSp modSp add mod modClrScheme chgLayout">
        <pc:chgData name="欣捷" userId="b965477fa0aef5e6" providerId="LiveId" clId="{B8503148-3430-4BBF-9FA0-B63B4740B922}" dt="2021-03-24T06:08:38.079" v="919"/>
        <pc:sldMkLst>
          <pc:docMk/>
          <pc:sldMk cId="0" sldId="763"/>
        </pc:sldMkLst>
        <pc:spChg chg="add del mod ord">
          <ac:chgData name="欣捷" userId="b965477fa0aef5e6" providerId="LiveId" clId="{B8503148-3430-4BBF-9FA0-B63B4740B922}" dt="2021-03-24T06:08:37.769" v="918" actId="700"/>
          <ac:spMkLst>
            <pc:docMk/>
            <pc:sldMk cId="0" sldId="763"/>
            <ac:spMk id="3" creationId="{360925FD-A481-438F-9E11-A0791D9ED46C}"/>
          </ac:spMkLst>
        </pc:spChg>
        <pc:spChg chg="mod ord">
          <ac:chgData name="欣捷" userId="b965477fa0aef5e6" providerId="LiveId" clId="{B8503148-3430-4BBF-9FA0-B63B4740B922}" dt="2021-03-24T06:08:37.769" v="918" actId="700"/>
          <ac:spMkLst>
            <pc:docMk/>
            <pc:sldMk cId="0" sldId="763"/>
            <ac:spMk id="105474" creationId="{CAD726D0-5995-4EE0-A927-261C06F11705}"/>
          </ac:spMkLst>
        </pc:spChg>
        <pc:spChg chg="mod ord">
          <ac:chgData name="欣捷" userId="b965477fa0aef5e6" providerId="LiveId" clId="{B8503148-3430-4BBF-9FA0-B63B4740B922}" dt="2021-03-24T06:08:37.769" v="918" actId="700"/>
          <ac:spMkLst>
            <pc:docMk/>
            <pc:sldMk cId="0" sldId="763"/>
            <ac:spMk id="105475" creationId="{29FAEEAE-B27F-4DA5-91F6-B58D26D9E7B7}"/>
          </ac:spMkLst>
        </pc:spChg>
        <pc:graphicFrameChg chg="add mod">
          <ac:chgData name="欣捷" userId="b965477fa0aef5e6" providerId="LiveId" clId="{B8503148-3430-4BBF-9FA0-B63B4740B922}" dt="2021-03-24T06:08:38.079" v="919"/>
          <ac:graphicFrameMkLst>
            <pc:docMk/>
            <pc:sldMk cId="0" sldId="763"/>
            <ac:graphicFrameMk id="7" creationId="{215089AB-8CEC-462A-9B2D-1BA7174BD410}"/>
          </ac:graphicFrameMkLst>
        </pc:graphicFrameChg>
        <pc:graphicFrameChg chg="del modGraphic">
          <ac:chgData name="欣捷" userId="b965477fa0aef5e6" providerId="LiveId" clId="{B8503148-3430-4BBF-9FA0-B63B4740B922}" dt="2021-03-24T06:08:36.331" v="917" actId="21"/>
          <ac:graphicFrameMkLst>
            <pc:docMk/>
            <pc:sldMk cId="0" sldId="763"/>
            <ac:graphicFrameMk id="515076" creationId="{5AFC3C9D-54C2-4EB3-8EE0-8264B3D89553}"/>
          </ac:graphicFrameMkLst>
        </pc:graphicFrameChg>
      </pc:sldChg>
      <pc:sldChg chg="addSp delSp modSp add mod modClrScheme chgLayout">
        <pc:chgData name="欣捷" userId="b965477fa0aef5e6" providerId="LiveId" clId="{B8503148-3430-4BBF-9FA0-B63B4740B922}" dt="2021-03-24T06:08:42.896" v="922"/>
        <pc:sldMkLst>
          <pc:docMk/>
          <pc:sldMk cId="0" sldId="764"/>
        </pc:sldMkLst>
        <pc:spChg chg="add del mod ord">
          <ac:chgData name="欣捷" userId="b965477fa0aef5e6" providerId="LiveId" clId="{B8503148-3430-4BBF-9FA0-B63B4740B922}" dt="2021-03-24T06:08:42.581" v="921" actId="700"/>
          <ac:spMkLst>
            <pc:docMk/>
            <pc:sldMk cId="0" sldId="764"/>
            <ac:spMk id="3" creationId="{B9577F16-3839-4EC0-B16E-F0A029E3ED69}"/>
          </ac:spMkLst>
        </pc:spChg>
        <pc:spChg chg="mod ord">
          <ac:chgData name="欣捷" userId="b965477fa0aef5e6" providerId="LiveId" clId="{B8503148-3430-4BBF-9FA0-B63B4740B922}" dt="2021-03-24T06:08:42.581" v="921" actId="700"/>
          <ac:spMkLst>
            <pc:docMk/>
            <pc:sldMk cId="0" sldId="764"/>
            <ac:spMk id="106498" creationId="{718EB380-4F44-4E82-A9B3-15278A58C551}"/>
          </ac:spMkLst>
        </pc:spChg>
        <pc:spChg chg="mod ord">
          <ac:chgData name="欣捷" userId="b965477fa0aef5e6" providerId="LiveId" clId="{B8503148-3430-4BBF-9FA0-B63B4740B922}" dt="2021-03-24T06:08:42.581" v="921" actId="700"/>
          <ac:spMkLst>
            <pc:docMk/>
            <pc:sldMk cId="0" sldId="764"/>
            <ac:spMk id="106499" creationId="{BE4ABDEF-D219-4A5F-AB54-B82EEBD18AD8}"/>
          </ac:spMkLst>
        </pc:spChg>
        <pc:graphicFrameChg chg="add mod">
          <ac:chgData name="欣捷" userId="b965477fa0aef5e6" providerId="LiveId" clId="{B8503148-3430-4BBF-9FA0-B63B4740B922}" dt="2021-03-24T06:08:42.896" v="922"/>
          <ac:graphicFrameMkLst>
            <pc:docMk/>
            <pc:sldMk cId="0" sldId="764"/>
            <ac:graphicFrameMk id="7" creationId="{6B245F6F-F4FB-438E-B01F-94A8A96981DA}"/>
          </ac:graphicFrameMkLst>
        </pc:graphicFrameChg>
        <pc:graphicFrameChg chg="del modGraphic">
          <ac:chgData name="欣捷" userId="b965477fa0aef5e6" providerId="LiveId" clId="{B8503148-3430-4BBF-9FA0-B63B4740B922}" dt="2021-03-24T06:08:41.482" v="920" actId="21"/>
          <ac:graphicFrameMkLst>
            <pc:docMk/>
            <pc:sldMk cId="0" sldId="764"/>
            <ac:graphicFrameMk id="516100" creationId="{4A995641-58F9-4880-AF50-4049EC44CD70}"/>
          </ac:graphicFrameMkLst>
        </pc:graphicFrameChg>
      </pc:sldChg>
      <pc:sldChg chg="addSp delSp modSp add mod modClrScheme chgLayout">
        <pc:chgData name="欣捷" userId="b965477fa0aef5e6" providerId="LiveId" clId="{B8503148-3430-4BBF-9FA0-B63B4740B922}" dt="2021-03-24T06:08:47.378" v="925"/>
        <pc:sldMkLst>
          <pc:docMk/>
          <pc:sldMk cId="0" sldId="765"/>
        </pc:sldMkLst>
        <pc:spChg chg="add del mod ord">
          <ac:chgData name="欣捷" userId="b965477fa0aef5e6" providerId="LiveId" clId="{B8503148-3430-4BBF-9FA0-B63B4740B922}" dt="2021-03-24T06:08:47.107" v="924" actId="700"/>
          <ac:spMkLst>
            <pc:docMk/>
            <pc:sldMk cId="0" sldId="765"/>
            <ac:spMk id="3" creationId="{BFBAC502-AEA3-4ACF-A870-D25651599785}"/>
          </ac:spMkLst>
        </pc:spChg>
        <pc:spChg chg="mod ord">
          <ac:chgData name="欣捷" userId="b965477fa0aef5e6" providerId="LiveId" clId="{B8503148-3430-4BBF-9FA0-B63B4740B922}" dt="2021-03-24T06:08:47.107" v="924" actId="700"/>
          <ac:spMkLst>
            <pc:docMk/>
            <pc:sldMk cId="0" sldId="765"/>
            <ac:spMk id="107522" creationId="{8769E6B6-E359-4AA6-A3AC-8228777CEE06}"/>
          </ac:spMkLst>
        </pc:spChg>
        <pc:spChg chg="mod ord">
          <ac:chgData name="欣捷" userId="b965477fa0aef5e6" providerId="LiveId" clId="{B8503148-3430-4BBF-9FA0-B63B4740B922}" dt="2021-03-24T06:08:47.107" v="924" actId="700"/>
          <ac:spMkLst>
            <pc:docMk/>
            <pc:sldMk cId="0" sldId="765"/>
            <ac:spMk id="107523" creationId="{27660F24-63DE-4F46-80ED-B8815C7ED171}"/>
          </ac:spMkLst>
        </pc:spChg>
        <pc:graphicFrameChg chg="add mod">
          <ac:chgData name="欣捷" userId="b965477fa0aef5e6" providerId="LiveId" clId="{B8503148-3430-4BBF-9FA0-B63B4740B922}" dt="2021-03-24T06:08:47.378" v="925"/>
          <ac:graphicFrameMkLst>
            <pc:docMk/>
            <pc:sldMk cId="0" sldId="765"/>
            <ac:graphicFrameMk id="7" creationId="{8581ED58-B685-440F-8F71-5AA9525F24FA}"/>
          </ac:graphicFrameMkLst>
        </pc:graphicFrameChg>
        <pc:graphicFrameChg chg="del modGraphic">
          <ac:chgData name="欣捷" userId="b965477fa0aef5e6" providerId="LiveId" clId="{B8503148-3430-4BBF-9FA0-B63B4740B922}" dt="2021-03-24T06:08:45.831" v="923" actId="21"/>
          <ac:graphicFrameMkLst>
            <pc:docMk/>
            <pc:sldMk cId="0" sldId="765"/>
            <ac:graphicFrameMk id="517124" creationId="{9230C4FC-0D82-443B-B8EC-FCCBB27AB6CE}"/>
          </ac:graphicFrameMkLst>
        </pc:graphicFrameChg>
      </pc:sldChg>
      <pc:sldChg chg="addSp delSp modSp add mod modClrScheme chgLayout">
        <pc:chgData name="欣捷" userId="b965477fa0aef5e6" providerId="LiveId" clId="{B8503148-3430-4BBF-9FA0-B63B4740B922}" dt="2021-03-24T06:08:52.048" v="928"/>
        <pc:sldMkLst>
          <pc:docMk/>
          <pc:sldMk cId="0" sldId="766"/>
        </pc:sldMkLst>
        <pc:spChg chg="add del mod ord">
          <ac:chgData name="欣捷" userId="b965477fa0aef5e6" providerId="LiveId" clId="{B8503148-3430-4BBF-9FA0-B63B4740B922}" dt="2021-03-24T06:08:51.812" v="927" actId="700"/>
          <ac:spMkLst>
            <pc:docMk/>
            <pc:sldMk cId="0" sldId="766"/>
            <ac:spMk id="3" creationId="{3E2C6566-7029-4BA7-8716-C1F5A420A623}"/>
          </ac:spMkLst>
        </pc:spChg>
        <pc:spChg chg="mod ord">
          <ac:chgData name="欣捷" userId="b965477fa0aef5e6" providerId="LiveId" clId="{B8503148-3430-4BBF-9FA0-B63B4740B922}" dt="2021-03-24T06:08:51.812" v="927" actId="700"/>
          <ac:spMkLst>
            <pc:docMk/>
            <pc:sldMk cId="0" sldId="766"/>
            <ac:spMk id="108546" creationId="{32F8C75A-A8E6-4B17-87B2-F956804C9544}"/>
          </ac:spMkLst>
        </pc:spChg>
        <pc:spChg chg="mod ord">
          <ac:chgData name="欣捷" userId="b965477fa0aef5e6" providerId="LiveId" clId="{B8503148-3430-4BBF-9FA0-B63B4740B922}" dt="2021-03-24T06:08:51.812" v="927" actId="700"/>
          <ac:spMkLst>
            <pc:docMk/>
            <pc:sldMk cId="0" sldId="766"/>
            <ac:spMk id="108547" creationId="{2C292EFD-3056-4A41-88E9-DD8BDFC6B6FE}"/>
          </ac:spMkLst>
        </pc:spChg>
        <pc:graphicFrameChg chg="add mod">
          <ac:chgData name="欣捷" userId="b965477fa0aef5e6" providerId="LiveId" clId="{B8503148-3430-4BBF-9FA0-B63B4740B922}" dt="2021-03-24T06:08:52.048" v="928"/>
          <ac:graphicFrameMkLst>
            <pc:docMk/>
            <pc:sldMk cId="0" sldId="766"/>
            <ac:graphicFrameMk id="7" creationId="{863B2F8E-4A20-4299-BE68-7665ADEF07E4}"/>
          </ac:graphicFrameMkLst>
        </pc:graphicFrameChg>
        <pc:graphicFrameChg chg="del modGraphic">
          <ac:chgData name="欣捷" userId="b965477fa0aef5e6" providerId="LiveId" clId="{B8503148-3430-4BBF-9FA0-B63B4740B922}" dt="2021-03-24T06:08:50.550" v="926" actId="21"/>
          <ac:graphicFrameMkLst>
            <pc:docMk/>
            <pc:sldMk cId="0" sldId="766"/>
            <ac:graphicFrameMk id="518148" creationId="{2F4B72A2-8A90-4FFF-AF61-DB0F3FF382BA}"/>
          </ac:graphicFrameMkLst>
        </pc:graphicFrameChg>
      </pc:sldChg>
      <pc:sldChg chg="addSp delSp modSp add mod modClrScheme chgLayout">
        <pc:chgData name="欣捷" userId="b965477fa0aef5e6" providerId="LiveId" clId="{B8503148-3430-4BBF-9FA0-B63B4740B922}" dt="2021-03-24T06:08:56.136" v="931"/>
        <pc:sldMkLst>
          <pc:docMk/>
          <pc:sldMk cId="0" sldId="767"/>
        </pc:sldMkLst>
        <pc:spChg chg="add del mod ord">
          <ac:chgData name="欣捷" userId="b965477fa0aef5e6" providerId="LiveId" clId="{B8503148-3430-4BBF-9FA0-B63B4740B922}" dt="2021-03-24T06:08:55.919" v="930" actId="700"/>
          <ac:spMkLst>
            <pc:docMk/>
            <pc:sldMk cId="0" sldId="767"/>
            <ac:spMk id="3" creationId="{FE1CC3C9-300A-4271-B792-742D60137939}"/>
          </ac:spMkLst>
        </pc:spChg>
        <pc:spChg chg="mod ord">
          <ac:chgData name="欣捷" userId="b965477fa0aef5e6" providerId="LiveId" clId="{B8503148-3430-4BBF-9FA0-B63B4740B922}" dt="2021-03-24T06:08:55.919" v="930" actId="700"/>
          <ac:spMkLst>
            <pc:docMk/>
            <pc:sldMk cId="0" sldId="767"/>
            <ac:spMk id="109570" creationId="{B6C51C93-977D-423F-B638-33A878159F50}"/>
          </ac:spMkLst>
        </pc:spChg>
        <pc:spChg chg="mod ord">
          <ac:chgData name="欣捷" userId="b965477fa0aef5e6" providerId="LiveId" clId="{B8503148-3430-4BBF-9FA0-B63B4740B922}" dt="2021-03-24T06:08:55.919" v="930" actId="700"/>
          <ac:spMkLst>
            <pc:docMk/>
            <pc:sldMk cId="0" sldId="767"/>
            <ac:spMk id="109571" creationId="{EA47B611-39C5-48B9-8BCB-B63EB921C487}"/>
          </ac:spMkLst>
        </pc:spChg>
        <pc:graphicFrameChg chg="add mod">
          <ac:chgData name="欣捷" userId="b965477fa0aef5e6" providerId="LiveId" clId="{B8503148-3430-4BBF-9FA0-B63B4740B922}" dt="2021-03-24T06:08:56.136" v="931"/>
          <ac:graphicFrameMkLst>
            <pc:docMk/>
            <pc:sldMk cId="0" sldId="767"/>
            <ac:graphicFrameMk id="7" creationId="{6C0B5B2C-8787-48A8-B12C-769E8911F314}"/>
          </ac:graphicFrameMkLst>
        </pc:graphicFrameChg>
        <pc:graphicFrameChg chg="del modGraphic">
          <ac:chgData name="欣捷" userId="b965477fa0aef5e6" providerId="LiveId" clId="{B8503148-3430-4BBF-9FA0-B63B4740B922}" dt="2021-03-24T06:08:54.772" v="929" actId="21"/>
          <ac:graphicFrameMkLst>
            <pc:docMk/>
            <pc:sldMk cId="0" sldId="767"/>
            <ac:graphicFrameMk id="519172" creationId="{736AFB9D-81AB-4613-8DC8-CC7F4EA16BFA}"/>
          </ac:graphicFrameMkLst>
        </pc:graphicFrameChg>
      </pc:sldChg>
      <pc:sldChg chg="addSp delSp modSp add mod modClrScheme chgLayout">
        <pc:chgData name="欣捷" userId="b965477fa0aef5e6" providerId="LiveId" clId="{B8503148-3430-4BBF-9FA0-B63B4740B922}" dt="2021-03-24T06:09:00.254" v="934"/>
        <pc:sldMkLst>
          <pc:docMk/>
          <pc:sldMk cId="0" sldId="768"/>
        </pc:sldMkLst>
        <pc:spChg chg="add del mod ord">
          <ac:chgData name="欣捷" userId="b965477fa0aef5e6" providerId="LiveId" clId="{B8503148-3430-4BBF-9FA0-B63B4740B922}" dt="2021-03-24T06:08:59.985" v="933" actId="700"/>
          <ac:spMkLst>
            <pc:docMk/>
            <pc:sldMk cId="0" sldId="768"/>
            <ac:spMk id="3" creationId="{3A32AB23-F163-46A3-B561-FEE9B030664E}"/>
          </ac:spMkLst>
        </pc:spChg>
        <pc:spChg chg="mod ord">
          <ac:chgData name="欣捷" userId="b965477fa0aef5e6" providerId="LiveId" clId="{B8503148-3430-4BBF-9FA0-B63B4740B922}" dt="2021-03-24T06:08:59.985" v="933" actId="700"/>
          <ac:spMkLst>
            <pc:docMk/>
            <pc:sldMk cId="0" sldId="768"/>
            <ac:spMk id="110594" creationId="{0A017DFB-8D6C-491B-885A-21FA14593A9D}"/>
          </ac:spMkLst>
        </pc:spChg>
        <pc:spChg chg="mod ord">
          <ac:chgData name="欣捷" userId="b965477fa0aef5e6" providerId="LiveId" clId="{B8503148-3430-4BBF-9FA0-B63B4740B922}" dt="2021-03-24T06:08:59.985" v="933" actId="700"/>
          <ac:spMkLst>
            <pc:docMk/>
            <pc:sldMk cId="0" sldId="768"/>
            <ac:spMk id="110595" creationId="{0E95454B-745F-4EC7-A3C3-D4BF8FA63E81}"/>
          </ac:spMkLst>
        </pc:spChg>
        <pc:graphicFrameChg chg="add mod">
          <ac:chgData name="欣捷" userId="b965477fa0aef5e6" providerId="LiveId" clId="{B8503148-3430-4BBF-9FA0-B63B4740B922}" dt="2021-03-24T06:09:00.254" v="934"/>
          <ac:graphicFrameMkLst>
            <pc:docMk/>
            <pc:sldMk cId="0" sldId="768"/>
            <ac:graphicFrameMk id="7" creationId="{A4EF1AB2-F541-48E5-805C-E1B2AFD78D50}"/>
          </ac:graphicFrameMkLst>
        </pc:graphicFrameChg>
        <pc:graphicFrameChg chg="del modGraphic">
          <ac:chgData name="欣捷" userId="b965477fa0aef5e6" providerId="LiveId" clId="{B8503148-3430-4BBF-9FA0-B63B4740B922}" dt="2021-03-24T06:08:58.815" v="932" actId="21"/>
          <ac:graphicFrameMkLst>
            <pc:docMk/>
            <pc:sldMk cId="0" sldId="768"/>
            <ac:graphicFrameMk id="520196" creationId="{306E6C42-7FBE-4BFA-B336-E22C60C89901}"/>
          </ac:graphicFrameMkLst>
        </pc:graphicFrameChg>
      </pc:sldChg>
      <pc:sldChg chg="addSp delSp modSp add mod modClrScheme chgLayout">
        <pc:chgData name="欣捷" userId="b965477fa0aef5e6" providerId="LiveId" clId="{B8503148-3430-4BBF-9FA0-B63B4740B922}" dt="2021-03-24T06:09:05.222" v="937"/>
        <pc:sldMkLst>
          <pc:docMk/>
          <pc:sldMk cId="0" sldId="769"/>
        </pc:sldMkLst>
        <pc:spChg chg="add del mod ord">
          <ac:chgData name="欣捷" userId="b965477fa0aef5e6" providerId="LiveId" clId="{B8503148-3430-4BBF-9FA0-B63B4740B922}" dt="2021-03-24T06:09:04.924" v="936" actId="700"/>
          <ac:spMkLst>
            <pc:docMk/>
            <pc:sldMk cId="0" sldId="769"/>
            <ac:spMk id="3" creationId="{17056C73-E46C-4CAE-9948-08E3D64DAC31}"/>
          </ac:spMkLst>
        </pc:spChg>
        <pc:spChg chg="mod ord">
          <ac:chgData name="欣捷" userId="b965477fa0aef5e6" providerId="LiveId" clId="{B8503148-3430-4BBF-9FA0-B63B4740B922}" dt="2021-03-24T06:09:04.924" v="936" actId="700"/>
          <ac:spMkLst>
            <pc:docMk/>
            <pc:sldMk cId="0" sldId="769"/>
            <ac:spMk id="111618" creationId="{8ECC8DA3-C648-40EF-846C-3461686D9B0D}"/>
          </ac:spMkLst>
        </pc:spChg>
        <pc:spChg chg="mod ord">
          <ac:chgData name="欣捷" userId="b965477fa0aef5e6" providerId="LiveId" clId="{B8503148-3430-4BBF-9FA0-B63B4740B922}" dt="2021-03-24T06:09:04.924" v="936" actId="700"/>
          <ac:spMkLst>
            <pc:docMk/>
            <pc:sldMk cId="0" sldId="769"/>
            <ac:spMk id="111619" creationId="{9A0A59F1-AE53-4A8F-9CCB-65B2DEFCC210}"/>
          </ac:spMkLst>
        </pc:spChg>
        <pc:graphicFrameChg chg="add mod">
          <ac:chgData name="欣捷" userId="b965477fa0aef5e6" providerId="LiveId" clId="{B8503148-3430-4BBF-9FA0-B63B4740B922}" dt="2021-03-24T06:09:05.222" v="937"/>
          <ac:graphicFrameMkLst>
            <pc:docMk/>
            <pc:sldMk cId="0" sldId="769"/>
            <ac:graphicFrameMk id="7" creationId="{18BB53B2-D267-4D61-BF6E-CDA22E923531}"/>
          </ac:graphicFrameMkLst>
        </pc:graphicFrameChg>
        <pc:graphicFrameChg chg="del modGraphic">
          <ac:chgData name="欣捷" userId="b965477fa0aef5e6" providerId="LiveId" clId="{B8503148-3430-4BBF-9FA0-B63B4740B922}" dt="2021-03-24T06:09:03.801" v="935" actId="21"/>
          <ac:graphicFrameMkLst>
            <pc:docMk/>
            <pc:sldMk cId="0" sldId="769"/>
            <ac:graphicFrameMk id="521220" creationId="{FAC70ACB-C3F6-41B6-96F1-825981379F1F}"/>
          </ac:graphicFrameMkLst>
        </pc:graphicFrameChg>
      </pc:sldChg>
      <pc:sldChg chg="addSp delSp modSp add mod modClrScheme chgLayout">
        <pc:chgData name="欣捷" userId="b965477fa0aef5e6" providerId="LiveId" clId="{B8503148-3430-4BBF-9FA0-B63B4740B922}" dt="2021-03-24T06:09:09.343" v="940"/>
        <pc:sldMkLst>
          <pc:docMk/>
          <pc:sldMk cId="0" sldId="770"/>
        </pc:sldMkLst>
        <pc:spChg chg="add del mod ord">
          <ac:chgData name="欣捷" userId="b965477fa0aef5e6" providerId="LiveId" clId="{B8503148-3430-4BBF-9FA0-B63B4740B922}" dt="2021-03-24T06:09:09.161" v="939" actId="700"/>
          <ac:spMkLst>
            <pc:docMk/>
            <pc:sldMk cId="0" sldId="770"/>
            <ac:spMk id="3" creationId="{F9292B1D-E000-4DDF-BECE-A001CD7D0DB3}"/>
          </ac:spMkLst>
        </pc:spChg>
        <pc:spChg chg="mod ord">
          <ac:chgData name="欣捷" userId="b965477fa0aef5e6" providerId="LiveId" clId="{B8503148-3430-4BBF-9FA0-B63B4740B922}" dt="2021-03-24T06:09:09.161" v="939" actId="700"/>
          <ac:spMkLst>
            <pc:docMk/>
            <pc:sldMk cId="0" sldId="770"/>
            <ac:spMk id="112642" creationId="{2B87D2B9-E009-47FE-AF1A-316AF3479B7D}"/>
          </ac:spMkLst>
        </pc:spChg>
        <pc:spChg chg="mod ord">
          <ac:chgData name="欣捷" userId="b965477fa0aef5e6" providerId="LiveId" clId="{B8503148-3430-4BBF-9FA0-B63B4740B922}" dt="2021-03-24T06:09:09.161" v="939" actId="700"/>
          <ac:spMkLst>
            <pc:docMk/>
            <pc:sldMk cId="0" sldId="770"/>
            <ac:spMk id="112643" creationId="{D6D59AE3-CB25-42FD-8106-8479C94DD784}"/>
          </ac:spMkLst>
        </pc:spChg>
        <pc:graphicFrameChg chg="add mod">
          <ac:chgData name="欣捷" userId="b965477fa0aef5e6" providerId="LiveId" clId="{B8503148-3430-4BBF-9FA0-B63B4740B922}" dt="2021-03-24T06:09:09.343" v="940"/>
          <ac:graphicFrameMkLst>
            <pc:docMk/>
            <pc:sldMk cId="0" sldId="770"/>
            <ac:graphicFrameMk id="7" creationId="{42192EC9-679A-4EE9-BD47-9249F69ABFDA}"/>
          </ac:graphicFrameMkLst>
        </pc:graphicFrameChg>
        <pc:graphicFrameChg chg="del modGraphic">
          <ac:chgData name="欣捷" userId="b965477fa0aef5e6" providerId="LiveId" clId="{B8503148-3430-4BBF-9FA0-B63B4740B922}" dt="2021-03-24T06:09:07.850" v="938" actId="21"/>
          <ac:graphicFrameMkLst>
            <pc:docMk/>
            <pc:sldMk cId="0" sldId="770"/>
            <ac:graphicFrameMk id="522244" creationId="{BE9BD99D-5866-4CEE-BD53-226E32D2403B}"/>
          </ac:graphicFrameMkLst>
        </pc:graphicFrameChg>
      </pc:sldChg>
      <pc:sldChg chg="addSp delSp modSp add mod modClrScheme chgLayout">
        <pc:chgData name="欣捷" userId="b965477fa0aef5e6" providerId="LiveId" clId="{B8503148-3430-4BBF-9FA0-B63B4740B922}" dt="2021-03-24T06:09:13.368" v="943"/>
        <pc:sldMkLst>
          <pc:docMk/>
          <pc:sldMk cId="0" sldId="771"/>
        </pc:sldMkLst>
        <pc:spChg chg="add del mod ord">
          <ac:chgData name="欣捷" userId="b965477fa0aef5e6" providerId="LiveId" clId="{B8503148-3430-4BBF-9FA0-B63B4740B922}" dt="2021-03-24T06:09:13.176" v="942" actId="700"/>
          <ac:spMkLst>
            <pc:docMk/>
            <pc:sldMk cId="0" sldId="771"/>
            <ac:spMk id="3" creationId="{BFAAE441-65BF-43E3-BDF9-31E236E31EDF}"/>
          </ac:spMkLst>
        </pc:spChg>
        <pc:spChg chg="mod ord">
          <ac:chgData name="欣捷" userId="b965477fa0aef5e6" providerId="LiveId" clId="{B8503148-3430-4BBF-9FA0-B63B4740B922}" dt="2021-03-24T06:09:13.176" v="942" actId="700"/>
          <ac:spMkLst>
            <pc:docMk/>
            <pc:sldMk cId="0" sldId="771"/>
            <ac:spMk id="113666" creationId="{CDCD26EC-3055-4DCB-B4C3-AC9ECD8DEA2F}"/>
          </ac:spMkLst>
        </pc:spChg>
        <pc:spChg chg="mod ord">
          <ac:chgData name="欣捷" userId="b965477fa0aef5e6" providerId="LiveId" clId="{B8503148-3430-4BBF-9FA0-B63B4740B922}" dt="2021-03-24T06:09:13.176" v="942" actId="700"/>
          <ac:spMkLst>
            <pc:docMk/>
            <pc:sldMk cId="0" sldId="771"/>
            <ac:spMk id="113667" creationId="{2302D4B5-30B2-4D99-9129-0A6827AAAAD3}"/>
          </ac:spMkLst>
        </pc:spChg>
        <pc:graphicFrameChg chg="add mod">
          <ac:chgData name="欣捷" userId="b965477fa0aef5e6" providerId="LiveId" clId="{B8503148-3430-4BBF-9FA0-B63B4740B922}" dt="2021-03-24T06:09:13.368" v="943"/>
          <ac:graphicFrameMkLst>
            <pc:docMk/>
            <pc:sldMk cId="0" sldId="771"/>
            <ac:graphicFrameMk id="7" creationId="{83299939-307E-479A-AEB8-B0B08917564C}"/>
          </ac:graphicFrameMkLst>
        </pc:graphicFrameChg>
        <pc:graphicFrameChg chg="del modGraphic">
          <ac:chgData name="欣捷" userId="b965477fa0aef5e6" providerId="LiveId" clId="{B8503148-3430-4BBF-9FA0-B63B4740B922}" dt="2021-03-24T06:09:12.152" v="941" actId="21"/>
          <ac:graphicFrameMkLst>
            <pc:docMk/>
            <pc:sldMk cId="0" sldId="771"/>
            <ac:graphicFrameMk id="523268" creationId="{8E578155-32E5-4F8F-9059-597162E73F90}"/>
          </ac:graphicFrameMkLst>
        </pc:graphicFrameChg>
      </pc:sldChg>
      <pc:sldChg chg="addSp delSp modSp add mod modClrScheme chgLayout">
        <pc:chgData name="欣捷" userId="b965477fa0aef5e6" providerId="LiveId" clId="{B8503148-3430-4BBF-9FA0-B63B4740B922}" dt="2021-03-24T06:09:16.955" v="946"/>
        <pc:sldMkLst>
          <pc:docMk/>
          <pc:sldMk cId="0" sldId="772"/>
        </pc:sldMkLst>
        <pc:spChg chg="add del mod ord">
          <ac:chgData name="欣捷" userId="b965477fa0aef5e6" providerId="LiveId" clId="{B8503148-3430-4BBF-9FA0-B63B4740B922}" dt="2021-03-24T06:09:16.769" v="945" actId="700"/>
          <ac:spMkLst>
            <pc:docMk/>
            <pc:sldMk cId="0" sldId="772"/>
            <ac:spMk id="3" creationId="{0EB2586B-EB4E-42CD-B70C-3D27F94429C2}"/>
          </ac:spMkLst>
        </pc:spChg>
        <pc:spChg chg="mod ord">
          <ac:chgData name="欣捷" userId="b965477fa0aef5e6" providerId="LiveId" clId="{B8503148-3430-4BBF-9FA0-B63B4740B922}" dt="2021-03-24T06:09:16.769" v="945" actId="700"/>
          <ac:spMkLst>
            <pc:docMk/>
            <pc:sldMk cId="0" sldId="772"/>
            <ac:spMk id="114690" creationId="{D4F85BD1-D583-4C18-9CE0-FAB07E9BBEA2}"/>
          </ac:spMkLst>
        </pc:spChg>
        <pc:spChg chg="mod ord">
          <ac:chgData name="欣捷" userId="b965477fa0aef5e6" providerId="LiveId" clId="{B8503148-3430-4BBF-9FA0-B63B4740B922}" dt="2021-03-24T06:09:16.769" v="945" actId="700"/>
          <ac:spMkLst>
            <pc:docMk/>
            <pc:sldMk cId="0" sldId="772"/>
            <ac:spMk id="114691" creationId="{C2171643-CD6F-49C0-8FD4-ED903E3AB71D}"/>
          </ac:spMkLst>
        </pc:spChg>
        <pc:graphicFrameChg chg="add mod">
          <ac:chgData name="欣捷" userId="b965477fa0aef5e6" providerId="LiveId" clId="{B8503148-3430-4BBF-9FA0-B63B4740B922}" dt="2021-03-24T06:09:16.955" v="946"/>
          <ac:graphicFrameMkLst>
            <pc:docMk/>
            <pc:sldMk cId="0" sldId="772"/>
            <ac:graphicFrameMk id="7" creationId="{B2AB7130-8AF3-44DB-8809-6DDB7512BF60}"/>
          </ac:graphicFrameMkLst>
        </pc:graphicFrameChg>
        <pc:graphicFrameChg chg="del modGraphic">
          <ac:chgData name="欣捷" userId="b965477fa0aef5e6" providerId="LiveId" clId="{B8503148-3430-4BBF-9FA0-B63B4740B922}" dt="2021-03-24T06:09:15.834" v="944" actId="21"/>
          <ac:graphicFrameMkLst>
            <pc:docMk/>
            <pc:sldMk cId="0" sldId="772"/>
            <ac:graphicFrameMk id="524292" creationId="{388A2894-DA76-4A6A-999F-D792B25707C7}"/>
          </ac:graphicFrameMkLst>
        </pc:graphicFrameChg>
      </pc:sldChg>
      <pc:sldChg chg="addSp delSp modSp add mod modClrScheme chgLayout">
        <pc:chgData name="欣捷" userId="b965477fa0aef5e6" providerId="LiveId" clId="{B8503148-3430-4BBF-9FA0-B63B4740B922}" dt="2021-03-24T06:09:20.524" v="949"/>
        <pc:sldMkLst>
          <pc:docMk/>
          <pc:sldMk cId="0" sldId="773"/>
        </pc:sldMkLst>
        <pc:spChg chg="add del mod ord">
          <ac:chgData name="欣捷" userId="b965477fa0aef5e6" providerId="LiveId" clId="{B8503148-3430-4BBF-9FA0-B63B4740B922}" dt="2021-03-24T06:09:20.391" v="948" actId="700"/>
          <ac:spMkLst>
            <pc:docMk/>
            <pc:sldMk cId="0" sldId="773"/>
            <ac:spMk id="3" creationId="{517165F4-2851-4AFD-B659-5555071878BC}"/>
          </ac:spMkLst>
        </pc:spChg>
        <pc:spChg chg="mod ord">
          <ac:chgData name="欣捷" userId="b965477fa0aef5e6" providerId="LiveId" clId="{B8503148-3430-4BBF-9FA0-B63B4740B922}" dt="2021-03-24T06:09:20.391" v="948" actId="700"/>
          <ac:spMkLst>
            <pc:docMk/>
            <pc:sldMk cId="0" sldId="773"/>
            <ac:spMk id="115714" creationId="{472CB1C1-80D8-4EC4-8B4F-A76A75EBC87A}"/>
          </ac:spMkLst>
        </pc:spChg>
        <pc:spChg chg="mod ord">
          <ac:chgData name="欣捷" userId="b965477fa0aef5e6" providerId="LiveId" clId="{B8503148-3430-4BBF-9FA0-B63B4740B922}" dt="2021-03-24T06:09:20.391" v="948" actId="700"/>
          <ac:spMkLst>
            <pc:docMk/>
            <pc:sldMk cId="0" sldId="773"/>
            <ac:spMk id="115715" creationId="{DED9D615-18AF-493F-B5A3-90B553342FF4}"/>
          </ac:spMkLst>
        </pc:spChg>
        <pc:graphicFrameChg chg="add mod">
          <ac:chgData name="欣捷" userId="b965477fa0aef5e6" providerId="LiveId" clId="{B8503148-3430-4BBF-9FA0-B63B4740B922}" dt="2021-03-24T06:09:20.524" v="949"/>
          <ac:graphicFrameMkLst>
            <pc:docMk/>
            <pc:sldMk cId="0" sldId="773"/>
            <ac:graphicFrameMk id="7" creationId="{EFD6BA82-9BDE-4322-A2A0-2B8F0234D647}"/>
          </ac:graphicFrameMkLst>
        </pc:graphicFrameChg>
        <pc:graphicFrameChg chg="del">
          <ac:chgData name="欣捷" userId="b965477fa0aef5e6" providerId="LiveId" clId="{B8503148-3430-4BBF-9FA0-B63B4740B922}" dt="2021-03-24T06:09:19.327" v="947" actId="21"/>
          <ac:graphicFrameMkLst>
            <pc:docMk/>
            <pc:sldMk cId="0" sldId="773"/>
            <ac:graphicFrameMk id="525316" creationId="{31EB71AC-4561-46CE-B924-2DE1C2043504}"/>
          </ac:graphicFrameMkLst>
        </pc:graphicFrameChg>
      </pc:sldChg>
      <pc:sldChg chg="addSp delSp modSp add mod modClrScheme chgLayout">
        <pc:chgData name="欣捷" userId="b965477fa0aef5e6" providerId="LiveId" clId="{B8503148-3430-4BBF-9FA0-B63B4740B922}" dt="2021-03-24T06:09:26.220" v="952"/>
        <pc:sldMkLst>
          <pc:docMk/>
          <pc:sldMk cId="0" sldId="774"/>
        </pc:sldMkLst>
        <pc:spChg chg="add del mod ord">
          <ac:chgData name="欣捷" userId="b965477fa0aef5e6" providerId="LiveId" clId="{B8503148-3430-4BBF-9FA0-B63B4740B922}" dt="2021-03-24T06:09:26.051" v="951" actId="700"/>
          <ac:spMkLst>
            <pc:docMk/>
            <pc:sldMk cId="0" sldId="774"/>
            <ac:spMk id="3" creationId="{2506A2F6-D99A-4CEA-9ABA-DFCEF945BD50}"/>
          </ac:spMkLst>
        </pc:spChg>
        <pc:spChg chg="mod ord">
          <ac:chgData name="欣捷" userId="b965477fa0aef5e6" providerId="LiveId" clId="{B8503148-3430-4BBF-9FA0-B63B4740B922}" dt="2021-03-24T06:09:26.051" v="951" actId="700"/>
          <ac:spMkLst>
            <pc:docMk/>
            <pc:sldMk cId="0" sldId="774"/>
            <ac:spMk id="116738" creationId="{05E174A6-30DF-4B22-924E-55F76CCF3143}"/>
          </ac:spMkLst>
        </pc:spChg>
        <pc:spChg chg="mod ord">
          <ac:chgData name="欣捷" userId="b965477fa0aef5e6" providerId="LiveId" clId="{B8503148-3430-4BBF-9FA0-B63B4740B922}" dt="2021-03-24T06:09:26.051" v="951" actId="700"/>
          <ac:spMkLst>
            <pc:docMk/>
            <pc:sldMk cId="0" sldId="774"/>
            <ac:spMk id="116739" creationId="{A4BE8731-9FB5-4D5D-94CB-05CD49D98A33}"/>
          </ac:spMkLst>
        </pc:spChg>
        <pc:graphicFrameChg chg="add mod">
          <ac:chgData name="欣捷" userId="b965477fa0aef5e6" providerId="LiveId" clId="{B8503148-3430-4BBF-9FA0-B63B4740B922}" dt="2021-03-24T06:09:26.220" v="952"/>
          <ac:graphicFrameMkLst>
            <pc:docMk/>
            <pc:sldMk cId="0" sldId="774"/>
            <ac:graphicFrameMk id="7" creationId="{12B1EB62-0542-4E19-A7A4-B8A2003180F1}"/>
          </ac:graphicFrameMkLst>
        </pc:graphicFrameChg>
        <pc:graphicFrameChg chg="del">
          <ac:chgData name="欣捷" userId="b965477fa0aef5e6" providerId="LiveId" clId="{B8503148-3430-4BBF-9FA0-B63B4740B922}" dt="2021-03-24T06:09:25.081" v="950" actId="21"/>
          <ac:graphicFrameMkLst>
            <pc:docMk/>
            <pc:sldMk cId="0" sldId="774"/>
            <ac:graphicFrameMk id="526340" creationId="{C311673E-AAA5-4018-8F3F-693F0118B5EE}"/>
          </ac:graphicFrameMkLst>
        </pc:graphicFrameChg>
      </pc:sldChg>
      <pc:sldChg chg="addSp delSp modSp add mod modClrScheme chgLayout">
        <pc:chgData name="欣捷" userId="b965477fa0aef5e6" providerId="LiveId" clId="{B8503148-3430-4BBF-9FA0-B63B4740B922}" dt="2021-03-24T06:09:34.046" v="955"/>
        <pc:sldMkLst>
          <pc:docMk/>
          <pc:sldMk cId="0" sldId="775"/>
        </pc:sldMkLst>
        <pc:spChg chg="add del mod ord">
          <ac:chgData name="欣捷" userId="b965477fa0aef5e6" providerId="LiveId" clId="{B8503148-3430-4BBF-9FA0-B63B4740B922}" dt="2021-03-24T06:09:33.878" v="954" actId="700"/>
          <ac:spMkLst>
            <pc:docMk/>
            <pc:sldMk cId="0" sldId="775"/>
            <ac:spMk id="3" creationId="{D1122AD4-81EE-486A-B3E3-32898259C6E1}"/>
          </ac:spMkLst>
        </pc:spChg>
        <pc:spChg chg="mod ord">
          <ac:chgData name="欣捷" userId="b965477fa0aef5e6" providerId="LiveId" clId="{B8503148-3430-4BBF-9FA0-B63B4740B922}" dt="2021-03-24T06:09:33.878" v="954" actId="700"/>
          <ac:spMkLst>
            <pc:docMk/>
            <pc:sldMk cId="0" sldId="775"/>
            <ac:spMk id="117762" creationId="{FDA060F6-2D8C-496F-B3F4-A0106366E25A}"/>
          </ac:spMkLst>
        </pc:spChg>
        <pc:spChg chg="mod ord">
          <ac:chgData name="欣捷" userId="b965477fa0aef5e6" providerId="LiveId" clId="{B8503148-3430-4BBF-9FA0-B63B4740B922}" dt="2021-03-24T06:09:33.878" v="954" actId="700"/>
          <ac:spMkLst>
            <pc:docMk/>
            <pc:sldMk cId="0" sldId="775"/>
            <ac:spMk id="117763" creationId="{AC372D4D-BEE3-4A0E-BE76-763C453E5759}"/>
          </ac:spMkLst>
        </pc:spChg>
        <pc:graphicFrameChg chg="add mod">
          <ac:chgData name="欣捷" userId="b965477fa0aef5e6" providerId="LiveId" clId="{B8503148-3430-4BBF-9FA0-B63B4740B922}" dt="2021-03-24T06:09:34.046" v="955"/>
          <ac:graphicFrameMkLst>
            <pc:docMk/>
            <pc:sldMk cId="0" sldId="775"/>
            <ac:graphicFrameMk id="7" creationId="{D8B33F3C-D0EE-4E40-B88E-39795490E341}"/>
          </ac:graphicFrameMkLst>
        </pc:graphicFrameChg>
        <pc:graphicFrameChg chg="del">
          <ac:chgData name="欣捷" userId="b965477fa0aef5e6" providerId="LiveId" clId="{B8503148-3430-4BBF-9FA0-B63B4740B922}" dt="2021-03-24T06:09:31.395" v="953" actId="21"/>
          <ac:graphicFrameMkLst>
            <pc:docMk/>
            <pc:sldMk cId="0" sldId="775"/>
            <ac:graphicFrameMk id="527364" creationId="{B5932336-975E-409A-AB37-F4DE967E1E2E}"/>
          </ac:graphicFrameMkLst>
        </pc:graphicFrameChg>
      </pc:sldChg>
      <pc:sldChg chg="addSp delSp modSp add mod modClrScheme chgLayout">
        <pc:chgData name="欣捷" userId="b965477fa0aef5e6" providerId="LiveId" clId="{B8503148-3430-4BBF-9FA0-B63B4740B922}" dt="2021-03-24T06:09:38.767" v="958"/>
        <pc:sldMkLst>
          <pc:docMk/>
          <pc:sldMk cId="0" sldId="776"/>
        </pc:sldMkLst>
        <pc:spChg chg="add del mod ord">
          <ac:chgData name="欣捷" userId="b965477fa0aef5e6" providerId="LiveId" clId="{B8503148-3430-4BBF-9FA0-B63B4740B922}" dt="2021-03-24T06:09:38.590" v="957" actId="700"/>
          <ac:spMkLst>
            <pc:docMk/>
            <pc:sldMk cId="0" sldId="776"/>
            <ac:spMk id="3" creationId="{35991D52-CC24-4636-AAA8-CF98ED232756}"/>
          </ac:spMkLst>
        </pc:spChg>
        <pc:spChg chg="mod ord">
          <ac:chgData name="欣捷" userId="b965477fa0aef5e6" providerId="LiveId" clId="{B8503148-3430-4BBF-9FA0-B63B4740B922}" dt="2021-03-24T06:09:38.590" v="957" actId="700"/>
          <ac:spMkLst>
            <pc:docMk/>
            <pc:sldMk cId="0" sldId="776"/>
            <ac:spMk id="118786" creationId="{BF1004D0-1F86-42C0-A002-B90BAA593D54}"/>
          </ac:spMkLst>
        </pc:spChg>
        <pc:spChg chg="mod ord">
          <ac:chgData name="欣捷" userId="b965477fa0aef5e6" providerId="LiveId" clId="{B8503148-3430-4BBF-9FA0-B63B4740B922}" dt="2021-03-24T06:09:38.590" v="957" actId="700"/>
          <ac:spMkLst>
            <pc:docMk/>
            <pc:sldMk cId="0" sldId="776"/>
            <ac:spMk id="118787" creationId="{B576B2AF-B873-4C7A-878F-CFEEE334FE76}"/>
          </ac:spMkLst>
        </pc:spChg>
        <pc:graphicFrameChg chg="add mod">
          <ac:chgData name="欣捷" userId="b965477fa0aef5e6" providerId="LiveId" clId="{B8503148-3430-4BBF-9FA0-B63B4740B922}" dt="2021-03-24T06:09:38.767" v="958"/>
          <ac:graphicFrameMkLst>
            <pc:docMk/>
            <pc:sldMk cId="0" sldId="776"/>
            <ac:graphicFrameMk id="7" creationId="{A1B3C455-FA9E-4C98-BD80-A7A1CFCF8600}"/>
          </ac:graphicFrameMkLst>
        </pc:graphicFrameChg>
        <pc:graphicFrameChg chg="del">
          <ac:chgData name="欣捷" userId="b965477fa0aef5e6" providerId="LiveId" clId="{B8503148-3430-4BBF-9FA0-B63B4740B922}" dt="2021-03-24T06:09:37.481" v="956" actId="21"/>
          <ac:graphicFrameMkLst>
            <pc:docMk/>
            <pc:sldMk cId="0" sldId="776"/>
            <ac:graphicFrameMk id="528388" creationId="{0C4B5153-2C35-4A77-83F4-C516140567B1}"/>
          </ac:graphicFrameMkLst>
        </pc:graphicFrameChg>
      </pc:sldChg>
      <pc:sldChg chg="modSp add mod modClrScheme chgLayout">
        <pc:chgData name="欣捷" userId="b965477fa0aef5e6" providerId="LiveId" clId="{B8503148-3430-4BBF-9FA0-B63B4740B922}" dt="2021-03-24T05:43:34.615" v="631" actId="403"/>
        <pc:sldMkLst>
          <pc:docMk/>
          <pc:sldMk cId="0" sldId="777"/>
        </pc:sldMkLst>
        <pc:spChg chg="mod ord">
          <ac:chgData name="欣捷" userId="b965477fa0aef5e6" providerId="LiveId" clId="{B8503148-3430-4BBF-9FA0-B63B4740B922}" dt="2021-03-24T03:14:20.792" v="29" actId="700"/>
          <ac:spMkLst>
            <pc:docMk/>
            <pc:sldMk cId="0" sldId="777"/>
            <ac:spMk id="120834" creationId="{3EC2D30B-5285-4A99-AAB7-26E232F57849}"/>
          </ac:spMkLst>
        </pc:spChg>
        <pc:spChg chg="mod ord">
          <ac:chgData name="欣捷" userId="b965477fa0aef5e6" providerId="LiveId" clId="{B8503148-3430-4BBF-9FA0-B63B4740B922}" dt="2021-03-24T05:43:34.615" v="631" actId="403"/>
          <ac:spMkLst>
            <pc:docMk/>
            <pc:sldMk cId="0" sldId="777"/>
            <ac:spMk id="120835" creationId="{5064E46C-18EF-4DE6-B262-011CC5D9D3EB}"/>
          </ac:spMkLst>
        </pc:spChg>
      </pc:sldChg>
      <pc:sldChg chg="modSp add mod ord">
        <pc:chgData name="欣捷" userId="b965477fa0aef5e6" providerId="LiveId" clId="{B8503148-3430-4BBF-9FA0-B63B4740B922}" dt="2021-03-24T03:17:01.671" v="48"/>
        <pc:sldMkLst>
          <pc:docMk/>
          <pc:sldMk cId="0" sldId="778"/>
        </pc:sldMkLst>
        <pc:spChg chg="mod">
          <ac:chgData name="欣捷" userId="b965477fa0aef5e6" providerId="LiveId" clId="{B8503148-3430-4BBF-9FA0-B63B4740B922}" dt="2021-03-24T03:16:55.812" v="45"/>
          <ac:spMkLst>
            <pc:docMk/>
            <pc:sldMk cId="0" sldId="778"/>
            <ac:spMk id="33794" creationId="{BCB14357-A6C3-49CF-B63A-0C8F7428DE79}"/>
          </ac:spMkLst>
        </pc:spChg>
        <pc:spChg chg="mod">
          <ac:chgData name="欣捷" userId="b965477fa0aef5e6" providerId="LiveId" clId="{B8503148-3430-4BBF-9FA0-B63B4740B922}" dt="2021-03-24T03:17:01.671" v="48"/>
          <ac:spMkLst>
            <pc:docMk/>
            <pc:sldMk cId="0" sldId="778"/>
            <ac:spMk id="33795" creationId="{609FA8B0-1F8D-454B-98EB-8FCE0BE47D94}"/>
          </ac:spMkLst>
        </pc:spChg>
      </pc:sldChg>
      <pc:sldChg chg="modSp add mod">
        <pc:chgData name="欣捷" userId="b965477fa0aef5e6" providerId="LiveId" clId="{B8503148-3430-4BBF-9FA0-B63B4740B922}" dt="2021-03-24T03:19:04.965" v="103"/>
        <pc:sldMkLst>
          <pc:docMk/>
          <pc:sldMk cId="446609998" sldId="779"/>
        </pc:sldMkLst>
        <pc:spChg chg="mod">
          <ac:chgData name="欣捷" userId="b965477fa0aef5e6" providerId="LiveId" clId="{B8503148-3430-4BBF-9FA0-B63B4740B922}" dt="2021-03-24T03:19:04.965" v="103"/>
          <ac:spMkLst>
            <pc:docMk/>
            <pc:sldMk cId="446609998" sldId="779"/>
            <ac:spMk id="16386" creationId="{B111009E-5783-4033-98B2-34BB1769CA10}"/>
          </ac:spMkLst>
        </pc:spChg>
      </pc:sldChg>
      <pc:sldChg chg="modSp new mod">
        <pc:chgData name="欣捷" userId="b965477fa0aef5e6" providerId="LiveId" clId="{B8503148-3430-4BBF-9FA0-B63B4740B922}" dt="2021-03-24T03:23:35.636" v="134" actId="27636"/>
        <pc:sldMkLst>
          <pc:docMk/>
          <pc:sldMk cId="1529267717" sldId="780"/>
        </pc:sldMkLst>
        <pc:spChg chg="mod">
          <ac:chgData name="欣捷" userId="b965477fa0aef5e6" providerId="LiveId" clId="{B8503148-3430-4BBF-9FA0-B63B4740B922}" dt="2021-03-24T03:23:15.814" v="126"/>
          <ac:spMkLst>
            <pc:docMk/>
            <pc:sldMk cId="1529267717" sldId="780"/>
            <ac:spMk id="2" creationId="{52DAB324-5DBE-47F0-AD34-A7252C92C5F5}"/>
          </ac:spMkLst>
        </pc:spChg>
        <pc:spChg chg="mod">
          <ac:chgData name="欣捷" userId="b965477fa0aef5e6" providerId="LiveId" clId="{B8503148-3430-4BBF-9FA0-B63B4740B922}" dt="2021-03-24T03:23:35.636" v="134" actId="27636"/>
          <ac:spMkLst>
            <pc:docMk/>
            <pc:sldMk cId="1529267717" sldId="780"/>
            <ac:spMk id="3" creationId="{E0F697F8-B907-4CA8-A48E-761603896076}"/>
          </ac:spMkLst>
        </pc:spChg>
      </pc:sldChg>
      <pc:sldChg chg="new del">
        <pc:chgData name="欣捷" userId="b965477fa0aef5e6" providerId="LiveId" clId="{B8503148-3430-4BBF-9FA0-B63B4740B922}" dt="2021-03-24T05:35:27.529" v="475" actId="680"/>
        <pc:sldMkLst>
          <pc:docMk/>
          <pc:sldMk cId="266344989" sldId="781"/>
        </pc:sldMkLst>
      </pc:sldChg>
      <pc:sldChg chg="new del">
        <pc:chgData name="欣捷" userId="b965477fa0aef5e6" providerId="LiveId" clId="{B8503148-3430-4BBF-9FA0-B63B4740B922}" dt="2021-03-24T05:33:24.267" v="418" actId="680"/>
        <pc:sldMkLst>
          <pc:docMk/>
          <pc:sldMk cId="406433753" sldId="781"/>
        </pc:sldMkLst>
      </pc:sldChg>
      <pc:sldChg chg="addSp delSp modSp new mod ord modClrScheme chgLayout">
        <pc:chgData name="欣捷" userId="b965477fa0aef5e6" providerId="LiveId" clId="{B8503148-3430-4BBF-9FA0-B63B4740B922}" dt="2021-03-24T08:16:53.943" v="1042"/>
        <pc:sldMkLst>
          <pc:docMk/>
          <pc:sldMk cId="3607689641" sldId="781"/>
        </pc:sldMkLst>
        <pc:spChg chg="del mod ord">
          <ac:chgData name="欣捷" userId="b965477fa0aef5e6" providerId="LiveId" clId="{B8503148-3430-4BBF-9FA0-B63B4740B922}" dt="2021-03-24T08:15:31.056" v="964" actId="700"/>
          <ac:spMkLst>
            <pc:docMk/>
            <pc:sldMk cId="3607689641" sldId="781"/>
            <ac:spMk id="2" creationId="{64D1E2D0-4170-4917-9F69-8688D7E87782}"/>
          </ac:spMkLst>
        </pc:spChg>
        <pc:spChg chg="add mod ord">
          <ac:chgData name="欣捷" userId="b965477fa0aef5e6" providerId="LiveId" clId="{B8503148-3430-4BBF-9FA0-B63B4740B922}" dt="2021-03-24T08:15:38.480" v="966"/>
          <ac:spMkLst>
            <pc:docMk/>
            <pc:sldMk cId="3607689641" sldId="781"/>
            <ac:spMk id="3" creationId="{C318473B-7D1A-4DC9-B3B0-62978D94DCA3}"/>
          </ac:spMkLst>
        </pc:spChg>
        <pc:spChg chg="add mod ord">
          <ac:chgData name="欣捷" userId="b965477fa0aef5e6" providerId="LiveId" clId="{B8503148-3430-4BBF-9FA0-B63B4740B922}" dt="2021-03-24T08:16:53.943" v="1042"/>
          <ac:spMkLst>
            <pc:docMk/>
            <pc:sldMk cId="3607689641" sldId="781"/>
            <ac:spMk id="4" creationId="{DFB61FF9-495F-42BF-A6FF-09998E597A87}"/>
          </ac:spMkLst>
        </pc:spChg>
      </pc:sldChg>
      <pc:sldChg chg="addSp modSp new mod">
        <pc:chgData name="欣捷" userId="b965477fa0aef5e6" providerId="LiveId" clId="{B8503148-3430-4BBF-9FA0-B63B4740B922}" dt="2021-03-24T08:56:29.814" v="1332" actId="20577"/>
        <pc:sldMkLst>
          <pc:docMk/>
          <pc:sldMk cId="2265201523" sldId="782"/>
        </pc:sldMkLst>
        <pc:spChg chg="mod">
          <ac:chgData name="欣捷" userId="b965477fa0aef5e6" providerId="LiveId" clId="{B8503148-3430-4BBF-9FA0-B63B4740B922}" dt="2021-03-24T08:53:21.371" v="1297"/>
          <ac:spMkLst>
            <pc:docMk/>
            <pc:sldMk cId="2265201523" sldId="782"/>
            <ac:spMk id="2" creationId="{9BE38E0F-36DA-47F5-A752-8217381F47F6}"/>
          </ac:spMkLst>
        </pc:spChg>
        <pc:spChg chg="mod">
          <ac:chgData name="欣捷" userId="b965477fa0aef5e6" providerId="LiveId" clId="{B8503148-3430-4BBF-9FA0-B63B4740B922}" dt="2021-03-24T08:56:29.814" v="1332" actId="20577"/>
          <ac:spMkLst>
            <pc:docMk/>
            <pc:sldMk cId="2265201523" sldId="782"/>
            <ac:spMk id="3" creationId="{DB1E30D6-6D94-4102-80FC-B5656619CB42}"/>
          </ac:spMkLst>
        </pc:spChg>
        <pc:spChg chg="add mod">
          <ac:chgData name="欣捷" userId="b965477fa0aef5e6" providerId="LiveId" clId="{B8503148-3430-4BBF-9FA0-B63B4740B922}" dt="2021-03-24T08:56:15.551" v="1331" actId="14100"/>
          <ac:spMkLst>
            <pc:docMk/>
            <pc:sldMk cId="2265201523" sldId="782"/>
            <ac:spMk id="5" creationId="{15EEBFE5-3D73-43ED-99EA-0CA212A95179}"/>
          </ac:spMkLst>
        </pc:spChg>
      </pc:sldChg>
    </pc:docChg>
  </pc:docChgLst>
  <pc:docChgLst>
    <pc:chgData name="欣捷" userId="b965477fa0aef5e6" providerId="LiveId" clId="{25F668FE-69C5-44A6-834F-292203931D69}"/>
    <pc:docChg chg="undo custSel modSld">
      <pc:chgData name="欣捷" userId="b965477fa0aef5e6" providerId="LiveId" clId="{25F668FE-69C5-44A6-834F-292203931D69}" dt="2021-03-22T04:37:37.778" v="91"/>
      <pc:docMkLst>
        <pc:docMk/>
      </pc:docMkLst>
      <pc:sldChg chg="addSp modSp mod modAnim">
        <pc:chgData name="欣捷" userId="b965477fa0aef5e6" providerId="LiveId" clId="{25F668FE-69C5-44A6-834F-292203931D69}" dt="2021-03-22T04:16:06.338" v="16" actId="1076"/>
        <pc:sldMkLst>
          <pc:docMk/>
          <pc:sldMk cId="0" sldId="586"/>
        </pc:sldMkLst>
        <pc:spChg chg="add mod">
          <ac:chgData name="欣捷" userId="b965477fa0aef5e6" providerId="LiveId" clId="{25F668FE-69C5-44A6-834F-292203931D69}" dt="2021-03-22T04:16:06.338" v="16" actId="1076"/>
          <ac:spMkLst>
            <pc:docMk/>
            <pc:sldMk cId="0" sldId="586"/>
            <ac:spMk id="4" creationId="{2F1BA84C-CE5B-4A2C-8244-0A4856F0BB48}"/>
          </ac:spMkLst>
        </pc:spChg>
        <pc:spChg chg="mod">
          <ac:chgData name="欣捷" userId="b965477fa0aef5e6" providerId="LiveId" clId="{25F668FE-69C5-44A6-834F-292203931D69}" dt="2021-03-22T04:16:01.725" v="15" actId="20577"/>
          <ac:spMkLst>
            <pc:docMk/>
            <pc:sldMk cId="0" sldId="586"/>
            <ac:spMk id="7171" creationId="{643A8BB8-1F7F-49D3-AFE6-11732119F31F}"/>
          </ac:spMkLst>
        </pc:spChg>
      </pc:sldChg>
      <pc:sldChg chg="modSp mod">
        <pc:chgData name="欣捷" userId="b965477fa0aef5e6" providerId="LiveId" clId="{25F668FE-69C5-44A6-834F-292203931D69}" dt="2021-03-22T04:19:57.409" v="74" actId="27636"/>
        <pc:sldMkLst>
          <pc:docMk/>
          <pc:sldMk cId="0" sldId="587"/>
        </pc:sldMkLst>
        <pc:spChg chg="mod">
          <ac:chgData name="欣捷" userId="b965477fa0aef5e6" providerId="LiveId" clId="{25F668FE-69C5-44A6-834F-292203931D69}" dt="2021-03-22T04:19:57.409" v="74" actId="27636"/>
          <ac:spMkLst>
            <pc:docMk/>
            <pc:sldMk cId="0" sldId="587"/>
            <ac:spMk id="8195" creationId="{D536DB87-B5E6-4325-A51B-5A8EED7E8650}"/>
          </ac:spMkLst>
        </pc:spChg>
      </pc:sldChg>
      <pc:sldChg chg="modSp mod">
        <pc:chgData name="欣捷" userId="b965477fa0aef5e6" providerId="LiveId" clId="{25F668FE-69C5-44A6-834F-292203931D69}" dt="2021-03-22T04:20:49.208" v="87" actId="404"/>
        <pc:sldMkLst>
          <pc:docMk/>
          <pc:sldMk cId="0" sldId="589"/>
        </pc:sldMkLst>
        <pc:spChg chg="mod">
          <ac:chgData name="欣捷" userId="b965477fa0aef5e6" providerId="LiveId" clId="{25F668FE-69C5-44A6-834F-292203931D69}" dt="2021-03-22T04:20:49.208" v="87" actId="404"/>
          <ac:spMkLst>
            <pc:docMk/>
            <pc:sldMk cId="0" sldId="589"/>
            <ac:spMk id="10243" creationId="{56E44FF7-EF1B-413E-8955-F3BB80E5D465}"/>
          </ac:spMkLst>
        </pc:spChg>
      </pc:sldChg>
      <pc:sldChg chg="modSp mod">
        <pc:chgData name="欣捷" userId="b965477fa0aef5e6" providerId="LiveId" clId="{25F668FE-69C5-44A6-834F-292203931D69}" dt="2021-03-22T04:20:57.986" v="88"/>
        <pc:sldMkLst>
          <pc:docMk/>
          <pc:sldMk cId="0" sldId="603"/>
        </pc:sldMkLst>
        <pc:spChg chg="mod">
          <ac:chgData name="欣捷" userId="b965477fa0aef5e6" providerId="LiveId" clId="{25F668FE-69C5-44A6-834F-292203931D69}" dt="2021-03-22T04:20:57.986" v="88"/>
          <ac:spMkLst>
            <pc:docMk/>
            <pc:sldMk cId="0" sldId="603"/>
            <ac:spMk id="33795" creationId="{609FA8B0-1F8D-454B-98EB-8FCE0BE47D94}"/>
          </ac:spMkLst>
        </pc:spChg>
      </pc:sldChg>
      <pc:sldChg chg="modSp">
        <pc:chgData name="欣捷" userId="b965477fa0aef5e6" providerId="LiveId" clId="{25F668FE-69C5-44A6-834F-292203931D69}" dt="2021-03-22T04:25:22.779" v="89" actId="207"/>
        <pc:sldMkLst>
          <pc:docMk/>
          <pc:sldMk cId="2601132720" sldId="613"/>
        </pc:sldMkLst>
        <pc:spChg chg="mod">
          <ac:chgData name="欣捷" userId="b965477fa0aef5e6" providerId="LiveId" clId="{25F668FE-69C5-44A6-834F-292203931D69}" dt="2021-03-22T04:25:22.779" v="89" actId="207"/>
          <ac:spMkLst>
            <pc:docMk/>
            <pc:sldMk cId="2601132720" sldId="613"/>
            <ac:spMk id="467971" creationId="{D040A2E9-D314-44AA-AAE6-645DF741B727}"/>
          </ac:spMkLst>
        </pc:spChg>
      </pc:sldChg>
      <pc:sldChg chg="addSp modSp modAnim">
        <pc:chgData name="欣捷" userId="b965477fa0aef5e6" providerId="LiveId" clId="{25F668FE-69C5-44A6-834F-292203931D69}" dt="2021-03-22T04:37:37.778" v="91"/>
        <pc:sldMkLst>
          <pc:docMk/>
          <pc:sldMk cId="3964233089" sldId="624"/>
        </pc:sldMkLst>
        <pc:spChg chg="add mod">
          <ac:chgData name="欣捷" userId="b965477fa0aef5e6" providerId="LiveId" clId="{25F668FE-69C5-44A6-834F-292203931D69}" dt="2021-03-22T04:37:33.186" v="90"/>
          <ac:spMkLst>
            <pc:docMk/>
            <pc:sldMk cId="3964233089" sldId="624"/>
            <ac:spMk id="5" creationId="{C0309B25-88D4-43D7-B034-F889609E36DC}"/>
          </ac:spMkLst>
        </pc:spChg>
      </pc:sldChg>
    </pc:docChg>
  </pc:docChgLst>
  <pc:docChgLst>
    <pc:chgData name="王 欣捷" userId="b965477fa0aef5e6" providerId="LiveId" clId="{482C004E-BCE0-4F1B-B817-DC7198BE6B9B}"/>
    <pc:docChg chg="modSld">
      <pc:chgData name="王 欣捷" userId="b965477fa0aef5e6" providerId="LiveId" clId="{482C004E-BCE0-4F1B-B817-DC7198BE6B9B}" dt="2021-07-02T04:00:11.379" v="10" actId="164"/>
      <pc:docMkLst>
        <pc:docMk/>
      </pc:docMkLst>
      <pc:sldChg chg="addSp modSp mod modAnim">
        <pc:chgData name="王 欣捷" userId="b965477fa0aef5e6" providerId="LiveId" clId="{482C004E-BCE0-4F1B-B817-DC7198BE6B9B}" dt="2021-07-02T04:00:11.379" v="10" actId="164"/>
        <pc:sldMkLst>
          <pc:docMk/>
          <pc:sldMk cId="3116265943" sldId="891"/>
        </pc:sldMkLst>
        <pc:spChg chg="add mod">
          <ac:chgData name="王 欣捷" userId="b965477fa0aef5e6" providerId="LiveId" clId="{482C004E-BCE0-4F1B-B817-DC7198BE6B9B}" dt="2021-07-02T04:00:11.379" v="10" actId="164"/>
          <ac:spMkLst>
            <pc:docMk/>
            <pc:sldMk cId="3116265943" sldId="891"/>
            <ac:spMk id="4" creationId="{39805C71-7073-4DDD-B589-F5C318DD12AF}"/>
          </ac:spMkLst>
        </pc:spChg>
        <pc:spChg chg="mod">
          <ac:chgData name="王 欣捷" userId="b965477fa0aef5e6" providerId="LiveId" clId="{482C004E-BCE0-4F1B-B817-DC7198BE6B9B}" dt="2021-07-02T03:59:36.153" v="0" actId="20577"/>
          <ac:spMkLst>
            <pc:docMk/>
            <pc:sldMk cId="3116265943" sldId="891"/>
            <ac:spMk id="51" creationId="{D21F9E62-8AE8-47D2-9A76-7D4593432860}"/>
          </ac:spMkLst>
        </pc:spChg>
        <pc:spChg chg="add mod">
          <ac:chgData name="王 欣捷" userId="b965477fa0aef5e6" providerId="LiveId" clId="{482C004E-BCE0-4F1B-B817-DC7198BE6B9B}" dt="2021-07-02T04:00:11.379" v="10" actId="164"/>
          <ac:spMkLst>
            <pc:docMk/>
            <pc:sldMk cId="3116265943" sldId="891"/>
            <ac:spMk id="52" creationId="{60D11D1C-3D88-4D0F-83CE-8E9150D32B9F}"/>
          </ac:spMkLst>
        </pc:spChg>
        <pc:grpChg chg="add mod">
          <ac:chgData name="王 欣捷" userId="b965477fa0aef5e6" providerId="LiveId" clId="{482C004E-BCE0-4F1B-B817-DC7198BE6B9B}" dt="2021-07-02T04:00:11.379" v="10" actId="164"/>
          <ac:grpSpMkLst>
            <pc:docMk/>
            <pc:sldMk cId="3116265943" sldId="891"/>
            <ac:grpSpMk id="5" creationId="{6F5F0E00-C66E-46EB-881A-0C3AB51DFEA8}"/>
          </ac:grpSpMkLst>
        </pc:grpChg>
        <pc:picChg chg="mod">
          <ac:chgData name="王 欣捷" userId="b965477fa0aef5e6" providerId="LiveId" clId="{482C004E-BCE0-4F1B-B817-DC7198BE6B9B}" dt="2021-07-02T04:00:11.379" v="10" actId="164"/>
          <ac:picMkLst>
            <pc:docMk/>
            <pc:sldMk cId="3116265943" sldId="891"/>
            <ac:picMk id="41" creationId="{A3742765-7F4D-4F2B-ADEF-24854CCEFFEC}"/>
          </ac:picMkLst>
        </pc:picChg>
      </pc:sldChg>
    </pc:docChg>
  </pc:docChgLst>
  <pc:docChgLst>
    <pc:chgData name="王 欣捷" userId="b965477fa0aef5e6" providerId="LiveId" clId="{A5704C22-7D94-459B-8C4B-23EB6AEE6776}"/>
    <pc:docChg chg="undo redo custSel addSld modSld">
      <pc:chgData name="王 欣捷" userId="b965477fa0aef5e6" providerId="LiveId" clId="{A5704C22-7D94-459B-8C4B-23EB6AEE6776}" dt="2021-02-20T14:42:25.166" v="653" actId="20577"/>
      <pc:docMkLst>
        <pc:docMk/>
      </pc:docMkLst>
      <pc:sldChg chg="addSp modSp mod">
        <pc:chgData name="王 欣捷" userId="b965477fa0aef5e6" providerId="LiveId" clId="{A5704C22-7D94-459B-8C4B-23EB6AEE6776}" dt="2021-02-20T14:42:25.166" v="653" actId="20577"/>
        <pc:sldMkLst>
          <pc:docMk/>
          <pc:sldMk cId="2470898374" sldId="256"/>
        </pc:sldMkLst>
        <pc:spChg chg="mod">
          <ac:chgData name="王 欣捷" userId="b965477fa0aef5e6" providerId="LiveId" clId="{A5704C22-7D94-459B-8C4B-23EB6AEE6776}" dt="2021-02-20T14:40:58.433" v="619" actId="6549"/>
          <ac:spMkLst>
            <pc:docMk/>
            <pc:sldMk cId="2470898374" sldId="256"/>
            <ac:spMk id="2" creationId="{E7DC3515-54D4-4A44-A409-1AD3C10C63ED}"/>
          </ac:spMkLst>
        </pc:spChg>
        <pc:spChg chg="mod">
          <ac:chgData name="王 欣捷" userId="b965477fa0aef5e6" providerId="LiveId" clId="{A5704C22-7D94-459B-8C4B-23EB6AEE6776}" dt="2021-02-20T14:42:25.166" v="653" actId="20577"/>
          <ac:spMkLst>
            <pc:docMk/>
            <pc:sldMk cId="2470898374" sldId="256"/>
            <ac:spMk id="3" creationId="{B9F7C19A-4716-4FDA-9AAE-2A3CD35E521D}"/>
          </ac:spMkLst>
        </pc:spChg>
        <pc:spChg chg="add mod">
          <ac:chgData name="王 欣捷" userId="b965477fa0aef5e6" providerId="LiveId" clId="{A5704C22-7D94-459B-8C4B-23EB6AEE6776}" dt="2021-02-20T14:42:04.128" v="649" actId="1035"/>
          <ac:spMkLst>
            <pc:docMk/>
            <pc:sldMk cId="2470898374" sldId="256"/>
            <ac:spMk id="4" creationId="{CB9EEABF-8F2E-4A8A-9369-F41B0C31DBC7}"/>
          </ac:spMkLst>
        </pc:spChg>
      </pc:sldChg>
      <pc:sldChg chg="modSp mod">
        <pc:chgData name="王 欣捷" userId="b965477fa0aef5e6" providerId="LiveId" clId="{A5704C22-7D94-459B-8C4B-23EB6AEE6776}" dt="2021-02-20T12:29:01.443" v="8" actId="14100"/>
        <pc:sldMkLst>
          <pc:docMk/>
          <pc:sldMk cId="954965702" sldId="266"/>
        </pc:sldMkLst>
        <pc:spChg chg="mod">
          <ac:chgData name="王 欣捷" userId="b965477fa0aef5e6" providerId="LiveId" clId="{A5704C22-7D94-459B-8C4B-23EB6AEE6776}" dt="2021-02-20T12:29:01.443" v="8" actId="14100"/>
          <ac:spMkLst>
            <pc:docMk/>
            <pc:sldMk cId="954965702" sldId="266"/>
            <ac:spMk id="5" creationId="{A8D1B943-220B-4F88-8CFC-4F8E5985D668}"/>
          </ac:spMkLst>
        </pc:spChg>
      </pc:sldChg>
      <pc:sldChg chg="modAnim">
        <pc:chgData name="王 欣捷" userId="b965477fa0aef5e6" providerId="LiveId" clId="{A5704C22-7D94-459B-8C4B-23EB6AEE6776}" dt="2021-02-20T14:38:52.417" v="567"/>
        <pc:sldMkLst>
          <pc:docMk/>
          <pc:sldMk cId="324551603" sldId="299"/>
        </pc:sldMkLst>
      </pc:sldChg>
      <pc:sldChg chg="addSp delSp modSp new mod modClrScheme chgLayout">
        <pc:chgData name="王 欣捷" userId="b965477fa0aef5e6" providerId="LiveId" clId="{A5704C22-7D94-459B-8C4B-23EB6AEE6776}" dt="2021-02-20T13:54:59.738" v="147" actId="20577"/>
        <pc:sldMkLst>
          <pc:docMk/>
          <pc:sldMk cId="676205446" sldId="301"/>
        </pc:sldMkLst>
        <pc:spChg chg="mod ord">
          <ac:chgData name="王 欣捷" userId="b965477fa0aef5e6" providerId="LiveId" clId="{A5704C22-7D94-459B-8C4B-23EB6AEE6776}" dt="2021-02-20T13:51:19.564" v="39" actId="700"/>
          <ac:spMkLst>
            <pc:docMk/>
            <pc:sldMk cId="676205446" sldId="301"/>
            <ac:spMk id="2" creationId="{855542B1-E26B-459B-AC98-FE61498B3F73}"/>
          </ac:spMkLst>
        </pc:spChg>
        <pc:spChg chg="del">
          <ac:chgData name="王 欣捷" userId="b965477fa0aef5e6" providerId="LiveId" clId="{A5704C22-7D94-459B-8C4B-23EB6AEE6776}" dt="2021-02-20T13:47:30.316" v="29" actId="700"/>
          <ac:spMkLst>
            <pc:docMk/>
            <pc:sldMk cId="676205446" sldId="301"/>
            <ac:spMk id="3" creationId="{8CF96552-5F3A-490C-8834-DE41709261D6}"/>
          </ac:spMkLst>
        </pc:spChg>
        <pc:spChg chg="add mod ord">
          <ac:chgData name="王 欣捷" userId="b965477fa0aef5e6" providerId="LiveId" clId="{A5704C22-7D94-459B-8C4B-23EB6AEE6776}" dt="2021-02-20T13:54:59.738" v="147" actId="20577"/>
          <ac:spMkLst>
            <pc:docMk/>
            <pc:sldMk cId="676205446" sldId="301"/>
            <ac:spMk id="4" creationId="{F2DEA200-69CF-4211-A74D-D6A01A70B105}"/>
          </ac:spMkLst>
        </pc:spChg>
      </pc:sldChg>
      <pc:sldChg chg="addSp delSp modSp new mod modClrScheme modAnim chgLayout">
        <pc:chgData name="王 欣捷" userId="b965477fa0aef5e6" providerId="LiveId" clId="{A5704C22-7D94-459B-8C4B-23EB6AEE6776}" dt="2021-02-20T14:36:41.483" v="566"/>
        <pc:sldMkLst>
          <pc:docMk/>
          <pc:sldMk cId="3600687625" sldId="302"/>
        </pc:sldMkLst>
        <pc:spChg chg="mod ord">
          <ac:chgData name="王 欣捷" userId="b965477fa0aef5e6" providerId="LiveId" clId="{A5704C22-7D94-459B-8C4B-23EB6AEE6776}" dt="2021-02-20T14:23:26.769" v="477" actId="1076"/>
          <ac:spMkLst>
            <pc:docMk/>
            <pc:sldMk cId="3600687625" sldId="302"/>
            <ac:spMk id="2" creationId="{A271352C-DAAA-4930-AD06-399D7337724E}"/>
          </ac:spMkLst>
        </pc:spChg>
        <pc:spChg chg="add del">
          <ac:chgData name="王 欣捷" userId="b965477fa0aef5e6" providerId="LiveId" clId="{A5704C22-7D94-459B-8C4B-23EB6AEE6776}" dt="2021-02-20T13:58:14.009" v="153" actId="700"/>
          <ac:spMkLst>
            <pc:docMk/>
            <pc:sldMk cId="3600687625" sldId="302"/>
            <ac:spMk id="3" creationId="{674CD9C9-5D8D-4781-A563-AA846299FC17}"/>
          </ac:spMkLst>
        </pc:spChg>
        <pc:spChg chg="add mod">
          <ac:chgData name="王 欣捷" userId="b965477fa0aef5e6" providerId="LiveId" clId="{A5704C22-7D94-459B-8C4B-23EB6AEE6776}" dt="2021-02-20T14:31:00.589" v="544" actId="164"/>
          <ac:spMkLst>
            <pc:docMk/>
            <pc:sldMk cId="3600687625" sldId="302"/>
            <ac:spMk id="6" creationId="{422343A0-524C-4E45-8BAD-F54B8D42906C}"/>
          </ac:spMkLst>
        </pc:spChg>
        <pc:spChg chg="add del mod ord">
          <ac:chgData name="王 欣捷" userId="b965477fa0aef5e6" providerId="LiveId" clId="{A5704C22-7D94-459B-8C4B-23EB6AEE6776}" dt="2021-02-20T14:31:06.742" v="547" actId="164"/>
          <ac:spMkLst>
            <pc:docMk/>
            <pc:sldMk cId="3600687625" sldId="302"/>
            <ac:spMk id="8" creationId="{E9BD4E41-B1E1-47AC-A4CC-776FD15B7B05}"/>
          </ac:spMkLst>
        </pc:spChg>
        <pc:spChg chg="add mod">
          <ac:chgData name="王 欣捷" userId="b965477fa0aef5e6" providerId="LiveId" clId="{A5704C22-7D94-459B-8C4B-23EB6AEE6776}" dt="2021-02-20T14:31:06.742" v="547" actId="164"/>
          <ac:spMkLst>
            <pc:docMk/>
            <pc:sldMk cId="3600687625" sldId="302"/>
            <ac:spMk id="9" creationId="{3CE39B12-C623-4A77-91F7-E1BAD09563A6}"/>
          </ac:spMkLst>
        </pc:spChg>
        <pc:spChg chg="add mod">
          <ac:chgData name="王 欣捷" userId="b965477fa0aef5e6" providerId="LiveId" clId="{A5704C22-7D94-459B-8C4B-23EB6AEE6776}" dt="2021-02-20T14:31:06.742" v="547" actId="164"/>
          <ac:spMkLst>
            <pc:docMk/>
            <pc:sldMk cId="3600687625" sldId="302"/>
            <ac:spMk id="10" creationId="{9486F4E0-1F3D-48B6-8327-56247AEC8AF5}"/>
          </ac:spMkLst>
        </pc:spChg>
        <pc:spChg chg="add mod">
          <ac:chgData name="王 欣捷" userId="b965477fa0aef5e6" providerId="LiveId" clId="{A5704C22-7D94-459B-8C4B-23EB6AEE6776}" dt="2021-02-20T14:31:06.742" v="547" actId="164"/>
          <ac:spMkLst>
            <pc:docMk/>
            <pc:sldMk cId="3600687625" sldId="302"/>
            <ac:spMk id="11" creationId="{81DDBF26-F854-4F14-8B7F-21DC25586F25}"/>
          </ac:spMkLst>
        </pc:spChg>
        <pc:spChg chg="add mod">
          <ac:chgData name="王 欣捷" userId="b965477fa0aef5e6" providerId="LiveId" clId="{A5704C22-7D94-459B-8C4B-23EB6AEE6776}" dt="2021-02-20T14:31:06.742" v="547" actId="164"/>
          <ac:spMkLst>
            <pc:docMk/>
            <pc:sldMk cId="3600687625" sldId="302"/>
            <ac:spMk id="12" creationId="{79F2EC35-E265-46CA-A8E1-FD0CE6C596D2}"/>
          </ac:spMkLst>
        </pc:spChg>
        <pc:spChg chg="add mod">
          <ac:chgData name="王 欣捷" userId="b965477fa0aef5e6" providerId="LiveId" clId="{A5704C22-7D94-459B-8C4B-23EB6AEE6776}" dt="2021-02-20T14:31:06.742" v="547" actId="164"/>
          <ac:spMkLst>
            <pc:docMk/>
            <pc:sldMk cId="3600687625" sldId="302"/>
            <ac:spMk id="13" creationId="{061736BC-F280-40F6-849F-04791F38C0B8}"/>
          </ac:spMkLst>
        </pc:spChg>
        <pc:spChg chg="add mod">
          <ac:chgData name="王 欣捷" userId="b965477fa0aef5e6" providerId="LiveId" clId="{A5704C22-7D94-459B-8C4B-23EB6AEE6776}" dt="2021-02-20T14:31:00.589" v="544" actId="164"/>
          <ac:spMkLst>
            <pc:docMk/>
            <pc:sldMk cId="3600687625" sldId="302"/>
            <ac:spMk id="14" creationId="{414CAC81-9CD2-4FBB-A5A3-E00D2E2171C1}"/>
          </ac:spMkLst>
        </pc:spChg>
        <pc:spChg chg="add mod">
          <ac:chgData name="王 欣捷" userId="b965477fa0aef5e6" providerId="LiveId" clId="{A5704C22-7D94-459B-8C4B-23EB6AEE6776}" dt="2021-02-20T14:31:00.589" v="544" actId="164"/>
          <ac:spMkLst>
            <pc:docMk/>
            <pc:sldMk cId="3600687625" sldId="302"/>
            <ac:spMk id="15" creationId="{69FDF200-186C-4FD2-8100-C42424F5795D}"/>
          </ac:spMkLst>
        </pc:spChg>
        <pc:spChg chg="add del mod">
          <ac:chgData name="王 欣捷" userId="b965477fa0aef5e6" providerId="LiveId" clId="{A5704C22-7D94-459B-8C4B-23EB6AEE6776}" dt="2021-02-20T14:07:49.738" v="270" actId="478"/>
          <ac:spMkLst>
            <pc:docMk/>
            <pc:sldMk cId="3600687625" sldId="302"/>
            <ac:spMk id="16" creationId="{043896AA-55AD-4FFB-B5BF-8354BEA863B9}"/>
          </ac:spMkLst>
        </pc:spChg>
        <pc:spChg chg="add del mod">
          <ac:chgData name="王 欣捷" userId="b965477fa0aef5e6" providerId="LiveId" clId="{A5704C22-7D94-459B-8C4B-23EB6AEE6776}" dt="2021-02-20T14:07:47.895" v="268" actId="478"/>
          <ac:spMkLst>
            <pc:docMk/>
            <pc:sldMk cId="3600687625" sldId="302"/>
            <ac:spMk id="17" creationId="{C9496843-5FC0-41B1-82B9-F8B1A1593FBA}"/>
          </ac:spMkLst>
        </pc:spChg>
        <pc:spChg chg="add del mod">
          <ac:chgData name="王 欣捷" userId="b965477fa0aef5e6" providerId="LiveId" clId="{A5704C22-7D94-459B-8C4B-23EB6AEE6776}" dt="2021-02-20T14:07:48.948" v="269" actId="478"/>
          <ac:spMkLst>
            <pc:docMk/>
            <pc:sldMk cId="3600687625" sldId="302"/>
            <ac:spMk id="18" creationId="{CF6CA259-1EEC-4F1E-B862-50A05AA50D92}"/>
          </ac:spMkLst>
        </pc:spChg>
        <pc:spChg chg="add mod">
          <ac:chgData name="王 欣捷" userId="b965477fa0aef5e6" providerId="LiveId" clId="{A5704C22-7D94-459B-8C4B-23EB6AEE6776}" dt="2021-02-20T14:31:00.589" v="544" actId="164"/>
          <ac:spMkLst>
            <pc:docMk/>
            <pc:sldMk cId="3600687625" sldId="302"/>
            <ac:spMk id="19" creationId="{494EBB41-C558-4E86-AE21-CD019A44D85F}"/>
          </ac:spMkLst>
        </pc:spChg>
        <pc:spChg chg="add mod">
          <ac:chgData name="王 欣捷" userId="b965477fa0aef5e6" providerId="LiveId" clId="{A5704C22-7D94-459B-8C4B-23EB6AEE6776}" dt="2021-02-20T14:30:44.222" v="542" actId="1037"/>
          <ac:spMkLst>
            <pc:docMk/>
            <pc:sldMk cId="3600687625" sldId="302"/>
            <ac:spMk id="20" creationId="{E5A160C5-0717-4120-8DDC-C909E0F0EF3A}"/>
          </ac:spMkLst>
        </pc:spChg>
        <pc:spChg chg="add mod">
          <ac:chgData name="王 欣捷" userId="b965477fa0aef5e6" providerId="LiveId" clId="{A5704C22-7D94-459B-8C4B-23EB6AEE6776}" dt="2021-02-20T14:30:44.222" v="542" actId="1037"/>
          <ac:spMkLst>
            <pc:docMk/>
            <pc:sldMk cId="3600687625" sldId="302"/>
            <ac:spMk id="23" creationId="{5A1D7C45-7EA9-4DA2-9511-373129EB6601}"/>
          </ac:spMkLst>
        </pc:spChg>
        <pc:spChg chg="add del mod">
          <ac:chgData name="王 欣捷" userId="b965477fa0aef5e6" providerId="LiveId" clId="{A5704C22-7D94-459B-8C4B-23EB6AEE6776}" dt="2021-02-20T14:14:04.454" v="384"/>
          <ac:spMkLst>
            <pc:docMk/>
            <pc:sldMk cId="3600687625" sldId="302"/>
            <ac:spMk id="25" creationId="{BD369928-7CE3-47E0-B579-5C51E9C36138}"/>
          </ac:spMkLst>
        </pc:spChg>
        <pc:spChg chg="mod">
          <ac:chgData name="王 欣捷" userId="b965477fa0aef5e6" providerId="LiveId" clId="{A5704C22-7D94-459B-8C4B-23EB6AEE6776}" dt="2021-02-20T14:13:53.462" v="381"/>
          <ac:spMkLst>
            <pc:docMk/>
            <pc:sldMk cId="3600687625" sldId="302"/>
            <ac:spMk id="28" creationId="{2E68A3B8-05F5-4A0F-B465-89DB85C14FB6}"/>
          </ac:spMkLst>
        </pc:spChg>
        <pc:spChg chg="add del mod">
          <ac:chgData name="王 欣捷" userId="b965477fa0aef5e6" providerId="LiveId" clId="{A5704C22-7D94-459B-8C4B-23EB6AEE6776}" dt="2021-02-20T14:14:04.454" v="384"/>
          <ac:spMkLst>
            <pc:docMk/>
            <pc:sldMk cId="3600687625" sldId="302"/>
            <ac:spMk id="29" creationId="{AC18D2BD-776C-4C29-BCF7-6F39A57C22BF}"/>
          </ac:spMkLst>
        </pc:spChg>
        <pc:spChg chg="add del mod">
          <ac:chgData name="王 欣捷" userId="b965477fa0aef5e6" providerId="LiveId" clId="{A5704C22-7D94-459B-8C4B-23EB6AEE6776}" dt="2021-02-20T14:14:04.454" v="384"/>
          <ac:spMkLst>
            <pc:docMk/>
            <pc:sldMk cId="3600687625" sldId="302"/>
            <ac:spMk id="30" creationId="{DAA657B5-DF6F-4AA7-85E8-5A4F9F5609CB}"/>
          </ac:spMkLst>
        </pc:spChg>
        <pc:spChg chg="add del mod">
          <ac:chgData name="王 欣捷" userId="b965477fa0aef5e6" providerId="LiveId" clId="{A5704C22-7D94-459B-8C4B-23EB6AEE6776}" dt="2021-02-20T14:14:04.454" v="384"/>
          <ac:spMkLst>
            <pc:docMk/>
            <pc:sldMk cId="3600687625" sldId="302"/>
            <ac:spMk id="31" creationId="{307F9463-1BFA-46D3-B07A-91346D61341E}"/>
          </ac:spMkLst>
        </pc:spChg>
        <pc:spChg chg="add del mod">
          <ac:chgData name="王 欣捷" userId="b965477fa0aef5e6" providerId="LiveId" clId="{A5704C22-7D94-459B-8C4B-23EB6AEE6776}" dt="2021-02-20T14:14:04.454" v="384"/>
          <ac:spMkLst>
            <pc:docMk/>
            <pc:sldMk cId="3600687625" sldId="302"/>
            <ac:spMk id="32" creationId="{6257C4F5-52EF-471E-8B3D-91461411EE1E}"/>
          </ac:spMkLst>
        </pc:spChg>
        <pc:spChg chg="add del mod">
          <ac:chgData name="王 欣捷" userId="b965477fa0aef5e6" providerId="LiveId" clId="{A5704C22-7D94-459B-8C4B-23EB6AEE6776}" dt="2021-02-20T14:14:04.454" v="384"/>
          <ac:spMkLst>
            <pc:docMk/>
            <pc:sldMk cId="3600687625" sldId="302"/>
            <ac:spMk id="33" creationId="{FB3836EB-DA95-494A-B430-083FE563709F}"/>
          </ac:spMkLst>
        </pc:spChg>
        <pc:spChg chg="mod">
          <ac:chgData name="王 欣捷" userId="b965477fa0aef5e6" providerId="LiveId" clId="{A5704C22-7D94-459B-8C4B-23EB6AEE6776}" dt="2021-02-20T14:13:53.462" v="381"/>
          <ac:spMkLst>
            <pc:docMk/>
            <pc:sldMk cId="3600687625" sldId="302"/>
            <ac:spMk id="35" creationId="{2354C2F9-87E7-4DD9-9B7F-9C5443BA764C}"/>
          </ac:spMkLst>
        </pc:spChg>
        <pc:spChg chg="mod">
          <ac:chgData name="王 欣捷" userId="b965477fa0aef5e6" providerId="LiveId" clId="{A5704C22-7D94-459B-8C4B-23EB6AEE6776}" dt="2021-02-20T14:13:53.462" v="381"/>
          <ac:spMkLst>
            <pc:docMk/>
            <pc:sldMk cId="3600687625" sldId="302"/>
            <ac:spMk id="36" creationId="{09BECFEC-51C0-490A-B225-1FEDBEE76636}"/>
          </ac:spMkLst>
        </pc:spChg>
        <pc:spChg chg="mod">
          <ac:chgData name="王 欣捷" userId="b965477fa0aef5e6" providerId="LiveId" clId="{A5704C22-7D94-459B-8C4B-23EB6AEE6776}" dt="2021-02-20T14:13:53.462" v="381"/>
          <ac:spMkLst>
            <pc:docMk/>
            <pc:sldMk cId="3600687625" sldId="302"/>
            <ac:spMk id="37" creationId="{B5D46B64-D3A0-4421-AE8A-B1796E97FF07}"/>
          </ac:spMkLst>
        </pc:spChg>
        <pc:spChg chg="add del mod">
          <ac:chgData name="王 欣捷" userId="b965477fa0aef5e6" providerId="LiveId" clId="{A5704C22-7D94-459B-8C4B-23EB6AEE6776}" dt="2021-02-20T14:14:04.454" v="384"/>
          <ac:spMkLst>
            <pc:docMk/>
            <pc:sldMk cId="3600687625" sldId="302"/>
            <ac:spMk id="38" creationId="{DB32ADF3-5B75-4C22-A308-7AC88A7709D9}"/>
          </ac:spMkLst>
        </pc:spChg>
        <pc:spChg chg="add del mod">
          <ac:chgData name="王 欣捷" userId="b965477fa0aef5e6" providerId="LiveId" clId="{A5704C22-7D94-459B-8C4B-23EB6AEE6776}" dt="2021-02-20T14:14:04.454" v="384"/>
          <ac:spMkLst>
            <pc:docMk/>
            <pc:sldMk cId="3600687625" sldId="302"/>
            <ac:spMk id="39" creationId="{CDA5C076-FAE1-46DE-B782-DBCF39A0C4D5}"/>
          </ac:spMkLst>
        </pc:spChg>
        <pc:spChg chg="add mod">
          <ac:chgData name="王 欣捷" userId="b965477fa0aef5e6" providerId="LiveId" clId="{A5704C22-7D94-459B-8C4B-23EB6AEE6776}" dt="2021-02-20T14:25:40.809" v="498" actId="13822"/>
          <ac:spMkLst>
            <pc:docMk/>
            <pc:sldMk cId="3600687625" sldId="302"/>
            <ac:spMk id="40" creationId="{187D1535-CEE7-4E8B-B564-33249C3309A8}"/>
          </ac:spMkLst>
        </pc:spChg>
        <pc:spChg chg="mod">
          <ac:chgData name="王 欣捷" userId="b965477fa0aef5e6" providerId="LiveId" clId="{A5704C22-7D94-459B-8C4B-23EB6AEE6776}" dt="2021-02-20T14:15:51.773" v="432"/>
          <ac:spMkLst>
            <pc:docMk/>
            <pc:sldMk cId="3600687625" sldId="302"/>
            <ac:spMk id="43" creationId="{8CB78749-9580-4558-BE0B-2EF6B608D755}"/>
          </ac:spMkLst>
        </pc:spChg>
        <pc:spChg chg="add mod">
          <ac:chgData name="王 欣捷" userId="b965477fa0aef5e6" providerId="LiveId" clId="{A5704C22-7D94-459B-8C4B-23EB6AEE6776}" dt="2021-02-20T14:25:40.809" v="498" actId="13822"/>
          <ac:spMkLst>
            <pc:docMk/>
            <pc:sldMk cId="3600687625" sldId="302"/>
            <ac:spMk id="44" creationId="{31AB8086-A739-4508-AB2B-CEAA68B4D7E0}"/>
          </ac:spMkLst>
        </pc:spChg>
        <pc:spChg chg="add del mod">
          <ac:chgData name="王 欣捷" userId="b965477fa0aef5e6" providerId="LiveId" clId="{A5704C22-7D94-459B-8C4B-23EB6AEE6776}" dt="2021-02-20T14:15:59.778" v="433" actId="478"/>
          <ac:spMkLst>
            <pc:docMk/>
            <pc:sldMk cId="3600687625" sldId="302"/>
            <ac:spMk id="45" creationId="{C10409FF-44D6-40A3-A45B-82E3FD7887B8}"/>
          </ac:spMkLst>
        </pc:spChg>
        <pc:spChg chg="add mod">
          <ac:chgData name="王 欣捷" userId="b965477fa0aef5e6" providerId="LiveId" clId="{A5704C22-7D94-459B-8C4B-23EB6AEE6776}" dt="2021-02-20T14:26:42.905" v="508" actId="13822"/>
          <ac:spMkLst>
            <pc:docMk/>
            <pc:sldMk cId="3600687625" sldId="302"/>
            <ac:spMk id="46" creationId="{EAEF48F8-2AE5-402D-B173-2D32EC66835D}"/>
          </ac:spMkLst>
        </pc:spChg>
        <pc:spChg chg="add mod">
          <ac:chgData name="王 欣捷" userId="b965477fa0aef5e6" providerId="LiveId" clId="{A5704C22-7D94-459B-8C4B-23EB6AEE6776}" dt="2021-02-20T14:25:40.809" v="498" actId="13822"/>
          <ac:spMkLst>
            <pc:docMk/>
            <pc:sldMk cId="3600687625" sldId="302"/>
            <ac:spMk id="47" creationId="{BF7981AE-31E2-4F6A-967D-380B24BE5DAC}"/>
          </ac:spMkLst>
        </pc:spChg>
        <pc:spChg chg="add del mod">
          <ac:chgData name="王 欣捷" userId="b965477fa0aef5e6" providerId="LiveId" clId="{A5704C22-7D94-459B-8C4B-23EB6AEE6776}" dt="2021-02-20T14:16:02.503" v="434" actId="478"/>
          <ac:spMkLst>
            <pc:docMk/>
            <pc:sldMk cId="3600687625" sldId="302"/>
            <ac:spMk id="48" creationId="{F30A2818-BEFB-4788-A356-A2119AF051DD}"/>
          </ac:spMkLst>
        </pc:spChg>
        <pc:spChg chg="mod topLvl">
          <ac:chgData name="王 欣捷" userId="b965477fa0aef5e6" providerId="LiveId" clId="{A5704C22-7D94-459B-8C4B-23EB6AEE6776}" dt="2021-02-20T14:17:02.110" v="447" actId="164"/>
          <ac:spMkLst>
            <pc:docMk/>
            <pc:sldMk cId="3600687625" sldId="302"/>
            <ac:spMk id="50" creationId="{57080755-54A4-4D90-B822-C1679A75A901}"/>
          </ac:spMkLst>
        </pc:spChg>
        <pc:spChg chg="mod topLvl">
          <ac:chgData name="王 欣捷" userId="b965477fa0aef5e6" providerId="LiveId" clId="{A5704C22-7D94-459B-8C4B-23EB6AEE6776}" dt="2021-02-20T14:17:02.110" v="447" actId="164"/>
          <ac:spMkLst>
            <pc:docMk/>
            <pc:sldMk cId="3600687625" sldId="302"/>
            <ac:spMk id="51" creationId="{BE5E4A5F-829F-4709-B1B7-1F97AF67C22B}"/>
          </ac:spMkLst>
        </pc:spChg>
        <pc:spChg chg="del mod">
          <ac:chgData name="王 欣捷" userId="b965477fa0aef5e6" providerId="LiveId" clId="{A5704C22-7D94-459B-8C4B-23EB6AEE6776}" dt="2021-02-20T14:16:06.930" v="435" actId="478"/>
          <ac:spMkLst>
            <pc:docMk/>
            <pc:sldMk cId="3600687625" sldId="302"/>
            <ac:spMk id="52" creationId="{7C79367F-EA7F-4C86-BC14-80A286359A59}"/>
          </ac:spMkLst>
        </pc:spChg>
        <pc:spChg chg="add mod">
          <ac:chgData name="王 欣捷" userId="b965477fa0aef5e6" providerId="LiveId" clId="{A5704C22-7D94-459B-8C4B-23EB6AEE6776}" dt="2021-02-20T14:30:44.222" v="542" actId="1037"/>
          <ac:spMkLst>
            <pc:docMk/>
            <pc:sldMk cId="3600687625" sldId="302"/>
            <ac:spMk id="53" creationId="{0D8D1AC1-B725-4A9B-932E-98922B77D59F}"/>
          </ac:spMkLst>
        </pc:spChg>
        <pc:spChg chg="add mod">
          <ac:chgData name="王 欣捷" userId="b965477fa0aef5e6" providerId="LiveId" clId="{A5704C22-7D94-459B-8C4B-23EB6AEE6776}" dt="2021-02-20T14:29:21.912" v="519" actId="13822"/>
          <ac:spMkLst>
            <pc:docMk/>
            <pc:sldMk cId="3600687625" sldId="302"/>
            <ac:spMk id="54" creationId="{7A99BCDC-2AFB-47F0-836C-8523EEEA58E4}"/>
          </ac:spMkLst>
        </pc:spChg>
        <pc:spChg chg="add mod">
          <ac:chgData name="王 欣捷" userId="b965477fa0aef5e6" providerId="LiveId" clId="{A5704C22-7D94-459B-8C4B-23EB6AEE6776}" dt="2021-02-20T14:17:02.110" v="447" actId="164"/>
          <ac:spMkLst>
            <pc:docMk/>
            <pc:sldMk cId="3600687625" sldId="302"/>
            <ac:spMk id="55" creationId="{26753864-87AC-4046-A0A0-E2088CAB011F}"/>
          </ac:spMkLst>
        </pc:spChg>
        <pc:spChg chg="add mod">
          <ac:chgData name="王 欣捷" userId="b965477fa0aef5e6" providerId="LiveId" clId="{A5704C22-7D94-459B-8C4B-23EB6AEE6776}" dt="2021-02-20T14:31:13.275" v="548" actId="164"/>
          <ac:spMkLst>
            <pc:docMk/>
            <pc:sldMk cId="3600687625" sldId="302"/>
            <ac:spMk id="58" creationId="{FEF07F2C-27AB-43F5-8944-F4DB6CF4182C}"/>
          </ac:spMkLst>
        </pc:spChg>
        <pc:spChg chg="mod">
          <ac:chgData name="王 欣捷" userId="b965477fa0aef5e6" providerId="LiveId" clId="{A5704C22-7D94-459B-8C4B-23EB6AEE6776}" dt="2021-02-20T14:24:30.606" v="487"/>
          <ac:spMkLst>
            <pc:docMk/>
            <pc:sldMk cId="3600687625" sldId="302"/>
            <ac:spMk id="61" creationId="{57E6BEC2-8CF3-4B76-B5F1-D4AECD8FFD4A}"/>
          </ac:spMkLst>
        </pc:spChg>
        <pc:spChg chg="add mod">
          <ac:chgData name="王 欣捷" userId="b965477fa0aef5e6" providerId="LiveId" clId="{A5704C22-7D94-459B-8C4B-23EB6AEE6776}" dt="2021-02-20T14:31:13.275" v="548" actId="164"/>
          <ac:spMkLst>
            <pc:docMk/>
            <pc:sldMk cId="3600687625" sldId="302"/>
            <ac:spMk id="62" creationId="{1180B594-BCBF-442D-91AB-C41ACBC56049}"/>
          </ac:spMkLst>
        </pc:spChg>
        <pc:spChg chg="add mod">
          <ac:chgData name="王 欣捷" userId="b965477fa0aef5e6" providerId="LiveId" clId="{A5704C22-7D94-459B-8C4B-23EB6AEE6776}" dt="2021-02-20T14:31:13.275" v="548" actId="164"/>
          <ac:spMkLst>
            <pc:docMk/>
            <pc:sldMk cId="3600687625" sldId="302"/>
            <ac:spMk id="63" creationId="{92A93529-08D1-4AF2-A4C3-AA727F81F3FD}"/>
          </ac:spMkLst>
        </pc:spChg>
        <pc:spChg chg="add mod">
          <ac:chgData name="王 欣捷" userId="b965477fa0aef5e6" providerId="LiveId" clId="{A5704C22-7D94-459B-8C4B-23EB6AEE6776}" dt="2021-02-20T14:31:13.275" v="548" actId="164"/>
          <ac:spMkLst>
            <pc:docMk/>
            <pc:sldMk cId="3600687625" sldId="302"/>
            <ac:spMk id="64" creationId="{7753A8E3-7E58-4E33-B73E-76E079CC70BC}"/>
          </ac:spMkLst>
        </pc:spChg>
        <pc:spChg chg="add mod">
          <ac:chgData name="王 欣捷" userId="b965477fa0aef5e6" providerId="LiveId" clId="{A5704C22-7D94-459B-8C4B-23EB6AEE6776}" dt="2021-02-20T14:31:13.275" v="548" actId="164"/>
          <ac:spMkLst>
            <pc:docMk/>
            <pc:sldMk cId="3600687625" sldId="302"/>
            <ac:spMk id="65" creationId="{9E0B7557-7B17-4A55-BE96-F1FB2AEC4FD6}"/>
          </ac:spMkLst>
        </pc:spChg>
        <pc:spChg chg="add mod">
          <ac:chgData name="王 欣捷" userId="b965477fa0aef5e6" providerId="LiveId" clId="{A5704C22-7D94-459B-8C4B-23EB6AEE6776}" dt="2021-02-20T14:31:13.275" v="548" actId="164"/>
          <ac:spMkLst>
            <pc:docMk/>
            <pc:sldMk cId="3600687625" sldId="302"/>
            <ac:spMk id="66" creationId="{47C6B71A-7AB9-4A5B-9F45-3830E0463446}"/>
          </ac:spMkLst>
        </pc:spChg>
        <pc:spChg chg="mod topLvl">
          <ac:chgData name="王 欣捷" userId="b965477fa0aef5e6" providerId="LiveId" clId="{A5704C22-7D94-459B-8C4B-23EB6AEE6776}" dt="2021-02-20T14:30:01.593" v="524" actId="164"/>
          <ac:spMkLst>
            <pc:docMk/>
            <pc:sldMk cId="3600687625" sldId="302"/>
            <ac:spMk id="68" creationId="{D009E1F2-5E88-4A2B-95F6-654A36FD1944}"/>
          </ac:spMkLst>
        </pc:spChg>
        <pc:spChg chg="mod topLvl">
          <ac:chgData name="王 欣捷" userId="b965477fa0aef5e6" providerId="LiveId" clId="{A5704C22-7D94-459B-8C4B-23EB6AEE6776}" dt="2021-02-20T14:30:01.593" v="524" actId="164"/>
          <ac:spMkLst>
            <pc:docMk/>
            <pc:sldMk cId="3600687625" sldId="302"/>
            <ac:spMk id="69" creationId="{8715D820-C88B-42A9-A534-E4237FB15204}"/>
          </ac:spMkLst>
        </pc:spChg>
        <pc:spChg chg="mod topLvl">
          <ac:chgData name="王 欣捷" userId="b965477fa0aef5e6" providerId="LiveId" clId="{A5704C22-7D94-459B-8C4B-23EB6AEE6776}" dt="2021-02-20T14:30:01.593" v="524" actId="164"/>
          <ac:spMkLst>
            <pc:docMk/>
            <pc:sldMk cId="3600687625" sldId="302"/>
            <ac:spMk id="70" creationId="{7F6664D5-03B9-4249-9900-26805B7E03FE}"/>
          </ac:spMkLst>
        </pc:spChg>
        <pc:spChg chg="add mod">
          <ac:chgData name="王 欣捷" userId="b965477fa0aef5e6" providerId="LiveId" clId="{A5704C22-7D94-459B-8C4B-23EB6AEE6776}" dt="2021-02-20T14:30:44.222" v="542" actId="1037"/>
          <ac:spMkLst>
            <pc:docMk/>
            <pc:sldMk cId="3600687625" sldId="302"/>
            <ac:spMk id="71" creationId="{D49B41BD-2602-4B1B-9261-EF56DE968D26}"/>
          </ac:spMkLst>
        </pc:spChg>
        <pc:spChg chg="add mod">
          <ac:chgData name="王 欣捷" userId="b965477fa0aef5e6" providerId="LiveId" clId="{A5704C22-7D94-459B-8C4B-23EB6AEE6776}" dt="2021-02-20T14:30:01.593" v="524" actId="164"/>
          <ac:spMkLst>
            <pc:docMk/>
            <pc:sldMk cId="3600687625" sldId="302"/>
            <ac:spMk id="72" creationId="{4E09BB24-56F9-4305-8EF8-4A6B57B8739A}"/>
          </ac:spMkLst>
        </pc:spChg>
        <pc:grpChg chg="add mod">
          <ac:chgData name="王 欣捷" userId="b965477fa0aef5e6" providerId="LiveId" clId="{A5704C22-7D94-459B-8C4B-23EB6AEE6776}" dt="2021-02-20T14:31:20.512" v="549" actId="164"/>
          <ac:grpSpMkLst>
            <pc:docMk/>
            <pc:sldMk cId="3600687625" sldId="302"/>
            <ac:grpSpMk id="7" creationId="{E3214089-C0AA-41B7-9BC9-1399461D373B}"/>
          </ac:grpSpMkLst>
        </pc:grpChg>
        <pc:grpChg chg="add mod">
          <ac:chgData name="王 欣捷" userId="b965477fa0aef5e6" providerId="LiveId" clId="{A5704C22-7D94-459B-8C4B-23EB6AEE6776}" dt="2021-02-20T14:31:20.512" v="549" actId="164"/>
          <ac:grpSpMkLst>
            <pc:docMk/>
            <pc:sldMk cId="3600687625" sldId="302"/>
            <ac:grpSpMk id="24" creationId="{E801A1D1-8384-42A8-943E-84A86B47DDC7}"/>
          </ac:grpSpMkLst>
        </pc:grpChg>
        <pc:grpChg chg="add del mod">
          <ac:chgData name="王 欣捷" userId="b965477fa0aef5e6" providerId="LiveId" clId="{A5704C22-7D94-459B-8C4B-23EB6AEE6776}" dt="2021-02-20T14:14:04.454" v="384"/>
          <ac:grpSpMkLst>
            <pc:docMk/>
            <pc:sldMk cId="3600687625" sldId="302"/>
            <ac:grpSpMk id="26" creationId="{C7B3ACA5-010C-4D33-95A0-BA39CF9AFB53}"/>
          </ac:grpSpMkLst>
        </pc:grpChg>
        <pc:grpChg chg="add del mod">
          <ac:chgData name="王 欣捷" userId="b965477fa0aef5e6" providerId="LiveId" clId="{A5704C22-7D94-459B-8C4B-23EB6AEE6776}" dt="2021-02-20T14:14:04.454" v="384"/>
          <ac:grpSpMkLst>
            <pc:docMk/>
            <pc:sldMk cId="3600687625" sldId="302"/>
            <ac:grpSpMk id="34" creationId="{4192EE10-280F-424D-A5DC-EB7C879E58CB}"/>
          </ac:grpSpMkLst>
        </pc:grpChg>
        <pc:grpChg chg="add mod">
          <ac:chgData name="王 欣捷" userId="b965477fa0aef5e6" providerId="LiveId" clId="{A5704C22-7D94-459B-8C4B-23EB6AEE6776}" dt="2021-02-20T14:31:27.909" v="550" actId="164"/>
          <ac:grpSpMkLst>
            <pc:docMk/>
            <pc:sldMk cId="3600687625" sldId="302"/>
            <ac:grpSpMk id="41" creationId="{636D29BC-CB9B-475E-8202-91624AC0E13C}"/>
          </ac:grpSpMkLst>
        </pc:grpChg>
        <pc:grpChg chg="add del mod">
          <ac:chgData name="王 欣捷" userId="b965477fa0aef5e6" providerId="LiveId" clId="{A5704C22-7D94-459B-8C4B-23EB6AEE6776}" dt="2021-02-20T14:16:49.036" v="445" actId="165"/>
          <ac:grpSpMkLst>
            <pc:docMk/>
            <pc:sldMk cId="3600687625" sldId="302"/>
            <ac:grpSpMk id="49" creationId="{4806589D-248D-425B-A1DE-31655ED9D28C}"/>
          </ac:grpSpMkLst>
        </pc:grpChg>
        <pc:grpChg chg="add mod">
          <ac:chgData name="王 欣捷" userId="b965477fa0aef5e6" providerId="LiveId" clId="{A5704C22-7D94-459B-8C4B-23EB6AEE6776}" dt="2021-02-20T14:31:27.909" v="550" actId="164"/>
          <ac:grpSpMkLst>
            <pc:docMk/>
            <pc:sldMk cId="3600687625" sldId="302"/>
            <ac:grpSpMk id="56" creationId="{F87C224F-90D7-4C0B-B8C3-4B609C887466}"/>
          </ac:grpSpMkLst>
        </pc:grpChg>
        <pc:grpChg chg="add mod">
          <ac:chgData name="王 欣捷" userId="b965477fa0aef5e6" providerId="LiveId" clId="{A5704C22-7D94-459B-8C4B-23EB6AEE6776}" dt="2021-02-20T14:31:27.909" v="550" actId="164"/>
          <ac:grpSpMkLst>
            <pc:docMk/>
            <pc:sldMk cId="3600687625" sldId="302"/>
            <ac:grpSpMk id="57" creationId="{1CBEF24F-3E16-474A-A2CD-C908AC20363F}"/>
          </ac:grpSpMkLst>
        </pc:grpChg>
        <pc:grpChg chg="add mod">
          <ac:chgData name="王 欣捷" userId="b965477fa0aef5e6" providerId="LiveId" clId="{A5704C22-7D94-459B-8C4B-23EB6AEE6776}" dt="2021-02-20T14:31:36.709" v="551" actId="164"/>
          <ac:grpSpMkLst>
            <pc:docMk/>
            <pc:sldMk cId="3600687625" sldId="302"/>
            <ac:grpSpMk id="59" creationId="{8D1F02D3-513C-4161-9C70-BC57BBCE84B2}"/>
          </ac:grpSpMkLst>
        </pc:grpChg>
        <pc:grpChg chg="add del mod">
          <ac:chgData name="王 欣捷" userId="b965477fa0aef5e6" providerId="LiveId" clId="{A5704C22-7D94-459B-8C4B-23EB6AEE6776}" dt="2021-02-20T14:29:48.209" v="522" actId="165"/>
          <ac:grpSpMkLst>
            <pc:docMk/>
            <pc:sldMk cId="3600687625" sldId="302"/>
            <ac:grpSpMk id="67" creationId="{446B0DE9-6D1B-481E-ADFD-B868020DC277}"/>
          </ac:grpSpMkLst>
        </pc:grpChg>
        <pc:grpChg chg="add mod">
          <ac:chgData name="王 欣捷" userId="b965477fa0aef5e6" providerId="LiveId" clId="{A5704C22-7D94-459B-8C4B-23EB6AEE6776}" dt="2021-02-20T14:31:36.709" v="551" actId="164"/>
          <ac:grpSpMkLst>
            <pc:docMk/>
            <pc:sldMk cId="3600687625" sldId="302"/>
            <ac:grpSpMk id="73" creationId="{AE409B58-21CF-4B45-A5C6-96237B58151A}"/>
          </ac:grpSpMkLst>
        </pc:grpChg>
        <pc:grpChg chg="add mod">
          <ac:chgData name="王 欣捷" userId="b965477fa0aef5e6" providerId="LiveId" clId="{A5704C22-7D94-459B-8C4B-23EB6AEE6776}" dt="2021-02-20T14:31:00.589" v="544" actId="164"/>
          <ac:grpSpMkLst>
            <pc:docMk/>
            <pc:sldMk cId="3600687625" sldId="302"/>
            <ac:grpSpMk id="74" creationId="{15469AB7-A674-4A56-BD21-6998B47A2264}"/>
          </ac:grpSpMkLst>
        </pc:grpChg>
        <pc:grpChg chg="add mod">
          <ac:chgData name="王 欣捷" userId="b965477fa0aef5e6" providerId="LiveId" clId="{A5704C22-7D94-459B-8C4B-23EB6AEE6776}" dt="2021-02-20T14:31:20.512" v="549" actId="164"/>
          <ac:grpSpMkLst>
            <pc:docMk/>
            <pc:sldMk cId="3600687625" sldId="302"/>
            <ac:grpSpMk id="75" creationId="{62B21C79-2CDA-4271-B02A-B268ACC58D94}"/>
          </ac:grpSpMkLst>
        </pc:grpChg>
        <pc:grpChg chg="add mod">
          <ac:chgData name="王 欣捷" userId="b965477fa0aef5e6" providerId="LiveId" clId="{A5704C22-7D94-459B-8C4B-23EB6AEE6776}" dt="2021-02-20T14:31:36.709" v="551" actId="164"/>
          <ac:grpSpMkLst>
            <pc:docMk/>
            <pc:sldMk cId="3600687625" sldId="302"/>
            <ac:grpSpMk id="76" creationId="{DF12B36B-8E7A-46F7-B528-F10A5F3B4A9A}"/>
          </ac:grpSpMkLst>
        </pc:grpChg>
        <pc:grpChg chg="add mod">
          <ac:chgData name="王 欣捷" userId="b965477fa0aef5e6" providerId="LiveId" clId="{A5704C22-7D94-459B-8C4B-23EB6AEE6776}" dt="2021-02-20T14:31:20.512" v="549" actId="164"/>
          <ac:grpSpMkLst>
            <pc:docMk/>
            <pc:sldMk cId="3600687625" sldId="302"/>
            <ac:grpSpMk id="77" creationId="{0A52D68C-164C-48FC-94C2-0CB10C8009A4}"/>
          </ac:grpSpMkLst>
        </pc:grpChg>
        <pc:grpChg chg="add mod">
          <ac:chgData name="王 欣捷" userId="b965477fa0aef5e6" providerId="LiveId" clId="{A5704C22-7D94-459B-8C4B-23EB6AEE6776}" dt="2021-02-20T14:31:27.909" v="550" actId="164"/>
          <ac:grpSpMkLst>
            <pc:docMk/>
            <pc:sldMk cId="3600687625" sldId="302"/>
            <ac:grpSpMk id="78" creationId="{B53B4215-14E2-4F0B-A4BC-FD09292513E5}"/>
          </ac:grpSpMkLst>
        </pc:grpChg>
        <pc:grpChg chg="add mod">
          <ac:chgData name="王 欣捷" userId="b965477fa0aef5e6" providerId="LiveId" clId="{A5704C22-7D94-459B-8C4B-23EB6AEE6776}" dt="2021-02-20T14:31:36.709" v="551" actId="164"/>
          <ac:grpSpMkLst>
            <pc:docMk/>
            <pc:sldMk cId="3600687625" sldId="302"/>
            <ac:grpSpMk id="79" creationId="{57B654D1-BC7D-4ECE-AE87-AA46EABE9F1A}"/>
          </ac:grpSpMkLst>
        </pc:grpChg>
        <pc:picChg chg="add mod modCrop">
          <ac:chgData name="王 欣捷" userId="b965477fa0aef5e6" providerId="LiveId" clId="{A5704C22-7D94-459B-8C4B-23EB6AEE6776}" dt="2021-02-20T14:31:00.589" v="544" actId="164"/>
          <ac:picMkLst>
            <pc:docMk/>
            <pc:sldMk cId="3600687625" sldId="302"/>
            <ac:picMk id="5" creationId="{5C887843-2FF0-42E6-923B-62C36600870E}"/>
          </ac:picMkLst>
        </pc:picChg>
        <pc:picChg chg="mod">
          <ac:chgData name="王 欣捷" userId="b965477fa0aef5e6" providerId="LiveId" clId="{A5704C22-7D94-459B-8C4B-23EB6AEE6776}" dt="2021-02-20T14:13:53.462" v="381"/>
          <ac:picMkLst>
            <pc:docMk/>
            <pc:sldMk cId="3600687625" sldId="302"/>
            <ac:picMk id="27" creationId="{A192D973-BF68-4045-96D5-8C36E61C1070}"/>
          </ac:picMkLst>
        </pc:picChg>
        <pc:picChg chg="mod">
          <ac:chgData name="王 欣捷" userId="b965477fa0aef5e6" providerId="LiveId" clId="{A5704C22-7D94-459B-8C4B-23EB6AEE6776}" dt="2021-02-20T14:15:40.637" v="428"/>
          <ac:picMkLst>
            <pc:docMk/>
            <pc:sldMk cId="3600687625" sldId="302"/>
            <ac:picMk id="42" creationId="{20344538-F407-48F0-BD50-FD5B81027DB3}"/>
          </ac:picMkLst>
        </pc:picChg>
        <pc:picChg chg="mod">
          <ac:chgData name="王 欣捷" userId="b965477fa0aef5e6" providerId="LiveId" clId="{A5704C22-7D94-459B-8C4B-23EB6AEE6776}" dt="2021-02-20T14:23:30.541" v="478"/>
          <ac:picMkLst>
            <pc:docMk/>
            <pc:sldMk cId="3600687625" sldId="302"/>
            <ac:picMk id="60" creationId="{AD5388B6-7EAB-41C0-855B-185934A5B2D3}"/>
          </ac:picMkLst>
        </pc:picChg>
        <pc:cxnChg chg="add mod">
          <ac:chgData name="王 欣捷" userId="b965477fa0aef5e6" providerId="LiveId" clId="{A5704C22-7D94-459B-8C4B-23EB6AEE6776}" dt="2021-02-20T14:31:03.395" v="546" actId="1076"/>
          <ac:cxnSpMkLst>
            <pc:docMk/>
            <pc:sldMk cId="3600687625" sldId="302"/>
            <ac:cxnSpMk id="22" creationId="{B99A514C-3752-4A6C-B5DE-A01ABB4C8CBB}"/>
          </ac:cxnSpMkLst>
        </pc:cxnChg>
      </pc:sldChg>
    </pc:docChg>
  </pc:docChgLst>
  <pc:docChgLst>
    <pc:chgData name="王 欣捷" userId="b965477fa0aef5e6" providerId="LiveId" clId="{7AEFF34C-D9C5-4B90-9A3E-CDBE540870CB}"/>
    <pc:docChg chg="undo custSel addSld modSld sldOrd">
      <pc:chgData name="王 欣捷" userId="b965477fa0aef5e6" providerId="LiveId" clId="{7AEFF34C-D9C5-4B90-9A3E-CDBE540870CB}" dt="2021-03-28T13:17:37.561" v="775"/>
      <pc:docMkLst>
        <pc:docMk/>
      </pc:docMkLst>
      <pc:sldChg chg="modSp">
        <pc:chgData name="王 欣捷" userId="b965477fa0aef5e6" providerId="LiveId" clId="{7AEFF34C-D9C5-4B90-9A3E-CDBE540870CB}" dt="2021-03-28T12:44:07.778" v="190"/>
        <pc:sldMkLst>
          <pc:docMk/>
          <pc:sldMk cId="0" sldId="765"/>
        </pc:sldMkLst>
        <pc:spChg chg="mod">
          <ac:chgData name="王 欣捷" userId="b965477fa0aef5e6" providerId="LiveId" clId="{7AEFF34C-D9C5-4B90-9A3E-CDBE540870CB}" dt="2021-03-28T12:44:07.778" v="190"/>
          <ac:spMkLst>
            <pc:docMk/>
            <pc:sldMk cId="0" sldId="765"/>
            <ac:spMk id="4" creationId="{509B35C6-F087-4571-89B2-2A2A8FB307A2}"/>
          </ac:spMkLst>
        </pc:spChg>
      </pc:sldChg>
      <pc:sldChg chg="modSp">
        <pc:chgData name="王 欣捷" userId="b965477fa0aef5e6" providerId="LiveId" clId="{7AEFF34C-D9C5-4B90-9A3E-CDBE540870CB}" dt="2021-03-28T12:44:12.912" v="191"/>
        <pc:sldMkLst>
          <pc:docMk/>
          <pc:sldMk cId="0" sldId="766"/>
        </pc:sldMkLst>
        <pc:spChg chg="mod">
          <ac:chgData name="王 欣捷" userId="b965477fa0aef5e6" providerId="LiveId" clId="{7AEFF34C-D9C5-4B90-9A3E-CDBE540870CB}" dt="2021-03-28T12:44:12.912" v="191"/>
          <ac:spMkLst>
            <pc:docMk/>
            <pc:sldMk cId="0" sldId="766"/>
            <ac:spMk id="4" creationId="{60713311-9151-49E8-A686-F0267D8ED401}"/>
          </ac:spMkLst>
        </pc:spChg>
      </pc:sldChg>
      <pc:sldChg chg="modSp">
        <pc:chgData name="王 欣捷" userId="b965477fa0aef5e6" providerId="LiveId" clId="{7AEFF34C-D9C5-4B90-9A3E-CDBE540870CB}" dt="2021-03-28T12:44:14.336" v="192"/>
        <pc:sldMkLst>
          <pc:docMk/>
          <pc:sldMk cId="0" sldId="767"/>
        </pc:sldMkLst>
        <pc:spChg chg="mod">
          <ac:chgData name="王 欣捷" userId="b965477fa0aef5e6" providerId="LiveId" clId="{7AEFF34C-D9C5-4B90-9A3E-CDBE540870CB}" dt="2021-03-28T12:44:14.336" v="192"/>
          <ac:spMkLst>
            <pc:docMk/>
            <pc:sldMk cId="0" sldId="767"/>
            <ac:spMk id="4" creationId="{077E321F-31A9-4BC3-BE13-D407D49CB918}"/>
          </ac:spMkLst>
        </pc:spChg>
      </pc:sldChg>
      <pc:sldChg chg="addSp modSp mod">
        <pc:chgData name="王 欣捷" userId="b965477fa0aef5e6" providerId="LiveId" clId="{7AEFF34C-D9C5-4B90-9A3E-CDBE540870CB}" dt="2021-03-28T12:47:13.765" v="247" actId="14100"/>
        <pc:sldMkLst>
          <pc:docMk/>
          <pc:sldMk cId="0" sldId="768"/>
        </pc:sldMkLst>
        <pc:spChg chg="add mod">
          <ac:chgData name="王 欣捷" userId="b965477fa0aef5e6" providerId="LiveId" clId="{7AEFF34C-D9C5-4B90-9A3E-CDBE540870CB}" dt="2021-03-28T12:47:13.765" v="247" actId="14100"/>
          <ac:spMkLst>
            <pc:docMk/>
            <pc:sldMk cId="0" sldId="768"/>
            <ac:spMk id="2" creationId="{DA0C560F-F0AC-4AB8-BF50-CB20E0FA3A07}"/>
          </ac:spMkLst>
        </pc:spChg>
        <pc:spChg chg="mod">
          <ac:chgData name="王 欣捷" userId="b965477fa0aef5e6" providerId="LiveId" clId="{7AEFF34C-D9C5-4B90-9A3E-CDBE540870CB}" dt="2021-03-28T12:44:16.649" v="193"/>
          <ac:spMkLst>
            <pc:docMk/>
            <pc:sldMk cId="0" sldId="768"/>
            <ac:spMk id="4" creationId="{945FF6A8-436C-42FD-804F-A240C41194E1}"/>
          </ac:spMkLst>
        </pc:spChg>
      </pc:sldChg>
      <pc:sldChg chg="modSp">
        <pc:chgData name="王 欣捷" userId="b965477fa0aef5e6" providerId="LiveId" clId="{7AEFF34C-D9C5-4B90-9A3E-CDBE540870CB}" dt="2021-03-28T12:44:18.176" v="194"/>
        <pc:sldMkLst>
          <pc:docMk/>
          <pc:sldMk cId="0" sldId="769"/>
        </pc:sldMkLst>
        <pc:spChg chg="mod">
          <ac:chgData name="王 欣捷" userId="b965477fa0aef5e6" providerId="LiveId" clId="{7AEFF34C-D9C5-4B90-9A3E-CDBE540870CB}" dt="2021-03-28T12:44:18.176" v="194"/>
          <ac:spMkLst>
            <pc:docMk/>
            <pc:sldMk cId="0" sldId="769"/>
            <ac:spMk id="4" creationId="{3CE9ECCF-8408-4587-A8FB-55EF7D6C5930}"/>
          </ac:spMkLst>
        </pc:spChg>
      </pc:sldChg>
      <pc:sldChg chg="modSp">
        <pc:chgData name="王 欣捷" userId="b965477fa0aef5e6" providerId="LiveId" clId="{7AEFF34C-D9C5-4B90-9A3E-CDBE540870CB}" dt="2021-03-28T12:44:20.114" v="195"/>
        <pc:sldMkLst>
          <pc:docMk/>
          <pc:sldMk cId="0" sldId="770"/>
        </pc:sldMkLst>
        <pc:spChg chg="mod">
          <ac:chgData name="王 欣捷" userId="b965477fa0aef5e6" providerId="LiveId" clId="{7AEFF34C-D9C5-4B90-9A3E-CDBE540870CB}" dt="2021-03-28T12:44:20.114" v="195"/>
          <ac:spMkLst>
            <pc:docMk/>
            <pc:sldMk cId="0" sldId="770"/>
            <ac:spMk id="4" creationId="{AC084367-FF3D-4115-8FAB-173584F5D9C5}"/>
          </ac:spMkLst>
        </pc:spChg>
      </pc:sldChg>
      <pc:sldChg chg="modSp">
        <pc:chgData name="王 欣捷" userId="b965477fa0aef5e6" providerId="LiveId" clId="{7AEFF34C-D9C5-4B90-9A3E-CDBE540870CB}" dt="2021-03-28T12:44:21.649" v="196"/>
        <pc:sldMkLst>
          <pc:docMk/>
          <pc:sldMk cId="0" sldId="771"/>
        </pc:sldMkLst>
        <pc:spChg chg="mod">
          <ac:chgData name="王 欣捷" userId="b965477fa0aef5e6" providerId="LiveId" clId="{7AEFF34C-D9C5-4B90-9A3E-CDBE540870CB}" dt="2021-03-28T12:44:21.649" v="196"/>
          <ac:spMkLst>
            <pc:docMk/>
            <pc:sldMk cId="0" sldId="771"/>
            <ac:spMk id="4" creationId="{94076639-02E8-4992-B111-8805B4A222F1}"/>
          </ac:spMkLst>
        </pc:spChg>
      </pc:sldChg>
      <pc:sldChg chg="modSp">
        <pc:chgData name="王 欣捷" userId="b965477fa0aef5e6" providerId="LiveId" clId="{7AEFF34C-D9C5-4B90-9A3E-CDBE540870CB}" dt="2021-03-28T12:44:23.924" v="197"/>
        <pc:sldMkLst>
          <pc:docMk/>
          <pc:sldMk cId="0" sldId="772"/>
        </pc:sldMkLst>
        <pc:spChg chg="mod">
          <ac:chgData name="王 欣捷" userId="b965477fa0aef5e6" providerId="LiveId" clId="{7AEFF34C-D9C5-4B90-9A3E-CDBE540870CB}" dt="2021-03-28T12:44:23.924" v="197"/>
          <ac:spMkLst>
            <pc:docMk/>
            <pc:sldMk cId="0" sldId="772"/>
            <ac:spMk id="4" creationId="{95CA3605-89E3-405A-AC48-7E10808652B5}"/>
          </ac:spMkLst>
        </pc:spChg>
      </pc:sldChg>
      <pc:sldChg chg="modSp">
        <pc:chgData name="王 欣捷" userId="b965477fa0aef5e6" providerId="LiveId" clId="{7AEFF34C-D9C5-4B90-9A3E-CDBE540870CB}" dt="2021-03-28T12:44:27.168" v="198"/>
        <pc:sldMkLst>
          <pc:docMk/>
          <pc:sldMk cId="0" sldId="773"/>
        </pc:sldMkLst>
        <pc:spChg chg="mod">
          <ac:chgData name="王 欣捷" userId="b965477fa0aef5e6" providerId="LiveId" clId="{7AEFF34C-D9C5-4B90-9A3E-CDBE540870CB}" dt="2021-03-28T12:44:27.168" v="198"/>
          <ac:spMkLst>
            <pc:docMk/>
            <pc:sldMk cId="0" sldId="773"/>
            <ac:spMk id="4" creationId="{E849AB4C-9548-48CF-9004-C21D5BEDE5D7}"/>
          </ac:spMkLst>
        </pc:spChg>
      </pc:sldChg>
      <pc:sldChg chg="modSp">
        <pc:chgData name="王 欣捷" userId="b965477fa0aef5e6" providerId="LiveId" clId="{7AEFF34C-D9C5-4B90-9A3E-CDBE540870CB}" dt="2021-03-28T12:44:28.505" v="199"/>
        <pc:sldMkLst>
          <pc:docMk/>
          <pc:sldMk cId="0" sldId="774"/>
        </pc:sldMkLst>
        <pc:spChg chg="mod">
          <ac:chgData name="王 欣捷" userId="b965477fa0aef5e6" providerId="LiveId" clId="{7AEFF34C-D9C5-4B90-9A3E-CDBE540870CB}" dt="2021-03-28T12:44:28.505" v="199"/>
          <ac:spMkLst>
            <pc:docMk/>
            <pc:sldMk cId="0" sldId="774"/>
            <ac:spMk id="4" creationId="{F207263C-F6C5-48C5-8ED6-F2CE6E188577}"/>
          </ac:spMkLst>
        </pc:spChg>
      </pc:sldChg>
      <pc:sldChg chg="modSp">
        <pc:chgData name="王 欣捷" userId="b965477fa0aef5e6" providerId="LiveId" clId="{7AEFF34C-D9C5-4B90-9A3E-CDBE540870CB}" dt="2021-03-28T12:44:30.520" v="200"/>
        <pc:sldMkLst>
          <pc:docMk/>
          <pc:sldMk cId="0" sldId="775"/>
        </pc:sldMkLst>
        <pc:spChg chg="mod">
          <ac:chgData name="王 欣捷" userId="b965477fa0aef5e6" providerId="LiveId" clId="{7AEFF34C-D9C5-4B90-9A3E-CDBE540870CB}" dt="2021-03-28T12:44:30.520" v="200"/>
          <ac:spMkLst>
            <pc:docMk/>
            <pc:sldMk cId="0" sldId="775"/>
            <ac:spMk id="4" creationId="{B6CAA28E-A358-4AB0-9508-E9D7FF0A2738}"/>
          </ac:spMkLst>
        </pc:spChg>
      </pc:sldChg>
      <pc:sldChg chg="modSp">
        <pc:chgData name="王 欣捷" userId="b965477fa0aef5e6" providerId="LiveId" clId="{7AEFF34C-D9C5-4B90-9A3E-CDBE540870CB}" dt="2021-03-28T12:44:32.432" v="201"/>
        <pc:sldMkLst>
          <pc:docMk/>
          <pc:sldMk cId="0" sldId="776"/>
        </pc:sldMkLst>
        <pc:spChg chg="mod">
          <ac:chgData name="王 欣捷" userId="b965477fa0aef5e6" providerId="LiveId" clId="{7AEFF34C-D9C5-4B90-9A3E-CDBE540870CB}" dt="2021-03-28T12:44:32.432" v="201"/>
          <ac:spMkLst>
            <pc:docMk/>
            <pc:sldMk cId="0" sldId="776"/>
            <ac:spMk id="4" creationId="{CF5BCC48-A5DA-4163-8DA5-D74CB8B67343}"/>
          </ac:spMkLst>
        </pc:spChg>
      </pc:sldChg>
      <pc:sldChg chg="modSp">
        <pc:chgData name="王 欣捷" userId="b965477fa0aef5e6" providerId="LiveId" clId="{7AEFF34C-D9C5-4B90-9A3E-CDBE540870CB}" dt="2021-03-28T12:44:34.496" v="202"/>
        <pc:sldMkLst>
          <pc:docMk/>
          <pc:sldMk cId="0" sldId="777"/>
        </pc:sldMkLst>
        <pc:spChg chg="mod">
          <ac:chgData name="王 欣捷" userId="b965477fa0aef5e6" providerId="LiveId" clId="{7AEFF34C-D9C5-4B90-9A3E-CDBE540870CB}" dt="2021-03-28T12:44:34.496" v="202"/>
          <ac:spMkLst>
            <pc:docMk/>
            <pc:sldMk cId="0" sldId="777"/>
            <ac:spMk id="4" creationId="{D0B69196-6B8B-4B3A-8B54-569BB3ACFACA}"/>
          </ac:spMkLst>
        </pc:spChg>
      </pc:sldChg>
      <pc:sldChg chg="modSp">
        <pc:chgData name="王 欣捷" userId="b965477fa0aef5e6" providerId="LiveId" clId="{7AEFF34C-D9C5-4B90-9A3E-CDBE540870CB}" dt="2021-03-28T12:44:36.432" v="203"/>
        <pc:sldMkLst>
          <pc:docMk/>
          <pc:sldMk cId="0" sldId="778"/>
        </pc:sldMkLst>
        <pc:spChg chg="mod">
          <ac:chgData name="王 欣捷" userId="b965477fa0aef5e6" providerId="LiveId" clId="{7AEFF34C-D9C5-4B90-9A3E-CDBE540870CB}" dt="2021-03-28T12:44:36.432" v="203"/>
          <ac:spMkLst>
            <pc:docMk/>
            <pc:sldMk cId="0" sldId="778"/>
            <ac:spMk id="4" creationId="{0096525C-3D27-45FD-BC3A-BE8D17F4286E}"/>
          </ac:spMkLst>
        </pc:spChg>
      </pc:sldChg>
      <pc:sldChg chg="modSp">
        <pc:chgData name="王 欣捷" userId="b965477fa0aef5e6" providerId="LiveId" clId="{7AEFF34C-D9C5-4B90-9A3E-CDBE540870CB}" dt="2021-03-28T12:44:38.135" v="204"/>
        <pc:sldMkLst>
          <pc:docMk/>
          <pc:sldMk cId="0" sldId="779"/>
        </pc:sldMkLst>
        <pc:spChg chg="mod">
          <ac:chgData name="王 欣捷" userId="b965477fa0aef5e6" providerId="LiveId" clId="{7AEFF34C-D9C5-4B90-9A3E-CDBE540870CB}" dt="2021-03-28T12:44:38.135" v="204"/>
          <ac:spMkLst>
            <pc:docMk/>
            <pc:sldMk cId="0" sldId="779"/>
            <ac:spMk id="4" creationId="{18722B0A-4D8F-4937-A0CF-AB01E1DE4065}"/>
          </ac:spMkLst>
        </pc:spChg>
      </pc:sldChg>
      <pc:sldChg chg="modSp">
        <pc:chgData name="王 欣捷" userId="b965477fa0aef5e6" providerId="LiveId" clId="{7AEFF34C-D9C5-4B90-9A3E-CDBE540870CB}" dt="2021-03-28T12:44:40.168" v="205"/>
        <pc:sldMkLst>
          <pc:docMk/>
          <pc:sldMk cId="0" sldId="780"/>
        </pc:sldMkLst>
        <pc:spChg chg="mod">
          <ac:chgData name="王 欣捷" userId="b965477fa0aef5e6" providerId="LiveId" clId="{7AEFF34C-D9C5-4B90-9A3E-CDBE540870CB}" dt="2021-03-28T12:44:40.168" v="205"/>
          <ac:spMkLst>
            <pc:docMk/>
            <pc:sldMk cId="0" sldId="780"/>
            <ac:spMk id="4" creationId="{299F4D3F-1AE3-412B-B635-4338D3114D55}"/>
          </ac:spMkLst>
        </pc:spChg>
      </pc:sldChg>
      <pc:sldChg chg="modSp">
        <pc:chgData name="王 欣捷" userId="b965477fa0aef5e6" providerId="LiveId" clId="{7AEFF34C-D9C5-4B90-9A3E-CDBE540870CB}" dt="2021-03-28T12:44:41.643" v="206"/>
        <pc:sldMkLst>
          <pc:docMk/>
          <pc:sldMk cId="0" sldId="781"/>
        </pc:sldMkLst>
        <pc:spChg chg="mod">
          <ac:chgData name="王 欣捷" userId="b965477fa0aef5e6" providerId="LiveId" clId="{7AEFF34C-D9C5-4B90-9A3E-CDBE540870CB}" dt="2021-03-28T12:44:41.643" v="206"/>
          <ac:spMkLst>
            <pc:docMk/>
            <pc:sldMk cId="0" sldId="781"/>
            <ac:spMk id="4" creationId="{5C82F183-E78D-4274-91A6-FA898FB3D0D8}"/>
          </ac:spMkLst>
        </pc:spChg>
      </pc:sldChg>
      <pc:sldChg chg="addSp modSp modAnim">
        <pc:chgData name="王 欣捷" userId="b965477fa0aef5e6" providerId="LiveId" clId="{7AEFF34C-D9C5-4B90-9A3E-CDBE540870CB}" dt="2021-03-28T12:44:49.231" v="209"/>
        <pc:sldMkLst>
          <pc:docMk/>
          <pc:sldMk cId="0" sldId="782"/>
        </pc:sldMkLst>
        <pc:spChg chg="add mod">
          <ac:chgData name="王 欣捷" userId="b965477fa0aef5e6" providerId="LiveId" clId="{7AEFF34C-D9C5-4B90-9A3E-CDBE540870CB}" dt="2021-03-28T12:44:46.142" v="207"/>
          <ac:spMkLst>
            <pc:docMk/>
            <pc:sldMk cId="0" sldId="782"/>
            <ac:spMk id="4" creationId="{63116223-D481-4A97-BB68-A388DDC0720D}"/>
          </ac:spMkLst>
        </pc:spChg>
        <pc:spChg chg="add mod">
          <ac:chgData name="王 欣捷" userId="b965477fa0aef5e6" providerId="LiveId" clId="{7AEFF34C-D9C5-4B90-9A3E-CDBE540870CB}" dt="2021-03-28T12:44:49.231" v="209"/>
          <ac:spMkLst>
            <pc:docMk/>
            <pc:sldMk cId="0" sldId="782"/>
            <ac:spMk id="5" creationId="{7DCA8830-68E1-449E-8FF4-1952035F7815}"/>
          </ac:spMkLst>
        </pc:spChg>
      </pc:sldChg>
      <pc:sldChg chg="addSp delSp modSp mod delAnim modAnim">
        <pc:chgData name="王 欣捷" userId="b965477fa0aef5e6" providerId="LiveId" clId="{7AEFF34C-D9C5-4B90-9A3E-CDBE540870CB}" dt="2021-03-28T12:44:56.856" v="211"/>
        <pc:sldMkLst>
          <pc:docMk/>
          <pc:sldMk cId="0" sldId="783"/>
        </pc:sldMkLst>
        <pc:spChg chg="del">
          <ac:chgData name="王 欣捷" userId="b965477fa0aef5e6" providerId="LiveId" clId="{7AEFF34C-D9C5-4B90-9A3E-CDBE540870CB}" dt="2021-03-28T12:44:56.536" v="210" actId="478"/>
          <ac:spMkLst>
            <pc:docMk/>
            <pc:sldMk cId="0" sldId="783"/>
            <ac:spMk id="4" creationId="{1CE995C2-8A56-4872-9E30-78CB7C784818}"/>
          </ac:spMkLst>
        </pc:spChg>
        <pc:spChg chg="add mod">
          <ac:chgData name="王 欣捷" userId="b965477fa0aef5e6" providerId="LiveId" clId="{7AEFF34C-D9C5-4B90-9A3E-CDBE540870CB}" dt="2021-03-28T12:44:56.856" v="211"/>
          <ac:spMkLst>
            <pc:docMk/>
            <pc:sldMk cId="0" sldId="783"/>
            <ac:spMk id="5" creationId="{CE0FCC75-9022-4F09-B28E-C3D23A7D35F1}"/>
          </ac:spMkLst>
        </pc:spChg>
      </pc:sldChg>
      <pc:sldChg chg="addSp delSp modSp mod delAnim modAnim">
        <pc:chgData name="王 欣捷" userId="b965477fa0aef5e6" providerId="LiveId" clId="{7AEFF34C-D9C5-4B90-9A3E-CDBE540870CB}" dt="2021-03-28T12:44:59.882" v="213"/>
        <pc:sldMkLst>
          <pc:docMk/>
          <pc:sldMk cId="0" sldId="784"/>
        </pc:sldMkLst>
        <pc:spChg chg="del">
          <ac:chgData name="王 欣捷" userId="b965477fa0aef5e6" providerId="LiveId" clId="{7AEFF34C-D9C5-4B90-9A3E-CDBE540870CB}" dt="2021-03-28T12:44:59.511" v="212" actId="478"/>
          <ac:spMkLst>
            <pc:docMk/>
            <pc:sldMk cId="0" sldId="784"/>
            <ac:spMk id="4" creationId="{8049C2BB-5697-48F1-A3A0-91E85A4EE217}"/>
          </ac:spMkLst>
        </pc:spChg>
        <pc:spChg chg="add mod">
          <ac:chgData name="王 欣捷" userId="b965477fa0aef5e6" providerId="LiveId" clId="{7AEFF34C-D9C5-4B90-9A3E-CDBE540870CB}" dt="2021-03-28T12:44:59.882" v="213"/>
          <ac:spMkLst>
            <pc:docMk/>
            <pc:sldMk cId="0" sldId="784"/>
            <ac:spMk id="5" creationId="{FFA05C7A-1D96-4327-9C10-B71580BFEA76}"/>
          </ac:spMkLst>
        </pc:spChg>
      </pc:sldChg>
      <pc:sldChg chg="addSp delSp modSp mod delAnim modAnim">
        <pc:chgData name="王 欣捷" userId="b965477fa0aef5e6" providerId="LiveId" clId="{7AEFF34C-D9C5-4B90-9A3E-CDBE540870CB}" dt="2021-03-28T12:45:03.128" v="215"/>
        <pc:sldMkLst>
          <pc:docMk/>
          <pc:sldMk cId="0" sldId="785"/>
        </pc:sldMkLst>
        <pc:spChg chg="del">
          <ac:chgData name="王 欣捷" userId="b965477fa0aef5e6" providerId="LiveId" clId="{7AEFF34C-D9C5-4B90-9A3E-CDBE540870CB}" dt="2021-03-28T12:45:02.907" v="214" actId="478"/>
          <ac:spMkLst>
            <pc:docMk/>
            <pc:sldMk cId="0" sldId="785"/>
            <ac:spMk id="4" creationId="{D9DA01B1-A6E8-4660-B754-2FE326B10DCC}"/>
          </ac:spMkLst>
        </pc:spChg>
        <pc:spChg chg="add mod">
          <ac:chgData name="王 欣捷" userId="b965477fa0aef5e6" providerId="LiveId" clId="{7AEFF34C-D9C5-4B90-9A3E-CDBE540870CB}" dt="2021-03-28T12:45:03.128" v="215"/>
          <ac:spMkLst>
            <pc:docMk/>
            <pc:sldMk cId="0" sldId="785"/>
            <ac:spMk id="5" creationId="{95CD15C3-48EB-457E-9564-5EE4D3D0CDFA}"/>
          </ac:spMkLst>
        </pc:spChg>
      </pc:sldChg>
      <pc:sldChg chg="addSp delSp modSp mod delAnim modAnim">
        <pc:chgData name="王 欣捷" userId="b965477fa0aef5e6" providerId="LiveId" clId="{7AEFF34C-D9C5-4B90-9A3E-CDBE540870CB}" dt="2021-03-28T12:45:06.242" v="217"/>
        <pc:sldMkLst>
          <pc:docMk/>
          <pc:sldMk cId="0" sldId="786"/>
        </pc:sldMkLst>
        <pc:spChg chg="del">
          <ac:chgData name="王 欣捷" userId="b965477fa0aef5e6" providerId="LiveId" clId="{7AEFF34C-D9C5-4B90-9A3E-CDBE540870CB}" dt="2021-03-28T12:45:06.015" v="216" actId="478"/>
          <ac:spMkLst>
            <pc:docMk/>
            <pc:sldMk cId="0" sldId="786"/>
            <ac:spMk id="4" creationId="{311D8DC3-331D-4779-94C9-01AFF08F212D}"/>
          </ac:spMkLst>
        </pc:spChg>
        <pc:spChg chg="add mod">
          <ac:chgData name="王 欣捷" userId="b965477fa0aef5e6" providerId="LiveId" clId="{7AEFF34C-D9C5-4B90-9A3E-CDBE540870CB}" dt="2021-03-28T12:45:06.242" v="217"/>
          <ac:spMkLst>
            <pc:docMk/>
            <pc:sldMk cId="0" sldId="786"/>
            <ac:spMk id="5" creationId="{F1062354-173C-4426-9F0D-A94C5D56C75C}"/>
          </ac:spMkLst>
        </pc:spChg>
      </pc:sldChg>
      <pc:sldChg chg="addSp delSp modSp mod delAnim modAnim">
        <pc:chgData name="王 欣捷" userId="b965477fa0aef5e6" providerId="LiveId" clId="{7AEFF34C-D9C5-4B90-9A3E-CDBE540870CB}" dt="2021-03-28T12:45:09.288" v="219"/>
        <pc:sldMkLst>
          <pc:docMk/>
          <pc:sldMk cId="0" sldId="787"/>
        </pc:sldMkLst>
        <pc:spChg chg="del">
          <ac:chgData name="王 欣捷" userId="b965477fa0aef5e6" providerId="LiveId" clId="{7AEFF34C-D9C5-4B90-9A3E-CDBE540870CB}" dt="2021-03-28T12:45:09.074" v="218" actId="478"/>
          <ac:spMkLst>
            <pc:docMk/>
            <pc:sldMk cId="0" sldId="787"/>
            <ac:spMk id="4" creationId="{743E3C7E-0FE2-43A2-9BCD-0165C537EF8D}"/>
          </ac:spMkLst>
        </pc:spChg>
        <pc:spChg chg="add mod">
          <ac:chgData name="王 欣捷" userId="b965477fa0aef5e6" providerId="LiveId" clId="{7AEFF34C-D9C5-4B90-9A3E-CDBE540870CB}" dt="2021-03-28T12:45:09.288" v="219"/>
          <ac:spMkLst>
            <pc:docMk/>
            <pc:sldMk cId="0" sldId="787"/>
            <ac:spMk id="5" creationId="{09D15162-13EA-434C-8C3B-898F0D29555C}"/>
          </ac:spMkLst>
        </pc:spChg>
      </pc:sldChg>
      <pc:sldChg chg="addSp delSp modSp mod delAnim modAnim">
        <pc:chgData name="王 欣捷" userId="b965477fa0aef5e6" providerId="LiveId" clId="{7AEFF34C-D9C5-4B90-9A3E-CDBE540870CB}" dt="2021-03-28T12:45:12.290" v="221"/>
        <pc:sldMkLst>
          <pc:docMk/>
          <pc:sldMk cId="0" sldId="788"/>
        </pc:sldMkLst>
        <pc:spChg chg="del">
          <ac:chgData name="王 欣捷" userId="b965477fa0aef5e6" providerId="LiveId" clId="{7AEFF34C-D9C5-4B90-9A3E-CDBE540870CB}" dt="2021-03-28T12:45:12.039" v="220" actId="478"/>
          <ac:spMkLst>
            <pc:docMk/>
            <pc:sldMk cId="0" sldId="788"/>
            <ac:spMk id="4" creationId="{DCEF0A7C-AF67-4454-94D5-A755963D1F8E}"/>
          </ac:spMkLst>
        </pc:spChg>
        <pc:spChg chg="add mod">
          <ac:chgData name="王 欣捷" userId="b965477fa0aef5e6" providerId="LiveId" clId="{7AEFF34C-D9C5-4B90-9A3E-CDBE540870CB}" dt="2021-03-28T12:45:12.290" v="221"/>
          <ac:spMkLst>
            <pc:docMk/>
            <pc:sldMk cId="0" sldId="788"/>
            <ac:spMk id="5" creationId="{82BDD411-2AFA-43CE-BAAC-690E189226A4}"/>
          </ac:spMkLst>
        </pc:spChg>
      </pc:sldChg>
      <pc:sldChg chg="addSp delSp modSp mod delAnim modAnim">
        <pc:chgData name="王 欣捷" userId="b965477fa0aef5e6" providerId="LiveId" clId="{7AEFF34C-D9C5-4B90-9A3E-CDBE540870CB}" dt="2021-03-28T12:45:15.209" v="223"/>
        <pc:sldMkLst>
          <pc:docMk/>
          <pc:sldMk cId="0" sldId="789"/>
        </pc:sldMkLst>
        <pc:spChg chg="del">
          <ac:chgData name="王 欣捷" userId="b965477fa0aef5e6" providerId="LiveId" clId="{7AEFF34C-D9C5-4B90-9A3E-CDBE540870CB}" dt="2021-03-28T12:45:14.994" v="222" actId="478"/>
          <ac:spMkLst>
            <pc:docMk/>
            <pc:sldMk cId="0" sldId="789"/>
            <ac:spMk id="4" creationId="{EA0A169E-04C0-480E-BF89-071868E3E442}"/>
          </ac:spMkLst>
        </pc:spChg>
        <pc:spChg chg="add mod">
          <ac:chgData name="王 欣捷" userId="b965477fa0aef5e6" providerId="LiveId" clId="{7AEFF34C-D9C5-4B90-9A3E-CDBE540870CB}" dt="2021-03-28T12:45:15.209" v="223"/>
          <ac:spMkLst>
            <pc:docMk/>
            <pc:sldMk cId="0" sldId="789"/>
            <ac:spMk id="5" creationId="{64E1E347-243B-4A2D-9EC8-BDE591959779}"/>
          </ac:spMkLst>
        </pc:spChg>
      </pc:sldChg>
      <pc:sldChg chg="modSp">
        <pc:chgData name="王 欣捷" userId="b965477fa0aef5e6" providerId="LiveId" clId="{7AEFF34C-D9C5-4B90-9A3E-CDBE540870CB}" dt="2021-03-28T12:45:20.409" v="224"/>
        <pc:sldMkLst>
          <pc:docMk/>
          <pc:sldMk cId="0" sldId="790"/>
        </pc:sldMkLst>
        <pc:spChg chg="mod">
          <ac:chgData name="王 欣捷" userId="b965477fa0aef5e6" providerId="LiveId" clId="{7AEFF34C-D9C5-4B90-9A3E-CDBE540870CB}" dt="2021-03-28T12:45:20.409" v="224"/>
          <ac:spMkLst>
            <pc:docMk/>
            <pc:sldMk cId="0" sldId="790"/>
            <ac:spMk id="4" creationId="{09BDC142-6362-4D5D-9047-4C7ADB9317F0}"/>
          </ac:spMkLst>
        </pc:spChg>
      </pc:sldChg>
      <pc:sldChg chg="modSp">
        <pc:chgData name="王 欣捷" userId="b965477fa0aef5e6" providerId="LiveId" clId="{7AEFF34C-D9C5-4B90-9A3E-CDBE540870CB}" dt="2021-03-28T12:45:22.254" v="225"/>
        <pc:sldMkLst>
          <pc:docMk/>
          <pc:sldMk cId="0" sldId="791"/>
        </pc:sldMkLst>
        <pc:spChg chg="mod">
          <ac:chgData name="王 欣捷" userId="b965477fa0aef5e6" providerId="LiveId" clId="{7AEFF34C-D9C5-4B90-9A3E-CDBE540870CB}" dt="2021-03-28T12:45:22.254" v="225"/>
          <ac:spMkLst>
            <pc:docMk/>
            <pc:sldMk cId="0" sldId="791"/>
            <ac:spMk id="4" creationId="{6986A24F-1C4D-4B55-86E9-35C9A32E8E8B}"/>
          </ac:spMkLst>
        </pc:spChg>
      </pc:sldChg>
      <pc:sldChg chg="modSp">
        <pc:chgData name="王 欣捷" userId="b965477fa0aef5e6" providerId="LiveId" clId="{7AEFF34C-D9C5-4B90-9A3E-CDBE540870CB}" dt="2021-03-28T12:45:24.912" v="226"/>
        <pc:sldMkLst>
          <pc:docMk/>
          <pc:sldMk cId="0" sldId="792"/>
        </pc:sldMkLst>
        <pc:spChg chg="mod">
          <ac:chgData name="王 欣捷" userId="b965477fa0aef5e6" providerId="LiveId" clId="{7AEFF34C-D9C5-4B90-9A3E-CDBE540870CB}" dt="2021-03-28T12:45:24.912" v="226"/>
          <ac:spMkLst>
            <pc:docMk/>
            <pc:sldMk cId="0" sldId="792"/>
            <ac:spMk id="4" creationId="{2DBEB334-17C7-4BB4-B905-2B902B6E03FA}"/>
          </ac:spMkLst>
        </pc:spChg>
      </pc:sldChg>
      <pc:sldChg chg="modSp">
        <pc:chgData name="王 欣捷" userId="b965477fa0aef5e6" providerId="LiveId" clId="{7AEFF34C-D9C5-4B90-9A3E-CDBE540870CB}" dt="2021-03-28T12:45:26.216" v="227"/>
        <pc:sldMkLst>
          <pc:docMk/>
          <pc:sldMk cId="0" sldId="793"/>
        </pc:sldMkLst>
        <pc:spChg chg="mod">
          <ac:chgData name="王 欣捷" userId="b965477fa0aef5e6" providerId="LiveId" clId="{7AEFF34C-D9C5-4B90-9A3E-CDBE540870CB}" dt="2021-03-28T12:45:26.216" v="227"/>
          <ac:spMkLst>
            <pc:docMk/>
            <pc:sldMk cId="0" sldId="793"/>
            <ac:spMk id="4" creationId="{E8A60D05-F2B4-4D1B-AB66-42BC0156C181}"/>
          </ac:spMkLst>
        </pc:spChg>
      </pc:sldChg>
      <pc:sldChg chg="addSp modSp mod modAnim">
        <pc:chgData name="王 欣捷" userId="b965477fa0aef5e6" providerId="LiveId" clId="{7AEFF34C-D9C5-4B90-9A3E-CDBE540870CB}" dt="2021-03-28T12:55:11.458" v="458"/>
        <pc:sldMkLst>
          <pc:docMk/>
          <pc:sldMk cId="1441504292" sldId="831"/>
        </pc:sldMkLst>
        <pc:spChg chg="mod">
          <ac:chgData name="王 欣捷" userId="b965477fa0aef5e6" providerId="LiveId" clId="{7AEFF34C-D9C5-4B90-9A3E-CDBE540870CB}" dt="2021-03-28T12:52:12.909" v="371" actId="20577"/>
          <ac:spMkLst>
            <pc:docMk/>
            <pc:sldMk cId="1441504292" sldId="831"/>
            <ac:spMk id="3" creationId="{5F018BA6-53F0-4C55-AF0B-CEED161ED7E4}"/>
          </ac:spMkLst>
        </pc:spChg>
        <pc:spChg chg="add mod">
          <ac:chgData name="王 欣捷" userId="b965477fa0aef5e6" providerId="LiveId" clId="{7AEFF34C-D9C5-4B90-9A3E-CDBE540870CB}" dt="2021-03-28T12:53:13.712" v="391" actId="1076"/>
          <ac:spMkLst>
            <pc:docMk/>
            <pc:sldMk cId="1441504292" sldId="831"/>
            <ac:spMk id="4" creationId="{DBC31404-7AE1-46D0-AB4F-593FCD6D460C}"/>
          </ac:spMkLst>
        </pc:spChg>
        <pc:spChg chg="add mod">
          <ac:chgData name="王 欣捷" userId="b965477fa0aef5e6" providerId="LiveId" clId="{7AEFF34C-D9C5-4B90-9A3E-CDBE540870CB}" dt="2021-03-28T12:53:13.712" v="391" actId="1076"/>
          <ac:spMkLst>
            <pc:docMk/>
            <pc:sldMk cId="1441504292" sldId="831"/>
            <ac:spMk id="5" creationId="{9A0E3AE6-3B09-4974-84F4-357CE0EEA1FE}"/>
          </ac:spMkLst>
        </pc:spChg>
        <pc:spChg chg="add mod">
          <ac:chgData name="王 欣捷" userId="b965477fa0aef5e6" providerId="LiveId" clId="{7AEFF34C-D9C5-4B90-9A3E-CDBE540870CB}" dt="2021-03-28T12:53:06.288" v="387" actId="1076"/>
          <ac:spMkLst>
            <pc:docMk/>
            <pc:sldMk cId="1441504292" sldId="831"/>
            <ac:spMk id="6" creationId="{BD916960-BCCE-4047-92EB-6FFFE418F5BA}"/>
          </ac:spMkLst>
        </pc:spChg>
        <pc:spChg chg="add mod">
          <ac:chgData name="王 欣捷" userId="b965477fa0aef5e6" providerId="LiveId" clId="{7AEFF34C-D9C5-4B90-9A3E-CDBE540870CB}" dt="2021-03-28T12:53:53.137" v="400" actId="1076"/>
          <ac:spMkLst>
            <pc:docMk/>
            <pc:sldMk cId="1441504292" sldId="831"/>
            <ac:spMk id="7" creationId="{A3543E55-128A-4C83-8F7D-938B2E73AD40}"/>
          </ac:spMkLst>
        </pc:spChg>
        <pc:spChg chg="add mod">
          <ac:chgData name="王 欣捷" userId="b965477fa0aef5e6" providerId="LiveId" clId="{7AEFF34C-D9C5-4B90-9A3E-CDBE540870CB}" dt="2021-03-28T12:53:44.397" v="397" actId="1076"/>
          <ac:spMkLst>
            <pc:docMk/>
            <pc:sldMk cId="1441504292" sldId="831"/>
            <ac:spMk id="8" creationId="{9507329A-AA64-4A46-B341-FF28575D8906}"/>
          </ac:spMkLst>
        </pc:spChg>
        <pc:spChg chg="add mod">
          <ac:chgData name="王 欣捷" userId="b965477fa0aef5e6" providerId="LiveId" clId="{7AEFF34C-D9C5-4B90-9A3E-CDBE540870CB}" dt="2021-03-28T12:53:58.919" v="410"/>
          <ac:spMkLst>
            <pc:docMk/>
            <pc:sldMk cId="1441504292" sldId="831"/>
            <ac:spMk id="9" creationId="{19DCBD5B-7115-4C9E-B4D3-5B0EAB956715}"/>
          </ac:spMkLst>
        </pc:spChg>
        <pc:spChg chg="add mod">
          <ac:chgData name="王 欣捷" userId="b965477fa0aef5e6" providerId="LiveId" clId="{7AEFF34C-D9C5-4B90-9A3E-CDBE540870CB}" dt="2021-03-28T12:54:39.837" v="451" actId="1076"/>
          <ac:spMkLst>
            <pc:docMk/>
            <pc:sldMk cId="1441504292" sldId="831"/>
            <ac:spMk id="10" creationId="{07D999AD-1D50-4455-BD26-AC8FB81966C0}"/>
          </ac:spMkLst>
        </pc:spChg>
      </pc:sldChg>
      <pc:sldChg chg="addSp modSp new mod ord">
        <pc:chgData name="王 欣捷" userId="b965477fa0aef5e6" providerId="LiveId" clId="{7AEFF34C-D9C5-4B90-9A3E-CDBE540870CB}" dt="2021-03-28T13:07:43.557" v="627" actId="20577"/>
        <pc:sldMkLst>
          <pc:docMk/>
          <pc:sldMk cId="2183641782" sldId="832"/>
        </pc:sldMkLst>
        <pc:spChg chg="mod">
          <ac:chgData name="王 欣捷" userId="b965477fa0aef5e6" providerId="LiveId" clId="{7AEFF34C-D9C5-4B90-9A3E-CDBE540870CB}" dt="2021-03-28T12:57:03.421" v="462"/>
          <ac:spMkLst>
            <pc:docMk/>
            <pc:sldMk cId="2183641782" sldId="832"/>
            <ac:spMk id="2" creationId="{57F68F94-CD89-4327-BEB2-D6528C06A334}"/>
          </ac:spMkLst>
        </pc:spChg>
        <pc:spChg chg="mod">
          <ac:chgData name="王 欣捷" userId="b965477fa0aef5e6" providerId="LiveId" clId="{7AEFF34C-D9C5-4B90-9A3E-CDBE540870CB}" dt="2021-03-28T13:07:43.557" v="627" actId="20577"/>
          <ac:spMkLst>
            <pc:docMk/>
            <pc:sldMk cId="2183641782" sldId="832"/>
            <ac:spMk id="3" creationId="{0ADBA684-5D43-4A8C-B524-4934642434C4}"/>
          </ac:spMkLst>
        </pc:spChg>
        <pc:picChg chg="add mod">
          <ac:chgData name="王 欣捷" userId="b965477fa0aef5e6" providerId="LiveId" clId="{7AEFF34C-D9C5-4B90-9A3E-CDBE540870CB}" dt="2021-03-28T13:00:18.715" v="508" actId="1076"/>
          <ac:picMkLst>
            <pc:docMk/>
            <pc:sldMk cId="2183641782" sldId="832"/>
            <ac:picMk id="5" creationId="{73D5410F-CEF7-400A-9867-6AD42FAF0691}"/>
          </ac:picMkLst>
        </pc:picChg>
      </pc:sldChg>
      <pc:sldChg chg="addSp delSp modSp new mod modClrScheme chgLayout">
        <pc:chgData name="王 欣捷" userId="b965477fa0aef5e6" providerId="LiveId" clId="{7AEFF34C-D9C5-4B90-9A3E-CDBE540870CB}" dt="2021-03-28T13:17:37.561" v="775"/>
        <pc:sldMkLst>
          <pc:docMk/>
          <pc:sldMk cId="40235975" sldId="833"/>
        </pc:sldMkLst>
        <pc:spChg chg="del mod ord">
          <ac:chgData name="王 欣捷" userId="b965477fa0aef5e6" providerId="LiveId" clId="{7AEFF34C-D9C5-4B90-9A3E-CDBE540870CB}" dt="2021-03-28T13:01:24.297" v="531" actId="700"/>
          <ac:spMkLst>
            <pc:docMk/>
            <pc:sldMk cId="40235975" sldId="833"/>
            <ac:spMk id="2" creationId="{5786056D-68E7-4F18-AE2A-C33421C433C3}"/>
          </ac:spMkLst>
        </pc:spChg>
        <pc:spChg chg="del">
          <ac:chgData name="王 欣捷" userId="b965477fa0aef5e6" providerId="LiveId" clId="{7AEFF34C-D9C5-4B90-9A3E-CDBE540870CB}" dt="2021-03-28T13:01:24.297" v="531" actId="700"/>
          <ac:spMkLst>
            <pc:docMk/>
            <pc:sldMk cId="40235975" sldId="833"/>
            <ac:spMk id="3" creationId="{B41BAF0D-5FCF-4663-BF60-B7C50466B383}"/>
          </ac:spMkLst>
        </pc:spChg>
        <pc:spChg chg="add mod ord">
          <ac:chgData name="王 欣捷" userId="b965477fa0aef5e6" providerId="LiveId" clId="{7AEFF34C-D9C5-4B90-9A3E-CDBE540870CB}" dt="2021-03-28T13:03:51.656" v="547" actId="700"/>
          <ac:spMkLst>
            <pc:docMk/>
            <pc:sldMk cId="40235975" sldId="833"/>
            <ac:spMk id="5" creationId="{0C9DEA74-F07B-4576-947F-4472E9D8EB93}"/>
          </ac:spMkLst>
        </pc:spChg>
        <pc:spChg chg="add mod ord">
          <ac:chgData name="王 欣捷" userId="b965477fa0aef5e6" providerId="LiveId" clId="{7AEFF34C-D9C5-4B90-9A3E-CDBE540870CB}" dt="2021-03-28T13:07:46.350" v="628" actId="20577"/>
          <ac:spMkLst>
            <pc:docMk/>
            <pc:sldMk cId="40235975" sldId="833"/>
            <ac:spMk id="6" creationId="{0F6C9C9D-07F4-407F-B50F-0B6179A12D05}"/>
          </ac:spMkLst>
        </pc:spChg>
        <pc:spChg chg="add mod">
          <ac:chgData name="王 欣捷" userId="b965477fa0aef5e6" providerId="LiveId" clId="{7AEFF34C-D9C5-4B90-9A3E-CDBE540870CB}" dt="2021-03-28T13:08:50.708" v="659" actId="20577"/>
          <ac:spMkLst>
            <pc:docMk/>
            <pc:sldMk cId="40235975" sldId="833"/>
            <ac:spMk id="7" creationId="{A174407F-2E26-44B5-B106-9B436705BC36}"/>
          </ac:spMkLst>
        </pc:spChg>
        <pc:spChg chg="add del">
          <ac:chgData name="王 欣捷" userId="b965477fa0aef5e6" providerId="LiveId" clId="{7AEFF34C-D9C5-4B90-9A3E-CDBE540870CB}" dt="2021-03-28T13:07:07.617" v="611" actId="22"/>
          <ac:spMkLst>
            <pc:docMk/>
            <pc:sldMk cId="40235975" sldId="833"/>
            <ac:spMk id="12" creationId="{6AF6C307-0FC0-47F7-941E-59EE8F0070D9}"/>
          </ac:spMkLst>
        </pc:spChg>
        <pc:spChg chg="add mod">
          <ac:chgData name="王 欣捷" userId="b965477fa0aef5e6" providerId="LiveId" clId="{7AEFF34C-D9C5-4B90-9A3E-CDBE540870CB}" dt="2021-03-28T13:08:41.363" v="655" actId="113"/>
          <ac:spMkLst>
            <pc:docMk/>
            <pc:sldMk cId="40235975" sldId="833"/>
            <ac:spMk id="14" creationId="{88CFE132-5ACC-446E-847B-664B599EDF47}"/>
          </ac:spMkLst>
        </pc:spChg>
        <pc:spChg chg="add mod">
          <ac:chgData name="王 欣捷" userId="b965477fa0aef5e6" providerId="LiveId" clId="{7AEFF34C-D9C5-4B90-9A3E-CDBE540870CB}" dt="2021-03-28T13:08:41.363" v="655" actId="113"/>
          <ac:spMkLst>
            <pc:docMk/>
            <pc:sldMk cId="40235975" sldId="833"/>
            <ac:spMk id="17" creationId="{AE14C4F2-D914-4424-ADDB-2105488B07ED}"/>
          </ac:spMkLst>
        </pc:spChg>
        <pc:spChg chg="add mod">
          <ac:chgData name="王 欣捷" userId="b965477fa0aef5e6" providerId="LiveId" clId="{7AEFF34C-D9C5-4B90-9A3E-CDBE540870CB}" dt="2021-03-28T13:08:41.363" v="655" actId="113"/>
          <ac:spMkLst>
            <pc:docMk/>
            <pc:sldMk cId="40235975" sldId="833"/>
            <ac:spMk id="18" creationId="{097CB93B-78E9-47AA-B9E7-26967F8C65DE}"/>
          </ac:spMkLst>
        </pc:spChg>
        <pc:spChg chg="add mod">
          <ac:chgData name="王 欣捷" userId="b965477fa0aef5e6" providerId="LiveId" clId="{7AEFF34C-D9C5-4B90-9A3E-CDBE540870CB}" dt="2021-03-28T13:08:41.363" v="655" actId="113"/>
          <ac:spMkLst>
            <pc:docMk/>
            <pc:sldMk cId="40235975" sldId="833"/>
            <ac:spMk id="25" creationId="{256B9E7B-28CC-4F5F-A91C-4260D30C4CA5}"/>
          </ac:spMkLst>
        </pc:spChg>
        <pc:graphicFrameChg chg="add mod modGraphic">
          <ac:chgData name="王 欣捷" userId="b965477fa0aef5e6" providerId="LiveId" clId="{7AEFF34C-D9C5-4B90-9A3E-CDBE540870CB}" dt="2021-03-28T13:17:37.561" v="775"/>
          <ac:graphicFrameMkLst>
            <pc:docMk/>
            <pc:sldMk cId="40235975" sldId="833"/>
            <ac:graphicFrameMk id="4" creationId="{2BE25D9B-E3CB-4D32-BFC2-06BDDA21B2A9}"/>
          </ac:graphicFrameMkLst>
        </pc:graphicFrameChg>
        <pc:cxnChg chg="add mod">
          <ac:chgData name="王 欣捷" userId="b965477fa0aef5e6" providerId="LiveId" clId="{7AEFF34C-D9C5-4B90-9A3E-CDBE540870CB}" dt="2021-03-28T13:07:03.640" v="609" actId="14100"/>
          <ac:cxnSpMkLst>
            <pc:docMk/>
            <pc:sldMk cId="40235975" sldId="833"/>
            <ac:cxnSpMk id="9" creationId="{95AE57F5-9D5B-4120-9AE0-C82F6A3289B0}"/>
          </ac:cxnSpMkLst>
        </pc:cxnChg>
        <pc:cxnChg chg="add mod">
          <ac:chgData name="王 欣捷" userId="b965477fa0aef5e6" providerId="LiveId" clId="{7AEFF34C-D9C5-4B90-9A3E-CDBE540870CB}" dt="2021-03-28T13:08:00.460" v="631" actId="14100"/>
          <ac:cxnSpMkLst>
            <pc:docMk/>
            <pc:sldMk cId="40235975" sldId="833"/>
            <ac:cxnSpMk id="15" creationId="{CD83D854-9FC1-4E64-837D-847F4B241409}"/>
          </ac:cxnSpMkLst>
        </pc:cxnChg>
        <pc:cxnChg chg="add mod">
          <ac:chgData name="王 欣捷" userId="b965477fa0aef5e6" providerId="LiveId" clId="{7AEFF34C-D9C5-4B90-9A3E-CDBE540870CB}" dt="2021-03-28T13:08:13.835" v="638" actId="1076"/>
          <ac:cxnSpMkLst>
            <pc:docMk/>
            <pc:sldMk cId="40235975" sldId="833"/>
            <ac:cxnSpMk id="19" creationId="{038D64D6-2C3D-4A3D-BA03-A728D08C8E57}"/>
          </ac:cxnSpMkLst>
        </pc:cxnChg>
        <pc:cxnChg chg="add mod">
          <ac:chgData name="王 欣捷" userId="b965477fa0aef5e6" providerId="LiveId" clId="{7AEFF34C-D9C5-4B90-9A3E-CDBE540870CB}" dt="2021-03-28T13:08:18.996" v="642" actId="1076"/>
          <ac:cxnSpMkLst>
            <pc:docMk/>
            <pc:sldMk cId="40235975" sldId="833"/>
            <ac:cxnSpMk id="20" creationId="{4E7BA99E-A9FE-4AAC-A8E2-4B5FE0BD25CE}"/>
          </ac:cxnSpMkLst>
        </pc:cxnChg>
        <pc:cxnChg chg="add mod">
          <ac:chgData name="王 欣捷" userId="b965477fa0aef5e6" providerId="LiveId" clId="{7AEFF34C-D9C5-4B90-9A3E-CDBE540870CB}" dt="2021-03-28T13:08:24.204" v="645" actId="14100"/>
          <ac:cxnSpMkLst>
            <pc:docMk/>
            <pc:sldMk cId="40235975" sldId="833"/>
            <ac:cxnSpMk id="22" creationId="{1A0574A1-FBF6-48B3-B183-ECE7D30C2BE5}"/>
          </ac:cxnSpMkLst>
        </pc:cxnChg>
        <pc:cxnChg chg="add mod">
          <ac:chgData name="王 欣捷" userId="b965477fa0aef5e6" providerId="LiveId" clId="{7AEFF34C-D9C5-4B90-9A3E-CDBE540870CB}" dt="2021-03-28T13:08:26.841" v="647" actId="1076"/>
          <ac:cxnSpMkLst>
            <pc:docMk/>
            <pc:sldMk cId="40235975" sldId="833"/>
            <ac:cxnSpMk id="24" creationId="{7691FFE4-BF94-4B7B-B86C-532DFEE18797}"/>
          </ac:cxnSpMkLst>
        </pc:cxnChg>
      </pc:sldChg>
    </pc:docChg>
  </pc:docChgLst>
  <pc:docChgLst>
    <pc:chgData name="王 欣捷" userId="b965477fa0aef5e6" providerId="LiveId" clId="{D4E18A6A-E269-4338-9693-4539742B1CEB}"/>
    <pc:docChg chg="undo redo custSel addSld delSld modSld sldOrd">
      <pc:chgData name="王 欣捷" userId="b965477fa0aef5e6" providerId="LiveId" clId="{D4E18A6A-E269-4338-9693-4539742B1CEB}" dt="2021-03-17T15:28:23.094" v="4161" actId="2710"/>
      <pc:docMkLst>
        <pc:docMk/>
      </pc:docMkLst>
      <pc:sldChg chg="modSp mod">
        <pc:chgData name="王 欣捷" userId="b965477fa0aef5e6" providerId="LiveId" clId="{D4E18A6A-E269-4338-9693-4539742B1CEB}" dt="2021-03-17T11:24:01.639" v="818" actId="207"/>
        <pc:sldMkLst>
          <pc:docMk/>
          <pc:sldMk cId="2470898374" sldId="256"/>
        </pc:sldMkLst>
        <pc:spChg chg="mod">
          <ac:chgData name="王 欣捷" userId="b965477fa0aef5e6" providerId="LiveId" clId="{D4E18A6A-E269-4338-9693-4539742B1CEB}" dt="2021-03-17T11:24:01.639" v="818" actId="207"/>
          <ac:spMkLst>
            <pc:docMk/>
            <pc:sldMk cId="2470898374" sldId="256"/>
            <ac:spMk id="2" creationId="{E7DC3515-54D4-4A44-A409-1AD3C10C63ED}"/>
          </ac:spMkLst>
        </pc:spChg>
      </pc:sldChg>
      <pc:sldChg chg="modSp mod">
        <pc:chgData name="王 欣捷" userId="b965477fa0aef5e6" providerId="LiveId" clId="{D4E18A6A-E269-4338-9693-4539742B1CEB}" dt="2021-03-17T09:43:20.986" v="0"/>
        <pc:sldMkLst>
          <pc:docMk/>
          <pc:sldMk cId="0" sldId="510"/>
        </pc:sldMkLst>
        <pc:spChg chg="mod">
          <ac:chgData name="王 欣捷" userId="b965477fa0aef5e6" providerId="LiveId" clId="{D4E18A6A-E269-4338-9693-4539742B1CEB}" dt="2021-03-17T09:43:20.986" v="0"/>
          <ac:spMkLst>
            <pc:docMk/>
            <pc:sldMk cId="0" sldId="510"/>
            <ac:spMk id="45058" creationId="{9BF5FE2D-46CF-4D58-86D5-14ACBD829498}"/>
          </ac:spMkLst>
        </pc:spChg>
      </pc:sldChg>
      <pc:sldChg chg="addSp modSp add mod ord">
        <pc:chgData name="王 欣捷" userId="b965477fa0aef5e6" providerId="LiveId" clId="{D4E18A6A-E269-4338-9693-4539742B1CEB}" dt="2021-03-17T10:15:43.669" v="136"/>
        <pc:sldMkLst>
          <pc:docMk/>
          <pc:sldMk cId="0" sldId="517"/>
        </pc:sldMkLst>
        <pc:spChg chg="add mod">
          <ac:chgData name="王 欣捷" userId="b965477fa0aef5e6" providerId="LiveId" clId="{D4E18A6A-E269-4338-9693-4539742B1CEB}" dt="2021-03-17T10:15:03.155" v="131" actId="14100"/>
          <ac:spMkLst>
            <pc:docMk/>
            <pc:sldMk cId="0" sldId="517"/>
            <ac:spMk id="43" creationId="{2D65ED25-32AB-4D54-BFA2-B6F90728BA71}"/>
          </ac:spMkLst>
        </pc:spChg>
        <pc:spChg chg="mod">
          <ac:chgData name="王 欣捷" userId="b965477fa0aef5e6" providerId="LiveId" clId="{D4E18A6A-E269-4338-9693-4539742B1CEB}" dt="2021-03-17T10:15:43.669" v="136"/>
          <ac:spMkLst>
            <pc:docMk/>
            <pc:sldMk cId="0" sldId="517"/>
            <ac:spMk id="35842" creationId="{ACFF13E1-D749-4DB0-85F4-9CE4E84C2EAA}"/>
          </ac:spMkLst>
        </pc:spChg>
      </pc:sldChg>
      <pc:sldChg chg="addSp delSp modSp mod modClrScheme modAnim chgLayout">
        <pc:chgData name="王 欣捷" userId="b965477fa0aef5e6" providerId="LiveId" clId="{D4E18A6A-E269-4338-9693-4539742B1CEB}" dt="2021-03-17T12:05:07.620" v="1652" actId="113"/>
        <pc:sldMkLst>
          <pc:docMk/>
          <pc:sldMk cId="0" sldId="525"/>
        </pc:sldMkLst>
        <pc:spChg chg="add mod ord">
          <ac:chgData name="王 欣捷" userId="b965477fa0aef5e6" providerId="LiveId" clId="{D4E18A6A-E269-4338-9693-4539742B1CEB}" dt="2021-03-17T12:05:07.620" v="1652" actId="113"/>
          <ac:spMkLst>
            <pc:docMk/>
            <pc:sldMk cId="0" sldId="525"/>
            <ac:spMk id="2" creationId="{C71269B1-BADE-47D5-9439-66A904CBCD2E}"/>
          </ac:spMkLst>
        </pc:spChg>
        <pc:spChg chg="mod ord">
          <ac:chgData name="王 欣捷" userId="b965477fa0aef5e6" providerId="LiveId" clId="{D4E18A6A-E269-4338-9693-4539742B1CEB}" dt="2021-03-17T11:30:11.067" v="848" actId="700"/>
          <ac:spMkLst>
            <pc:docMk/>
            <pc:sldMk cId="0" sldId="525"/>
            <ac:spMk id="16386" creationId="{64FA121B-2F03-4453-A513-F43272BEF633}"/>
          </ac:spMkLst>
        </pc:spChg>
        <pc:spChg chg="del mod ord">
          <ac:chgData name="王 欣捷" userId="b965477fa0aef5e6" providerId="LiveId" clId="{D4E18A6A-E269-4338-9693-4539742B1CEB}" dt="2021-03-17T11:30:11.067" v="848" actId="700"/>
          <ac:spMkLst>
            <pc:docMk/>
            <pc:sldMk cId="0" sldId="525"/>
            <ac:spMk id="251907" creationId="{1A7FDCAA-7A66-4377-8DA0-6039520053CB}"/>
          </ac:spMkLst>
        </pc:spChg>
        <pc:spChg chg="del">
          <ac:chgData name="王 欣捷" userId="b965477fa0aef5e6" providerId="LiveId" clId="{D4E18A6A-E269-4338-9693-4539742B1CEB}" dt="2021-03-17T11:30:08.538" v="847" actId="478"/>
          <ac:spMkLst>
            <pc:docMk/>
            <pc:sldMk cId="0" sldId="525"/>
            <ac:spMk id="251908" creationId="{2913C016-9801-4292-999A-A52ECC476C14}"/>
          </ac:spMkLst>
        </pc:spChg>
      </pc:sldChg>
      <pc:sldChg chg="modSp mod modClrScheme chgLayout">
        <pc:chgData name="王 欣捷" userId="b965477fa0aef5e6" providerId="LiveId" clId="{D4E18A6A-E269-4338-9693-4539742B1CEB}" dt="2021-03-17T12:38:18.493" v="2026" actId="1076"/>
        <pc:sldMkLst>
          <pc:docMk/>
          <pc:sldMk cId="0" sldId="526"/>
        </pc:sldMkLst>
        <pc:spChg chg="mod ord">
          <ac:chgData name="王 欣捷" userId="b965477fa0aef5e6" providerId="LiveId" clId="{D4E18A6A-E269-4338-9693-4539742B1CEB}" dt="2021-03-17T12:33:55.078" v="1989" actId="700"/>
          <ac:spMkLst>
            <pc:docMk/>
            <pc:sldMk cId="0" sldId="526"/>
            <ac:spMk id="17410" creationId="{F37BEC2B-93F3-4710-B5C2-D2AB94191232}"/>
          </ac:spMkLst>
        </pc:spChg>
        <pc:spChg chg="mod ord">
          <ac:chgData name="王 欣捷" userId="b965477fa0aef5e6" providerId="LiveId" clId="{D4E18A6A-E269-4338-9693-4539742B1CEB}" dt="2021-03-17T12:33:55.078" v="1989" actId="700"/>
          <ac:spMkLst>
            <pc:docMk/>
            <pc:sldMk cId="0" sldId="526"/>
            <ac:spMk id="17411" creationId="{F81AEB97-C897-462D-B4B5-2F1931270AE4}"/>
          </ac:spMkLst>
        </pc:spChg>
        <pc:spChg chg="mod">
          <ac:chgData name="王 欣捷" userId="b965477fa0aef5e6" providerId="LiveId" clId="{D4E18A6A-E269-4338-9693-4539742B1CEB}" dt="2021-03-17T12:38:18.493" v="2026" actId="1076"/>
          <ac:spMkLst>
            <pc:docMk/>
            <pc:sldMk cId="0" sldId="526"/>
            <ac:spMk id="17413" creationId="{1ADD891D-9E85-4ED3-AD66-DF4889F74F92}"/>
          </ac:spMkLst>
        </pc:spChg>
        <pc:spChg chg="mod">
          <ac:chgData name="王 欣捷" userId="b965477fa0aef5e6" providerId="LiveId" clId="{D4E18A6A-E269-4338-9693-4539742B1CEB}" dt="2021-03-17T12:34:11.417" v="1993" actId="1076"/>
          <ac:spMkLst>
            <pc:docMk/>
            <pc:sldMk cId="0" sldId="526"/>
            <ac:spMk id="17415" creationId="{BAA8101C-EF43-4A9F-AA2C-5802DCDE7366}"/>
          </ac:spMkLst>
        </pc:spChg>
        <pc:spChg chg="mod">
          <ac:chgData name="王 欣捷" userId="b965477fa0aef5e6" providerId="LiveId" clId="{D4E18A6A-E269-4338-9693-4539742B1CEB}" dt="2021-03-17T12:34:11.417" v="1993" actId="1076"/>
          <ac:spMkLst>
            <pc:docMk/>
            <pc:sldMk cId="0" sldId="526"/>
            <ac:spMk id="17418" creationId="{E6F65693-AD4B-489A-ADE7-E28555394B3F}"/>
          </ac:spMkLst>
        </pc:spChg>
        <pc:spChg chg="mod">
          <ac:chgData name="王 欣捷" userId="b965477fa0aef5e6" providerId="LiveId" clId="{D4E18A6A-E269-4338-9693-4539742B1CEB}" dt="2021-03-17T12:34:11.417" v="1993" actId="1076"/>
          <ac:spMkLst>
            <pc:docMk/>
            <pc:sldMk cId="0" sldId="526"/>
            <ac:spMk id="17419" creationId="{A76A1F7E-D197-4F51-8DC9-CB98E73E75B7}"/>
          </ac:spMkLst>
        </pc:spChg>
        <pc:spChg chg="mod">
          <ac:chgData name="王 欣捷" userId="b965477fa0aef5e6" providerId="LiveId" clId="{D4E18A6A-E269-4338-9693-4539742B1CEB}" dt="2021-03-17T12:34:11.417" v="1993" actId="1076"/>
          <ac:spMkLst>
            <pc:docMk/>
            <pc:sldMk cId="0" sldId="526"/>
            <ac:spMk id="17420" creationId="{0608BC71-A513-4021-8540-B010F3DA6DC3}"/>
          </ac:spMkLst>
        </pc:spChg>
        <pc:spChg chg="mod">
          <ac:chgData name="王 欣捷" userId="b965477fa0aef5e6" providerId="LiveId" clId="{D4E18A6A-E269-4338-9693-4539742B1CEB}" dt="2021-03-17T12:34:11.417" v="1993" actId="1076"/>
          <ac:spMkLst>
            <pc:docMk/>
            <pc:sldMk cId="0" sldId="526"/>
            <ac:spMk id="17421" creationId="{2DD02E4D-19D8-4B72-A172-DEEC0BA45FCF}"/>
          </ac:spMkLst>
        </pc:spChg>
        <pc:spChg chg="mod">
          <ac:chgData name="王 欣捷" userId="b965477fa0aef5e6" providerId="LiveId" clId="{D4E18A6A-E269-4338-9693-4539742B1CEB}" dt="2021-03-17T12:34:11.417" v="1993" actId="1076"/>
          <ac:spMkLst>
            <pc:docMk/>
            <pc:sldMk cId="0" sldId="526"/>
            <ac:spMk id="17422" creationId="{F162C1CC-DEC9-41D8-8555-2CAB2E42EBF8}"/>
          </ac:spMkLst>
        </pc:spChg>
        <pc:spChg chg="mod">
          <ac:chgData name="王 欣捷" userId="b965477fa0aef5e6" providerId="LiveId" clId="{D4E18A6A-E269-4338-9693-4539742B1CEB}" dt="2021-03-17T12:34:11.417" v="1993" actId="1076"/>
          <ac:spMkLst>
            <pc:docMk/>
            <pc:sldMk cId="0" sldId="526"/>
            <ac:spMk id="17423" creationId="{8DAD3615-7F1F-4132-A909-746E99CB14D3}"/>
          </ac:spMkLst>
        </pc:spChg>
        <pc:spChg chg="mod">
          <ac:chgData name="王 欣捷" userId="b965477fa0aef5e6" providerId="LiveId" clId="{D4E18A6A-E269-4338-9693-4539742B1CEB}" dt="2021-03-17T12:34:11.417" v="1993" actId="1076"/>
          <ac:spMkLst>
            <pc:docMk/>
            <pc:sldMk cId="0" sldId="526"/>
            <ac:spMk id="17424" creationId="{FF98E2F5-3EB1-4FA6-8C45-1F08B16A999D}"/>
          </ac:spMkLst>
        </pc:spChg>
        <pc:spChg chg="mod">
          <ac:chgData name="王 欣捷" userId="b965477fa0aef5e6" providerId="LiveId" clId="{D4E18A6A-E269-4338-9693-4539742B1CEB}" dt="2021-03-17T12:34:11.417" v="1993" actId="1076"/>
          <ac:spMkLst>
            <pc:docMk/>
            <pc:sldMk cId="0" sldId="526"/>
            <ac:spMk id="17425" creationId="{13F2F00F-3C1F-4FE1-A719-04E1418C119A}"/>
          </ac:spMkLst>
        </pc:spChg>
        <pc:spChg chg="mod">
          <ac:chgData name="王 欣捷" userId="b965477fa0aef5e6" providerId="LiveId" clId="{D4E18A6A-E269-4338-9693-4539742B1CEB}" dt="2021-03-17T12:34:11.417" v="1993" actId="1076"/>
          <ac:spMkLst>
            <pc:docMk/>
            <pc:sldMk cId="0" sldId="526"/>
            <ac:spMk id="17426" creationId="{8861536A-B47D-4BBA-9E95-FEB14D4F6576}"/>
          </ac:spMkLst>
        </pc:spChg>
        <pc:spChg chg="mod">
          <ac:chgData name="王 欣捷" userId="b965477fa0aef5e6" providerId="LiveId" clId="{D4E18A6A-E269-4338-9693-4539742B1CEB}" dt="2021-03-17T12:34:11.417" v="1993" actId="1076"/>
          <ac:spMkLst>
            <pc:docMk/>
            <pc:sldMk cId="0" sldId="526"/>
            <ac:spMk id="17427" creationId="{BAA7A9A2-531F-4EB7-93B1-405A53017CDE}"/>
          </ac:spMkLst>
        </pc:spChg>
        <pc:spChg chg="mod">
          <ac:chgData name="王 欣捷" userId="b965477fa0aef5e6" providerId="LiveId" clId="{D4E18A6A-E269-4338-9693-4539742B1CEB}" dt="2021-03-17T12:34:11.417" v="1993" actId="1076"/>
          <ac:spMkLst>
            <pc:docMk/>
            <pc:sldMk cId="0" sldId="526"/>
            <ac:spMk id="17428" creationId="{52054EFF-A7C1-4C71-89DD-31195AA3158F}"/>
          </ac:spMkLst>
        </pc:spChg>
        <pc:spChg chg="mod">
          <ac:chgData name="王 欣捷" userId="b965477fa0aef5e6" providerId="LiveId" clId="{D4E18A6A-E269-4338-9693-4539742B1CEB}" dt="2021-03-17T12:34:11.417" v="1993" actId="1076"/>
          <ac:spMkLst>
            <pc:docMk/>
            <pc:sldMk cId="0" sldId="526"/>
            <ac:spMk id="17429" creationId="{4E3ACF11-D573-4E5E-BDE4-17CA430F29B3}"/>
          </ac:spMkLst>
        </pc:spChg>
        <pc:spChg chg="mod">
          <ac:chgData name="王 欣捷" userId="b965477fa0aef5e6" providerId="LiveId" clId="{D4E18A6A-E269-4338-9693-4539742B1CEB}" dt="2021-03-17T12:34:11.417" v="1993" actId="1076"/>
          <ac:spMkLst>
            <pc:docMk/>
            <pc:sldMk cId="0" sldId="526"/>
            <ac:spMk id="17430" creationId="{1EABABE3-25D0-4226-B747-41BA76311283}"/>
          </ac:spMkLst>
        </pc:spChg>
        <pc:spChg chg="mod">
          <ac:chgData name="王 欣捷" userId="b965477fa0aef5e6" providerId="LiveId" clId="{D4E18A6A-E269-4338-9693-4539742B1CEB}" dt="2021-03-17T12:34:11.417" v="1993" actId="1076"/>
          <ac:spMkLst>
            <pc:docMk/>
            <pc:sldMk cId="0" sldId="526"/>
            <ac:spMk id="17431" creationId="{82D7967F-03C2-40C7-85EF-67D2589D9151}"/>
          </ac:spMkLst>
        </pc:spChg>
        <pc:spChg chg="mod">
          <ac:chgData name="王 欣捷" userId="b965477fa0aef5e6" providerId="LiveId" clId="{D4E18A6A-E269-4338-9693-4539742B1CEB}" dt="2021-03-17T12:34:11.417" v="1993" actId="1076"/>
          <ac:spMkLst>
            <pc:docMk/>
            <pc:sldMk cId="0" sldId="526"/>
            <ac:spMk id="17432" creationId="{6DDCF14E-918B-4573-B50C-403E19F7C955}"/>
          </ac:spMkLst>
        </pc:spChg>
        <pc:spChg chg="mod">
          <ac:chgData name="王 欣捷" userId="b965477fa0aef5e6" providerId="LiveId" clId="{D4E18A6A-E269-4338-9693-4539742B1CEB}" dt="2021-03-17T12:34:11.417" v="1993" actId="1076"/>
          <ac:spMkLst>
            <pc:docMk/>
            <pc:sldMk cId="0" sldId="526"/>
            <ac:spMk id="17433" creationId="{0D85F580-0978-42D5-8561-751388B7F43E}"/>
          </ac:spMkLst>
        </pc:spChg>
        <pc:spChg chg="mod">
          <ac:chgData name="王 欣捷" userId="b965477fa0aef5e6" providerId="LiveId" clId="{D4E18A6A-E269-4338-9693-4539742B1CEB}" dt="2021-03-17T12:34:11.417" v="1993" actId="1076"/>
          <ac:spMkLst>
            <pc:docMk/>
            <pc:sldMk cId="0" sldId="526"/>
            <ac:spMk id="17434" creationId="{2F8AF5A9-55C4-413F-9B2E-E1F6A7648A21}"/>
          </ac:spMkLst>
        </pc:spChg>
        <pc:spChg chg="mod">
          <ac:chgData name="王 欣捷" userId="b965477fa0aef5e6" providerId="LiveId" clId="{D4E18A6A-E269-4338-9693-4539742B1CEB}" dt="2021-03-17T12:34:11.417" v="1993" actId="1076"/>
          <ac:spMkLst>
            <pc:docMk/>
            <pc:sldMk cId="0" sldId="526"/>
            <ac:spMk id="17435" creationId="{504345A2-4E1B-4BAB-8A7A-FA2F966B1965}"/>
          </ac:spMkLst>
        </pc:spChg>
        <pc:spChg chg="mod">
          <ac:chgData name="王 欣捷" userId="b965477fa0aef5e6" providerId="LiveId" clId="{D4E18A6A-E269-4338-9693-4539742B1CEB}" dt="2021-03-17T12:34:11.417" v="1993" actId="1076"/>
          <ac:spMkLst>
            <pc:docMk/>
            <pc:sldMk cId="0" sldId="526"/>
            <ac:spMk id="17436" creationId="{0A3E2075-9D78-4D56-900F-77ADCDCDF545}"/>
          </ac:spMkLst>
        </pc:spChg>
        <pc:spChg chg="mod">
          <ac:chgData name="王 欣捷" userId="b965477fa0aef5e6" providerId="LiveId" clId="{D4E18A6A-E269-4338-9693-4539742B1CEB}" dt="2021-03-17T12:34:11.417" v="1993" actId="1076"/>
          <ac:spMkLst>
            <pc:docMk/>
            <pc:sldMk cId="0" sldId="526"/>
            <ac:spMk id="17437" creationId="{A9D79890-87F3-458A-9F67-B223D16ED5AE}"/>
          </ac:spMkLst>
        </pc:spChg>
        <pc:spChg chg="mod">
          <ac:chgData name="王 欣捷" userId="b965477fa0aef5e6" providerId="LiveId" clId="{D4E18A6A-E269-4338-9693-4539742B1CEB}" dt="2021-03-17T12:34:11.417" v="1993" actId="1076"/>
          <ac:spMkLst>
            <pc:docMk/>
            <pc:sldMk cId="0" sldId="526"/>
            <ac:spMk id="17438" creationId="{78AC1A79-0EDC-49B1-8513-35EE04E70351}"/>
          </ac:spMkLst>
        </pc:spChg>
        <pc:spChg chg="mod">
          <ac:chgData name="王 欣捷" userId="b965477fa0aef5e6" providerId="LiveId" clId="{D4E18A6A-E269-4338-9693-4539742B1CEB}" dt="2021-03-17T12:34:11.417" v="1993" actId="1076"/>
          <ac:spMkLst>
            <pc:docMk/>
            <pc:sldMk cId="0" sldId="526"/>
            <ac:spMk id="17439" creationId="{FE5CC273-D2FF-41E7-80AC-0E0EAE84162C}"/>
          </ac:spMkLst>
        </pc:spChg>
        <pc:spChg chg="mod">
          <ac:chgData name="王 欣捷" userId="b965477fa0aef5e6" providerId="LiveId" clId="{D4E18A6A-E269-4338-9693-4539742B1CEB}" dt="2021-03-17T12:34:11.417" v="1993" actId="1076"/>
          <ac:spMkLst>
            <pc:docMk/>
            <pc:sldMk cId="0" sldId="526"/>
            <ac:spMk id="17440" creationId="{99C58D06-0DA3-446B-871E-27DC895382EF}"/>
          </ac:spMkLst>
        </pc:spChg>
        <pc:spChg chg="mod">
          <ac:chgData name="王 欣捷" userId="b965477fa0aef5e6" providerId="LiveId" clId="{D4E18A6A-E269-4338-9693-4539742B1CEB}" dt="2021-03-17T12:34:11.417" v="1993" actId="1076"/>
          <ac:spMkLst>
            <pc:docMk/>
            <pc:sldMk cId="0" sldId="526"/>
            <ac:spMk id="17441" creationId="{2957E246-F471-4B32-9C3C-A7B4B3569610}"/>
          </ac:spMkLst>
        </pc:spChg>
        <pc:spChg chg="mod">
          <ac:chgData name="王 欣捷" userId="b965477fa0aef5e6" providerId="LiveId" clId="{D4E18A6A-E269-4338-9693-4539742B1CEB}" dt="2021-03-17T12:34:11.417" v="1993" actId="1076"/>
          <ac:spMkLst>
            <pc:docMk/>
            <pc:sldMk cId="0" sldId="526"/>
            <ac:spMk id="17442" creationId="{F449BB75-C202-47E9-A207-BC9272F904FC}"/>
          </ac:spMkLst>
        </pc:spChg>
        <pc:spChg chg="mod">
          <ac:chgData name="王 欣捷" userId="b965477fa0aef5e6" providerId="LiveId" clId="{D4E18A6A-E269-4338-9693-4539742B1CEB}" dt="2021-03-17T12:34:11.417" v="1993" actId="1076"/>
          <ac:spMkLst>
            <pc:docMk/>
            <pc:sldMk cId="0" sldId="526"/>
            <ac:spMk id="17443" creationId="{48188A5A-76B5-4187-90CE-DAEF1BBBA092}"/>
          </ac:spMkLst>
        </pc:spChg>
        <pc:spChg chg="mod">
          <ac:chgData name="王 欣捷" userId="b965477fa0aef5e6" providerId="LiveId" clId="{D4E18A6A-E269-4338-9693-4539742B1CEB}" dt="2021-03-17T12:34:11.417" v="1993" actId="1076"/>
          <ac:spMkLst>
            <pc:docMk/>
            <pc:sldMk cId="0" sldId="526"/>
            <ac:spMk id="17444" creationId="{3C8D53C6-AF01-406D-97BB-55EA41E152B9}"/>
          </ac:spMkLst>
        </pc:spChg>
        <pc:spChg chg="mod">
          <ac:chgData name="王 欣捷" userId="b965477fa0aef5e6" providerId="LiveId" clId="{D4E18A6A-E269-4338-9693-4539742B1CEB}" dt="2021-03-17T12:34:11.417" v="1993" actId="1076"/>
          <ac:spMkLst>
            <pc:docMk/>
            <pc:sldMk cId="0" sldId="526"/>
            <ac:spMk id="17445" creationId="{1E09CC56-33F6-431B-9A06-2EBD99470CFC}"/>
          </ac:spMkLst>
        </pc:spChg>
        <pc:spChg chg="mod">
          <ac:chgData name="王 欣捷" userId="b965477fa0aef5e6" providerId="LiveId" clId="{D4E18A6A-E269-4338-9693-4539742B1CEB}" dt="2021-03-17T12:34:11.417" v="1993" actId="1076"/>
          <ac:spMkLst>
            <pc:docMk/>
            <pc:sldMk cId="0" sldId="526"/>
            <ac:spMk id="17446" creationId="{869CF8F3-24C9-4179-B11E-16CEB2C1EE91}"/>
          </ac:spMkLst>
        </pc:spChg>
        <pc:spChg chg="mod">
          <ac:chgData name="王 欣捷" userId="b965477fa0aef5e6" providerId="LiveId" clId="{D4E18A6A-E269-4338-9693-4539742B1CEB}" dt="2021-03-17T12:34:11.417" v="1993" actId="1076"/>
          <ac:spMkLst>
            <pc:docMk/>
            <pc:sldMk cId="0" sldId="526"/>
            <ac:spMk id="17447" creationId="{BF55A498-688F-4912-A341-2CC75F539E58}"/>
          </ac:spMkLst>
        </pc:spChg>
        <pc:spChg chg="mod">
          <ac:chgData name="王 欣捷" userId="b965477fa0aef5e6" providerId="LiveId" clId="{D4E18A6A-E269-4338-9693-4539742B1CEB}" dt="2021-03-17T12:34:11.417" v="1993" actId="1076"/>
          <ac:spMkLst>
            <pc:docMk/>
            <pc:sldMk cId="0" sldId="526"/>
            <ac:spMk id="17448" creationId="{69BEB049-EF2F-4599-94AB-2B1BD78F1E5F}"/>
          </ac:spMkLst>
        </pc:spChg>
        <pc:spChg chg="mod">
          <ac:chgData name="王 欣捷" userId="b965477fa0aef5e6" providerId="LiveId" clId="{D4E18A6A-E269-4338-9693-4539742B1CEB}" dt="2021-03-17T12:34:11.417" v="1993" actId="1076"/>
          <ac:spMkLst>
            <pc:docMk/>
            <pc:sldMk cId="0" sldId="526"/>
            <ac:spMk id="17449" creationId="{8F44EFA3-46DC-4AAD-BE87-DED4EE4D45E2}"/>
          </ac:spMkLst>
        </pc:spChg>
        <pc:spChg chg="mod">
          <ac:chgData name="王 欣捷" userId="b965477fa0aef5e6" providerId="LiveId" clId="{D4E18A6A-E269-4338-9693-4539742B1CEB}" dt="2021-03-17T12:34:11.417" v="1993" actId="1076"/>
          <ac:spMkLst>
            <pc:docMk/>
            <pc:sldMk cId="0" sldId="526"/>
            <ac:spMk id="17450" creationId="{D9D3B6F0-5046-4300-B4B9-4A809CA09ACC}"/>
          </ac:spMkLst>
        </pc:spChg>
        <pc:spChg chg="mod">
          <ac:chgData name="王 欣捷" userId="b965477fa0aef5e6" providerId="LiveId" clId="{D4E18A6A-E269-4338-9693-4539742B1CEB}" dt="2021-03-17T12:34:11.417" v="1993" actId="1076"/>
          <ac:spMkLst>
            <pc:docMk/>
            <pc:sldMk cId="0" sldId="526"/>
            <ac:spMk id="17451" creationId="{3A3A98AB-5DAF-4D39-A9D2-BAC6E3CE0516}"/>
          </ac:spMkLst>
        </pc:spChg>
        <pc:spChg chg="mod">
          <ac:chgData name="王 欣捷" userId="b965477fa0aef5e6" providerId="LiveId" clId="{D4E18A6A-E269-4338-9693-4539742B1CEB}" dt="2021-03-17T12:34:11.417" v="1993" actId="1076"/>
          <ac:spMkLst>
            <pc:docMk/>
            <pc:sldMk cId="0" sldId="526"/>
            <ac:spMk id="17452" creationId="{7106BC8E-C540-4AE3-8C1A-25DEC02A3127}"/>
          </ac:spMkLst>
        </pc:spChg>
        <pc:spChg chg="mod">
          <ac:chgData name="王 欣捷" userId="b965477fa0aef5e6" providerId="LiveId" clId="{D4E18A6A-E269-4338-9693-4539742B1CEB}" dt="2021-03-17T12:34:11.417" v="1993" actId="1076"/>
          <ac:spMkLst>
            <pc:docMk/>
            <pc:sldMk cId="0" sldId="526"/>
            <ac:spMk id="17453" creationId="{90ADE139-4CD0-4D44-ACDC-9D6BA2C2AF67}"/>
          </ac:spMkLst>
        </pc:spChg>
        <pc:spChg chg="mod">
          <ac:chgData name="王 欣捷" userId="b965477fa0aef5e6" providerId="LiveId" clId="{D4E18A6A-E269-4338-9693-4539742B1CEB}" dt="2021-03-17T12:34:11.417" v="1993" actId="1076"/>
          <ac:spMkLst>
            <pc:docMk/>
            <pc:sldMk cId="0" sldId="526"/>
            <ac:spMk id="17454" creationId="{FD5DBD05-1B22-4E53-B698-07B21259FDDE}"/>
          </ac:spMkLst>
        </pc:spChg>
        <pc:spChg chg="mod">
          <ac:chgData name="王 欣捷" userId="b965477fa0aef5e6" providerId="LiveId" clId="{D4E18A6A-E269-4338-9693-4539742B1CEB}" dt="2021-03-17T12:34:11.417" v="1993" actId="1076"/>
          <ac:spMkLst>
            <pc:docMk/>
            <pc:sldMk cId="0" sldId="526"/>
            <ac:spMk id="17455" creationId="{F98DCE37-00B4-42B9-92B7-CE9CD21319E1}"/>
          </ac:spMkLst>
        </pc:spChg>
        <pc:spChg chg="mod">
          <ac:chgData name="王 欣捷" userId="b965477fa0aef5e6" providerId="LiveId" clId="{D4E18A6A-E269-4338-9693-4539742B1CEB}" dt="2021-03-17T12:34:11.417" v="1993" actId="1076"/>
          <ac:spMkLst>
            <pc:docMk/>
            <pc:sldMk cId="0" sldId="526"/>
            <ac:spMk id="17456" creationId="{96875F58-930F-433D-9D6C-8A3C95F7B7C8}"/>
          </ac:spMkLst>
        </pc:spChg>
        <pc:spChg chg="mod">
          <ac:chgData name="王 欣捷" userId="b965477fa0aef5e6" providerId="LiveId" clId="{D4E18A6A-E269-4338-9693-4539742B1CEB}" dt="2021-03-17T12:34:11.417" v="1993" actId="1076"/>
          <ac:spMkLst>
            <pc:docMk/>
            <pc:sldMk cId="0" sldId="526"/>
            <ac:spMk id="17457" creationId="{BFC7B0AD-EF5A-43BC-931B-B685CE952147}"/>
          </ac:spMkLst>
        </pc:spChg>
        <pc:spChg chg="mod">
          <ac:chgData name="王 欣捷" userId="b965477fa0aef5e6" providerId="LiveId" clId="{D4E18A6A-E269-4338-9693-4539742B1CEB}" dt="2021-03-17T12:34:11.417" v="1993" actId="1076"/>
          <ac:spMkLst>
            <pc:docMk/>
            <pc:sldMk cId="0" sldId="526"/>
            <ac:spMk id="17458" creationId="{C18AA4A0-A917-4504-B208-3C7746FC9E0D}"/>
          </ac:spMkLst>
        </pc:spChg>
        <pc:spChg chg="mod">
          <ac:chgData name="王 欣捷" userId="b965477fa0aef5e6" providerId="LiveId" clId="{D4E18A6A-E269-4338-9693-4539742B1CEB}" dt="2021-03-17T12:34:11.417" v="1993" actId="1076"/>
          <ac:spMkLst>
            <pc:docMk/>
            <pc:sldMk cId="0" sldId="526"/>
            <ac:spMk id="17459" creationId="{95D35AB0-3526-4415-84EA-2A2D3FB14102}"/>
          </ac:spMkLst>
        </pc:spChg>
        <pc:spChg chg="mod">
          <ac:chgData name="王 欣捷" userId="b965477fa0aef5e6" providerId="LiveId" clId="{D4E18A6A-E269-4338-9693-4539742B1CEB}" dt="2021-03-17T12:34:11.417" v="1993" actId="1076"/>
          <ac:spMkLst>
            <pc:docMk/>
            <pc:sldMk cId="0" sldId="526"/>
            <ac:spMk id="17460" creationId="{025426A2-4B68-4B68-842B-23C8722A7F5D}"/>
          </ac:spMkLst>
        </pc:spChg>
        <pc:spChg chg="mod">
          <ac:chgData name="王 欣捷" userId="b965477fa0aef5e6" providerId="LiveId" clId="{D4E18A6A-E269-4338-9693-4539742B1CEB}" dt="2021-03-17T12:34:11.417" v="1993" actId="1076"/>
          <ac:spMkLst>
            <pc:docMk/>
            <pc:sldMk cId="0" sldId="526"/>
            <ac:spMk id="17461" creationId="{CEF2016A-12EA-4F1D-A07A-C6C3122385E8}"/>
          </ac:spMkLst>
        </pc:spChg>
        <pc:spChg chg="mod">
          <ac:chgData name="王 欣捷" userId="b965477fa0aef5e6" providerId="LiveId" clId="{D4E18A6A-E269-4338-9693-4539742B1CEB}" dt="2021-03-17T12:34:11.417" v="1993" actId="1076"/>
          <ac:spMkLst>
            <pc:docMk/>
            <pc:sldMk cId="0" sldId="526"/>
            <ac:spMk id="17462" creationId="{8E5F5AB9-5BF1-4BA6-81B9-B86B18D68CE7}"/>
          </ac:spMkLst>
        </pc:spChg>
        <pc:spChg chg="mod">
          <ac:chgData name="王 欣捷" userId="b965477fa0aef5e6" providerId="LiveId" clId="{D4E18A6A-E269-4338-9693-4539742B1CEB}" dt="2021-03-17T12:34:11.417" v="1993" actId="1076"/>
          <ac:spMkLst>
            <pc:docMk/>
            <pc:sldMk cId="0" sldId="526"/>
            <ac:spMk id="17463" creationId="{3B986159-BB3B-4D00-8271-99F64D604B48}"/>
          </ac:spMkLst>
        </pc:spChg>
        <pc:spChg chg="mod">
          <ac:chgData name="王 欣捷" userId="b965477fa0aef5e6" providerId="LiveId" clId="{D4E18A6A-E269-4338-9693-4539742B1CEB}" dt="2021-03-17T12:34:11.417" v="1993" actId="1076"/>
          <ac:spMkLst>
            <pc:docMk/>
            <pc:sldMk cId="0" sldId="526"/>
            <ac:spMk id="17464" creationId="{5745A84A-CD5A-41D7-B67D-86A0AFE37B13}"/>
          </ac:spMkLst>
        </pc:spChg>
        <pc:spChg chg="mod">
          <ac:chgData name="王 欣捷" userId="b965477fa0aef5e6" providerId="LiveId" clId="{D4E18A6A-E269-4338-9693-4539742B1CEB}" dt="2021-03-17T12:34:11.417" v="1993" actId="1076"/>
          <ac:spMkLst>
            <pc:docMk/>
            <pc:sldMk cId="0" sldId="526"/>
            <ac:spMk id="17465" creationId="{2D7E5690-642A-44A7-817C-C390C592BF21}"/>
          </ac:spMkLst>
        </pc:spChg>
        <pc:spChg chg="mod">
          <ac:chgData name="王 欣捷" userId="b965477fa0aef5e6" providerId="LiveId" clId="{D4E18A6A-E269-4338-9693-4539742B1CEB}" dt="2021-03-17T12:34:11.417" v="1993" actId="1076"/>
          <ac:spMkLst>
            <pc:docMk/>
            <pc:sldMk cId="0" sldId="526"/>
            <ac:spMk id="17466" creationId="{F31F748F-C5B0-4628-B273-391266DD87C1}"/>
          </ac:spMkLst>
        </pc:spChg>
        <pc:spChg chg="mod">
          <ac:chgData name="王 欣捷" userId="b965477fa0aef5e6" providerId="LiveId" clId="{D4E18A6A-E269-4338-9693-4539742B1CEB}" dt="2021-03-17T12:34:11.417" v="1993" actId="1076"/>
          <ac:spMkLst>
            <pc:docMk/>
            <pc:sldMk cId="0" sldId="526"/>
            <ac:spMk id="17467" creationId="{409B5E52-42F8-4438-AD83-88A4F7B5999B}"/>
          </ac:spMkLst>
        </pc:spChg>
        <pc:grpChg chg="mod">
          <ac:chgData name="王 欣捷" userId="b965477fa0aef5e6" providerId="LiveId" clId="{D4E18A6A-E269-4338-9693-4539742B1CEB}" dt="2021-03-17T12:34:11.417" v="1993" actId="1076"/>
          <ac:grpSpMkLst>
            <pc:docMk/>
            <pc:sldMk cId="0" sldId="526"/>
            <ac:grpSpMk id="2" creationId="{DE497764-4AF1-482F-868F-7D3A3F0BC2FB}"/>
          </ac:grpSpMkLst>
        </pc:grpChg>
        <pc:grpChg chg="mod">
          <ac:chgData name="王 欣捷" userId="b965477fa0aef5e6" providerId="LiveId" clId="{D4E18A6A-E269-4338-9693-4539742B1CEB}" dt="2021-03-17T12:34:11.417" v="1993" actId="1076"/>
          <ac:grpSpMkLst>
            <pc:docMk/>
            <pc:sldMk cId="0" sldId="526"/>
            <ac:grpSpMk id="17414" creationId="{9CB08CAC-7673-4BB6-8FF4-A8C385879047}"/>
          </ac:grpSpMkLst>
        </pc:grpChg>
        <pc:grpChg chg="mod">
          <ac:chgData name="王 欣捷" userId="b965477fa0aef5e6" providerId="LiveId" clId="{D4E18A6A-E269-4338-9693-4539742B1CEB}" dt="2021-03-17T12:34:11.417" v="1993" actId="1076"/>
          <ac:grpSpMkLst>
            <pc:docMk/>
            <pc:sldMk cId="0" sldId="526"/>
            <ac:grpSpMk id="17416" creationId="{08685720-08F0-44D0-8539-7D2F19E99758}"/>
          </ac:grpSpMkLst>
        </pc:grpChg>
        <pc:grpChg chg="mod">
          <ac:chgData name="王 欣捷" userId="b965477fa0aef5e6" providerId="LiveId" clId="{D4E18A6A-E269-4338-9693-4539742B1CEB}" dt="2021-03-17T12:34:11.417" v="1993" actId="1076"/>
          <ac:grpSpMkLst>
            <pc:docMk/>
            <pc:sldMk cId="0" sldId="526"/>
            <ac:grpSpMk id="17417" creationId="{7CCAC9EC-C2AE-41B5-9296-64DB84659030}"/>
          </ac:grpSpMkLst>
        </pc:grpChg>
      </pc:sldChg>
      <pc:sldChg chg="modSp mod modClrScheme chgLayout">
        <pc:chgData name="王 欣捷" userId="b965477fa0aef5e6" providerId="LiveId" clId="{D4E18A6A-E269-4338-9693-4539742B1CEB}" dt="2021-03-17T12:38:21.449" v="2028" actId="122"/>
        <pc:sldMkLst>
          <pc:docMk/>
          <pc:sldMk cId="0" sldId="527"/>
        </pc:sldMkLst>
        <pc:spChg chg="mod ord">
          <ac:chgData name="王 欣捷" userId="b965477fa0aef5e6" providerId="LiveId" clId="{D4E18A6A-E269-4338-9693-4539742B1CEB}" dt="2021-03-17T12:35:24.943" v="1995"/>
          <ac:spMkLst>
            <pc:docMk/>
            <pc:sldMk cId="0" sldId="527"/>
            <ac:spMk id="18434" creationId="{A4FC0DD6-253B-4848-9BD3-72F4FE60F11B}"/>
          </ac:spMkLst>
        </pc:spChg>
        <pc:spChg chg="mod ord">
          <ac:chgData name="王 欣捷" userId="b965477fa0aef5e6" providerId="LiveId" clId="{D4E18A6A-E269-4338-9693-4539742B1CEB}" dt="2021-03-17T12:36:47.318" v="2020"/>
          <ac:spMkLst>
            <pc:docMk/>
            <pc:sldMk cId="0" sldId="527"/>
            <ac:spMk id="18435" creationId="{84D09377-FD5E-41D1-B4F8-EEEDC826869B}"/>
          </ac:spMkLst>
        </pc:spChg>
        <pc:spChg chg="mod">
          <ac:chgData name="王 欣捷" userId="b965477fa0aef5e6" providerId="LiveId" clId="{D4E18A6A-E269-4338-9693-4539742B1CEB}" dt="2021-03-17T12:38:21.449" v="2028" actId="122"/>
          <ac:spMkLst>
            <pc:docMk/>
            <pc:sldMk cId="0" sldId="527"/>
            <ac:spMk id="18439" creationId="{755930BB-9EB6-4680-86DC-95F8E7AC7800}"/>
          </ac:spMkLst>
        </pc:spChg>
        <pc:spChg chg="mod">
          <ac:chgData name="王 欣捷" userId="b965477fa0aef5e6" providerId="LiveId" clId="{D4E18A6A-E269-4338-9693-4539742B1CEB}" dt="2021-03-17T12:36:37.586" v="2019" actId="1076"/>
          <ac:spMkLst>
            <pc:docMk/>
            <pc:sldMk cId="0" sldId="527"/>
            <ac:spMk id="18442" creationId="{998C1F33-F373-4268-B936-BE23BC3C4FE7}"/>
          </ac:spMkLst>
        </pc:spChg>
        <pc:spChg chg="mod">
          <ac:chgData name="王 欣捷" userId="b965477fa0aef5e6" providerId="LiveId" clId="{D4E18A6A-E269-4338-9693-4539742B1CEB}" dt="2021-03-17T12:36:37.586" v="2019" actId="1076"/>
          <ac:spMkLst>
            <pc:docMk/>
            <pc:sldMk cId="0" sldId="527"/>
            <ac:spMk id="18443" creationId="{14EED01B-F419-4428-B4C8-E0BDBA720F7F}"/>
          </ac:spMkLst>
        </pc:spChg>
        <pc:spChg chg="mod">
          <ac:chgData name="王 欣捷" userId="b965477fa0aef5e6" providerId="LiveId" clId="{D4E18A6A-E269-4338-9693-4539742B1CEB}" dt="2021-03-17T12:36:37.586" v="2019" actId="1076"/>
          <ac:spMkLst>
            <pc:docMk/>
            <pc:sldMk cId="0" sldId="527"/>
            <ac:spMk id="18444" creationId="{A7B973E0-7247-4128-9279-6D5DBED9AF0C}"/>
          </ac:spMkLst>
        </pc:spChg>
        <pc:spChg chg="mod">
          <ac:chgData name="王 欣捷" userId="b965477fa0aef5e6" providerId="LiveId" clId="{D4E18A6A-E269-4338-9693-4539742B1CEB}" dt="2021-03-17T12:36:37.586" v="2019" actId="1076"/>
          <ac:spMkLst>
            <pc:docMk/>
            <pc:sldMk cId="0" sldId="527"/>
            <ac:spMk id="18445" creationId="{4C917008-ACD5-404A-93AE-B2CE20642E6C}"/>
          </ac:spMkLst>
        </pc:spChg>
        <pc:spChg chg="mod">
          <ac:chgData name="王 欣捷" userId="b965477fa0aef5e6" providerId="LiveId" clId="{D4E18A6A-E269-4338-9693-4539742B1CEB}" dt="2021-03-17T12:36:37.586" v="2019" actId="1076"/>
          <ac:spMkLst>
            <pc:docMk/>
            <pc:sldMk cId="0" sldId="527"/>
            <ac:spMk id="18446" creationId="{3F6DC38A-2A6E-4DC5-B35A-D1A861E2DE40}"/>
          </ac:spMkLst>
        </pc:spChg>
        <pc:spChg chg="mod">
          <ac:chgData name="王 欣捷" userId="b965477fa0aef5e6" providerId="LiveId" clId="{D4E18A6A-E269-4338-9693-4539742B1CEB}" dt="2021-03-17T12:36:37.586" v="2019" actId="1076"/>
          <ac:spMkLst>
            <pc:docMk/>
            <pc:sldMk cId="0" sldId="527"/>
            <ac:spMk id="18447" creationId="{14ED9ACB-81E5-4C38-A675-44A7E00E4E76}"/>
          </ac:spMkLst>
        </pc:spChg>
        <pc:spChg chg="mod">
          <ac:chgData name="王 欣捷" userId="b965477fa0aef5e6" providerId="LiveId" clId="{D4E18A6A-E269-4338-9693-4539742B1CEB}" dt="2021-03-17T12:36:37.586" v="2019" actId="1076"/>
          <ac:spMkLst>
            <pc:docMk/>
            <pc:sldMk cId="0" sldId="527"/>
            <ac:spMk id="18448" creationId="{BA24EA6B-1D19-419C-89D7-990A62567C34}"/>
          </ac:spMkLst>
        </pc:spChg>
        <pc:spChg chg="mod">
          <ac:chgData name="王 欣捷" userId="b965477fa0aef5e6" providerId="LiveId" clId="{D4E18A6A-E269-4338-9693-4539742B1CEB}" dt="2021-03-17T12:36:37.586" v="2019" actId="1076"/>
          <ac:spMkLst>
            <pc:docMk/>
            <pc:sldMk cId="0" sldId="527"/>
            <ac:spMk id="18449" creationId="{24902546-D869-45A3-89C8-2E2762468802}"/>
          </ac:spMkLst>
        </pc:spChg>
        <pc:spChg chg="mod">
          <ac:chgData name="王 欣捷" userId="b965477fa0aef5e6" providerId="LiveId" clId="{D4E18A6A-E269-4338-9693-4539742B1CEB}" dt="2021-03-17T12:36:37.586" v="2019" actId="1076"/>
          <ac:spMkLst>
            <pc:docMk/>
            <pc:sldMk cId="0" sldId="527"/>
            <ac:spMk id="18452" creationId="{76F51842-ED6B-45A2-8D88-5FB13C82F8AD}"/>
          </ac:spMkLst>
        </pc:spChg>
        <pc:spChg chg="mod">
          <ac:chgData name="王 欣捷" userId="b965477fa0aef5e6" providerId="LiveId" clId="{D4E18A6A-E269-4338-9693-4539742B1CEB}" dt="2021-03-17T12:36:37.586" v="2019" actId="1076"/>
          <ac:spMkLst>
            <pc:docMk/>
            <pc:sldMk cId="0" sldId="527"/>
            <ac:spMk id="18453" creationId="{BF9FC7C1-B01E-40E3-B33E-3B2C9575DDC5}"/>
          </ac:spMkLst>
        </pc:spChg>
        <pc:spChg chg="mod">
          <ac:chgData name="王 欣捷" userId="b965477fa0aef5e6" providerId="LiveId" clId="{D4E18A6A-E269-4338-9693-4539742B1CEB}" dt="2021-03-17T12:36:37.586" v="2019" actId="1076"/>
          <ac:spMkLst>
            <pc:docMk/>
            <pc:sldMk cId="0" sldId="527"/>
            <ac:spMk id="18454" creationId="{58513313-503E-43A0-9515-9C2C61999961}"/>
          </ac:spMkLst>
        </pc:spChg>
        <pc:spChg chg="mod">
          <ac:chgData name="王 欣捷" userId="b965477fa0aef5e6" providerId="LiveId" clId="{D4E18A6A-E269-4338-9693-4539742B1CEB}" dt="2021-03-17T12:36:37.586" v="2019" actId="1076"/>
          <ac:spMkLst>
            <pc:docMk/>
            <pc:sldMk cId="0" sldId="527"/>
            <ac:spMk id="18455" creationId="{DD21D232-468E-4C2A-A994-B1F2F0B3BCA6}"/>
          </ac:spMkLst>
        </pc:spChg>
        <pc:spChg chg="mod">
          <ac:chgData name="王 欣捷" userId="b965477fa0aef5e6" providerId="LiveId" clId="{D4E18A6A-E269-4338-9693-4539742B1CEB}" dt="2021-03-17T12:36:37.586" v="2019" actId="1076"/>
          <ac:spMkLst>
            <pc:docMk/>
            <pc:sldMk cId="0" sldId="527"/>
            <ac:spMk id="18456" creationId="{8A16A238-32CF-48AA-A126-E4C269C7A0C2}"/>
          </ac:spMkLst>
        </pc:spChg>
        <pc:spChg chg="mod">
          <ac:chgData name="王 欣捷" userId="b965477fa0aef5e6" providerId="LiveId" clId="{D4E18A6A-E269-4338-9693-4539742B1CEB}" dt="2021-03-17T12:36:37.586" v="2019" actId="1076"/>
          <ac:spMkLst>
            <pc:docMk/>
            <pc:sldMk cId="0" sldId="527"/>
            <ac:spMk id="18459" creationId="{7DBB82A2-79F1-4136-853F-B1AE24DCD10A}"/>
          </ac:spMkLst>
        </pc:spChg>
        <pc:spChg chg="mod">
          <ac:chgData name="王 欣捷" userId="b965477fa0aef5e6" providerId="LiveId" clId="{D4E18A6A-E269-4338-9693-4539742B1CEB}" dt="2021-03-17T12:36:37.586" v="2019" actId="1076"/>
          <ac:spMkLst>
            <pc:docMk/>
            <pc:sldMk cId="0" sldId="527"/>
            <ac:spMk id="18460" creationId="{65EF41E6-4DCD-4C54-A77F-D25C9D8D05A3}"/>
          </ac:spMkLst>
        </pc:spChg>
        <pc:spChg chg="mod">
          <ac:chgData name="王 欣捷" userId="b965477fa0aef5e6" providerId="LiveId" clId="{D4E18A6A-E269-4338-9693-4539742B1CEB}" dt="2021-03-17T12:36:37.586" v="2019" actId="1076"/>
          <ac:spMkLst>
            <pc:docMk/>
            <pc:sldMk cId="0" sldId="527"/>
            <ac:spMk id="18461" creationId="{50019238-3E8B-4795-B5B1-9A7C9B64F31E}"/>
          </ac:spMkLst>
        </pc:spChg>
        <pc:spChg chg="mod">
          <ac:chgData name="王 欣捷" userId="b965477fa0aef5e6" providerId="LiveId" clId="{D4E18A6A-E269-4338-9693-4539742B1CEB}" dt="2021-03-17T12:36:37.586" v="2019" actId="1076"/>
          <ac:spMkLst>
            <pc:docMk/>
            <pc:sldMk cId="0" sldId="527"/>
            <ac:spMk id="18462" creationId="{E12A954B-8862-4AEC-B605-9C3257C52987}"/>
          </ac:spMkLst>
        </pc:spChg>
        <pc:spChg chg="mod">
          <ac:chgData name="王 欣捷" userId="b965477fa0aef5e6" providerId="LiveId" clId="{D4E18A6A-E269-4338-9693-4539742B1CEB}" dt="2021-03-17T12:36:37.586" v="2019" actId="1076"/>
          <ac:spMkLst>
            <pc:docMk/>
            <pc:sldMk cId="0" sldId="527"/>
            <ac:spMk id="18463" creationId="{FD8D5FB3-43ED-4867-9D2B-2F818BDAB378}"/>
          </ac:spMkLst>
        </pc:spChg>
        <pc:spChg chg="mod">
          <ac:chgData name="王 欣捷" userId="b965477fa0aef5e6" providerId="LiveId" clId="{D4E18A6A-E269-4338-9693-4539742B1CEB}" dt="2021-03-17T12:36:37.586" v="2019" actId="1076"/>
          <ac:spMkLst>
            <pc:docMk/>
            <pc:sldMk cId="0" sldId="527"/>
            <ac:spMk id="18464" creationId="{72D7BCB2-FBCD-4624-822D-DA2CE0DCF993}"/>
          </ac:spMkLst>
        </pc:spChg>
        <pc:spChg chg="mod">
          <ac:chgData name="王 欣捷" userId="b965477fa0aef5e6" providerId="LiveId" clId="{D4E18A6A-E269-4338-9693-4539742B1CEB}" dt="2021-03-17T12:36:37.586" v="2019" actId="1076"/>
          <ac:spMkLst>
            <pc:docMk/>
            <pc:sldMk cId="0" sldId="527"/>
            <ac:spMk id="18465" creationId="{71D25111-B246-4303-8B51-D6C9F220AF93}"/>
          </ac:spMkLst>
        </pc:spChg>
        <pc:spChg chg="mod">
          <ac:chgData name="王 欣捷" userId="b965477fa0aef5e6" providerId="LiveId" clId="{D4E18A6A-E269-4338-9693-4539742B1CEB}" dt="2021-03-17T12:36:37.586" v="2019" actId="1076"/>
          <ac:spMkLst>
            <pc:docMk/>
            <pc:sldMk cId="0" sldId="527"/>
            <ac:spMk id="18466" creationId="{F9DE6785-5167-40A9-B14A-0CD9D33223DB}"/>
          </ac:spMkLst>
        </pc:spChg>
        <pc:spChg chg="mod">
          <ac:chgData name="王 欣捷" userId="b965477fa0aef5e6" providerId="LiveId" clId="{D4E18A6A-E269-4338-9693-4539742B1CEB}" dt="2021-03-17T12:36:37.586" v="2019" actId="1076"/>
          <ac:spMkLst>
            <pc:docMk/>
            <pc:sldMk cId="0" sldId="527"/>
            <ac:spMk id="18467" creationId="{77E16DB3-84F0-4987-A84A-024213D55448}"/>
          </ac:spMkLst>
        </pc:spChg>
        <pc:spChg chg="mod">
          <ac:chgData name="王 欣捷" userId="b965477fa0aef5e6" providerId="LiveId" clId="{D4E18A6A-E269-4338-9693-4539742B1CEB}" dt="2021-03-17T12:36:37.586" v="2019" actId="1076"/>
          <ac:spMkLst>
            <pc:docMk/>
            <pc:sldMk cId="0" sldId="527"/>
            <ac:spMk id="18468" creationId="{1848F381-6847-4005-A3CC-605FF783AE4D}"/>
          </ac:spMkLst>
        </pc:spChg>
        <pc:spChg chg="mod">
          <ac:chgData name="王 欣捷" userId="b965477fa0aef5e6" providerId="LiveId" clId="{D4E18A6A-E269-4338-9693-4539742B1CEB}" dt="2021-03-17T12:36:37.586" v="2019" actId="1076"/>
          <ac:spMkLst>
            <pc:docMk/>
            <pc:sldMk cId="0" sldId="527"/>
            <ac:spMk id="18469" creationId="{74C60A85-7D69-4F76-90EA-6AB3DBE0C1AD}"/>
          </ac:spMkLst>
        </pc:spChg>
        <pc:spChg chg="mod">
          <ac:chgData name="王 欣捷" userId="b965477fa0aef5e6" providerId="LiveId" clId="{D4E18A6A-E269-4338-9693-4539742B1CEB}" dt="2021-03-17T12:36:37.586" v="2019" actId="1076"/>
          <ac:spMkLst>
            <pc:docMk/>
            <pc:sldMk cId="0" sldId="527"/>
            <ac:spMk id="18470" creationId="{3C889DC5-023A-48C0-9AE0-C32406B9BED4}"/>
          </ac:spMkLst>
        </pc:spChg>
        <pc:spChg chg="mod">
          <ac:chgData name="王 欣捷" userId="b965477fa0aef5e6" providerId="LiveId" clId="{D4E18A6A-E269-4338-9693-4539742B1CEB}" dt="2021-03-17T12:36:37.586" v="2019" actId="1076"/>
          <ac:spMkLst>
            <pc:docMk/>
            <pc:sldMk cId="0" sldId="527"/>
            <ac:spMk id="18471" creationId="{BD5D0BBE-E676-4F2F-8A1D-EE4F35DC381F}"/>
          </ac:spMkLst>
        </pc:spChg>
        <pc:spChg chg="mod">
          <ac:chgData name="王 欣捷" userId="b965477fa0aef5e6" providerId="LiveId" clId="{D4E18A6A-E269-4338-9693-4539742B1CEB}" dt="2021-03-17T12:36:37.586" v="2019" actId="1076"/>
          <ac:spMkLst>
            <pc:docMk/>
            <pc:sldMk cId="0" sldId="527"/>
            <ac:spMk id="18472" creationId="{F9089C17-0646-436E-878D-2E15E2EDB781}"/>
          </ac:spMkLst>
        </pc:spChg>
        <pc:spChg chg="mod">
          <ac:chgData name="王 欣捷" userId="b965477fa0aef5e6" providerId="LiveId" clId="{D4E18A6A-E269-4338-9693-4539742B1CEB}" dt="2021-03-17T12:36:37.586" v="2019" actId="1076"/>
          <ac:spMkLst>
            <pc:docMk/>
            <pc:sldMk cId="0" sldId="527"/>
            <ac:spMk id="18474" creationId="{FACF2E48-18BF-46D6-B1A0-1CD8211A891A}"/>
          </ac:spMkLst>
        </pc:spChg>
        <pc:spChg chg="mod">
          <ac:chgData name="王 欣捷" userId="b965477fa0aef5e6" providerId="LiveId" clId="{D4E18A6A-E269-4338-9693-4539742B1CEB}" dt="2021-03-17T12:36:37.586" v="2019" actId="1076"/>
          <ac:spMkLst>
            <pc:docMk/>
            <pc:sldMk cId="0" sldId="527"/>
            <ac:spMk id="18475" creationId="{DFA82CF6-90D1-4B22-B8D9-106A47B71D2D}"/>
          </ac:spMkLst>
        </pc:spChg>
        <pc:spChg chg="mod">
          <ac:chgData name="王 欣捷" userId="b965477fa0aef5e6" providerId="LiveId" clId="{D4E18A6A-E269-4338-9693-4539742B1CEB}" dt="2021-03-17T12:36:37.586" v="2019" actId="1076"/>
          <ac:spMkLst>
            <pc:docMk/>
            <pc:sldMk cId="0" sldId="527"/>
            <ac:spMk id="18476" creationId="{A232EA39-8247-4A5E-A7B1-CE846748C72C}"/>
          </ac:spMkLst>
        </pc:spChg>
        <pc:spChg chg="mod">
          <ac:chgData name="王 欣捷" userId="b965477fa0aef5e6" providerId="LiveId" clId="{D4E18A6A-E269-4338-9693-4539742B1CEB}" dt="2021-03-17T12:36:37.586" v="2019" actId="1076"/>
          <ac:spMkLst>
            <pc:docMk/>
            <pc:sldMk cId="0" sldId="527"/>
            <ac:spMk id="18477" creationId="{85658454-5457-4002-A9AA-6AEABD4763D9}"/>
          </ac:spMkLst>
        </pc:spChg>
        <pc:spChg chg="mod">
          <ac:chgData name="王 欣捷" userId="b965477fa0aef5e6" providerId="LiveId" clId="{D4E18A6A-E269-4338-9693-4539742B1CEB}" dt="2021-03-17T12:36:37.586" v="2019" actId="1076"/>
          <ac:spMkLst>
            <pc:docMk/>
            <pc:sldMk cId="0" sldId="527"/>
            <ac:spMk id="18479" creationId="{A457AA1C-5C33-42E0-9C73-0B2357D3179E}"/>
          </ac:spMkLst>
        </pc:spChg>
        <pc:spChg chg="mod">
          <ac:chgData name="王 欣捷" userId="b965477fa0aef5e6" providerId="LiveId" clId="{D4E18A6A-E269-4338-9693-4539742B1CEB}" dt="2021-03-17T12:36:37.586" v="2019" actId="1076"/>
          <ac:spMkLst>
            <pc:docMk/>
            <pc:sldMk cId="0" sldId="527"/>
            <ac:spMk id="18480" creationId="{1078C754-6DF6-46C9-B438-F7B5BBEFF473}"/>
          </ac:spMkLst>
        </pc:spChg>
        <pc:spChg chg="mod">
          <ac:chgData name="王 欣捷" userId="b965477fa0aef5e6" providerId="LiveId" clId="{D4E18A6A-E269-4338-9693-4539742B1CEB}" dt="2021-03-17T12:36:37.586" v="2019" actId="1076"/>
          <ac:spMkLst>
            <pc:docMk/>
            <pc:sldMk cId="0" sldId="527"/>
            <ac:spMk id="18482" creationId="{25AE116F-F482-464F-8717-E294E85DF59C}"/>
          </ac:spMkLst>
        </pc:spChg>
        <pc:spChg chg="mod">
          <ac:chgData name="王 欣捷" userId="b965477fa0aef5e6" providerId="LiveId" clId="{D4E18A6A-E269-4338-9693-4539742B1CEB}" dt="2021-03-17T12:36:37.586" v="2019" actId="1076"/>
          <ac:spMkLst>
            <pc:docMk/>
            <pc:sldMk cId="0" sldId="527"/>
            <ac:spMk id="18483" creationId="{C9FD1805-1FB5-4A0F-9F5A-2BF97DEE19A5}"/>
          </ac:spMkLst>
        </pc:spChg>
        <pc:spChg chg="mod">
          <ac:chgData name="王 欣捷" userId="b965477fa0aef5e6" providerId="LiveId" clId="{D4E18A6A-E269-4338-9693-4539742B1CEB}" dt="2021-03-17T12:36:37.586" v="2019" actId="1076"/>
          <ac:spMkLst>
            <pc:docMk/>
            <pc:sldMk cId="0" sldId="527"/>
            <ac:spMk id="18484" creationId="{EAE0A26F-503A-467A-A9B1-3F5432B3256E}"/>
          </ac:spMkLst>
        </pc:spChg>
        <pc:spChg chg="mod">
          <ac:chgData name="王 欣捷" userId="b965477fa0aef5e6" providerId="LiveId" clId="{D4E18A6A-E269-4338-9693-4539742B1CEB}" dt="2021-03-17T12:36:37.586" v="2019" actId="1076"/>
          <ac:spMkLst>
            <pc:docMk/>
            <pc:sldMk cId="0" sldId="527"/>
            <ac:spMk id="18485" creationId="{6F6B8651-1A26-4C00-83BF-EBE0D1F8D876}"/>
          </ac:spMkLst>
        </pc:spChg>
        <pc:spChg chg="mod">
          <ac:chgData name="王 欣捷" userId="b965477fa0aef5e6" providerId="LiveId" clId="{D4E18A6A-E269-4338-9693-4539742B1CEB}" dt="2021-03-17T12:36:37.586" v="2019" actId="1076"/>
          <ac:spMkLst>
            <pc:docMk/>
            <pc:sldMk cId="0" sldId="527"/>
            <ac:spMk id="18486" creationId="{97A4EEC1-45F0-4E64-9765-C1787D6ACB72}"/>
          </ac:spMkLst>
        </pc:spChg>
        <pc:spChg chg="mod">
          <ac:chgData name="王 欣捷" userId="b965477fa0aef5e6" providerId="LiveId" clId="{D4E18A6A-E269-4338-9693-4539742B1CEB}" dt="2021-03-17T12:36:37.586" v="2019" actId="1076"/>
          <ac:spMkLst>
            <pc:docMk/>
            <pc:sldMk cId="0" sldId="527"/>
            <ac:spMk id="18489" creationId="{B0A4A2B5-A251-4DD7-8237-58EF3D217672}"/>
          </ac:spMkLst>
        </pc:spChg>
        <pc:spChg chg="mod">
          <ac:chgData name="王 欣捷" userId="b965477fa0aef5e6" providerId="LiveId" clId="{D4E18A6A-E269-4338-9693-4539742B1CEB}" dt="2021-03-17T12:36:37.586" v="2019" actId="1076"/>
          <ac:spMkLst>
            <pc:docMk/>
            <pc:sldMk cId="0" sldId="527"/>
            <ac:spMk id="18490" creationId="{E4627454-0D70-4094-BE52-F2C6234B44D5}"/>
          </ac:spMkLst>
        </pc:spChg>
        <pc:spChg chg="mod">
          <ac:chgData name="王 欣捷" userId="b965477fa0aef5e6" providerId="LiveId" clId="{D4E18A6A-E269-4338-9693-4539742B1CEB}" dt="2021-03-17T12:36:37.586" v="2019" actId="1076"/>
          <ac:spMkLst>
            <pc:docMk/>
            <pc:sldMk cId="0" sldId="527"/>
            <ac:spMk id="18491" creationId="{1BD32E74-3846-4478-AD42-A11FF662EC9D}"/>
          </ac:spMkLst>
        </pc:spChg>
        <pc:spChg chg="mod">
          <ac:chgData name="王 欣捷" userId="b965477fa0aef5e6" providerId="LiveId" clId="{D4E18A6A-E269-4338-9693-4539742B1CEB}" dt="2021-03-17T12:36:37.586" v="2019" actId="1076"/>
          <ac:spMkLst>
            <pc:docMk/>
            <pc:sldMk cId="0" sldId="527"/>
            <ac:spMk id="18492" creationId="{51EDD911-35F8-4110-BBD7-8D702F3A424B}"/>
          </ac:spMkLst>
        </pc:spChg>
        <pc:spChg chg="mod">
          <ac:chgData name="王 欣捷" userId="b965477fa0aef5e6" providerId="LiveId" clId="{D4E18A6A-E269-4338-9693-4539742B1CEB}" dt="2021-03-17T12:36:37.586" v="2019" actId="1076"/>
          <ac:spMkLst>
            <pc:docMk/>
            <pc:sldMk cId="0" sldId="527"/>
            <ac:spMk id="18493" creationId="{E92994D3-8E96-49A8-A9A8-66ECBEF73F88}"/>
          </ac:spMkLst>
        </pc:spChg>
        <pc:spChg chg="mod">
          <ac:chgData name="王 欣捷" userId="b965477fa0aef5e6" providerId="LiveId" clId="{D4E18A6A-E269-4338-9693-4539742B1CEB}" dt="2021-03-17T12:36:37.586" v="2019" actId="1076"/>
          <ac:spMkLst>
            <pc:docMk/>
            <pc:sldMk cId="0" sldId="527"/>
            <ac:spMk id="18494" creationId="{511A7A71-5305-4DA8-AB7B-FEA87AC719FE}"/>
          </ac:spMkLst>
        </pc:spChg>
        <pc:spChg chg="mod">
          <ac:chgData name="王 欣捷" userId="b965477fa0aef5e6" providerId="LiveId" clId="{D4E18A6A-E269-4338-9693-4539742B1CEB}" dt="2021-03-17T12:36:37.586" v="2019" actId="1076"/>
          <ac:spMkLst>
            <pc:docMk/>
            <pc:sldMk cId="0" sldId="527"/>
            <ac:spMk id="18495" creationId="{2A4E4BEC-241C-445A-A7D5-FD64E17D92F9}"/>
          </ac:spMkLst>
        </pc:spChg>
        <pc:spChg chg="mod">
          <ac:chgData name="王 欣捷" userId="b965477fa0aef5e6" providerId="LiveId" clId="{D4E18A6A-E269-4338-9693-4539742B1CEB}" dt="2021-03-17T12:36:37.586" v="2019" actId="1076"/>
          <ac:spMkLst>
            <pc:docMk/>
            <pc:sldMk cId="0" sldId="527"/>
            <ac:spMk id="18496" creationId="{D1869960-678E-4A8D-BBB1-BAE40DEE7ACA}"/>
          </ac:spMkLst>
        </pc:spChg>
        <pc:spChg chg="mod">
          <ac:chgData name="王 欣捷" userId="b965477fa0aef5e6" providerId="LiveId" clId="{D4E18A6A-E269-4338-9693-4539742B1CEB}" dt="2021-03-17T12:36:37.586" v="2019" actId="1076"/>
          <ac:spMkLst>
            <pc:docMk/>
            <pc:sldMk cId="0" sldId="527"/>
            <ac:spMk id="18497" creationId="{42EA5E19-A0C9-4AC3-8438-346FD2309F29}"/>
          </ac:spMkLst>
        </pc:spChg>
        <pc:spChg chg="mod">
          <ac:chgData name="王 欣捷" userId="b965477fa0aef5e6" providerId="LiveId" clId="{D4E18A6A-E269-4338-9693-4539742B1CEB}" dt="2021-03-17T12:36:37.586" v="2019" actId="1076"/>
          <ac:spMkLst>
            <pc:docMk/>
            <pc:sldMk cId="0" sldId="527"/>
            <ac:spMk id="18498" creationId="{A94D799F-DF37-4D41-8085-C8736DC3035D}"/>
          </ac:spMkLst>
        </pc:spChg>
        <pc:spChg chg="mod">
          <ac:chgData name="王 欣捷" userId="b965477fa0aef5e6" providerId="LiveId" clId="{D4E18A6A-E269-4338-9693-4539742B1CEB}" dt="2021-03-17T12:36:37.586" v="2019" actId="1076"/>
          <ac:spMkLst>
            <pc:docMk/>
            <pc:sldMk cId="0" sldId="527"/>
            <ac:spMk id="18499" creationId="{69D8ED8C-B366-4C37-8F09-8BCCA9A71420}"/>
          </ac:spMkLst>
        </pc:spChg>
        <pc:grpChg chg="mod">
          <ac:chgData name="王 欣捷" userId="b965477fa0aef5e6" providerId="LiveId" clId="{D4E18A6A-E269-4338-9693-4539742B1CEB}" dt="2021-03-17T12:36:37.586" v="2019" actId="1076"/>
          <ac:grpSpMkLst>
            <pc:docMk/>
            <pc:sldMk cId="0" sldId="527"/>
            <ac:grpSpMk id="2" creationId="{183A3823-5A9D-4C7E-AFA3-050A5BA9819C}"/>
          </ac:grpSpMkLst>
        </pc:grpChg>
        <pc:grpChg chg="mod">
          <ac:chgData name="王 欣捷" userId="b965477fa0aef5e6" providerId="LiveId" clId="{D4E18A6A-E269-4338-9693-4539742B1CEB}" dt="2021-03-17T12:36:37.586" v="2019" actId="1076"/>
          <ac:grpSpMkLst>
            <pc:docMk/>
            <pc:sldMk cId="0" sldId="527"/>
            <ac:grpSpMk id="18440" creationId="{CD57DF2A-1C06-4F0C-8420-264DE4B59868}"/>
          </ac:grpSpMkLst>
        </pc:grpChg>
        <pc:grpChg chg="mod">
          <ac:chgData name="王 欣捷" userId="b965477fa0aef5e6" providerId="LiveId" clId="{D4E18A6A-E269-4338-9693-4539742B1CEB}" dt="2021-03-17T12:36:37.586" v="2019" actId="1076"/>
          <ac:grpSpMkLst>
            <pc:docMk/>
            <pc:sldMk cId="0" sldId="527"/>
            <ac:grpSpMk id="18441" creationId="{1B07D1BD-2A71-49B0-B594-6DAD1FA280B0}"/>
          </ac:grpSpMkLst>
        </pc:grpChg>
        <pc:grpChg chg="mod">
          <ac:chgData name="王 欣捷" userId="b965477fa0aef5e6" providerId="LiveId" clId="{D4E18A6A-E269-4338-9693-4539742B1CEB}" dt="2021-03-17T12:36:37.586" v="2019" actId="1076"/>
          <ac:grpSpMkLst>
            <pc:docMk/>
            <pc:sldMk cId="0" sldId="527"/>
            <ac:grpSpMk id="18450" creationId="{97789BE4-BBEB-4A53-A5A8-BF53BC473926}"/>
          </ac:grpSpMkLst>
        </pc:grpChg>
        <pc:grpChg chg="mod">
          <ac:chgData name="王 欣捷" userId="b965477fa0aef5e6" providerId="LiveId" clId="{D4E18A6A-E269-4338-9693-4539742B1CEB}" dt="2021-03-17T12:36:37.586" v="2019" actId="1076"/>
          <ac:grpSpMkLst>
            <pc:docMk/>
            <pc:sldMk cId="0" sldId="527"/>
            <ac:grpSpMk id="18451" creationId="{7263126A-4995-4650-8DC5-99AFF3674072}"/>
          </ac:grpSpMkLst>
        </pc:grpChg>
        <pc:grpChg chg="mod">
          <ac:chgData name="王 欣捷" userId="b965477fa0aef5e6" providerId="LiveId" clId="{D4E18A6A-E269-4338-9693-4539742B1CEB}" dt="2021-03-17T12:36:37.586" v="2019" actId="1076"/>
          <ac:grpSpMkLst>
            <pc:docMk/>
            <pc:sldMk cId="0" sldId="527"/>
            <ac:grpSpMk id="18457" creationId="{1C77074D-3DF1-4A3D-82A8-6FC62EEFCD53}"/>
          </ac:grpSpMkLst>
        </pc:grpChg>
        <pc:grpChg chg="mod">
          <ac:chgData name="王 欣捷" userId="b965477fa0aef5e6" providerId="LiveId" clId="{D4E18A6A-E269-4338-9693-4539742B1CEB}" dt="2021-03-17T12:36:37.586" v="2019" actId="1076"/>
          <ac:grpSpMkLst>
            <pc:docMk/>
            <pc:sldMk cId="0" sldId="527"/>
            <ac:grpSpMk id="18458" creationId="{0B76898A-1EDC-4192-B816-32C81613E77F}"/>
          </ac:grpSpMkLst>
        </pc:grpChg>
        <pc:grpChg chg="mod">
          <ac:chgData name="王 欣捷" userId="b965477fa0aef5e6" providerId="LiveId" clId="{D4E18A6A-E269-4338-9693-4539742B1CEB}" dt="2021-03-17T12:36:37.586" v="2019" actId="1076"/>
          <ac:grpSpMkLst>
            <pc:docMk/>
            <pc:sldMk cId="0" sldId="527"/>
            <ac:grpSpMk id="18473" creationId="{435E7BC5-3F96-4C95-90EE-0DFE12BA8A2C}"/>
          </ac:grpSpMkLst>
        </pc:grpChg>
        <pc:grpChg chg="mod">
          <ac:chgData name="王 欣捷" userId="b965477fa0aef5e6" providerId="LiveId" clId="{D4E18A6A-E269-4338-9693-4539742B1CEB}" dt="2021-03-17T12:36:37.586" v="2019" actId="1076"/>
          <ac:grpSpMkLst>
            <pc:docMk/>
            <pc:sldMk cId="0" sldId="527"/>
            <ac:grpSpMk id="18478" creationId="{F7B4763A-A720-4A90-9200-9FA919C78421}"/>
          </ac:grpSpMkLst>
        </pc:grpChg>
        <pc:grpChg chg="mod">
          <ac:chgData name="王 欣捷" userId="b965477fa0aef5e6" providerId="LiveId" clId="{D4E18A6A-E269-4338-9693-4539742B1CEB}" dt="2021-03-17T12:36:37.586" v="2019" actId="1076"/>
          <ac:grpSpMkLst>
            <pc:docMk/>
            <pc:sldMk cId="0" sldId="527"/>
            <ac:grpSpMk id="18481" creationId="{E9856DA1-53E2-4265-9FD1-F71016437C53}"/>
          </ac:grpSpMkLst>
        </pc:grpChg>
        <pc:grpChg chg="mod">
          <ac:chgData name="王 欣捷" userId="b965477fa0aef5e6" providerId="LiveId" clId="{D4E18A6A-E269-4338-9693-4539742B1CEB}" dt="2021-03-17T12:36:37.586" v="2019" actId="1076"/>
          <ac:grpSpMkLst>
            <pc:docMk/>
            <pc:sldMk cId="0" sldId="527"/>
            <ac:grpSpMk id="18487" creationId="{449A6E47-D42E-4D3B-9C47-4FA165BE9B26}"/>
          </ac:grpSpMkLst>
        </pc:grpChg>
        <pc:grpChg chg="mod">
          <ac:chgData name="王 欣捷" userId="b965477fa0aef5e6" providerId="LiveId" clId="{D4E18A6A-E269-4338-9693-4539742B1CEB}" dt="2021-03-17T12:36:37.586" v="2019" actId="1076"/>
          <ac:grpSpMkLst>
            <pc:docMk/>
            <pc:sldMk cId="0" sldId="527"/>
            <ac:grpSpMk id="18488" creationId="{018C7514-60EF-4DD3-A53E-1D079927CAF8}"/>
          </ac:grpSpMkLst>
        </pc:grpChg>
      </pc:sldChg>
      <pc:sldChg chg="modSp del mod modClrScheme chgLayout">
        <pc:chgData name="王 欣捷" userId="b965477fa0aef5e6" providerId="LiveId" clId="{D4E18A6A-E269-4338-9693-4539742B1CEB}" dt="2021-03-17T13:32:20.568" v="2574" actId="47"/>
        <pc:sldMkLst>
          <pc:docMk/>
          <pc:sldMk cId="0" sldId="528"/>
        </pc:sldMkLst>
        <pc:spChg chg="mod ord">
          <ac:chgData name="王 欣捷" userId="b965477fa0aef5e6" providerId="LiveId" clId="{D4E18A6A-E269-4338-9693-4539742B1CEB}" dt="2021-03-17T12:40:06.478" v="2029"/>
          <ac:spMkLst>
            <pc:docMk/>
            <pc:sldMk cId="0" sldId="528"/>
            <ac:spMk id="19458" creationId="{0B170B9C-4A07-4D85-BA70-146569E3C8E2}"/>
          </ac:spMkLst>
        </pc:spChg>
        <pc:spChg chg="mod ord">
          <ac:chgData name="王 欣捷" userId="b965477fa0aef5e6" providerId="LiveId" clId="{D4E18A6A-E269-4338-9693-4539742B1CEB}" dt="2021-03-17T12:45:55.379" v="2073" actId="114"/>
          <ac:spMkLst>
            <pc:docMk/>
            <pc:sldMk cId="0" sldId="528"/>
            <ac:spMk id="19459" creationId="{1C349962-8474-4E57-8498-5320E9E9659C}"/>
          </ac:spMkLst>
        </pc:spChg>
      </pc:sldChg>
      <pc:sldChg chg="modSp mod modAnim">
        <pc:chgData name="王 欣捷" userId="b965477fa0aef5e6" providerId="LiveId" clId="{D4E18A6A-E269-4338-9693-4539742B1CEB}" dt="2021-03-17T13:35:02.923" v="2660"/>
        <pc:sldMkLst>
          <pc:docMk/>
          <pc:sldMk cId="0" sldId="529"/>
        </pc:sldMkLst>
        <pc:spChg chg="mod">
          <ac:chgData name="王 欣捷" userId="b965477fa0aef5e6" providerId="LiveId" clId="{D4E18A6A-E269-4338-9693-4539742B1CEB}" dt="2021-03-17T12:41:17.663" v="2030"/>
          <ac:spMkLst>
            <pc:docMk/>
            <pc:sldMk cId="0" sldId="529"/>
            <ac:spMk id="20482" creationId="{8A012B60-102C-4578-A07F-319C02113452}"/>
          </ac:spMkLst>
        </pc:spChg>
        <pc:spChg chg="mod">
          <ac:chgData name="王 欣捷" userId="b965477fa0aef5e6" providerId="LiveId" clId="{D4E18A6A-E269-4338-9693-4539742B1CEB}" dt="2021-03-17T13:35:02.923" v="2660"/>
          <ac:spMkLst>
            <pc:docMk/>
            <pc:sldMk cId="0" sldId="529"/>
            <ac:spMk id="20483" creationId="{8A29B052-B00D-4F4F-ABAD-E572FDFD609D}"/>
          </ac:spMkLst>
        </pc:spChg>
      </pc:sldChg>
      <pc:sldChg chg="modSp del mod">
        <pc:chgData name="王 欣捷" userId="b965477fa0aef5e6" providerId="LiveId" clId="{D4E18A6A-E269-4338-9693-4539742B1CEB}" dt="2021-03-17T12:47:10.834" v="2090" actId="47"/>
        <pc:sldMkLst>
          <pc:docMk/>
          <pc:sldMk cId="0" sldId="530"/>
        </pc:sldMkLst>
        <pc:spChg chg="mod">
          <ac:chgData name="王 欣捷" userId="b965477fa0aef5e6" providerId="LiveId" clId="{D4E18A6A-E269-4338-9693-4539742B1CEB}" dt="2021-03-17T12:41:19.414" v="2031"/>
          <ac:spMkLst>
            <pc:docMk/>
            <pc:sldMk cId="0" sldId="530"/>
            <ac:spMk id="21506" creationId="{2309A6BB-412F-40BD-8900-59343C66C641}"/>
          </ac:spMkLst>
        </pc:spChg>
      </pc:sldChg>
      <pc:sldChg chg="addSp delSp modSp mod modAnim chgLayout">
        <pc:chgData name="王 欣捷" userId="b965477fa0aef5e6" providerId="LiveId" clId="{D4E18A6A-E269-4338-9693-4539742B1CEB}" dt="2021-03-17T13:05:58.998" v="2225" actId="20577"/>
        <pc:sldMkLst>
          <pc:docMk/>
          <pc:sldMk cId="0" sldId="532"/>
        </pc:sldMkLst>
        <pc:spChg chg="add del mod">
          <ac:chgData name="王 欣捷" userId="b965477fa0aef5e6" providerId="LiveId" clId="{D4E18A6A-E269-4338-9693-4539742B1CEB}" dt="2021-03-17T12:50:15.065" v="2159"/>
          <ac:spMkLst>
            <pc:docMk/>
            <pc:sldMk cId="0" sldId="532"/>
            <ac:spMk id="5" creationId="{55937578-451B-43EE-943E-FEA016D0583D}"/>
          </ac:spMkLst>
        </pc:spChg>
        <pc:spChg chg="mod ord">
          <ac:chgData name="王 欣捷" userId="b965477fa0aef5e6" providerId="LiveId" clId="{D4E18A6A-E269-4338-9693-4539742B1CEB}" dt="2021-03-17T12:48:21.458" v="2116" actId="700"/>
          <ac:spMkLst>
            <pc:docMk/>
            <pc:sldMk cId="0" sldId="532"/>
            <ac:spMk id="22530" creationId="{A85184C9-C757-4A64-8ABD-053CEB671EAC}"/>
          </ac:spMkLst>
        </pc:spChg>
        <pc:spChg chg="mod ord">
          <ac:chgData name="王 欣捷" userId="b965477fa0aef5e6" providerId="LiveId" clId="{D4E18A6A-E269-4338-9693-4539742B1CEB}" dt="2021-03-17T13:05:57.606" v="2224" actId="20577"/>
          <ac:spMkLst>
            <pc:docMk/>
            <pc:sldMk cId="0" sldId="532"/>
            <ac:spMk id="260099" creationId="{B7CD0D70-16FB-45B9-A89E-1FD5B7EFD515}"/>
          </ac:spMkLst>
        </pc:spChg>
        <pc:spChg chg="del">
          <ac:chgData name="王 欣捷" userId="b965477fa0aef5e6" providerId="LiveId" clId="{D4E18A6A-E269-4338-9693-4539742B1CEB}" dt="2021-03-17T12:53:30.162" v="2186" actId="478"/>
          <ac:spMkLst>
            <pc:docMk/>
            <pc:sldMk cId="0" sldId="532"/>
            <ac:spMk id="260100" creationId="{B1562B26-171D-4957-A242-4D9C75AD5782}"/>
          </ac:spMkLst>
        </pc:spChg>
      </pc:sldChg>
      <pc:sldChg chg="delSp modSp mod modAnim">
        <pc:chgData name="王 欣捷" userId="b965477fa0aef5e6" providerId="LiveId" clId="{D4E18A6A-E269-4338-9693-4539742B1CEB}" dt="2021-03-17T15:26:50.668" v="4156"/>
        <pc:sldMkLst>
          <pc:docMk/>
          <pc:sldMk cId="0" sldId="533"/>
        </pc:sldMkLst>
        <pc:spChg chg="mod">
          <ac:chgData name="王 欣捷" userId="b965477fa0aef5e6" providerId="LiveId" clId="{D4E18A6A-E269-4338-9693-4539742B1CEB}" dt="2021-03-17T12:41:24.454" v="2033"/>
          <ac:spMkLst>
            <pc:docMk/>
            <pc:sldMk cId="0" sldId="533"/>
            <ac:spMk id="23554" creationId="{0158ABD1-938B-47F0-BB35-CA8FAAAAA592}"/>
          </ac:spMkLst>
        </pc:spChg>
        <pc:spChg chg="del mod">
          <ac:chgData name="王 欣捷" userId="b965477fa0aef5e6" providerId="LiveId" clId="{D4E18A6A-E269-4338-9693-4539742B1CEB}" dt="2021-03-17T13:12:19.542" v="2417" actId="478"/>
          <ac:spMkLst>
            <pc:docMk/>
            <pc:sldMk cId="0" sldId="533"/>
            <ac:spMk id="23556" creationId="{719F35FB-2795-4BAB-A402-373051218C97}"/>
          </ac:spMkLst>
        </pc:spChg>
        <pc:spChg chg="mod">
          <ac:chgData name="王 欣捷" userId="b965477fa0aef5e6" providerId="LiveId" clId="{D4E18A6A-E269-4338-9693-4539742B1CEB}" dt="2021-03-17T13:15:35.745" v="2516"/>
          <ac:spMkLst>
            <pc:docMk/>
            <pc:sldMk cId="0" sldId="533"/>
            <ac:spMk id="261123" creationId="{476F027B-B889-4412-A43B-0A025AAE369A}"/>
          </ac:spMkLst>
        </pc:spChg>
      </pc:sldChg>
      <pc:sldChg chg="modSp mod modAnim">
        <pc:chgData name="王 欣捷" userId="b965477fa0aef5e6" providerId="LiveId" clId="{D4E18A6A-E269-4338-9693-4539742B1CEB}" dt="2021-03-17T13:42:35.441" v="2773" actId="20577"/>
        <pc:sldMkLst>
          <pc:docMk/>
          <pc:sldMk cId="0" sldId="534"/>
        </pc:sldMkLst>
        <pc:spChg chg="mod">
          <ac:chgData name="王 欣捷" userId="b965477fa0aef5e6" providerId="LiveId" clId="{D4E18A6A-E269-4338-9693-4539742B1CEB}" dt="2021-03-17T12:41:27.661" v="2034"/>
          <ac:spMkLst>
            <pc:docMk/>
            <pc:sldMk cId="0" sldId="534"/>
            <ac:spMk id="24578" creationId="{228E8BF5-D06B-4539-B9F5-28EB3548446C}"/>
          </ac:spMkLst>
        </pc:spChg>
        <pc:spChg chg="mod">
          <ac:chgData name="王 欣捷" userId="b965477fa0aef5e6" providerId="LiveId" clId="{D4E18A6A-E269-4338-9693-4539742B1CEB}" dt="2021-03-17T13:42:35.441" v="2773" actId="20577"/>
          <ac:spMkLst>
            <pc:docMk/>
            <pc:sldMk cId="0" sldId="534"/>
            <ac:spMk id="262147" creationId="{4BDC293F-4589-49F1-8754-4C9788657646}"/>
          </ac:spMkLst>
        </pc:spChg>
      </pc:sldChg>
      <pc:sldChg chg="modSp mod">
        <pc:chgData name="王 欣捷" userId="b965477fa0aef5e6" providerId="LiveId" clId="{D4E18A6A-E269-4338-9693-4539742B1CEB}" dt="2021-03-17T15:27:33.413" v="4160"/>
        <pc:sldMkLst>
          <pc:docMk/>
          <pc:sldMk cId="0" sldId="535"/>
        </pc:sldMkLst>
        <pc:spChg chg="mod">
          <ac:chgData name="王 欣捷" userId="b965477fa0aef5e6" providerId="LiveId" clId="{D4E18A6A-E269-4338-9693-4539742B1CEB}" dt="2021-03-17T12:41:30.151" v="2035"/>
          <ac:spMkLst>
            <pc:docMk/>
            <pc:sldMk cId="0" sldId="535"/>
            <ac:spMk id="25602" creationId="{96940300-665B-4288-BE30-F53E57F5317E}"/>
          </ac:spMkLst>
        </pc:spChg>
        <pc:spChg chg="mod">
          <ac:chgData name="王 欣捷" userId="b965477fa0aef5e6" providerId="LiveId" clId="{D4E18A6A-E269-4338-9693-4539742B1CEB}" dt="2021-03-17T15:27:33.413" v="4160"/>
          <ac:spMkLst>
            <pc:docMk/>
            <pc:sldMk cId="0" sldId="535"/>
            <ac:spMk id="25603" creationId="{75B80866-EE5F-4476-83F8-9E9EB3641FBF}"/>
          </ac:spMkLst>
        </pc:spChg>
      </pc:sldChg>
      <pc:sldChg chg="addSp modSp mod modAnim">
        <pc:chgData name="王 欣捷" userId="b965477fa0aef5e6" providerId="LiveId" clId="{D4E18A6A-E269-4338-9693-4539742B1CEB}" dt="2021-03-17T13:54:29.831" v="2960" actId="1076"/>
        <pc:sldMkLst>
          <pc:docMk/>
          <pc:sldMk cId="0" sldId="536"/>
        </pc:sldMkLst>
        <pc:spChg chg="add mod">
          <ac:chgData name="王 欣捷" userId="b965477fa0aef5e6" providerId="LiveId" clId="{D4E18A6A-E269-4338-9693-4539742B1CEB}" dt="2021-03-17T13:54:29.831" v="2960" actId="1076"/>
          <ac:spMkLst>
            <pc:docMk/>
            <pc:sldMk cId="0" sldId="536"/>
            <ac:spMk id="3" creationId="{360291C1-B363-4AF4-A91E-0C2E2BEF1055}"/>
          </ac:spMkLst>
        </pc:spChg>
        <pc:spChg chg="add mod">
          <ac:chgData name="王 欣捷" userId="b965477fa0aef5e6" providerId="LiveId" clId="{D4E18A6A-E269-4338-9693-4539742B1CEB}" dt="2021-03-17T13:52:24.556" v="2936" actId="20577"/>
          <ac:spMkLst>
            <pc:docMk/>
            <pc:sldMk cId="0" sldId="536"/>
            <ac:spMk id="5" creationId="{57EA75D3-63B3-4B4F-AA32-EC179D605FFF}"/>
          </ac:spMkLst>
        </pc:spChg>
        <pc:spChg chg="add mod">
          <ac:chgData name="王 欣捷" userId="b965477fa0aef5e6" providerId="LiveId" clId="{D4E18A6A-E269-4338-9693-4539742B1CEB}" dt="2021-03-17T13:52:29.702" v="2937" actId="1076"/>
          <ac:spMkLst>
            <pc:docMk/>
            <pc:sldMk cId="0" sldId="536"/>
            <ac:spMk id="6" creationId="{17B1B071-18A3-456E-9058-98ACDB07E4A5}"/>
          </ac:spMkLst>
        </pc:spChg>
        <pc:spChg chg="mod">
          <ac:chgData name="王 欣捷" userId="b965477fa0aef5e6" providerId="LiveId" clId="{D4E18A6A-E269-4338-9693-4539742B1CEB}" dt="2021-03-17T13:45:59.335" v="2849" actId="207"/>
          <ac:spMkLst>
            <pc:docMk/>
            <pc:sldMk cId="0" sldId="536"/>
            <ac:spMk id="454659" creationId="{11ECC654-99F6-40B6-A35E-3E6500B4B1C8}"/>
          </ac:spMkLst>
        </pc:spChg>
      </pc:sldChg>
      <pc:sldChg chg="addSp delSp modSp mod addAnim delAnim modAnim">
        <pc:chgData name="王 欣捷" userId="b965477fa0aef5e6" providerId="LiveId" clId="{D4E18A6A-E269-4338-9693-4539742B1CEB}" dt="2021-03-17T14:06:42.322" v="3033" actId="1076"/>
        <pc:sldMkLst>
          <pc:docMk/>
          <pc:sldMk cId="0" sldId="537"/>
        </pc:sldMkLst>
        <pc:spChg chg="add del">
          <ac:chgData name="王 欣捷" userId="b965477fa0aef5e6" providerId="LiveId" clId="{D4E18A6A-E269-4338-9693-4539742B1CEB}" dt="2021-03-17T13:56:18.114" v="2963" actId="22"/>
          <ac:spMkLst>
            <pc:docMk/>
            <pc:sldMk cId="0" sldId="537"/>
            <ac:spMk id="5" creationId="{B401FEE9-2985-4F08-ADD6-6A4F76E90AFE}"/>
          </ac:spMkLst>
        </pc:spChg>
        <pc:spChg chg="add mod">
          <ac:chgData name="王 欣捷" userId="b965477fa0aef5e6" providerId="LiveId" clId="{D4E18A6A-E269-4338-9693-4539742B1CEB}" dt="2021-03-17T14:06:42.322" v="3033" actId="1076"/>
          <ac:spMkLst>
            <pc:docMk/>
            <pc:sldMk cId="0" sldId="537"/>
            <ac:spMk id="6" creationId="{F08F6B13-9F76-41C7-A2B1-6B443E11B7B8}"/>
          </ac:spMkLst>
        </pc:spChg>
        <pc:spChg chg="add mod">
          <ac:chgData name="王 欣捷" userId="b965477fa0aef5e6" providerId="LiveId" clId="{D4E18A6A-E269-4338-9693-4539742B1CEB}" dt="2021-03-17T13:58:09.638" v="3010" actId="1076"/>
          <ac:spMkLst>
            <pc:docMk/>
            <pc:sldMk cId="0" sldId="537"/>
            <ac:spMk id="7" creationId="{2C29F8E7-CB99-4C84-885A-C47609C484DA}"/>
          </ac:spMkLst>
        </pc:spChg>
        <pc:spChg chg="mod">
          <ac:chgData name="王 欣捷" userId="b965477fa0aef5e6" providerId="LiveId" clId="{D4E18A6A-E269-4338-9693-4539742B1CEB}" dt="2021-03-17T13:57:56.402" v="3007" actId="20577"/>
          <ac:spMkLst>
            <pc:docMk/>
            <pc:sldMk cId="0" sldId="537"/>
            <ac:spMk id="455683" creationId="{A56B3F69-3618-49EC-B5D2-E3B06CE5576B}"/>
          </ac:spMkLst>
        </pc:spChg>
      </pc:sldChg>
      <pc:sldChg chg="addSp modSp mod modAnim">
        <pc:chgData name="王 欣捷" userId="b965477fa0aef5e6" providerId="LiveId" clId="{D4E18A6A-E269-4338-9693-4539742B1CEB}" dt="2021-03-17T14:08:18.003" v="3061"/>
        <pc:sldMkLst>
          <pc:docMk/>
          <pc:sldMk cId="0" sldId="538"/>
        </pc:sldMkLst>
        <pc:spChg chg="add mod">
          <ac:chgData name="王 欣捷" userId="b965477fa0aef5e6" providerId="LiveId" clId="{D4E18A6A-E269-4338-9693-4539742B1CEB}" dt="2021-03-17T14:08:12.283" v="3060" actId="1076"/>
          <ac:spMkLst>
            <pc:docMk/>
            <pc:sldMk cId="0" sldId="538"/>
            <ac:spMk id="4" creationId="{5C27C600-ED82-4DD7-87A5-F74545F255FC}"/>
          </ac:spMkLst>
        </pc:spChg>
        <pc:spChg chg="mod">
          <ac:chgData name="王 欣捷" userId="b965477fa0aef5e6" providerId="LiveId" clId="{D4E18A6A-E269-4338-9693-4539742B1CEB}" dt="2021-03-17T14:07:12.470" v="3045" actId="20577"/>
          <ac:spMkLst>
            <pc:docMk/>
            <pc:sldMk cId="0" sldId="538"/>
            <ac:spMk id="456707" creationId="{DE6B961F-70A2-4CD3-8E9B-8F48D4D4629E}"/>
          </ac:spMkLst>
        </pc:spChg>
      </pc:sldChg>
      <pc:sldChg chg="modSp mod">
        <pc:chgData name="王 欣捷" userId="b965477fa0aef5e6" providerId="LiveId" clId="{D4E18A6A-E269-4338-9693-4539742B1CEB}" dt="2021-03-17T14:09:52.577" v="3064" actId="27636"/>
        <pc:sldMkLst>
          <pc:docMk/>
          <pc:sldMk cId="0" sldId="539"/>
        </pc:sldMkLst>
        <pc:spChg chg="mod">
          <ac:chgData name="王 欣捷" userId="b965477fa0aef5e6" providerId="LiveId" clId="{D4E18A6A-E269-4338-9693-4539742B1CEB}" dt="2021-03-17T14:09:52.577" v="3064" actId="27636"/>
          <ac:spMkLst>
            <pc:docMk/>
            <pc:sldMk cId="0" sldId="539"/>
            <ac:spMk id="457731" creationId="{3B59DA3E-7E3A-4D4C-9915-DE22A6449410}"/>
          </ac:spMkLst>
        </pc:spChg>
      </pc:sldChg>
      <pc:sldChg chg="modSp mod">
        <pc:chgData name="王 欣捷" userId="b965477fa0aef5e6" providerId="LiveId" clId="{D4E18A6A-E269-4338-9693-4539742B1CEB}" dt="2021-03-17T14:26:47.189" v="3077" actId="207"/>
        <pc:sldMkLst>
          <pc:docMk/>
          <pc:sldMk cId="0" sldId="541"/>
        </pc:sldMkLst>
        <pc:spChg chg="mod">
          <ac:chgData name="王 欣捷" userId="b965477fa0aef5e6" providerId="LiveId" clId="{D4E18A6A-E269-4338-9693-4539742B1CEB}" dt="2021-03-17T14:26:47.189" v="3077" actId="207"/>
          <ac:spMkLst>
            <pc:docMk/>
            <pc:sldMk cId="0" sldId="541"/>
            <ac:spMk id="31747" creationId="{5357AC81-2657-4007-833F-1787EB46E855}"/>
          </ac:spMkLst>
        </pc:spChg>
      </pc:sldChg>
      <pc:sldChg chg="modSp">
        <pc:chgData name="王 欣捷" userId="b965477fa0aef5e6" providerId="LiveId" clId="{D4E18A6A-E269-4338-9693-4539742B1CEB}" dt="2021-03-17T15:28:23.094" v="4161" actId="2710"/>
        <pc:sldMkLst>
          <pc:docMk/>
          <pc:sldMk cId="0" sldId="543"/>
        </pc:sldMkLst>
        <pc:spChg chg="mod">
          <ac:chgData name="王 欣捷" userId="b965477fa0aef5e6" providerId="LiveId" clId="{D4E18A6A-E269-4338-9693-4539742B1CEB}" dt="2021-03-17T15:28:23.094" v="4161" actId="2710"/>
          <ac:spMkLst>
            <pc:docMk/>
            <pc:sldMk cId="0" sldId="543"/>
            <ac:spMk id="461827" creationId="{91AB2C96-9233-42CA-83D9-7E3A94CA58E2}"/>
          </ac:spMkLst>
        </pc:spChg>
      </pc:sldChg>
      <pc:sldChg chg="addSp delSp modSp mod">
        <pc:chgData name="王 欣捷" userId="b965477fa0aef5e6" providerId="LiveId" clId="{D4E18A6A-E269-4338-9693-4539742B1CEB}" dt="2021-03-17T10:12:05.436" v="95" actId="478"/>
        <pc:sldMkLst>
          <pc:docMk/>
          <pc:sldMk cId="0" sldId="544"/>
        </pc:sldMkLst>
        <pc:spChg chg="add del">
          <ac:chgData name="王 欣捷" userId="b965477fa0aef5e6" providerId="LiveId" clId="{D4E18A6A-E269-4338-9693-4539742B1CEB}" dt="2021-03-17T09:52:54.427" v="48" actId="22"/>
          <ac:spMkLst>
            <pc:docMk/>
            <pc:sldMk cId="0" sldId="544"/>
            <ac:spMk id="5" creationId="{4B4BFC14-52AB-4595-9C96-4E71D8D3E9E3}"/>
          </ac:spMkLst>
        </pc:spChg>
        <pc:spChg chg="add del mod ord">
          <ac:chgData name="王 欣捷" userId="b965477fa0aef5e6" providerId="LiveId" clId="{D4E18A6A-E269-4338-9693-4539742B1CEB}" dt="2021-03-17T10:12:05.436" v="95" actId="478"/>
          <ac:spMkLst>
            <pc:docMk/>
            <pc:sldMk cId="0" sldId="544"/>
            <ac:spMk id="6" creationId="{8945A61C-D625-4CD3-AF0E-2D7967DE7DA4}"/>
          </ac:spMkLst>
        </pc:spChg>
        <pc:spChg chg="add del">
          <ac:chgData name="王 欣捷" userId="b965477fa0aef5e6" providerId="LiveId" clId="{D4E18A6A-E269-4338-9693-4539742B1CEB}" dt="2021-03-17T09:52:55.914" v="50" actId="22"/>
          <ac:spMkLst>
            <pc:docMk/>
            <pc:sldMk cId="0" sldId="544"/>
            <ac:spMk id="7" creationId="{35FCD94C-82FF-45A7-8897-5DCF3E04078C}"/>
          </ac:spMkLst>
        </pc:spChg>
        <pc:spChg chg="add del mod">
          <ac:chgData name="王 欣捷" userId="b965477fa0aef5e6" providerId="LiveId" clId="{D4E18A6A-E269-4338-9693-4539742B1CEB}" dt="2021-03-17T10:12:05.436" v="95" actId="478"/>
          <ac:spMkLst>
            <pc:docMk/>
            <pc:sldMk cId="0" sldId="544"/>
            <ac:spMk id="9" creationId="{C144E67B-2BF5-4E38-B205-23CD261B265F}"/>
          </ac:spMkLst>
        </pc:spChg>
        <pc:spChg chg="add del mod">
          <ac:chgData name="王 欣捷" userId="b965477fa0aef5e6" providerId="LiveId" clId="{D4E18A6A-E269-4338-9693-4539742B1CEB}" dt="2021-03-17T10:12:05.436" v="95" actId="478"/>
          <ac:spMkLst>
            <pc:docMk/>
            <pc:sldMk cId="0" sldId="544"/>
            <ac:spMk id="12" creationId="{C58A3CD4-F490-4056-A079-E48F5B0DF368}"/>
          </ac:spMkLst>
        </pc:spChg>
        <pc:spChg chg="mod">
          <ac:chgData name="王 欣捷" userId="b965477fa0aef5e6" providerId="LiveId" clId="{D4E18A6A-E269-4338-9693-4539742B1CEB}" dt="2021-03-17T09:52:19.516" v="46"/>
          <ac:spMkLst>
            <pc:docMk/>
            <pc:sldMk cId="0" sldId="544"/>
            <ac:spMk id="7171" creationId="{9DD38DE1-F14D-4778-8FDC-9AB0BF740820}"/>
          </ac:spMkLst>
        </pc:spChg>
      </pc:sldChg>
      <pc:sldChg chg="modSp mod">
        <pc:chgData name="王 欣捷" userId="b965477fa0aef5e6" providerId="LiveId" clId="{D4E18A6A-E269-4338-9693-4539742B1CEB}" dt="2021-03-17T10:12:31.145" v="105" actId="20577"/>
        <pc:sldMkLst>
          <pc:docMk/>
          <pc:sldMk cId="0" sldId="546"/>
        </pc:sldMkLst>
        <pc:spChg chg="mod">
          <ac:chgData name="王 欣捷" userId="b965477fa0aef5e6" providerId="LiveId" clId="{D4E18A6A-E269-4338-9693-4539742B1CEB}" dt="2021-03-17T10:12:31.145" v="105" actId="20577"/>
          <ac:spMkLst>
            <pc:docMk/>
            <pc:sldMk cId="0" sldId="546"/>
            <ac:spMk id="9219" creationId="{6AA51883-40F9-478A-9A1A-81A5D38634B7}"/>
          </ac:spMkLst>
        </pc:spChg>
      </pc:sldChg>
      <pc:sldChg chg="addSp modSp mod">
        <pc:chgData name="王 欣捷" userId="b965477fa0aef5e6" providerId="LiveId" clId="{D4E18A6A-E269-4338-9693-4539742B1CEB}" dt="2021-03-17T10:15:13.109" v="133" actId="20577"/>
        <pc:sldMkLst>
          <pc:docMk/>
          <pc:sldMk cId="0" sldId="547"/>
        </pc:sldMkLst>
        <pc:spChg chg="add mod">
          <ac:chgData name="王 欣捷" userId="b965477fa0aef5e6" providerId="LiveId" clId="{D4E18A6A-E269-4338-9693-4539742B1CEB}" dt="2021-03-17T10:15:13.109" v="133" actId="20577"/>
          <ac:spMkLst>
            <pc:docMk/>
            <pc:sldMk cId="0" sldId="547"/>
            <ac:spMk id="4" creationId="{4BCA7CE4-8DFA-4109-BE38-2AAC6347FB4B}"/>
          </ac:spMkLst>
        </pc:spChg>
        <pc:spChg chg="mod">
          <ac:chgData name="王 欣捷" userId="b965477fa0aef5e6" providerId="LiveId" clId="{D4E18A6A-E269-4338-9693-4539742B1CEB}" dt="2021-03-17T10:13:30.159" v="109" actId="20577"/>
          <ac:spMkLst>
            <pc:docMk/>
            <pc:sldMk cId="0" sldId="547"/>
            <ac:spMk id="10243" creationId="{28F50CA1-F17F-47BD-8664-4393AD1DEB3C}"/>
          </ac:spMkLst>
        </pc:spChg>
      </pc:sldChg>
      <pc:sldChg chg="addSp delSp modSp mod modClrScheme chgLayout">
        <pc:chgData name="王 欣捷" userId="b965477fa0aef5e6" providerId="LiveId" clId="{D4E18A6A-E269-4338-9693-4539742B1CEB}" dt="2021-03-17T11:11:01.068" v="553" actId="164"/>
        <pc:sldMkLst>
          <pc:docMk/>
          <pc:sldMk cId="0" sldId="548"/>
        </pc:sldMkLst>
        <pc:spChg chg="add mod">
          <ac:chgData name="王 欣捷" userId="b965477fa0aef5e6" providerId="LiveId" clId="{D4E18A6A-E269-4338-9693-4539742B1CEB}" dt="2021-03-17T10:15:18.311" v="135" actId="20577"/>
          <ac:spMkLst>
            <pc:docMk/>
            <pc:sldMk cId="0" sldId="548"/>
            <ac:spMk id="85" creationId="{1DD73AF0-90D7-4EE3-8197-2B23B7407801}"/>
          </ac:spMkLst>
        </pc:spChg>
        <pc:spChg chg="mod ord">
          <ac:chgData name="王 欣捷" userId="b965477fa0aef5e6" providerId="LiveId" clId="{D4E18A6A-E269-4338-9693-4539742B1CEB}" dt="2021-03-17T10:14:19.690" v="123" actId="700"/>
          <ac:spMkLst>
            <pc:docMk/>
            <pc:sldMk cId="0" sldId="548"/>
            <ac:spMk id="11266" creationId="{0276078A-F862-41E1-8182-09951ABFD5FC}"/>
          </ac:spMkLst>
        </pc:spChg>
        <pc:spChg chg="del">
          <ac:chgData name="王 欣捷" userId="b965477fa0aef5e6" providerId="LiveId" clId="{D4E18A6A-E269-4338-9693-4539742B1CEB}" dt="2021-03-17T10:14:17.590" v="122" actId="700"/>
          <ac:spMkLst>
            <pc:docMk/>
            <pc:sldMk cId="0" sldId="548"/>
            <ac:spMk id="11267" creationId="{1377D5FC-14F6-414D-8751-AD8C17E7A571}"/>
          </ac:spMkLst>
        </pc:spChg>
        <pc:spChg chg="del">
          <ac:chgData name="王 欣捷" userId="b965477fa0aef5e6" providerId="LiveId" clId="{D4E18A6A-E269-4338-9693-4539742B1CEB}" dt="2021-03-17T10:14:10.400" v="121" actId="478"/>
          <ac:spMkLst>
            <pc:docMk/>
            <pc:sldMk cId="0" sldId="548"/>
            <ac:spMk id="11269" creationId="{060C9098-B0B5-4230-8EA7-C5C96AC2D027}"/>
          </ac:spMkLst>
        </pc:spChg>
        <pc:spChg chg="mod topLvl">
          <ac:chgData name="王 欣捷" userId="b965477fa0aef5e6" providerId="LiveId" clId="{D4E18A6A-E269-4338-9693-4539742B1CEB}" dt="2021-03-17T11:11:01.068" v="553" actId="164"/>
          <ac:spMkLst>
            <pc:docMk/>
            <pc:sldMk cId="0" sldId="548"/>
            <ac:spMk id="11270" creationId="{9FB50F77-FAC0-47E5-81B1-90C2B59F7F34}"/>
          </ac:spMkLst>
        </pc:spChg>
        <pc:spChg chg="mod topLvl">
          <ac:chgData name="王 欣捷" userId="b965477fa0aef5e6" providerId="LiveId" clId="{D4E18A6A-E269-4338-9693-4539742B1CEB}" dt="2021-03-17T11:11:01.068" v="553" actId="164"/>
          <ac:spMkLst>
            <pc:docMk/>
            <pc:sldMk cId="0" sldId="548"/>
            <ac:spMk id="11271" creationId="{5FCF3508-29F9-433F-85BC-61ADC01B9EA3}"/>
          </ac:spMkLst>
        </pc:spChg>
        <pc:spChg chg="mod topLvl">
          <ac:chgData name="王 欣捷" userId="b965477fa0aef5e6" providerId="LiveId" clId="{D4E18A6A-E269-4338-9693-4539742B1CEB}" dt="2021-03-17T11:11:01.068" v="553" actId="164"/>
          <ac:spMkLst>
            <pc:docMk/>
            <pc:sldMk cId="0" sldId="548"/>
            <ac:spMk id="11272" creationId="{2815AE4D-4AE3-4347-99D4-36C718C93ADE}"/>
          </ac:spMkLst>
        </pc:spChg>
        <pc:spChg chg="mod topLvl">
          <ac:chgData name="王 欣捷" userId="b965477fa0aef5e6" providerId="LiveId" clId="{D4E18A6A-E269-4338-9693-4539742B1CEB}" dt="2021-03-17T11:11:01.068" v="553" actId="164"/>
          <ac:spMkLst>
            <pc:docMk/>
            <pc:sldMk cId="0" sldId="548"/>
            <ac:spMk id="11273" creationId="{B043CE16-79AE-4D8C-AF56-7B1757AF67C5}"/>
          </ac:spMkLst>
        </pc:spChg>
        <pc:spChg chg="mod topLvl">
          <ac:chgData name="王 欣捷" userId="b965477fa0aef5e6" providerId="LiveId" clId="{D4E18A6A-E269-4338-9693-4539742B1CEB}" dt="2021-03-17T11:11:01.068" v="553" actId="164"/>
          <ac:spMkLst>
            <pc:docMk/>
            <pc:sldMk cId="0" sldId="548"/>
            <ac:spMk id="11274" creationId="{EE7BC7AA-3FAB-46C1-AFBA-408AE8D19FD9}"/>
          </ac:spMkLst>
        </pc:spChg>
        <pc:spChg chg="mod topLvl">
          <ac:chgData name="王 欣捷" userId="b965477fa0aef5e6" providerId="LiveId" clId="{D4E18A6A-E269-4338-9693-4539742B1CEB}" dt="2021-03-17T11:11:01.068" v="553" actId="164"/>
          <ac:spMkLst>
            <pc:docMk/>
            <pc:sldMk cId="0" sldId="548"/>
            <ac:spMk id="11275" creationId="{D8A304C6-39B6-482B-8799-46032F4D0576}"/>
          </ac:spMkLst>
        </pc:spChg>
        <pc:spChg chg="mod topLvl">
          <ac:chgData name="王 欣捷" userId="b965477fa0aef5e6" providerId="LiveId" clId="{D4E18A6A-E269-4338-9693-4539742B1CEB}" dt="2021-03-17T11:11:01.068" v="553" actId="164"/>
          <ac:spMkLst>
            <pc:docMk/>
            <pc:sldMk cId="0" sldId="548"/>
            <ac:spMk id="11276" creationId="{149C1688-F8E5-4502-ADA3-B306FC82026F}"/>
          </ac:spMkLst>
        </pc:spChg>
        <pc:spChg chg="mod topLvl">
          <ac:chgData name="王 欣捷" userId="b965477fa0aef5e6" providerId="LiveId" clId="{D4E18A6A-E269-4338-9693-4539742B1CEB}" dt="2021-03-17T11:11:01.068" v="553" actId="164"/>
          <ac:spMkLst>
            <pc:docMk/>
            <pc:sldMk cId="0" sldId="548"/>
            <ac:spMk id="11277" creationId="{29EB477B-EB64-4410-8B50-B9F55F88065E}"/>
          </ac:spMkLst>
        </pc:spChg>
        <pc:spChg chg="mod topLvl">
          <ac:chgData name="王 欣捷" userId="b965477fa0aef5e6" providerId="LiveId" clId="{D4E18A6A-E269-4338-9693-4539742B1CEB}" dt="2021-03-17T11:11:01.068" v="553" actId="164"/>
          <ac:spMkLst>
            <pc:docMk/>
            <pc:sldMk cId="0" sldId="548"/>
            <ac:spMk id="11278" creationId="{7479F94C-CF87-4484-A487-DDDED31677D8}"/>
          </ac:spMkLst>
        </pc:spChg>
        <pc:spChg chg="mod topLvl">
          <ac:chgData name="王 欣捷" userId="b965477fa0aef5e6" providerId="LiveId" clId="{D4E18A6A-E269-4338-9693-4539742B1CEB}" dt="2021-03-17T11:11:01.068" v="553" actId="164"/>
          <ac:spMkLst>
            <pc:docMk/>
            <pc:sldMk cId="0" sldId="548"/>
            <ac:spMk id="11279" creationId="{663FB0E1-A667-489F-8CC8-BE46D72FBC79}"/>
          </ac:spMkLst>
        </pc:spChg>
        <pc:spChg chg="mod topLvl">
          <ac:chgData name="王 欣捷" userId="b965477fa0aef5e6" providerId="LiveId" clId="{D4E18A6A-E269-4338-9693-4539742B1CEB}" dt="2021-03-17T11:11:01.068" v="553" actId="164"/>
          <ac:spMkLst>
            <pc:docMk/>
            <pc:sldMk cId="0" sldId="548"/>
            <ac:spMk id="11280" creationId="{DC94B005-95A3-4123-9FFE-74C5DEE85AD2}"/>
          </ac:spMkLst>
        </pc:spChg>
        <pc:spChg chg="mod topLvl">
          <ac:chgData name="王 欣捷" userId="b965477fa0aef5e6" providerId="LiveId" clId="{D4E18A6A-E269-4338-9693-4539742B1CEB}" dt="2021-03-17T11:11:01.068" v="553" actId="164"/>
          <ac:spMkLst>
            <pc:docMk/>
            <pc:sldMk cId="0" sldId="548"/>
            <ac:spMk id="11281" creationId="{E32A6872-770B-4AC7-A336-1240A9C7AF5A}"/>
          </ac:spMkLst>
        </pc:spChg>
        <pc:spChg chg="mod topLvl">
          <ac:chgData name="王 欣捷" userId="b965477fa0aef5e6" providerId="LiveId" clId="{D4E18A6A-E269-4338-9693-4539742B1CEB}" dt="2021-03-17T11:11:01.068" v="553" actId="164"/>
          <ac:spMkLst>
            <pc:docMk/>
            <pc:sldMk cId="0" sldId="548"/>
            <ac:spMk id="11282" creationId="{287A7661-6F36-4BEB-AF67-81B5210548FE}"/>
          </ac:spMkLst>
        </pc:spChg>
        <pc:spChg chg="mod topLvl">
          <ac:chgData name="王 欣捷" userId="b965477fa0aef5e6" providerId="LiveId" clId="{D4E18A6A-E269-4338-9693-4539742B1CEB}" dt="2021-03-17T11:11:01.068" v="553" actId="164"/>
          <ac:spMkLst>
            <pc:docMk/>
            <pc:sldMk cId="0" sldId="548"/>
            <ac:spMk id="11283" creationId="{67ED2EF8-9F87-4570-97E1-81EFDC9A4AD4}"/>
          </ac:spMkLst>
        </pc:spChg>
        <pc:spChg chg="mod topLvl">
          <ac:chgData name="王 欣捷" userId="b965477fa0aef5e6" providerId="LiveId" clId="{D4E18A6A-E269-4338-9693-4539742B1CEB}" dt="2021-03-17T11:11:01.068" v="553" actId="164"/>
          <ac:spMkLst>
            <pc:docMk/>
            <pc:sldMk cId="0" sldId="548"/>
            <ac:spMk id="11284" creationId="{5EA5450A-3826-4499-816B-5D474FC4E708}"/>
          </ac:spMkLst>
        </pc:spChg>
        <pc:spChg chg="mod topLvl">
          <ac:chgData name="王 欣捷" userId="b965477fa0aef5e6" providerId="LiveId" clId="{D4E18A6A-E269-4338-9693-4539742B1CEB}" dt="2021-03-17T11:11:01.068" v="553" actId="164"/>
          <ac:spMkLst>
            <pc:docMk/>
            <pc:sldMk cId="0" sldId="548"/>
            <ac:spMk id="11285" creationId="{5B5270BB-DD0E-4AB7-B02D-75673D93FC0C}"/>
          </ac:spMkLst>
        </pc:spChg>
        <pc:spChg chg="mod topLvl">
          <ac:chgData name="王 欣捷" userId="b965477fa0aef5e6" providerId="LiveId" clId="{D4E18A6A-E269-4338-9693-4539742B1CEB}" dt="2021-03-17T11:11:01.068" v="553" actId="164"/>
          <ac:spMkLst>
            <pc:docMk/>
            <pc:sldMk cId="0" sldId="548"/>
            <ac:spMk id="11286" creationId="{691C2CE6-B662-44CD-92B0-FA4B018D00DA}"/>
          </ac:spMkLst>
        </pc:spChg>
        <pc:spChg chg="mod topLvl">
          <ac:chgData name="王 欣捷" userId="b965477fa0aef5e6" providerId="LiveId" clId="{D4E18A6A-E269-4338-9693-4539742B1CEB}" dt="2021-03-17T11:11:01.068" v="553" actId="164"/>
          <ac:spMkLst>
            <pc:docMk/>
            <pc:sldMk cId="0" sldId="548"/>
            <ac:spMk id="11287" creationId="{F2AE3862-DD33-4D04-82B1-3A0D3CEF405B}"/>
          </ac:spMkLst>
        </pc:spChg>
        <pc:spChg chg="mod topLvl">
          <ac:chgData name="王 欣捷" userId="b965477fa0aef5e6" providerId="LiveId" clId="{D4E18A6A-E269-4338-9693-4539742B1CEB}" dt="2021-03-17T11:11:01.068" v="553" actId="164"/>
          <ac:spMkLst>
            <pc:docMk/>
            <pc:sldMk cId="0" sldId="548"/>
            <ac:spMk id="11288" creationId="{F9E6C30E-F0B0-45AD-B47D-339B57E64D73}"/>
          </ac:spMkLst>
        </pc:spChg>
        <pc:spChg chg="mod topLvl">
          <ac:chgData name="王 欣捷" userId="b965477fa0aef5e6" providerId="LiveId" clId="{D4E18A6A-E269-4338-9693-4539742B1CEB}" dt="2021-03-17T11:11:01.068" v="553" actId="164"/>
          <ac:spMkLst>
            <pc:docMk/>
            <pc:sldMk cId="0" sldId="548"/>
            <ac:spMk id="11289" creationId="{A8BF3F46-15A2-408D-BAB1-50B898A306BA}"/>
          </ac:spMkLst>
        </pc:spChg>
        <pc:spChg chg="mod topLvl">
          <ac:chgData name="王 欣捷" userId="b965477fa0aef5e6" providerId="LiveId" clId="{D4E18A6A-E269-4338-9693-4539742B1CEB}" dt="2021-03-17T11:11:01.068" v="553" actId="164"/>
          <ac:spMkLst>
            <pc:docMk/>
            <pc:sldMk cId="0" sldId="548"/>
            <ac:spMk id="11290" creationId="{EEFAB932-F3DE-4ADF-ACE1-D03608F21BE4}"/>
          </ac:spMkLst>
        </pc:spChg>
        <pc:spChg chg="mod topLvl">
          <ac:chgData name="王 欣捷" userId="b965477fa0aef5e6" providerId="LiveId" clId="{D4E18A6A-E269-4338-9693-4539742B1CEB}" dt="2021-03-17T11:11:01.068" v="553" actId="164"/>
          <ac:spMkLst>
            <pc:docMk/>
            <pc:sldMk cId="0" sldId="548"/>
            <ac:spMk id="11291" creationId="{AFAC1774-99DA-42A8-8876-3CD482C2A88A}"/>
          </ac:spMkLst>
        </pc:spChg>
        <pc:spChg chg="mod topLvl">
          <ac:chgData name="王 欣捷" userId="b965477fa0aef5e6" providerId="LiveId" clId="{D4E18A6A-E269-4338-9693-4539742B1CEB}" dt="2021-03-17T11:11:01.068" v="553" actId="164"/>
          <ac:spMkLst>
            <pc:docMk/>
            <pc:sldMk cId="0" sldId="548"/>
            <ac:spMk id="11292" creationId="{43C3B8C7-7926-47EB-B73A-69C159C28FDA}"/>
          </ac:spMkLst>
        </pc:spChg>
        <pc:spChg chg="mod topLvl">
          <ac:chgData name="王 欣捷" userId="b965477fa0aef5e6" providerId="LiveId" clId="{D4E18A6A-E269-4338-9693-4539742B1CEB}" dt="2021-03-17T11:11:01.068" v="553" actId="164"/>
          <ac:spMkLst>
            <pc:docMk/>
            <pc:sldMk cId="0" sldId="548"/>
            <ac:spMk id="11293" creationId="{C82EE1E6-3849-4AEE-99DA-775E83DAFD9E}"/>
          </ac:spMkLst>
        </pc:spChg>
        <pc:spChg chg="mod topLvl">
          <ac:chgData name="王 欣捷" userId="b965477fa0aef5e6" providerId="LiveId" clId="{D4E18A6A-E269-4338-9693-4539742B1CEB}" dt="2021-03-17T11:11:01.068" v="553" actId="164"/>
          <ac:spMkLst>
            <pc:docMk/>
            <pc:sldMk cId="0" sldId="548"/>
            <ac:spMk id="11294" creationId="{E48B004D-3CA7-4B20-85E6-1A4BCEBC49E6}"/>
          </ac:spMkLst>
        </pc:spChg>
        <pc:spChg chg="mod topLvl">
          <ac:chgData name="王 欣捷" userId="b965477fa0aef5e6" providerId="LiveId" clId="{D4E18A6A-E269-4338-9693-4539742B1CEB}" dt="2021-03-17T11:11:01.068" v="553" actId="164"/>
          <ac:spMkLst>
            <pc:docMk/>
            <pc:sldMk cId="0" sldId="548"/>
            <ac:spMk id="11295" creationId="{ED59C033-F56D-4F8B-8E48-93AE7C242EC7}"/>
          </ac:spMkLst>
        </pc:spChg>
        <pc:spChg chg="mod topLvl">
          <ac:chgData name="王 欣捷" userId="b965477fa0aef5e6" providerId="LiveId" clId="{D4E18A6A-E269-4338-9693-4539742B1CEB}" dt="2021-03-17T11:11:01.068" v="553" actId="164"/>
          <ac:spMkLst>
            <pc:docMk/>
            <pc:sldMk cId="0" sldId="548"/>
            <ac:spMk id="11296" creationId="{E8712546-A319-41ED-AD82-6A79BEE538C1}"/>
          </ac:spMkLst>
        </pc:spChg>
        <pc:spChg chg="mod topLvl">
          <ac:chgData name="王 欣捷" userId="b965477fa0aef5e6" providerId="LiveId" clId="{D4E18A6A-E269-4338-9693-4539742B1CEB}" dt="2021-03-17T11:11:01.068" v="553" actId="164"/>
          <ac:spMkLst>
            <pc:docMk/>
            <pc:sldMk cId="0" sldId="548"/>
            <ac:spMk id="11297" creationId="{3134DA9E-4CAF-4F35-A89A-DECE9C9C0B7E}"/>
          </ac:spMkLst>
        </pc:spChg>
        <pc:spChg chg="mod topLvl">
          <ac:chgData name="王 欣捷" userId="b965477fa0aef5e6" providerId="LiveId" clId="{D4E18A6A-E269-4338-9693-4539742B1CEB}" dt="2021-03-17T11:11:01.068" v="553" actId="164"/>
          <ac:spMkLst>
            <pc:docMk/>
            <pc:sldMk cId="0" sldId="548"/>
            <ac:spMk id="11298" creationId="{9A79927A-AE76-4941-A084-6DD5F3D45BFB}"/>
          </ac:spMkLst>
        </pc:spChg>
        <pc:spChg chg="mod topLvl">
          <ac:chgData name="王 欣捷" userId="b965477fa0aef5e6" providerId="LiveId" clId="{D4E18A6A-E269-4338-9693-4539742B1CEB}" dt="2021-03-17T11:11:01.068" v="553" actId="164"/>
          <ac:spMkLst>
            <pc:docMk/>
            <pc:sldMk cId="0" sldId="548"/>
            <ac:spMk id="11299" creationId="{9C22196B-6528-44C7-BAE9-9A60986D8498}"/>
          </ac:spMkLst>
        </pc:spChg>
        <pc:spChg chg="mod topLvl">
          <ac:chgData name="王 欣捷" userId="b965477fa0aef5e6" providerId="LiveId" clId="{D4E18A6A-E269-4338-9693-4539742B1CEB}" dt="2021-03-17T11:11:01.068" v="553" actId="164"/>
          <ac:spMkLst>
            <pc:docMk/>
            <pc:sldMk cId="0" sldId="548"/>
            <ac:spMk id="11300" creationId="{A7831F9B-B7AE-4B6F-8705-150F5127920F}"/>
          </ac:spMkLst>
        </pc:spChg>
        <pc:spChg chg="mod topLvl">
          <ac:chgData name="王 欣捷" userId="b965477fa0aef5e6" providerId="LiveId" clId="{D4E18A6A-E269-4338-9693-4539742B1CEB}" dt="2021-03-17T11:11:01.068" v="553" actId="164"/>
          <ac:spMkLst>
            <pc:docMk/>
            <pc:sldMk cId="0" sldId="548"/>
            <ac:spMk id="11301" creationId="{FEE1EE64-E4C0-474E-A154-58099E4E4336}"/>
          </ac:spMkLst>
        </pc:spChg>
        <pc:spChg chg="mod topLvl">
          <ac:chgData name="王 欣捷" userId="b965477fa0aef5e6" providerId="LiveId" clId="{D4E18A6A-E269-4338-9693-4539742B1CEB}" dt="2021-03-17T11:11:01.068" v="553" actId="164"/>
          <ac:spMkLst>
            <pc:docMk/>
            <pc:sldMk cId="0" sldId="548"/>
            <ac:spMk id="11302" creationId="{1C8D9341-1EEF-4FAE-8128-59F954EBBDED}"/>
          </ac:spMkLst>
        </pc:spChg>
        <pc:spChg chg="mod topLvl">
          <ac:chgData name="王 欣捷" userId="b965477fa0aef5e6" providerId="LiveId" clId="{D4E18A6A-E269-4338-9693-4539742B1CEB}" dt="2021-03-17T11:11:01.068" v="553" actId="164"/>
          <ac:spMkLst>
            <pc:docMk/>
            <pc:sldMk cId="0" sldId="548"/>
            <ac:spMk id="11303" creationId="{01E84E91-3076-498C-825F-A4FE7B04055F}"/>
          </ac:spMkLst>
        </pc:spChg>
        <pc:spChg chg="mod topLvl">
          <ac:chgData name="王 欣捷" userId="b965477fa0aef5e6" providerId="LiveId" clId="{D4E18A6A-E269-4338-9693-4539742B1CEB}" dt="2021-03-17T11:11:01.068" v="553" actId="164"/>
          <ac:spMkLst>
            <pc:docMk/>
            <pc:sldMk cId="0" sldId="548"/>
            <ac:spMk id="11304" creationId="{92CD31F9-0611-40F0-9AF2-3F2BA1165D86}"/>
          </ac:spMkLst>
        </pc:spChg>
        <pc:spChg chg="mod topLvl">
          <ac:chgData name="王 欣捷" userId="b965477fa0aef5e6" providerId="LiveId" clId="{D4E18A6A-E269-4338-9693-4539742B1CEB}" dt="2021-03-17T11:11:01.068" v="553" actId="164"/>
          <ac:spMkLst>
            <pc:docMk/>
            <pc:sldMk cId="0" sldId="548"/>
            <ac:spMk id="11305" creationId="{63E578FD-AF12-453A-B6B5-F3C9B989ED6B}"/>
          </ac:spMkLst>
        </pc:spChg>
        <pc:spChg chg="mod topLvl">
          <ac:chgData name="王 欣捷" userId="b965477fa0aef5e6" providerId="LiveId" clId="{D4E18A6A-E269-4338-9693-4539742B1CEB}" dt="2021-03-17T11:11:01.068" v="553" actId="164"/>
          <ac:spMkLst>
            <pc:docMk/>
            <pc:sldMk cId="0" sldId="548"/>
            <ac:spMk id="11306" creationId="{6618FED2-D7E6-4E4F-8F77-4C6C02B3254F}"/>
          </ac:spMkLst>
        </pc:spChg>
        <pc:spChg chg="mod topLvl">
          <ac:chgData name="王 欣捷" userId="b965477fa0aef5e6" providerId="LiveId" clId="{D4E18A6A-E269-4338-9693-4539742B1CEB}" dt="2021-03-17T11:11:01.068" v="553" actId="164"/>
          <ac:spMkLst>
            <pc:docMk/>
            <pc:sldMk cId="0" sldId="548"/>
            <ac:spMk id="11307" creationId="{981BE47A-5D98-4113-A577-D73171F9E356}"/>
          </ac:spMkLst>
        </pc:spChg>
        <pc:spChg chg="mod topLvl">
          <ac:chgData name="王 欣捷" userId="b965477fa0aef5e6" providerId="LiveId" clId="{D4E18A6A-E269-4338-9693-4539742B1CEB}" dt="2021-03-17T11:11:01.068" v="553" actId="164"/>
          <ac:spMkLst>
            <pc:docMk/>
            <pc:sldMk cId="0" sldId="548"/>
            <ac:spMk id="11308" creationId="{3620544D-677E-463E-83CE-47B9C4804EE3}"/>
          </ac:spMkLst>
        </pc:spChg>
        <pc:spChg chg="mod topLvl">
          <ac:chgData name="王 欣捷" userId="b965477fa0aef5e6" providerId="LiveId" clId="{D4E18A6A-E269-4338-9693-4539742B1CEB}" dt="2021-03-17T11:11:01.068" v="553" actId="164"/>
          <ac:spMkLst>
            <pc:docMk/>
            <pc:sldMk cId="0" sldId="548"/>
            <ac:spMk id="11309" creationId="{05425CB1-39C3-46BC-B2E7-9F41795101A0}"/>
          </ac:spMkLst>
        </pc:spChg>
        <pc:spChg chg="mod topLvl">
          <ac:chgData name="王 欣捷" userId="b965477fa0aef5e6" providerId="LiveId" clId="{D4E18A6A-E269-4338-9693-4539742B1CEB}" dt="2021-03-17T11:11:01.068" v="553" actId="164"/>
          <ac:spMkLst>
            <pc:docMk/>
            <pc:sldMk cId="0" sldId="548"/>
            <ac:spMk id="11310" creationId="{964DB022-59E5-4FF0-AA7F-5B533979690B}"/>
          </ac:spMkLst>
        </pc:spChg>
        <pc:spChg chg="mod topLvl">
          <ac:chgData name="王 欣捷" userId="b965477fa0aef5e6" providerId="LiveId" clId="{D4E18A6A-E269-4338-9693-4539742B1CEB}" dt="2021-03-17T11:11:01.068" v="553" actId="164"/>
          <ac:spMkLst>
            <pc:docMk/>
            <pc:sldMk cId="0" sldId="548"/>
            <ac:spMk id="11311" creationId="{741A1BC0-5754-449A-9416-A10682E60684}"/>
          </ac:spMkLst>
        </pc:spChg>
        <pc:spChg chg="mod topLvl">
          <ac:chgData name="王 欣捷" userId="b965477fa0aef5e6" providerId="LiveId" clId="{D4E18A6A-E269-4338-9693-4539742B1CEB}" dt="2021-03-17T11:11:01.068" v="553" actId="164"/>
          <ac:spMkLst>
            <pc:docMk/>
            <pc:sldMk cId="0" sldId="548"/>
            <ac:spMk id="11312" creationId="{0E8318B7-0BB7-458F-8CA1-16D341D9AF35}"/>
          </ac:spMkLst>
        </pc:spChg>
        <pc:spChg chg="mod topLvl">
          <ac:chgData name="王 欣捷" userId="b965477fa0aef5e6" providerId="LiveId" clId="{D4E18A6A-E269-4338-9693-4539742B1CEB}" dt="2021-03-17T11:11:01.068" v="553" actId="164"/>
          <ac:spMkLst>
            <pc:docMk/>
            <pc:sldMk cId="0" sldId="548"/>
            <ac:spMk id="11313" creationId="{5FBE38FC-C925-4B98-9AA8-F69437564DE2}"/>
          </ac:spMkLst>
        </pc:spChg>
        <pc:spChg chg="mod topLvl">
          <ac:chgData name="王 欣捷" userId="b965477fa0aef5e6" providerId="LiveId" clId="{D4E18A6A-E269-4338-9693-4539742B1CEB}" dt="2021-03-17T11:11:01.068" v="553" actId="164"/>
          <ac:spMkLst>
            <pc:docMk/>
            <pc:sldMk cId="0" sldId="548"/>
            <ac:spMk id="11314" creationId="{963384CA-1118-48B6-82B8-653F01EBB492}"/>
          </ac:spMkLst>
        </pc:spChg>
        <pc:spChg chg="mod topLvl">
          <ac:chgData name="王 欣捷" userId="b965477fa0aef5e6" providerId="LiveId" clId="{D4E18A6A-E269-4338-9693-4539742B1CEB}" dt="2021-03-17T11:11:01.068" v="553" actId="164"/>
          <ac:spMkLst>
            <pc:docMk/>
            <pc:sldMk cId="0" sldId="548"/>
            <ac:spMk id="11315" creationId="{918D959D-F48E-4CB1-B604-7FA0D3B3765A}"/>
          </ac:spMkLst>
        </pc:spChg>
        <pc:spChg chg="mod topLvl">
          <ac:chgData name="王 欣捷" userId="b965477fa0aef5e6" providerId="LiveId" clId="{D4E18A6A-E269-4338-9693-4539742B1CEB}" dt="2021-03-17T11:11:01.068" v="553" actId="164"/>
          <ac:spMkLst>
            <pc:docMk/>
            <pc:sldMk cId="0" sldId="548"/>
            <ac:spMk id="11316" creationId="{5A6F9D89-FB78-430D-B96E-A47DF3EDEF03}"/>
          </ac:spMkLst>
        </pc:spChg>
        <pc:spChg chg="mod topLvl">
          <ac:chgData name="王 欣捷" userId="b965477fa0aef5e6" providerId="LiveId" clId="{D4E18A6A-E269-4338-9693-4539742B1CEB}" dt="2021-03-17T11:11:01.068" v="553" actId="164"/>
          <ac:spMkLst>
            <pc:docMk/>
            <pc:sldMk cId="0" sldId="548"/>
            <ac:spMk id="11317" creationId="{708DF492-95DA-42A7-A6BE-66F591677DA6}"/>
          </ac:spMkLst>
        </pc:spChg>
        <pc:spChg chg="mod topLvl">
          <ac:chgData name="王 欣捷" userId="b965477fa0aef5e6" providerId="LiveId" clId="{D4E18A6A-E269-4338-9693-4539742B1CEB}" dt="2021-03-17T11:11:01.068" v="553" actId="164"/>
          <ac:spMkLst>
            <pc:docMk/>
            <pc:sldMk cId="0" sldId="548"/>
            <ac:spMk id="11318" creationId="{CD09F915-00B7-4F0D-9E20-C5CCA4F1C749}"/>
          </ac:spMkLst>
        </pc:spChg>
        <pc:spChg chg="mod topLvl">
          <ac:chgData name="王 欣捷" userId="b965477fa0aef5e6" providerId="LiveId" clId="{D4E18A6A-E269-4338-9693-4539742B1CEB}" dt="2021-03-17T11:11:01.068" v="553" actId="164"/>
          <ac:spMkLst>
            <pc:docMk/>
            <pc:sldMk cId="0" sldId="548"/>
            <ac:spMk id="11319" creationId="{497D19F1-6345-457C-9D47-7780F6C2E897}"/>
          </ac:spMkLst>
        </pc:spChg>
        <pc:spChg chg="mod topLvl">
          <ac:chgData name="王 欣捷" userId="b965477fa0aef5e6" providerId="LiveId" clId="{D4E18A6A-E269-4338-9693-4539742B1CEB}" dt="2021-03-17T11:11:01.068" v="553" actId="164"/>
          <ac:spMkLst>
            <pc:docMk/>
            <pc:sldMk cId="0" sldId="548"/>
            <ac:spMk id="11320" creationId="{73EAD9DF-5BA5-46E3-8440-D1D806E79149}"/>
          </ac:spMkLst>
        </pc:spChg>
        <pc:spChg chg="mod topLvl">
          <ac:chgData name="王 欣捷" userId="b965477fa0aef5e6" providerId="LiveId" clId="{D4E18A6A-E269-4338-9693-4539742B1CEB}" dt="2021-03-17T11:11:01.068" v="553" actId="164"/>
          <ac:spMkLst>
            <pc:docMk/>
            <pc:sldMk cId="0" sldId="548"/>
            <ac:spMk id="11321" creationId="{C61767F2-D9D1-48C0-B326-9898EBF5578A}"/>
          </ac:spMkLst>
        </pc:spChg>
        <pc:spChg chg="mod topLvl">
          <ac:chgData name="王 欣捷" userId="b965477fa0aef5e6" providerId="LiveId" clId="{D4E18A6A-E269-4338-9693-4539742B1CEB}" dt="2021-03-17T11:11:01.068" v="553" actId="164"/>
          <ac:spMkLst>
            <pc:docMk/>
            <pc:sldMk cId="0" sldId="548"/>
            <ac:spMk id="11322" creationId="{17F38F49-E902-4E06-8B18-A7557CA4A388}"/>
          </ac:spMkLst>
        </pc:spChg>
        <pc:spChg chg="mod topLvl">
          <ac:chgData name="王 欣捷" userId="b965477fa0aef5e6" providerId="LiveId" clId="{D4E18A6A-E269-4338-9693-4539742B1CEB}" dt="2021-03-17T11:11:01.068" v="553" actId="164"/>
          <ac:spMkLst>
            <pc:docMk/>
            <pc:sldMk cId="0" sldId="548"/>
            <ac:spMk id="11323" creationId="{EAB68AB1-FDEF-4F34-A065-789BF434AD61}"/>
          </ac:spMkLst>
        </pc:spChg>
        <pc:spChg chg="mod topLvl">
          <ac:chgData name="王 欣捷" userId="b965477fa0aef5e6" providerId="LiveId" clId="{D4E18A6A-E269-4338-9693-4539742B1CEB}" dt="2021-03-17T11:11:01.068" v="553" actId="164"/>
          <ac:spMkLst>
            <pc:docMk/>
            <pc:sldMk cId="0" sldId="548"/>
            <ac:spMk id="11324" creationId="{7304EC23-7D89-4834-8B0F-FD2F879DE075}"/>
          </ac:spMkLst>
        </pc:spChg>
        <pc:spChg chg="mod topLvl">
          <ac:chgData name="王 欣捷" userId="b965477fa0aef5e6" providerId="LiveId" clId="{D4E18A6A-E269-4338-9693-4539742B1CEB}" dt="2021-03-17T11:11:01.068" v="553" actId="164"/>
          <ac:spMkLst>
            <pc:docMk/>
            <pc:sldMk cId="0" sldId="548"/>
            <ac:spMk id="11325" creationId="{84880506-6AFA-4B18-87C6-0512C93AC25F}"/>
          </ac:spMkLst>
        </pc:spChg>
        <pc:spChg chg="mod topLvl">
          <ac:chgData name="王 欣捷" userId="b965477fa0aef5e6" providerId="LiveId" clId="{D4E18A6A-E269-4338-9693-4539742B1CEB}" dt="2021-03-17T11:11:01.068" v="553" actId="164"/>
          <ac:spMkLst>
            <pc:docMk/>
            <pc:sldMk cId="0" sldId="548"/>
            <ac:spMk id="11326" creationId="{E3EA4429-7C34-425C-8E61-91B751A079B2}"/>
          </ac:spMkLst>
        </pc:spChg>
        <pc:spChg chg="mod topLvl">
          <ac:chgData name="王 欣捷" userId="b965477fa0aef5e6" providerId="LiveId" clId="{D4E18A6A-E269-4338-9693-4539742B1CEB}" dt="2021-03-17T11:11:01.068" v="553" actId="164"/>
          <ac:spMkLst>
            <pc:docMk/>
            <pc:sldMk cId="0" sldId="548"/>
            <ac:spMk id="11327" creationId="{EF5ADA1D-04C1-40D3-ABFA-FA3BDA083DC1}"/>
          </ac:spMkLst>
        </pc:spChg>
        <pc:spChg chg="mod topLvl">
          <ac:chgData name="王 欣捷" userId="b965477fa0aef5e6" providerId="LiveId" clId="{D4E18A6A-E269-4338-9693-4539742B1CEB}" dt="2021-03-17T11:11:01.068" v="553" actId="164"/>
          <ac:spMkLst>
            <pc:docMk/>
            <pc:sldMk cId="0" sldId="548"/>
            <ac:spMk id="11328" creationId="{1DD8DF13-19B4-4AD9-B60D-1D85C3A79A74}"/>
          </ac:spMkLst>
        </pc:spChg>
        <pc:spChg chg="mod topLvl">
          <ac:chgData name="王 欣捷" userId="b965477fa0aef5e6" providerId="LiveId" clId="{D4E18A6A-E269-4338-9693-4539742B1CEB}" dt="2021-03-17T11:11:01.068" v="553" actId="164"/>
          <ac:spMkLst>
            <pc:docMk/>
            <pc:sldMk cId="0" sldId="548"/>
            <ac:spMk id="11329" creationId="{B07C4F65-139F-40B1-9F94-7E6D3071D0E1}"/>
          </ac:spMkLst>
        </pc:spChg>
        <pc:spChg chg="mod topLvl">
          <ac:chgData name="王 欣捷" userId="b965477fa0aef5e6" providerId="LiveId" clId="{D4E18A6A-E269-4338-9693-4539742B1CEB}" dt="2021-03-17T11:11:01.068" v="553" actId="164"/>
          <ac:spMkLst>
            <pc:docMk/>
            <pc:sldMk cId="0" sldId="548"/>
            <ac:spMk id="11330" creationId="{52FD2D8C-7530-4623-B794-0E1E8F658E2E}"/>
          </ac:spMkLst>
        </pc:spChg>
        <pc:spChg chg="mod topLvl">
          <ac:chgData name="王 欣捷" userId="b965477fa0aef5e6" providerId="LiveId" clId="{D4E18A6A-E269-4338-9693-4539742B1CEB}" dt="2021-03-17T11:11:01.068" v="553" actId="164"/>
          <ac:spMkLst>
            <pc:docMk/>
            <pc:sldMk cId="0" sldId="548"/>
            <ac:spMk id="11331" creationId="{9425D7FB-8DEE-4B5B-A9A6-D36106769665}"/>
          </ac:spMkLst>
        </pc:spChg>
        <pc:spChg chg="mod topLvl">
          <ac:chgData name="王 欣捷" userId="b965477fa0aef5e6" providerId="LiveId" clId="{D4E18A6A-E269-4338-9693-4539742B1CEB}" dt="2021-03-17T11:11:01.068" v="553" actId="164"/>
          <ac:spMkLst>
            <pc:docMk/>
            <pc:sldMk cId="0" sldId="548"/>
            <ac:spMk id="11332" creationId="{C7861590-70ED-4519-BF66-2034E8D5DDC0}"/>
          </ac:spMkLst>
        </pc:spChg>
        <pc:spChg chg="mod topLvl">
          <ac:chgData name="王 欣捷" userId="b965477fa0aef5e6" providerId="LiveId" clId="{D4E18A6A-E269-4338-9693-4539742B1CEB}" dt="2021-03-17T11:11:01.068" v="553" actId="164"/>
          <ac:spMkLst>
            <pc:docMk/>
            <pc:sldMk cId="0" sldId="548"/>
            <ac:spMk id="11333" creationId="{13D20E1B-45AC-4108-B7AD-15CB115E4422}"/>
          </ac:spMkLst>
        </pc:spChg>
        <pc:spChg chg="mod topLvl">
          <ac:chgData name="王 欣捷" userId="b965477fa0aef5e6" providerId="LiveId" clId="{D4E18A6A-E269-4338-9693-4539742B1CEB}" dt="2021-03-17T11:11:01.068" v="553" actId="164"/>
          <ac:spMkLst>
            <pc:docMk/>
            <pc:sldMk cId="0" sldId="548"/>
            <ac:spMk id="11334" creationId="{14444878-7612-4764-8C15-1E9008D0606A}"/>
          </ac:spMkLst>
        </pc:spChg>
        <pc:spChg chg="mod topLvl">
          <ac:chgData name="王 欣捷" userId="b965477fa0aef5e6" providerId="LiveId" clId="{D4E18A6A-E269-4338-9693-4539742B1CEB}" dt="2021-03-17T11:11:01.068" v="553" actId="164"/>
          <ac:spMkLst>
            <pc:docMk/>
            <pc:sldMk cId="0" sldId="548"/>
            <ac:spMk id="11335" creationId="{22E9A205-F0B8-4EEA-8D50-1A38AA707A8D}"/>
          </ac:spMkLst>
        </pc:spChg>
        <pc:spChg chg="mod topLvl">
          <ac:chgData name="王 欣捷" userId="b965477fa0aef5e6" providerId="LiveId" clId="{D4E18A6A-E269-4338-9693-4539742B1CEB}" dt="2021-03-17T11:11:01.068" v="553" actId="164"/>
          <ac:spMkLst>
            <pc:docMk/>
            <pc:sldMk cId="0" sldId="548"/>
            <ac:spMk id="11336" creationId="{80C1A3AA-F167-4F8D-AE47-3AE2ACCA713F}"/>
          </ac:spMkLst>
        </pc:spChg>
        <pc:spChg chg="mod topLvl">
          <ac:chgData name="王 欣捷" userId="b965477fa0aef5e6" providerId="LiveId" clId="{D4E18A6A-E269-4338-9693-4539742B1CEB}" dt="2021-03-17T11:11:01.068" v="553" actId="164"/>
          <ac:spMkLst>
            <pc:docMk/>
            <pc:sldMk cId="0" sldId="548"/>
            <ac:spMk id="11337" creationId="{E1CABF2E-0F98-46EC-AB01-83A0323D7A39}"/>
          </ac:spMkLst>
        </pc:spChg>
        <pc:spChg chg="mod topLvl">
          <ac:chgData name="王 欣捷" userId="b965477fa0aef5e6" providerId="LiveId" clId="{D4E18A6A-E269-4338-9693-4539742B1CEB}" dt="2021-03-17T11:11:01.068" v="553" actId="164"/>
          <ac:spMkLst>
            <pc:docMk/>
            <pc:sldMk cId="0" sldId="548"/>
            <ac:spMk id="11338" creationId="{98C00A94-53DD-4CEF-B210-FB0AF80C303B}"/>
          </ac:spMkLst>
        </pc:spChg>
        <pc:spChg chg="mod topLvl">
          <ac:chgData name="王 欣捷" userId="b965477fa0aef5e6" providerId="LiveId" clId="{D4E18A6A-E269-4338-9693-4539742B1CEB}" dt="2021-03-17T11:11:01.068" v="553" actId="164"/>
          <ac:spMkLst>
            <pc:docMk/>
            <pc:sldMk cId="0" sldId="548"/>
            <ac:spMk id="11339" creationId="{38D35309-F277-442A-9C85-F3CD5BC25167}"/>
          </ac:spMkLst>
        </pc:spChg>
        <pc:spChg chg="mod topLvl">
          <ac:chgData name="王 欣捷" userId="b965477fa0aef5e6" providerId="LiveId" clId="{D4E18A6A-E269-4338-9693-4539742B1CEB}" dt="2021-03-17T11:11:01.068" v="553" actId="164"/>
          <ac:spMkLst>
            <pc:docMk/>
            <pc:sldMk cId="0" sldId="548"/>
            <ac:spMk id="11340" creationId="{832E9C41-C899-4CF1-B16B-185715208936}"/>
          </ac:spMkLst>
        </pc:spChg>
        <pc:spChg chg="mod topLvl">
          <ac:chgData name="王 欣捷" userId="b965477fa0aef5e6" providerId="LiveId" clId="{D4E18A6A-E269-4338-9693-4539742B1CEB}" dt="2021-03-17T11:11:01.068" v="553" actId="164"/>
          <ac:spMkLst>
            <pc:docMk/>
            <pc:sldMk cId="0" sldId="548"/>
            <ac:spMk id="11341" creationId="{26244083-E395-4303-A391-99BE80BD2D9E}"/>
          </ac:spMkLst>
        </pc:spChg>
        <pc:spChg chg="mod topLvl">
          <ac:chgData name="王 欣捷" userId="b965477fa0aef5e6" providerId="LiveId" clId="{D4E18A6A-E269-4338-9693-4539742B1CEB}" dt="2021-03-17T11:11:01.068" v="553" actId="164"/>
          <ac:spMkLst>
            <pc:docMk/>
            <pc:sldMk cId="0" sldId="548"/>
            <ac:spMk id="11342" creationId="{C57110DB-B7D2-40BE-A679-EFBF353717B3}"/>
          </ac:spMkLst>
        </pc:spChg>
        <pc:spChg chg="mod topLvl">
          <ac:chgData name="王 欣捷" userId="b965477fa0aef5e6" providerId="LiveId" clId="{D4E18A6A-E269-4338-9693-4539742B1CEB}" dt="2021-03-17T11:11:01.068" v="553" actId="164"/>
          <ac:spMkLst>
            <pc:docMk/>
            <pc:sldMk cId="0" sldId="548"/>
            <ac:spMk id="11343" creationId="{3B0A1082-1C31-42D7-A24A-52DB01FF8C3A}"/>
          </ac:spMkLst>
        </pc:spChg>
        <pc:spChg chg="mod topLvl">
          <ac:chgData name="王 欣捷" userId="b965477fa0aef5e6" providerId="LiveId" clId="{D4E18A6A-E269-4338-9693-4539742B1CEB}" dt="2021-03-17T11:11:01.068" v="553" actId="164"/>
          <ac:spMkLst>
            <pc:docMk/>
            <pc:sldMk cId="0" sldId="548"/>
            <ac:spMk id="11344" creationId="{8A8353EC-FB72-4896-A01B-1D7EFA6E1998}"/>
          </ac:spMkLst>
        </pc:spChg>
        <pc:spChg chg="mod topLvl">
          <ac:chgData name="王 欣捷" userId="b965477fa0aef5e6" providerId="LiveId" clId="{D4E18A6A-E269-4338-9693-4539742B1CEB}" dt="2021-03-17T11:11:01.068" v="553" actId="164"/>
          <ac:spMkLst>
            <pc:docMk/>
            <pc:sldMk cId="0" sldId="548"/>
            <ac:spMk id="11345" creationId="{7ABD11E8-C816-4B04-931A-AEEB204BDC6A}"/>
          </ac:spMkLst>
        </pc:spChg>
        <pc:spChg chg="mod topLvl">
          <ac:chgData name="王 欣捷" userId="b965477fa0aef5e6" providerId="LiveId" clId="{D4E18A6A-E269-4338-9693-4539742B1CEB}" dt="2021-03-17T11:11:01.068" v="553" actId="164"/>
          <ac:spMkLst>
            <pc:docMk/>
            <pc:sldMk cId="0" sldId="548"/>
            <ac:spMk id="11346" creationId="{1AAA932B-5C45-4200-958C-486248C647A6}"/>
          </ac:spMkLst>
        </pc:spChg>
        <pc:spChg chg="mod topLvl">
          <ac:chgData name="王 欣捷" userId="b965477fa0aef5e6" providerId="LiveId" clId="{D4E18A6A-E269-4338-9693-4539742B1CEB}" dt="2021-03-17T11:11:01.068" v="553" actId="164"/>
          <ac:spMkLst>
            <pc:docMk/>
            <pc:sldMk cId="0" sldId="548"/>
            <ac:spMk id="11347" creationId="{8532BF2E-B19F-47C3-B659-E7540E6F3CAA}"/>
          </ac:spMkLst>
        </pc:spChg>
        <pc:spChg chg="mod topLvl">
          <ac:chgData name="王 欣捷" userId="b965477fa0aef5e6" providerId="LiveId" clId="{D4E18A6A-E269-4338-9693-4539742B1CEB}" dt="2021-03-17T11:11:01.068" v="553" actId="164"/>
          <ac:spMkLst>
            <pc:docMk/>
            <pc:sldMk cId="0" sldId="548"/>
            <ac:spMk id="11348" creationId="{DA0677E5-D28B-45C4-8A88-5E9EA120905E}"/>
          </ac:spMkLst>
        </pc:spChg>
        <pc:grpChg chg="add mod">
          <ac:chgData name="王 欣捷" userId="b965477fa0aef5e6" providerId="LiveId" clId="{D4E18A6A-E269-4338-9693-4539742B1CEB}" dt="2021-03-17T11:11:01.068" v="553" actId="164"/>
          <ac:grpSpMkLst>
            <pc:docMk/>
            <pc:sldMk cId="0" sldId="548"/>
            <ac:grpSpMk id="2" creationId="{00365E32-43C2-4B3D-BBDC-B53C3CF60B78}"/>
          </ac:grpSpMkLst>
        </pc:grpChg>
        <pc:grpChg chg="del mod">
          <ac:chgData name="王 欣捷" userId="b965477fa0aef5e6" providerId="LiveId" clId="{D4E18A6A-E269-4338-9693-4539742B1CEB}" dt="2021-03-17T11:10:53.950" v="552" actId="165"/>
          <ac:grpSpMkLst>
            <pc:docMk/>
            <pc:sldMk cId="0" sldId="548"/>
            <ac:grpSpMk id="11268" creationId="{D986B191-AFB9-43CE-8DB9-4731B50D30F9}"/>
          </ac:grpSpMkLst>
        </pc:grpChg>
      </pc:sldChg>
      <pc:sldChg chg="modAnim">
        <pc:chgData name="王 欣捷" userId="b965477fa0aef5e6" providerId="LiveId" clId="{D4E18A6A-E269-4338-9693-4539742B1CEB}" dt="2021-03-17T11:16:56.585" v="638"/>
        <pc:sldMkLst>
          <pc:docMk/>
          <pc:sldMk cId="0" sldId="549"/>
        </pc:sldMkLst>
      </pc:sldChg>
      <pc:sldChg chg="modSp mod">
        <pc:chgData name="王 欣捷" userId="b965477fa0aef5e6" providerId="LiveId" clId="{D4E18A6A-E269-4338-9693-4539742B1CEB}" dt="2021-03-17T11:03:53.593" v="417" actId="20577"/>
        <pc:sldMkLst>
          <pc:docMk/>
          <pc:sldMk cId="0" sldId="550"/>
        </pc:sldMkLst>
        <pc:spChg chg="mod">
          <ac:chgData name="王 欣捷" userId="b965477fa0aef5e6" providerId="LiveId" clId="{D4E18A6A-E269-4338-9693-4539742B1CEB}" dt="2021-03-17T11:03:53.593" v="417" actId="20577"/>
          <ac:spMkLst>
            <pc:docMk/>
            <pc:sldMk cId="0" sldId="550"/>
            <ac:spMk id="13315" creationId="{8A60AE76-0A90-4F07-B68F-8EC9DB75BA20}"/>
          </ac:spMkLst>
        </pc:spChg>
      </pc:sldChg>
      <pc:sldChg chg="addSp delSp modSp del mod modAnim chgLayout">
        <pc:chgData name="王 欣捷" userId="b965477fa0aef5e6" providerId="LiveId" clId="{D4E18A6A-E269-4338-9693-4539742B1CEB}" dt="2021-03-17T14:45:55.220" v="3283" actId="47"/>
        <pc:sldMkLst>
          <pc:docMk/>
          <pc:sldMk cId="0" sldId="564"/>
        </pc:sldMkLst>
        <pc:spChg chg="add del">
          <ac:chgData name="王 欣捷" userId="b965477fa0aef5e6" providerId="LiveId" clId="{D4E18A6A-E269-4338-9693-4539742B1CEB}" dt="2021-03-17T14:39:28.221" v="3133"/>
          <ac:spMkLst>
            <pc:docMk/>
            <pc:sldMk cId="0" sldId="564"/>
            <ac:spMk id="2" creationId="{17BCD509-CFD9-40BD-906E-8767AF32AF14}"/>
          </ac:spMkLst>
        </pc:spChg>
        <pc:spChg chg="add del">
          <ac:chgData name="王 欣捷" userId="b965477fa0aef5e6" providerId="LiveId" clId="{D4E18A6A-E269-4338-9693-4539742B1CEB}" dt="2021-03-17T14:39:29.933" v="3135"/>
          <ac:spMkLst>
            <pc:docMk/>
            <pc:sldMk cId="0" sldId="564"/>
            <ac:spMk id="3" creationId="{463333B8-54D4-46AE-9718-5A88C9A37327}"/>
          </ac:spMkLst>
        </pc:spChg>
        <pc:spChg chg="mod ord">
          <ac:chgData name="王 欣捷" userId="b965477fa0aef5e6" providerId="LiveId" clId="{D4E18A6A-E269-4338-9693-4539742B1CEB}" dt="2021-03-17T14:37:10.224" v="3083" actId="700"/>
          <ac:spMkLst>
            <pc:docMk/>
            <pc:sldMk cId="0" sldId="564"/>
            <ac:spMk id="34818" creationId="{CD34816F-5B11-41AA-8A0C-2C81390F874B}"/>
          </ac:spMkLst>
        </pc:spChg>
        <pc:spChg chg="mod ord">
          <ac:chgData name="王 欣捷" userId="b965477fa0aef5e6" providerId="LiveId" clId="{D4E18A6A-E269-4338-9693-4539742B1CEB}" dt="2021-03-17T14:42:22.523" v="3229" actId="27636"/>
          <ac:spMkLst>
            <pc:docMk/>
            <pc:sldMk cId="0" sldId="564"/>
            <ac:spMk id="34819" creationId="{1A4E1331-5706-4F06-82FC-B314333AE6E0}"/>
          </ac:spMkLst>
        </pc:spChg>
      </pc:sldChg>
      <pc:sldChg chg="modSp mod modAnim">
        <pc:chgData name="王 欣捷" userId="b965477fa0aef5e6" providerId="LiveId" clId="{D4E18A6A-E269-4338-9693-4539742B1CEB}" dt="2021-03-17T14:51:14.627" v="3500"/>
        <pc:sldMkLst>
          <pc:docMk/>
          <pc:sldMk cId="0" sldId="565"/>
        </pc:sldMkLst>
        <pc:spChg chg="mod">
          <ac:chgData name="王 欣捷" userId="b965477fa0aef5e6" providerId="LiveId" clId="{D4E18A6A-E269-4338-9693-4539742B1CEB}" dt="2021-03-17T14:51:14.627" v="3500"/>
          <ac:spMkLst>
            <pc:docMk/>
            <pc:sldMk cId="0" sldId="565"/>
            <ac:spMk id="462851" creationId="{5DA57DC5-04F0-4F98-86C5-E2C00A955A1E}"/>
          </ac:spMkLst>
        </pc:spChg>
      </pc:sldChg>
      <pc:sldChg chg="modSp mod">
        <pc:chgData name="王 欣捷" userId="b965477fa0aef5e6" providerId="LiveId" clId="{D4E18A6A-E269-4338-9693-4539742B1CEB}" dt="2021-03-17T14:52:22.948" v="3509" actId="20577"/>
        <pc:sldMkLst>
          <pc:docMk/>
          <pc:sldMk cId="0" sldId="566"/>
        </pc:sldMkLst>
        <pc:spChg chg="mod">
          <ac:chgData name="王 欣捷" userId="b965477fa0aef5e6" providerId="LiveId" clId="{D4E18A6A-E269-4338-9693-4539742B1CEB}" dt="2021-03-17T14:52:22.948" v="3509" actId="20577"/>
          <ac:spMkLst>
            <pc:docMk/>
            <pc:sldMk cId="0" sldId="566"/>
            <ac:spMk id="36867" creationId="{EB041BB5-575D-4F0A-85B9-77310EB1A091}"/>
          </ac:spMkLst>
        </pc:spChg>
      </pc:sldChg>
      <pc:sldChg chg="del">
        <pc:chgData name="王 欣捷" userId="b965477fa0aef5e6" providerId="LiveId" clId="{D4E18A6A-E269-4338-9693-4539742B1CEB}" dt="2021-03-17T11:28:11.540" v="838" actId="47"/>
        <pc:sldMkLst>
          <pc:docMk/>
          <pc:sldMk cId="0" sldId="578"/>
        </pc:sldMkLst>
      </pc:sldChg>
      <pc:sldChg chg="modSp mod">
        <pc:chgData name="王 欣捷" userId="b965477fa0aef5e6" providerId="LiveId" clId="{D4E18A6A-E269-4338-9693-4539742B1CEB}" dt="2021-03-17T11:23:05.888" v="813" actId="20577"/>
        <pc:sldMkLst>
          <pc:docMk/>
          <pc:sldMk cId="0" sldId="579"/>
        </pc:sldMkLst>
        <pc:spChg chg="mod">
          <ac:chgData name="王 欣捷" userId="b965477fa0aef5e6" providerId="LiveId" clId="{D4E18A6A-E269-4338-9693-4539742B1CEB}" dt="2021-03-17T11:23:05.888" v="813" actId="20577"/>
          <ac:spMkLst>
            <pc:docMk/>
            <pc:sldMk cId="0" sldId="579"/>
            <ac:spMk id="51203" creationId="{F72D9FFB-7632-416C-AFEF-8054FEB31B47}"/>
          </ac:spMkLst>
        </pc:spChg>
      </pc:sldChg>
      <pc:sldChg chg="addSp modSp mod">
        <pc:chgData name="王 欣捷" userId="b965477fa0aef5e6" providerId="LiveId" clId="{D4E18A6A-E269-4338-9693-4539742B1CEB}" dt="2021-03-17T11:27:55.193" v="836" actId="1076"/>
        <pc:sldMkLst>
          <pc:docMk/>
          <pc:sldMk cId="0" sldId="580"/>
        </pc:sldMkLst>
        <pc:spChg chg="add mod">
          <ac:chgData name="王 欣捷" userId="b965477fa0aef5e6" providerId="LiveId" clId="{D4E18A6A-E269-4338-9693-4539742B1CEB}" dt="2021-03-17T11:27:55.193" v="836" actId="1076"/>
          <ac:spMkLst>
            <pc:docMk/>
            <pc:sldMk cId="0" sldId="580"/>
            <ac:spMk id="2" creationId="{EAB5F3A6-0EBA-4A82-886A-604F27743E01}"/>
          </ac:spMkLst>
        </pc:spChg>
        <pc:spChg chg="add mod">
          <ac:chgData name="王 欣捷" userId="b965477fa0aef5e6" providerId="LiveId" clId="{D4E18A6A-E269-4338-9693-4539742B1CEB}" dt="2021-03-17T11:27:52.870" v="835" actId="1076"/>
          <ac:spMkLst>
            <pc:docMk/>
            <pc:sldMk cId="0" sldId="580"/>
            <ac:spMk id="6" creationId="{C2FB1297-E3B9-4E7D-A3F6-E44EEE42EBB2}"/>
          </ac:spMkLst>
        </pc:spChg>
        <pc:spChg chg="mod">
          <ac:chgData name="王 欣捷" userId="b965477fa0aef5e6" providerId="LiveId" clId="{D4E18A6A-E269-4338-9693-4539742B1CEB}" dt="2021-03-17T11:27:50.228" v="834" actId="20577"/>
          <ac:spMkLst>
            <pc:docMk/>
            <pc:sldMk cId="0" sldId="580"/>
            <ac:spMk id="14339" creationId="{601F629B-64AE-4EFA-82CB-9B0DFFA8D49D}"/>
          </ac:spMkLst>
        </pc:spChg>
      </pc:sldChg>
      <pc:sldChg chg="modSp mod modAnim">
        <pc:chgData name="王 欣捷" userId="b965477fa0aef5e6" providerId="LiveId" clId="{D4E18A6A-E269-4338-9693-4539742B1CEB}" dt="2021-03-17T14:58:01.296" v="3635" actId="27636"/>
        <pc:sldMkLst>
          <pc:docMk/>
          <pc:sldMk cId="0" sldId="581"/>
        </pc:sldMkLst>
        <pc:spChg chg="mod">
          <ac:chgData name="王 欣捷" userId="b965477fa0aef5e6" providerId="LiveId" clId="{D4E18A6A-E269-4338-9693-4539742B1CEB}" dt="2021-03-17T14:58:01.296" v="3635" actId="27636"/>
          <ac:spMkLst>
            <pc:docMk/>
            <pc:sldMk cId="0" sldId="581"/>
            <ac:spMk id="147459" creationId="{9846D3D1-3A18-4A43-8770-CEB6F96BBEBB}"/>
          </ac:spMkLst>
        </pc:spChg>
      </pc:sldChg>
      <pc:sldChg chg="modSp">
        <pc:chgData name="王 欣捷" userId="b965477fa0aef5e6" providerId="LiveId" clId="{D4E18A6A-E269-4338-9693-4539742B1CEB}" dt="2021-03-17T14:58:22.905" v="3639" actId="207"/>
        <pc:sldMkLst>
          <pc:docMk/>
          <pc:sldMk cId="0" sldId="582"/>
        </pc:sldMkLst>
        <pc:spChg chg="mod">
          <ac:chgData name="王 欣捷" userId="b965477fa0aef5e6" providerId="LiveId" clId="{D4E18A6A-E269-4338-9693-4539742B1CEB}" dt="2021-03-17T14:58:22.905" v="3639" actId="207"/>
          <ac:spMkLst>
            <pc:docMk/>
            <pc:sldMk cId="0" sldId="582"/>
            <ac:spMk id="148483" creationId="{F028ACE4-E868-457E-9EB0-25AB298501BF}"/>
          </ac:spMkLst>
        </pc:spChg>
      </pc:sldChg>
      <pc:sldChg chg="addSp modSp mod">
        <pc:chgData name="王 欣捷" userId="b965477fa0aef5e6" providerId="LiveId" clId="{D4E18A6A-E269-4338-9693-4539742B1CEB}" dt="2021-03-17T14:59:46.858" v="3648" actId="1076"/>
        <pc:sldMkLst>
          <pc:docMk/>
          <pc:sldMk cId="0" sldId="583"/>
        </pc:sldMkLst>
        <pc:spChg chg="mod">
          <ac:chgData name="王 欣捷" userId="b965477fa0aef5e6" providerId="LiveId" clId="{D4E18A6A-E269-4338-9693-4539742B1CEB}" dt="2021-03-17T14:59:46.858" v="3648" actId="1076"/>
          <ac:spMkLst>
            <pc:docMk/>
            <pc:sldMk cId="0" sldId="583"/>
            <ac:spMk id="5" creationId="{EAB33811-17F2-46C9-A74B-FD9109C641CE}"/>
          </ac:spMkLst>
        </pc:spChg>
        <pc:spChg chg="mod">
          <ac:chgData name="王 欣捷" userId="b965477fa0aef5e6" providerId="LiveId" clId="{D4E18A6A-E269-4338-9693-4539742B1CEB}" dt="2021-03-17T14:59:46.858" v="3648" actId="1076"/>
          <ac:spMkLst>
            <pc:docMk/>
            <pc:sldMk cId="0" sldId="583"/>
            <ac:spMk id="6" creationId="{9843D04A-FEBF-4662-AB89-A50DA6F8C655}"/>
          </ac:spMkLst>
        </pc:spChg>
        <pc:spChg chg="mod">
          <ac:chgData name="王 欣捷" userId="b965477fa0aef5e6" providerId="LiveId" clId="{D4E18A6A-E269-4338-9693-4539742B1CEB}" dt="2021-03-17T14:59:46.858" v="3648" actId="1076"/>
          <ac:spMkLst>
            <pc:docMk/>
            <pc:sldMk cId="0" sldId="583"/>
            <ac:spMk id="7" creationId="{B7A5BBDF-28E7-48C6-AF8C-FB3C3498F920}"/>
          </ac:spMkLst>
        </pc:spChg>
        <pc:spChg chg="mod">
          <ac:chgData name="王 欣捷" userId="b965477fa0aef5e6" providerId="LiveId" clId="{D4E18A6A-E269-4338-9693-4539742B1CEB}" dt="2021-03-17T14:59:46.858" v="3648" actId="1076"/>
          <ac:spMkLst>
            <pc:docMk/>
            <pc:sldMk cId="0" sldId="583"/>
            <ac:spMk id="8" creationId="{E0EBDE37-CFB0-4E2E-94C2-B0F8002BAC0B}"/>
          </ac:spMkLst>
        </pc:spChg>
        <pc:spChg chg="mod">
          <ac:chgData name="王 欣捷" userId="b965477fa0aef5e6" providerId="LiveId" clId="{D4E18A6A-E269-4338-9693-4539742B1CEB}" dt="2021-03-17T14:59:46.858" v="3648" actId="1076"/>
          <ac:spMkLst>
            <pc:docMk/>
            <pc:sldMk cId="0" sldId="583"/>
            <ac:spMk id="10" creationId="{940D1D76-CEB9-45E0-BC75-02DDA6352058}"/>
          </ac:spMkLst>
        </pc:spChg>
        <pc:spChg chg="mod">
          <ac:chgData name="王 欣捷" userId="b965477fa0aef5e6" providerId="LiveId" clId="{D4E18A6A-E269-4338-9693-4539742B1CEB}" dt="2021-03-17T14:59:46.858" v="3648" actId="1076"/>
          <ac:spMkLst>
            <pc:docMk/>
            <pc:sldMk cId="0" sldId="583"/>
            <ac:spMk id="11" creationId="{79178F44-D470-4EC0-A0F7-96A2CB6686DE}"/>
          </ac:spMkLst>
        </pc:spChg>
        <pc:spChg chg="mod">
          <ac:chgData name="王 欣捷" userId="b965477fa0aef5e6" providerId="LiveId" clId="{D4E18A6A-E269-4338-9693-4539742B1CEB}" dt="2021-03-17T14:59:46.858" v="3648" actId="1076"/>
          <ac:spMkLst>
            <pc:docMk/>
            <pc:sldMk cId="0" sldId="583"/>
            <ac:spMk id="12" creationId="{CAB4F673-733B-4F8F-A287-538FDF2B1219}"/>
          </ac:spMkLst>
        </pc:spChg>
        <pc:spChg chg="mod">
          <ac:chgData name="王 欣捷" userId="b965477fa0aef5e6" providerId="LiveId" clId="{D4E18A6A-E269-4338-9693-4539742B1CEB}" dt="2021-03-17T14:59:46.858" v="3648" actId="1076"/>
          <ac:spMkLst>
            <pc:docMk/>
            <pc:sldMk cId="0" sldId="583"/>
            <ac:spMk id="13" creationId="{B91C6D6D-BD4E-46C1-87BA-F505DBABCB6E}"/>
          </ac:spMkLst>
        </pc:spChg>
        <pc:spChg chg="mod">
          <ac:chgData name="王 欣捷" userId="b965477fa0aef5e6" providerId="LiveId" clId="{D4E18A6A-E269-4338-9693-4539742B1CEB}" dt="2021-03-17T14:59:46.858" v="3648" actId="1076"/>
          <ac:spMkLst>
            <pc:docMk/>
            <pc:sldMk cId="0" sldId="583"/>
            <ac:spMk id="14" creationId="{16C35E1E-0140-44BF-9496-2A4BD691808F}"/>
          </ac:spMkLst>
        </pc:spChg>
        <pc:spChg chg="mod">
          <ac:chgData name="王 欣捷" userId="b965477fa0aef5e6" providerId="LiveId" clId="{D4E18A6A-E269-4338-9693-4539742B1CEB}" dt="2021-03-17T14:59:46.858" v="3648" actId="1076"/>
          <ac:spMkLst>
            <pc:docMk/>
            <pc:sldMk cId="0" sldId="583"/>
            <ac:spMk id="15" creationId="{2274903C-4625-420F-B53E-DE0B8FE8F30A}"/>
          </ac:spMkLst>
        </pc:spChg>
        <pc:spChg chg="mod">
          <ac:chgData name="王 欣捷" userId="b965477fa0aef5e6" providerId="LiveId" clId="{D4E18A6A-E269-4338-9693-4539742B1CEB}" dt="2021-03-17T14:59:46.858" v="3648" actId="1076"/>
          <ac:spMkLst>
            <pc:docMk/>
            <pc:sldMk cId="0" sldId="583"/>
            <ac:spMk id="16" creationId="{0A1B43D7-B306-45D5-AF68-73F8F5F7DFEC}"/>
          </ac:spMkLst>
        </pc:spChg>
        <pc:spChg chg="mod">
          <ac:chgData name="王 欣捷" userId="b965477fa0aef5e6" providerId="LiveId" clId="{D4E18A6A-E269-4338-9693-4539742B1CEB}" dt="2021-03-17T14:59:46.858" v="3648" actId="1076"/>
          <ac:spMkLst>
            <pc:docMk/>
            <pc:sldMk cId="0" sldId="583"/>
            <ac:spMk id="17" creationId="{38A71048-0F6B-4132-8C00-25734C07A422}"/>
          </ac:spMkLst>
        </pc:spChg>
        <pc:spChg chg="mod">
          <ac:chgData name="王 欣捷" userId="b965477fa0aef5e6" providerId="LiveId" clId="{D4E18A6A-E269-4338-9693-4539742B1CEB}" dt="2021-03-17T14:59:46.858" v="3648" actId="1076"/>
          <ac:spMkLst>
            <pc:docMk/>
            <pc:sldMk cId="0" sldId="583"/>
            <ac:spMk id="18" creationId="{B2266DE3-8621-4314-9A34-66C19230DDFB}"/>
          </ac:spMkLst>
        </pc:spChg>
        <pc:spChg chg="mod">
          <ac:chgData name="王 欣捷" userId="b965477fa0aef5e6" providerId="LiveId" clId="{D4E18A6A-E269-4338-9693-4539742B1CEB}" dt="2021-03-17T14:59:46.858" v="3648" actId="1076"/>
          <ac:spMkLst>
            <pc:docMk/>
            <pc:sldMk cId="0" sldId="583"/>
            <ac:spMk id="19" creationId="{D19E6F5B-89E9-4B18-949A-956022B8AFF0}"/>
          </ac:spMkLst>
        </pc:spChg>
        <pc:spChg chg="mod">
          <ac:chgData name="王 欣捷" userId="b965477fa0aef5e6" providerId="LiveId" clId="{D4E18A6A-E269-4338-9693-4539742B1CEB}" dt="2021-03-17T14:59:46.858" v="3648" actId="1076"/>
          <ac:spMkLst>
            <pc:docMk/>
            <pc:sldMk cId="0" sldId="583"/>
            <ac:spMk id="20" creationId="{B769AEC2-B53D-4A92-BC9A-F96D7F1C907C}"/>
          </ac:spMkLst>
        </pc:spChg>
        <pc:spChg chg="mod">
          <ac:chgData name="王 欣捷" userId="b965477fa0aef5e6" providerId="LiveId" clId="{D4E18A6A-E269-4338-9693-4539742B1CEB}" dt="2021-03-17T14:59:46.858" v="3648" actId="1076"/>
          <ac:spMkLst>
            <pc:docMk/>
            <pc:sldMk cId="0" sldId="583"/>
            <ac:spMk id="21" creationId="{FC51E69D-F872-4AB7-9587-E06FABCFDE00}"/>
          </ac:spMkLst>
        </pc:spChg>
        <pc:spChg chg="mod">
          <ac:chgData name="王 欣捷" userId="b965477fa0aef5e6" providerId="LiveId" clId="{D4E18A6A-E269-4338-9693-4539742B1CEB}" dt="2021-03-17T14:59:36.078" v="3647" actId="2710"/>
          <ac:spMkLst>
            <pc:docMk/>
            <pc:sldMk cId="0" sldId="583"/>
            <ac:spMk id="39939" creationId="{E9A62539-1E63-459B-84A3-EDB550E08395}"/>
          </ac:spMkLst>
        </pc:spChg>
        <pc:grpChg chg="add mod">
          <ac:chgData name="王 欣捷" userId="b965477fa0aef5e6" providerId="LiveId" clId="{D4E18A6A-E269-4338-9693-4539742B1CEB}" dt="2021-03-17T14:59:46.858" v="3648" actId="1076"/>
          <ac:grpSpMkLst>
            <pc:docMk/>
            <pc:sldMk cId="0" sldId="583"/>
            <ac:grpSpMk id="4" creationId="{FB0FC1C5-0DBB-4D28-A967-855B1361C046}"/>
          </ac:grpSpMkLst>
        </pc:grpChg>
        <pc:grpChg chg="mod">
          <ac:chgData name="王 欣捷" userId="b965477fa0aef5e6" providerId="LiveId" clId="{D4E18A6A-E269-4338-9693-4539742B1CEB}" dt="2021-03-17T14:59:46.858" v="3648" actId="1076"/>
          <ac:grpSpMkLst>
            <pc:docMk/>
            <pc:sldMk cId="0" sldId="583"/>
            <ac:grpSpMk id="9" creationId="{A92BE49E-AE4B-4255-8A54-9CD6E7C97364}"/>
          </ac:grpSpMkLst>
        </pc:grpChg>
      </pc:sldChg>
      <pc:sldChg chg="delSp del">
        <pc:chgData name="王 欣捷" userId="b965477fa0aef5e6" providerId="LiveId" clId="{D4E18A6A-E269-4338-9693-4539742B1CEB}" dt="2021-03-17T14:58:50.030" v="3644" actId="47"/>
        <pc:sldMkLst>
          <pc:docMk/>
          <pc:sldMk cId="0" sldId="584"/>
        </pc:sldMkLst>
        <pc:grpChg chg="del">
          <ac:chgData name="王 欣捷" userId="b965477fa0aef5e6" providerId="LiveId" clId="{D4E18A6A-E269-4338-9693-4539742B1CEB}" dt="2021-03-17T14:58:44.964" v="3641" actId="21"/>
          <ac:grpSpMkLst>
            <pc:docMk/>
            <pc:sldMk cId="0" sldId="584"/>
            <ac:grpSpMk id="40964" creationId="{A91E4823-26C8-4B4E-82A8-21EAC5748C86}"/>
          </ac:grpSpMkLst>
        </pc:grpChg>
      </pc:sldChg>
      <pc:sldChg chg="modSp mod modAnim">
        <pc:chgData name="王 欣捷" userId="b965477fa0aef5e6" providerId="LiveId" clId="{D4E18A6A-E269-4338-9693-4539742B1CEB}" dt="2021-03-17T15:03:23.856" v="3849" actId="403"/>
        <pc:sldMkLst>
          <pc:docMk/>
          <pc:sldMk cId="0" sldId="585"/>
        </pc:sldMkLst>
        <pc:spChg chg="mod">
          <ac:chgData name="王 欣捷" userId="b965477fa0aef5e6" providerId="LiveId" clId="{D4E18A6A-E269-4338-9693-4539742B1CEB}" dt="2021-03-17T15:03:23.856" v="3849" actId="403"/>
          <ac:spMkLst>
            <pc:docMk/>
            <pc:sldMk cId="0" sldId="585"/>
            <ac:spMk id="41987" creationId="{1B8500A6-733A-458D-ADF7-1A4E25359C5A}"/>
          </ac:spMkLst>
        </pc:spChg>
      </pc:sldChg>
      <pc:sldChg chg="modSp mod">
        <pc:chgData name="王 欣捷" userId="b965477fa0aef5e6" providerId="LiveId" clId="{D4E18A6A-E269-4338-9693-4539742B1CEB}" dt="2021-03-17T15:07:05.965" v="3886" actId="20577"/>
        <pc:sldMkLst>
          <pc:docMk/>
          <pc:sldMk cId="0" sldId="586"/>
        </pc:sldMkLst>
        <pc:spChg chg="mod">
          <ac:chgData name="王 欣捷" userId="b965477fa0aef5e6" providerId="LiveId" clId="{D4E18A6A-E269-4338-9693-4539742B1CEB}" dt="2021-03-17T15:07:05.965" v="3886" actId="20577"/>
          <ac:spMkLst>
            <pc:docMk/>
            <pc:sldMk cId="0" sldId="586"/>
            <ac:spMk id="44035" creationId="{37F4E376-F576-4A6B-917C-55D543C857CD}"/>
          </ac:spMkLst>
        </pc:spChg>
      </pc:sldChg>
      <pc:sldChg chg="modSp mod modClrScheme chgLayout">
        <pc:chgData name="王 欣捷" userId="b965477fa0aef5e6" providerId="LiveId" clId="{D4E18A6A-E269-4338-9693-4539742B1CEB}" dt="2021-03-17T15:08:06.323" v="3892" actId="14100"/>
        <pc:sldMkLst>
          <pc:docMk/>
          <pc:sldMk cId="0" sldId="588"/>
        </pc:sldMkLst>
        <pc:spChg chg="mod ord">
          <ac:chgData name="王 欣捷" userId="b965477fa0aef5e6" providerId="LiveId" clId="{D4E18A6A-E269-4338-9693-4539742B1CEB}" dt="2021-03-17T15:07:34.456" v="3887" actId="700"/>
          <ac:spMkLst>
            <pc:docMk/>
            <pc:sldMk cId="0" sldId="588"/>
            <ac:spMk id="46082" creationId="{32A67090-0433-4F9B-A24F-8B84F50EA995}"/>
          </ac:spMkLst>
        </pc:spChg>
        <pc:spChg chg="mod ord">
          <ac:chgData name="王 欣捷" userId="b965477fa0aef5e6" providerId="LiveId" clId="{D4E18A6A-E269-4338-9693-4539742B1CEB}" dt="2021-03-17T15:07:34.456" v="3887" actId="700"/>
          <ac:spMkLst>
            <pc:docMk/>
            <pc:sldMk cId="0" sldId="588"/>
            <ac:spMk id="46083" creationId="{6AB14745-F29B-4D33-A23B-B0D37E2F30F3}"/>
          </ac:spMkLst>
        </pc:spChg>
        <pc:spChg chg="mod">
          <ac:chgData name="王 欣捷" userId="b965477fa0aef5e6" providerId="LiveId" clId="{D4E18A6A-E269-4338-9693-4539742B1CEB}" dt="2021-03-17T15:07:59.961" v="3890" actId="1076"/>
          <ac:spMkLst>
            <pc:docMk/>
            <pc:sldMk cId="0" sldId="588"/>
            <ac:spMk id="340996" creationId="{B5DFF0B8-16E4-4A79-89F9-1512C4C4A9A6}"/>
          </ac:spMkLst>
        </pc:spChg>
        <pc:spChg chg="mod">
          <ac:chgData name="王 欣捷" userId="b965477fa0aef5e6" providerId="LiveId" clId="{D4E18A6A-E269-4338-9693-4539742B1CEB}" dt="2021-03-17T15:08:06.323" v="3892" actId="14100"/>
          <ac:spMkLst>
            <pc:docMk/>
            <pc:sldMk cId="0" sldId="588"/>
            <ac:spMk id="340997" creationId="{37A338D7-75A7-4E1E-BFE8-EC9677CD0719}"/>
          </ac:spMkLst>
        </pc:spChg>
      </pc:sldChg>
      <pc:sldChg chg="del">
        <pc:chgData name="王 欣捷" userId="b965477fa0aef5e6" providerId="LiveId" clId="{D4E18A6A-E269-4338-9693-4539742B1CEB}" dt="2021-03-17T15:09:08.982" v="3893" actId="47"/>
        <pc:sldMkLst>
          <pc:docMk/>
          <pc:sldMk cId="0" sldId="589"/>
        </pc:sldMkLst>
      </pc:sldChg>
      <pc:sldChg chg="addSp modSp mod modAnim">
        <pc:chgData name="王 欣捷" userId="b965477fa0aef5e6" providerId="LiveId" clId="{D4E18A6A-E269-4338-9693-4539742B1CEB}" dt="2021-03-17T15:14:11.363" v="4006"/>
        <pc:sldMkLst>
          <pc:docMk/>
          <pc:sldMk cId="0" sldId="590"/>
        </pc:sldMkLst>
        <pc:spChg chg="add mod">
          <ac:chgData name="王 欣捷" userId="b965477fa0aef5e6" providerId="LiveId" clId="{D4E18A6A-E269-4338-9693-4539742B1CEB}" dt="2021-03-17T15:13:59.999" v="4004" actId="164"/>
          <ac:spMkLst>
            <pc:docMk/>
            <pc:sldMk cId="0" sldId="590"/>
            <ac:spMk id="2" creationId="{44B8FEEF-84F4-47F8-9065-E42A771CB7D9}"/>
          </ac:spMkLst>
        </pc:spChg>
        <pc:spChg chg="add mod">
          <ac:chgData name="王 欣捷" userId="b965477fa0aef5e6" providerId="LiveId" clId="{D4E18A6A-E269-4338-9693-4539742B1CEB}" dt="2021-03-17T15:13:59.999" v="4004" actId="164"/>
          <ac:spMkLst>
            <pc:docMk/>
            <pc:sldMk cId="0" sldId="590"/>
            <ac:spMk id="6" creationId="{7DE55402-47A8-4793-AA06-C876AA76B79F}"/>
          </ac:spMkLst>
        </pc:spChg>
        <pc:spChg chg="add mod">
          <ac:chgData name="王 欣捷" userId="b965477fa0aef5e6" providerId="LiveId" clId="{D4E18A6A-E269-4338-9693-4539742B1CEB}" dt="2021-03-17T15:13:59.999" v="4004" actId="164"/>
          <ac:spMkLst>
            <pc:docMk/>
            <pc:sldMk cId="0" sldId="590"/>
            <ac:spMk id="7" creationId="{DD163301-A1A9-47A6-8CE8-4CA29A1D1B9D}"/>
          </ac:spMkLst>
        </pc:spChg>
        <pc:spChg chg="add mod">
          <ac:chgData name="王 欣捷" userId="b965477fa0aef5e6" providerId="LiveId" clId="{D4E18A6A-E269-4338-9693-4539742B1CEB}" dt="2021-03-17T15:13:59.999" v="4004" actId="164"/>
          <ac:spMkLst>
            <pc:docMk/>
            <pc:sldMk cId="0" sldId="590"/>
            <ac:spMk id="8" creationId="{BE0047A3-852B-4F63-8EFB-BBE08D398B3D}"/>
          </ac:spMkLst>
        </pc:spChg>
        <pc:spChg chg="add mod">
          <ac:chgData name="王 欣捷" userId="b965477fa0aef5e6" providerId="LiveId" clId="{D4E18A6A-E269-4338-9693-4539742B1CEB}" dt="2021-03-17T15:13:59.999" v="4004" actId="164"/>
          <ac:spMkLst>
            <pc:docMk/>
            <pc:sldMk cId="0" sldId="590"/>
            <ac:spMk id="9" creationId="{8D9BB855-7768-4FD9-A668-88932381D234}"/>
          </ac:spMkLst>
        </pc:spChg>
        <pc:spChg chg="add mod">
          <ac:chgData name="王 欣捷" userId="b965477fa0aef5e6" providerId="LiveId" clId="{D4E18A6A-E269-4338-9693-4539742B1CEB}" dt="2021-03-17T15:13:59.999" v="4004" actId="164"/>
          <ac:spMkLst>
            <pc:docMk/>
            <pc:sldMk cId="0" sldId="590"/>
            <ac:spMk id="10" creationId="{6ED4B5DF-A825-4148-A701-102D5925FB88}"/>
          </ac:spMkLst>
        </pc:spChg>
        <pc:spChg chg="add mod">
          <ac:chgData name="王 欣捷" userId="b965477fa0aef5e6" providerId="LiveId" clId="{D4E18A6A-E269-4338-9693-4539742B1CEB}" dt="2021-03-17T15:13:59.999" v="4004" actId="164"/>
          <ac:spMkLst>
            <pc:docMk/>
            <pc:sldMk cId="0" sldId="590"/>
            <ac:spMk id="11" creationId="{5479F810-3C97-4484-BD14-36B4F466AB89}"/>
          </ac:spMkLst>
        </pc:spChg>
        <pc:spChg chg="add mod">
          <ac:chgData name="王 欣捷" userId="b965477fa0aef5e6" providerId="LiveId" clId="{D4E18A6A-E269-4338-9693-4539742B1CEB}" dt="2021-03-17T15:13:59.999" v="4004" actId="164"/>
          <ac:spMkLst>
            <pc:docMk/>
            <pc:sldMk cId="0" sldId="590"/>
            <ac:spMk id="12" creationId="{46D7EA67-9229-43C5-BEAF-7B2C4425A388}"/>
          </ac:spMkLst>
        </pc:spChg>
        <pc:spChg chg="mod">
          <ac:chgData name="王 欣捷" userId="b965477fa0aef5e6" providerId="LiveId" clId="{D4E18A6A-E269-4338-9693-4539742B1CEB}" dt="2021-03-17T15:09:35.987" v="3896" actId="20577"/>
          <ac:spMkLst>
            <pc:docMk/>
            <pc:sldMk cId="0" sldId="590"/>
            <ac:spMk id="48130" creationId="{CF7BCA2C-0CFB-4440-868B-DF0BE1832D8B}"/>
          </ac:spMkLst>
        </pc:spChg>
        <pc:spChg chg="mod">
          <ac:chgData name="王 欣捷" userId="b965477fa0aef5e6" providerId="LiveId" clId="{D4E18A6A-E269-4338-9693-4539742B1CEB}" dt="2021-03-17T15:12:00.871" v="3954"/>
          <ac:spMkLst>
            <pc:docMk/>
            <pc:sldMk cId="0" sldId="590"/>
            <ac:spMk id="48131" creationId="{576E9DE1-E5A1-4823-A7F4-DE2EC1ADE759}"/>
          </ac:spMkLst>
        </pc:spChg>
        <pc:grpChg chg="add mod">
          <ac:chgData name="王 欣捷" userId="b965477fa0aef5e6" providerId="LiveId" clId="{D4E18A6A-E269-4338-9693-4539742B1CEB}" dt="2021-03-17T15:13:59.999" v="4004" actId="164"/>
          <ac:grpSpMkLst>
            <pc:docMk/>
            <pc:sldMk cId="0" sldId="590"/>
            <ac:grpSpMk id="4" creationId="{95A5C76E-1358-481D-B81C-5B109D338BBC}"/>
          </ac:grpSpMkLst>
        </pc:grpChg>
      </pc:sldChg>
      <pc:sldChg chg="modSp">
        <pc:chgData name="王 欣捷" userId="b965477fa0aef5e6" providerId="LiveId" clId="{D4E18A6A-E269-4338-9693-4539742B1CEB}" dt="2021-03-17T15:14:55.264" v="4008" actId="403"/>
        <pc:sldMkLst>
          <pc:docMk/>
          <pc:sldMk cId="0" sldId="591"/>
        </pc:sldMkLst>
        <pc:spChg chg="mod">
          <ac:chgData name="王 欣捷" userId="b965477fa0aef5e6" providerId="LiveId" clId="{D4E18A6A-E269-4338-9693-4539742B1CEB}" dt="2021-03-17T15:14:55.264" v="4008" actId="403"/>
          <ac:spMkLst>
            <pc:docMk/>
            <pc:sldMk cId="0" sldId="591"/>
            <ac:spMk id="152579" creationId="{7BF78A94-14D1-48FB-BB91-1EC73D1F0203}"/>
          </ac:spMkLst>
        </pc:spChg>
      </pc:sldChg>
      <pc:sldChg chg="addSp modSp new mod modClrScheme chgLayout">
        <pc:chgData name="王 欣捷" userId="b965477fa0aef5e6" providerId="LiveId" clId="{D4E18A6A-E269-4338-9693-4539742B1CEB}" dt="2021-03-17T10:25:02.581" v="217"/>
        <pc:sldMkLst>
          <pc:docMk/>
          <pc:sldMk cId="3223842112" sldId="592"/>
        </pc:sldMkLst>
        <pc:spChg chg="mod ord">
          <ac:chgData name="王 欣捷" userId="b965477fa0aef5e6" providerId="LiveId" clId="{D4E18A6A-E269-4338-9693-4539742B1CEB}" dt="2021-03-17T10:16:03.167" v="142" actId="700"/>
          <ac:spMkLst>
            <pc:docMk/>
            <pc:sldMk cId="3223842112" sldId="592"/>
            <ac:spMk id="2" creationId="{F1378DFC-6C84-45D7-A6D0-E6B9427E9D09}"/>
          </ac:spMkLst>
        </pc:spChg>
        <pc:spChg chg="add mod ord">
          <ac:chgData name="王 欣捷" userId="b965477fa0aef5e6" providerId="LiveId" clId="{D4E18A6A-E269-4338-9693-4539742B1CEB}" dt="2021-03-17T10:25:02.581" v="217"/>
          <ac:spMkLst>
            <pc:docMk/>
            <pc:sldMk cId="3223842112" sldId="592"/>
            <ac:spMk id="3" creationId="{8084102E-EA3C-4272-BE62-6FB1293865FA}"/>
          </ac:spMkLst>
        </pc:spChg>
      </pc:sldChg>
      <pc:sldChg chg="modSp add mod ord">
        <pc:chgData name="王 欣捷" userId="b965477fa0aef5e6" providerId="LiveId" clId="{D4E18A6A-E269-4338-9693-4539742B1CEB}" dt="2021-03-17T10:25:15.246" v="229"/>
        <pc:sldMkLst>
          <pc:docMk/>
          <pc:sldMk cId="3373545711" sldId="593"/>
        </pc:sldMkLst>
        <pc:spChg chg="mod">
          <ac:chgData name="王 欣捷" userId="b965477fa0aef5e6" providerId="LiveId" clId="{D4E18A6A-E269-4338-9693-4539742B1CEB}" dt="2021-03-17T10:25:15.246" v="229"/>
          <ac:spMkLst>
            <pc:docMk/>
            <pc:sldMk cId="3373545711" sldId="593"/>
            <ac:spMk id="3" creationId="{8084102E-EA3C-4272-BE62-6FB1293865FA}"/>
          </ac:spMkLst>
        </pc:spChg>
      </pc:sldChg>
      <pc:sldChg chg="modSp new mod">
        <pc:chgData name="王 欣捷" userId="b965477fa0aef5e6" providerId="LiveId" clId="{D4E18A6A-E269-4338-9693-4539742B1CEB}" dt="2021-03-17T10:30:34.035" v="405"/>
        <pc:sldMkLst>
          <pc:docMk/>
          <pc:sldMk cId="66058480" sldId="594"/>
        </pc:sldMkLst>
        <pc:spChg chg="mod">
          <ac:chgData name="王 欣捷" userId="b965477fa0aef5e6" providerId="LiveId" clId="{D4E18A6A-E269-4338-9693-4539742B1CEB}" dt="2021-03-17T10:25:21.595" v="234"/>
          <ac:spMkLst>
            <pc:docMk/>
            <pc:sldMk cId="66058480" sldId="594"/>
            <ac:spMk id="2" creationId="{471119A4-DAAE-4066-B1AB-CC255B25D78D}"/>
          </ac:spMkLst>
        </pc:spChg>
        <pc:spChg chg="mod">
          <ac:chgData name="王 欣捷" userId="b965477fa0aef5e6" providerId="LiveId" clId="{D4E18A6A-E269-4338-9693-4539742B1CEB}" dt="2021-03-17T10:30:34.035" v="405"/>
          <ac:spMkLst>
            <pc:docMk/>
            <pc:sldMk cId="66058480" sldId="594"/>
            <ac:spMk id="3" creationId="{3F154D45-45B5-40AC-8AC1-FECF42FE6EFC}"/>
          </ac:spMkLst>
        </pc:spChg>
      </pc:sldChg>
      <pc:sldChg chg="addSp delSp modSp new mod modClrScheme modAnim chgLayout">
        <pc:chgData name="王 欣捷" userId="b965477fa0aef5e6" providerId="LiveId" clId="{D4E18A6A-E269-4338-9693-4539742B1CEB}" dt="2021-03-17T11:16:21.311" v="636"/>
        <pc:sldMkLst>
          <pc:docMk/>
          <pc:sldMk cId="4033957640" sldId="595"/>
        </pc:sldMkLst>
        <pc:spChg chg="mod ord">
          <ac:chgData name="王 欣捷" userId="b965477fa0aef5e6" providerId="LiveId" clId="{D4E18A6A-E269-4338-9693-4539742B1CEB}" dt="2021-03-17T11:05:30.277" v="422" actId="700"/>
          <ac:spMkLst>
            <pc:docMk/>
            <pc:sldMk cId="4033957640" sldId="595"/>
            <ac:spMk id="2" creationId="{8224E6ED-616D-4FBB-BB09-6250BD61ACBB}"/>
          </ac:spMkLst>
        </pc:spChg>
        <pc:spChg chg="add mod ord">
          <ac:chgData name="王 欣捷" userId="b965477fa0aef5e6" providerId="LiveId" clId="{D4E18A6A-E269-4338-9693-4539742B1CEB}" dt="2021-03-17T11:10:31.488" v="551"/>
          <ac:spMkLst>
            <pc:docMk/>
            <pc:sldMk cId="4033957640" sldId="595"/>
            <ac:spMk id="3" creationId="{589A9F89-CE36-48D3-8B18-08FA5FC6D07C}"/>
          </ac:spMkLst>
        </pc:spChg>
        <pc:spChg chg="add mod">
          <ac:chgData name="王 欣捷" userId="b965477fa0aef5e6" providerId="LiveId" clId="{D4E18A6A-E269-4338-9693-4539742B1CEB}" dt="2021-03-17T11:05:55.035" v="428"/>
          <ac:spMkLst>
            <pc:docMk/>
            <pc:sldMk cId="4033957640" sldId="595"/>
            <ac:spMk id="4" creationId="{9EDB14B0-C3C0-44EC-989D-AA8DC6E0C8C8}"/>
          </ac:spMkLst>
        </pc:spChg>
        <pc:spChg chg="add mod">
          <ac:chgData name="王 欣捷" userId="b965477fa0aef5e6" providerId="LiveId" clId="{D4E18A6A-E269-4338-9693-4539742B1CEB}" dt="2021-03-17T11:15:48.909" v="630" actId="1076"/>
          <ac:spMkLst>
            <pc:docMk/>
            <pc:sldMk cId="4033957640" sldId="595"/>
            <ac:spMk id="5" creationId="{88729628-B867-4A2C-8897-A5CA397B35CE}"/>
          </ac:spMkLst>
        </pc:spChg>
        <pc:spChg chg="add mod">
          <ac:chgData name="王 欣捷" userId="b965477fa0aef5e6" providerId="LiveId" clId="{D4E18A6A-E269-4338-9693-4539742B1CEB}" dt="2021-03-17T11:15:48.909" v="630" actId="1076"/>
          <ac:spMkLst>
            <pc:docMk/>
            <pc:sldMk cId="4033957640" sldId="595"/>
            <ac:spMk id="6" creationId="{0F05C20C-0528-4C89-B999-433FD845B465}"/>
          </ac:spMkLst>
        </pc:spChg>
        <pc:spChg chg="add mod">
          <ac:chgData name="王 欣捷" userId="b965477fa0aef5e6" providerId="LiveId" clId="{D4E18A6A-E269-4338-9693-4539742B1CEB}" dt="2021-03-17T11:15:48.909" v="630" actId="1076"/>
          <ac:spMkLst>
            <pc:docMk/>
            <pc:sldMk cId="4033957640" sldId="595"/>
            <ac:spMk id="7" creationId="{20E2EB44-2567-4385-A1A4-2F6D5247B28D}"/>
          </ac:spMkLst>
        </pc:spChg>
        <pc:spChg chg="add mod">
          <ac:chgData name="王 欣捷" userId="b965477fa0aef5e6" providerId="LiveId" clId="{D4E18A6A-E269-4338-9693-4539742B1CEB}" dt="2021-03-17T11:15:48.909" v="630" actId="1076"/>
          <ac:spMkLst>
            <pc:docMk/>
            <pc:sldMk cId="4033957640" sldId="595"/>
            <ac:spMk id="8" creationId="{42418006-0624-4E28-A0E0-B40D42FCA627}"/>
          </ac:spMkLst>
        </pc:spChg>
        <pc:spChg chg="add mod">
          <ac:chgData name="王 欣捷" userId="b965477fa0aef5e6" providerId="LiveId" clId="{D4E18A6A-E269-4338-9693-4539742B1CEB}" dt="2021-03-17T11:15:48.909" v="630" actId="1076"/>
          <ac:spMkLst>
            <pc:docMk/>
            <pc:sldMk cId="4033957640" sldId="595"/>
            <ac:spMk id="9" creationId="{B2648D0F-1DA3-45A8-B349-9B79B0259A18}"/>
          </ac:spMkLst>
        </pc:spChg>
        <pc:spChg chg="add del mod">
          <ac:chgData name="王 欣捷" userId="b965477fa0aef5e6" providerId="LiveId" clId="{D4E18A6A-E269-4338-9693-4539742B1CEB}" dt="2021-03-17T11:14:22.710" v="601" actId="478"/>
          <ac:spMkLst>
            <pc:docMk/>
            <pc:sldMk cId="4033957640" sldId="595"/>
            <ac:spMk id="10" creationId="{6D073759-8137-4CA5-A7DD-D983F4FF3121}"/>
          </ac:spMkLst>
        </pc:spChg>
        <pc:spChg chg="add del mod">
          <ac:chgData name="王 欣捷" userId="b965477fa0aef5e6" providerId="LiveId" clId="{D4E18A6A-E269-4338-9693-4539742B1CEB}" dt="2021-03-17T11:14:22.710" v="601" actId="478"/>
          <ac:spMkLst>
            <pc:docMk/>
            <pc:sldMk cId="4033957640" sldId="595"/>
            <ac:spMk id="11" creationId="{EF21A215-A998-4E38-BC44-ECF9F92B3A92}"/>
          </ac:spMkLst>
        </pc:spChg>
        <pc:spChg chg="add del mod">
          <ac:chgData name="王 欣捷" userId="b965477fa0aef5e6" providerId="LiveId" clId="{D4E18A6A-E269-4338-9693-4539742B1CEB}" dt="2021-03-17T11:14:22.710" v="601" actId="478"/>
          <ac:spMkLst>
            <pc:docMk/>
            <pc:sldMk cId="4033957640" sldId="595"/>
            <ac:spMk id="12" creationId="{76D8BB08-6D53-4A4C-BE1A-69E5FFC49DD2}"/>
          </ac:spMkLst>
        </pc:spChg>
        <pc:spChg chg="add del mod">
          <ac:chgData name="王 欣捷" userId="b965477fa0aef5e6" providerId="LiveId" clId="{D4E18A6A-E269-4338-9693-4539742B1CEB}" dt="2021-03-17T11:14:22.710" v="601" actId="478"/>
          <ac:spMkLst>
            <pc:docMk/>
            <pc:sldMk cId="4033957640" sldId="595"/>
            <ac:spMk id="13" creationId="{4C38AC13-D429-4AA8-B85B-A7D4A80CC673}"/>
          </ac:spMkLst>
        </pc:spChg>
        <pc:spChg chg="add del mod">
          <ac:chgData name="王 欣捷" userId="b965477fa0aef5e6" providerId="LiveId" clId="{D4E18A6A-E269-4338-9693-4539742B1CEB}" dt="2021-03-17T11:14:22.710" v="601" actId="478"/>
          <ac:spMkLst>
            <pc:docMk/>
            <pc:sldMk cId="4033957640" sldId="595"/>
            <ac:spMk id="14" creationId="{42978268-A20B-4A31-8BA0-3FB88CB6A312}"/>
          </ac:spMkLst>
        </pc:spChg>
        <pc:spChg chg="add del mod">
          <ac:chgData name="王 欣捷" userId="b965477fa0aef5e6" providerId="LiveId" clId="{D4E18A6A-E269-4338-9693-4539742B1CEB}" dt="2021-03-17T11:14:22.710" v="601" actId="478"/>
          <ac:spMkLst>
            <pc:docMk/>
            <pc:sldMk cId="4033957640" sldId="595"/>
            <ac:spMk id="15" creationId="{A3FECAFD-6EAC-4824-99F2-C45FA1B079AA}"/>
          </ac:spMkLst>
        </pc:spChg>
        <pc:spChg chg="add del mod">
          <ac:chgData name="王 欣捷" userId="b965477fa0aef5e6" providerId="LiveId" clId="{D4E18A6A-E269-4338-9693-4539742B1CEB}" dt="2021-03-17T11:14:22.710" v="601" actId="478"/>
          <ac:spMkLst>
            <pc:docMk/>
            <pc:sldMk cId="4033957640" sldId="595"/>
            <ac:spMk id="16" creationId="{50939278-38B6-4000-802E-60D892A032D5}"/>
          </ac:spMkLst>
        </pc:spChg>
        <pc:spChg chg="add del mod">
          <ac:chgData name="王 欣捷" userId="b965477fa0aef5e6" providerId="LiveId" clId="{D4E18A6A-E269-4338-9693-4539742B1CEB}" dt="2021-03-17T11:14:22.710" v="601" actId="478"/>
          <ac:spMkLst>
            <pc:docMk/>
            <pc:sldMk cId="4033957640" sldId="595"/>
            <ac:spMk id="17" creationId="{3CF6E3DD-2BFE-4738-93B5-D64DB3CF0B9A}"/>
          </ac:spMkLst>
        </pc:spChg>
        <pc:spChg chg="add del mod">
          <ac:chgData name="王 欣捷" userId="b965477fa0aef5e6" providerId="LiveId" clId="{D4E18A6A-E269-4338-9693-4539742B1CEB}" dt="2021-03-17T11:14:22.710" v="601" actId="478"/>
          <ac:spMkLst>
            <pc:docMk/>
            <pc:sldMk cId="4033957640" sldId="595"/>
            <ac:spMk id="18" creationId="{6CDD1C7B-46F4-46C5-9C02-891DD1BD2523}"/>
          </ac:spMkLst>
        </pc:spChg>
        <pc:spChg chg="add del mod">
          <ac:chgData name="王 欣捷" userId="b965477fa0aef5e6" providerId="LiveId" clId="{D4E18A6A-E269-4338-9693-4539742B1CEB}" dt="2021-03-17T11:14:22.710" v="601" actId="478"/>
          <ac:spMkLst>
            <pc:docMk/>
            <pc:sldMk cId="4033957640" sldId="595"/>
            <ac:spMk id="19" creationId="{C47D9D27-5DCD-489E-80ED-6ACC96CE36C2}"/>
          </ac:spMkLst>
        </pc:spChg>
        <pc:spChg chg="add del mod">
          <ac:chgData name="王 欣捷" userId="b965477fa0aef5e6" providerId="LiveId" clId="{D4E18A6A-E269-4338-9693-4539742B1CEB}" dt="2021-03-17T11:14:22.710" v="601" actId="478"/>
          <ac:spMkLst>
            <pc:docMk/>
            <pc:sldMk cId="4033957640" sldId="595"/>
            <ac:spMk id="20" creationId="{895CDA74-9840-4D67-B048-EB9E672B821C}"/>
          </ac:spMkLst>
        </pc:spChg>
        <pc:spChg chg="add del mod">
          <ac:chgData name="王 欣捷" userId="b965477fa0aef5e6" providerId="LiveId" clId="{D4E18A6A-E269-4338-9693-4539742B1CEB}" dt="2021-03-17T11:14:22.710" v="601" actId="478"/>
          <ac:spMkLst>
            <pc:docMk/>
            <pc:sldMk cId="4033957640" sldId="595"/>
            <ac:spMk id="21" creationId="{ACF2D2C6-8ABB-48E4-81A5-554DCD82F1AE}"/>
          </ac:spMkLst>
        </pc:spChg>
        <pc:spChg chg="add del mod">
          <ac:chgData name="王 欣捷" userId="b965477fa0aef5e6" providerId="LiveId" clId="{D4E18A6A-E269-4338-9693-4539742B1CEB}" dt="2021-03-17T11:14:22.710" v="601" actId="478"/>
          <ac:spMkLst>
            <pc:docMk/>
            <pc:sldMk cId="4033957640" sldId="595"/>
            <ac:spMk id="22" creationId="{5E4777BF-3C70-4C4F-9540-1FA9DBC04A5A}"/>
          </ac:spMkLst>
        </pc:spChg>
        <pc:spChg chg="add del mod">
          <ac:chgData name="王 欣捷" userId="b965477fa0aef5e6" providerId="LiveId" clId="{D4E18A6A-E269-4338-9693-4539742B1CEB}" dt="2021-03-17T11:14:22.710" v="601" actId="478"/>
          <ac:spMkLst>
            <pc:docMk/>
            <pc:sldMk cId="4033957640" sldId="595"/>
            <ac:spMk id="23" creationId="{BBA0A771-24B3-46D4-89E5-68E3F273ED1E}"/>
          </ac:spMkLst>
        </pc:spChg>
        <pc:spChg chg="add del mod">
          <ac:chgData name="王 欣捷" userId="b965477fa0aef5e6" providerId="LiveId" clId="{D4E18A6A-E269-4338-9693-4539742B1CEB}" dt="2021-03-17T11:14:22.710" v="601" actId="478"/>
          <ac:spMkLst>
            <pc:docMk/>
            <pc:sldMk cId="4033957640" sldId="595"/>
            <ac:spMk id="24" creationId="{9C72127C-B738-4F9B-A68D-A64257CA34C7}"/>
          </ac:spMkLst>
        </pc:spChg>
        <pc:spChg chg="add del mod">
          <ac:chgData name="王 欣捷" userId="b965477fa0aef5e6" providerId="LiveId" clId="{D4E18A6A-E269-4338-9693-4539742B1CEB}" dt="2021-03-17T11:14:22.710" v="601" actId="478"/>
          <ac:spMkLst>
            <pc:docMk/>
            <pc:sldMk cId="4033957640" sldId="595"/>
            <ac:spMk id="25" creationId="{8C8B56A7-9306-425D-9D89-19C6AFAC34D2}"/>
          </ac:spMkLst>
        </pc:spChg>
        <pc:spChg chg="add del mod ord">
          <ac:chgData name="王 欣捷" userId="b965477fa0aef5e6" providerId="LiveId" clId="{D4E18A6A-E269-4338-9693-4539742B1CEB}" dt="2021-03-17T11:16:14.515" v="635" actId="478"/>
          <ac:spMkLst>
            <pc:docMk/>
            <pc:sldMk cId="4033957640" sldId="595"/>
            <ac:spMk id="26" creationId="{02681628-5C26-4D86-9C0E-5A353D938863}"/>
          </ac:spMkLst>
        </pc:spChg>
        <pc:spChg chg="add mod">
          <ac:chgData name="王 欣捷" userId="b965477fa0aef5e6" providerId="LiveId" clId="{D4E18A6A-E269-4338-9693-4539742B1CEB}" dt="2021-03-17T11:15:48.909" v="630" actId="1076"/>
          <ac:spMkLst>
            <pc:docMk/>
            <pc:sldMk cId="4033957640" sldId="595"/>
            <ac:spMk id="27" creationId="{7276F96D-268E-41DA-821B-8BC9509A1349}"/>
          </ac:spMkLst>
        </pc:spChg>
        <pc:spChg chg="add mod">
          <ac:chgData name="王 欣捷" userId="b965477fa0aef5e6" providerId="LiveId" clId="{D4E18A6A-E269-4338-9693-4539742B1CEB}" dt="2021-03-17T11:15:48.909" v="630" actId="1076"/>
          <ac:spMkLst>
            <pc:docMk/>
            <pc:sldMk cId="4033957640" sldId="595"/>
            <ac:spMk id="28" creationId="{B3A6F740-F7EF-4BE9-B24A-750144F8560B}"/>
          </ac:spMkLst>
        </pc:spChg>
        <pc:spChg chg="add mod">
          <ac:chgData name="王 欣捷" userId="b965477fa0aef5e6" providerId="LiveId" clId="{D4E18A6A-E269-4338-9693-4539742B1CEB}" dt="2021-03-17T11:15:48.909" v="630" actId="1076"/>
          <ac:spMkLst>
            <pc:docMk/>
            <pc:sldMk cId="4033957640" sldId="595"/>
            <ac:spMk id="29" creationId="{2405A4F9-6515-4260-8AF0-B3B7CF27617D}"/>
          </ac:spMkLst>
        </pc:spChg>
        <pc:spChg chg="add mod">
          <ac:chgData name="王 欣捷" userId="b965477fa0aef5e6" providerId="LiveId" clId="{D4E18A6A-E269-4338-9693-4539742B1CEB}" dt="2021-03-17T11:15:48.909" v="630" actId="1076"/>
          <ac:spMkLst>
            <pc:docMk/>
            <pc:sldMk cId="4033957640" sldId="595"/>
            <ac:spMk id="30" creationId="{3D029CD3-0A6D-43F9-B0D4-A80034A3CA2D}"/>
          </ac:spMkLst>
        </pc:spChg>
        <pc:spChg chg="add mod">
          <ac:chgData name="王 欣捷" userId="b965477fa0aef5e6" providerId="LiveId" clId="{D4E18A6A-E269-4338-9693-4539742B1CEB}" dt="2021-03-17T11:15:48.909" v="630" actId="1076"/>
          <ac:spMkLst>
            <pc:docMk/>
            <pc:sldMk cId="4033957640" sldId="595"/>
            <ac:spMk id="31" creationId="{29A2CC6A-5495-48D7-B956-B3EB45003CAB}"/>
          </ac:spMkLst>
        </pc:spChg>
        <pc:spChg chg="add mod">
          <ac:chgData name="王 欣捷" userId="b965477fa0aef5e6" providerId="LiveId" clId="{D4E18A6A-E269-4338-9693-4539742B1CEB}" dt="2021-03-17T11:15:48.909" v="630" actId="1076"/>
          <ac:spMkLst>
            <pc:docMk/>
            <pc:sldMk cId="4033957640" sldId="595"/>
            <ac:spMk id="32" creationId="{5FEE38A3-C3FB-4AD4-AB8B-7339A69E7ABF}"/>
          </ac:spMkLst>
        </pc:spChg>
        <pc:spChg chg="add mod">
          <ac:chgData name="王 欣捷" userId="b965477fa0aef5e6" providerId="LiveId" clId="{D4E18A6A-E269-4338-9693-4539742B1CEB}" dt="2021-03-17T11:15:48.909" v="630" actId="1076"/>
          <ac:spMkLst>
            <pc:docMk/>
            <pc:sldMk cId="4033957640" sldId="595"/>
            <ac:spMk id="33" creationId="{2E5C02D0-9D6C-47FD-8B6C-335DC9DB68F0}"/>
          </ac:spMkLst>
        </pc:spChg>
        <pc:spChg chg="add mod">
          <ac:chgData name="王 欣捷" userId="b965477fa0aef5e6" providerId="LiveId" clId="{D4E18A6A-E269-4338-9693-4539742B1CEB}" dt="2021-03-17T11:15:48.909" v="630" actId="1076"/>
          <ac:spMkLst>
            <pc:docMk/>
            <pc:sldMk cId="4033957640" sldId="595"/>
            <ac:spMk id="34" creationId="{5FA8EFFF-956F-49A8-BC25-883F521897D5}"/>
          </ac:spMkLst>
        </pc:spChg>
        <pc:spChg chg="add mod">
          <ac:chgData name="王 欣捷" userId="b965477fa0aef5e6" providerId="LiveId" clId="{D4E18A6A-E269-4338-9693-4539742B1CEB}" dt="2021-03-17T11:15:48.909" v="630" actId="1076"/>
          <ac:spMkLst>
            <pc:docMk/>
            <pc:sldMk cId="4033957640" sldId="595"/>
            <ac:spMk id="35" creationId="{BB53743D-E9E6-4706-9C4B-F30C9B96A618}"/>
          </ac:spMkLst>
        </pc:spChg>
        <pc:spChg chg="add mod">
          <ac:chgData name="王 欣捷" userId="b965477fa0aef5e6" providerId="LiveId" clId="{D4E18A6A-E269-4338-9693-4539742B1CEB}" dt="2021-03-17T11:15:48.909" v="630" actId="1076"/>
          <ac:spMkLst>
            <pc:docMk/>
            <pc:sldMk cId="4033957640" sldId="595"/>
            <ac:spMk id="36" creationId="{EDF2A7B4-3C2E-432F-8762-3B22C2980456}"/>
          </ac:spMkLst>
        </pc:spChg>
        <pc:spChg chg="add mod">
          <ac:chgData name="王 欣捷" userId="b965477fa0aef5e6" providerId="LiveId" clId="{D4E18A6A-E269-4338-9693-4539742B1CEB}" dt="2021-03-17T11:15:48.909" v="630" actId="1076"/>
          <ac:spMkLst>
            <pc:docMk/>
            <pc:sldMk cId="4033957640" sldId="595"/>
            <ac:spMk id="37" creationId="{FDAC8DAD-96D7-47AC-A355-BCD909D250F4}"/>
          </ac:spMkLst>
        </pc:spChg>
        <pc:spChg chg="add mod">
          <ac:chgData name="王 欣捷" userId="b965477fa0aef5e6" providerId="LiveId" clId="{D4E18A6A-E269-4338-9693-4539742B1CEB}" dt="2021-03-17T11:15:48.909" v="630" actId="1076"/>
          <ac:spMkLst>
            <pc:docMk/>
            <pc:sldMk cId="4033957640" sldId="595"/>
            <ac:spMk id="38" creationId="{4060B7DC-CBFE-4A43-826E-B8E440360A37}"/>
          </ac:spMkLst>
        </pc:spChg>
        <pc:spChg chg="add mod">
          <ac:chgData name="王 欣捷" userId="b965477fa0aef5e6" providerId="LiveId" clId="{D4E18A6A-E269-4338-9693-4539742B1CEB}" dt="2021-03-17T11:15:48.909" v="630" actId="1076"/>
          <ac:spMkLst>
            <pc:docMk/>
            <pc:sldMk cId="4033957640" sldId="595"/>
            <ac:spMk id="39" creationId="{F77750C5-CC5F-491A-B6EC-DF358A0381BB}"/>
          </ac:spMkLst>
        </pc:spChg>
        <pc:spChg chg="add mod">
          <ac:chgData name="王 欣捷" userId="b965477fa0aef5e6" providerId="LiveId" clId="{D4E18A6A-E269-4338-9693-4539742B1CEB}" dt="2021-03-17T11:15:48.909" v="630" actId="1076"/>
          <ac:spMkLst>
            <pc:docMk/>
            <pc:sldMk cId="4033957640" sldId="595"/>
            <ac:spMk id="40" creationId="{07213B36-5333-476E-A17B-749ACC6D20DE}"/>
          </ac:spMkLst>
        </pc:spChg>
        <pc:grpChg chg="add mod">
          <ac:chgData name="王 欣捷" userId="b965477fa0aef5e6" providerId="LiveId" clId="{D4E18A6A-E269-4338-9693-4539742B1CEB}" dt="2021-03-17T11:15:48.909" v="630" actId="1076"/>
          <ac:grpSpMkLst>
            <pc:docMk/>
            <pc:sldMk cId="4033957640" sldId="595"/>
            <ac:grpSpMk id="41" creationId="{59AD194A-E354-4C03-9FE3-B07C103F8133}"/>
          </ac:grpSpMkLst>
        </pc:grpChg>
      </pc:sldChg>
      <pc:sldChg chg="addSp delSp modSp add mod ord">
        <pc:chgData name="王 欣捷" userId="b965477fa0aef5e6" providerId="LiveId" clId="{D4E18A6A-E269-4338-9693-4539742B1CEB}" dt="2021-03-17T11:28:29.609" v="843"/>
        <pc:sldMkLst>
          <pc:docMk/>
          <pc:sldMk cId="2648371721" sldId="596"/>
        </pc:sldMkLst>
        <pc:spChg chg="del">
          <ac:chgData name="王 欣捷" userId="b965477fa0aef5e6" providerId="LiveId" clId="{D4E18A6A-E269-4338-9693-4539742B1CEB}" dt="2021-03-17T11:28:20.469" v="842" actId="478"/>
          <ac:spMkLst>
            <pc:docMk/>
            <pc:sldMk cId="2648371721" sldId="596"/>
            <ac:spMk id="2" creationId="{EAB5F3A6-0EBA-4A82-886A-604F27743E01}"/>
          </ac:spMkLst>
        </pc:spChg>
        <pc:spChg chg="del">
          <ac:chgData name="王 欣捷" userId="b965477fa0aef5e6" providerId="LiveId" clId="{D4E18A6A-E269-4338-9693-4539742B1CEB}" dt="2021-03-17T11:28:20.469" v="842" actId="478"/>
          <ac:spMkLst>
            <pc:docMk/>
            <pc:sldMk cId="2648371721" sldId="596"/>
            <ac:spMk id="6" creationId="{C2FB1297-E3B9-4E7D-A3F6-E44EEE42EBB2}"/>
          </ac:spMkLst>
        </pc:spChg>
        <pc:spChg chg="add mod">
          <ac:chgData name="王 欣捷" userId="b965477fa0aef5e6" providerId="LiveId" clId="{D4E18A6A-E269-4338-9693-4539742B1CEB}" dt="2021-03-17T11:28:29.609" v="843"/>
          <ac:spMkLst>
            <pc:docMk/>
            <pc:sldMk cId="2648371721" sldId="596"/>
            <ac:spMk id="7" creationId="{59098403-F86E-4A32-9F1B-6AE0EAA8DA7E}"/>
          </ac:spMkLst>
        </pc:spChg>
        <pc:spChg chg="add mod">
          <ac:chgData name="王 欣捷" userId="b965477fa0aef5e6" providerId="LiveId" clId="{D4E18A6A-E269-4338-9693-4539742B1CEB}" dt="2021-03-17T11:28:29.609" v="843"/>
          <ac:spMkLst>
            <pc:docMk/>
            <pc:sldMk cId="2648371721" sldId="596"/>
            <ac:spMk id="8" creationId="{6C861720-9A49-413D-A07F-FC7F624077E5}"/>
          </ac:spMkLst>
        </pc:spChg>
        <pc:spChg chg="mod">
          <ac:chgData name="王 欣捷" userId="b965477fa0aef5e6" providerId="LiveId" clId="{D4E18A6A-E269-4338-9693-4539742B1CEB}" dt="2021-03-17T11:23:38.762" v="817"/>
          <ac:spMkLst>
            <pc:docMk/>
            <pc:sldMk cId="2648371721" sldId="596"/>
            <ac:spMk id="14338" creationId="{7F0DE04D-C995-4C85-969C-21A2CF4FFE43}"/>
          </ac:spMkLst>
        </pc:spChg>
        <pc:spChg chg="mod">
          <ac:chgData name="王 欣捷" userId="b965477fa0aef5e6" providerId="LiveId" clId="{D4E18A6A-E269-4338-9693-4539742B1CEB}" dt="2021-03-17T11:28:16.597" v="841" actId="20577"/>
          <ac:spMkLst>
            <pc:docMk/>
            <pc:sldMk cId="2648371721" sldId="596"/>
            <ac:spMk id="14339" creationId="{601F629B-64AE-4EFA-82CB-9B0DFFA8D49D}"/>
          </ac:spMkLst>
        </pc:spChg>
      </pc:sldChg>
      <pc:sldChg chg="addSp delSp modSp add del mod addAnim delAnim modAnim">
        <pc:chgData name="王 欣捷" userId="b965477fa0aef5e6" providerId="LiveId" clId="{D4E18A6A-E269-4338-9693-4539742B1CEB}" dt="2021-03-17T15:25:33.362" v="4154" actId="47"/>
        <pc:sldMkLst>
          <pc:docMk/>
          <pc:sldMk cId="4234803571" sldId="597"/>
        </pc:sldMkLst>
        <pc:spChg chg="add mod">
          <ac:chgData name="王 欣捷" userId="b965477fa0aef5e6" providerId="LiveId" clId="{D4E18A6A-E269-4338-9693-4539742B1CEB}" dt="2021-03-17T12:20:51.464" v="1806" actId="1076"/>
          <ac:spMkLst>
            <pc:docMk/>
            <pc:sldMk cId="4234803571" sldId="597"/>
            <ac:spMk id="5" creationId="{6441E191-D0AA-4FDE-BE3F-24117D5861AD}"/>
          </ac:spMkLst>
        </pc:spChg>
        <pc:spChg chg="mod">
          <ac:chgData name="王 欣捷" userId="b965477fa0aef5e6" providerId="LiveId" clId="{D4E18A6A-E269-4338-9693-4539742B1CEB}" dt="2021-03-17T12:20:49.148" v="1805" actId="113"/>
          <ac:spMkLst>
            <pc:docMk/>
            <pc:sldMk cId="4234803571" sldId="597"/>
            <ac:spMk id="251907" creationId="{1A7FDCAA-7A66-4377-8DA0-6039520053CB}"/>
          </ac:spMkLst>
        </pc:spChg>
        <pc:spChg chg="del mod">
          <ac:chgData name="王 欣捷" userId="b965477fa0aef5e6" providerId="LiveId" clId="{D4E18A6A-E269-4338-9693-4539742B1CEB}" dt="2021-03-17T12:05:42.072" v="1668" actId="478"/>
          <ac:spMkLst>
            <pc:docMk/>
            <pc:sldMk cId="4234803571" sldId="597"/>
            <ac:spMk id="251908" creationId="{2913C016-9801-4292-999A-A52ECC476C14}"/>
          </ac:spMkLst>
        </pc:spChg>
      </pc:sldChg>
      <pc:sldChg chg="addSp delSp modSp add mod modAnim">
        <pc:chgData name="王 欣捷" userId="b965477fa0aef5e6" providerId="LiveId" clId="{D4E18A6A-E269-4338-9693-4539742B1CEB}" dt="2021-03-17T11:39:13.788" v="1102" actId="478"/>
        <pc:sldMkLst>
          <pc:docMk/>
          <pc:sldMk cId="4198321135" sldId="598"/>
        </pc:sldMkLst>
        <pc:spChg chg="mod">
          <ac:chgData name="王 欣捷" userId="b965477fa0aef5e6" providerId="LiveId" clId="{D4E18A6A-E269-4338-9693-4539742B1CEB}" dt="2021-03-17T11:36:40.990" v="1050"/>
          <ac:spMkLst>
            <pc:docMk/>
            <pc:sldMk cId="4198321135" sldId="598"/>
            <ac:spMk id="2" creationId="{C71269B1-BADE-47D5-9439-66A904CBCD2E}"/>
          </ac:spMkLst>
        </pc:spChg>
        <pc:spChg chg="add del mod">
          <ac:chgData name="王 欣捷" userId="b965477fa0aef5e6" providerId="LiveId" clId="{D4E18A6A-E269-4338-9693-4539742B1CEB}" dt="2021-03-17T11:39:13.788" v="1102" actId="478"/>
          <ac:spMkLst>
            <pc:docMk/>
            <pc:sldMk cId="4198321135" sldId="598"/>
            <ac:spMk id="3" creationId="{28730A5E-8924-4B0D-B4EF-203BAF73F808}"/>
          </ac:spMkLst>
        </pc:spChg>
        <pc:spChg chg="add mod">
          <ac:chgData name="王 欣捷" userId="b965477fa0aef5e6" providerId="LiveId" clId="{D4E18A6A-E269-4338-9693-4539742B1CEB}" dt="2021-03-17T11:38:34.892" v="1096" actId="1035"/>
          <ac:spMkLst>
            <pc:docMk/>
            <pc:sldMk cId="4198321135" sldId="598"/>
            <ac:spMk id="5" creationId="{647A7E9F-70A0-4A66-A849-957DDB9ABA6C}"/>
          </ac:spMkLst>
        </pc:spChg>
      </pc:sldChg>
      <pc:sldChg chg="modSp new mod">
        <pc:chgData name="王 欣捷" userId="b965477fa0aef5e6" providerId="LiveId" clId="{D4E18A6A-E269-4338-9693-4539742B1CEB}" dt="2021-03-17T12:05:14.116" v="1655" actId="113"/>
        <pc:sldMkLst>
          <pc:docMk/>
          <pc:sldMk cId="3595551225" sldId="599"/>
        </pc:sldMkLst>
        <pc:spChg chg="mod">
          <ac:chgData name="王 欣捷" userId="b965477fa0aef5e6" providerId="LiveId" clId="{D4E18A6A-E269-4338-9693-4539742B1CEB}" dt="2021-03-17T11:41:44.433" v="1124"/>
          <ac:spMkLst>
            <pc:docMk/>
            <pc:sldMk cId="3595551225" sldId="599"/>
            <ac:spMk id="2" creationId="{9EF61061-365E-47D3-AE64-AF48313A3145}"/>
          </ac:spMkLst>
        </pc:spChg>
        <pc:spChg chg="mod">
          <ac:chgData name="王 欣捷" userId="b965477fa0aef5e6" providerId="LiveId" clId="{D4E18A6A-E269-4338-9693-4539742B1CEB}" dt="2021-03-17T12:05:14.116" v="1655" actId="113"/>
          <ac:spMkLst>
            <pc:docMk/>
            <pc:sldMk cId="3595551225" sldId="599"/>
            <ac:spMk id="3" creationId="{B7D7DA90-BB31-4B70-B656-89FCA0342EA6}"/>
          </ac:spMkLst>
        </pc:spChg>
      </pc:sldChg>
      <pc:sldChg chg="addSp modSp new del mod modClrScheme chgLayout">
        <pc:chgData name="王 欣捷" userId="b965477fa0aef5e6" providerId="LiveId" clId="{D4E18A6A-E269-4338-9693-4539742B1CEB}" dt="2021-03-17T12:30:31.685" v="1915" actId="47"/>
        <pc:sldMkLst>
          <pc:docMk/>
          <pc:sldMk cId="2091775331" sldId="600"/>
        </pc:sldMkLst>
        <pc:spChg chg="add mod">
          <ac:chgData name="王 欣捷" userId="b965477fa0aef5e6" providerId="LiveId" clId="{D4E18A6A-E269-4338-9693-4539742B1CEB}" dt="2021-03-17T12:20:56.239" v="1808" actId="700"/>
          <ac:spMkLst>
            <pc:docMk/>
            <pc:sldMk cId="2091775331" sldId="600"/>
            <ac:spMk id="2" creationId="{A99BD01B-20CC-41A4-9B10-C452B7825782}"/>
          </ac:spMkLst>
        </pc:spChg>
        <pc:spChg chg="add mod">
          <ac:chgData name="王 欣捷" userId="b965477fa0aef5e6" providerId="LiveId" clId="{D4E18A6A-E269-4338-9693-4539742B1CEB}" dt="2021-03-17T12:20:58.905" v="1811"/>
          <ac:spMkLst>
            <pc:docMk/>
            <pc:sldMk cId="2091775331" sldId="600"/>
            <ac:spMk id="3" creationId="{FAEF31D2-432E-4AF3-ABDD-A6D8ED030196}"/>
          </ac:spMkLst>
        </pc:spChg>
      </pc:sldChg>
      <pc:sldChg chg="addSp delSp modSp add mod modAnim">
        <pc:chgData name="王 欣捷" userId="b965477fa0aef5e6" providerId="LiveId" clId="{D4E18A6A-E269-4338-9693-4539742B1CEB}" dt="2021-03-17T12:33:26.208" v="1977" actId="403"/>
        <pc:sldMkLst>
          <pc:docMk/>
          <pc:sldMk cId="1466705747" sldId="601"/>
        </pc:sldMkLst>
        <pc:spChg chg="mod">
          <ac:chgData name="王 欣捷" userId="b965477fa0aef5e6" providerId="LiveId" clId="{D4E18A6A-E269-4338-9693-4539742B1CEB}" dt="2021-03-17T12:31:37.814" v="1950" actId="1076"/>
          <ac:spMkLst>
            <pc:docMk/>
            <pc:sldMk cId="1466705747" sldId="601"/>
            <ac:spMk id="5" creationId="{6441E191-D0AA-4FDE-BE3F-24117D5861AD}"/>
          </ac:spMkLst>
        </pc:spChg>
        <pc:spChg chg="add del mod">
          <ac:chgData name="王 欣捷" userId="b965477fa0aef5e6" providerId="LiveId" clId="{D4E18A6A-E269-4338-9693-4539742B1CEB}" dt="2021-03-17T12:27:53.734" v="1899" actId="478"/>
          <ac:spMkLst>
            <pc:docMk/>
            <pc:sldMk cId="1466705747" sldId="601"/>
            <ac:spMk id="9" creationId="{5315AA2D-C286-4DEA-AC5F-DDD6A9381194}"/>
          </ac:spMkLst>
        </pc:spChg>
        <pc:spChg chg="add mod">
          <ac:chgData name="王 欣捷" userId="b965477fa0aef5e6" providerId="LiveId" clId="{D4E18A6A-E269-4338-9693-4539742B1CEB}" dt="2021-03-17T12:33:26.208" v="1977" actId="403"/>
          <ac:spMkLst>
            <pc:docMk/>
            <pc:sldMk cId="1466705747" sldId="601"/>
            <ac:spMk id="11" creationId="{2DEE9D7C-62A6-4B4F-8F69-24E86EC6A43B}"/>
          </ac:spMkLst>
        </pc:spChg>
        <pc:spChg chg="add mod ord">
          <ac:chgData name="王 欣捷" userId="b965477fa0aef5e6" providerId="LiveId" clId="{D4E18A6A-E269-4338-9693-4539742B1CEB}" dt="2021-03-17T12:33:01.752" v="1966" actId="14100"/>
          <ac:spMkLst>
            <pc:docMk/>
            <pc:sldMk cId="1466705747" sldId="601"/>
            <ac:spMk id="12" creationId="{2C1E26E9-5526-4DFA-8791-CFFF5746DF19}"/>
          </ac:spMkLst>
        </pc:spChg>
        <pc:spChg chg="mod">
          <ac:chgData name="王 欣捷" userId="b965477fa0aef5e6" providerId="LiveId" clId="{D4E18A6A-E269-4338-9693-4539742B1CEB}" dt="2021-03-17T12:32:47.685" v="1965" actId="255"/>
          <ac:spMkLst>
            <pc:docMk/>
            <pc:sldMk cId="1466705747" sldId="601"/>
            <ac:spMk id="251907" creationId="{1A7FDCAA-7A66-4377-8DA0-6039520053CB}"/>
          </ac:spMkLst>
        </pc:spChg>
        <pc:cxnChg chg="add mod">
          <ac:chgData name="王 欣捷" userId="b965477fa0aef5e6" providerId="LiveId" clId="{D4E18A6A-E269-4338-9693-4539742B1CEB}" dt="2021-03-17T12:33:16.641" v="1970" actId="1076"/>
          <ac:cxnSpMkLst>
            <pc:docMk/>
            <pc:sldMk cId="1466705747" sldId="601"/>
            <ac:cxnSpMk id="3" creationId="{056A41CA-208C-432E-BE22-EA710053DA5F}"/>
          </ac:cxnSpMkLst>
        </pc:cxnChg>
        <pc:cxnChg chg="add mod">
          <ac:chgData name="王 欣捷" userId="b965477fa0aef5e6" providerId="LiveId" clId="{D4E18A6A-E269-4338-9693-4539742B1CEB}" dt="2021-03-17T12:33:18.632" v="1971" actId="1076"/>
          <ac:cxnSpMkLst>
            <pc:docMk/>
            <pc:sldMk cId="1466705747" sldId="601"/>
            <ac:cxnSpMk id="8" creationId="{8D20B9CA-4863-4B03-9062-06DB02B0974F}"/>
          </ac:cxnSpMkLst>
        </pc:cxnChg>
      </pc:sldChg>
      <pc:sldChg chg="delSp modSp add del modAnim">
        <pc:chgData name="王 欣捷" userId="b965477fa0aef5e6" providerId="LiveId" clId="{D4E18A6A-E269-4338-9693-4539742B1CEB}" dt="2021-03-17T13:03:46.876" v="2212" actId="47"/>
        <pc:sldMkLst>
          <pc:docMk/>
          <pc:sldMk cId="2152636593" sldId="602"/>
        </pc:sldMkLst>
        <pc:spChg chg="mod">
          <ac:chgData name="王 欣捷" userId="b965477fa0aef5e6" providerId="LiveId" clId="{D4E18A6A-E269-4338-9693-4539742B1CEB}" dt="2021-03-17T12:53:08.172" v="2185" actId="20577"/>
          <ac:spMkLst>
            <pc:docMk/>
            <pc:sldMk cId="2152636593" sldId="602"/>
            <ac:spMk id="260099" creationId="{B7CD0D70-16FB-45B9-A89E-1FD5B7EFD515}"/>
          </ac:spMkLst>
        </pc:spChg>
        <pc:spChg chg="del">
          <ac:chgData name="王 欣捷" userId="b965477fa0aef5e6" providerId="LiveId" clId="{D4E18A6A-E269-4338-9693-4539742B1CEB}" dt="2021-03-17T12:50:20.137" v="2161" actId="478"/>
          <ac:spMkLst>
            <pc:docMk/>
            <pc:sldMk cId="2152636593" sldId="602"/>
            <ac:spMk id="260100" creationId="{B1562B26-171D-4957-A242-4D9C75AD5782}"/>
          </ac:spMkLst>
        </pc:spChg>
      </pc:sldChg>
      <pc:sldChg chg="modSp add mod">
        <pc:chgData name="王 欣捷" userId="b965477fa0aef5e6" providerId="LiveId" clId="{D4E18A6A-E269-4338-9693-4539742B1CEB}" dt="2021-03-17T13:20:07.647" v="2525" actId="20577"/>
        <pc:sldMkLst>
          <pc:docMk/>
          <pc:sldMk cId="2288268727" sldId="603"/>
        </pc:sldMkLst>
        <pc:spChg chg="mod">
          <ac:chgData name="王 欣捷" userId="b965477fa0aef5e6" providerId="LiveId" clId="{D4E18A6A-E269-4338-9693-4539742B1CEB}" dt="2021-03-17T13:20:07.647" v="2525" actId="20577"/>
          <ac:spMkLst>
            <pc:docMk/>
            <pc:sldMk cId="2288268727" sldId="603"/>
            <ac:spMk id="260099" creationId="{B7CD0D70-16FB-45B9-A89E-1FD5B7EFD515}"/>
          </ac:spMkLst>
        </pc:spChg>
      </pc:sldChg>
      <pc:sldChg chg="addSp delSp modSp add mod modAnim">
        <pc:chgData name="王 欣捷" userId="b965477fa0aef5e6" providerId="LiveId" clId="{D4E18A6A-E269-4338-9693-4539742B1CEB}" dt="2021-03-17T13:43:17.719" v="2791" actId="1038"/>
        <pc:sldMkLst>
          <pc:docMk/>
          <pc:sldMk cId="2463578272" sldId="604"/>
        </pc:sldMkLst>
        <pc:spChg chg="add mod ord">
          <ac:chgData name="王 欣捷" userId="b965477fa0aef5e6" providerId="LiveId" clId="{D4E18A6A-E269-4338-9693-4539742B1CEB}" dt="2021-03-17T13:43:12.053" v="2789" actId="1038"/>
          <ac:spMkLst>
            <pc:docMk/>
            <pc:sldMk cId="2463578272" sldId="604"/>
            <ac:spMk id="4" creationId="{572FCD23-7AD5-4E45-B21C-EB8A0F5787EC}"/>
          </ac:spMkLst>
        </pc:spChg>
        <pc:spChg chg="add mod ord">
          <ac:chgData name="王 欣捷" userId="b965477fa0aef5e6" providerId="LiveId" clId="{D4E18A6A-E269-4338-9693-4539742B1CEB}" dt="2021-03-17T13:43:17.719" v="2791" actId="1038"/>
          <ac:spMkLst>
            <pc:docMk/>
            <pc:sldMk cId="2463578272" sldId="604"/>
            <ac:spMk id="8" creationId="{9FA5E41C-C348-4A5B-9387-CB5ABE96FA68}"/>
          </ac:spMkLst>
        </pc:spChg>
        <pc:spChg chg="add mod">
          <ac:chgData name="王 欣捷" userId="b965477fa0aef5e6" providerId="LiveId" clId="{D4E18A6A-E269-4338-9693-4539742B1CEB}" dt="2021-03-17T13:38:26.665" v="2711" actId="1076"/>
          <ac:spMkLst>
            <pc:docMk/>
            <pc:sldMk cId="2463578272" sldId="604"/>
            <ac:spMk id="9" creationId="{0435E669-6695-4CD9-98EB-CA8C8301F1EB}"/>
          </ac:spMkLst>
        </pc:spChg>
        <pc:spChg chg="del">
          <ac:chgData name="王 欣捷" userId="b965477fa0aef5e6" providerId="LiveId" clId="{D4E18A6A-E269-4338-9693-4539742B1CEB}" dt="2021-03-17T13:12:25.590" v="2418" actId="478"/>
          <ac:spMkLst>
            <pc:docMk/>
            <pc:sldMk cId="2463578272" sldId="604"/>
            <ac:spMk id="23556" creationId="{719F35FB-2795-4BAB-A402-373051218C97}"/>
          </ac:spMkLst>
        </pc:spChg>
        <pc:spChg chg="mod ord">
          <ac:chgData name="王 欣捷" userId="b965477fa0aef5e6" providerId="LiveId" clId="{D4E18A6A-E269-4338-9693-4539742B1CEB}" dt="2021-03-17T13:39:23.700" v="2719" actId="20577"/>
          <ac:spMkLst>
            <pc:docMk/>
            <pc:sldMk cId="2463578272" sldId="604"/>
            <ac:spMk id="261123" creationId="{476F027B-B889-4412-A43B-0A025AAE369A}"/>
          </ac:spMkLst>
        </pc:spChg>
        <pc:cxnChg chg="add del">
          <ac:chgData name="王 欣捷" userId="b965477fa0aef5e6" providerId="LiveId" clId="{D4E18A6A-E269-4338-9693-4539742B1CEB}" dt="2021-03-17T13:35:58.230" v="2670" actId="11529"/>
          <ac:cxnSpMkLst>
            <pc:docMk/>
            <pc:sldMk cId="2463578272" sldId="604"/>
            <ac:cxnSpMk id="3" creationId="{0D3E5A43-E2A4-46D7-A911-A3C98EE7244B}"/>
          </ac:cxnSpMkLst>
        </pc:cxnChg>
      </pc:sldChg>
      <pc:sldChg chg="modSp add mod ord modAnim">
        <pc:chgData name="王 欣捷" userId="b965477fa0aef5e6" providerId="LiveId" clId="{D4E18A6A-E269-4338-9693-4539742B1CEB}" dt="2021-03-17T13:35:20.403" v="2667" actId="2710"/>
        <pc:sldMkLst>
          <pc:docMk/>
          <pc:sldMk cId="1770605767" sldId="605"/>
        </pc:sldMkLst>
        <pc:spChg chg="mod">
          <ac:chgData name="王 欣捷" userId="b965477fa0aef5e6" providerId="LiveId" clId="{D4E18A6A-E269-4338-9693-4539742B1CEB}" dt="2021-03-17T13:35:20.403" v="2667" actId="2710"/>
          <ac:spMkLst>
            <pc:docMk/>
            <pc:sldMk cId="1770605767" sldId="605"/>
            <ac:spMk id="19459" creationId="{1C349962-8474-4E57-8498-5320E9E9659C}"/>
          </ac:spMkLst>
        </pc:spChg>
      </pc:sldChg>
      <pc:sldChg chg="add del">
        <pc:chgData name="王 欣捷" userId="b965477fa0aef5e6" providerId="LiveId" clId="{D4E18A6A-E269-4338-9693-4539742B1CEB}" dt="2021-03-17T13:35:34.775" v="2668" actId="47"/>
        <pc:sldMkLst>
          <pc:docMk/>
          <pc:sldMk cId="2681028743" sldId="606"/>
        </pc:sldMkLst>
      </pc:sldChg>
      <pc:sldChg chg="modSp add mod modAnim">
        <pc:chgData name="王 欣捷" userId="b965477fa0aef5e6" providerId="LiveId" clId="{D4E18A6A-E269-4338-9693-4539742B1CEB}" dt="2021-03-17T14:45:45.194" v="3281"/>
        <pc:sldMkLst>
          <pc:docMk/>
          <pc:sldMk cId="2811404745" sldId="606"/>
        </pc:sldMkLst>
        <pc:spChg chg="mod">
          <ac:chgData name="王 欣捷" userId="b965477fa0aef5e6" providerId="LiveId" clId="{D4E18A6A-E269-4338-9693-4539742B1CEB}" dt="2021-03-17T14:45:45.194" v="3281"/>
          <ac:spMkLst>
            <pc:docMk/>
            <pc:sldMk cId="2811404745" sldId="606"/>
            <ac:spMk id="34818" creationId="{CD34816F-5B11-41AA-8A0C-2C81390F874B}"/>
          </ac:spMkLst>
        </pc:spChg>
        <pc:spChg chg="mod">
          <ac:chgData name="王 欣捷" userId="b965477fa0aef5e6" providerId="LiveId" clId="{D4E18A6A-E269-4338-9693-4539742B1CEB}" dt="2021-03-17T14:45:27.658" v="3271" actId="27636"/>
          <ac:spMkLst>
            <pc:docMk/>
            <pc:sldMk cId="2811404745" sldId="606"/>
            <ac:spMk id="34819" creationId="{1A4E1331-5706-4F06-82FC-B314333AE6E0}"/>
          </ac:spMkLst>
        </pc:spChg>
      </pc:sldChg>
      <pc:sldChg chg="addSp delSp modSp new mod modAnim">
        <pc:chgData name="王 欣捷" userId="b965477fa0aef5e6" providerId="LiveId" clId="{D4E18A6A-E269-4338-9693-4539742B1CEB}" dt="2021-03-17T14:48:22.432" v="3363"/>
        <pc:sldMkLst>
          <pc:docMk/>
          <pc:sldMk cId="4037531196" sldId="607"/>
        </pc:sldMkLst>
        <pc:spChg chg="mod">
          <ac:chgData name="王 欣捷" userId="b965477fa0aef5e6" providerId="LiveId" clId="{D4E18A6A-E269-4338-9693-4539742B1CEB}" dt="2021-03-17T14:45:48.866" v="3282"/>
          <ac:spMkLst>
            <pc:docMk/>
            <pc:sldMk cId="4037531196" sldId="607"/>
            <ac:spMk id="2" creationId="{8A81932E-DF41-45B4-AACD-DFC0A63194D3}"/>
          </ac:spMkLst>
        </pc:spChg>
        <pc:spChg chg="mod">
          <ac:chgData name="王 欣捷" userId="b965477fa0aef5e6" providerId="LiveId" clId="{D4E18A6A-E269-4338-9693-4539742B1CEB}" dt="2021-03-17T14:47:34.459" v="3346"/>
          <ac:spMkLst>
            <pc:docMk/>
            <pc:sldMk cId="4037531196" sldId="607"/>
            <ac:spMk id="3" creationId="{B804C768-A423-4AB9-8E35-1105B5060971}"/>
          </ac:spMkLst>
        </pc:spChg>
        <pc:spChg chg="add mod">
          <ac:chgData name="王 欣捷" userId="b965477fa0aef5e6" providerId="LiveId" clId="{D4E18A6A-E269-4338-9693-4539742B1CEB}" dt="2021-03-17T14:47:01.508" v="3342" actId="1076"/>
          <ac:spMkLst>
            <pc:docMk/>
            <pc:sldMk cId="4037531196" sldId="607"/>
            <ac:spMk id="4" creationId="{717BB37D-A88D-4AD0-903C-E4947F4FB872}"/>
          </ac:spMkLst>
        </pc:spChg>
        <pc:spChg chg="add del">
          <ac:chgData name="王 欣捷" userId="b965477fa0aef5e6" providerId="LiveId" clId="{D4E18A6A-E269-4338-9693-4539742B1CEB}" dt="2021-03-17T14:47:33.955" v="3345" actId="11529"/>
          <ac:spMkLst>
            <pc:docMk/>
            <pc:sldMk cId="4037531196" sldId="607"/>
            <ac:spMk id="5" creationId="{55D2362B-7C50-41D0-BFF5-92D19908FEEC}"/>
          </ac:spMkLst>
        </pc:spChg>
        <pc:spChg chg="add mod">
          <ac:chgData name="王 欣捷" userId="b965477fa0aef5e6" providerId="LiveId" clId="{D4E18A6A-E269-4338-9693-4539742B1CEB}" dt="2021-03-17T14:48:09.021" v="3361" actId="1076"/>
          <ac:spMkLst>
            <pc:docMk/>
            <pc:sldMk cId="4037531196" sldId="607"/>
            <ac:spMk id="7" creationId="{262214F4-3AC9-44B3-927E-0B5B3BFF528A}"/>
          </ac:spMkLst>
        </pc:spChg>
      </pc:sldChg>
      <pc:sldChg chg="addSp delSp modSp add mod modAnim">
        <pc:chgData name="王 欣捷" userId="b965477fa0aef5e6" providerId="LiveId" clId="{D4E18A6A-E269-4338-9693-4539742B1CEB}" dt="2021-03-17T15:02:24.547" v="3799"/>
        <pc:sldMkLst>
          <pc:docMk/>
          <pc:sldMk cId="3461942536" sldId="608"/>
        </pc:sldMkLst>
        <pc:spChg chg="add mod">
          <ac:chgData name="王 欣捷" userId="b965477fa0aef5e6" providerId="LiveId" clId="{D4E18A6A-E269-4338-9693-4539742B1CEB}" dt="2021-03-17T15:02:22.291" v="3798" actId="1076"/>
          <ac:spMkLst>
            <pc:docMk/>
            <pc:sldMk cId="3461942536" sldId="608"/>
            <ac:spMk id="23" creationId="{EDBCE7EE-DA82-42E1-909E-042BB9A5A8A2}"/>
          </ac:spMkLst>
        </pc:spChg>
        <pc:spChg chg="mod">
          <ac:chgData name="王 欣捷" userId="b965477fa0aef5e6" providerId="LiveId" clId="{D4E18A6A-E269-4338-9693-4539742B1CEB}" dt="2021-03-17T15:01:47.533" v="3780" actId="21"/>
          <ac:spMkLst>
            <pc:docMk/>
            <pc:sldMk cId="3461942536" sldId="608"/>
            <ac:spMk id="39939" creationId="{E9A62539-1E63-459B-84A3-EDB550E08395}"/>
          </ac:spMkLst>
        </pc:spChg>
        <pc:grpChg chg="del">
          <ac:chgData name="王 欣捷" userId="b965477fa0aef5e6" providerId="LiveId" clId="{D4E18A6A-E269-4338-9693-4539742B1CEB}" dt="2021-03-17T14:59:31.176" v="3646" actId="478"/>
          <ac:grpSpMkLst>
            <pc:docMk/>
            <pc:sldMk cId="3461942536" sldId="608"/>
            <ac:grpSpMk id="4" creationId="{FB0FC1C5-0DBB-4D28-A967-855B1361C046}"/>
          </ac:grpSpMkLst>
        </pc:grpChg>
      </pc:sldChg>
      <pc:sldChg chg="modSp add mod">
        <pc:chgData name="王 欣捷" userId="b965477fa0aef5e6" providerId="LiveId" clId="{D4E18A6A-E269-4338-9693-4539742B1CEB}" dt="2021-03-17T15:06:44.539" v="3876" actId="20577"/>
        <pc:sldMkLst>
          <pc:docMk/>
          <pc:sldMk cId="3824114824" sldId="609"/>
        </pc:sldMkLst>
        <pc:spChg chg="mod">
          <ac:chgData name="王 欣捷" userId="b965477fa0aef5e6" providerId="LiveId" clId="{D4E18A6A-E269-4338-9693-4539742B1CEB}" dt="2021-03-17T15:06:44.539" v="3876" actId="20577"/>
          <ac:spMkLst>
            <pc:docMk/>
            <pc:sldMk cId="3824114824" sldId="609"/>
            <ac:spMk id="41987" creationId="{1B8500A6-733A-458D-ADF7-1A4E25359C5A}"/>
          </ac:spMkLst>
        </pc:spChg>
      </pc:sldChg>
      <pc:sldChg chg="modSp add del mod">
        <pc:chgData name="王 欣捷" userId="b965477fa0aef5e6" providerId="LiveId" clId="{D4E18A6A-E269-4338-9693-4539742B1CEB}" dt="2021-03-17T15:05:10.686" v="3855" actId="47"/>
        <pc:sldMkLst>
          <pc:docMk/>
          <pc:sldMk cId="3373240930" sldId="610"/>
        </pc:sldMkLst>
        <pc:spChg chg="mod">
          <ac:chgData name="王 欣捷" userId="b965477fa0aef5e6" providerId="LiveId" clId="{D4E18A6A-E269-4338-9693-4539742B1CEB}" dt="2021-03-17T15:05:00.361" v="3854" actId="20577"/>
          <ac:spMkLst>
            <pc:docMk/>
            <pc:sldMk cId="3373240930" sldId="610"/>
            <ac:spMk id="41987" creationId="{1B8500A6-733A-458D-ADF7-1A4E25359C5A}"/>
          </ac:spMkLst>
        </pc:spChg>
      </pc:sldChg>
      <pc:sldChg chg="modSp add">
        <pc:chgData name="王 欣捷" userId="b965477fa0aef5e6" providerId="LiveId" clId="{D4E18A6A-E269-4338-9693-4539742B1CEB}" dt="2021-03-17T15:14:33.636" v="4007" actId="20577"/>
        <pc:sldMkLst>
          <pc:docMk/>
          <pc:sldMk cId="4013665732" sldId="610"/>
        </pc:sldMkLst>
        <pc:spChg chg="mod">
          <ac:chgData name="王 欣捷" userId="b965477fa0aef5e6" providerId="LiveId" clId="{D4E18A6A-E269-4338-9693-4539742B1CEB}" dt="2021-03-17T15:14:33.636" v="4007" actId="20577"/>
          <ac:spMkLst>
            <pc:docMk/>
            <pc:sldMk cId="4013665732" sldId="610"/>
            <ac:spMk id="48131" creationId="{576E9DE1-E5A1-4823-A7F4-DE2EC1ADE759}"/>
          </ac:spMkLst>
        </pc:spChg>
      </pc:sldChg>
      <pc:sldChg chg="modSp new mod modAnim">
        <pc:chgData name="王 欣捷" userId="b965477fa0aef5e6" providerId="LiveId" clId="{D4E18A6A-E269-4338-9693-4539742B1CEB}" dt="2021-03-17T15:22:00.024" v="4153"/>
        <pc:sldMkLst>
          <pc:docMk/>
          <pc:sldMk cId="737213922" sldId="611"/>
        </pc:sldMkLst>
        <pc:spChg chg="mod">
          <ac:chgData name="王 欣捷" userId="b965477fa0aef5e6" providerId="LiveId" clId="{D4E18A6A-E269-4338-9693-4539742B1CEB}" dt="2021-03-17T15:19:24.648" v="4020"/>
          <ac:spMkLst>
            <pc:docMk/>
            <pc:sldMk cId="737213922" sldId="611"/>
            <ac:spMk id="2" creationId="{A546093C-B264-4844-8283-4222BF4E322D}"/>
          </ac:spMkLst>
        </pc:spChg>
        <pc:spChg chg="mod">
          <ac:chgData name="王 欣捷" userId="b965477fa0aef5e6" providerId="LiveId" clId="{D4E18A6A-E269-4338-9693-4539742B1CEB}" dt="2021-03-17T15:21:37.116" v="4152" actId="20577"/>
          <ac:spMkLst>
            <pc:docMk/>
            <pc:sldMk cId="737213922" sldId="611"/>
            <ac:spMk id="3" creationId="{4E52A0E3-A944-40F3-B0F1-F3DF62669BCD}"/>
          </ac:spMkLst>
        </pc:spChg>
      </pc:sldChg>
    </pc:docChg>
  </pc:docChgLst>
  <pc:docChgLst>
    <pc:chgData name="欣捷" userId="b965477fa0aef5e6" providerId="LiveId" clId="{E87471D6-C947-4124-93D5-E4F48FD56764}"/>
    <pc:docChg chg="custSel modSld">
      <pc:chgData name="欣捷" userId="b965477fa0aef5e6" providerId="LiveId" clId="{E87471D6-C947-4124-93D5-E4F48FD56764}" dt="2021-03-19T04:32:47.976" v="46" actId="20577"/>
      <pc:docMkLst>
        <pc:docMk/>
      </pc:docMkLst>
      <pc:sldChg chg="modNotesTx">
        <pc:chgData name="欣捷" userId="b965477fa0aef5e6" providerId="LiveId" clId="{E87471D6-C947-4124-93D5-E4F48FD56764}" dt="2021-03-19T04:32:47.976" v="46" actId="20577"/>
        <pc:sldMkLst>
          <pc:docMk/>
          <pc:sldMk cId="0" sldId="536"/>
        </pc:sldMkLst>
      </pc:sldChg>
      <pc:sldChg chg="addSp delSp modSp mod">
        <pc:chgData name="欣捷" userId="b965477fa0aef5e6" providerId="LiveId" clId="{E87471D6-C947-4124-93D5-E4F48FD56764}" dt="2021-03-18T01:06:59.518" v="6"/>
        <pc:sldMkLst>
          <pc:docMk/>
          <pc:sldMk cId="0" sldId="580"/>
        </pc:sldMkLst>
        <pc:spChg chg="del">
          <ac:chgData name="欣捷" userId="b965477fa0aef5e6" providerId="LiveId" clId="{E87471D6-C947-4124-93D5-E4F48FD56764}" dt="2021-03-18T01:06:59.097" v="5" actId="478"/>
          <ac:spMkLst>
            <pc:docMk/>
            <pc:sldMk cId="0" sldId="580"/>
            <ac:spMk id="6" creationId="{C2FB1297-E3B9-4E7D-A3F6-E44EEE42EBB2}"/>
          </ac:spMkLst>
        </pc:spChg>
        <pc:spChg chg="add mod">
          <ac:chgData name="欣捷" userId="b965477fa0aef5e6" providerId="LiveId" clId="{E87471D6-C947-4124-93D5-E4F48FD56764}" dt="2021-03-18T01:06:59.518" v="6"/>
          <ac:spMkLst>
            <pc:docMk/>
            <pc:sldMk cId="0" sldId="580"/>
            <ac:spMk id="7" creationId="{67108401-96B1-4BD4-9620-4996393CAE0C}"/>
          </ac:spMkLst>
        </pc:spChg>
        <pc:spChg chg="mod">
          <ac:chgData name="欣捷" userId="b965477fa0aef5e6" providerId="LiveId" clId="{E87471D6-C947-4124-93D5-E4F48FD56764}" dt="2021-03-18T01:06:29.775" v="2" actId="20577"/>
          <ac:spMkLst>
            <pc:docMk/>
            <pc:sldMk cId="0" sldId="580"/>
            <ac:spMk id="14339" creationId="{601F629B-64AE-4EFA-82CB-9B0DFFA8D49D}"/>
          </ac:spMkLst>
        </pc:spChg>
      </pc:sldChg>
      <pc:sldChg chg="modSp mod">
        <pc:chgData name="欣捷" userId="b965477fa0aef5e6" providerId="LiveId" clId="{E87471D6-C947-4124-93D5-E4F48FD56764}" dt="2021-03-18T01:06:02.416" v="1" actId="20577"/>
        <pc:sldMkLst>
          <pc:docMk/>
          <pc:sldMk cId="0" sldId="591"/>
        </pc:sldMkLst>
        <pc:spChg chg="mod">
          <ac:chgData name="欣捷" userId="b965477fa0aef5e6" providerId="LiveId" clId="{E87471D6-C947-4124-93D5-E4F48FD56764}" dt="2021-03-18T01:06:02.416" v="1" actId="20577"/>
          <ac:spMkLst>
            <pc:docMk/>
            <pc:sldMk cId="0" sldId="591"/>
            <ac:spMk id="49154" creationId="{08C06825-8161-4ED5-B901-6622497AD070}"/>
          </ac:spMkLst>
        </pc:spChg>
      </pc:sldChg>
      <pc:sldChg chg="modSp mod">
        <pc:chgData name="欣捷" userId="b965477fa0aef5e6" providerId="LiveId" clId="{E87471D6-C947-4124-93D5-E4F48FD56764}" dt="2021-03-19T04:27:03.868" v="8"/>
        <pc:sldMkLst>
          <pc:docMk/>
          <pc:sldMk cId="66058480" sldId="594"/>
        </pc:sldMkLst>
        <pc:spChg chg="mod">
          <ac:chgData name="欣捷" userId="b965477fa0aef5e6" providerId="LiveId" clId="{E87471D6-C947-4124-93D5-E4F48FD56764}" dt="2021-03-19T04:27:03.868" v="8"/>
          <ac:spMkLst>
            <pc:docMk/>
            <pc:sldMk cId="66058480" sldId="594"/>
            <ac:spMk id="3" creationId="{3F154D45-45B5-40AC-8AC1-FECF42FE6EFC}"/>
          </ac:spMkLst>
        </pc:spChg>
      </pc:sldChg>
      <pc:sldChg chg="modSp mod">
        <pc:chgData name="欣捷" userId="b965477fa0aef5e6" providerId="LiveId" clId="{E87471D6-C947-4124-93D5-E4F48FD56764}" dt="2021-03-18T01:06:38.898" v="4" actId="1076"/>
        <pc:sldMkLst>
          <pc:docMk/>
          <pc:sldMk cId="2648371721" sldId="596"/>
        </pc:sldMkLst>
        <pc:spChg chg="mod">
          <ac:chgData name="欣捷" userId="b965477fa0aef5e6" providerId="LiveId" clId="{E87471D6-C947-4124-93D5-E4F48FD56764}" dt="2021-03-18T01:06:38.898" v="4" actId="1076"/>
          <ac:spMkLst>
            <pc:docMk/>
            <pc:sldMk cId="2648371721" sldId="596"/>
            <ac:spMk id="8" creationId="{6C861720-9A49-413D-A07F-FC7F624077E5}"/>
          </ac:spMkLst>
        </pc:spChg>
        <pc:spChg chg="mod">
          <ac:chgData name="欣捷" userId="b965477fa0aef5e6" providerId="LiveId" clId="{E87471D6-C947-4124-93D5-E4F48FD56764}" dt="2021-03-18T01:06:34.040" v="3" actId="20577"/>
          <ac:spMkLst>
            <pc:docMk/>
            <pc:sldMk cId="2648371721" sldId="596"/>
            <ac:spMk id="14339" creationId="{601F629B-64AE-4EFA-82CB-9B0DFFA8D49D}"/>
          </ac:spMkLst>
        </pc:spChg>
      </pc:sldChg>
      <pc:sldChg chg="modSp mod">
        <pc:chgData name="欣捷" userId="b965477fa0aef5e6" providerId="LiveId" clId="{E87471D6-C947-4124-93D5-E4F48FD56764}" dt="2021-03-18T01:05:58.026" v="0" actId="20577"/>
        <pc:sldMkLst>
          <pc:docMk/>
          <pc:sldMk cId="4013665732" sldId="610"/>
        </pc:sldMkLst>
        <pc:spChg chg="mod">
          <ac:chgData name="欣捷" userId="b965477fa0aef5e6" providerId="LiveId" clId="{E87471D6-C947-4124-93D5-E4F48FD56764}" dt="2021-03-18T01:05:58.026" v="0" actId="20577"/>
          <ac:spMkLst>
            <pc:docMk/>
            <pc:sldMk cId="4013665732" sldId="610"/>
            <ac:spMk id="48130" creationId="{CF7BCA2C-0CFB-4440-868B-DF0BE1832D8B}"/>
          </ac:spMkLst>
        </pc:spChg>
      </pc:sldChg>
    </pc:docChg>
  </pc:docChgLst>
  <pc:docChgLst>
    <pc:chgData name="王 欣捷" userId="b965477fa0aef5e6" providerId="LiveId" clId="{FFA9F22E-F518-478C-AB41-A58F3487BBC5}"/>
    <pc:docChg chg="undo custSel addSld delSld modSld">
      <pc:chgData name="王 欣捷" userId="b965477fa0aef5e6" providerId="LiveId" clId="{FFA9F22E-F518-478C-AB41-A58F3487BBC5}" dt="2021-03-24T13:57:15.150" v="552" actId="47"/>
      <pc:docMkLst>
        <pc:docMk/>
      </pc:docMkLst>
      <pc:sldChg chg="modSp mod modAnim">
        <pc:chgData name="王 欣捷" userId="b965477fa0aef5e6" providerId="LiveId" clId="{FFA9F22E-F518-478C-AB41-A58F3487BBC5}" dt="2021-03-24T11:24:37.015" v="143" actId="207"/>
        <pc:sldMkLst>
          <pc:docMk/>
          <pc:sldMk cId="0" sldId="730"/>
        </pc:sldMkLst>
        <pc:spChg chg="mod">
          <ac:chgData name="王 欣捷" userId="b965477fa0aef5e6" providerId="LiveId" clId="{FFA9F22E-F518-478C-AB41-A58F3487BBC5}" dt="2021-03-24T11:24:37.015" v="143" actId="207"/>
          <ac:spMkLst>
            <pc:docMk/>
            <pc:sldMk cId="0" sldId="730"/>
            <ac:spMk id="413699" creationId="{5231261E-8333-4B28-BC95-F9D9FFE2C7FE}"/>
          </ac:spMkLst>
        </pc:spChg>
      </pc:sldChg>
      <pc:sldChg chg="delSp mod">
        <pc:chgData name="王 欣捷" userId="b965477fa0aef5e6" providerId="LiveId" clId="{FFA9F22E-F518-478C-AB41-A58F3487BBC5}" dt="2021-03-24T11:26:24.467" v="144" actId="478"/>
        <pc:sldMkLst>
          <pc:docMk/>
          <pc:sldMk cId="0" sldId="732"/>
        </pc:sldMkLst>
        <pc:cxnChg chg="del">
          <ac:chgData name="王 欣捷" userId="b965477fa0aef5e6" providerId="LiveId" clId="{FFA9F22E-F518-478C-AB41-A58F3487BBC5}" dt="2021-03-24T11:26:24.467" v="144" actId="478"/>
          <ac:cxnSpMkLst>
            <pc:docMk/>
            <pc:sldMk cId="0" sldId="732"/>
            <ac:cxnSpMk id="3" creationId="{81EB81FB-3C7C-48D5-82C3-6EC6500BCB5F}"/>
          </ac:cxnSpMkLst>
        </pc:cxnChg>
      </pc:sldChg>
      <pc:sldChg chg="modSp mod">
        <pc:chgData name="王 欣捷" userId="b965477fa0aef5e6" providerId="LiveId" clId="{FFA9F22E-F518-478C-AB41-A58F3487BBC5}" dt="2021-03-24T11:14:55.338" v="7" actId="207"/>
        <pc:sldMkLst>
          <pc:docMk/>
          <pc:sldMk cId="0" sldId="735"/>
        </pc:sldMkLst>
        <pc:spChg chg="mod">
          <ac:chgData name="王 欣捷" userId="b965477fa0aef5e6" providerId="LiveId" clId="{FFA9F22E-F518-478C-AB41-A58F3487BBC5}" dt="2021-03-24T11:14:55.338" v="7" actId="207"/>
          <ac:spMkLst>
            <pc:docMk/>
            <pc:sldMk cId="0" sldId="735"/>
            <ac:spMk id="76808" creationId="{0576E03D-D84B-440A-A80E-ED533F1D3E04}"/>
          </ac:spMkLst>
        </pc:spChg>
      </pc:sldChg>
      <pc:sldChg chg="modSp mod">
        <pc:chgData name="王 欣捷" userId="b965477fa0aef5e6" providerId="LiveId" clId="{FFA9F22E-F518-478C-AB41-A58F3487BBC5}" dt="2021-03-24T11:58:08.545" v="154"/>
        <pc:sldMkLst>
          <pc:docMk/>
          <pc:sldMk cId="0" sldId="736"/>
        </pc:sldMkLst>
        <pc:spChg chg="mod">
          <ac:chgData name="王 欣捷" userId="b965477fa0aef5e6" providerId="LiveId" clId="{FFA9F22E-F518-478C-AB41-A58F3487BBC5}" dt="2021-03-24T11:58:08.545" v="154"/>
          <ac:spMkLst>
            <pc:docMk/>
            <pc:sldMk cId="0" sldId="736"/>
            <ac:spMk id="77827" creationId="{AEA9ABD5-9289-4B77-A9EA-076EB9703A4F}"/>
          </ac:spMkLst>
        </pc:spChg>
      </pc:sldChg>
      <pc:sldChg chg="modSp mod">
        <pc:chgData name="王 欣捷" userId="b965477fa0aef5e6" providerId="LiveId" clId="{FFA9F22E-F518-478C-AB41-A58F3487BBC5}" dt="2021-03-24T11:58:19.290" v="169"/>
        <pc:sldMkLst>
          <pc:docMk/>
          <pc:sldMk cId="0" sldId="737"/>
        </pc:sldMkLst>
        <pc:spChg chg="mod">
          <ac:chgData name="王 欣捷" userId="b965477fa0aef5e6" providerId="LiveId" clId="{FFA9F22E-F518-478C-AB41-A58F3487BBC5}" dt="2021-03-24T11:58:19.290" v="169"/>
          <ac:spMkLst>
            <pc:docMk/>
            <pc:sldMk cId="0" sldId="737"/>
            <ac:spMk id="78851" creationId="{ACF4509E-95E8-4F38-A312-0E3E1180273C}"/>
          </ac:spMkLst>
        </pc:spChg>
      </pc:sldChg>
      <pc:sldChg chg="modSp mod">
        <pc:chgData name="王 欣捷" userId="b965477fa0aef5e6" providerId="LiveId" clId="{FFA9F22E-F518-478C-AB41-A58F3487BBC5}" dt="2021-03-24T11:13:17.763" v="1" actId="207"/>
        <pc:sldMkLst>
          <pc:docMk/>
          <pc:sldMk cId="0" sldId="739"/>
        </pc:sldMkLst>
        <pc:spChg chg="mod">
          <ac:chgData name="王 欣捷" userId="b965477fa0aef5e6" providerId="LiveId" clId="{FFA9F22E-F518-478C-AB41-A58F3487BBC5}" dt="2021-03-24T11:13:17.763" v="1" actId="207"/>
          <ac:spMkLst>
            <pc:docMk/>
            <pc:sldMk cId="0" sldId="739"/>
            <ac:spMk id="80909" creationId="{51A2891A-782E-4401-97C1-DE1CBCAF0C90}"/>
          </ac:spMkLst>
        </pc:spChg>
      </pc:sldChg>
      <pc:sldChg chg="modSp mod">
        <pc:chgData name="王 欣捷" userId="b965477fa0aef5e6" providerId="LiveId" clId="{FFA9F22E-F518-478C-AB41-A58F3487BBC5}" dt="2021-03-24T11:13:26.719" v="3" actId="207"/>
        <pc:sldMkLst>
          <pc:docMk/>
          <pc:sldMk cId="0" sldId="740"/>
        </pc:sldMkLst>
        <pc:spChg chg="mod">
          <ac:chgData name="王 欣捷" userId="b965477fa0aef5e6" providerId="LiveId" clId="{FFA9F22E-F518-478C-AB41-A58F3487BBC5}" dt="2021-03-24T11:13:23.373" v="2" actId="207"/>
          <ac:spMkLst>
            <pc:docMk/>
            <pc:sldMk cId="0" sldId="740"/>
            <ac:spMk id="81933" creationId="{A6926548-3305-41CC-87DB-04734DF3F316}"/>
          </ac:spMkLst>
        </pc:spChg>
        <pc:spChg chg="mod">
          <ac:chgData name="王 欣捷" userId="b965477fa0aef5e6" providerId="LiveId" clId="{FFA9F22E-F518-478C-AB41-A58F3487BBC5}" dt="2021-03-24T11:13:26.719" v="3" actId="207"/>
          <ac:spMkLst>
            <pc:docMk/>
            <pc:sldMk cId="0" sldId="740"/>
            <ac:spMk id="81934" creationId="{8F907FB4-1FDA-4F49-917B-994E996021D3}"/>
          </ac:spMkLst>
        </pc:spChg>
      </pc:sldChg>
      <pc:sldChg chg="modSp mod">
        <pc:chgData name="王 欣捷" userId="b965477fa0aef5e6" providerId="LiveId" clId="{FFA9F22E-F518-478C-AB41-A58F3487BBC5}" dt="2021-03-24T11:13:42.742" v="6" actId="207"/>
        <pc:sldMkLst>
          <pc:docMk/>
          <pc:sldMk cId="0" sldId="741"/>
        </pc:sldMkLst>
        <pc:spChg chg="mod">
          <ac:chgData name="王 欣捷" userId="b965477fa0aef5e6" providerId="LiveId" clId="{FFA9F22E-F518-478C-AB41-A58F3487BBC5}" dt="2021-03-24T11:13:42.742" v="6" actId="207"/>
          <ac:spMkLst>
            <pc:docMk/>
            <pc:sldMk cId="0" sldId="741"/>
            <ac:spMk id="82952" creationId="{4D8CD8D6-C4DA-479B-9BD1-93F3D82B63A8}"/>
          </ac:spMkLst>
        </pc:spChg>
        <pc:spChg chg="mod">
          <ac:chgData name="王 欣捷" userId="b965477fa0aef5e6" providerId="LiveId" clId="{FFA9F22E-F518-478C-AB41-A58F3487BBC5}" dt="2021-03-24T11:13:34.604" v="5" actId="207"/>
          <ac:spMkLst>
            <pc:docMk/>
            <pc:sldMk cId="0" sldId="741"/>
            <ac:spMk id="82957" creationId="{D832120E-6A4F-4866-8763-EDF4483BA91E}"/>
          </ac:spMkLst>
        </pc:spChg>
        <pc:spChg chg="mod">
          <ac:chgData name="王 欣捷" userId="b965477fa0aef5e6" providerId="LiveId" clId="{FFA9F22E-F518-478C-AB41-A58F3487BBC5}" dt="2021-03-24T11:13:32.473" v="4" actId="207"/>
          <ac:spMkLst>
            <pc:docMk/>
            <pc:sldMk cId="0" sldId="741"/>
            <ac:spMk id="82958" creationId="{CABDAE8F-9478-40D2-8EEA-14D8CEF167D4}"/>
          </ac:spMkLst>
        </pc:spChg>
      </pc:sldChg>
      <pc:sldChg chg="modSp mod">
        <pc:chgData name="王 欣捷" userId="b965477fa0aef5e6" providerId="LiveId" clId="{FFA9F22E-F518-478C-AB41-A58F3487BBC5}" dt="2021-03-24T11:58:31.575" v="190"/>
        <pc:sldMkLst>
          <pc:docMk/>
          <pc:sldMk cId="0" sldId="742"/>
        </pc:sldMkLst>
        <pc:spChg chg="mod">
          <ac:chgData name="王 欣捷" userId="b965477fa0aef5e6" providerId="LiveId" clId="{FFA9F22E-F518-478C-AB41-A58F3487BBC5}" dt="2021-03-24T11:58:31.575" v="190"/>
          <ac:spMkLst>
            <pc:docMk/>
            <pc:sldMk cId="0" sldId="742"/>
            <ac:spMk id="83971" creationId="{648D6534-D653-474C-A90E-219B85773001}"/>
          </ac:spMkLst>
        </pc:spChg>
      </pc:sldChg>
      <pc:sldChg chg="modSp mod">
        <pc:chgData name="王 欣捷" userId="b965477fa0aef5e6" providerId="LiveId" clId="{FFA9F22E-F518-478C-AB41-A58F3487BBC5}" dt="2021-03-24T11:59:05.429" v="224" actId="27636"/>
        <pc:sldMkLst>
          <pc:docMk/>
          <pc:sldMk cId="0" sldId="745"/>
        </pc:sldMkLst>
        <pc:spChg chg="mod">
          <ac:chgData name="王 欣捷" userId="b965477fa0aef5e6" providerId="LiveId" clId="{FFA9F22E-F518-478C-AB41-A58F3487BBC5}" dt="2021-03-24T11:59:05.429" v="224" actId="27636"/>
          <ac:spMkLst>
            <pc:docMk/>
            <pc:sldMk cId="0" sldId="745"/>
            <ac:spMk id="87043" creationId="{60962B58-EA86-44AA-B557-99155DFBC806}"/>
          </ac:spMkLst>
        </pc:spChg>
      </pc:sldChg>
      <pc:sldChg chg="modSp mod">
        <pc:chgData name="王 欣捷" userId="b965477fa0aef5e6" providerId="LiveId" clId="{FFA9F22E-F518-478C-AB41-A58F3487BBC5}" dt="2021-03-24T12:00:02.108" v="225" actId="20577"/>
        <pc:sldMkLst>
          <pc:docMk/>
          <pc:sldMk cId="0" sldId="749"/>
        </pc:sldMkLst>
        <pc:spChg chg="mod">
          <ac:chgData name="王 欣捷" userId="b965477fa0aef5e6" providerId="LiveId" clId="{FFA9F22E-F518-478C-AB41-A58F3487BBC5}" dt="2021-03-24T12:00:02.108" v="225" actId="20577"/>
          <ac:spMkLst>
            <pc:docMk/>
            <pc:sldMk cId="0" sldId="749"/>
            <ac:spMk id="91139" creationId="{98F5CDA5-555F-4FE7-98AC-4171AAA5B3E6}"/>
          </ac:spMkLst>
        </pc:spChg>
      </pc:sldChg>
      <pc:sldChg chg="modSp mod">
        <pc:chgData name="王 欣捷" userId="b965477fa0aef5e6" providerId="LiveId" clId="{FFA9F22E-F518-478C-AB41-A58F3487BBC5}" dt="2021-03-24T12:03:17.167" v="226" actId="122"/>
        <pc:sldMkLst>
          <pc:docMk/>
          <pc:sldMk cId="0" sldId="750"/>
        </pc:sldMkLst>
        <pc:graphicFrameChg chg="modGraphic">
          <ac:chgData name="王 欣捷" userId="b965477fa0aef5e6" providerId="LiveId" clId="{FFA9F22E-F518-478C-AB41-A58F3487BBC5}" dt="2021-03-24T12:03:17.167" v="226" actId="122"/>
          <ac:graphicFrameMkLst>
            <pc:docMk/>
            <pc:sldMk cId="0" sldId="750"/>
            <ac:graphicFrameMk id="6" creationId="{26BD1E9D-8FC1-4293-9E1F-5DC520329DA0}"/>
          </ac:graphicFrameMkLst>
        </pc:graphicFrameChg>
      </pc:sldChg>
      <pc:sldChg chg="modSp mod">
        <pc:chgData name="王 欣捷" userId="b965477fa0aef5e6" providerId="LiveId" clId="{FFA9F22E-F518-478C-AB41-A58F3487BBC5}" dt="2021-03-24T12:03:23.974" v="227" actId="122"/>
        <pc:sldMkLst>
          <pc:docMk/>
          <pc:sldMk cId="0" sldId="751"/>
        </pc:sldMkLst>
        <pc:graphicFrameChg chg="modGraphic">
          <ac:chgData name="王 欣捷" userId="b965477fa0aef5e6" providerId="LiveId" clId="{FFA9F22E-F518-478C-AB41-A58F3487BBC5}" dt="2021-03-24T12:03:23.974" v="227" actId="122"/>
          <ac:graphicFrameMkLst>
            <pc:docMk/>
            <pc:sldMk cId="0" sldId="751"/>
            <ac:graphicFrameMk id="8" creationId="{0869D87F-6FA2-4BFE-B8FC-D6C4B1F7C9DC}"/>
          </ac:graphicFrameMkLst>
        </pc:graphicFrameChg>
      </pc:sldChg>
      <pc:sldChg chg="modSp mod">
        <pc:chgData name="王 欣捷" userId="b965477fa0aef5e6" providerId="LiveId" clId="{FFA9F22E-F518-478C-AB41-A58F3487BBC5}" dt="2021-03-24T12:03:27.657" v="228" actId="122"/>
        <pc:sldMkLst>
          <pc:docMk/>
          <pc:sldMk cId="0" sldId="752"/>
        </pc:sldMkLst>
        <pc:graphicFrameChg chg="modGraphic">
          <ac:chgData name="王 欣捷" userId="b965477fa0aef5e6" providerId="LiveId" clId="{FFA9F22E-F518-478C-AB41-A58F3487BBC5}" dt="2021-03-24T12:03:27.657" v="228" actId="122"/>
          <ac:graphicFrameMkLst>
            <pc:docMk/>
            <pc:sldMk cId="0" sldId="752"/>
            <ac:graphicFrameMk id="8" creationId="{CC8F7C87-9E8D-4860-B041-303B68BB9ACE}"/>
          </ac:graphicFrameMkLst>
        </pc:graphicFrameChg>
      </pc:sldChg>
      <pc:sldChg chg="modSp mod">
        <pc:chgData name="王 欣捷" userId="b965477fa0aef5e6" providerId="LiveId" clId="{FFA9F22E-F518-478C-AB41-A58F3487BBC5}" dt="2021-03-24T12:03:31.767" v="229" actId="122"/>
        <pc:sldMkLst>
          <pc:docMk/>
          <pc:sldMk cId="0" sldId="753"/>
        </pc:sldMkLst>
        <pc:graphicFrameChg chg="modGraphic">
          <ac:chgData name="王 欣捷" userId="b965477fa0aef5e6" providerId="LiveId" clId="{FFA9F22E-F518-478C-AB41-A58F3487BBC5}" dt="2021-03-24T12:03:31.767" v="229" actId="122"/>
          <ac:graphicFrameMkLst>
            <pc:docMk/>
            <pc:sldMk cId="0" sldId="753"/>
            <ac:graphicFrameMk id="10" creationId="{563DA12C-A200-4666-B21C-18ACCD0A0856}"/>
          </ac:graphicFrameMkLst>
        </pc:graphicFrameChg>
      </pc:sldChg>
      <pc:sldChg chg="modSp mod">
        <pc:chgData name="王 欣捷" userId="b965477fa0aef5e6" providerId="LiveId" clId="{FFA9F22E-F518-478C-AB41-A58F3487BBC5}" dt="2021-03-24T12:03:35.507" v="230" actId="122"/>
        <pc:sldMkLst>
          <pc:docMk/>
          <pc:sldMk cId="0" sldId="754"/>
        </pc:sldMkLst>
        <pc:graphicFrameChg chg="modGraphic">
          <ac:chgData name="王 欣捷" userId="b965477fa0aef5e6" providerId="LiveId" clId="{FFA9F22E-F518-478C-AB41-A58F3487BBC5}" dt="2021-03-24T12:03:35.507" v="230" actId="122"/>
          <ac:graphicFrameMkLst>
            <pc:docMk/>
            <pc:sldMk cId="0" sldId="754"/>
            <ac:graphicFrameMk id="8" creationId="{34C88D1F-F506-4E90-ACAD-E54A6265B0E8}"/>
          </ac:graphicFrameMkLst>
        </pc:graphicFrameChg>
      </pc:sldChg>
      <pc:sldChg chg="modSp mod">
        <pc:chgData name="王 欣捷" userId="b965477fa0aef5e6" providerId="LiveId" clId="{FFA9F22E-F518-478C-AB41-A58F3487BBC5}" dt="2021-03-24T12:03:39.064" v="231" actId="122"/>
        <pc:sldMkLst>
          <pc:docMk/>
          <pc:sldMk cId="0" sldId="755"/>
        </pc:sldMkLst>
        <pc:graphicFrameChg chg="modGraphic">
          <ac:chgData name="王 欣捷" userId="b965477fa0aef5e6" providerId="LiveId" clId="{FFA9F22E-F518-478C-AB41-A58F3487BBC5}" dt="2021-03-24T12:03:39.064" v="231" actId="122"/>
          <ac:graphicFrameMkLst>
            <pc:docMk/>
            <pc:sldMk cId="0" sldId="755"/>
            <ac:graphicFrameMk id="8" creationId="{44D4D9AE-0972-4BB6-9589-EB3A1F26DDBB}"/>
          </ac:graphicFrameMkLst>
        </pc:graphicFrameChg>
      </pc:sldChg>
      <pc:sldChg chg="modSp del mod">
        <pc:chgData name="王 欣捷" userId="b965477fa0aef5e6" providerId="LiveId" clId="{FFA9F22E-F518-478C-AB41-A58F3487BBC5}" dt="2021-03-24T13:57:15.150" v="552" actId="47"/>
        <pc:sldMkLst>
          <pc:docMk/>
          <pc:sldMk cId="0" sldId="777"/>
        </pc:sldMkLst>
        <pc:spChg chg="mod">
          <ac:chgData name="王 欣捷" userId="b965477fa0aef5e6" providerId="LiveId" clId="{FFA9F22E-F518-478C-AB41-A58F3487BBC5}" dt="2021-03-24T12:53:03.273" v="550" actId="20577"/>
          <ac:spMkLst>
            <pc:docMk/>
            <pc:sldMk cId="0" sldId="777"/>
            <ac:spMk id="120835" creationId="{5064E46C-18EF-4DE6-B262-011CC5D9D3EB}"/>
          </ac:spMkLst>
        </pc:spChg>
      </pc:sldChg>
      <pc:sldChg chg="modSp del mod">
        <pc:chgData name="王 欣捷" userId="b965477fa0aef5e6" providerId="LiveId" clId="{FFA9F22E-F518-478C-AB41-A58F3487BBC5}" dt="2021-03-24T12:53:17.584" v="551" actId="47"/>
        <pc:sldMkLst>
          <pc:docMk/>
          <pc:sldMk cId="1529267717" sldId="780"/>
        </pc:sldMkLst>
        <pc:spChg chg="mod">
          <ac:chgData name="王 欣捷" userId="b965477fa0aef5e6" providerId="LiveId" clId="{FFA9F22E-F518-478C-AB41-A58F3487BBC5}" dt="2021-03-24T12:52:51.072" v="541" actId="21"/>
          <ac:spMkLst>
            <pc:docMk/>
            <pc:sldMk cId="1529267717" sldId="780"/>
            <ac:spMk id="3" creationId="{E0F697F8-B907-4CA8-A48E-761603896076}"/>
          </ac:spMkLst>
        </pc:spChg>
      </pc:sldChg>
      <pc:sldChg chg="addSp delSp modSp new mod">
        <pc:chgData name="王 欣捷" userId="b965477fa0aef5e6" providerId="LiveId" clId="{FFA9F22E-F518-478C-AB41-A58F3487BBC5}" dt="2021-03-24T12:34:00.107" v="538"/>
        <pc:sldMkLst>
          <pc:docMk/>
          <pc:sldMk cId="4101049423" sldId="783"/>
        </pc:sldMkLst>
        <pc:spChg chg="mod">
          <ac:chgData name="王 欣捷" userId="b965477fa0aef5e6" providerId="LiveId" clId="{FFA9F22E-F518-478C-AB41-A58F3487BBC5}" dt="2021-03-24T12:05:13.763" v="245"/>
          <ac:spMkLst>
            <pc:docMk/>
            <pc:sldMk cId="4101049423" sldId="783"/>
            <ac:spMk id="2" creationId="{E081249A-B079-4BE3-B5C2-CFB30BD1A38B}"/>
          </ac:spMkLst>
        </pc:spChg>
        <pc:spChg chg="mod">
          <ac:chgData name="王 欣捷" userId="b965477fa0aef5e6" providerId="LiveId" clId="{FFA9F22E-F518-478C-AB41-A58F3487BBC5}" dt="2021-03-24T12:27:30.292" v="464" actId="20577"/>
          <ac:spMkLst>
            <pc:docMk/>
            <pc:sldMk cId="4101049423" sldId="783"/>
            <ac:spMk id="3" creationId="{5DB6AD0B-9411-4771-A193-5007BA2EB84A}"/>
          </ac:spMkLst>
        </pc:spChg>
        <pc:spChg chg="add mod">
          <ac:chgData name="王 欣捷" userId="b965477fa0aef5e6" providerId="LiveId" clId="{FFA9F22E-F518-478C-AB41-A58F3487BBC5}" dt="2021-03-24T12:30:33.321" v="512" actId="1076"/>
          <ac:spMkLst>
            <pc:docMk/>
            <pc:sldMk cId="4101049423" sldId="783"/>
            <ac:spMk id="4" creationId="{168D3C8F-13AE-496C-9810-6F0506871622}"/>
          </ac:spMkLst>
        </pc:spChg>
        <pc:graphicFrameChg chg="add del mod modGraphic">
          <ac:chgData name="王 欣捷" userId="b965477fa0aef5e6" providerId="LiveId" clId="{FFA9F22E-F518-478C-AB41-A58F3487BBC5}" dt="2021-03-24T12:34:00.107" v="538"/>
          <ac:graphicFrameMkLst>
            <pc:docMk/>
            <pc:sldMk cId="4101049423" sldId="783"/>
            <ac:graphicFrameMk id="5" creationId="{434417DA-E2BB-4046-B7A5-1D71C7ACD49C}"/>
          </ac:graphicFrameMkLst>
        </pc:graphicFrameChg>
      </pc:sldChg>
      <pc:sldChg chg="new del">
        <pc:chgData name="王 欣捷" userId="b965477fa0aef5e6" providerId="LiveId" clId="{FFA9F22E-F518-478C-AB41-A58F3487BBC5}" dt="2021-03-24T12:27:01.622" v="456" actId="680"/>
        <pc:sldMkLst>
          <pc:docMk/>
          <pc:sldMk cId="1132603564" sldId="784"/>
        </pc:sldMkLst>
      </pc:sldChg>
    </pc:docChg>
  </pc:docChgLst>
  <pc:docChgLst>
    <pc:chgData name="欣捷" userId="b965477fa0aef5e6" providerId="LiveId" clId="{5CC18C36-0D9A-4357-BA6A-03D3B064A856}"/>
    <pc:docChg chg="undo custSel addSld delSld modSld">
      <pc:chgData name="欣捷" userId="b965477fa0aef5e6" providerId="LiveId" clId="{5CC18C36-0D9A-4357-BA6A-03D3B064A856}" dt="2021-03-01T04:02:08.193" v="52" actId="20577"/>
      <pc:docMkLst>
        <pc:docMk/>
      </pc:docMkLst>
      <pc:sldChg chg="addSp delSp modSp mod">
        <pc:chgData name="欣捷" userId="b965477fa0aef5e6" providerId="LiveId" clId="{5CC18C36-0D9A-4357-BA6A-03D3B064A856}" dt="2021-03-01T03:55:02.817" v="3" actId="478"/>
        <pc:sldMkLst>
          <pc:docMk/>
          <pc:sldMk cId="1681828657" sldId="263"/>
        </pc:sldMkLst>
        <pc:spChg chg="add del mod">
          <ac:chgData name="欣捷" userId="b965477fa0aef5e6" providerId="LiveId" clId="{5CC18C36-0D9A-4357-BA6A-03D3B064A856}" dt="2021-03-01T03:55:02.817" v="3" actId="478"/>
          <ac:spMkLst>
            <pc:docMk/>
            <pc:sldMk cId="1681828657" sldId="263"/>
            <ac:spMk id="4" creationId="{DE3ACBD8-732F-450A-8BDB-3D82FDFA768D}"/>
          </ac:spMkLst>
        </pc:spChg>
        <pc:spChg chg="del">
          <ac:chgData name="欣捷" userId="b965477fa0aef5e6" providerId="LiveId" clId="{5CC18C36-0D9A-4357-BA6A-03D3B064A856}" dt="2021-03-01T03:55:01.617" v="2" actId="478"/>
          <ac:spMkLst>
            <pc:docMk/>
            <pc:sldMk cId="1681828657" sldId="263"/>
            <ac:spMk id="20" creationId="{8FA4ADF5-FA27-4A30-93FA-75322BBE5959}"/>
          </ac:spMkLst>
        </pc:spChg>
        <pc:picChg chg="del">
          <ac:chgData name="欣捷" userId="b965477fa0aef5e6" providerId="LiveId" clId="{5CC18C36-0D9A-4357-BA6A-03D3B064A856}" dt="2021-03-01T03:55:00.594" v="1" actId="478"/>
          <ac:picMkLst>
            <pc:docMk/>
            <pc:sldMk cId="1681828657" sldId="263"/>
            <ac:picMk id="19" creationId="{AE7B9D32-BBB5-4907-9209-A86B02AC32F6}"/>
          </ac:picMkLst>
        </pc:picChg>
      </pc:sldChg>
      <pc:sldChg chg="del">
        <pc:chgData name="欣捷" userId="b965477fa0aef5e6" providerId="LiveId" clId="{5CC18C36-0D9A-4357-BA6A-03D3B064A856}" dt="2021-03-01T03:54:55.061" v="0" actId="47"/>
        <pc:sldMkLst>
          <pc:docMk/>
          <pc:sldMk cId="3669132527" sldId="264"/>
        </pc:sldMkLst>
      </pc:sldChg>
      <pc:sldChg chg="modSp new mod">
        <pc:chgData name="欣捷" userId="b965477fa0aef5e6" providerId="LiveId" clId="{5CC18C36-0D9A-4357-BA6A-03D3B064A856}" dt="2021-03-01T04:02:08.193" v="52" actId="20577"/>
        <pc:sldMkLst>
          <pc:docMk/>
          <pc:sldMk cId="2381592031" sldId="445"/>
        </pc:sldMkLst>
        <pc:spChg chg="mod">
          <ac:chgData name="欣捷" userId="b965477fa0aef5e6" providerId="LiveId" clId="{5CC18C36-0D9A-4357-BA6A-03D3B064A856}" dt="2021-03-01T04:00:14.245" v="20"/>
          <ac:spMkLst>
            <pc:docMk/>
            <pc:sldMk cId="2381592031" sldId="445"/>
            <ac:spMk id="2" creationId="{E846F6E8-AE4E-4B29-9CC7-8C7680380459}"/>
          </ac:spMkLst>
        </pc:spChg>
        <pc:spChg chg="mod">
          <ac:chgData name="欣捷" userId="b965477fa0aef5e6" providerId="LiveId" clId="{5CC18C36-0D9A-4357-BA6A-03D3B064A856}" dt="2021-03-01T04:02:08.193" v="52" actId="20577"/>
          <ac:spMkLst>
            <pc:docMk/>
            <pc:sldMk cId="2381592031" sldId="445"/>
            <ac:spMk id="3" creationId="{605EAFC1-D5FE-483A-83F7-0EB3DBAED142}"/>
          </ac:spMkLst>
        </pc:spChg>
      </pc:sldChg>
    </pc:docChg>
  </pc:docChgLst>
  <pc:docChgLst>
    <pc:chgData name="王 欣捷" userId="b965477fa0aef5e6" providerId="LiveId" clId="{F3643AB8-EE6D-4384-92CD-224638F31DC8}"/>
    <pc:docChg chg="undo redo custSel addSld delSld modSld sldOrd modMainMaster">
      <pc:chgData name="王 欣捷" userId="b965477fa0aef5e6" providerId="LiveId" clId="{F3643AB8-EE6D-4384-92CD-224638F31DC8}" dt="2021-04-07T14:35:42.108" v="2642" actId="20577"/>
      <pc:docMkLst>
        <pc:docMk/>
      </pc:docMkLst>
      <pc:sldChg chg="modSp mod">
        <pc:chgData name="王 欣捷" userId="b965477fa0aef5e6" providerId="LiveId" clId="{F3643AB8-EE6D-4384-92CD-224638F31DC8}" dt="2021-03-31T05:58:43.604" v="0" actId="20577"/>
        <pc:sldMkLst>
          <pc:docMk/>
          <pc:sldMk cId="2470898374" sldId="256"/>
        </pc:sldMkLst>
        <pc:spChg chg="mod">
          <ac:chgData name="王 欣捷" userId="b965477fa0aef5e6" providerId="LiveId" clId="{F3643AB8-EE6D-4384-92CD-224638F31DC8}" dt="2021-03-31T05:58:43.604" v="0" actId="20577"/>
          <ac:spMkLst>
            <pc:docMk/>
            <pc:sldMk cId="2470898374" sldId="256"/>
            <ac:spMk id="2" creationId="{E7DC3515-54D4-4A44-A409-1AD3C10C63ED}"/>
          </ac:spMkLst>
        </pc:spChg>
      </pc:sldChg>
      <pc:sldChg chg="modSp mod">
        <pc:chgData name="王 欣捷" userId="b965477fa0aef5e6" providerId="LiveId" clId="{F3643AB8-EE6D-4384-92CD-224638F31DC8}" dt="2021-03-31T09:22:37.294" v="693"/>
        <pc:sldMkLst>
          <pc:docMk/>
          <pc:sldMk cId="0" sldId="294"/>
        </pc:sldMkLst>
        <pc:spChg chg="mod">
          <ac:chgData name="王 欣捷" userId="b965477fa0aef5e6" providerId="LiveId" clId="{F3643AB8-EE6D-4384-92CD-224638F31DC8}" dt="2021-03-31T09:22:37.294" v="693"/>
          <ac:spMkLst>
            <pc:docMk/>
            <pc:sldMk cId="0" sldId="294"/>
            <ac:spMk id="88067" creationId="{2FAF74E4-E70D-4F6C-A140-19CE9CF99376}"/>
          </ac:spMkLst>
        </pc:spChg>
      </pc:sldChg>
      <pc:sldChg chg="modSp mod">
        <pc:chgData name="王 欣捷" userId="b965477fa0aef5e6" providerId="LiveId" clId="{F3643AB8-EE6D-4384-92CD-224638F31DC8}" dt="2021-03-31T09:35:20.780" v="837" actId="27636"/>
        <pc:sldMkLst>
          <pc:docMk/>
          <pc:sldMk cId="0" sldId="591"/>
        </pc:sldMkLst>
        <pc:spChg chg="mod">
          <ac:chgData name="王 欣捷" userId="b965477fa0aef5e6" providerId="LiveId" clId="{F3643AB8-EE6D-4384-92CD-224638F31DC8}" dt="2021-03-31T09:35:20.780" v="837" actId="27636"/>
          <ac:spMkLst>
            <pc:docMk/>
            <pc:sldMk cId="0" sldId="591"/>
            <ac:spMk id="27651" creationId="{5394C972-363E-401F-8252-D9778606475F}"/>
          </ac:spMkLst>
        </pc:spChg>
      </pc:sldChg>
      <pc:sldChg chg="modSp mod">
        <pc:chgData name="王 欣捷" userId="b965477fa0aef5e6" providerId="LiveId" clId="{F3643AB8-EE6D-4384-92CD-224638F31DC8}" dt="2021-03-31T07:39:04.986" v="80" actId="403"/>
        <pc:sldMkLst>
          <pc:docMk/>
          <pc:sldMk cId="0" sldId="798"/>
        </pc:sldMkLst>
        <pc:spChg chg="mod">
          <ac:chgData name="王 欣捷" userId="b965477fa0aef5e6" providerId="LiveId" clId="{F3643AB8-EE6D-4384-92CD-224638F31DC8}" dt="2021-03-31T07:39:04.986" v="80" actId="403"/>
          <ac:spMkLst>
            <pc:docMk/>
            <pc:sldMk cId="0" sldId="798"/>
            <ac:spMk id="19459" creationId="{6ED81155-D9BD-4411-9039-44464EE1E465}"/>
          </ac:spMkLst>
        </pc:spChg>
      </pc:sldChg>
      <pc:sldChg chg="addSp delSp modSp mod modAnim modNotesTx">
        <pc:chgData name="王 欣捷" userId="b965477fa0aef5e6" providerId="LiveId" clId="{F3643AB8-EE6D-4384-92CD-224638F31DC8}" dt="2021-03-31T13:54:40.611" v="2596" actId="208"/>
        <pc:sldMkLst>
          <pc:docMk/>
          <pc:sldMk cId="0" sldId="799"/>
        </pc:sldMkLst>
        <pc:spChg chg="add mod">
          <ac:chgData name="王 欣捷" userId="b965477fa0aef5e6" providerId="LiveId" clId="{F3643AB8-EE6D-4384-92CD-224638F31DC8}" dt="2021-03-31T13:54:40.611" v="2596" actId="208"/>
          <ac:spMkLst>
            <pc:docMk/>
            <pc:sldMk cId="0" sldId="799"/>
            <ac:spMk id="2" creationId="{C44B7B3F-CAC0-4F34-A2FD-312B07D0B8BF}"/>
          </ac:spMkLst>
        </pc:spChg>
        <pc:spChg chg="add del mod">
          <ac:chgData name="王 欣捷" userId="b965477fa0aef5e6" providerId="LiveId" clId="{F3643AB8-EE6D-4384-92CD-224638F31DC8}" dt="2021-03-31T07:36:23.503" v="38" actId="478"/>
          <ac:spMkLst>
            <pc:docMk/>
            <pc:sldMk cId="0" sldId="799"/>
            <ac:spMk id="5" creationId="{722B8DFE-344D-4E12-8AAE-E46F06A33795}"/>
          </ac:spMkLst>
        </pc:spChg>
        <pc:spChg chg="add mod">
          <ac:chgData name="王 欣捷" userId="b965477fa0aef5e6" providerId="LiveId" clId="{F3643AB8-EE6D-4384-92CD-224638F31DC8}" dt="2021-03-31T13:54:40.611" v="2596" actId="208"/>
          <ac:spMkLst>
            <pc:docMk/>
            <pc:sldMk cId="0" sldId="799"/>
            <ac:spMk id="6" creationId="{FCD7ADBF-1D6E-4083-A486-C77899DD17CF}"/>
          </ac:spMkLst>
        </pc:spChg>
        <pc:spChg chg="add mod">
          <ac:chgData name="王 欣捷" userId="b965477fa0aef5e6" providerId="LiveId" clId="{F3643AB8-EE6D-4384-92CD-224638F31DC8}" dt="2021-03-31T13:54:40.611" v="2596" actId="208"/>
          <ac:spMkLst>
            <pc:docMk/>
            <pc:sldMk cId="0" sldId="799"/>
            <ac:spMk id="7" creationId="{718D5FF3-CAFA-4E18-80A9-A2F5F6B39093}"/>
          </ac:spMkLst>
        </pc:spChg>
        <pc:spChg chg="add del mod">
          <ac:chgData name="王 欣捷" userId="b965477fa0aef5e6" providerId="LiveId" clId="{F3643AB8-EE6D-4384-92CD-224638F31DC8}" dt="2021-03-31T07:37:27.087" v="50" actId="478"/>
          <ac:spMkLst>
            <pc:docMk/>
            <pc:sldMk cId="0" sldId="799"/>
            <ac:spMk id="8" creationId="{AF6D435A-EBCE-412A-A4D6-9D54ED8CCA59}"/>
          </ac:spMkLst>
        </pc:spChg>
        <pc:spChg chg="add mod">
          <ac:chgData name="王 欣捷" userId="b965477fa0aef5e6" providerId="LiveId" clId="{F3643AB8-EE6D-4384-92CD-224638F31DC8}" dt="2021-03-31T13:53:40.113" v="2585" actId="1076"/>
          <ac:spMkLst>
            <pc:docMk/>
            <pc:sldMk cId="0" sldId="799"/>
            <ac:spMk id="9" creationId="{766904E8-C854-4F84-92BF-B7AA910BF4F5}"/>
          </ac:spMkLst>
        </pc:spChg>
        <pc:spChg chg="add mod">
          <ac:chgData name="王 欣捷" userId="b965477fa0aef5e6" providerId="LiveId" clId="{F3643AB8-EE6D-4384-92CD-224638F31DC8}" dt="2021-03-31T13:54:40.611" v="2596" actId="208"/>
          <ac:spMkLst>
            <pc:docMk/>
            <pc:sldMk cId="0" sldId="799"/>
            <ac:spMk id="10" creationId="{AF391A78-9BBD-4D58-AE52-147318BFDD2A}"/>
          </ac:spMkLst>
        </pc:spChg>
      </pc:sldChg>
      <pc:sldChg chg="modSp mod modNotesTx">
        <pc:chgData name="王 欣捷" userId="b965477fa0aef5e6" providerId="LiveId" clId="{F3643AB8-EE6D-4384-92CD-224638F31DC8}" dt="2021-03-31T07:41:46.269" v="128" actId="20577"/>
        <pc:sldMkLst>
          <pc:docMk/>
          <pc:sldMk cId="0" sldId="800"/>
        </pc:sldMkLst>
        <pc:spChg chg="mod">
          <ac:chgData name="王 欣捷" userId="b965477fa0aef5e6" providerId="LiveId" clId="{F3643AB8-EE6D-4384-92CD-224638F31DC8}" dt="2021-03-31T07:39:38.395" v="95" actId="403"/>
          <ac:spMkLst>
            <pc:docMk/>
            <pc:sldMk cId="0" sldId="800"/>
            <ac:spMk id="21507" creationId="{0AF249EB-8E11-403C-8157-E0C827357544}"/>
          </ac:spMkLst>
        </pc:spChg>
      </pc:sldChg>
      <pc:sldChg chg="addSp delSp modSp mod">
        <pc:chgData name="王 欣捷" userId="b965477fa0aef5e6" providerId="LiveId" clId="{F3643AB8-EE6D-4384-92CD-224638F31DC8}" dt="2021-03-31T07:32:06.509" v="17" actId="20577"/>
        <pc:sldMkLst>
          <pc:docMk/>
          <pc:sldMk cId="0" sldId="801"/>
        </pc:sldMkLst>
        <pc:spChg chg="mod">
          <ac:chgData name="王 欣捷" userId="b965477fa0aef5e6" providerId="LiveId" clId="{F3643AB8-EE6D-4384-92CD-224638F31DC8}" dt="2021-03-31T07:31:51.480" v="2"/>
          <ac:spMkLst>
            <pc:docMk/>
            <pc:sldMk cId="0" sldId="801"/>
            <ac:spMk id="31" creationId="{5FF434B4-774C-471E-9F91-C8B9D69315EF}"/>
          </ac:spMkLst>
        </pc:spChg>
        <pc:spChg chg="mod">
          <ac:chgData name="王 欣捷" userId="b965477fa0aef5e6" providerId="LiveId" clId="{F3643AB8-EE6D-4384-92CD-224638F31DC8}" dt="2021-03-31T07:31:51.480" v="2"/>
          <ac:spMkLst>
            <pc:docMk/>
            <pc:sldMk cId="0" sldId="801"/>
            <ac:spMk id="32" creationId="{1824ED28-BE25-4288-A8A4-58C3A38DFD4E}"/>
          </ac:spMkLst>
        </pc:spChg>
        <pc:spChg chg="mod">
          <ac:chgData name="王 欣捷" userId="b965477fa0aef5e6" providerId="LiveId" clId="{F3643AB8-EE6D-4384-92CD-224638F31DC8}" dt="2021-03-31T07:31:51.480" v="2"/>
          <ac:spMkLst>
            <pc:docMk/>
            <pc:sldMk cId="0" sldId="801"/>
            <ac:spMk id="33" creationId="{09AF775F-B50F-443F-B55E-7F1AF979400E}"/>
          </ac:spMkLst>
        </pc:spChg>
        <pc:spChg chg="mod">
          <ac:chgData name="王 欣捷" userId="b965477fa0aef5e6" providerId="LiveId" clId="{F3643AB8-EE6D-4384-92CD-224638F31DC8}" dt="2021-03-31T07:31:51.480" v="2"/>
          <ac:spMkLst>
            <pc:docMk/>
            <pc:sldMk cId="0" sldId="801"/>
            <ac:spMk id="34" creationId="{79E436B7-C555-444F-8744-21D50C3DBE55}"/>
          </ac:spMkLst>
        </pc:spChg>
        <pc:spChg chg="mod">
          <ac:chgData name="王 欣捷" userId="b965477fa0aef5e6" providerId="LiveId" clId="{F3643AB8-EE6D-4384-92CD-224638F31DC8}" dt="2021-03-31T07:31:51.480" v="2"/>
          <ac:spMkLst>
            <pc:docMk/>
            <pc:sldMk cId="0" sldId="801"/>
            <ac:spMk id="35" creationId="{49AB5B78-DD12-4DEC-9EEF-5F0F053AA4EE}"/>
          </ac:spMkLst>
        </pc:spChg>
        <pc:spChg chg="mod">
          <ac:chgData name="王 欣捷" userId="b965477fa0aef5e6" providerId="LiveId" clId="{F3643AB8-EE6D-4384-92CD-224638F31DC8}" dt="2021-03-31T07:31:51.480" v="2"/>
          <ac:spMkLst>
            <pc:docMk/>
            <pc:sldMk cId="0" sldId="801"/>
            <ac:spMk id="36" creationId="{C1470397-44C5-4C95-99E7-B4031DD7AD31}"/>
          </ac:spMkLst>
        </pc:spChg>
        <pc:spChg chg="mod">
          <ac:chgData name="王 欣捷" userId="b965477fa0aef5e6" providerId="LiveId" clId="{F3643AB8-EE6D-4384-92CD-224638F31DC8}" dt="2021-03-31T07:31:51.480" v="2"/>
          <ac:spMkLst>
            <pc:docMk/>
            <pc:sldMk cId="0" sldId="801"/>
            <ac:spMk id="37" creationId="{612A0EE9-3FEA-4840-A516-C60CD91800F5}"/>
          </ac:spMkLst>
        </pc:spChg>
        <pc:spChg chg="mod">
          <ac:chgData name="王 欣捷" userId="b965477fa0aef5e6" providerId="LiveId" clId="{F3643AB8-EE6D-4384-92CD-224638F31DC8}" dt="2021-03-31T07:31:51.480" v="2"/>
          <ac:spMkLst>
            <pc:docMk/>
            <pc:sldMk cId="0" sldId="801"/>
            <ac:spMk id="41" creationId="{56D9C070-B110-45EF-AC45-38347CC10129}"/>
          </ac:spMkLst>
        </pc:spChg>
        <pc:spChg chg="mod">
          <ac:chgData name="王 欣捷" userId="b965477fa0aef5e6" providerId="LiveId" clId="{F3643AB8-EE6D-4384-92CD-224638F31DC8}" dt="2021-03-31T07:31:51.480" v="2"/>
          <ac:spMkLst>
            <pc:docMk/>
            <pc:sldMk cId="0" sldId="801"/>
            <ac:spMk id="42" creationId="{B95587C0-DFCB-4F2C-8CC7-E334AFD253A4}"/>
          </ac:spMkLst>
        </pc:spChg>
        <pc:spChg chg="mod">
          <ac:chgData name="王 欣捷" userId="b965477fa0aef5e6" providerId="LiveId" clId="{F3643AB8-EE6D-4384-92CD-224638F31DC8}" dt="2021-03-31T07:31:51.480" v="2"/>
          <ac:spMkLst>
            <pc:docMk/>
            <pc:sldMk cId="0" sldId="801"/>
            <ac:spMk id="43" creationId="{66C83095-F611-4908-80F4-205EB403644E}"/>
          </ac:spMkLst>
        </pc:spChg>
        <pc:spChg chg="mod">
          <ac:chgData name="王 欣捷" userId="b965477fa0aef5e6" providerId="LiveId" clId="{F3643AB8-EE6D-4384-92CD-224638F31DC8}" dt="2021-03-31T07:31:51.480" v="2"/>
          <ac:spMkLst>
            <pc:docMk/>
            <pc:sldMk cId="0" sldId="801"/>
            <ac:spMk id="44" creationId="{98D79D0E-3A24-4253-9E53-B18F8B5FE47C}"/>
          </ac:spMkLst>
        </pc:spChg>
        <pc:spChg chg="mod">
          <ac:chgData name="王 欣捷" userId="b965477fa0aef5e6" providerId="LiveId" clId="{F3643AB8-EE6D-4384-92CD-224638F31DC8}" dt="2021-03-31T07:31:51.480" v="2"/>
          <ac:spMkLst>
            <pc:docMk/>
            <pc:sldMk cId="0" sldId="801"/>
            <ac:spMk id="45" creationId="{7BC8C919-A576-4F06-871B-D6FA5E44A326}"/>
          </ac:spMkLst>
        </pc:spChg>
        <pc:spChg chg="mod">
          <ac:chgData name="王 欣捷" userId="b965477fa0aef5e6" providerId="LiveId" clId="{F3643AB8-EE6D-4384-92CD-224638F31DC8}" dt="2021-03-31T07:31:51.480" v="2"/>
          <ac:spMkLst>
            <pc:docMk/>
            <pc:sldMk cId="0" sldId="801"/>
            <ac:spMk id="46" creationId="{96BF5032-815C-4338-8644-F936E02CB507}"/>
          </ac:spMkLst>
        </pc:spChg>
        <pc:spChg chg="mod">
          <ac:chgData name="王 欣捷" userId="b965477fa0aef5e6" providerId="LiveId" clId="{F3643AB8-EE6D-4384-92CD-224638F31DC8}" dt="2021-03-31T07:31:51.480" v="2"/>
          <ac:spMkLst>
            <pc:docMk/>
            <pc:sldMk cId="0" sldId="801"/>
            <ac:spMk id="47" creationId="{35D72445-E7D6-4BB5-9551-FCF3AC264B8F}"/>
          </ac:spMkLst>
        </pc:spChg>
        <pc:spChg chg="mod">
          <ac:chgData name="王 欣捷" userId="b965477fa0aef5e6" providerId="LiveId" clId="{F3643AB8-EE6D-4384-92CD-224638F31DC8}" dt="2021-03-31T07:31:51.480" v="2"/>
          <ac:spMkLst>
            <pc:docMk/>
            <pc:sldMk cId="0" sldId="801"/>
            <ac:spMk id="48" creationId="{EC5246A1-3808-4A7B-8AF8-6E9D1CDBA65D}"/>
          </ac:spMkLst>
        </pc:spChg>
        <pc:spChg chg="mod">
          <ac:chgData name="王 欣捷" userId="b965477fa0aef5e6" providerId="LiveId" clId="{F3643AB8-EE6D-4384-92CD-224638F31DC8}" dt="2021-03-31T07:31:51.480" v="2"/>
          <ac:spMkLst>
            <pc:docMk/>
            <pc:sldMk cId="0" sldId="801"/>
            <ac:spMk id="49" creationId="{60C9C786-D2ED-4E61-82B2-0E2085DDB2D3}"/>
          </ac:spMkLst>
        </pc:spChg>
        <pc:spChg chg="mod">
          <ac:chgData name="王 欣捷" userId="b965477fa0aef5e6" providerId="LiveId" clId="{F3643AB8-EE6D-4384-92CD-224638F31DC8}" dt="2021-03-31T07:31:51.480" v="2"/>
          <ac:spMkLst>
            <pc:docMk/>
            <pc:sldMk cId="0" sldId="801"/>
            <ac:spMk id="50" creationId="{CDAF4D1B-6E04-41E3-8433-FC377AA23FF8}"/>
          </ac:spMkLst>
        </pc:spChg>
        <pc:spChg chg="mod">
          <ac:chgData name="王 欣捷" userId="b965477fa0aef5e6" providerId="LiveId" clId="{F3643AB8-EE6D-4384-92CD-224638F31DC8}" dt="2021-03-31T07:31:51.480" v="2"/>
          <ac:spMkLst>
            <pc:docMk/>
            <pc:sldMk cId="0" sldId="801"/>
            <ac:spMk id="51" creationId="{93B468F2-3E9C-4D08-A6FF-2693049DE3A4}"/>
          </ac:spMkLst>
        </pc:spChg>
        <pc:spChg chg="mod">
          <ac:chgData name="王 欣捷" userId="b965477fa0aef5e6" providerId="LiveId" clId="{F3643AB8-EE6D-4384-92CD-224638F31DC8}" dt="2021-03-31T07:31:51.480" v="2"/>
          <ac:spMkLst>
            <pc:docMk/>
            <pc:sldMk cId="0" sldId="801"/>
            <ac:spMk id="52" creationId="{D7D59292-0A6F-4AA3-A502-C9738B70B92C}"/>
          </ac:spMkLst>
        </pc:spChg>
        <pc:spChg chg="mod">
          <ac:chgData name="王 欣捷" userId="b965477fa0aef5e6" providerId="LiveId" clId="{F3643AB8-EE6D-4384-92CD-224638F31DC8}" dt="2021-03-31T07:31:51.480" v="2"/>
          <ac:spMkLst>
            <pc:docMk/>
            <pc:sldMk cId="0" sldId="801"/>
            <ac:spMk id="53" creationId="{4D877675-C78E-4210-AF9B-FD65BFD60F09}"/>
          </ac:spMkLst>
        </pc:spChg>
        <pc:spChg chg="mod">
          <ac:chgData name="王 欣捷" userId="b965477fa0aef5e6" providerId="LiveId" clId="{F3643AB8-EE6D-4384-92CD-224638F31DC8}" dt="2021-03-31T07:31:51.480" v="2"/>
          <ac:spMkLst>
            <pc:docMk/>
            <pc:sldMk cId="0" sldId="801"/>
            <ac:spMk id="54" creationId="{15AED933-20C5-4067-B6EC-704A18528995}"/>
          </ac:spMkLst>
        </pc:spChg>
        <pc:spChg chg="mod">
          <ac:chgData name="王 欣捷" userId="b965477fa0aef5e6" providerId="LiveId" clId="{F3643AB8-EE6D-4384-92CD-224638F31DC8}" dt="2021-03-31T07:31:51.480" v="2"/>
          <ac:spMkLst>
            <pc:docMk/>
            <pc:sldMk cId="0" sldId="801"/>
            <ac:spMk id="55" creationId="{C6054764-5BCE-4EA0-B277-22E15960E889}"/>
          </ac:spMkLst>
        </pc:spChg>
        <pc:spChg chg="mod">
          <ac:chgData name="王 欣捷" userId="b965477fa0aef5e6" providerId="LiveId" clId="{F3643AB8-EE6D-4384-92CD-224638F31DC8}" dt="2021-03-31T07:31:51.480" v="2"/>
          <ac:spMkLst>
            <pc:docMk/>
            <pc:sldMk cId="0" sldId="801"/>
            <ac:spMk id="56" creationId="{7EE338C0-6FB7-4F18-BD3C-E8D4132D7613}"/>
          </ac:spMkLst>
        </pc:spChg>
        <pc:spChg chg="mod">
          <ac:chgData name="王 欣捷" userId="b965477fa0aef5e6" providerId="LiveId" clId="{F3643AB8-EE6D-4384-92CD-224638F31DC8}" dt="2021-03-31T07:32:06.509" v="17" actId="20577"/>
          <ac:spMkLst>
            <pc:docMk/>
            <pc:sldMk cId="0" sldId="801"/>
            <ac:spMk id="22531" creationId="{7D3A0E70-B8A5-457D-BBED-38460CEEC1D6}"/>
          </ac:spMkLst>
        </pc:spChg>
        <pc:grpChg chg="add mod">
          <ac:chgData name="王 欣捷" userId="b965477fa0aef5e6" providerId="LiveId" clId="{F3643AB8-EE6D-4384-92CD-224638F31DC8}" dt="2021-03-31T07:31:51.480" v="2"/>
          <ac:grpSpMkLst>
            <pc:docMk/>
            <pc:sldMk cId="0" sldId="801"/>
            <ac:grpSpMk id="30" creationId="{18AC96F3-82C4-4C9B-95B4-8C605210C855}"/>
          </ac:grpSpMkLst>
        </pc:grpChg>
        <pc:grpChg chg="mod">
          <ac:chgData name="王 欣捷" userId="b965477fa0aef5e6" providerId="LiveId" clId="{F3643AB8-EE6D-4384-92CD-224638F31DC8}" dt="2021-03-31T07:31:51.480" v="2"/>
          <ac:grpSpMkLst>
            <pc:docMk/>
            <pc:sldMk cId="0" sldId="801"/>
            <ac:grpSpMk id="38" creationId="{247879AB-0FE7-4E9D-8C6B-592E245916F0}"/>
          </ac:grpSpMkLst>
        </pc:grpChg>
        <pc:grpChg chg="mod">
          <ac:chgData name="王 欣捷" userId="b965477fa0aef5e6" providerId="LiveId" clId="{F3643AB8-EE6D-4384-92CD-224638F31DC8}" dt="2021-03-31T07:31:51.480" v="2"/>
          <ac:grpSpMkLst>
            <pc:docMk/>
            <pc:sldMk cId="0" sldId="801"/>
            <ac:grpSpMk id="39" creationId="{F62A21CC-9CD2-4641-A79F-137501651C26}"/>
          </ac:grpSpMkLst>
        </pc:grpChg>
        <pc:grpChg chg="mod">
          <ac:chgData name="王 欣捷" userId="b965477fa0aef5e6" providerId="LiveId" clId="{F3643AB8-EE6D-4384-92CD-224638F31DC8}" dt="2021-03-31T07:31:51.480" v="2"/>
          <ac:grpSpMkLst>
            <pc:docMk/>
            <pc:sldMk cId="0" sldId="801"/>
            <ac:grpSpMk id="40" creationId="{C23ED748-2108-4978-AD6F-DD632B348D7D}"/>
          </ac:grpSpMkLst>
        </pc:grpChg>
        <pc:grpChg chg="del">
          <ac:chgData name="王 欣捷" userId="b965477fa0aef5e6" providerId="LiveId" clId="{F3643AB8-EE6D-4384-92CD-224638F31DC8}" dt="2021-03-31T07:31:50.285" v="1" actId="478"/>
          <ac:grpSpMkLst>
            <pc:docMk/>
            <pc:sldMk cId="0" sldId="801"/>
            <ac:grpSpMk id="22532" creationId="{83D19C78-E825-4001-A464-8EA41B5B5504}"/>
          </ac:grpSpMkLst>
        </pc:grpChg>
      </pc:sldChg>
      <pc:sldChg chg="del">
        <pc:chgData name="王 欣捷" userId="b965477fa0aef5e6" providerId="LiveId" clId="{F3643AB8-EE6D-4384-92CD-224638F31DC8}" dt="2021-03-31T07:42:57.327" v="134" actId="47"/>
        <pc:sldMkLst>
          <pc:docMk/>
          <pc:sldMk cId="0" sldId="802"/>
        </pc:sldMkLst>
      </pc:sldChg>
      <pc:sldChg chg="modSp mod">
        <pc:chgData name="王 欣捷" userId="b965477fa0aef5e6" providerId="LiveId" clId="{F3643AB8-EE6D-4384-92CD-224638F31DC8}" dt="2021-03-31T07:49:15.378" v="165" actId="403"/>
        <pc:sldMkLst>
          <pc:docMk/>
          <pc:sldMk cId="0" sldId="803"/>
        </pc:sldMkLst>
        <pc:spChg chg="mod">
          <ac:chgData name="王 欣捷" userId="b965477fa0aef5e6" providerId="LiveId" clId="{F3643AB8-EE6D-4384-92CD-224638F31DC8}" dt="2021-03-31T07:49:15.378" v="165" actId="403"/>
          <ac:spMkLst>
            <pc:docMk/>
            <pc:sldMk cId="0" sldId="803"/>
            <ac:spMk id="24579" creationId="{FA027989-4208-4111-9A1A-A8AE863FA838}"/>
          </ac:spMkLst>
        </pc:spChg>
      </pc:sldChg>
      <pc:sldChg chg="addSp delSp modSp mod modClrScheme chgLayout">
        <pc:chgData name="王 欣捷" userId="b965477fa0aef5e6" providerId="LiveId" clId="{F3643AB8-EE6D-4384-92CD-224638F31DC8}" dt="2021-03-31T13:56:58.559" v="2629" actId="207"/>
        <pc:sldMkLst>
          <pc:docMk/>
          <pc:sldMk cId="0" sldId="804"/>
        </pc:sldMkLst>
        <pc:spChg chg="add del mod ord">
          <ac:chgData name="王 欣捷" userId="b965477fa0aef5e6" providerId="LiveId" clId="{F3643AB8-EE6D-4384-92CD-224638F31DC8}" dt="2021-03-31T13:55:53.800" v="2600" actId="700"/>
          <ac:spMkLst>
            <pc:docMk/>
            <pc:sldMk cId="0" sldId="804"/>
            <ac:spMk id="3" creationId="{43BF5885-AF6C-4A15-8957-7E88903142A5}"/>
          </ac:spMkLst>
        </pc:spChg>
        <pc:spChg chg="add mod ord">
          <ac:chgData name="王 欣捷" userId="b965477fa0aef5e6" providerId="LiveId" clId="{F3643AB8-EE6D-4384-92CD-224638F31DC8}" dt="2021-03-31T13:56:16.550" v="2614" actId="404"/>
          <ac:spMkLst>
            <pc:docMk/>
            <pc:sldMk cId="0" sldId="804"/>
            <ac:spMk id="4" creationId="{6F3234C4-C2BD-4623-ACDA-50B81155E024}"/>
          </ac:spMkLst>
        </pc:spChg>
        <pc:spChg chg="mod ord">
          <ac:chgData name="王 欣捷" userId="b965477fa0aef5e6" providerId="LiveId" clId="{F3643AB8-EE6D-4384-92CD-224638F31DC8}" dt="2021-03-31T13:55:53.836" v="2601" actId="27636"/>
          <ac:spMkLst>
            <pc:docMk/>
            <pc:sldMk cId="0" sldId="804"/>
            <ac:spMk id="25602" creationId="{0E32AB20-27DE-4EEC-9087-F9A044AFAE08}"/>
          </ac:spMkLst>
        </pc:spChg>
        <pc:spChg chg="del mod">
          <ac:chgData name="王 欣捷" userId="b965477fa0aef5e6" providerId="LiveId" clId="{F3643AB8-EE6D-4384-92CD-224638F31DC8}" dt="2021-03-31T13:56:04.682" v="2605" actId="478"/>
          <ac:spMkLst>
            <pc:docMk/>
            <pc:sldMk cId="0" sldId="804"/>
            <ac:spMk id="25636" creationId="{40F45431-8DE9-4639-9349-EB0CF722A656}"/>
          </ac:spMkLst>
        </pc:spChg>
        <pc:graphicFrameChg chg="add del mod">
          <ac:chgData name="王 欣捷" userId="b965477fa0aef5e6" providerId="LiveId" clId="{F3643AB8-EE6D-4384-92CD-224638F31DC8}" dt="2021-03-31T13:55:52.301" v="2599"/>
          <ac:graphicFrameMkLst>
            <pc:docMk/>
            <pc:sldMk cId="0" sldId="804"/>
            <ac:graphicFrameMk id="7" creationId="{3C33D7D2-39F6-4618-B167-BF2C52AA4A72}"/>
          </ac:graphicFrameMkLst>
        </pc:graphicFrameChg>
        <pc:graphicFrameChg chg="add mod modGraphic">
          <ac:chgData name="王 欣捷" userId="b965477fa0aef5e6" providerId="LiveId" clId="{F3643AB8-EE6D-4384-92CD-224638F31DC8}" dt="2021-03-31T13:56:58.559" v="2629" actId="207"/>
          <ac:graphicFrameMkLst>
            <pc:docMk/>
            <pc:sldMk cId="0" sldId="804"/>
            <ac:graphicFrameMk id="9" creationId="{D596FE9A-879D-4E81-8A3D-044078782AD1}"/>
          </ac:graphicFrameMkLst>
        </pc:graphicFrameChg>
        <pc:graphicFrameChg chg="del">
          <ac:chgData name="王 欣捷" userId="b965477fa0aef5e6" providerId="LiveId" clId="{F3643AB8-EE6D-4384-92CD-224638F31DC8}" dt="2021-03-31T13:55:48.713" v="2597" actId="478"/>
          <ac:graphicFrameMkLst>
            <pc:docMk/>
            <pc:sldMk cId="0" sldId="804"/>
            <ac:graphicFrameMk id="563203" creationId="{FFC59650-066A-4299-8063-FADE85EA25A4}"/>
          </ac:graphicFrameMkLst>
        </pc:graphicFrameChg>
      </pc:sldChg>
      <pc:sldChg chg="modSp mod">
        <pc:chgData name="王 欣捷" userId="b965477fa0aef5e6" providerId="LiveId" clId="{F3643AB8-EE6D-4384-92CD-224638F31DC8}" dt="2021-03-31T07:51:31.451" v="171" actId="404"/>
        <pc:sldMkLst>
          <pc:docMk/>
          <pc:sldMk cId="0" sldId="805"/>
        </pc:sldMkLst>
        <pc:spChg chg="mod">
          <ac:chgData name="王 欣捷" userId="b965477fa0aef5e6" providerId="LiveId" clId="{F3643AB8-EE6D-4384-92CD-224638F31DC8}" dt="2021-03-31T07:51:31.451" v="171" actId="404"/>
          <ac:spMkLst>
            <pc:docMk/>
            <pc:sldMk cId="0" sldId="805"/>
            <ac:spMk id="26627" creationId="{917B2FEA-8DE1-49ED-A2E7-E1637C6E3D89}"/>
          </ac:spMkLst>
        </pc:spChg>
      </pc:sldChg>
      <pc:sldChg chg="modSp mod">
        <pc:chgData name="王 欣捷" userId="b965477fa0aef5e6" providerId="LiveId" clId="{F3643AB8-EE6D-4384-92CD-224638F31DC8}" dt="2021-03-31T07:52:11.079" v="185" actId="27636"/>
        <pc:sldMkLst>
          <pc:docMk/>
          <pc:sldMk cId="0" sldId="806"/>
        </pc:sldMkLst>
        <pc:spChg chg="mod">
          <ac:chgData name="王 欣捷" userId="b965477fa0aef5e6" providerId="LiveId" clId="{F3643AB8-EE6D-4384-92CD-224638F31DC8}" dt="2021-03-31T07:52:11.079" v="185" actId="27636"/>
          <ac:spMkLst>
            <pc:docMk/>
            <pc:sldMk cId="0" sldId="806"/>
            <ac:spMk id="27651" creationId="{3E96CD25-C55C-436A-8524-1038C65B9DAD}"/>
          </ac:spMkLst>
        </pc:spChg>
      </pc:sldChg>
      <pc:sldChg chg="modSp mod">
        <pc:chgData name="王 欣捷" userId="b965477fa0aef5e6" providerId="LiveId" clId="{F3643AB8-EE6D-4384-92CD-224638F31DC8}" dt="2021-03-31T07:52:14.667" v="187" actId="27636"/>
        <pc:sldMkLst>
          <pc:docMk/>
          <pc:sldMk cId="0" sldId="807"/>
        </pc:sldMkLst>
        <pc:spChg chg="mod">
          <ac:chgData name="王 欣捷" userId="b965477fa0aef5e6" providerId="LiveId" clId="{F3643AB8-EE6D-4384-92CD-224638F31DC8}" dt="2021-03-31T07:52:14.667" v="187" actId="27636"/>
          <ac:spMkLst>
            <pc:docMk/>
            <pc:sldMk cId="0" sldId="807"/>
            <ac:spMk id="28675" creationId="{FE6289D9-2F61-4154-AA0D-FE591539ABF5}"/>
          </ac:spMkLst>
        </pc:spChg>
      </pc:sldChg>
      <pc:sldChg chg="modSp mod chgLayout">
        <pc:chgData name="王 欣捷" userId="b965477fa0aef5e6" providerId="LiveId" clId="{F3643AB8-EE6D-4384-92CD-224638F31DC8}" dt="2021-03-31T13:48:32.185" v="2558" actId="403"/>
        <pc:sldMkLst>
          <pc:docMk/>
          <pc:sldMk cId="0" sldId="808"/>
        </pc:sldMkLst>
        <pc:spChg chg="mod ord">
          <ac:chgData name="王 欣捷" userId="b965477fa0aef5e6" providerId="LiveId" clId="{F3643AB8-EE6D-4384-92CD-224638F31DC8}" dt="2021-03-31T07:52:30.046" v="188" actId="700"/>
          <ac:spMkLst>
            <pc:docMk/>
            <pc:sldMk cId="0" sldId="808"/>
            <ac:spMk id="29698" creationId="{1AECC67D-927E-4C54-BC34-721F2E34AA96}"/>
          </ac:spMkLst>
        </pc:spChg>
        <pc:spChg chg="mod ord">
          <ac:chgData name="王 欣捷" userId="b965477fa0aef5e6" providerId="LiveId" clId="{F3643AB8-EE6D-4384-92CD-224638F31DC8}" dt="2021-03-31T13:48:32.185" v="2558" actId="403"/>
          <ac:spMkLst>
            <pc:docMk/>
            <pc:sldMk cId="0" sldId="808"/>
            <ac:spMk id="29699" creationId="{1F5A81EF-DA8D-47B0-8F70-ADD162611CFA}"/>
          </ac:spMkLst>
        </pc:spChg>
      </pc:sldChg>
      <pc:sldChg chg="addSp delSp modSp mod modClrScheme chgLayout">
        <pc:chgData name="王 欣捷" userId="b965477fa0aef5e6" providerId="LiveId" clId="{F3643AB8-EE6D-4384-92CD-224638F31DC8}" dt="2021-03-31T07:54:30.332" v="225" actId="242"/>
        <pc:sldMkLst>
          <pc:docMk/>
          <pc:sldMk cId="0" sldId="809"/>
        </pc:sldMkLst>
        <pc:spChg chg="add del mod ord">
          <ac:chgData name="王 欣捷" userId="b965477fa0aef5e6" providerId="LiveId" clId="{F3643AB8-EE6D-4384-92CD-224638F31DC8}" dt="2021-03-31T07:53:27.234" v="199" actId="700"/>
          <ac:spMkLst>
            <pc:docMk/>
            <pc:sldMk cId="0" sldId="809"/>
            <ac:spMk id="3" creationId="{C9B22D13-FD5B-467E-94ED-67448676FFCD}"/>
          </ac:spMkLst>
        </pc:spChg>
        <pc:spChg chg="mod ord">
          <ac:chgData name="王 欣捷" userId="b965477fa0aef5e6" providerId="LiveId" clId="{F3643AB8-EE6D-4384-92CD-224638F31DC8}" dt="2021-03-31T07:53:27.243" v="200" actId="27636"/>
          <ac:spMkLst>
            <pc:docMk/>
            <pc:sldMk cId="0" sldId="809"/>
            <ac:spMk id="30722" creationId="{91F4FE8E-A02F-4906-835E-3974C65FC278}"/>
          </ac:spMkLst>
        </pc:spChg>
        <pc:spChg chg="mod ord">
          <ac:chgData name="王 欣捷" userId="b965477fa0aef5e6" providerId="LiveId" clId="{F3643AB8-EE6D-4384-92CD-224638F31DC8}" dt="2021-03-31T07:53:27.234" v="199" actId="700"/>
          <ac:spMkLst>
            <pc:docMk/>
            <pc:sldMk cId="0" sldId="809"/>
            <ac:spMk id="30723" creationId="{432ABE74-8A90-4217-A190-E04F515F0624}"/>
          </ac:spMkLst>
        </pc:spChg>
        <pc:graphicFrameChg chg="add mod modGraphic">
          <ac:chgData name="王 欣捷" userId="b965477fa0aef5e6" providerId="LiveId" clId="{F3643AB8-EE6D-4384-92CD-224638F31DC8}" dt="2021-03-31T07:54:30.332" v="225" actId="242"/>
          <ac:graphicFrameMkLst>
            <pc:docMk/>
            <pc:sldMk cId="0" sldId="809"/>
            <ac:graphicFrameMk id="7" creationId="{7C9D366C-C8CC-4560-B654-1B0BBF4C1BAA}"/>
          </ac:graphicFrameMkLst>
        </pc:graphicFrameChg>
        <pc:graphicFrameChg chg="del">
          <ac:chgData name="王 欣捷" userId="b965477fa0aef5e6" providerId="LiveId" clId="{F3643AB8-EE6D-4384-92CD-224638F31DC8}" dt="2021-03-31T07:53:24.161" v="198" actId="21"/>
          <ac:graphicFrameMkLst>
            <pc:docMk/>
            <pc:sldMk cId="0" sldId="809"/>
            <ac:graphicFrameMk id="565252" creationId="{47E62BA2-E454-42B3-9A9E-275399C2BBF8}"/>
          </ac:graphicFrameMkLst>
        </pc:graphicFrameChg>
      </pc:sldChg>
      <pc:sldChg chg="addSp delSp modSp mod modClrScheme chgLayout">
        <pc:chgData name="王 欣捷" userId="b965477fa0aef5e6" providerId="LiveId" clId="{F3643AB8-EE6D-4384-92CD-224638F31DC8}" dt="2021-03-31T07:54:37.216" v="226" actId="242"/>
        <pc:sldMkLst>
          <pc:docMk/>
          <pc:sldMk cId="0" sldId="810"/>
        </pc:sldMkLst>
        <pc:spChg chg="add del mod ord">
          <ac:chgData name="王 欣捷" userId="b965477fa0aef5e6" providerId="LiveId" clId="{F3643AB8-EE6D-4384-92CD-224638F31DC8}" dt="2021-03-31T07:53:34.479" v="203" actId="700"/>
          <ac:spMkLst>
            <pc:docMk/>
            <pc:sldMk cId="0" sldId="810"/>
            <ac:spMk id="3" creationId="{2D2A93BF-FF7C-4F3F-9A02-9D43AF1956BA}"/>
          </ac:spMkLst>
        </pc:spChg>
        <pc:spChg chg="mod ord">
          <ac:chgData name="王 欣捷" userId="b965477fa0aef5e6" providerId="LiveId" clId="{F3643AB8-EE6D-4384-92CD-224638F31DC8}" dt="2021-03-31T07:53:34.488" v="204" actId="27636"/>
          <ac:spMkLst>
            <pc:docMk/>
            <pc:sldMk cId="0" sldId="810"/>
            <ac:spMk id="31746" creationId="{1776D9E4-2011-4318-9B3D-0CDDEE9C888C}"/>
          </ac:spMkLst>
        </pc:spChg>
        <pc:spChg chg="mod ord">
          <ac:chgData name="王 欣捷" userId="b965477fa0aef5e6" providerId="LiveId" clId="{F3643AB8-EE6D-4384-92CD-224638F31DC8}" dt="2021-03-31T07:53:34.479" v="203" actId="700"/>
          <ac:spMkLst>
            <pc:docMk/>
            <pc:sldMk cId="0" sldId="810"/>
            <ac:spMk id="31747" creationId="{DF72136D-9304-4D52-ADD0-FDE1F7444D13}"/>
          </ac:spMkLst>
        </pc:spChg>
        <pc:graphicFrameChg chg="add mod modGraphic">
          <ac:chgData name="王 欣捷" userId="b965477fa0aef5e6" providerId="LiveId" clId="{F3643AB8-EE6D-4384-92CD-224638F31DC8}" dt="2021-03-31T07:54:37.216" v="226" actId="242"/>
          <ac:graphicFrameMkLst>
            <pc:docMk/>
            <pc:sldMk cId="0" sldId="810"/>
            <ac:graphicFrameMk id="7" creationId="{B9A5C23E-33F4-4B85-845F-7E065CA90F7C}"/>
          </ac:graphicFrameMkLst>
        </pc:graphicFrameChg>
        <pc:graphicFrameChg chg="del">
          <ac:chgData name="王 欣捷" userId="b965477fa0aef5e6" providerId="LiveId" clId="{F3643AB8-EE6D-4384-92CD-224638F31DC8}" dt="2021-03-31T07:53:32.926" v="202" actId="21"/>
          <ac:graphicFrameMkLst>
            <pc:docMk/>
            <pc:sldMk cId="0" sldId="810"/>
            <ac:graphicFrameMk id="566276" creationId="{9A58D19D-2521-4C62-AC30-4E45A32A0B6B}"/>
          </ac:graphicFrameMkLst>
        </pc:graphicFrameChg>
      </pc:sldChg>
      <pc:sldChg chg="addSp delSp modSp mod modClrScheme chgLayout">
        <pc:chgData name="王 欣捷" userId="b965477fa0aef5e6" providerId="LiveId" clId="{F3643AB8-EE6D-4384-92CD-224638F31DC8}" dt="2021-03-31T07:54:42.635" v="227" actId="242"/>
        <pc:sldMkLst>
          <pc:docMk/>
          <pc:sldMk cId="0" sldId="811"/>
        </pc:sldMkLst>
        <pc:spChg chg="add del mod ord">
          <ac:chgData name="王 欣捷" userId="b965477fa0aef5e6" providerId="LiveId" clId="{F3643AB8-EE6D-4384-92CD-224638F31DC8}" dt="2021-03-31T07:53:40.655" v="207" actId="700"/>
          <ac:spMkLst>
            <pc:docMk/>
            <pc:sldMk cId="0" sldId="811"/>
            <ac:spMk id="3" creationId="{B653BFE1-E441-426D-8C23-0F6BE05291BC}"/>
          </ac:spMkLst>
        </pc:spChg>
        <pc:spChg chg="mod ord">
          <ac:chgData name="王 欣捷" userId="b965477fa0aef5e6" providerId="LiveId" clId="{F3643AB8-EE6D-4384-92CD-224638F31DC8}" dt="2021-03-31T07:53:40.665" v="208" actId="27636"/>
          <ac:spMkLst>
            <pc:docMk/>
            <pc:sldMk cId="0" sldId="811"/>
            <ac:spMk id="32770" creationId="{69D84176-04C1-441D-9AAA-FE9E98D23975}"/>
          </ac:spMkLst>
        </pc:spChg>
        <pc:spChg chg="mod ord">
          <ac:chgData name="王 欣捷" userId="b965477fa0aef5e6" providerId="LiveId" clId="{F3643AB8-EE6D-4384-92CD-224638F31DC8}" dt="2021-03-31T07:53:40.655" v="207" actId="700"/>
          <ac:spMkLst>
            <pc:docMk/>
            <pc:sldMk cId="0" sldId="811"/>
            <ac:spMk id="32771" creationId="{902EBA37-14C6-4941-A302-715413A3B132}"/>
          </ac:spMkLst>
        </pc:spChg>
        <pc:graphicFrameChg chg="add mod modGraphic">
          <ac:chgData name="王 欣捷" userId="b965477fa0aef5e6" providerId="LiveId" clId="{F3643AB8-EE6D-4384-92CD-224638F31DC8}" dt="2021-03-31T07:54:42.635" v="227" actId="242"/>
          <ac:graphicFrameMkLst>
            <pc:docMk/>
            <pc:sldMk cId="0" sldId="811"/>
            <ac:graphicFrameMk id="7" creationId="{1510B805-86DD-40D6-9ED0-C28D3C007A0E}"/>
          </ac:graphicFrameMkLst>
        </pc:graphicFrameChg>
        <pc:graphicFrameChg chg="del">
          <ac:chgData name="王 欣捷" userId="b965477fa0aef5e6" providerId="LiveId" clId="{F3643AB8-EE6D-4384-92CD-224638F31DC8}" dt="2021-03-31T07:53:39.406" v="206" actId="21"/>
          <ac:graphicFrameMkLst>
            <pc:docMk/>
            <pc:sldMk cId="0" sldId="811"/>
            <ac:graphicFrameMk id="567300" creationId="{B60EA647-8ED5-4B8C-9D6A-263999E05E45}"/>
          </ac:graphicFrameMkLst>
        </pc:graphicFrameChg>
      </pc:sldChg>
      <pc:sldChg chg="modSp mod">
        <pc:chgData name="王 欣捷" userId="b965477fa0aef5e6" providerId="LiveId" clId="{F3643AB8-EE6D-4384-92CD-224638F31DC8}" dt="2021-03-31T07:55:36.453" v="238" actId="1076"/>
        <pc:sldMkLst>
          <pc:docMk/>
          <pc:sldMk cId="0" sldId="812"/>
        </pc:sldMkLst>
        <pc:spChg chg="mod">
          <ac:chgData name="王 欣捷" userId="b965477fa0aef5e6" providerId="LiveId" clId="{F3643AB8-EE6D-4384-92CD-224638F31DC8}" dt="2021-03-31T07:55:36.453" v="238" actId="1076"/>
          <ac:spMkLst>
            <pc:docMk/>
            <pc:sldMk cId="0" sldId="812"/>
            <ac:spMk id="568324" creationId="{8A57E20C-55C9-4399-89A0-430FFA577BCD}"/>
          </ac:spMkLst>
        </pc:spChg>
        <pc:spChg chg="mod">
          <ac:chgData name="王 欣捷" userId="b965477fa0aef5e6" providerId="LiveId" clId="{F3643AB8-EE6D-4384-92CD-224638F31DC8}" dt="2021-03-31T07:55:34.441" v="237" actId="1076"/>
          <ac:spMkLst>
            <pc:docMk/>
            <pc:sldMk cId="0" sldId="812"/>
            <ac:spMk id="568325" creationId="{F8D80119-CBC5-4C60-82B1-F72F4F109A5D}"/>
          </ac:spMkLst>
        </pc:spChg>
        <pc:spChg chg="mod">
          <ac:chgData name="王 欣捷" userId="b965477fa0aef5e6" providerId="LiveId" clId="{F3643AB8-EE6D-4384-92CD-224638F31DC8}" dt="2021-03-31T07:55:15.817" v="231" actId="1076"/>
          <ac:spMkLst>
            <pc:docMk/>
            <pc:sldMk cId="0" sldId="812"/>
            <ac:spMk id="568326" creationId="{AE1604E8-222D-4622-99A9-FB8E3892C00E}"/>
          </ac:spMkLst>
        </pc:spChg>
        <pc:spChg chg="mod">
          <ac:chgData name="王 欣捷" userId="b965477fa0aef5e6" providerId="LiveId" clId="{F3643AB8-EE6D-4384-92CD-224638F31DC8}" dt="2021-03-31T07:55:28.373" v="236" actId="1076"/>
          <ac:spMkLst>
            <pc:docMk/>
            <pc:sldMk cId="0" sldId="812"/>
            <ac:spMk id="568327" creationId="{BF307137-D83E-4E14-B26D-9CCF74AA4DEC}"/>
          </ac:spMkLst>
        </pc:spChg>
      </pc:sldChg>
      <pc:sldChg chg="addSp delSp modSp mod modClrScheme chgLayout">
        <pc:chgData name="王 欣捷" userId="b965477fa0aef5e6" providerId="LiveId" clId="{F3643AB8-EE6D-4384-92CD-224638F31DC8}" dt="2021-03-31T07:56:20.480" v="244" actId="1076"/>
        <pc:sldMkLst>
          <pc:docMk/>
          <pc:sldMk cId="0" sldId="813"/>
        </pc:sldMkLst>
        <pc:spChg chg="add del mod ord">
          <ac:chgData name="王 欣捷" userId="b965477fa0aef5e6" providerId="LiveId" clId="{F3643AB8-EE6D-4384-92CD-224638F31DC8}" dt="2021-03-31T07:56:13.702" v="240" actId="700"/>
          <ac:spMkLst>
            <pc:docMk/>
            <pc:sldMk cId="0" sldId="813"/>
            <ac:spMk id="3" creationId="{E854CCDB-994C-4182-8D7A-68D5CF4D26E5}"/>
          </ac:spMkLst>
        </pc:spChg>
        <pc:spChg chg="mod ord">
          <ac:chgData name="王 欣捷" userId="b965477fa0aef5e6" providerId="LiveId" clId="{F3643AB8-EE6D-4384-92CD-224638F31DC8}" dt="2021-03-31T07:56:13.712" v="241" actId="27636"/>
          <ac:spMkLst>
            <pc:docMk/>
            <pc:sldMk cId="0" sldId="813"/>
            <ac:spMk id="34818" creationId="{81A03EBA-8118-4A7B-8A71-3C52F44F8061}"/>
          </ac:spMkLst>
        </pc:spChg>
        <pc:spChg chg="mod ord">
          <ac:chgData name="王 欣捷" userId="b965477fa0aef5e6" providerId="LiveId" clId="{F3643AB8-EE6D-4384-92CD-224638F31DC8}" dt="2021-03-31T07:56:13.702" v="240" actId="700"/>
          <ac:spMkLst>
            <pc:docMk/>
            <pc:sldMk cId="0" sldId="813"/>
            <ac:spMk id="34819" creationId="{FB7A4500-BEAF-465E-8726-F5A65B02DF83}"/>
          </ac:spMkLst>
        </pc:spChg>
        <pc:graphicFrameChg chg="add mod modGraphic">
          <ac:chgData name="王 欣捷" userId="b965477fa0aef5e6" providerId="LiveId" clId="{F3643AB8-EE6D-4384-92CD-224638F31DC8}" dt="2021-03-31T07:56:20.480" v="244" actId="1076"/>
          <ac:graphicFrameMkLst>
            <pc:docMk/>
            <pc:sldMk cId="0" sldId="813"/>
            <ac:graphicFrameMk id="7" creationId="{D63CF205-E7C9-459C-8EC2-38D0ACA1C8CA}"/>
          </ac:graphicFrameMkLst>
        </pc:graphicFrameChg>
        <pc:graphicFrameChg chg="del">
          <ac:chgData name="王 欣捷" userId="b965477fa0aef5e6" providerId="LiveId" clId="{F3643AB8-EE6D-4384-92CD-224638F31DC8}" dt="2021-03-31T07:56:12.022" v="239" actId="21"/>
          <ac:graphicFrameMkLst>
            <pc:docMk/>
            <pc:sldMk cId="0" sldId="813"/>
            <ac:graphicFrameMk id="569348" creationId="{61735690-C7D9-4EB4-9693-118B0B92AE22}"/>
          </ac:graphicFrameMkLst>
        </pc:graphicFrameChg>
      </pc:sldChg>
      <pc:sldChg chg="addSp delSp modSp mod modClrScheme chgLayout">
        <pc:chgData name="王 欣捷" userId="b965477fa0aef5e6" providerId="LiveId" clId="{F3643AB8-EE6D-4384-92CD-224638F31DC8}" dt="2021-03-31T13:48:49.640" v="2560" actId="20577"/>
        <pc:sldMkLst>
          <pc:docMk/>
          <pc:sldMk cId="0" sldId="814"/>
        </pc:sldMkLst>
        <pc:spChg chg="add del mod ord">
          <ac:chgData name="王 欣捷" userId="b965477fa0aef5e6" providerId="LiveId" clId="{F3643AB8-EE6D-4384-92CD-224638F31DC8}" dt="2021-03-31T07:56:24.477" v="246" actId="700"/>
          <ac:spMkLst>
            <pc:docMk/>
            <pc:sldMk cId="0" sldId="814"/>
            <ac:spMk id="3" creationId="{FB658598-D2BA-44A8-80D6-D9D1068042AF}"/>
          </ac:spMkLst>
        </pc:spChg>
        <pc:spChg chg="mod ord">
          <ac:chgData name="王 欣捷" userId="b965477fa0aef5e6" providerId="LiveId" clId="{F3643AB8-EE6D-4384-92CD-224638F31DC8}" dt="2021-03-31T07:56:24.488" v="247" actId="27636"/>
          <ac:spMkLst>
            <pc:docMk/>
            <pc:sldMk cId="0" sldId="814"/>
            <ac:spMk id="35842" creationId="{3704ED90-C796-4696-A98B-5EFF88C692D7}"/>
          </ac:spMkLst>
        </pc:spChg>
        <pc:spChg chg="mod ord">
          <ac:chgData name="王 欣捷" userId="b965477fa0aef5e6" providerId="LiveId" clId="{F3643AB8-EE6D-4384-92CD-224638F31DC8}" dt="2021-03-31T07:56:24.477" v="246" actId="700"/>
          <ac:spMkLst>
            <pc:docMk/>
            <pc:sldMk cId="0" sldId="814"/>
            <ac:spMk id="35843" creationId="{49A9D75F-4316-4B23-8695-F731CAD417CF}"/>
          </ac:spMkLst>
        </pc:spChg>
        <pc:graphicFrameChg chg="add mod modGraphic">
          <ac:chgData name="王 欣捷" userId="b965477fa0aef5e6" providerId="LiveId" clId="{F3643AB8-EE6D-4384-92CD-224638F31DC8}" dt="2021-03-31T13:48:49.640" v="2560" actId="20577"/>
          <ac:graphicFrameMkLst>
            <pc:docMk/>
            <pc:sldMk cId="0" sldId="814"/>
            <ac:graphicFrameMk id="7" creationId="{3F8A91A9-94EF-440E-9BD1-61184985A057}"/>
          </ac:graphicFrameMkLst>
        </pc:graphicFrameChg>
        <pc:graphicFrameChg chg="del">
          <ac:chgData name="王 欣捷" userId="b965477fa0aef5e6" providerId="LiveId" clId="{F3643AB8-EE6D-4384-92CD-224638F31DC8}" dt="2021-03-31T07:56:23.245" v="245" actId="21"/>
          <ac:graphicFrameMkLst>
            <pc:docMk/>
            <pc:sldMk cId="0" sldId="814"/>
            <ac:graphicFrameMk id="570372" creationId="{529C6BD4-6E34-4A7B-894B-D9287F4DFECA}"/>
          </ac:graphicFrameMkLst>
        </pc:graphicFrameChg>
      </pc:sldChg>
      <pc:sldChg chg="addSp delSp modSp mod modClrScheme chgLayout">
        <pc:chgData name="王 欣捷" userId="b965477fa0aef5e6" providerId="LiveId" clId="{F3643AB8-EE6D-4384-92CD-224638F31DC8}" dt="2021-03-31T13:48:54.868" v="2562" actId="20577"/>
        <pc:sldMkLst>
          <pc:docMk/>
          <pc:sldMk cId="0" sldId="815"/>
        </pc:sldMkLst>
        <pc:spChg chg="add del mod ord">
          <ac:chgData name="王 欣捷" userId="b965477fa0aef5e6" providerId="LiveId" clId="{F3643AB8-EE6D-4384-92CD-224638F31DC8}" dt="2021-03-31T07:56:45.003" v="255" actId="700"/>
          <ac:spMkLst>
            <pc:docMk/>
            <pc:sldMk cId="0" sldId="815"/>
            <ac:spMk id="3" creationId="{3C18941F-03AC-44F5-A2A4-0C38A269BAF4}"/>
          </ac:spMkLst>
        </pc:spChg>
        <pc:spChg chg="mod ord">
          <ac:chgData name="王 欣捷" userId="b965477fa0aef5e6" providerId="LiveId" clId="{F3643AB8-EE6D-4384-92CD-224638F31DC8}" dt="2021-03-31T07:56:45.013" v="256" actId="27636"/>
          <ac:spMkLst>
            <pc:docMk/>
            <pc:sldMk cId="0" sldId="815"/>
            <ac:spMk id="36866" creationId="{50E85ECD-A326-4FB6-A634-3422F2D448A4}"/>
          </ac:spMkLst>
        </pc:spChg>
        <pc:spChg chg="mod ord">
          <ac:chgData name="王 欣捷" userId="b965477fa0aef5e6" providerId="LiveId" clId="{F3643AB8-EE6D-4384-92CD-224638F31DC8}" dt="2021-03-31T07:56:45.003" v="255" actId="700"/>
          <ac:spMkLst>
            <pc:docMk/>
            <pc:sldMk cId="0" sldId="815"/>
            <ac:spMk id="36867" creationId="{F43F0B79-FF74-41C2-8360-04E8D3F559CC}"/>
          </ac:spMkLst>
        </pc:spChg>
        <pc:graphicFrameChg chg="add mod modGraphic">
          <ac:chgData name="王 欣捷" userId="b965477fa0aef5e6" providerId="LiveId" clId="{F3643AB8-EE6D-4384-92CD-224638F31DC8}" dt="2021-03-31T13:48:54.868" v="2562" actId="20577"/>
          <ac:graphicFrameMkLst>
            <pc:docMk/>
            <pc:sldMk cId="0" sldId="815"/>
            <ac:graphicFrameMk id="7" creationId="{4C758D74-B209-4F1F-9FAA-4FCDE51A9DC5}"/>
          </ac:graphicFrameMkLst>
        </pc:graphicFrameChg>
        <pc:graphicFrameChg chg="del">
          <ac:chgData name="王 欣捷" userId="b965477fa0aef5e6" providerId="LiveId" clId="{F3643AB8-EE6D-4384-92CD-224638F31DC8}" dt="2021-03-31T07:56:42.853" v="254" actId="21"/>
          <ac:graphicFrameMkLst>
            <pc:docMk/>
            <pc:sldMk cId="0" sldId="815"/>
            <ac:graphicFrameMk id="571396" creationId="{B2AE8660-28F8-4656-B65F-3952212971B4}"/>
          </ac:graphicFrameMkLst>
        </pc:graphicFrameChg>
      </pc:sldChg>
      <pc:sldChg chg="addSp delSp modSp mod modClrScheme chgLayout">
        <pc:chgData name="王 欣捷" userId="b965477fa0aef5e6" providerId="LiveId" clId="{F3643AB8-EE6D-4384-92CD-224638F31DC8}" dt="2021-03-31T07:57:46.877" v="283" actId="1036"/>
        <pc:sldMkLst>
          <pc:docMk/>
          <pc:sldMk cId="0" sldId="816"/>
        </pc:sldMkLst>
        <pc:spChg chg="add del mod ord">
          <ac:chgData name="王 欣捷" userId="b965477fa0aef5e6" providerId="LiveId" clId="{F3643AB8-EE6D-4384-92CD-224638F31DC8}" dt="2021-03-31T07:57:01.506" v="264" actId="700"/>
          <ac:spMkLst>
            <pc:docMk/>
            <pc:sldMk cId="0" sldId="816"/>
            <ac:spMk id="3" creationId="{AA8E6297-4C99-4144-AF16-9076BBB7573A}"/>
          </ac:spMkLst>
        </pc:spChg>
        <pc:spChg chg="mod ord">
          <ac:chgData name="王 欣捷" userId="b965477fa0aef5e6" providerId="LiveId" clId="{F3643AB8-EE6D-4384-92CD-224638F31DC8}" dt="2021-03-31T07:57:01.517" v="265" actId="27636"/>
          <ac:spMkLst>
            <pc:docMk/>
            <pc:sldMk cId="0" sldId="816"/>
            <ac:spMk id="37890" creationId="{7A169EBC-C896-4C1D-82DA-F36D1641DD34}"/>
          </ac:spMkLst>
        </pc:spChg>
        <pc:spChg chg="mod ord">
          <ac:chgData name="王 欣捷" userId="b965477fa0aef5e6" providerId="LiveId" clId="{F3643AB8-EE6D-4384-92CD-224638F31DC8}" dt="2021-03-31T07:57:01.506" v="264" actId="700"/>
          <ac:spMkLst>
            <pc:docMk/>
            <pc:sldMk cId="0" sldId="816"/>
            <ac:spMk id="37891" creationId="{2F22211B-5FC3-4358-A51A-897DC8895DD2}"/>
          </ac:spMkLst>
        </pc:spChg>
        <pc:graphicFrameChg chg="add mod modGraphic">
          <ac:chgData name="王 欣捷" userId="b965477fa0aef5e6" providerId="LiveId" clId="{F3643AB8-EE6D-4384-92CD-224638F31DC8}" dt="2021-03-31T07:57:46.877" v="283" actId="1036"/>
          <ac:graphicFrameMkLst>
            <pc:docMk/>
            <pc:sldMk cId="0" sldId="816"/>
            <ac:graphicFrameMk id="7" creationId="{C53B7731-44F7-4924-8364-07AFAB4F5C80}"/>
          </ac:graphicFrameMkLst>
        </pc:graphicFrameChg>
        <pc:graphicFrameChg chg="del">
          <ac:chgData name="王 欣捷" userId="b965477fa0aef5e6" providerId="LiveId" clId="{F3643AB8-EE6D-4384-92CD-224638F31DC8}" dt="2021-03-31T07:57:00.125" v="263" actId="21"/>
          <ac:graphicFrameMkLst>
            <pc:docMk/>
            <pc:sldMk cId="0" sldId="816"/>
            <ac:graphicFrameMk id="572440" creationId="{6E82D25E-B3E4-4DF3-BD29-524591F22496}"/>
          </ac:graphicFrameMkLst>
        </pc:graphicFrameChg>
      </pc:sldChg>
      <pc:sldChg chg="addSp delSp modSp mod modClrScheme chgLayout">
        <pc:chgData name="王 欣捷" userId="b965477fa0aef5e6" providerId="LiveId" clId="{F3643AB8-EE6D-4384-92CD-224638F31DC8}" dt="2021-03-31T07:57:43.947" v="282" actId="242"/>
        <pc:sldMkLst>
          <pc:docMk/>
          <pc:sldMk cId="0" sldId="817"/>
        </pc:sldMkLst>
        <pc:spChg chg="add del mod ord">
          <ac:chgData name="王 欣捷" userId="b965477fa0aef5e6" providerId="LiveId" clId="{F3643AB8-EE6D-4384-92CD-224638F31DC8}" dt="2021-03-31T07:57:26.265" v="270" actId="700"/>
          <ac:spMkLst>
            <pc:docMk/>
            <pc:sldMk cId="0" sldId="817"/>
            <ac:spMk id="3" creationId="{BB435ABD-4083-46BB-855E-DFCA7D53FEC6}"/>
          </ac:spMkLst>
        </pc:spChg>
        <pc:spChg chg="mod ord">
          <ac:chgData name="王 欣捷" userId="b965477fa0aef5e6" providerId="LiveId" clId="{F3643AB8-EE6D-4384-92CD-224638F31DC8}" dt="2021-03-31T07:57:26.275" v="271" actId="27636"/>
          <ac:spMkLst>
            <pc:docMk/>
            <pc:sldMk cId="0" sldId="817"/>
            <ac:spMk id="38914" creationId="{8372EAB0-6474-4F4E-88BC-F54DCA596BF7}"/>
          </ac:spMkLst>
        </pc:spChg>
        <pc:spChg chg="mod ord">
          <ac:chgData name="王 欣捷" userId="b965477fa0aef5e6" providerId="LiveId" clId="{F3643AB8-EE6D-4384-92CD-224638F31DC8}" dt="2021-03-31T07:57:26.265" v="270" actId="700"/>
          <ac:spMkLst>
            <pc:docMk/>
            <pc:sldMk cId="0" sldId="817"/>
            <ac:spMk id="38915" creationId="{3A12E3FB-2DCA-4ED0-B8D5-DE5D08ED94F2}"/>
          </ac:spMkLst>
        </pc:spChg>
        <pc:graphicFrameChg chg="add mod modGraphic">
          <ac:chgData name="王 欣捷" userId="b965477fa0aef5e6" providerId="LiveId" clId="{F3643AB8-EE6D-4384-92CD-224638F31DC8}" dt="2021-03-31T07:57:43.947" v="282" actId="242"/>
          <ac:graphicFrameMkLst>
            <pc:docMk/>
            <pc:sldMk cId="0" sldId="817"/>
            <ac:graphicFrameMk id="7" creationId="{F62E49BB-4F72-4379-93C7-1E4F48E306B0}"/>
          </ac:graphicFrameMkLst>
        </pc:graphicFrameChg>
        <pc:graphicFrameChg chg="del">
          <ac:chgData name="王 欣捷" userId="b965477fa0aef5e6" providerId="LiveId" clId="{F3643AB8-EE6D-4384-92CD-224638F31DC8}" dt="2021-03-31T07:57:24.782" v="269" actId="21"/>
          <ac:graphicFrameMkLst>
            <pc:docMk/>
            <pc:sldMk cId="0" sldId="817"/>
            <ac:graphicFrameMk id="573444" creationId="{9A2C94A7-21CD-4EAE-A7ED-EF6E9A5BE3AE}"/>
          </ac:graphicFrameMkLst>
        </pc:graphicFrameChg>
      </pc:sldChg>
      <pc:sldChg chg="modSp mod">
        <pc:chgData name="王 欣捷" userId="b965477fa0aef5e6" providerId="LiveId" clId="{F3643AB8-EE6D-4384-92CD-224638F31DC8}" dt="2021-03-31T07:31:57.473" v="4" actId="21"/>
        <pc:sldMkLst>
          <pc:docMk/>
          <pc:sldMk cId="0" sldId="820"/>
        </pc:sldMkLst>
        <pc:spChg chg="mod">
          <ac:chgData name="王 欣捷" userId="b965477fa0aef5e6" providerId="LiveId" clId="{F3643AB8-EE6D-4384-92CD-224638F31DC8}" dt="2021-03-31T07:31:57.473" v="4" actId="21"/>
          <ac:spMkLst>
            <pc:docMk/>
            <pc:sldMk cId="0" sldId="820"/>
            <ac:spMk id="3" creationId="{BA70A022-4120-4291-9693-8D551E60AE58}"/>
          </ac:spMkLst>
        </pc:spChg>
      </pc:sldChg>
      <pc:sldChg chg="modSp mod">
        <pc:chgData name="王 欣捷" userId="b965477fa0aef5e6" providerId="LiveId" clId="{F3643AB8-EE6D-4384-92CD-224638F31DC8}" dt="2021-03-31T07:58:02.526" v="284" actId="403"/>
        <pc:sldMkLst>
          <pc:docMk/>
          <pc:sldMk cId="0" sldId="825"/>
        </pc:sldMkLst>
        <pc:spChg chg="mod">
          <ac:chgData name="王 欣捷" userId="b965477fa0aef5e6" providerId="LiveId" clId="{F3643AB8-EE6D-4384-92CD-224638F31DC8}" dt="2021-03-31T07:58:02.526" v="284" actId="403"/>
          <ac:spMkLst>
            <pc:docMk/>
            <pc:sldMk cId="0" sldId="825"/>
            <ac:spMk id="40963" creationId="{4A9217EB-3F2D-48E8-B5BA-2B5A03C2846C}"/>
          </ac:spMkLst>
        </pc:spChg>
      </pc:sldChg>
      <pc:sldChg chg="modSp mod">
        <pc:chgData name="王 欣捷" userId="b965477fa0aef5e6" providerId="LiveId" clId="{F3643AB8-EE6D-4384-92CD-224638F31DC8}" dt="2021-03-31T07:58:20.959" v="285" actId="403"/>
        <pc:sldMkLst>
          <pc:docMk/>
          <pc:sldMk cId="0" sldId="826"/>
        </pc:sldMkLst>
        <pc:spChg chg="mod">
          <ac:chgData name="王 欣捷" userId="b965477fa0aef5e6" providerId="LiveId" clId="{F3643AB8-EE6D-4384-92CD-224638F31DC8}" dt="2021-03-31T07:58:20.959" v="285" actId="403"/>
          <ac:spMkLst>
            <pc:docMk/>
            <pc:sldMk cId="0" sldId="826"/>
            <ac:spMk id="41987" creationId="{54E21966-298F-4314-972C-A140A0A4F75C}"/>
          </ac:spMkLst>
        </pc:spChg>
      </pc:sldChg>
      <pc:sldChg chg="modSp">
        <pc:chgData name="王 欣捷" userId="b965477fa0aef5e6" providerId="LiveId" clId="{F3643AB8-EE6D-4384-92CD-224638F31DC8}" dt="2021-03-31T07:58:56.633" v="288" actId="1076"/>
        <pc:sldMkLst>
          <pc:docMk/>
          <pc:sldMk cId="0" sldId="827"/>
        </pc:sldMkLst>
        <pc:spChg chg="mod">
          <ac:chgData name="王 欣捷" userId="b965477fa0aef5e6" providerId="LiveId" clId="{F3643AB8-EE6D-4384-92CD-224638F31DC8}" dt="2021-03-31T07:58:56.633" v="288" actId="1076"/>
          <ac:spMkLst>
            <pc:docMk/>
            <pc:sldMk cId="0" sldId="827"/>
            <ac:spMk id="43017" creationId="{B1925F60-0897-4715-ABE2-0592EE802E1F}"/>
          </ac:spMkLst>
        </pc:spChg>
        <pc:spChg chg="mod">
          <ac:chgData name="王 欣捷" userId="b965477fa0aef5e6" providerId="LiveId" clId="{F3643AB8-EE6D-4384-92CD-224638F31DC8}" dt="2021-03-31T07:58:56.633" v="288" actId="1076"/>
          <ac:spMkLst>
            <pc:docMk/>
            <pc:sldMk cId="0" sldId="827"/>
            <ac:spMk id="43018" creationId="{05703CE7-33E5-4F05-B32D-4F73BB8772C9}"/>
          </ac:spMkLst>
        </pc:spChg>
        <pc:spChg chg="mod">
          <ac:chgData name="王 欣捷" userId="b965477fa0aef5e6" providerId="LiveId" clId="{F3643AB8-EE6D-4384-92CD-224638F31DC8}" dt="2021-03-31T07:58:56.633" v="288" actId="1076"/>
          <ac:spMkLst>
            <pc:docMk/>
            <pc:sldMk cId="0" sldId="827"/>
            <ac:spMk id="43019" creationId="{9195F7E0-E80B-480C-9F8D-D86546825CCE}"/>
          </ac:spMkLst>
        </pc:spChg>
        <pc:spChg chg="mod">
          <ac:chgData name="王 欣捷" userId="b965477fa0aef5e6" providerId="LiveId" clId="{F3643AB8-EE6D-4384-92CD-224638F31DC8}" dt="2021-03-31T07:58:56.633" v="288" actId="1076"/>
          <ac:spMkLst>
            <pc:docMk/>
            <pc:sldMk cId="0" sldId="827"/>
            <ac:spMk id="43020" creationId="{65F95283-FAE4-4AE0-BC15-E28EFDA6EF0F}"/>
          </ac:spMkLst>
        </pc:spChg>
        <pc:spChg chg="mod">
          <ac:chgData name="王 欣捷" userId="b965477fa0aef5e6" providerId="LiveId" clId="{F3643AB8-EE6D-4384-92CD-224638F31DC8}" dt="2021-03-31T07:58:56.633" v="288" actId="1076"/>
          <ac:spMkLst>
            <pc:docMk/>
            <pc:sldMk cId="0" sldId="827"/>
            <ac:spMk id="43021" creationId="{EC721EF8-7D7E-4D5B-99C2-1AE23726A05D}"/>
          </ac:spMkLst>
        </pc:spChg>
        <pc:spChg chg="mod">
          <ac:chgData name="王 欣捷" userId="b965477fa0aef5e6" providerId="LiveId" clId="{F3643AB8-EE6D-4384-92CD-224638F31DC8}" dt="2021-03-31T07:58:56.633" v="288" actId="1076"/>
          <ac:spMkLst>
            <pc:docMk/>
            <pc:sldMk cId="0" sldId="827"/>
            <ac:spMk id="43022" creationId="{D5ABD1C1-9070-4A69-A443-8861E95F2544}"/>
          </ac:spMkLst>
        </pc:spChg>
        <pc:spChg chg="mod">
          <ac:chgData name="王 欣捷" userId="b965477fa0aef5e6" providerId="LiveId" clId="{F3643AB8-EE6D-4384-92CD-224638F31DC8}" dt="2021-03-31T07:58:56.633" v="288" actId="1076"/>
          <ac:spMkLst>
            <pc:docMk/>
            <pc:sldMk cId="0" sldId="827"/>
            <ac:spMk id="43023" creationId="{051043B4-8B00-45F7-88C8-3DFD0D3419D9}"/>
          </ac:spMkLst>
        </pc:spChg>
        <pc:spChg chg="mod">
          <ac:chgData name="王 欣捷" userId="b965477fa0aef5e6" providerId="LiveId" clId="{F3643AB8-EE6D-4384-92CD-224638F31DC8}" dt="2021-03-31T07:58:56.633" v="288" actId="1076"/>
          <ac:spMkLst>
            <pc:docMk/>
            <pc:sldMk cId="0" sldId="827"/>
            <ac:spMk id="43025" creationId="{C5FD2434-7540-46F1-92EC-6FF8C219F83D}"/>
          </ac:spMkLst>
        </pc:spChg>
        <pc:spChg chg="mod">
          <ac:chgData name="王 欣捷" userId="b965477fa0aef5e6" providerId="LiveId" clId="{F3643AB8-EE6D-4384-92CD-224638F31DC8}" dt="2021-03-31T07:58:56.633" v="288" actId="1076"/>
          <ac:spMkLst>
            <pc:docMk/>
            <pc:sldMk cId="0" sldId="827"/>
            <ac:spMk id="43026" creationId="{28F8B19D-5213-4C88-B4B0-3E4ABA1C5649}"/>
          </ac:spMkLst>
        </pc:spChg>
        <pc:spChg chg="mod">
          <ac:chgData name="王 欣捷" userId="b965477fa0aef5e6" providerId="LiveId" clId="{F3643AB8-EE6D-4384-92CD-224638F31DC8}" dt="2021-03-31T07:58:56.633" v="288" actId="1076"/>
          <ac:spMkLst>
            <pc:docMk/>
            <pc:sldMk cId="0" sldId="827"/>
            <ac:spMk id="43027" creationId="{D5304AFA-E43C-4B8F-859A-16AE2D70C8AB}"/>
          </ac:spMkLst>
        </pc:spChg>
        <pc:spChg chg="mod">
          <ac:chgData name="王 欣捷" userId="b965477fa0aef5e6" providerId="LiveId" clId="{F3643AB8-EE6D-4384-92CD-224638F31DC8}" dt="2021-03-31T07:58:56.633" v="288" actId="1076"/>
          <ac:spMkLst>
            <pc:docMk/>
            <pc:sldMk cId="0" sldId="827"/>
            <ac:spMk id="43028" creationId="{C9F7DF62-B2D0-43FE-9EC3-0D29C53F7E94}"/>
          </ac:spMkLst>
        </pc:spChg>
        <pc:spChg chg="mod">
          <ac:chgData name="王 欣捷" userId="b965477fa0aef5e6" providerId="LiveId" clId="{F3643AB8-EE6D-4384-92CD-224638F31DC8}" dt="2021-03-31T07:58:56.633" v="288" actId="1076"/>
          <ac:spMkLst>
            <pc:docMk/>
            <pc:sldMk cId="0" sldId="827"/>
            <ac:spMk id="43029" creationId="{122BA8F0-D590-4997-A8BE-99C4A917EC37}"/>
          </ac:spMkLst>
        </pc:spChg>
        <pc:spChg chg="mod">
          <ac:chgData name="王 欣捷" userId="b965477fa0aef5e6" providerId="LiveId" clId="{F3643AB8-EE6D-4384-92CD-224638F31DC8}" dt="2021-03-31T07:58:56.633" v="288" actId="1076"/>
          <ac:spMkLst>
            <pc:docMk/>
            <pc:sldMk cId="0" sldId="827"/>
            <ac:spMk id="43030" creationId="{BDDF5751-1C66-458A-A201-BEC0DA6D7E4D}"/>
          </ac:spMkLst>
        </pc:spChg>
        <pc:spChg chg="mod">
          <ac:chgData name="王 欣捷" userId="b965477fa0aef5e6" providerId="LiveId" clId="{F3643AB8-EE6D-4384-92CD-224638F31DC8}" dt="2021-03-31T07:58:42.696" v="287" actId="207"/>
          <ac:spMkLst>
            <pc:docMk/>
            <pc:sldMk cId="0" sldId="827"/>
            <ac:spMk id="471043" creationId="{98213EFA-5036-459F-8427-E908CDAE5197}"/>
          </ac:spMkLst>
        </pc:spChg>
        <pc:spChg chg="mod">
          <ac:chgData name="王 欣捷" userId="b965477fa0aef5e6" providerId="LiveId" clId="{F3643AB8-EE6D-4384-92CD-224638F31DC8}" dt="2021-03-31T07:58:56.633" v="288" actId="1076"/>
          <ac:spMkLst>
            <pc:docMk/>
            <pc:sldMk cId="0" sldId="827"/>
            <ac:spMk id="471060" creationId="{C25DEDD7-B29D-49FB-B51A-1CDC2054A75A}"/>
          </ac:spMkLst>
        </pc:spChg>
        <pc:spChg chg="mod">
          <ac:chgData name="王 欣捷" userId="b965477fa0aef5e6" providerId="LiveId" clId="{F3643AB8-EE6D-4384-92CD-224638F31DC8}" dt="2021-03-31T07:58:56.633" v="288" actId="1076"/>
          <ac:spMkLst>
            <pc:docMk/>
            <pc:sldMk cId="0" sldId="827"/>
            <ac:spMk id="471061" creationId="{1F29D11B-2A31-4120-B28C-A8396D1F99E9}"/>
          </ac:spMkLst>
        </pc:spChg>
        <pc:spChg chg="mod">
          <ac:chgData name="王 欣捷" userId="b965477fa0aef5e6" providerId="LiveId" clId="{F3643AB8-EE6D-4384-92CD-224638F31DC8}" dt="2021-03-31T07:58:56.633" v="288" actId="1076"/>
          <ac:spMkLst>
            <pc:docMk/>
            <pc:sldMk cId="0" sldId="827"/>
            <ac:spMk id="471063" creationId="{95E5B5C5-F2C9-407C-8BED-F7F4B9C23DB0}"/>
          </ac:spMkLst>
        </pc:spChg>
        <pc:grpChg chg="mod">
          <ac:chgData name="王 欣捷" userId="b965477fa0aef5e6" providerId="LiveId" clId="{F3643AB8-EE6D-4384-92CD-224638F31DC8}" dt="2021-03-31T07:58:56.633" v="288" actId="1076"/>
          <ac:grpSpMkLst>
            <pc:docMk/>
            <pc:sldMk cId="0" sldId="827"/>
            <ac:grpSpMk id="2" creationId="{8D5A09DF-CB02-4B5B-B701-D55C4396EA86}"/>
          </ac:grpSpMkLst>
        </pc:grpChg>
        <pc:grpChg chg="mod">
          <ac:chgData name="王 欣捷" userId="b965477fa0aef5e6" providerId="LiveId" clId="{F3643AB8-EE6D-4384-92CD-224638F31DC8}" dt="2021-03-31T07:58:56.633" v="288" actId="1076"/>
          <ac:grpSpMkLst>
            <pc:docMk/>
            <pc:sldMk cId="0" sldId="827"/>
            <ac:grpSpMk id="4" creationId="{7BC29DFB-54D1-444A-B4A0-17E61C0F82B8}"/>
          </ac:grpSpMkLst>
        </pc:grpChg>
        <pc:grpChg chg="mod">
          <ac:chgData name="王 欣捷" userId="b965477fa0aef5e6" providerId="LiveId" clId="{F3643AB8-EE6D-4384-92CD-224638F31DC8}" dt="2021-03-31T07:58:56.633" v="288" actId="1076"/>
          <ac:grpSpMkLst>
            <pc:docMk/>
            <pc:sldMk cId="0" sldId="827"/>
            <ac:grpSpMk id="43024" creationId="{726FA46B-CFDE-4670-8E23-74BE37DB4FBC}"/>
          </ac:grpSpMkLst>
        </pc:grpChg>
      </pc:sldChg>
      <pc:sldChg chg="modSp">
        <pc:chgData name="王 欣捷" userId="b965477fa0aef5e6" providerId="LiveId" clId="{F3643AB8-EE6D-4384-92CD-224638F31DC8}" dt="2021-03-31T09:34:51.580" v="835" actId="2711"/>
        <pc:sldMkLst>
          <pc:docMk/>
          <pc:sldMk cId="0" sldId="828"/>
        </pc:sldMkLst>
        <pc:spChg chg="mod">
          <ac:chgData name="王 欣捷" userId="b965477fa0aef5e6" providerId="LiveId" clId="{F3643AB8-EE6D-4384-92CD-224638F31DC8}" dt="2021-03-31T09:34:51.580" v="835" actId="2711"/>
          <ac:spMkLst>
            <pc:docMk/>
            <pc:sldMk cId="0" sldId="828"/>
            <ac:spMk id="472067" creationId="{F58C7CE4-0AC6-4138-BA28-89F30715D558}"/>
          </ac:spMkLst>
        </pc:spChg>
      </pc:sldChg>
      <pc:sldChg chg="addSp delSp modSp mod modAnim chgLayout">
        <pc:chgData name="王 欣捷" userId="b965477fa0aef5e6" providerId="LiveId" clId="{F3643AB8-EE6D-4384-92CD-224638F31DC8}" dt="2021-03-31T09:35:27.616" v="839" actId="6264"/>
        <pc:sldMkLst>
          <pc:docMk/>
          <pc:sldMk cId="0" sldId="829"/>
        </pc:sldMkLst>
        <pc:spChg chg="add del mod">
          <ac:chgData name="王 欣捷" userId="b965477fa0aef5e6" providerId="LiveId" clId="{F3643AB8-EE6D-4384-92CD-224638F31DC8}" dt="2021-03-31T09:35:27.616" v="839" actId="6264"/>
          <ac:spMkLst>
            <pc:docMk/>
            <pc:sldMk cId="0" sldId="829"/>
            <ac:spMk id="3" creationId="{064CC92C-A01A-493D-97E0-DDC7D51AE8A7}"/>
          </ac:spMkLst>
        </pc:spChg>
        <pc:spChg chg="add del mod">
          <ac:chgData name="王 欣捷" userId="b965477fa0aef5e6" providerId="LiveId" clId="{F3643AB8-EE6D-4384-92CD-224638F31DC8}" dt="2021-03-31T09:35:27.616" v="839" actId="6264"/>
          <ac:spMkLst>
            <pc:docMk/>
            <pc:sldMk cId="0" sldId="829"/>
            <ac:spMk id="4" creationId="{3DF14801-99FE-4442-9E01-149D50546631}"/>
          </ac:spMkLst>
        </pc:spChg>
        <pc:spChg chg="add mod">
          <ac:chgData name="王 欣捷" userId="b965477fa0aef5e6" providerId="LiveId" clId="{F3643AB8-EE6D-4384-92CD-224638F31DC8}" dt="2021-03-31T08:10:29.557" v="353" actId="1076"/>
          <ac:spMkLst>
            <pc:docMk/>
            <pc:sldMk cId="0" sldId="829"/>
            <ac:spMk id="5" creationId="{AE7D2780-415D-4D3D-B90D-0CE683A2C0D7}"/>
          </ac:spMkLst>
        </pc:spChg>
        <pc:spChg chg="mod ord">
          <ac:chgData name="王 欣捷" userId="b965477fa0aef5e6" providerId="LiveId" clId="{F3643AB8-EE6D-4384-92CD-224638F31DC8}" dt="2021-03-31T09:35:27.616" v="839" actId="6264"/>
          <ac:spMkLst>
            <pc:docMk/>
            <pc:sldMk cId="0" sldId="829"/>
            <ac:spMk id="45058" creationId="{EDFB3638-E60E-4FFD-97EC-A39E1E9F3803}"/>
          </ac:spMkLst>
        </pc:spChg>
        <pc:spChg chg="mod ord">
          <ac:chgData name="王 欣捷" userId="b965477fa0aef5e6" providerId="LiveId" clId="{F3643AB8-EE6D-4384-92CD-224638F31DC8}" dt="2021-03-31T09:35:27.616" v="839" actId="6264"/>
          <ac:spMkLst>
            <pc:docMk/>
            <pc:sldMk cId="0" sldId="829"/>
            <ac:spMk id="45059" creationId="{03D6D940-43DF-47F7-8B19-44DF3EC8F2E1}"/>
          </ac:spMkLst>
        </pc:spChg>
      </pc:sldChg>
      <pc:sldChg chg="modSp mod modAnim">
        <pc:chgData name="王 欣捷" userId="b965477fa0aef5e6" providerId="LiveId" clId="{F3643AB8-EE6D-4384-92CD-224638F31DC8}" dt="2021-03-31T10:09:50.089" v="1174"/>
        <pc:sldMkLst>
          <pc:docMk/>
          <pc:sldMk cId="0" sldId="830"/>
        </pc:sldMkLst>
        <pc:spChg chg="mod">
          <ac:chgData name="王 欣捷" userId="b965477fa0aef5e6" providerId="LiveId" clId="{F3643AB8-EE6D-4384-92CD-224638F31DC8}" dt="2021-03-31T10:09:48.169" v="1173" actId="20577"/>
          <ac:spMkLst>
            <pc:docMk/>
            <pc:sldMk cId="0" sldId="830"/>
            <ac:spMk id="474115" creationId="{20D067EE-C025-408F-BDB1-2FEF8BA7E1F8}"/>
          </ac:spMkLst>
        </pc:spChg>
        <pc:spChg chg="mod">
          <ac:chgData name="王 欣捷" userId="b965477fa0aef5e6" providerId="LiveId" clId="{F3643AB8-EE6D-4384-92CD-224638F31DC8}" dt="2021-03-31T09:56:27.212" v="1010" actId="1076"/>
          <ac:spMkLst>
            <pc:docMk/>
            <pc:sldMk cId="0" sldId="830"/>
            <ac:spMk id="474116" creationId="{76171E95-81DD-475E-B334-7F791CC3BFFA}"/>
          </ac:spMkLst>
        </pc:spChg>
      </pc:sldChg>
      <pc:sldChg chg="modSp">
        <pc:chgData name="王 欣捷" userId="b965477fa0aef5e6" providerId="LiveId" clId="{F3643AB8-EE6D-4384-92CD-224638F31DC8}" dt="2021-03-31T10:03:02.517" v="1112" actId="404"/>
        <pc:sldMkLst>
          <pc:docMk/>
          <pc:sldMk cId="0" sldId="831"/>
        </pc:sldMkLst>
        <pc:spChg chg="mod">
          <ac:chgData name="王 欣捷" userId="b965477fa0aef5e6" providerId="LiveId" clId="{F3643AB8-EE6D-4384-92CD-224638F31DC8}" dt="2021-03-31T10:03:02.517" v="1112" actId="404"/>
          <ac:spMkLst>
            <pc:docMk/>
            <pc:sldMk cId="0" sldId="831"/>
            <ac:spMk id="47107" creationId="{4B86DA7F-57D3-4958-9E8D-A0FABFB77E9A}"/>
          </ac:spMkLst>
        </pc:spChg>
      </pc:sldChg>
      <pc:sldChg chg="addSp delSp modSp del">
        <pc:chgData name="王 欣捷" userId="b965477fa0aef5e6" providerId="LiveId" clId="{F3643AB8-EE6D-4384-92CD-224638F31DC8}" dt="2021-03-31T08:35:56.463" v="378" actId="47"/>
        <pc:sldMkLst>
          <pc:docMk/>
          <pc:sldMk cId="2183641782" sldId="832"/>
        </pc:sldMkLst>
        <pc:spChg chg="add del mod">
          <ac:chgData name="王 欣捷" userId="b965477fa0aef5e6" providerId="LiveId" clId="{F3643AB8-EE6D-4384-92CD-224638F31DC8}" dt="2021-03-31T08:35:28.492" v="377" actId="478"/>
          <ac:spMkLst>
            <pc:docMk/>
            <pc:sldMk cId="2183641782" sldId="832"/>
            <ac:spMk id="5" creationId="{CA674D18-CB57-4B91-A33B-E599812DD5CD}"/>
          </ac:spMkLst>
        </pc:spChg>
        <pc:spChg chg="del mod">
          <ac:chgData name="王 欣捷" userId="b965477fa0aef5e6" providerId="LiveId" clId="{F3643AB8-EE6D-4384-92CD-224638F31DC8}" dt="2021-03-31T08:35:23.005" v="376" actId="478"/>
          <ac:spMkLst>
            <pc:docMk/>
            <pc:sldMk cId="2183641782" sldId="832"/>
            <ac:spMk id="49156" creationId="{F673D93B-DDD9-4C96-8455-8E8DD739D13D}"/>
          </ac:spMkLst>
        </pc:spChg>
        <pc:spChg chg="mod">
          <ac:chgData name="王 欣捷" userId="b965477fa0aef5e6" providerId="LiveId" clId="{F3643AB8-EE6D-4384-92CD-224638F31DC8}" dt="2021-03-31T08:34:32.080" v="372" actId="20577"/>
          <ac:spMkLst>
            <pc:docMk/>
            <pc:sldMk cId="2183641782" sldId="832"/>
            <ac:spMk id="524291" creationId="{CC387786-2AC4-4278-A7FF-AE0182B57409}"/>
          </ac:spMkLst>
        </pc:spChg>
      </pc:sldChg>
      <pc:sldChg chg="addSp delSp modSp del mod ord delAnim modAnim">
        <pc:chgData name="王 欣捷" userId="b965477fa0aef5e6" providerId="LiveId" clId="{F3643AB8-EE6D-4384-92CD-224638F31DC8}" dt="2021-03-31T10:04:53.004" v="1142" actId="47"/>
        <pc:sldMkLst>
          <pc:docMk/>
          <pc:sldMk cId="40235975" sldId="833"/>
        </pc:sldMkLst>
        <pc:spChg chg="add del mod">
          <ac:chgData name="王 欣捷" userId="b965477fa0aef5e6" providerId="LiveId" clId="{F3643AB8-EE6D-4384-92CD-224638F31DC8}" dt="2021-03-31T10:01:29.010" v="1089" actId="478"/>
          <ac:spMkLst>
            <pc:docMk/>
            <pc:sldMk cId="40235975" sldId="833"/>
            <ac:spMk id="5" creationId="{DEBF4920-3E50-4F45-B268-598E1F5B8D47}"/>
          </ac:spMkLst>
        </pc:spChg>
        <pc:spChg chg="add del mod">
          <ac:chgData name="王 欣捷" userId="b965477fa0aef5e6" providerId="LiveId" clId="{F3643AB8-EE6D-4384-92CD-224638F31DC8}" dt="2021-03-31T10:01:29.010" v="1089" actId="478"/>
          <ac:spMkLst>
            <pc:docMk/>
            <pc:sldMk cId="40235975" sldId="833"/>
            <ac:spMk id="7" creationId="{1E525542-2757-46F5-9D31-D5DE5DF8C424}"/>
          </ac:spMkLst>
        </pc:spChg>
        <pc:spChg chg="add del mod">
          <ac:chgData name="王 欣捷" userId="b965477fa0aef5e6" providerId="LiveId" clId="{F3643AB8-EE6D-4384-92CD-224638F31DC8}" dt="2021-03-31T10:01:29.010" v="1089" actId="478"/>
          <ac:spMkLst>
            <pc:docMk/>
            <pc:sldMk cId="40235975" sldId="833"/>
            <ac:spMk id="9" creationId="{770EED44-6D0C-42C9-B168-90B414BF9896}"/>
          </ac:spMkLst>
        </pc:spChg>
        <pc:spChg chg="mod">
          <ac:chgData name="王 欣捷" userId="b965477fa0aef5e6" providerId="LiveId" clId="{F3643AB8-EE6D-4384-92CD-224638F31DC8}" dt="2021-03-31T10:01:43.963" v="1092" actId="404"/>
          <ac:spMkLst>
            <pc:docMk/>
            <pc:sldMk cId="40235975" sldId="833"/>
            <ac:spMk id="50179" creationId="{4942437F-6596-4DCD-9219-004E273DD169}"/>
          </ac:spMkLst>
        </pc:spChg>
        <pc:cxnChg chg="add del mod">
          <ac:chgData name="王 欣捷" userId="b965477fa0aef5e6" providerId="LiveId" clId="{F3643AB8-EE6D-4384-92CD-224638F31DC8}" dt="2021-03-31T10:01:29.010" v="1089" actId="478"/>
          <ac:cxnSpMkLst>
            <pc:docMk/>
            <pc:sldMk cId="40235975" sldId="833"/>
            <ac:cxnSpMk id="8" creationId="{77D6D5B3-8913-4F83-A11F-BE1D31E8B5D2}"/>
          </ac:cxnSpMkLst>
        </pc:cxnChg>
      </pc:sldChg>
      <pc:sldChg chg="add del ord">
        <pc:chgData name="王 欣捷" userId="b965477fa0aef5e6" providerId="LiveId" clId="{F3643AB8-EE6D-4384-92CD-224638F31DC8}" dt="2021-03-31T10:04:54.623" v="1144"/>
        <pc:sldMkLst>
          <pc:docMk/>
          <pc:sldMk cId="0" sldId="834"/>
        </pc:sldMkLst>
      </pc:sldChg>
      <pc:sldChg chg="addSp delSp modSp mod">
        <pc:chgData name="王 欣捷" userId="b965477fa0aef5e6" providerId="LiveId" clId="{F3643AB8-EE6D-4384-92CD-224638F31DC8}" dt="2021-03-31T12:01:21.274" v="1874" actId="478"/>
        <pc:sldMkLst>
          <pc:docMk/>
          <pc:sldMk cId="0" sldId="835"/>
        </pc:sldMkLst>
        <pc:spChg chg="add mod">
          <ac:chgData name="王 欣捷" userId="b965477fa0aef5e6" providerId="LiveId" clId="{F3643AB8-EE6D-4384-92CD-224638F31DC8}" dt="2021-03-31T12:01:20.153" v="1873"/>
          <ac:spMkLst>
            <pc:docMk/>
            <pc:sldMk cId="0" sldId="835"/>
            <ac:spMk id="5" creationId="{428F3804-3CEE-4954-8320-3D2285680D69}"/>
          </ac:spMkLst>
        </pc:spChg>
        <pc:spChg chg="mod">
          <ac:chgData name="王 欣捷" userId="b965477fa0aef5e6" providerId="LiveId" clId="{F3643AB8-EE6D-4384-92CD-224638F31DC8}" dt="2021-03-31T09:33:52.720" v="825" actId="2711"/>
          <ac:spMkLst>
            <pc:docMk/>
            <pc:sldMk cId="0" sldId="835"/>
            <ac:spMk id="52227" creationId="{D5A54DFF-BBFE-45AB-8A71-7F9559612A2D}"/>
          </ac:spMkLst>
        </pc:spChg>
        <pc:spChg chg="del">
          <ac:chgData name="王 欣捷" userId="b965477fa0aef5e6" providerId="LiveId" clId="{F3643AB8-EE6D-4384-92CD-224638F31DC8}" dt="2021-03-31T12:01:21.274" v="1874" actId="478"/>
          <ac:spMkLst>
            <pc:docMk/>
            <pc:sldMk cId="0" sldId="835"/>
            <ac:spMk id="52228" creationId="{0B16BEEA-F2DF-45BB-BDD0-75224490209A}"/>
          </ac:spMkLst>
        </pc:spChg>
      </pc:sldChg>
      <pc:sldChg chg="addSp delSp modSp mod">
        <pc:chgData name="王 欣捷" userId="b965477fa0aef5e6" providerId="LiveId" clId="{F3643AB8-EE6D-4384-92CD-224638F31DC8}" dt="2021-03-31T12:01:18.621" v="1872" actId="478"/>
        <pc:sldMkLst>
          <pc:docMk/>
          <pc:sldMk cId="0" sldId="836"/>
        </pc:sldMkLst>
        <pc:spChg chg="add mod">
          <ac:chgData name="王 欣捷" userId="b965477fa0aef5e6" providerId="LiveId" clId="{F3643AB8-EE6D-4384-92CD-224638F31DC8}" dt="2021-03-31T12:01:17.089" v="1871"/>
          <ac:spMkLst>
            <pc:docMk/>
            <pc:sldMk cId="0" sldId="836"/>
            <ac:spMk id="5" creationId="{E3FBD404-8BE6-4B14-90F1-DB646D7DBAAE}"/>
          </ac:spMkLst>
        </pc:spChg>
        <pc:spChg chg="mod">
          <ac:chgData name="王 欣捷" userId="b965477fa0aef5e6" providerId="LiveId" clId="{F3643AB8-EE6D-4384-92CD-224638F31DC8}" dt="2021-03-31T09:33:48.477" v="824" actId="2711"/>
          <ac:spMkLst>
            <pc:docMk/>
            <pc:sldMk cId="0" sldId="836"/>
            <ac:spMk id="53251" creationId="{5C73F112-C23D-4082-9C83-B92F537B20AE}"/>
          </ac:spMkLst>
        </pc:spChg>
        <pc:spChg chg="del">
          <ac:chgData name="王 欣捷" userId="b965477fa0aef5e6" providerId="LiveId" clId="{F3643AB8-EE6D-4384-92CD-224638F31DC8}" dt="2021-03-31T12:01:18.621" v="1872" actId="478"/>
          <ac:spMkLst>
            <pc:docMk/>
            <pc:sldMk cId="0" sldId="836"/>
            <ac:spMk id="53252" creationId="{C0B04913-5D5D-450A-9A96-176AA2827E21}"/>
          </ac:spMkLst>
        </pc:spChg>
      </pc:sldChg>
      <pc:sldChg chg="addSp delSp modSp mod">
        <pc:chgData name="王 欣捷" userId="b965477fa0aef5e6" providerId="LiveId" clId="{F3643AB8-EE6D-4384-92CD-224638F31DC8}" dt="2021-03-31T12:01:15.366" v="1870" actId="478"/>
        <pc:sldMkLst>
          <pc:docMk/>
          <pc:sldMk cId="0" sldId="837"/>
        </pc:sldMkLst>
        <pc:spChg chg="add mod">
          <ac:chgData name="王 欣捷" userId="b965477fa0aef5e6" providerId="LiveId" clId="{F3643AB8-EE6D-4384-92CD-224638F31DC8}" dt="2021-03-31T12:01:14.049" v="1869"/>
          <ac:spMkLst>
            <pc:docMk/>
            <pc:sldMk cId="0" sldId="837"/>
            <ac:spMk id="5" creationId="{A1BA66D9-B540-4AE5-8421-1A9ACA6FBD1D}"/>
          </ac:spMkLst>
        </pc:spChg>
        <pc:spChg chg="mod">
          <ac:chgData name="王 欣捷" userId="b965477fa0aef5e6" providerId="LiveId" clId="{F3643AB8-EE6D-4384-92CD-224638F31DC8}" dt="2021-03-31T09:33:42.789" v="823" actId="2711"/>
          <ac:spMkLst>
            <pc:docMk/>
            <pc:sldMk cId="0" sldId="837"/>
            <ac:spMk id="54275" creationId="{76C9583F-583F-47D2-91F9-948937908183}"/>
          </ac:spMkLst>
        </pc:spChg>
        <pc:spChg chg="del">
          <ac:chgData name="王 欣捷" userId="b965477fa0aef5e6" providerId="LiveId" clId="{F3643AB8-EE6D-4384-92CD-224638F31DC8}" dt="2021-03-31T12:01:15.366" v="1870" actId="478"/>
          <ac:spMkLst>
            <pc:docMk/>
            <pc:sldMk cId="0" sldId="837"/>
            <ac:spMk id="54276" creationId="{E6CCB240-2CB3-45EA-ACC6-51A15E102D68}"/>
          </ac:spMkLst>
        </pc:spChg>
      </pc:sldChg>
      <pc:sldChg chg="addSp delSp modSp mod chgLayout">
        <pc:chgData name="王 欣捷" userId="b965477fa0aef5e6" providerId="LiveId" clId="{F3643AB8-EE6D-4384-92CD-224638F31DC8}" dt="2021-03-31T12:01:12.184" v="1868" actId="478"/>
        <pc:sldMkLst>
          <pc:docMk/>
          <pc:sldMk cId="0" sldId="838"/>
        </pc:sldMkLst>
        <pc:spChg chg="add mod">
          <ac:chgData name="王 欣捷" userId="b965477fa0aef5e6" providerId="LiveId" clId="{F3643AB8-EE6D-4384-92CD-224638F31DC8}" dt="2021-03-31T12:01:11.081" v="1867"/>
          <ac:spMkLst>
            <pc:docMk/>
            <pc:sldMk cId="0" sldId="838"/>
            <ac:spMk id="5" creationId="{A51EC5FD-CFFD-4A67-B43E-F0CF48643722}"/>
          </ac:spMkLst>
        </pc:spChg>
        <pc:spChg chg="mod ord">
          <ac:chgData name="王 欣捷" userId="b965477fa0aef5e6" providerId="LiveId" clId="{F3643AB8-EE6D-4384-92CD-224638F31DC8}" dt="2021-03-31T08:37:43.052" v="398" actId="700"/>
          <ac:spMkLst>
            <pc:docMk/>
            <pc:sldMk cId="0" sldId="838"/>
            <ac:spMk id="55298" creationId="{4A16EF45-5B80-4FB8-BC14-EC8893161133}"/>
          </ac:spMkLst>
        </pc:spChg>
        <pc:spChg chg="mod ord">
          <ac:chgData name="王 欣捷" userId="b965477fa0aef5e6" providerId="LiveId" clId="{F3643AB8-EE6D-4384-92CD-224638F31DC8}" dt="2021-03-31T09:33:38.055" v="822" actId="2711"/>
          <ac:spMkLst>
            <pc:docMk/>
            <pc:sldMk cId="0" sldId="838"/>
            <ac:spMk id="55299" creationId="{1DF806FE-D6C1-4A46-A4C3-237DB395FC5B}"/>
          </ac:spMkLst>
        </pc:spChg>
        <pc:spChg chg="del">
          <ac:chgData name="王 欣捷" userId="b965477fa0aef5e6" providerId="LiveId" clId="{F3643AB8-EE6D-4384-92CD-224638F31DC8}" dt="2021-03-31T12:01:12.184" v="1868" actId="478"/>
          <ac:spMkLst>
            <pc:docMk/>
            <pc:sldMk cId="0" sldId="838"/>
            <ac:spMk id="55300" creationId="{A1261BDA-243D-4023-A298-C1C448BCDA63}"/>
          </ac:spMkLst>
        </pc:spChg>
      </pc:sldChg>
      <pc:sldChg chg="addSp delSp modSp mod chgLayout">
        <pc:chgData name="王 欣捷" userId="b965477fa0aef5e6" providerId="LiveId" clId="{F3643AB8-EE6D-4384-92CD-224638F31DC8}" dt="2021-03-31T12:01:09.442" v="1866" actId="478"/>
        <pc:sldMkLst>
          <pc:docMk/>
          <pc:sldMk cId="0" sldId="839"/>
        </pc:sldMkLst>
        <pc:spChg chg="add mod">
          <ac:chgData name="王 欣捷" userId="b965477fa0aef5e6" providerId="LiveId" clId="{F3643AB8-EE6D-4384-92CD-224638F31DC8}" dt="2021-03-31T12:01:08.322" v="1865"/>
          <ac:spMkLst>
            <pc:docMk/>
            <pc:sldMk cId="0" sldId="839"/>
            <ac:spMk id="5" creationId="{B43C286C-DC35-4ED9-92D5-49237248BEF0}"/>
          </ac:spMkLst>
        </pc:spChg>
        <pc:spChg chg="mod ord">
          <ac:chgData name="王 欣捷" userId="b965477fa0aef5e6" providerId="LiveId" clId="{F3643AB8-EE6D-4384-92CD-224638F31DC8}" dt="2021-03-31T08:37:49.269" v="399" actId="700"/>
          <ac:spMkLst>
            <pc:docMk/>
            <pc:sldMk cId="0" sldId="839"/>
            <ac:spMk id="56322" creationId="{801F127E-2551-4079-85AC-C382A8813039}"/>
          </ac:spMkLst>
        </pc:spChg>
        <pc:spChg chg="mod ord">
          <ac:chgData name="王 欣捷" userId="b965477fa0aef5e6" providerId="LiveId" clId="{F3643AB8-EE6D-4384-92CD-224638F31DC8}" dt="2021-03-31T09:33:28.203" v="818" actId="2711"/>
          <ac:spMkLst>
            <pc:docMk/>
            <pc:sldMk cId="0" sldId="839"/>
            <ac:spMk id="56323" creationId="{8002FFE1-68BF-443C-BD7F-B33006F4D3C6}"/>
          </ac:spMkLst>
        </pc:spChg>
        <pc:spChg chg="del">
          <ac:chgData name="王 欣捷" userId="b965477fa0aef5e6" providerId="LiveId" clId="{F3643AB8-EE6D-4384-92CD-224638F31DC8}" dt="2021-03-31T12:01:09.442" v="1866" actId="478"/>
          <ac:spMkLst>
            <pc:docMk/>
            <pc:sldMk cId="0" sldId="839"/>
            <ac:spMk id="56324" creationId="{3A41674D-9DFE-4C8D-9D64-F173AED0386F}"/>
          </ac:spMkLst>
        </pc:spChg>
      </pc:sldChg>
      <pc:sldChg chg="addSp delSp modSp mod">
        <pc:chgData name="王 欣捷" userId="b965477fa0aef5e6" providerId="LiveId" clId="{F3643AB8-EE6D-4384-92CD-224638F31DC8}" dt="2021-03-31T12:01:06.877" v="1864" actId="478"/>
        <pc:sldMkLst>
          <pc:docMk/>
          <pc:sldMk cId="0" sldId="840"/>
        </pc:sldMkLst>
        <pc:spChg chg="add mod">
          <ac:chgData name="王 欣捷" userId="b965477fa0aef5e6" providerId="LiveId" clId="{F3643AB8-EE6D-4384-92CD-224638F31DC8}" dt="2021-03-31T12:01:05.395" v="1863"/>
          <ac:spMkLst>
            <pc:docMk/>
            <pc:sldMk cId="0" sldId="840"/>
            <ac:spMk id="5" creationId="{1DBD1B3F-48A1-4A13-B4C5-03D115BEB3C7}"/>
          </ac:spMkLst>
        </pc:spChg>
        <pc:spChg chg="mod">
          <ac:chgData name="王 欣捷" userId="b965477fa0aef5e6" providerId="LiveId" clId="{F3643AB8-EE6D-4384-92CD-224638F31DC8}" dt="2021-03-31T09:33:23.590" v="817" actId="2711"/>
          <ac:spMkLst>
            <pc:docMk/>
            <pc:sldMk cId="0" sldId="840"/>
            <ac:spMk id="57347" creationId="{2CF7F982-58C1-4235-A8A0-82E51EF4836E}"/>
          </ac:spMkLst>
        </pc:spChg>
        <pc:spChg chg="del">
          <ac:chgData name="王 欣捷" userId="b965477fa0aef5e6" providerId="LiveId" clId="{F3643AB8-EE6D-4384-92CD-224638F31DC8}" dt="2021-03-31T12:01:06.877" v="1864" actId="478"/>
          <ac:spMkLst>
            <pc:docMk/>
            <pc:sldMk cId="0" sldId="840"/>
            <ac:spMk id="57348" creationId="{23AF9C07-9106-4D38-A1DE-8DF84E558E4B}"/>
          </ac:spMkLst>
        </pc:spChg>
      </pc:sldChg>
      <pc:sldChg chg="addSp delSp modSp mod chgLayout">
        <pc:chgData name="王 欣捷" userId="b965477fa0aef5e6" providerId="LiveId" clId="{F3643AB8-EE6D-4384-92CD-224638F31DC8}" dt="2021-03-31T12:01:02.296" v="1862" actId="2711"/>
        <pc:sldMkLst>
          <pc:docMk/>
          <pc:sldMk cId="0" sldId="841"/>
        </pc:sldMkLst>
        <pc:spChg chg="add mod">
          <ac:chgData name="王 欣捷" userId="b965477fa0aef5e6" providerId="LiveId" clId="{F3643AB8-EE6D-4384-92CD-224638F31DC8}" dt="2021-03-31T12:01:02.296" v="1862" actId="2711"/>
          <ac:spMkLst>
            <pc:docMk/>
            <pc:sldMk cId="0" sldId="841"/>
            <ac:spMk id="5" creationId="{F481BE3D-308C-4F8A-A4AA-37DB3AE412C5}"/>
          </ac:spMkLst>
        </pc:spChg>
        <pc:spChg chg="mod ord">
          <ac:chgData name="王 欣捷" userId="b965477fa0aef5e6" providerId="LiveId" clId="{F3643AB8-EE6D-4384-92CD-224638F31DC8}" dt="2021-03-31T08:37:55.088" v="400" actId="700"/>
          <ac:spMkLst>
            <pc:docMk/>
            <pc:sldMk cId="0" sldId="841"/>
            <ac:spMk id="58370" creationId="{2BAB760D-D92E-40FB-B19B-B3D4A824C98F}"/>
          </ac:spMkLst>
        </pc:spChg>
        <pc:spChg chg="mod ord">
          <ac:chgData name="王 欣捷" userId="b965477fa0aef5e6" providerId="LiveId" clId="{F3643AB8-EE6D-4384-92CD-224638F31DC8}" dt="2021-03-31T09:33:14.644" v="816" actId="2711"/>
          <ac:spMkLst>
            <pc:docMk/>
            <pc:sldMk cId="0" sldId="841"/>
            <ac:spMk id="58371" creationId="{4530A595-9D73-4091-AC20-E24C4F526268}"/>
          </ac:spMkLst>
        </pc:spChg>
        <pc:spChg chg="del">
          <ac:chgData name="王 欣捷" userId="b965477fa0aef5e6" providerId="LiveId" clId="{F3643AB8-EE6D-4384-92CD-224638F31DC8}" dt="2021-03-31T12:00:44.695" v="1850" actId="478"/>
          <ac:spMkLst>
            <pc:docMk/>
            <pc:sldMk cId="0" sldId="841"/>
            <ac:spMk id="58372" creationId="{985A85B2-4535-48A6-8679-113E10A76EB1}"/>
          </ac:spMkLst>
        </pc:spChg>
      </pc:sldChg>
      <pc:sldChg chg="addSp delSp modSp mod modClrScheme chgLayout">
        <pc:chgData name="王 欣捷" userId="b965477fa0aef5e6" providerId="LiveId" clId="{F3643AB8-EE6D-4384-92CD-224638F31DC8}" dt="2021-03-31T08:38:37.644" v="411" actId="1076"/>
        <pc:sldMkLst>
          <pc:docMk/>
          <pc:sldMk cId="0" sldId="842"/>
        </pc:sldMkLst>
        <pc:spChg chg="add mod ord">
          <ac:chgData name="王 欣捷" userId="b965477fa0aef5e6" providerId="LiveId" clId="{F3643AB8-EE6D-4384-92CD-224638F31DC8}" dt="2021-03-31T08:38:30.949" v="410" actId="700"/>
          <ac:spMkLst>
            <pc:docMk/>
            <pc:sldMk cId="0" sldId="842"/>
            <ac:spMk id="2" creationId="{30D13347-3FA1-47BD-8DB8-87DC4F30E53D}"/>
          </ac:spMkLst>
        </pc:spChg>
        <pc:spChg chg="add del mod ord">
          <ac:chgData name="王 欣捷" userId="b965477fa0aef5e6" providerId="LiveId" clId="{F3643AB8-EE6D-4384-92CD-224638F31DC8}" dt="2021-03-31T08:38:30.949" v="410" actId="700"/>
          <ac:spMkLst>
            <pc:docMk/>
            <pc:sldMk cId="0" sldId="842"/>
            <ac:spMk id="3" creationId="{CA8910BC-5D77-4C07-9D19-15165E46D466}"/>
          </ac:spMkLst>
        </pc:spChg>
        <pc:spChg chg="add del">
          <ac:chgData name="王 欣捷" userId="b965477fa0aef5e6" providerId="LiveId" clId="{F3643AB8-EE6D-4384-92CD-224638F31DC8}" dt="2021-03-31T08:38:13.387" v="404" actId="22"/>
          <ac:spMkLst>
            <pc:docMk/>
            <pc:sldMk cId="0" sldId="842"/>
            <ac:spMk id="24" creationId="{FD00F0AE-FBC8-4BF7-927D-62B5AE13FC24}"/>
          </ac:spMkLst>
        </pc:spChg>
        <pc:spChg chg="del">
          <ac:chgData name="王 欣捷" userId="b965477fa0aef5e6" providerId="LiveId" clId="{F3643AB8-EE6D-4384-92CD-224638F31DC8}" dt="2021-03-31T08:37:59.778" v="401" actId="700"/>
          <ac:spMkLst>
            <pc:docMk/>
            <pc:sldMk cId="0" sldId="842"/>
            <ac:spMk id="59394" creationId="{5BBD3DD3-8974-4572-84A9-D13D1CE72EBA}"/>
          </ac:spMkLst>
        </pc:spChg>
        <pc:spChg chg="del">
          <ac:chgData name="王 欣捷" userId="b965477fa0aef5e6" providerId="LiveId" clId="{F3643AB8-EE6D-4384-92CD-224638F31DC8}" dt="2021-03-31T08:37:59.778" v="401" actId="700"/>
          <ac:spMkLst>
            <pc:docMk/>
            <pc:sldMk cId="0" sldId="842"/>
            <ac:spMk id="59395" creationId="{7FBC0FD6-F7DF-4135-954E-2E68FFE753B7}"/>
          </ac:spMkLst>
        </pc:spChg>
        <pc:spChg chg="mod">
          <ac:chgData name="王 欣捷" userId="b965477fa0aef5e6" providerId="LiveId" clId="{F3643AB8-EE6D-4384-92CD-224638F31DC8}" dt="2021-03-31T08:38:37.644" v="411" actId="1076"/>
          <ac:spMkLst>
            <pc:docMk/>
            <pc:sldMk cId="0" sldId="842"/>
            <ac:spMk id="59397" creationId="{D58A7B5A-A40E-4B3E-B3E7-C6255C394077}"/>
          </ac:spMkLst>
        </pc:spChg>
        <pc:spChg chg="mod">
          <ac:chgData name="王 欣捷" userId="b965477fa0aef5e6" providerId="LiveId" clId="{F3643AB8-EE6D-4384-92CD-224638F31DC8}" dt="2021-03-31T08:38:37.644" v="411" actId="1076"/>
          <ac:spMkLst>
            <pc:docMk/>
            <pc:sldMk cId="0" sldId="842"/>
            <ac:spMk id="59398" creationId="{1DB73482-5407-4AAA-ABDC-92197468370D}"/>
          </ac:spMkLst>
        </pc:spChg>
        <pc:spChg chg="mod">
          <ac:chgData name="王 欣捷" userId="b965477fa0aef5e6" providerId="LiveId" clId="{F3643AB8-EE6D-4384-92CD-224638F31DC8}" dt="2021-03-31T08:38:37.644" v="411" actId="1076"/>
          <ac:spMkLst>
            <pc:docMk/>
            <pc:sldMk cId="0" sldId="842"/>
            <ac:spMk id="59399" creationId="{4012344C-9D74-460F-B992-576CDB69662F}"/>
          </ac:spMkLst>
        </pc:spChg>
        <pc:spChg chg="mod">
          <ac:chgData name="王 欣捷" userId="b965477fa0aef5e6" providerId="LiveId" clId="{F3643AB8-EE6D-4384-92CD-224638F31DC8}" dt="2021-03-31T08:38:37.644" v="411" actId="1076"/>
          <ac:spMkLst>
            <pc:docMk/>
            <pc:sldMk cId="0" sldId="842"/>
            <ac:spMk id="59400" creationId="{4C6FC844-5830-48D0-AF01-EB354B13E8FC}"/>
          </ac:spMkLst>
        </pc:spChg>
        <pc:spChg chg="mod">
          <ac:chgData name="王 欣捷" userId="b965477fa0aef5e6" providerId="LiveId" clId="{F3643AB8-EE6D-4384-92CD-224638F31DC8}" dt="2021-03-31T08:38:37.644" v="411" actId="1076"/>
          <ac:spMkLst>
            <pc:docMk/>
            <pc:sldMk cId="0" sldId="842"/>
            <ac:spMk id="59401" creationId="{7D4EE918-05A4-496E-9273-367A02BC3A37}"/>
          </ac:spMkLst>
        </pc:spChg>
        <pc:spChg chg="mod">
          <ac:chgData name="王 欣捷" userId="b965477fa0aef5e6" providerId="LiveId" clId="{F3643AB8-EE6D-4384-92CD-224638F31DC8}" dt="2021-03-31T08:38:37.644" v="411" actId="1076"/>
          <ac:spMkLst>
            <pc:docMk/>
            <pc:sldMk cId="0" sldId="842"/>
            <ac:spMk id="59402" creationId="{E067361B-C719-4F2B-89A6-ED7F8D426389}"/>
          </ac:spMkLst>
        </pc:spChg>
        <pc:spChg chg="mod">
          <ac:chgData name="王 欣捷" userId="b965477fa0aef5e6" providerId="LiveId" clId="{F3643AB8-EE6D-4384-92CD-224638F31DC8}" dt="2021-03-31T08:38:37.644" v="411" actId="1076"/>
          <ac:spMkLst>
            <pc:docMk/>
            <pc:sldMk cId="0" sldId="842"/>
            <ac:spMk id="59403" creationId="{C992389C-C9F3-4380-B54B-82C8EBA7DCD6}"/>
          </ac:spMkLst>
        </pc:spChg>
        <pc:spChg chg="mod">
          <ac:chgData name="王 欣捷" userId="b965477fa0aef5e6" providerId="LiveId" clId="{F3643AB8-EE6D-4384-92CD-224638F31DC8}" dt="2021-03-31T08:38:37.644" v="411" actId="1076"/>
          <ac:spMkLst>
            <pc:docMk/>
            <pc:sldMk cId="0" sldId="842"/>
            <ac:spMk id="59404" creationId="{EB560E69-4792-483A-8CBB-70D92729C560}"/>
          </ac:spMkLst>
        </pc:spChg>
        <pc:spChg chg="mod">
          <ac:chgData name="王 欣捷" userId="b965477fa0aef5e6" providerId="LiveId" clId="{F3643AB8-EE6D-4384-92CD-224638F31DC8}" dt="2021-03-31T08:38:37.644" v="411" actId="1076"/>
          <ac:spMkLst>
            <pc:docMk/>
            <pc:sldMk cId="0" sldId="842"/>
            <ac:spMk id="59405" creationId="{90AF21DC-4ADE-4DDB-B78A-1D402E19BDCE}"/>
          </ac:spMkLst>
        </pc:spChg>
        <pc:spChg chg="mod">
          <ac:chgData name="王 欣捷" userId="b965477fa0aef5e6" providerId="LiveId" clId="{F3643AB8-EE6D-4384-92CD-224638F31DC8}" dt="2021-03-31T08:38:37.644" v="411" actId="1076"/>
          <ac:spMkLst>
            <pc:docMk/>
            <pc:sldMk cId="0" sldId="842"/>
            <ac:spMk id="59406" creationId="{0874CFAA-A5AB-4957-A448-0D551B15DE4E}"/>
          </ac:spMkLst>
        </pc:spChg>
        <pc:spChg chg="mod">
          <ac:chgData name="王 欣捷" userId="b965477fa0aef5e6" providerId="LiveId" clId="{F3643AB8-EE6D-4384-92CD-224638F31DC8}" dt="2021-03-31T08:38:37.644" v="411" actId="1076"/>
          <ac:spMkLst>
            <pc:docMk/>
            <pc:sldMk cId="0" sldId="842"/>
            <ac:spMk id="59407" creationId="{392E78F1-CE52-4F2B-8E52-C1A3C06773D0}"/>
          </ac:spMkLst>
        </pc:spChg>
        <pc:spChg chg="mod">
          <ac:chgData name="王 欣捷" userId="b965477fa0aef5e6" providerId="LiveId" clId="{F3643AB8-EE6D-4384-92CD-224638F31DC8}" dt="2021-03-31T08:38:37.644" v="411" actId="1076"/>
          <ac:spMkLst>
            <pc:docMk/>
            <pc:sldMk cId="0" sldId="842"/>
            <ac:spMk id="59408" creationId="{30A809EE-38E3-4993-90AD-621A6871561C}"/>
          </ac:spMkLst>
        </pc:spChg>
        <pc:spChg chg="mod">
          <ac:chgData name="王 欣捷" userId="b965477fa0aef5e6" providerId="LiveId" clId="{F3643AB8-EE6D-4384-92CD-224638F31DC8}" dt="2021-03-31T08:38:37.644" v="411" actId="1076"/>
          <ac:spMkLst>
            <pc:docMk/>
            <pc:sldMk cId="0" sldId="842"/>
            <ac:spMk id="59409" creationId="{AD59C2F2-827F-4058-B786-9857B299E90F}"/>
          </ac:spMkLst>
        </pc:spChg>
        <pc:spChg chg="mod">
          <ac:chgData name="王 欣捷" userId="b965477fa0aef5e6" providerId="LiveId" clId="{F3643AB8-EE6D-4384-92CD-224638F31DC8}" dt="2021-03-31T08:38:37.644" v="411" actId="1076"/>
          <ac:spMkLst>
            <pc:docMk/>
            <pc:sldMk cId="0" sldId="842"/>
            <ac:spMk id="59410" creationId="{21FD5F77-741F-4ED7-992C-AA3F2847588D}"/>
          </ac:spMkLst>
        </pc:spChg>
        <pc:spChg chg="mod">
          <ac:chgData name="王 欣捷" userId="b965477fa0aef5e6" providerId="LiveId" clId="{F3643AB8-EE6D-4384-92CD-224638F31DC8}" dt="2021-03-31T08:38:37.644" v="411" actId="1076"/>
          <ac:spMkLst>
            <pc:docMk/>
            <pc:sldMk cId="0" sldId="842"/>
            <ac:spMk id="59411" creationId="{DB6A6BD3-C33E-4D75-A65C-25EAC9EA0ECE}"/>
          </ac:spMkLst>
        </pc:spChg>
        <pc:spChg chg="mod">
          <ac:chgData name="王 欣捷" userId="b965477fa0aef5e6" providerId="LiveId" clId="{F3643AB8-EE6D-4384-92CD-224638F31DC8}" dt="2021-03-31T08:38:37.644" v="411" actId="1076"/>
          <ac:spMkLst>
            <pc:docMk/>
            <pc:sldMk cId="0" sldId="842"/>
            <ac:spMk id="59412" creationId="{C94DD7A0-6FA0-4446-A358-E0CFDB2EB268}"/>
          </ac:spMkLst>
        </pc:spChg>
        <pc:grpChg chg="mod">
          <ac:chgData name="王 欣捷" userId="b965477fa0aef5e6" providerId="LiveId" clId="{F3643AB8-EE6D-4384-92CD-224638F31DC8}" dt="2021-03-31T08:38:37.644" v="411" actId="1076"/>
          <ac:grpSpMkLst>
            <pc:docMk/>
            <pc:sldMk cId="0" sldId="842"/>
            <ac:grpSpMk id="59396" creationId="{65767A47-0058-4ACA-92EE-05CCA4A769F7}"/>
          </ac:grpSpMkLst>
        </pc:grpChg>
      </pc:sldChg>
      <pc:sldChg chg="addSp delSp modSp mod chgLayout">
        <pc:chgData name="王 欣捷" userId="b965477fa0aef5e6" providerId="LiveId" clId="{F3643AB8-EE6D-4384-92CD-224638F31DC8}" dt="2021-03-31T12:00:37.368" v="1848"/>
        <pc:sldMkLst>
          <pc:docMk/>
          <pc:sldMk cId="0" sldId="843"/>
        </pc:sldMkLst>
        <pc:spChg chg="add mod">
          <ac:chgData name="王 欣捷" userId="b965477fa0aef5e6" providerId="LiveId" clId="{F3643AB8-EE6D-4384-92CD-224638F31DC8}" dt="2021-03-31T12:00:37.368" v="1848"/>
          <ac:spMkLst>
            <pc:docMk/>
            <pc:sldMk cId="0" sldId="843"/>
            <ac:spMk id="22" creationId="{98DC950C-0467-4E02-9FA5-DEE1B1A8296D}"/>
          </ac:spMkLst>
        </pc:spChg>
        <pc:spChg chg="mod ord">
          <ac:chgData name="王 欣捷" userId="b965477fa0aef5e6" providerId="LiveId" clId="{F3643AB8-EE6D-4384-92CD-224638F31DC8}" dt="2021-03-31T08:39:27.522" v="423" actId="700"/>
          <ac:spMkLst>
            <pc:docMk/>
            <pc:sldMk cId="0" sldId="843"/>
            <ac:spMk id="60418" creationId="{C18BD267-583B-46FE-A0CF-8C6810C0250F}"/>
          </ac:spMkLst>
        </pc:spChg>
        <pc:spChg chg="mod ord">
          <ac:chgData name="王 欣捷" userId="b965477fa0aef5e6" providerId="LiveId" clId="{F3643AB8-EE6D-4384-92CD-224638F31DC8}" dt="2021-03-31T09:32:53.790" v="812" actId="2711"/>
          <ac:spMkLst>
            <pc:docMk/>
            <pc:sldMk cId="0" sldId="843"/>
            <ac:spMk id="60419" creationId="{B5C3C1B1-93A2-4251-88BE-F710E5D05DA8}"/>
          </ac:spMkLst>
        </pc:spChg>
        <pc:spChg chg="del">
          <ac:chgData name="王 欣捷" userId="b965477fa0aef5e6" providerId="LiveId" clId="{F3643AB8-EE6D-4384-92CD-224638F31DC8}" dt="2021-03-31T12:00:37.110" v="1847" actId="478"/>
          <ac:spMkLst>
            <pc:docMk/>
            <pc:sldMk cId="0" sldId="843"/>
            <ac:spMk id="60421" creationId="{243062A1-552C-433D-91C1-F8113CE9BC8C}"/>
          </ac:spMkLst>
        </pc:spChg>
        <pc:spChg chg="mod">
          <ac:chgData name="王 欣捷" userId="b965477fa0aef5e6" providerId="LiveId" clId="{F3643AB8-EE6D-4384-92CD-224638F31DC8}" dt="2021-03-31T08:38:53.250" v="415" actId="1076"/>
          <ac:spMkLst>
            <pc:docMk/>
            <pc:sldMk cId="0" sldId="843"/>
            <ac:spMk id="60422" creationId="{0B38C364-CAD9-4230-86BC-0254E0F7CDDA}"/>
          </ac:spMkLst>
        </pc:spChg>
        <pc:spChg chg="mod">
          <ac:chgData name="王 欣捷" userId="b965477fa0aef5e6" providerId="LiveId" clId="{F3643AB8-EE6D-4384-92CD-224638F31DC8}" dt="2021-03-31T08:38:53.250" v="415" actId="1076"/>
          <ac:spMkLst>
            <pc:docMk/>
            <pc:sldMk cId="0" sldId="843"/>
            <ac:spMk id="60423" creationId="{B0463ABD-32F7-4AA6-8367-59E9F1A6F92F}"/>
          </ac:spMkLst>
        </pc:spChg>
        <pc:spChg chg="mod">
          <ac:chgData name="王 欣捷" userId="b965477fa0aef5e6" providerId="LiveId" clId="{F3643AB8-EE6D-4384-92CD-224638F31DC8}" dt="2021-03-31T08:38:53.250" v="415" actId="1076"/>
          <ac:spMkLst>
            <pc:docMk/>
            <pc:sldMk cId="0" sldId="843"/>
            <ac:spMk id="60424" creationId="{D1E8F38E-2029-4EDC-9389-25E35419EB81}"/>
          </ac:spMkLst>
        </pc:spChg>
        <pc:spChg chg="mod">
          <ac:chgData name="王 欣捷" userId="b965477fa0aef5e6" providerId="LiveId" clId="{F3643AB8-EE6D-4384-92CD-224638F31DC8}" dt="2021-03-31T08:38:53.250" v="415" actId="1076"/>
          <ac:spMkLst>
            <pc:docMk/>
            <pc:sldMk cId="0" sldId="843"/>
            <ac:spMk id="60425" creationId="{486C9DBF-B090-4984-8FEF-53CA3E171D34}"/>
          </ac:spMkLst>
        </pc:spChg>
        <pc:spChg chg="mod">
          <ac:chgData name="王 欣捷" userId="b965477fa0aef5e6" providerId="LiveId" clId="{F3643AB8-EE6D-4384-92CD-224638F31DC8}" dt="2021-03-31T08:38:53.250" v="415" actId="1076"/>
          <ac:spMkLst>
            <pc:docMk/>
            <pc:sldMk cId="0" sldId="843"/>
            <ac:spMk id="60426" creationId="{FE017736-0E11-4963-8843-E23BB42A24AB}"/>
          </ac:spMkLst>
        </pc:spChg>
        <pc:spChg chg="mod">
          <ac:chgData name="王 欣捷" userId="b965477fa0aef5e6" providerId="LiveId" clId="{F3643AB8-EE6D-4384-92CD-224638F31DC8}" dt="2021-03-31T08:38:53.250" v="415" actId="1076"/>
          <ac:spMkLst>
            <pc:docMk/>
            <pc:sldMk cId="0" sldId="843"/>
            <ac:spMk id="60427" creationId="{FC9E78CA-1020-4753-8054-11FE66805E35}"/>
          </ac:spMkLst>
        </pc:spChg>
        <pc:spChg chg="mod">
          <ac:chgData name="王 欣捷" userId="b965477fa0aef5e6" providerId="LiveId" clId="{F3643AB8-EE6D-4384-92CD-224638F31DC8}" dt="2021-03-31T08:38:53.250" v="415" actId="1076"/>
          <ac:spMkLst>
            <pc:docMk/>
            <pc:sldMk cId="0" sldId="843"/>
            <ac:spMk id="60428" creationId="{49DD2DB7-95DD-45B3-B4E6-6A207E6A23D9}"/>
          </ac:spMkLst>
        </pc:spChg>
        <pc:spChg chg="mod">
          <ac:chgData name="王 欣捷" userId="b965477fa0aef5e6" providerId="LiveId" clId="{F3643AB8-EE6D-4384-92CD-224638F31DC8}" dt="2021-03-31T08:38:53.250" v="415" actId="1076"/>
          <ac:spMkLst>
            <pc:docMk/>
            <pc:sldMk cId="0" sldId="843"/>
            <ac:spMk id="60429" creationId="{B3B3E741-C8AC-41C4-94A3-DC17D0F7B10C}"/>
          </ac:spMkLst>
        </pc:spChg>
        <pc:spChg chg="mod">
          <ac:chgData name="王 欣捷" userId="b965477fa0aef5e6" providerId="LiveId" clId="{F3643AB8-EE6D-4384-92CD-224638F31DC8}" dt="2021-03-31T08:38:53.250" v="415" actId="1076"/>
          <ac:spMkLst>
            <pc:docMk/>
            <pc:sldMk cId="0" sldId="843"/>
            <ac:spMk id="60430" creationId="{3BBAB0CD-3585-4CF6-B886-4C5B7FF3C414}"/>
          </ac:spMkLst>
        </pc:spChg>
        <pc:spChg chg="mod">
          <ac:chgData name="王 欣捷" userId="b965477fa0aef5e6" providerId="LiveId" clId="{F3643AB8-EE6D-4384-92CD-224638F31DC8}" dt="2021-03-31T08:38:53.250" v="415" actId="1076"/>
          <ac:spMkLst>
            <pc:docMk/>
            <pc:sldMk cId="0" sldId="843"/>
            <ac:spMk id="60431" creationId="{E9901659-F0BF-4D3F-9DA8-3FAD352EEECB}"/>
          </ac:spMkLst>
        </pc:spChg>
        <pc:spChg chg="mod">
          <ac:chgData name="王 欣捷" userId="b965477fa0aef5e6" providerId="LiveId" clId="{F3643AB8-EE6D-4384-92CD-224638F31DC8}" dt="2021-03-31T08:38:53.250" v="415" actId="1076"/>
          <ac:spMkLst>
            <pc:docMk/>
            <pc:sldMk cId="0" sldId="843"/>
            <ac:spMk id="60432" creationId="{B721BCE1-F83F-4DD3-82E4-50D1819DF141}"/>
          </ac:spMkLst>
        </pc:spChg>
        <pc:spChg chg="mod">
          <ac:chgData name="王 欣捷" userId="b965477fa0aef5e6" providerId="LiveId" clId="{F3643AB8-EE6D-4384-92CD-224638F31DC8}" dt="2021-03-31T08:38:53.250" v="415" actId="1076"/>
          <ac:spMkLst>
            <pc:docMk/>
            <pc:sldMk cId="0" sldId="843"/>
            <ac:spMk id="60433" creationId="{652A5A41-B361-4DC7-9782-2ED960E72051}"/>
          </ac:spMkLst>
        </pc:spChg>
        <pc:spChg chg="mod">
          <ac:chgData name="王 欣捷" userId="b965477fa0aef5e6" providerId="LiveId" clId="{F3643AB8-EE6D-4384-92CD-224638F31DC8}" dt="2021-03-31T08:38:53.250" v="415" actId="1076"/>
          <ac:spMkLst>
            <pc:docMk/>
            <pc:sldMk cId="0" sldId="843"/>
            <ac:spMk id="60434" creationId="{51D2E773-6F26-4325-A18E-872BBAFC0BFA}"/>
          </ac:spMkLst>
        </pc:spChg>
        <pc:spChg chg="mod">
          <ac:chgData name="王 欣捷" userId="b965477fa0aef5e6" providerId="LiveId" clId="{F3643AB8-EE6D-4384-92CD-224638F31DC8}" dt="2021-03-31T08:38:53.250" v="415" actId="1076"/>
          <ac:spMkLst>
            <pc:docMk/>
            <pc:sldMk cId="0" sldId="843"/>
            <ac:spMk id="60435" creationId="{5EA39416-1CF6-4663-A03F-6E7FD0E5EB3C}"/>
          </ac:spMkLst>
        </pc:spChg>
        <pc:spChg chg="mod">
          <ac:chgData name="王 欣捷" userId="b965477fa0aef5e6" providerId="LiveId" clId="{F3643AB8-EE6D-4384-92CD-224638F31DC8}" dt="2021-03-31T08:38:53.250" v="415" actId="1076"/>
          <ac:spMkLst>
            <pc:docMk/>
            <pc:sldMk cId="0" sldId="843"/>
            <ac:spMk id="60436" creationId="{F00D5F4D-E5A6-40D3-8372-64329F0560FA}"/>
          </ac:spMkLst>
        </pc:spChg>
        <pc:spChg chg="mod">
          <ac:chgData name="王 欣捷" userId="b965477fa0aef5e6" providerId="LiveId" clId="{F3643AB8-EE6D-4384-92CD-224638F31DC8}" dt="2021-03-31T08:38:53.250" v="415" actId="1076"/>
          <ac:spMkLst>
            <pc:docMk/>
            <pc:sldMk cId="0" sldId="843"/>
            <ac:spMk id="60437" creationId="{727E6463-FD50-4BA5-86C9-F85BFBF110DD}"/>
          </ac:spMkLst>
        </pc:spChg>
        <pc:grpChg chg="mod">
          <ac:chgData name="王 欣捷" userId="b965477fa0aef5e6" providerId="LiveId" clId="{F3643AB8-EE6D-4384-92CD-224638F31DC8}" dt="2021-03-31T08:38:53.250" v="415" actId="1076"/>
          <ac:grpSpMkLst>
            <pc:docMk/>
            <pc:sldMk cId="0" sldId="843"/>
            <ac:grpSpMk id="60420" creationId="{ACBA4728-8D58-4745-841C-4BA1B6DBC112}"/>
          </ac:grpSpMkLst>
        </pc:grpChg>
      </pc:sldChg>
      <pc:sldChg chg="addSp delSp modSp del mod modClrScheme chgLayout">
        <pc:chgData name="王 欣捷" userId="b965477fa0aef5e6" providerId="LiveId" clId="{F3643AB8-EE6D-4384-92CD-224638F31DC8}" dt="2021-03-31T09:31:15.558" v="783" actId="47"/>
        <pc:sldMkLst>
          <pc:docMk/>
          <pc:sldMk cId="0" sldId="844"/>
        </pc:sldMkLst>
        <pc:spChg chg="add del mod ord">
          <ac:chgData name="王 欣捷" userId="b965477fa0aef5e6" providerId="LiveId" clId="{F3643AB8-EE6D-4384-92CD-224638F31DC8}" dt="2021-03-31T08:39:32.630" v="426" actId="700"/>
          <ac:spMkLst>
            <pc:docMk/>
            <pc:sldMk cId="0" sldId="844"/>
            <ac:spMk id="2" creationId="{C810D918-5F28-47ED-95E6-50E296A95A06}"/>
          </ac:spMkLst>
        </pc:spChg>
        <pc:spChg chg="add mod ord">
          <ac:chgData name="王 欣捷" userId="b965477fa0aef5e6" providerId="LiveId" clId="{F3643AB8-EE6D-4384-92CD-224638F31DC8}" dt="2021-03-31T09:12:15.690" v="479"/>
          <ac:spMkLst>
            <pc:docMk/>
            <pc:sldMk cId="0" sldId="844"/>
            <ac:spMk id="3" creationId="{1F453A25-8EAD-4841-897D-28440EA3C16E}"/>
          </ac:spMkLst>
        </pc:spChg>
        <pc:spChg chg="mod">
          <ac:chgData name="王 欣捷" userId="b965477fa0aef5e6" providerId="LiveId" clId="{F3643AB8-EE6D-4384-92CD-224638F31DC8}" dt="2021-03-31T09:11:46.101" v="468"/>
          <ac:spMkLst>
            <pc:docMk/>
            <pc:sldMk cId="0" sldId="844"/>
            <ac:spMk id="24" creationId="{18D3741D-692E-4C6F-B46D-A88FE861454B}"/>
          </ac:spMkLst>
        </pc:spChg>
        <pc:spChg chg="mod">
          <ac:chgData name="王 欣捷" userId="b965477fa0aef5e6" providerId="LiveId" clId="{F3643AB8-EE6D-4384-92CD-224638F31DC8}" dt="2021-03-31T09:11:46.101" v="468"/>
          <ac:spMkLst>
            <pc:docMk/>
            <pc:sldMk cId="0" sldId="844"/>
            <ac:spMk id="25" creationId="{AA987522-10A8-4081-A0AB-21906B544C63}"/>
          </ac:spMkLst>
        </pc:spChg>
        <pc:spChg chg="mod">
          <ac:chgData name="王 欣捷" userId="b965477fa0aef5e6" providerId="LiveId" clId="{F3643AB8-EE6D-4384-92CD-224638F31DC8}" dt="2021-03-31T09:11:46.101" v="468"/>
          <ac:spMkLst>
            <pc:docMk/>
            <pc:sldMk cId="0" sldId="844"/>
            <ac:spMk id="26" creationId="{A775D09C-ED23-4D88-B65A-3FD9E0492336}"/>
          </ac:spMkLst>
        </pc:spChg>
        <pc:spChg chg="mod">
          <ac:chgData name="王 欣捷" userId="b965477fa0aef5e6" providerId="LiveId" clId="{F3643AB8-EE6D-4384-92CD-224638F31DC8}" dt="2021-03-31T09:11:46.101" v="468"/>
          <ac:spMkLst>
            <pc:docMk/>
            <pc:sldMk cId="0" sldId="844"/>
            <ac:spMk id="27" creationId="{D02E9B4E-3E99-4ADE-B277-014E94B876FF}"/>
          </ac:spMkLst>
        </pc:spChg>
        <pc:spChg chg="mod">
          <ac:chgData name="王 欣捷" userId="b965477fa0aef5e6" providerId="LiveId" clId="{F3643AB8-EE6D-4384-92CD-224638F31DC8}" dt="2021-03-31T09:11:46.101" v="468"/>
          <ac:spMkLst>
            <pc:docMk/>
            <pc:sldMk cId="0" sldId="844"/>
            <ac:spMk id="28" creationId="{649DE5BD-1BE3-4DB3-8942-44C91BB8C8E6}"/>
          </ac:spMkLst>
        </pc:spChg>
        <pc:spChg chg="mod">
          <ac:chgData name="王 欣捷" userId="b965477fa0aef5e6" providerId="LiveId" clId="{F3643AB8-EE6D-4384-92CD-224638F31DC8}" dt="2021-03-31T09:11:46.101" v="468"/>
          <ac:spMkLst>
            <pc:docMk/>
            <pc:sldMk cId="0" sldId="844"/>
            <ac:spMk id="29" creationId="{E2BFAFD1-9434-45CC-9907-EA2174A7652B}"/>
          </ac:spMkLst>
        </pc:spChg>
        <pc:spChg chg="mod">
          <ac:chgData name="王 欣捷" userId="b965477fa0aef5e6" providerId="LiveId" clId="{F3643AB8-EE6D-4384-92CD-224638F31DC8}" dt="2021-03-31T09:11:46.101" v="468"/>
          <ac:spMkLst>
            <pc:docMk/>
            <pc:sldMk cId="0" sldId="844"/>
            <ac:spMk id="30" creationId="{017D3855-CB26-4931-B8D7-42A591C218AA}"/>
          </ac:spMkLst>
        </pc:spChg>
        <pc:spChg chg="mod">
          <ac:chgData name="王 欣捷" userId="b965477fa0aef5e6" providerId="LiveId" clId="{F3643AB8-EE6D-4384-92CD-224638F31DC8}" dt="2021-03-31T09:11:46.101" v="468"/>
          <ac:spMkLst>
            <pc:docMk/>
            <pc:sldMk cId="0" sldId="844"/>
            <ac:spMk id="31" creationId="{CBE91789-A9C9-4F1A-84CB-ECD43CD2758B}"/>
          </ac:spMkLst>
        </pc:spChg>
        <pc:spChg chg="mod">
          <ac:chgData name="王 欣捷" userId="b965477fa0aef5e6" providerId="LiveId" clId="{F3643AB8-EE6D-4384-92CD-224638F31DC8}" dt="2021-03-31T09:11:46.101" v="468"/>
          <ac:spMkLst>
            <pc:docMk/>
            <pc:sldMk cId="0" sldId="844"/>
            <ac:spMk id="32" creationId="{4DEF6B2A-D41C-4A34-BD23-9D1039356E01}"/>
          </ac:spMkLst>
        </pc:spChg>
        <pc:spChg chg="mod">
          <ac:chgData name="王 欣捷" userId="b965477fa0aef5e6" providerId="LiveId" clId="{F3643AB8-EE6D-4384-92CD-224638F31DC8}" dt="2021-03-31T09:11:46.101" v="468"/>
          <ac:spMkLst>
            <pc:docMk/>
            <pc:sldMk cId="0" sldId="844"/>
            <ac:spMk id="33" creationId="{E49ED12A-30EF-4DBB-9B05-F2104251E80A}"/>
          </ac:spMkLst>
        </pc:spChg>
        <pc:spChg chg="mod">
          <ac:chgData name="王 欣捷" userId="b965477fa0aef5e6" providerId="LiveId" clId="{F3643AB8-EE6D-4384-92CD-224638F31DC8}" dt="2021-03-31T09:11:46.101" v="468"/>
          <ac:spMkLst>
            <pc:docMk/>
            <pc:sldMk cId="0" sldId="844"/>
            <ac:spMk id="34" creationId="{6B9CA286-D3B1-40FF-BCF4-D4A52FBC17B1}"/>
          </ac:spMkLst>
        </pc:spChg>
        <pc:spChg chg="mod">
          <ac:chgData name="王 欣捷" userId="b965477fa0aef5e6" providerId="LiveId" clId="{F3643AB8-EE6D-4384-92CD-224638F31DC8}" dt="2021-03-31T09:11:46.101" v="468"/>
          <ac:spMkLst>
            <pc:docMk/>
            <pc:sldMk cId="0" sldId="844"/>
            <ac:spMk id="35" creationId="{2D516882-7977-488C-9468-AA8E5317729B}"/>
          </ac:spMkLst>
        </pc:spChg>
        <pc:spChg chg="mod">
          <ac:chgData name="王 欣捷" userId="b965477fa0aef5e6" providerId="LiveId" clId="{F3643AB8-EE6D-4384-92CD-224638F31DC8}" dt="2021-03-31T09:11:46.101" v="468"/>
          <ac:spMkLst>
            <pc:docMk/>
            <pc:sldMk cId="0" sldId="844"/>
            <ac:spMk id="36" creationId="{1DA24C43-BF8E-4849-8734-91E2C0DD39E0}"/>
          </ac:spMkLst>
        </pc:spChg>
        <pc:spChg chg="mod">
          <ac:chgData name="王 欣捷" userId="b965477fa0aef5e6" providerId="LiveId" clId="{F3643AB8-EE6D-4384-92CD-224638F31DC8}" dt="2021-03-31T09:11:46.101" v="468"/>
          <ac:spMkLst>
            <pc:docMk/>
            <pc:sldMk cId="0" sldId="844"/>
            <ac:spMk id="37" creationId="{3E80095E-4174-4D8F-9268-B8862CA3F86C}"/>
          </ac:spMkLst>
        </pc:spChg>
        <pc:spChg chg="mod">
          <ac:chgData name="王 欣捷" userId="b965477fa0aef5e6" providerId="LiveId" clId="{F3643AB8-EE6D-4384-92CD-224638F31DC8}" dt="2021-03-31T09:11:46.101" v="468"/>
          <ac:spMkLst>
            <pc:docMk/>
            <pc:sldMk cId="0" sldId="844"/>
            <ac:spMk id="38" creationId="{0F8154B3-891F-42F2-A0F6-CC7E9A0B9021}"/>
          </ac:spMkLst>
        </pc:spChg>
        <pc:spChg chg="mod">
          <ac:chgData name="王 欣捷" userId="b965477fa0aef5e6" providerId="LiveId" clId="{F3643AB8-EE6D-4384-92CD-224638F31DC8}" dt="2021-03-31T09:11:46.101" v="468"/>
          <ac:spMkLst>
            <pc:docMk/>
            <pc:sldMk cId="0" sldId="844"/>
            <ac:spMk id="39" creationId="{60E8BDFD-3477-4A7F-BFE9-C831D3AB708F}"/>
          </ac:spMkLst>
        </pc:spChg>
        <pc:spChg chg="add del mod">
          <ac:chgData name="王 欣捷" userId="b965477fa0aef5e6" providerId="LiveId" clId="{F3643AB8-EE6D-4384-92CD-224638F31DC8}" dt="2021-03-31T09:12:31.226" v="487" actId="21"/>
          <ac:spMkLst>
            <pc:docMk/>
            <pc:sldMk cId="0" sldId="844"/>
            <ac:spMk id="40" creationId="{320C25AC-3187-46DA-A298-F7B84A498733}"/>
          </ac:spMkLst>
        </pc:spChg>
        <pc:spChg chg="add del">
          <ac:chgData name="王 欣捷" userId="b965477fa0aef5e6" providerId="LiveId" clId="{F3643AB8-EE6D-4384-92CD-224638F31DC8}" dt="2021-03-31T09:31:10.237" v="779" actId="22"/>
          <ac:spMkLst>
            <pc:docMk/>
            <pc:sldMk cId="0" sldId="844"/>
            <ac:spMk id="43" creationId="{B786026D-B7AC-4458-BA2E-3AFAB05525DC}"/>
          </ac:spMkLst>
        </pc:spChg>
        <pc:spChg chg="add del mod ord">
          <ac:chgData name="王 欣捷" userId="b965477fa0aef5e6" providerId="LiveId" clId="{F3643AB8-EE6D-4384-92CD-224638F31DC8}" dt="2021-03-31T08:42:13.278" v="460" actId="478"/>
          <ac:spMkLst>
            <pc:docMk/>
            <pc:sldMk cId="0" sldId="844"/>
            <ac:spMk id="61442" creationId="{2D52E807-DB09-47A1-AEDE-DD66F70BA4CF}"/>
          </ac:spMkLst>
        </pc:spChg>
        <pc:spChg chg="del mod ord">
          <ac:chgData name="王 欣捷" userId="b965477fa0aef5e6" providerId="LiveId" clId="{F3643AB8-EE6D-4384-92CD-224638F31DC8}" dt="2021-03-31T09:11:59.602" v="475" actId="478"/>
          <ac:spMkLst>
            <pc:docMk/>
            <pc:sldMk cId="0" sldId="844"/>
            <ac:spMk id="61443" creationId="{3C132329-9378-4C68-AF28-8B1025911785}"/>
          </ac:spMkLst>
        </pc:spChg>
        <pc:spChg chg="mod">
          <ac:chgData name="王 欣捷" userId="b965477fa0aef5e6" providerId="LiveId" clId="{F3643AB8-EE6D-4384-92CD-224638F31DC8}" dt="2021-03-31T08:42:23.567" v="461" actId="14100"/>
          <ac:spMkLst>
            <pc:docMk/>
            <pc:sldMk cId="0" sldId="844"/>
            <ac:spMk id="61446" creationId="{352F1304-7D21-486D-8E19-E1786B41357A}"/>
          </ac:spMkLst>
        </pc:spChg>
        <pc:spChg chg="mod">
          <ac:chgData name="王 欣捷" userId="b965477fa0aef5e6" providerId="LiveId" clId="{F3643AB8-EE6D-4384-92CD-224638F31DC8}" dt="2021-03-31T08:42:23.567" v="461" actId="14100"/>
          <ac:spMkLst>
            <pc:docMk/>
            <pc:sldMk cId="0" sldId="844"/>
            <ac:spMk id="61447" creationId="{A8BFC6AA-561F-41C8-B633-8DDE07A715FE}"/>
          </ac:spMkLst>
        </pc:spChg>
        <pc:spChg chg="mod">
          <ac:chgData name="王 欣捷" userId="b965477fa0aef5e6" providerId="LiveId" clId="{F3643AB8-EE6D-4384-92CD-224638F31DC8}" dt="2021-03-31T08:42:23.567" v="461" actId="14100"/>
          <ac:spMkLst>
            <pc:docMk/>
            <pc:sldMk cId="0" sldId="844"/>
            <ac:spMk id="61448" creationId="{8B013561-216E-47A7-8861-E2481418D445}"/>
          </ac:spMkLst>
        </pc:spChg>
        <pc:spChg chg="mod">
          <ac:chgData name="王 欣捷" userId="b965477fa0aef5e6" providerId="LiveId" clId="{F3643AB8-EE6D-4384-92CD-224638F31DC8}" dt="2021-03-31T08:42:23.567" v="461" actId="14100"/>
          <ac:spMkLst>
            <pc:docMk/>
            <pc:sldMk cId="0" sldId="844"/>
            <ac:spMk id="61449" creationId="{B740FAF9-5629-490F-9EAA-BED0ABD6DD72}"/>
          </ac:spMkLst>
        </pc:spChg>
        <pc:spChg chg="mod">
          <ac:chgData name="王 欣捷" userId="b965477fa0aef5e6" providerId="LiveId" clId="{F3643AB8-EE6D-4384-92CD-224638F31DC8}" dt="2021-03-31T08:42:23.567" v="461" actId="14100"/>
          <ac:spMkLst>
            <pc:docMk/>
            <pc:sldMk cId="0" sldId="844"/>
            <ac:spMk id="61450" creationId="{EE5D3A3C-8743-4E05-9C2D-CB9D4B958A10}"/>
          </ac:spMkLst>
        </pc:spChg>
        <pc:spChg chg="mod">
          <ac:chgData name="王 欣捷" userId="b965477fa0aef5e6" providerId="LiveId" clId="{F3643AB8-EE6D-4384-92CD-224638F31DC8}" dt="2021-03-31T08:42:23.567" v="461" actId="14100"/>
          <ac:spMkLst>
            <pc:docMk/>
            <pc:sldMk cId="0" sldId="844"/>
            <ac:spMk id="61451" creationId="{C8987D22-9BC8-4046-B812-B9D8D844FFDB}"/>
          </ac:spMkLst>
        </pc:spChg>
        <pc:spChg chg="mod">
          <ac:chgData name="王 欣捷" userId="b965477fa0aef5e6" providerId="LiveId" clId="{F3643AB8-EE6D-4384-92CD-224638F31DC8}" dt="2021-03-31T08:42:23.567" v="461" actId="14100"/>
          <ac:spMkLst>
            <pc:docMk/>
            <pc:sldMk cId="0" sldId="844"/>
            <ac:spMk id="61452" creationId="{D1581776-C5F3-4869-83EF-21CD2C50D841}"/>
          </ac:spMkLst>
        </pc:spChg>
        <pc:spChg chg="mod">
          <ac:chgData name="王 欣捷" userId="b965477fa0aef5e6" providerId="LiveId" clId="{F3643AB8-EE6D-4384-92CD-224638F31DC8}" dt="2021-03-31T08:42:23.567" v="461" actId="14100"/>
          <ac:spMkLst>
            <pc:docMk/>
            <pc:sldMk cId="0" sldId="844"/>
            <ac:spMk id="61453" creationId="{51242BE9-4F62-459C-9A5A-7B6AFDE411B0}"/>
          </ac:spMkLst>
        </pc:spChg>
        <pc:spChg chg="mod">
          <ac:chgData name="王 欣捷" userId="b965477fa0aef5e6" providerId="LiveId" clId="{F3643AB8-EE6D-4384-92CD-224638F31DC8}" dt="2021-03-31T08:42:23.567" v="461" actId="14100"/>
          <ac:spMkLst>
            <pc:docMk/>
            <pc:sldMk cId="0" sldId="844"/>
            <ac:spMk id="61454" creationId="{1BA9569A-1D30-4924-AC15-B521C99878E0}"/>
          </ac:spMkLst>
        </pc:spChg>
        <pc:spChg chg="mod">
          <ac:chgData name="王 欣捷" userId="b965477fa0aef5e6" providerId="LiveId" clId="{F3643AB8-EE6D-4384-92CD-224638F31DC8}" dt="2021-03-31T08:42:23.567" v="461" actId="14100"/>
          <ac:spMkLst>
            <pc:docMk/>
            <pc:sldMk cId="0" sldId="844"/>
            <ac:spMk id="61455" creationId="{39E28403-6B8D-4812-A929-C411026159A0}"/>
          </ac:spMkLst>
        </pc:spChg>
        <pc:spChg chg="mod">
          <ac:chgData name="王 欣捷" userId="b965477fa0aef5e6" providerId="LiveId" clId="{F3643AB8-EE6D-4384-92CD-224638F31DC8}" dt="2021-03-31T08:42:23.567" v="461" actId="14100"/>
          <ac:spMkLst>
            <pc:docMk/>
            <pc:sldMk cId="0" sldId="844"/>
            <ac:spMk id="61456" creationId="{D5BF45DB-AF5B-4936-93F5-6D3BAF76DD60}"/>
          </ac:spMkLst>
        </pc:spChg>
        <pc:spChg chg="mod">
          <ac:chgData name="王 欣捷" userId="b965477fa0aef5e6" providerId="LiveId" clId="{F3643AB8-EE6D-4384-92CD-224638F31DC8}" dt="2021-03-31T08:42:23.567" v="461" actId="14100"/>
          <ac:spMkLst>
            <pc:docMk/>
            <pc:sldMk cId="0" sldId="844"/>
            <ac:spMk id="61457" creationId="{EAE15AE6-37A2-4DC4-95F7-9A13417592B7}"/>
          </ac:spMkLst>
        </pc:spChg>
        <pc:spChg chg="mod">
          <ac:chgData name="王 欣捷" userId="b965477fa0aef5e6" providerId="LiveId" clId="{F3643AB8-EE6D-4384-92CD-224638F31DC8}" dt="2021-03-31T08:42:23.567" v="461" actId="14100"/>
          <ac:spMkLst>
            <pc:docMk/>
            <pc:sldMk cId="0" sldId="844"/>
            <ac:spMk id="61458" creationId="{395C0D87-F63A-4CB1-9DA7-00E3970412ED}"/>
          </ac:spMkLst>
        </pc:spChg>
        <pc:spChg chg="mod">
          <ac:chgData name="王 欣捷" userId="b965477fa0aef5e6" providerId="LiveId" clId="{F3643AB8-EE6D-4384-92CD-224638F31DC8}" dt="2021-03-31T08:42:23.567" v="461" actId="14100"/>
          <ac:spMkLst>
            <pc:docMk/>
            <pc:sldMk cId="0" sldId="844"/>
            <ac:spMk id="61459" creationId="{BDA83508-5219-4AEF-9DF9-82F9EFBB45B4}"/>
          </ac:spMkLst>
        </pc:spChg>
        <pc:spChg chg="mod">
          <ac:chgData name="王 欣捷" userId="b965477fa0aef5e6" providerId="LiveId" clId="{F3643AB8-EE6D-4384-92CD-224638F31DC8}" dt="2021-03-31T08:42:23.567" v="461" actId="14100"/>
          <ac:spMkLst>
            <pc:docMk/>
            <pc:sldMk cId="0" sldId="844"/>
            <ac:spMk id="61460" creationId="{1498B79A-7CBF-472C-971D-7B99AE419DC8}"/>
          </ac:spMkLst>
        </pc:spChg>
        <pc:spChg chg="mod">
          <ac:chgData name="王 欣捷" userId="b965477fa0aef5e6" providerId="LiveId" clId="{F3643AB8-EE6D-4384-92CD-224638F31DC8}" dt="2021-03-31T08:42:23.567" v="461" actId="14100"/>
          <ac:spMkLst>
            <pc:docMk/>
            <pc:sldMk cId="0" sldId="844"/>
            <ac:spMk id="61461" creationId="{3646CC1F-664E-4B4F-8482-188D7638E788}"/>
          </ac:spMkLst>
        </pc:spChg>
        <pc:grpChg chg="add mod">
          <ac:chgData name="王 欣捷" userId="b965477fa0aef5e6" providerId="LiveId" clId="{F3643AB8-EE6D-4384-92CD-224638F31DC8}" dt="2021-03-31T09:11:46.101" v="468"/>
          <ac:grpSpMkLst>
            <pc:docMk/>
            <pc:sldMk cId="0" sldId="844"/>
            <ac:grpSpMk id="23" creationId="{30A05D5B-2867-4E29-9743-CC4D0CB84DBB}"/>
          </ac:grpSpMkLst>
        </pc:grpChg>
        <pc:grpChg chg="del mod">
          <ac:chgData name="王 欣捷" userId="b965477fa0aef5e6" providerId="LiveId" clId="{F3643AB8-EE6D-4384-92CD-224638F31DC8}" dt="2021-03-31T09:11:48.708" v="469" actId="478"/>
          <ac:grpSpMkLst>
            <pc:docMk/>
            <pc:sldMk cId="0" sldId="844"/>
            <ac:grpSpMk id="61444" creationId="{4D43584E-7B07-46F2-A413-E26BB2B5B6E2}"/>
          </ac:grpSpMkLst>
        </pc:grpChg>
      </pc:sldChg>
      <pc:sldChg chg="addSp delSp modSp mod modClrScheme chgLayout">
        <pc:chgData name="王 欣捷" userId="b965477fa0aef5e6" providerId="LiveId" clId="{F3643AB8-EE6D-4384-92CD-224638F31DC8}" dt="2021-03-31T12:00:07.940" v="1822" actId="20577"/>
        <pc:sldMkLst>
          <pc:docMk/>
          <pc:sldMk cId="0" sldId="845"/>
        </pc:sldMkLst>
        <pc:spChg chg="add del mod ord">
          <ac:chgData name="王 欣捷" userId="b965477fa0aef5e6" providerId="LiveId" clId="{F3643AB8-EE6D-4384-92CD-224638F31DC8}" dt="2021-03-31T09:12:24.270" v="484" actId="700"/>
          <ac:spMkLst>
            <pc:docMk/>
            <pc:sldMk cId="0" sldId="845"/>
            <ac:spMk id="2" creationId="{E39CEBBE-73E3-408C-B777-D5F664626F3C}"/>
          </ac:spMkLst>
        </pc:spChg>
        <pc:spChg chg="add del mod ord">
          <ac:chgData name="王 欣捷" userId="b965477fa0aef5e6" providerId="LiveId" clId="{F3643AB8-EE6D-4384-92CD-224638F31DC8}" dt="2021-03-31T09:12:23.982" v="483" actId="700"/>
          <ac:spMkLst>
            <pc:docMk/>
            <pc:sldMk cId="0" sldId="845"/>
            <ac:spMk id="3" creationId="{319374A7-53FA-4246-A506-89747BB05F8E}"/>
          </ac:spMkLst>
        </pc:spChg>
        <pc:spChg chg="add mod ord">
          <ac:chgData name="王 欣捷" userId="b965477fa0aef5e6" providerId="LiveId" clId="{F3643AB8-EE6D-4384-92CD-224638F31DC8}" dt="2021-03-31T09:13:44.125" v="515" actId="1076"/>
          <ac:spMkLst>
            <pc:docMk/>
            <pc:sldMk cId="0" sldId="845"/>
            <ac:spMk id="4" creationId="{833F00C6-83E5-4ACF-B32E-AD1E210F19BF}"/>
          </ac:spMkLst>
        </pc:spChg>
        <pc:spChg chg="mod">
          <ac:chgData name="王 欣捷" userId="b965477fa0aef5e6" providerId="LiveId" clId="{F3643AB8-EE6D-4384-92CD-224638F31DC8}" dt="2021-03-31T09:12:05.544" v="476"/>
          <ac:spMkLst>
            <pc:docMk/>
            <pc:sldMk cId="0" sldId="845"/>
            <ac:spMk id="23" creationId="{D0D17EE3-2C07-4272-AA47-E86963DB0B08}"/>
          </ac:spMkLst>
        </pc:spChg>
        <pc:spChg chg="mod">
          <ac:chgData name="王 欣捷" userId="b965477fa0aef5e6" providerId="LiveId" clId="{F3643AB8-EE6D-4384-92CD-224638F31DC8}" dt="2021-03-31T09:12:05.544" v="476"/>
          <ac:spMkLst>
            <pc:docMk/>
            <pc:sldMk cId="0" sldId="845"/>
            <ac:spMk id="24" creationId="{F1AA1BC5-B066-44F2-A281-5F9429A7EDAE}"/>
          </ac:spMkLst>
        </pc:spChg>
        <pc:spChg chg="mod">
          <ac:chgData name="王 欣捷" userId="b965477fa0aef5e6" providerId="LiveId" clId="{F3643AB8-EE6D-4384-92CD-224638F31DC8}" dt="2021-03-31T09:12:05.544" v="476"/>
          <ac:spMkLst>
            <pc:docMk/>
            <pc:sldMk cId="0" sldId="845"/>
            <ac:spMk id="25" creationId="{0ECE1E98-DB3E-4923-8B19-E50D1DF6D278}"/>
          </ac:spMkLst>
        </pc:spChg>
        <pc:spChg chg="mod">
          <ac:chgData name="王 欣捷" userId="b965477fa0aef5e6" providerId="LiveId" clId="{F3643AB8-EE6D-4384-92CD-224638F31DC8}" dt="2021-03-31T09:12:05.544" v="476"/>
          <ac:spMkLst>
            <pc:docMk/>
            <pc:sldMk cId="0" sldId="845"/>
            <ac:spMk id="26" creationId="{0F5AAA9A-625B-40F3-8CA7-57E1C52E0C04}"/>
          </ac:spMkLst>
        </pc:spChg>
        <pc:spChg chg="mod">
          <ac:chgData name="王 欣捷" userId="b965477fa0aef5e6" providerId="LiveId" clId="{F3643AB8-EE6D-4384-92CD-224638F31DC8}" dt="2021-03-31T09:12:05.544" v="476"/>
          <ac:spMkLst>
            <pc:docMk/>
            <pc:sldMk cId="0" sldId="845"/>
            <ac:spMk id="27" creationId="{24AE5F0C-9E95-489B-B8D8-B357A09DDF9D}"/>
          </ac:spMkLst>
        </pc:spChg>
        <pc:spChg chg="mod">
          <ac:chgData name="王 欣捷" userId="b965477fa0aef5e6" providerId="LiveId" clId="{F3643AB8-EE6D-4384-92CD-224638F31DC8}" dt="2021-03-31T09:12:05.544" v="476"/>
          <ac:spMkLst>
            <pc:docMk/>
            <pc:sldMk cId="0" sldId="845"/>
            <ac:spMk id="28" creationId="{58CBD0D0-71AB-428C-988A-21DF21610960}"/>
          </ac:spMkLst>
        </pc:spChg>
        <pc:spChg chg="mod">
          <ac:chgData name="王 欣捷" userId="b965477fa0aef5e6" providerId="LiveId" clId="{F3643AB8-EE6D-4384-92CD-224638F31DC8}" dt="2021-03-31T09:12:05.544" v="476"/>
          <ac:spMkLst>
            <pc:docMk/>
            <pc:sldMk cId="0" sldId="845"/>
            <ac:spMk id="29" creationId="{745AAB12-D37A-4894-B7A5-2D0E39118D4B}"/>
          </ac:spMkLst>
        </pc:spChg>
        <pc:spChg chg="mod">
          <ac:chgData name="王 欣捷" userId="b965477fa0aef5e6" providerId="LiveId" clId="{F3643AB8-EE6D-4384-92CD-224638F31DC8}" dt="2021-03-31T09:12:05.544" v="476"/>
          <ac:spMkLst>
            <pc:docMk/>
            <pc:sldMk cId="0" sldId="845"/>
            <ac:spMk id="30" creationId="{16DA05BA-1C62-40BB-A39F-E6B9589F0703}"/>
          </ac:spMkLst>
        </pc:spChg>
        <pc:spChg chg="mod">
          <ac:chgData name="王 欣捷" userId="b965477fa0aef5e6" providerId="LiveId" clId="{F3643AB8-EE6D-4384-92CD-224638F31DC8}" dt="2021-03-31T09:12:05.544" v="476"/>
          <ac:spMkLst>
            <pc:docMk/>
            <pc:sldMk cId="0" sldId="845"/>
            <ac:spMk id="31" creationId="{6DA89725-589A-4F5D-81A9-02EEE4B344CB}"/>
          </ac:spMkLst>
        </pc:spChg>
        <pc:spChg chg="mod">
          <ac:chgData name="王 欣捷" userId="b965477fa0aef5e6" providerId="LiveId" clId="{F3643AB8-EE6D-4384-92CD-224638F31DC8}" dt="2021-03-31T09:12:05.544" v="476"/>
          <ac:spMkLst>
            <pc:docMk/>
            <pc:sldMk cId="0" sldId="845"/>
            <ac:spMk id="32" creationId="{6F64FD65-FC03-477A-ACCE-6D7BC2C14616}"/>
          </ac:spMkLst>
        </pc:spChg>
        <pc:spChg chg="mod">
          <ac:chgData name="王 欣捷" userId="b965477fa0aef5e6" providerId="LiveId" clId="{F3643AB8-EE6D-4384-92CD-224638F31DC8}" dt="2021-03-31T09:12:05.544" v="476"/>
          <ac:spMkLst>
            <pc:docMk/>
            <pc:sldMk cId="0" sldId="845"/>
            <ac:spMk id="33" creationId="{892B05AB-0D57-4757-B672-396434EE5C27}"/>
          </ac:spMkLst>
        </pc:spChg>
        <pc:spChg chg="mod">
          <ac:chgData name="王 欣捷" userId="b965477fa0aef5e6" providerId="LiveId" clId="{F3643AB8-EE6D-4384-92CD-224638F31DC8}" dt="2021-03-31T09:12:05.544" v="476"/>
          <ac:spMkLst>
            <pc:docMk/>
            <pc:sldMk cId="0" sldId="845"/>
            <ac:spMk id="34" creationId="{1EBE2F98-B257-4756-A84C-1FA2384E1A25}"/>
          </ac:spMkLst>
        </pc:spChg>
        <pc:spChg chg="mod">
          <ac:chgData name="王 欣捷" userId="b965477fa0aef5e6" providerId="LiveId" clId="{F3643AB8-EE6D-4384-92CD-224638F31DC8}" dt="2021-03-31T09:12:05.544" v="476"/>
          <ac:spMkLst>
            <pc:docMk/>
            <pc:sldMk cId="0" sldId="845"/>
            <ac:spMk id="35" creationId="{64E2F9AB-C4C4-450D-AFA0-8CC0012AFCBF}"/>
          </ac:spMkLst>
        </pc:spChg>
        <pc:spChg chg="mod">
          <ac:chgData name="王 欣捷" userId="b965477fa0aef5e6" providerId="LiveId" clId="{F3643AB8-EE6D-4384-92CD-224638F31DC8}" dt="2021-03-31T09:12:05.544" v="476"/>
          <ac:spMkLst>
            <pc:docMk/>
            <pc:sldMk cId="0" sldId="845"/>
            <ac:spMk id="36" creationId="{D1040C13-3F65-4A0A-8D5F-D4B8C1C4D06E}"/>
          </ac:spMkLst>
        </pc:spChg>
        <pc:spChg chg="mod">
          <ac:chgData name="王 欣捷" userId="b965477fa0aef5e6" providerId="LiveId" clId="{F3643AB8-EE6D-4384-92CD-224638F31DC8}" dt="2021-03-31T09:12:05.544" v="476"/>
          <ac:spMkLst>
            <pc:docMk/>
            <pc:sldMk cId="0" sldId="845"/>
            <ac:spMk id="37" creationId="{AA0E72CE-8BFD-4909-82A2-F905EBC731A2}"/>
          </ac:spMkLst>
        </pc:spChg>
        <pc:spChg chg="mod">
          <ac:chgData name="王 欣捷" userId="b965477fa0aef5e6" providerId="LiveId" clId="{F3643AB8-EE6D-4384-92CD-224638F31DC8}" dt="2021-03-31T09:12:05.544" v="476"/>
          <ac:spMkLst>
            <pc:docMk/>
            <pc:sldMk cId="0" sldId="845"/>
            <ac:spMk id="38" creationId="{86D13340-FECF-4035-8922-53B179CD4CD6}"/>
          </ac:spMkLst>
        </pc:spChg>
        <pc:spChg chg="add mod">
          <ac:chgData name="王 欣捷" userId="b965477fa0aef5e6" providerId="LiveId" clId="{F3643AB8-EE6D-4384-92CD-224638F31DC8}" dt="2021-03-31T12:00:07.940" v="1822" actId="20577"/>
          <ac:spMkLst>
            <pc:docMk/>
            <pc:sldMk cId="0" sldId="845"/>
            <ac:spMk id="42" creationId="{C15D9336-61AB-4C79-8A51-1EE03D45A34D}"/>
          </ac:spMkLst>
        </pc:spChg>
        <pc:spChg chg="add mod">
          <ac:chgData name="王 欣捷" userId="b965477fa0aef5e6" providerId="LiveId" clId="{F3643AB8-EE6D-4384-92CD-224638F31DC8}" dt="2021-03-31T11:59:56.136" v="1808"/>
          <ac:spMkLst>
            <pc:docMk/>
            <pc:sldMk cId="0" sldId="845"/>
            <ac:spMk id="43" creationId="{57FDAF6B-A8B6-42B8-91A0-19FAF04A6CC4}"/>
          </ac:spMkLst>
        </pc:spChg>
        <pc:spChg chg="del">
          <ac:chgData name="王 欣捷" userId="b965477fa0aef5e6" providerId="LiveId" clId="{F3643AB8-EE6D-4384-92CD-224638F31DC8}" dt="2021-03-31T08:42:06.470" v="456" actId="700"/>
          <ac:spMkLst>
            <pc:docMk/>
            <pc:sldMk cId="0" sldId="845"/>
            <ac:spMk id="62466" creationId="{694DA89A-F73B-452B-9230-380D215D4FE7}"/>
          </ac:spMkLst>
        </pc:spChg>
        <pc:spChg chg="del mod ord">
          <ac:chgData name="王 欣捷" userId="b965477fa0aef5e6" providerId="LiveId" clId="{F3643AB8-EE6D-4384-92CD-224638F31DC8}" dt="2021-03-31T09:12:38.237" v="492" actId="478"/>
          <ac:spMkLst>
            <pc:docMk/>
            <pc:sldMk cId="0" sldId="845"/>
            <ac:spMk id="62467" creationId="{F43624F9-DE1A-4493-8E8F-E38041BB71D1}"/>
          </ac:spMkLst>
        </pc:spChg>
        <pc:spChg chg="del">
          <ac:chgData name="王 欣捷" userId="b965477fa0aef5e6" providerId="LiveId" clId="{F3643AB8-EE6D-4384-92CD-224638F31DC8}" dt="2021-03-31T11:59:55.878" v="1807" actId="478"/>
          <ac:spMkLst>
            <pc:docMk/>
            <pc:sldMk cId="0" sldId="845"/>
            <ac:spMk id="62469" creationId="{7D6C5337-5887-4C1B-BE67-8F9F33253795}"/>
          </ac:spMkLst>
        </pc:spChg>
        <pc:grpChg chg="add del mod">
          <ac:chgData name="王 欣捷" userId="b965477fa0aef5e6" providerId="LiveId" clId="{F3643AB8-EE6D-4384-92CD-224638F31DC8}" dt="2021-03-31T09:13:39.116" v="511" actId="21"/>
          <ac:grpSpMkLst>
            <pc:docMk/>
            <pc:sldMk cId="0" sldId="845"/>
            <ac:grpSpMk id="22" creationId="{21667957-152A-42FE-A2F7-F32BC65D1B08}"/>
          </ac:grpSpMkLst>
        </pc:grpChg>
        <pc:grpChg chg="del">
          <ac:chgData name="王 欣捷" userId="b965477fa0aef5e6" providerId="LiveId" clId="{F3643AB8-EE6D-4384-92CD-224638F31DC8}" dt="2021-03-31T09:12:08.288" v="477" actId="478"/>
          <ac:grpSpMkLst>
            <pc:docMk/>
            <pc:sldMk cId="0" sldId="845"/>
            <ac:grpSpMk id="62468" creationId="{28138319-9E15-4FBC-A040-15D4C064A736}"/>
          </ac:grpSpMkLst>
        </pc:grpChg>
      </pc:sldChg>
      <pc:sldChg chg="addSp delSp modSp mod modClrScheme chgLayout">
        <pc:chgData name="王 欣捷" userId="b965477fa0aef5e6" providerId="LiveId" clId="{F3643AB8-EE6D-4384-92CD-224638F31DC8}" dt="2021-03-31T12:00:25.692" v="1844" actId="20577"/>
        <pc:sldMkLst>
          <pc:docMk/>
          <pc:sldMk cId="0" sldId="846"/>
        </pc:sldMkLst>
        <pc:spChg chg="add mod ord">
          <ac:chgData name="王 欣捷" userId="b965477fa0aef5e6" providerId="LiveId" clId="{F3643AB8-EE6D-4384-92CD-224638F31DC8}" dt="2021-03-31T09:13:48.368" v="519"/>
          <ac:spMkLst>
            <pc:docMk/>
            <pc:sldMk cId="0" sldId="846"/>
            <ac:spMk id="2" creationId="{3BDCFEBC-3FA3-43CC-9316-A146354B45CB}"/>
          </ac:spMkLst>
        </pc:spChg>
        <pc:spChg chg="add del mod">
          <ac:chgData name="王 欣捷" userId="b965477fa0aef5e6" providerId="LiveId" clId="{F3643AB8-EE6D-4384-92CD-224638F31DC8}" dt="2021-03-31T09:13:11.607" v="494"/>
          <ac:spMkLst>
            <pc:docMk/>
            <pc:sldMk cId="0" sldId="846"/>
            <ac:spMk id="22" creationId="{E797521F-DAB9-4F09-B7A5-06922153CDFD}"/>
          </ac:spMkLst>
        </pc:spChg>
        <pc:spChg chg="add mod">
          <ac:chgData name="王 欣捷" userId="b965477fa0aef5e6" providerId="LiveId" clId="{F3643AB8-EE6D-4384-92CD-224638F31DC8}" dt="2021-03-31T12:00:25.692" v="1844" actId="20577"/>
          <ac:spMkLst>
            <pc:docMk/>
            <pc:sldMk cId="0" sldId="846"/>
            <ac:spMk id="23" creationId="{1BCFAE34-AB51-44C1-ADB3-68C0D59C80D5}"/>
          </ac:spMkLst>
        </pc:spChg>
        <pc:spChg chg="mod">
          <ac:chgData name="王 欣捷" userId="b965477fa0aef5e6" providerId="LiveId" clId="{F3643AB8-EE6D-4384-92CD-224638F31DC8}" dt="2021-03-31T09:13:40.752" v="512"/>
          <ac:spMkLst>
            <pc:docMk/>
            <pc:sldMk cId="0" sldId="846"/>
            <ac:spMk id="25" creationId="{1819C38D-3CF6-46B7-906F-75AFE72B4CD7}"/>
          </ac:spMkLst>
        </pc:spChg>
        <pc:spChg chg="mod">
          <ac:chgData name="王 欣捷" userId="b965477fa0aef5e6" providerId="LiveId" clId="{F3643AB8-EE6D-4384-92CD-224638F31DC8}" dt="2021-03-31T09:13:40.752" v="512"/>
          <ac:spMkLst>
            <pc:docMk/>
            <pc:sldMk cId="0" sldId="846"/>
            <ac:spMk id="26" creationId="{E3200C26-D09C-4071-9638-E73FBC881481}"/>
          </ac:spMkLst>
        </pc:spChg>
        <pc:spChg chg="mod">
          <ac:chgData name="王 欣捷" userId="b965477fa0aef5e6" providerId="LiveId" clId="{F3643AB8-EE6D-4384-92CD-224638F31DC8}" dt="2021-03-31T09:13:40.752" v="512"/>
          <ac:spMkLst>
            <pc:docMk/>
            <pc:sldMk cId="0" sldId="846"/>
            <ac:spMk id="27" creationId="{3C7933C1-3402-4D5E-BF27-C8C7293903EB}"/>
          </ac:spMkLst>
        </pc:spChg>
        <pc:spChg chg="mod">
          <ac:chgData name="王 欣捷" userId="b965477fa0aef5e6" providerId="LiveId" clId="{F3643AB8-EE6D-4384-92CD-224638F31DC8}" dt="2021-03-31T09:13:40.752" v="512"/>
          <ac:spMkLst>
            <pc:docMk/>
            <pc:sldMk cId="0" sldId="846"/>
            <ac:spMk id="28" creationId="{C6954DC8-5DC7-439B-A7F9-DC30F56DF6C4}"/>
          </ac:spMkLst>
        </pc:spChg>
        <pc:spChg chg="mod">
          <ac:chgData name="王 欣捷" userId="b965477fa0aef5e6" providerId="LiveId" clId="{F3643AB8-EE6D-4384-92CD-224638F31DC8}" dt="2021-03-31T09:13:40.752" v="512"/>
          <ac:spMkLst>
            <pc:docMk/>
            <pc:sldMk cId="0" sldId="846"/>
            <ac:spMk id="29" creationId="{2674BE18-4F33-4FCB-AB93-ECA28A2144CD}"/>
          </ac:spMkLst>
        </pc:spChg>
        <pc:spChg chg="mod">
          <ac:chgData name="王 欣捷" userId="b965477fa0aef5e6" providerId="LiveId" clId="{F3643AB8-EE6D-4384-92CD-224638F31DC8}" dt="2021-03-31T09:13:40.752" v="512"/>
          <ac:spMkLst>
            <pc:docMk/>
            <pc:sldMk cId="0" sldId="846"/>
            <ac:spMk id="30" creationId="{39632CD5-AA83-41EE-B09A-F0339B7F866C}"/>
          </ac:spMkLst>
        </pc:spChg>
        <pc:spChg chg="mod">
          <ac:chgData name="王 欣捷" userId="b965477fa0aef5e6" providerId="LiveId" clId="{F3643AB8-EE6D-4384-92CD-224638F31DC8}" dt="2021-03-31T09:13:40.752" v="512"/>
          <ac:spMkLst>
            <pc:docMk/>
            <pc:sldMk cId="0" sldId="846"/>
            <ac:spMk id="31" creationId="{2269AEC7-A3C6-4FFD-9AF8-E93CE9CA4F45}"/>
          </ac:spMkLst>
        </pc:spChg>
        <pc:spChg chg="mod">
          <ac:chgData name="王 欣捷" userId="b965477fa0aef5e6" providerId="LiveId" clId="{F3643AB8-EE6D-4384-92CD-224638F31DC8}" dt="2021-03-31T09:13:40.752" v="512"/>
          <ac:spMkLst>
            <pc:docMk/>
            <pc:sldMk cId="0" sldId="846"/>
            <ac:spMk id="32" creationId="{30623EBA-2559-4BE6-A374-9ACBE2D990ED}"/>
          </ac:spMkLst>
        </pc:spChg>
        <pc:spChg chg="mod">
          <ac:chgData name="王 欣捷" userId="b965477fa0aef5e6" providerId="LiveId" clId="{F3643AB8-EE6D-4384-92CD-224638F31DC8}" dt="2021-03-31T09:13:40.752" v="512"/>
          <ac:spMkLst>
            <pc:docMk/>
            <pc:sldMk cId="0" sldId="846"/>
            <ac:spMk id="33" creationId="{37EC3348-F97A-495A-B209-57F3553CED5B}"/>
          </ac:spMkLst>
        </pc:spChg>
        <pc:spChg chg="mod">
          <ac:chgData name="王 欣捷" userId="b965477fa0aef5e6" providerId="LiveId" clId="{F3643AB8-EE6D-4384-92CD-224638F31DC8}" dt="2021-03-31T09:13:40.752" v="512"/>
          <ac:spMkLst>
            <pc:docMk/>
            <pc:sldMk cId="0" sldId="846"/>
            <ac:spMk id="34" creationId="{01F97695-CF56-4E2D-A3BD-18C8D166EE27}"/>
          </ac:spMkLst>
        </pc:spChg>
        <pc:spChg chg="mod">
          <ac:chgData name="王 欣捷" userId="b965477fa0aef5e6" providerId="LiveId" clId="{F3643AB8-EE6D-4384-92CD-224638F31DC8}" dt="2021-03-31T09:13:40.752" v="512"/>
          <ac:spMkLst>
            <pc:docMk/>
            <pc:sldMk cId="0" sldId="846"/>
            <ac:spMk id="35" creationId="{7478DD37-32D1-45EA-BD63-FA057CEC5638}"/>
          </ac:spMkLst>
        </pc:spChg>
        <pc:spChg chg="mod">
          <ac:chgData name="王 欣捷" userId="b965477fa0aef5e6" providerId="LiveId" clId="{F3643AB8-EE6D-4384-92CD-224638F31DC8}" dt="2021-03-31T09:13:40.752" v="512"/>
          <ac:spMkLst>
            <pc:docMk/>
            <pc:sldMk cId="0" sldId="846"/>
            <ac:spMk id="36" creationId="{DFCA9E56-BF7B-4E6C-8E90-DE97DA428814}"/>
          </ac:spMkLst>
        </pc:spChg>
        <pc:spChg chg="mod">
          <ac:chgData name="王 欣捷" userId="b965477fa0aef5e6" providerId="LiveId" clId="{F3643AB8-EE6D-4384-92CD-224638F31DC8}" dt="2021-03-31T09:13:40.752" v="512"/>
          <ac:spMkLst>
            <pc:docMk/>
            <pc:sldMk cId="0" sldId="846"/>
            <ac:spMk id="37" creationId="{A5FEDA4D-71C2-4DA1-A6A2-60802C2E8DB5}"/>
          </ac:spMkLst>
        </pc:spChg>
        <pc:spChg chg="mod">
          <ac:chgData name="王 欣捷" userId="b965477fa0aef5e6" providerId="LiveId" clId="{F3643AB8-EE6D-4384-92CD-224638F31DC8}" dt="2021-03-31T09:13:40.752" v="512"/>
          <ac:spMkLst>
            <pc:docMk/>
            <pc:sldMk cId="0" sldId="846"/>
            <ac:spMk id="38" creationId="{A0205481-8EB5-4191-8B76-89B17C799CED}"/>
          </ac:spMkLst>
        </pc:spChg>
        <pc:spChg chg="mod">
          <ac:chgData name="王 欣捷" userId="b965477fa0aef5e6" providerId="LiveId" clId="{F3643AB8-EE6D-4384-92CD-224638F31DC8}" dt="2021-03-31T09:13:40.752" v="512"/>
          <ac:spMkLst>
            <pc:docMk/>
            <pc:sldMk cId="0" sldId="846"/>
            <ac:spMk id="39" creationId="{6B3B3C60-B1E9-4A20-98F2-EA27A51FFE7F}"/>
          </ac:spMkLst>
        </pc:spChg>
        <pc:spChg chg="mod">
          <ac:chgData name="王 欣捷" userId="b965477fa0aef5e6" providerId="LiveId" clId="{F3643AB8-EE6D-4384-92CD-224638F31DC8}" dt="2021-03-31T09:13:40.752" v="512"/>
          <ac:spMkLst>
            <pc:docMk/>
            <pc:sldMk cId="0" sldId="846"/>
            <ac:spMk id="40" creationId="{10CC844D-6CB1-495C-A1F6-9DB52DFB415A}"/>
          </ac:spMkLst>
        </pc:spChg>
        <pc:spChg chg="add del">
          <ac:chgData name="王 欣捷" userId="b965477fa0aef5e6" providerId="LiveId" clId="{F3643AB8-EE6D-4384-92CD-224638F31DC8}" dt="2021-03-31T09:13:47.729" v="518" actId="22"/>
          <ac:spMkLst>
            <pc:docMk/>
            <pc:sldMk cId="0" sldId="846"/>
            <ac:spMk id="43" creationId="{F164D8F0-16A6-4928-B8E5-E06227D24187}"/>
          </ac:spMkLst>
        </pc:spChg>
        <pc:spChg chg="add mod">
          <ac:chgData name="王 欣捷" userId="b965477fa0aef5e6" providerId="LiveId" clId="{F3643AB8-EE6D-4384-92CD-224638F31DC8}" dt="2021-03-31T11:59:51.637" v="1806"/>
          <ac:spMkLst>
            <pc:docMk/>
            <pc:sldMk cId="0" sldId="846"/>
            <ac:spMk id="44" creationId="{99F9443F-AD9C-4B43-88DD-EC2502D245AB}"/>
          </ac:spMkLst>
        </pc:spChg>
        <pc:spChg chg="del">
          <ac:chgData name="王 欣捷" userId="b965477fa0aef5e6" providerId="LiveId" clId="{F3643AB8-EE6D-4384-92CD-224638F31DC8}" dt="2021-03-31T08:42:03.309" v="454" actId="700"/>
          <ac:spMkLst>
            <pc:docMk/>
            <pc:sldMk cId="0" sldId="846"/>
            <ac:spMk id="63490" creationId="{2B40A172-C408-432C-9A2E-8FF0AB7DAC8D}"/>
          </ac:spMkLst>
        </pc:spChg>
        <pc:spChg chg="del mod ord">
          <ac:chgData name="王 欣捷" userId="b965477fa0aef5e6" providerId="LiveId" clId="{F3643AB8-EE6D-4384-92CD-224638F31DC8}" dt="2021-03-31T09:13:29.917" v="507" actId="478"/>
          <ac:spMkLst>
            <pc:docMk/>
            <pc:sldMk cId="0" sldId="846"/>
            <ac:spMk id="63491" creationId="{865C176C-81F7-4FD6-A552-E9BAB7A197A7}"/>
          </ac:spMkLst>
        </pc:spChg>
        <pc:spChg chg="del mod">
          <ac:chgData name="王 欣捷" userId="b965477fa0aef5e6" providerId="LiveId" clId="{F3643AB8-EE6D-4384-92CD-224638F31DC8}" dt="2021-03-31T11:59:51.390" v="1805" actId="478"/>
          <ac:spMkLst>
            <pc:docMk/>
            <pc:sldMk cId="0" sldId="846"/>
            <ac:spMk id="63493" creationId="{0DDA5508-C255-4174-9740-AB90E448BD57}"/>
          </ac:spMkLst>
        </pc:spChg>
        <pc:grpChg chg="add mod">
          <ac:chgData name="王 欣捷" userId="b965477fa0aef5e6" providerId="LiveId" clId="{F3643AB8-EE6D-4384-92CD-224638F31DC8}" dt="2021-03-31T09:13:40.752" v="512"/>
          <ac:grpSpMkLst>
            <pc:docMk/>
            <pc:sldMk cId="0" sldId="846"/>
            <ac:grpSpMk id="24" creationId="{A166E3DB-F240-4AE6-B326-D296F914DC4C}"/>
          </ac:grpSpMkLst>
        </pc:grpChg>
        <pc:grpChg chg="del">
          <ac:chgData name="王 欣捷" userId="b965477fa0aef5e6" providerId="LiveId" clId="{F3643AB8-EE6D-4384-92CD-224638F31DC8}" dt="2021-03-31T09:13:42.159" v="513" actId="478"/>
          <ac:grpSpMkLst>
            <pc:docMk/>
            <pc:sldMk cId="0" sldId="846"/>
            <ac:grpSpMk id="63492" creationId="{0A30AE36-84EB-4DB0-908C-A700EA683466}"/>
          </ac:grpSpMkLst>
        </pc:grpChg>
      </pc:sldChg>
      <pc:sldChg chg="delSp modSp del mod modClrScheme chgLayout">
        <pc:chgData name="王 欣捷" userId="b965477fa0aef5e6" providerId="LiveId" clId="{F3643AB8-EE6D-4384-92CD-224638F31DC8}" dt="2021-03-31T09:14:17.143" v="525" actId="47"/>
        <pc:sldMkLst>
          <pc:docMk/>
          <pc:sldMk cId="0" sldId="847"/>
        </pc:sldMkLst>
        <pc:spChg chg="del">
          <ac:chgData name="王 欣捷" userId="b965477fa0aef5e6" providerId="LiveId" clId="{F3643AB8-EE6D-4384-92CD-224638F31DC8}" dt="2021-03-31T08:42:00.717" v="453" actId="700"/>
          <ac:spMkLst>
            <pc:docMk/>
            <pc:sldMk cId="0" sldId="847"/>
            <ac:spMk id="64514" creationId="{023E1E9A-9DD5-47CF-AA12-DCA39E1DEE19}"/>
          </ac:spMkLst>
        </pc:spChg>
        <pc:spChg chg="mod ord">
          <ac:chgData name="王 欣捷" userId="b965477fa0aef5e6" providerId="LiveId" clId="{F3643AB8-EE6D-4384-92CD-224638F31DC8}" dt="2021-03-31T09:14:13.620" v="522" actId="21"/>
          <ac:spMkLst>
            <pc:docMk/>
            <pc:sldMk cId="0" sldId="847"/>
            <ac:spMk id="64515" creationId="{471AEB1F-BE6D-4394-BE21-79E8472B8F85}"/>
          </ac:spMkLst>
        </pc:spChg>
        <pc:grpChg chg="del">
          <ac:chgData name="王 欣捷" userId="b965477fa0aef5e6" providerId="LiveId" clId="{F3643AB8-EE6D-4384-92CD-224638F31DC8}" dt="2021-03-31T09:14:11.503" v="521" actId="478"/>
          <ac:grpSpMkLst>
            <pc:docMk/>
            <pc:sldMk cId="0" sldId="847"/>
            <ac:grpSpMk id="64516" creationId="{64D35965-AEED-464D-B465-2C961AA5D9A5}"/>
          </ac:grpSpMkLst>
        </pc:grpChg>
      </pc:sldChg>
      <pc:sldChg chg="delSp modSp del mod modClrScheme chgLayout">
        <pc:chgData name="王 欣捷" userId="b965477fa0aef5e6" providerId="LiveId" clId="{F3643AB8-EE6D-4384-92CD-224638F31DC8}" dt="2021-03-31T09:14:48.049" v="543" actId="47"/>
        <pc:sldMkLst>
          <pc:docMk/>
          <pc:sldMk cId="0" sldId="848"/>
        </pc:sldMkLst>
        <pc:spChg chg="del">
          <ac:chgData name="王 欣捷" userId="b965477fa0aef5e6" providerId="LiveId" clId="{F3643AB8-EE6D-4384-92CD-224638F31DC8}" dt="2021-03-31T08:41:58.052" v="452" actId="700"/>
          <ac:spMkLst>
            <pc:docMk/>
            <pc:sldMk cId="0" sldId="848"/>
            <ac:spMk id="65538" creationId="{F21B4574-C6E1-4E7D-89B2-A824217CA5C8}"/>
          </ac:spMkLst>
        </pc:spChg>
        <pc:spChg chg="mod ord">
          <ac:chgData name="王 欣捷" userId="b965477fa0aef5e6" providerId="LiveId" clId="{F3643AB8-EE6D-4384-92CD-224638F31DC8}" dt="2021-03-31T09:14:21.703" v="528" actId="27636"/>
          <ac:spMkLst>
            <pc:docMk/>
            <pc:sldMk cId="0" sldId="848"/>
            <ac:spMk id="65539" creationId="{FDCE9E49-F2C3-4B5D-B659-AF1CE3BDCA78}"/>
          </ac:spMkLst>
        </pc:spChg>
      </pc:sldChg>
      <pc:sldChg chg="delSp modSp del mod modClrScheme chgLayout">
        <pc:chgData name="王 欣捷" userId="b965477fa0aef5e6" providerId="LiveId" clId="{F3643AB8-EE6D-4384-92CD-224638F31DC8}" dt="2021-03-31T09:15:11.858" v="561" actId="47"/>
        <pc:sldMkLst>
          <pc:docMk/>
          <pc:sldMk cId="0" sldId="849"/>
        </pc:sldMkLst>
        <pc:spChg chg="del">
          <ac:chgData name="王 欣捷" userId="b965477fa0aef5e6" providerId="LiveId" clId="{F3643AB8-EE6D-4384-92CD-224638F31DC8}" dt="2021-03-31T08:41:55.338" v="451" actId="700"/>
          <ac:spMkLst>
            <pc:docMk/>
            <pc:sldMk cId="0" sldId="849"/>
            <ac:spMk id="66562" creationId="{8E5ED61E-3CB4-49E3-8561-F8C2E0AEDF6C}"/>
          </ac:spMkLst>
        </pc:spChg>
        <pc:spChg chg="mod ord">
          <ac:chgData name="王 欣捷" userId="b965477fa0aef5e6" providerId="LiveId" clId="{F3643AB8-EE6D-4384-92CD-224638F31DC8}" dt="2021-03-31T09:15:03.798" v="552" actId="27636"/>
          <ac:spMkLst>
            <pc:docMk/>
            <pc:sldMk cId="0" sldId="849"/>
            <ac:spMk id="66563" creationId="{A1169912-3CC6-4981-A4F1-21AD3231DB59}"/>
          </ac:spMkLst>
        </pc:spChg>
      </pc:sldChg>
      <pc:sldChg chg="delSp modSp del mod modClrScheme chgLayout">
        <pc:chgData name="王 欣捷" userId="b965477fa0aef5e6" providerId="LiveId" clId="{F3643AB8-EE6D-4384-92CD-224638F31DC8}" dt="2021-03-31T09:15:29.267" v="583" actId="47"/>
        <pc:sldMkLst>
          <pc:docMk/>
          <pc:sldMk cId="0" sldId="850"/>
        </pc:sldMkLst>
        <pc:spChg chg="del">
          <ac:chgData name="王 欣捷" userId="b965477fa0aef5e6" providerId="LiveId" clId="{F3643AB8-EE6D-4384-92CD-224638F31DC8}" dt="2021-03-31T08:41:53.004" v="450" actId="700"/>
          <ac:spMkLst>
            <pc:docMk/>
            <pc:sldMk cId="0" sldId="850"/>
            <ac:spMk id="67586" creationId="{76D9417B-67CF-4E9A-81CA-FD9BB197193C}"/>
          </ac:spMkLst>
        </pc:spChg>
        <pc:spChg chg="mod ord">
          <ac:chgData name="王 欣捷" userId="b965477fa0aef5e6" providerId="LiveId" clId="{F3643AB8-EE6D-4384-92CD-224638F31DC8}" dt="2021-03-31T09:15:16.057" v="564" actId="27636"/>
          <ac:spMkLst>
            <pc:docMk/>
            <pc:sldMk cId="0" sldId="850"/>
            <ac:spMk id="67587" creationId="{17F0AA59-5811-4261-BBB4-3DFB2FB02194}"/>
          </ac:spMkLst>
        </pc:spChg>
      </pc:sldChg>
      <pc:sldChg chg="delSp modSp del mod modClrScheme chgLayout">
        <pc:chgData name="王 欣捷" userId="b965477fa0aef5e6" providerId="LiveId" clId="{F3643AB8-EE6D-4384-92CD-224638F31DC8}" dt="2021-03-31T09:15:51.275" v="606" actId="47"/>
        <pc:sldMkLst>
          <pc:docMk/>
          <pc:sldMk cId="0" sldId="851"/>
        </pc:sldMkLst>
        <pc:spChg chg="del">
          <ac:chgData name="王 欣捷" userId="b965477fa0aef5e6" providerId="LiveId" clId="{F3643AB8-EE6D-4384-92CD-224638F31DC8}" dt="2021-03-31T08:41:50.413" v="449" actId="700"/>
          <ac:spMkLst>
            <pc:docMk/>
            <pc:sldMk cId="0" sldId="851"/>
            <ac:spMk id="68610" creationId="{F8A5EFB3-CD7E-49A5-9092-BD4B4BCCD4AE}"/>
          </ac:spMkLst>
        </pc:spChg>
        <pc:spChg chg="mod ord">
          <ac:chgData name="王 欣捷" userId="b965477fa0aef5e6" providerId="LiveId" clId="{F3643AB8-EE6D-4384-92CD-224638F31DC8}" dt="2021-03-31T09:15:40.062" v="587" actId="27636"/>
          <ac:spMkLst>
            <pc:docMk/>
            <pc:sldMk cId="0" sldId="851"/>
            <ac:spMk id="68611" creationId="{0868FB72-E5B7-45A3-8088-7725F5613748}"/>
          </ac:spMkLst>
        </pc:spChg>
      </pc:sldChg>
      <pc:sldChg chg="delSp modSp del mod modClrScheme chgLayout">
        <pc:chgData name="王 欣捷" userId="b965477fa0aef5e6" providerId="LiveId" clId="{F3643AB8-EE6D-4384-92CD-224638F31DC8}" dt="2021-03-31T09:16:11.714" v="618" actId="47"/>
        <pc:sldMkLst>
          <pc:docMk/>
          <pc:sldMk cId="0" sldId="852"/>
        </pc:sldMkLst>
        <pc:spChg chg="del">
          <ac:chgData name="王 欣捷" userId="b965477fa0aef5e6" providerId="LiveId" clId="{F3643AB8-EE6D-4384-92CD-224638F31DC8}" dt="2021-03-31T08:41:47.472" v="448" actId="700"/>
          <ac:spMkLst>
            <pc:docMk/>
            <pc:sldMk cId="0" sldId="852"/>
            <ac:spMk id="69634" creationId="{B92EBB0D-63FC-4CEC-B6E9-54634071A4D9}"/>
          </ac:spMkLst>
        </pc:spChg>
        <pc:spChg chg="mod ord">
          <ac:chgData name="王 欣捷" userId="b965477fa0aef5e6" providerId="LiveId" clId="{F3643AB8-EE6D-4384-92CD-224638F31DC8}" dt="2021-03-31T09:15:58.967" v="609" actId="27636"/>
          <ac:spMkLst>
            <pc:docMk/>
            <pc:sldMk cId="0" sldId="852"/>
            <ac:spMk id="69635" creationId="{84F3AAA5-E0C4-4AC7-85CD-71523C6CC0D6}"/>
          </ac:spMkLst>
        </pc:spChg>
      </pc:sldChg>
      <pc:sldChg chg="delSp modSp del mod modClrScheme chgLayout">
        <pc:chgData name="王 欣捷" userId="b965477fa0aef5e6" providerId="LiveId" clId="{F3643AB8-EE6D-4384-92CD-224638F31DC8}" dt="2021-03-31T09:18:12.585" v="635" actId="47"/>
        <pc:sldMkLst>
          <pc:docMk/>
          <pc:sldMk cId="0" sldId="853"/>
        </pc:sldMkLst>
        <pc:spChg chg="del">
          <ac:chgData name="王 欣捷" userId="b965477fa0aef5e6" providerId="LiveId" clId="{F3643AB8-EE6D-4384-92CD-224638F31DC8}" dt="2021-03-31T08:41:44.295" v="447" actId="700"/>
          <ac:spMkLst>
            <pc:docMk/>
            <pc:sldMk cId="0" sldId="853"/>
            <ac:spMk id="70658" creationId="{CEDC0F14-D484-4B05-8EB1-1D7394F7D6A3}"/>
          </ac:spMkLst>
        </pc:spChg>
        <pc:spChg chg="mod ord">
          <ac:chgData name="王 欣捷" userId="b965477fa0aef5e6" providerId="LiveId" clId="{F3643AB8-EE6D-4384-92CD-224638F31DC8}" dt="2021-03-31T09:17:56.133" v="622" actId="27636"/>
          <ac:spMkLst>
            <pc:docMk/>
            <pc:sldMk cId="0" sldId="853"/>
            <ac:spMk id="70659" creationId="{D3AE91B5-E1EE-4A76-AB66-CD580F4EB5E3}"/>
          </ac:spMkLst>
        </pc:spChg>
      </pc:sldChg>
      <pc:sldChg chg="delSp modSp del mod modClrScheme chgLayout">
        <pc:chgData name="王 欣捷" userId="b965477fa0aef5e6" providerId="LiveId" clId="{F3643AB8-EE6D-4384-92CD-224638F31DC8}" dt="2021-03-31T09:18:23.214" v="640" actId="47"/>
        <pc:sldMkLst>
          <pc:docMk/>
          <pc:sldMk cId="0" sldId="854"/>
        </pc:sldMkLst>
        <pc:spChg chg="del">
          <ac:chgData name="王 欣捷" userId="b965477fa0aef5e6" providerId="LiveId" clId="{F3643AB8-EE6D-4384-92CD-224638F31DC8}" dt="2021-03-31T08:41:40.654" v="446" actId="700"/>
          <ac:spMkLst>
            <pc:docMk/>
            <pc:sldMk cId="0" sldId="854"/>
            <ac:spMk id="71682" creationId="{EFE1A77A-A71D-4BEA-AB5E-2134B19ED046}"/>
          </ac:spMkLst>
        </pc:spChg>
        <pc:spChg chg="mod ord">
          <ac:chgData name="王 欣捷" userId="b965477fa0aef5e6" providerId="LiveId" clId="{F3643AB8-EE6D-4384-92CD-224638F31DC8}" dt="2021-03-31T09:18:18.304" v="637" actId="21"/>
          <ac:spMkLst>
            <pc:docMk/>
            <pc:sldMk cId="0" sldId="854"/>
            <ac:spMk id="71683" creationId="{6B1761C1-0CC3-4140-8B29-DDD9FF633760}"/>
          </ac:spMkLst>
        </pc:spChg>
      </pc:sldChg>
      <pc:sldChg chg="addSp delSp modSp mod modClrScheme chgLayout">
        <pc:chgData name="王 欣捷" userId="b965477fa0aef5e6" providerId="LiveId" clId="{F3643AB8-EE6D-4384-92CD-224638F31DC8}" dt="2021-03-31T09:19:04.035" v="649"/>
        <pc:sldMkLst>
          <pc:docMk/>
          <pc:sldMk cId="0" sldId="855"/>
        </pc:sldMkLst>
        <pc:spChg chg="add del mod ord">
          <ac:chgData name="王 欣捷" userId="b965477fa0aef5e6" providerId="LiveId" clId="{F3643AB8-EE6D-4384-92CD-224638F31DC8}" dt="2021-03-31T08:41:34.054" v="445" actId="700"/>
          <ac:spMkLst>
            <pc:docMk/>
            <pc:sldMk cId="0" sldId="855"/>
            <ac:spMk id="2" creationId="{36B72C2D-EA71-4FA2-8956-A2C7F1D3AC86}"/>
          </ac:spMkLst>
        </pc:spChg>
        <pc:spChg chg="add mod ord">
          <ac:chgData name="王 欣捷" userId="b965477fa0aef5e6" providerId="LiveId" clId="{F3643AB8-EE6D-4384-92CD-224638F31DC8}" dt="2021-03-31T09:18:34.594" v="643"/>
          <ac:spMkLst>
            <pc:docMk/>
            <pc:sldMk cId="0" sldId="855"/>
            <ac:spMk id="3" creationId="{74A731A9-9284-4CEB-81B7-291F8A95249B}"/>
          </ac:spMkLst>
        </pc:spChg>
        <pc:spChg chg="del mod ord">
          <ac:chgData name="王 欣捷" userId="b965477fa0aef5e6" providerId="LiveId" clId="{F3643AB8-EE6D-4384-92CD-224638F31DC8}" dt="2021-03-31T08:41:32.072" v="444" actId="700"/>
          <ac:spMkLst>
            <pc:docMk/>
            <pc:sldMk cId="0" sldId="855"/>
            <ac:spMk id="72706" creationId="{E3BF35A2-888F-4082-80DD-977D8BC8585B}"/>
          </ac:spMkLst>
        </pc:spChg>
        <pc:spChg chg="del">
          <ac:chgData name="王 欣捷" userId="b965477fa0aef5e6" providerId="LiveId" clId="{F3643AB8-EE6D-4384-92CD-224638F31DC8}" dt="2021-03-31T08:41:32.072" v="444" actId="700"/>
          <ac:spMkLst>
            <pc:docMk/>
            <pc:sldMk cId="0" sldId="855"/>
            <ac:spMk id="72708" creationId="{18EEA04E-6EC4-4795-90F9-840CAB838255}"/>
          </ac:spMkLst>
        </pc:spChg>
        <pc:spChg chg="mod">
          <ac:chgData name="王 欣捷" userId="b965477fa0aef5e6" providerId="LiveId" clId="{F3643AB8-EE6D-4384-92CD-224638F31DC8}" dt="2021-03-31T09:18:29.327" v="641" actId="14100"/>
          <ac:spMkLst>
            <pc:docMk/>
            <pc:sldMk cId="0" sldId="855"/>
            <ac:spMk id="72709" creationId="{F37DA65A-D794-42C4-AA03-90727BAE5D3D}"/>
          </ac:spMkLst>
        </pc:spChg>
        <pc:spChg chg="mod">
          <ac:chgData name="王 欣捷" userId="b965477fa0aef5e6" providerId="LiveId" clId="{F3643AB8-EE6D-4384-92CD-224638F31DC8}" dt="2021-03-31T09:18:29.327" v="641" actId="14100"/>
          <ac:spMkLst>
            <pc:docMk/>
            <pc:sldMk cId="0" sldId="855"/>
            <ac:spMk id="72710" creationId="{89DD3CC3-767D-47DE-9F6C-E8DB9786281B}"/>
          </ac:spMkLst>
        </pc:spChg>
        <pc:spChg chg="mod">
          <ac:chgData name="王 欣捷" userId="b965477fa0aef5e6" providerId="LiveId" clId="{F3643AB8-EE6D-4384-92CD-224638F31DC8}" dt="2021-03-31T09:18:29.327" v="641" actId="14100"/>
          <ac:spMkLst>
            <pc:docMk/>
            <pc:sldMk cId="0" sldId="855"/>
            <ac:spMk id="72711" creationId="{E0160666-2901-47BE-A36D-91AB358CA0ED}"/>
          </ac:spMkLst>
        </pc:spChg>
        <pc:spChg chg="mod">
          <ac:chgData name="王 欣捷" userId="b965477fa0aef5e6" providerId="LiveId" clId="{F3643AB8-EE6D-4384-92CD-224638F31DC8}" dt="2021-03-31T09:18:29.327" v="641" actId="14100"/>
          <ac:spMkLst>
            <pc:docMk/>
            <pc:sldMk cId="0" sldId="855"/>
            <ac:spMk id="72712" creationId="{DF163AF8-365A-4554-9D47-A1864526017F}"/>
          </ac:spMkLst>
        </pc:spChg>
        <pc:spChg chg="mod">
          <ac:chgData name="王 欣捷" userId="b965477fa0aef5e6" providerId="LiveId" clId="{F3643AB8-EE6D-4384-92CD-224638F31DC8}" dt="2021-03-31T09:18:29.327" v="641" actId="14100"/>
          <ac:spMkLst>
            <pc:docMk/>
            <pc:sldMk cId="0" sldId="855"/>
            <ac:spMk id="72713" creationId="{9D22D58B-7B50-48BC-9889-3B6A85AEC183}"/>
          </ac:spMkLst>
        </pc:spChg>
        <pc:spChg chg="mod">
          <ac:chgData name="王 欣捷" userId="b965477fa0aef5e6" providerId="LiveId" clId="{F3643AB8-EE6D-4384-92CD-224638F31DC8}" dt="2021-03-31T09:18:29.327" v="641" actId="14100"/>
          <ac:spMkLst>
            <pc:docMk/>
            <pc:sldMk cId="0" sldId="855"/>
            <ac:spMk id="72714" creationId="{0B0B3C06-27C2-4B0D-95E3-36195CF7BAA8}"/>
          </ac:spMkLst>
        </pc:spChg>
        <pc:spChg chg="mod">
          <ac:chgData name="王 欣捷" userId="b965477fa0aef5e6" providerId="LiveId" clId="{F3643AB8-EE6D-4384-92CD-224638F31DC8}" dt="2021-03-31T09:18:29.327" v="641" actId="14100"/>
          <ac:spMkLst>
            <pc:docMk/>
            <pc:sldMk cId="0" sldId="855"/>
            <ac:spMk id="72715" creationId="{D41C3B52-639D-498D-A5BA-9F5FE61BA495}"/>
          </ac:spMkLst>
        </pc:spChg>
        <pc:spChg chg="mod">
          <ac:chgData name="王 欣捷" userId="b965477fa0aef5e6" providerId="LiveId" clId="{F3643AB8-EE6D-4384-92CD-224638F31DC8}" dt="2021-03-31T09:18:29.327" v="641" actId="14100"/>
          <ac:spMkLst>
            <pc:docMk/>
            <pc:sldMk cId="0" sldId="855"/>
            <ac:spMk id="72716" creationId="{2FA98346-BBE3-4749-8A1D-6F32C94DCF45}"/>
          </ac:spMkLst>
        </pc:spChg>
        <pc:spChg chg="mod">
          <ac:chgData name="王 欣捷" userId="b965477fa0aef5e6" providerId="LiveId" clId="{F3643AB8-EE6D-4384-92CD-224638F31DC8}" dt="2021-03-31T09:18:29.327" v="641" actId="14100"/>
          <ac:spMkLst>
            <pc:docMk/>
            <pc:sldMk cId="0" sldId="855"/>
            <ac:spMk id="72717" creationId="{B926E363-1FAA-4978-B913-7B06698BB3C8}"/>
          </ac:spMkLst>
        </pc:spChg>
        <pc:spChg chg="mod">
          <ac:chgData name="王 欣捷" userId="b965477fa0aef5e6" providerId="LiveId" clId="{F3643AB8-EE6D-4384-92CD-224638F31DC8}" dt="2021-03-31T09:18:29.327" v="641" actId="14100"/>
          <ac:spMkLst>
            <pc:docMk/>
            <pc:sldMk cId="0" sldId="855"/>
            <ac:spMk id="72718" creationId="{4B9E1DD9-8A4B-4586-8982-2126174B4639}"/>
          </ac:spMkLst>
        </pc:spChg>
        <pc:spChg chg="mod">
          <ac:chgData name="王 欣捷" userId="b965477fa0aef5e6" providerId="LiveId" clId="{F3643AB8-EE6D-4384-92CD-224638F31DC8}" dt="2021-03-31T09:18:29.327" v="641" actId="14100"/>
          <ac:spMkLst>
            <pc:docMk/>
            <pc:sldMk cId="0" sldId="855"/>
            <ac:spMk id="72719" creationId="{06FB6DCA-197A-4067-A57D-C41E5DAD3F21}"/>
          </ac:spMkLst>
        </pc:spChg>
        <pc:spChg chg="mod">
          <ac:chgData name="王 欣捷" userId="b965477fa0aef5e6" providerId="LiveId" clId="{F3643AB8-EE6D-4384-92CD-224638F31DC8}" dt="2021-03-31T09:18:29.327" v="641" actId="14100"/>
          <ac:spMkLst>
            <pc:docMk/>
            <pc:sldMk cId="0" sldId="855"/>
            <ac:spMk id="72720" creationId="{CAEF01B0-0971-4F5B-9EE9-0A534753904D}"/>
          </ac:spMkLst>
        </pc:spChg>
        <pc:spChg chg="mod">
          <ac:chgData name="王 欣捷" userId="b965477fa0aef5e6" providerId="LiveId" clId="{F3643AB8-EE6D-4384-92CD-224638F31DC8}" dt="2021-03-31T09:18:29.327" v="641" actId="14100"/>
          <ac:spMkLst>
            <pc:docMk/>
            <pc:sldMk cId="0" sldId="855"/>
            <ac:spMk id="72721" creationId="{50CC77E3-69C0-434D-9AA2-0A01E862C8BE}"/>
          </ac:spMkLst>
        </pc:spChg>
        <pc:spChg chg="mod">
          <ac:chgData name="王 欣捷" userId="b965477fa0aef5e6" providerId="LiveId" clId="{F3643AB8-EE6D-4384-92CD-224638F31DC8}" dt="2021-03-31T09:18:29.327" v="641" actId="14100"/>
          <ac:spMkLst>
            <pc:docMk/>
            <pc:sldMk cId="0" sldId="855"/>
            <ac:spMk id="72722" creationId="{891F85FF-E6C4-4DD0-840A-EF16059A21FD}"/>
          </ac:spMkLst>
        </pc:spChg>
        <pc:spChg chg="mod">
          <ac:chgData name="王 欣捷" userId="b965477fa0aef5e6" providerId="LiveId" clId="{F3643AB8-EE6D-4384-92CD-224638F31DC8}" dt="2021-03-31T09:18:29.327" v="641" actId="14100"/>
          <ac:spMkLst>
            <pc:docMk/>
            <pc:sldMk cId="0" sldId="855"/>
            <ac:spMk id="72723" creationId="{92EC479B-BEAF-4629-804E-413C1803B32A}"/>
          </ac:spMkLst>
        </pc:spChg>
        <pc:spChg chg="mod">
          <ac:chgData name="王 欣捷" userId="b965477fa0aef5e6" providerId="LiveId" clId="{F3643AB8-EE6D-4384-92CD-224638F31DC8}" dt="2021-03-31T09:18:29.327" v="641" actId="14100"/>
          <ac:spMkLst>
            <pc:docMk/>
            <pc:sldMk cId="0" sldId="855"/>
            <ac:spMk id="72724" creationId="{E99F08A0-97F7-4D69-8974-6EC457B590E4}"/>
          </ac:spMkLst>
        </pc:spChg>
        <pc:spChg chg="mod">
          <ac:chgData name="王 欣捷" userId="b965477fa0aef5e6" providerId="LiveId" clId="{F3643AB8-EE6D-4384-92CD-224638F31DC8}" dt="2021-03-31T09:18:29.327" v="641" actId="14100"/>
          <ac:spMkLst>
            <pc:docMk/>
            <pc:sldMk cId="0" sldId="855"/>
            <ac:spMk id="72725" creationId="{606606EB-98E7-4F27-9829-5BE463023C8A}"/>
          </ac:spMkLst>
        </pc:spChg>
        <pc:spChg chg="mod">
          <ac:chgData name="王 欣捷" userId="b965477fa0aef5e6" providerId="LiveId" clId="{F3643AB8-EE6D-4384-92CD-224638F31DC8}" dt="2021-03-31T09:18:29.327" v="641" actId="14100"/>
          <ac:spMkLst>
            <pc:docMk/>
            <pc:sldMk cId="0" sldId="855"/>
            <ac:spMk id="72726" creationId="{32EBFAF5-3484-496D-BD04-9AF83DF77412}"/>
          </ac:spMkLst>
        </pc:spChg>
        <pc:spChg chg="mod">
          <ac:chgData name="王 欣捷" userId="b965477fa0aef5e6" providerId="LiveId" clId="{F3643AB8-EE6D-4384-92CD-224638F31DC8}" dt="2021-03-31T09:18:29.327" v="641" actId="14100"/>
          <ac:spMkLst>
            <pc:docMk/>
            <pc:sldMk cId="0" sldId="855"/>
            <ac:spMk id="72727" creationId="{95193F12-414A-4E6C-8381-E8EEE77B63FE}"/>
          </ac:spMkLst>
        </pc:spChg>
        <pc:spChg chg="mod">
          <ac:chgData name="王 欣捷" userId="b965477fa0aef5e6" providerId="LiveId" clId="{F3643AB8-EE6D-4384-92CD-224638F31DC8}" dt="2021-03-31T09:18:29.327" v="641" actId="14100"/>
          <ac:spMkLst>
            <pc:docMk/>
            <pc:sldMk cId="0" sldId="855"/>
            <ac:spMk id="72728" creationId="{89D01B58-BE57-4126-8B54-178027B25342}"/>
          </ac:spMkLst>
        </pc:spChg>
        <pc:spChg chg="mod">
          <ac:chgData name="王 欣捷" userId="b965477fa0aef5e6" providerId="LiveId" clId="{F3643AB8-EE6D-4384-92CD-224638F31DC8}" dt="2021-03-31T09:18:29.327" v="641" actId="14100"/>
          <ac:spMkLst>
            <pc:docMk/>
            <pc:sldMk cId="0" sldId="855"/>
            <ac:spMk id="72729" creationId="{CFE5D9DE-F641-4A69-8447-515759751AB8}"/>
          </ac:spMkLst>
        </pc:spChg>
        <pc:spChg chg="mod">
          <ac:chgData name="王 欣捷" userId="b965477fa0aef5e6" providerId="LiveId" clId="{F3643AB8-EE6D-4384-92CD-224638F31DC8}" dt="2021-03-31T09:18:29.327" v="641" actId="14100"/>
          <ac:spMkLst>
            <pc:docMk/>
            <pc:sldMk cId="0" sldId="855"/>
            <ac:spMk id="72730" creationId="{C22A3419-D352-4132-9C35-3B78A974FB48}"/>
          </ac:spMkLst>
        </pc:spChg>
        <pc:spChg chg="mod">
          <ac:chgData name="王 欣捷" userId="b965477fa0aef5e6" providerId="LiveId" clId="{F3643AB8-EE6D-4384-92CD-224638F31DC8}" dt="2021-03-31T09:18:29.327" v="641" actId="14100"/>
          <ac:spMkLst>
            <pc:docMk/>
            <pc:sldMk cId="0" sldId="855"/>
            <ac:spMk id="72731" creationId="{65C529BB-4059-4B24-9649-CFF80EE5CD5D}"/>
          </ac:spMkLst>
        </pc:spChg>
        <pc:spChg chg="mod">
          <ac:chgData name="王 欣捷" userId="b965477fa0aef5e6" providerId="LiveId" clId="{F3643AB8-EE6D-4384-92CD-224638F31DC8}" dt="2021-03-31T09:18:29.327" v="641" actId="14100"/>
          <ac:spMkLst>
            <pc:docMk/>
            <pc:sldMk cId="0" sldId="855"/>
            <ac:spMk id="72732" creationId="{8C815DC0-9049-44CB-A120-7B53F17BA2B7}"/>
          </ac:spMkLst>
        </pc:spChg>
        <pc:spChg chg="mod">
          <ac:chgData name="王 欣捷" userId="b965477fa0aef5e6" providerId="LiveId" clId="{F3643AB8-EE6D-4384-92CD-224638F31DC8}" dt="2021-03-31T09:18:29.327" v="641" actId="14100"/>
          <ac:spMkLst>
            <pc:docMk/>
            <pc:sldMk cId="0" sldId="855"/>
            <ac:spMk id="72733" creationId="{3D3725CD-1CC5-493E-8045-6917D81CAE79}"/>
          </ac:spMkLst>
        </pc:spChg>
        <pc:spChg chg="mod">
          <ac:chgData name="王 欣捷" userId="b965477fa0aef5e6" providerId="LiveId" clId="{F3643AB8-EE6D-4384-92CD-224638F31DC8}" dt="2021-03-31T09:18:29.327" v="641" actId="14100"/>
          <ac:spMkLst>
            <pc:docMk/>
            <pc:sldMk cId="0" sldId="855"/>
            <ac:spMk id="72734" creationId="{516E4465-91B5-4C56-8F2C-EAACF42096F5}"/>
          </ac:spMkLst>
        </pc:spChg>
        <pc:spChg chg="mod">
          <ac:chgData name="王 欣捷" userId="b965477fa0aef5e6" providerId="LiveId" clId="{F3643AB8-EE6D-4384-92CD-224638F31DC8}" dt="2021-03-31T09:18:29.327" v="641" actId="14100"/>
          <ac:spMkLst>
            <pc:docMk/>
            <pc:sldMk cId="0" sldId="855"/>
            <ac:spMk id="72735" creationId="{C91CEF8F-257A-4856-8867-2B164D63977F}"/>
          </ac:spMkLst>
        </pc:spChg>
        <pc:spChg chg="mod">
          <ac:chgData name="王 欣捷" userId="b965477fa0aef5e6" providerId="LiveId" clId="{F3643AB8-EE6D-4384-92CD-224638F31DC8}" dt="2021-03-31T09:18:29.327" v="641" actId="14100"/>
          <ac:spMkLst>
            <pc:docMk/>
            <pc:sldMk cId="0" sldId="855"/>
            <ac:spMk id="72736" creationId="{7BD6D2A1-D2B2-42B4-9D5B-8FBEFEA58A12}"/>
          </ac:spMkLst>
        </pc:spChg>
        <pc:spChg chg="mod">
          <ac:chgData name="王 欣捷" userId="b965477fa0aef5e6" providerId="LiveId" clId="{F3643AB8-EE6D-4384-92CD-224638F31DC8}" dt="2021-03-31T09:18:29.327" v="641" actId="14100"/>
          <ac:spMkLst>
            <pc:docMk/>
            <pc:sldMk cId="0" sldId="855"/>
            <ac:spMk id="72737" creationId="{1D3D24B9-B0C5-4036-8263-710181875FAB}"/>
          </ac:spMkLst>
        </pc:spChg>
        <pc:spChg chg="mod">
          <ac:chgData name="王 欣捷" userId="b965477fa0aef5e6" providerId="LiveId" clId="{F3643AB8-EE6D-4384-92CD-224638F31DC8}" dt="2021-03-31T09:18:29.327" v="641" actId="14100"/>
          <ac:spMkLst>
            <pc:docMk/>
            <pc:sldMk cId="0" sldId="855"/>
            <ac:spMk id="72738" creationId="{1B905B2B-99E2-47D0-AB85-456A23CB1676}"/>
          </ac:spMkLst>
        </pc:spChg>
        <pc:spChg chg="mod">
          <ac:chgData name="王 欣捷" userId="b965477fa0aef5e6" providerId="LiveId" clId="{F3643AB8-EE6D-4384-92CD-224638F31DC8}" dt="2021-03-31T09:18:29.327" v="641" actId="14100"/>
          <ac:spMkLst>
            <pc:docMk/>
            <pc:sldMk cId="0" sldId="855"/>
            <ac:spMk id="72739" creationId="{9E2B10EF-1FE2-418B-BDA8-4A7B1AB1E16A}"/>
          </ac:spMkLst>
        </pc:spChg>
        <pc:spChg chg="mod">
          <ac:chgData name="王 欣捷" userId="b965477fa0aef5e6" providerId="LiveId" clId="{F3643AB8-EE6D-4384-92CD-224638F31DC8}" dt="2021-03-31T09:18:29.327" v="641" actId="14100"/>
          <ac:spMkLst>
            <pc:docMk/>
            <pc:sldMk cId="0" sldId="855"/>
            <ac:spMk id="72740" creationId="{DEB94496-D7D7-42A4-B67C-47E9CB278198}"/>
          </ac:spMkLst>
        </pc:spChg>
        <pc:spChg chg="mod">
          <ac:chgData name="王 欣捷" userId="b965477fa0aef5e6" providerId="LiveId" clId="{F3643AB8-EE6D-4384-92CD-224638F31DC8}" dt="2021-03-31T09:18:29.327" v="641" actId="14100"/>
          <ac:spMkLst>
            <pc:docMk/>
            <pc:sldMk cId="0" sldId="855"/>
            <ac:spMk id="72741" creationId="{0A9389E7-58DA-4C95-80E0-C1799512906D}"/>
          </ac:spMkLst>
        </pc:spChg>
        <pc:spChg chg="mod">
          <ac:chgData name="王 欣捷" userId="b965477fa0aef5e6" providerId="LiveId" clId="{F3643AB8-EE6D-4384-92CD-224638F31DC8}" dt="2021-03-31T09:18:29.327" v="641" actId="14100"/>
          <ac:spMkLst>
            <pc:docMk/>
            <pc:sldMk cId="0" sldId="855"/>
            <ac:spMk id="72742" creationId="{AD136E5D-FB6D-405F-BC3B-CBC3268B3DE5}"/>
          </ac:spMkLst>
        </pc:spChg>
        <pc:spChg chg="mod">
          <ac:chgData name="王 欣捷" userId="b965477fa0aef5e6" providerId="LiveId" clId="{F3643AB8-EE6D-4384-92CD-224638F31DC8}" dt="2021-03-31T09:18:29.327" v="641" actId="14100"/>
          <ac:spMkLst>
            <pc:docMk/>
            <pc:sldMk cId="0" sldId="855"/>
            <ac:spMk id="72743" creationId="{1A6B23A5-DAE5-4202-AA67-09C3D9C4F668}"/>
          </ac:spMkLst>
        </pc:spChg>
        <pc:grpChg chg="mod">
          <ac:chgData name="王 欣捷" userId="b965477fa0aef5e6" providerId="LiveId" clId="{F3643AB8-EE6D-4384-92CD-224638F31DC8}" dt="2021-03-31T09:19:04.035" v="649"/>
          <ac:grpSpMkLst>
            <pc:docMk/>
            <pc:sldMk cId="0" sldId="855"/>
            <ac:grpSpMk id="72707" creationId="{0925BC19-C54F-4A72-8A84-0F173AAB5829}"/>
          </ac:grpSpMkLst>
        </pc:grpChg>
      </pc:sldChg>
      <pc:sldChg chg="addSp delSp modSp mod modClrScheme modAnim chgLayout">
        <pc:chgData name="王 欣捷" userId="b965477fa0aef5e6" providerId="LiveId" clId="{F3643AB8-EE6D-4384-92CD-224638F31DC8}" dt="2021-03-31T13:50:36.914" v="2564" actId="14100"/>
        <pc:sldMkLst>
          <pc:docMk/>
          <pc:sldMk cId="0" sldId="856"/>
        </pc:sldMkLst>
        <pc:spChg chg="add mod ord">
          <ac:chgData name="王 欣捷" userId="b965477fa0aef5e6" providerId="LiveId" clId="{F3643AB8-EE6D-4384-92CD-224638F31DC8}" dt="2021-03-31T09:18:49.290" v="647"/>
          <ac:spMkLst>
            <pc:docMk/>
            <pc:sldMk cId="0" sldId="856"/>
            <ac:spMk id="2" creationId="{C6A234FB-A0C0-4AC1-99C9-F8AC7D245E3B}"/>
          </ac:spMkLst>
        </pc:spChg>
        <pc:spChg chg="del">
          <ac:chgData name="王 欣捷" userId="b965477fa0aef5e6" providerId="LiveId" clId="{F3643AB8-EE6D-4384-92CD-224638F31DC8}" dt="2021-03-31T08:41:26.728" v="443" actId="700"/>
          <ac:spMkLst>
            <pc:docMk/>
            <pc:sldMk cId="0" sldId="856"/>
            <ac:spMk id="73730" creationId="{3B323098-7ED6-4FEB-B797-C591E4B8C427}"/>
          </ac:spMkLst>
        </pc:spChg>
        <pc:spChg chg="del">
          <ac:chgData name="王 欣捷" userId="b965477fa0aef5e6" providerId="LiveId" clId="{F3643AB8-EE6D-4384-92CD-224638F31DC8}" dt="2021-03-31T08:41:26.728" v="443" actId="700"/>
          <ac:spMkLst>
            <pc:docMk/>
            <pc:sldMk cId="0" sldId="856"/>
            <ac:spMk id="73731" creationId="{A211FC17-F25B-4EC6-98D9-3035A86B340C}"/>
          </ac:spMkLst>
        </pc:spChg>
        <pc:spChg chg="mod">
          <ac:chgData name="王 欣捷" userId="b965477fa0aef5e6" providerId="LiveId" clId="{F3643AB8-EE6D-4384-92CD-224638F31DC8}" dt="2021-03-31T09:50:11.102" v="919" actId="14100"/>
          <ac:spMkLst>
            <pc:docMk/>
            <pc:sldMk cId="0" sldId="856"/>
            <ac:spMk id="73735" creationId="{6AE983E7-CA18-46BF-B4F1-5BCCB0BB3641}"/>
          </ac:spMkLst>
        </pc:spChg>
        <pc:spChg chg="mod">
          <ac:chgData name="王 欣捷" userId="b965477fa0aef5e6" providerId="LiveId" clId="{F3643AB8-EE6D-4384-92CD-224638F31DC8}" dt="2021-03-31T09:50:11.102" v="919" actId="14100"/>
          <ac:spMkLst>
            <pc:docMk/>
            <pc:sldMk cId="0" sldId="856"/>
            <ac:spMk id="73736" creationId="{17DBA0AD-7297-494C-B3E3-6A9175D358E2}"/>
          </ac:spMkLst>
        </pc:spChg>
        <pc:spChg chg="mod">
          <ac:chgData name="王 欣捷" userId="b965477fa0aef5e6" providerId="LiveId" clId="{F3643AB8-EE6D-4384-92CD-224638F31DC8}" dt="2021-03-31T09:50:11.102" v="919" actId="14100"/>
          <ac:spMkLst>
            <pc:docMk/>
            <pc:sldMk cId="0" sldId="856"/>
            <ac:spMk id="73737" creationId="{EF1F8E27-35B4-4DA5-B1A5-F1698D4D1F11}"/>
          </ac:spMkLst>
        </pc:spChg>
        <pc:spChg chg="mod">
          <ac:chgData name="王 欣捷" userId="b965477fa0aef5e6" providerId="LiveId" clId="{F3643AB8-EE6D-4384-92CD-224638F31DC8}" dt="2021-03-31T09:50:11.102" v="919" actId="14100"/>
          <ac:spMkLst>
            <pc:docMk/>
            <pc:sldMk cId="0" sldId="856"/>
            <ac:spMk id="73738" creationId="{1C1DCD66-A2DE-4CA0-B416-E73CE0F2C590}"/>
          </ac:spMkLst>
        </pc:spChg>
        <pc:spChg chg="mod">
          <ac:chgData name="王 欣捷" userId="b965477fa0aef5e6" providerId="LiveId" clId="{F3643AB8-EE6D-4384-92CD-224638F31DC8}" dt="2021-03-31T09:50:11.102" v="919" actId="14100"/>
          <ac:spMkLst>
            <pc:docMk/>
            <pc:sldMk cId="0" sldId="856"/>
            <ac:spMk id="73739" creationId="{1D8CAF56-04C8-4614-A1B3-ACB48EF56343}"/>
          </ac:spMkLst>
        </pc:spChg>
        <pc:spChg chg="mod">
          <ac:chgData name="王 欣捷" userId="b965477fa0aef5e6" providerId="LiveId" clId="{F3643AB8-EE6D-4384-92CD-224638F31DC8}" dt="2021-03-31T09:50:11.102" v="919" actId="14100"/>
          <ac:spMkLst>
            <pc:docMk/>
            <pc:sldMk cId="0" sldId="856"/>
            <ac:spMk id="73740" creationId="{C6260E50-6F16-436F-8F6B-E776452F8EFC}"/>
          </ac:spMkLst>
        </pc:spChg>
        <pc:spChg chg="mod">
          <ac:chgData name="王 欣捷" userId="b965477fa0aef5e6" providerId="LiveId" clId="{F3643AB8-EE6D-4384-92CD-224638F31DC8}" dt="2021-03-31T09:50:11.102" v="919" actId="14100"/>
          <ac:spMkLst>
            <pc:docMk/>
            <pc:sldMk cId="0" sldId="856"/>
            <ac:spMk id="73741" creationId="{9E33BB51-AF6E-4FBC-88C6-18411AA451AA}"/>
          </ac:spMkLst>
        </pc:spChg>
        <pc:spChg chg="mod">
          <ac:chgData name="王 欣捷" userId="b965477fa0aef5e6" providerId="LiveId" clId="{F3643AB8-EE6D-4384-92CD-224638F31DC8}" dt="2021-03-31T09:50:11.102" v="919" actId="14100"/>
          <ac:spMkLst>
            <pc:docMk/>
            <pc:sldMk cId="0" sldId="856"/>
            <ac:spMk id="73742" creationId="{AEF283B6-E3CC-404B-A62E-B9C547924496}"/>
          </ac:spMkLst>
        </pc:spChg>
        <pc:spChg chg="mod">
          <ac:chgData name="王 欣捷" userId="b965477fa0aef5e6" providerId="LiveId" clId="{F3643AB8-EE6D-4384-92CD-224638F31DC8}" dt="2021-03-31T09:50:11.102" v="919" actId="14100"/>
          <ac:spMkLst>
            <pc:docMk/>
            <pc:sldMk cId="0" sldId="856"/>
            <ac:spMk id="73743" creationId="{825F2DAB-3CC0-46E3-8B2B-EB9780192A13}"/>
          </ac:spMkLst>
        </pc:spChg>
        <pc:spChg chg="mod">
          <ac:chgData name="王 欣捷" userId="b965477fa0aef5e6" providerId="LiveId" clId="{F3643AB8-EE6D-4384-92CD-224638F31DC8}" dt="2021-03-31T09:50:11.102" v="919" actId="14100"/>
          <ac:spMkLst>
            <pc:docMk/>
            <pc:sldMk cId="0" sldId="856"/>
            <ac:spMk id="73744" creationId="{3CBFBBFE-895C-46D3-ABC7-5F9C59F9E66E}"/>
          </ac:spMkLst>
        </pc:spChg>
        <pc:spChg chg="mod">
          <ac:chgData name="王 欣捷" userId="b965477fa0aef5e6" providerId="LiveId" clId="{F3643AB8-EE6D-4384-92CD-224638F31DC8}" dt="2021-03-31T09:50:11.102" v="919" actId="14100"/>
          <ac:spMkLst>
            <pc:docMk/>
            <pc:sldMk cId="0" sldId="856"/>
            <ac:spMk id="73745" creationId="{7D38598F-CF0A-4039-A0E1-E2275E9AFDD9}"/>
          </ac:spMkLst>
        </pc:spChg>
        <pc:spChg chg="mod">
          <ac:chgData name="王 欣捷" userId="b965477fa0aef5e6" providerId="LiveId" clId="{F3643AB8-EE6D-4384-92CD-224638F31DC8}" dt="2021-03-31T09:50:11.102" v="919" actId="14100"/>
          <ac:spMkLst>
            <pc:docMk/>
            <pc:sldMk cId="0" sldId="856"/>
            <ac:spMk id="73746" creationId="{46658571-D7DD-4741-985B-50523EAE10F0}"/>
          </ac:spMkLst>
        </pc:spChg>
        <pc:spChg chg="mod">
          <ac:chgData name="王 欣捷" userId="b965477fa0aef5e6" providerId="LiveId" clId="{F3643AB8-EE6D-4384-92CD-224638F31DC8}" dt="2021-03-31T09:50:11.102" v="919" actId="14100"/>
          <ac:spMkLst>
            <pc:docMk/>
            <pc:sldMk cId="0" sldId="856"/>
            <ac:spMk id="73747" creationId="{B2C6FF64-6F2C-4AFC-B065-B1401F7A4EAC}"/>
          </ac:spMkLst>
        </pc:spChg>
        <pc:spChg chg="mod">
          <ac:chgData name="王 欣捷" userId="b965477fa0aef5e6" providerId="LiveId" clId="{F3643AB8-EE6D-4384-92CD-224638F31DC8}" dt="2021-03-31T09:50:11.102" v="919" actId="14100"/>
          <ac:spMkLst>
            <pc:docMk/>
            <pc:sldMk cId="0" sldId="856"/>
            <ac:spMk id="73748" creationId="{9F15BBCD-7994-4EF0-840D-4C402523C2FB}"/>
          </ac:spMkLst>
        </pc:spChg>
        <pc:spChg chg="mod">
          <ac:chgData name="王 欣捷" userId="b965477fa0aef5e6" providerId="LiveId" clId="{F3643AB8-EE6D-4384-92CD-224638F31DC8}" dt="2021-03-31T09:50:11.102" v="919" actId="14100"/>
          <ac:spMkLst>
            <pc:docMk/>
            <pc:sldMk cId="0" sldId="856"/>
            <ac:spMk id="73749" creationId="{1B8871BA-62BB-426D-8F50-2086EB99F398}"/>
          </ac:spMkLst>
        </pc:spChg>
        <pc:spChg chg="mod">
          <ac:chgData name="王 欣捷" userId="b965477fa0aef5e6" providerId="LiveId" clId="{F3643AB8-EE6D-4384-92CD-224638F31DC8}" dt="2021-03-31T09:50:11.102" v="919" actId="14100"/>
          <ac:spMkLst>
            <pc:docMk/>
            <pc:sldMk cId="0" sldId="856"/>
            <ac:spMk id="73750" creationId="{AE08F8E7-85FC-48C5-B8E3-ED116F7AC11C}"/>
          </ac:spMkLst>
        </pc:spChg>
        <pc:spChg chg="mod">
          <ac:chgData name="王 欣捷" userId="b965477fa0aef5e6" providerId="LiveId" clId="{F3643AB8-EE6D-4384-92CD-224638F31DC8}" dt="2021-03-31T09:50:11.102" v="919" actId="14100"/>
          <ac:spMkLst>
            <pc:docMk/>
            <pc:sldMk cId="0" sldId="856"/>
            <ac:spMk id="73751" creationId="{F58A6B1B-BFCF-4B6A-9030-3B705EA18D51}"/>
          </ac:spMkLst>
        </pc:spChg>
        <pc:spChg chg="mod">
          <ac:chgData name="王 欣捷" userId="b965477fa0aef5e6" providerId="LiveId" clId="{F3643AB8-EE6D-4384-92CD-224638F31DC8}" dt="2021-03-31T09:50:11.102" v="919" actId="14100"/>
          <ac:spMkLst>
            <pc:docMk/>
            <pc:sldMk cId="0" sldId="856"/>
            <ac:spMk id="73752" creationId="{4BFA8230-A870-45FF-BEE3-8A888EB0F320}"/>
          </ac:spMkLst>
        </pc:spChg>
        <pc:spChg chg="mod">
          <ac:chgData name="王 欣捷" userId="b965477fa0aef5e6" providerId="LiveId" clId="{F3643AB8-EE6D-4384-92CD-224638F31DC8}" dt="2021-03-31T09:50:11.102" v="919" actId="14100"/>
          <ac:spMkLst>
            <pc:docMk/>
            <pc:sldMk cId="0" sldId="856"/>
            <ac:spMk id="73753" creationId="{6A453992-93B0-4ED2-B806-992EAED741C3}"/>
          </ac:spMkLst>
        </pc:spChg>
        <pc:spChg chg="mod">
          <ac:chgData name="王 欣捷" userId="b965477fa0aef5e6" providerId="LiveId" clId="{F3643AB8-EE6D-4384-92CD-224638F31DC8}" dt="2021-03-31T09:50:11.102" v="919" actId="14100"/>
          <ac:spMkLst>
            <pc:docMk/>
            <pc:sldMk cId="0" sldId="856"/>
            <ac:spMk id="73754" creationId="{A514BE25-06AA-4F39-98C6-31B87EC31FA9}"/>
          </ac:spMkLst>
        </pc:spChg>
        <pc:spChg chg="mod">
          <ac:chgData name="王 欣捷" userId="b965477fa0aef5e6" providerId="LiveId" clId="{F3643AB8-EE6D-4384-92CD-224638F31DC8}" dt="2021-03-31T09:50:11.102" v="919" actId="14100"/>
          <ac:spMkLst>
            <pc:docMk/>
            <pc:sldMk cId="0" sldId="856"/>
            <ac:spMk id="73755" creationId="{C748B331-EFCF-4363-B957-CAEECAE27611}"/>
          </ac:spMkLst>
        </pc:spChg>
        <pc:spChg chg="mod">
          <ac:chgData name="王 欣捷" userId="b965477fa0aef5e6" providerId="LiveId" clId="{F3643AB8-EE6D-4384-92CD-224638F31DC8}" dt="2021-03-31T09:50:11.102" v="919" actId="14100"/>
          <ac:spMkLst>
            <pc:docMk/>
            <pc:sldMk cId="0" sldId="856"/>
            <ac:spMk id="73756" creationId="{2DD3B195-8698-4122-8C7F-2CB04623013D}"/>
          </ac:spMkLst>
        </pc:spChg>
        <pc:spChg chg="mod">
          <ac:chgData name="王 欣捷" userId="b965477fa0aef5e6" providerId="LiveId" clId="{F3643AB8-EE6D-4384-92CD-224638F31DC8}" dt="2021-03-31T09:50:11.102" v="919" actId="14100"/>
          <ac:spMkLst>
            <pc:docMk/>
            <pc:sldMk cId="0" sldId="856"/>
            <ac:spMk id="73757" creationId="{D4E64891-D576-4EC0-8DD2-E8CC82C15194}"/>
          </ac:spMkLst>
        </pc:spChg>
        <pc:spChg chg="mod">
          <ac:chgData name="王 欣捷" userId="b965477fa0aef5e6" providerId="LiveId" clId="{F3643AB8-EE6D-4384-92CD-224638F31DC8}" dt="2021-03-31T09:50:11.102" v="919" actId="14100"/>
          <ac:spMkLst>
            <pc:docMk/>
            <pc:sldMk cId="0" sldId="856"/>
            <ac:spMk id="73758" creationId="{2036948F-B969-48AF-BBB3-89BE46F139A9}"/>
          </ac:spMkLst>
        </pc:spChg>
        <pc:spChg chg="mod">
          <ac:chgData name="王 欣捷" userId="b965477fa0aef5e6" providerId="LiveId" clId="{F3643AB8-EE6D-4384-92CD-224638F31DC8}" dt="2021-03-31T09:50:11.102" v="919" actId="14100"/>
          <ac:spMkLst>
            <pc:docMk/>
            <pc:sldMk cId="0" sldId="856"/>
            <ac:spMk id="73759" creationId="{B55432B1-612C-4292-8351-7C2B3597565C}"/>
          </ac:spMkLst>
        </pc:spChg>
        <pc:spChg chg="mod">
          <ac:chgData name="王 欣捷" userId="b965477fa0aef5e6" providerId="LiveId" clId="{F3643AB8-EE6D-4384-92CD-224638F31DC8}" dt="2021-03-31T09:50:11.102" v="919" actId="14100"/>
          <ac:spMkLst>
            <pc:docMk/>
            <pc:sldMk cId="0" sldId="856"/>
            <ac:spMk id="73760" creationId="{FF01B87F-829E-428D-9215-493E0C61172E}"/>
          </ac:spMkLst>
        </pc:spChg>
        <pc:spChg chg="mod">
          <ac:chgData name="王 欣捷" userId="b965477fa0aef5e6" providerId="LiveId" clId="{F3643AB8-EE6D-4384-92CD-224638F31DC8}" dt="2021-03-31T09:50:11.102" v="919" actId="14100"/>
          <ac:spMkLst>
            <pc:docMk/>
            <pc:sldMk cId="0" sldId="856"/>
            <ac:spMk id="73761" creationId="{08F4D643-C877-47B5-9DCA-1F452A57E8D6}"/>
          </ac:spMkLst>
        </pc:spChg>
        <pc:spChg chg="mod">
          <ac:chgData name="王 欣捷" userId="b965477fa0aef5e6" providerId="LiveId" clId="{F3643AB8-EE6D-4384-92CD-224638F31DC8}" dt="2021-03-31T09:50:11.102" v="919" actId="14100"/>
          <ac:spMkLst>
            <pc:docMk/>
            <pc:sldMk cId="0" sldId="856"/>
            <ac:spMk id="73762" creationId="{77C7331C-8862-4ADD-8A1C-10AB558DE214}"/>
          </ac:spMkLst>
        </pc:spChg>
        <pc:spChg chg="mod">
          <ac:chgData name="王 欣捷" userId="b965477fa0aef5e6" providerId="LiveId" clId="{F3643AB8-EE6D-4384-92CD-224638F31DC8}" dt="2021-03-31T09:50:11.102" v="919" actId="14100"/>
          <ac:spMkLst>
            <pc:docMk/>
            <pc:sldMk cId="0" sldId="856"/>
            <ac:spMk id="73763" creationId="{1D75D63C-FB2B-49A7-B931-7644AA209658}"/>
          </ac:spMkLst>
        </pc:spChg>
        <pc:spChg chg="mod">
          <ac:chgData name="王 欣捷" userId="b965477fa0aef5e6" providerId="LiveId" clId="{F3643AB8-EE6D-4384-92CD-224638F31DC8}" dt="2021-03-31T09:50:11.102" v="919" actId="14100"/>
          <ac:spMkLst>
            <pc:docMk/>
            <pc:sldMk cId="0" sldId="856"/>
            <ac:spMk id="73764" creationId="{54DE3DF5-471D-44C9-86C8-9CD77C0203C6}"/>
          </ac:spMkLst>
        </pc:spChg>
        <pc:spChg chg="mod">
          <ac:chgData name="王 欣捷" userId="b965477fa0aef5e6" providerId="LiveId" clId="{F3643AB8-EE6D-4384-92CD-224638F31DC8}" dt="2021-03-31T09:50:11.102" v="919" actId="14100"/>
          <ac:spMkLst>
            <pc:docMk/>
            <pc:sldMk cId="0" sldId="856"/>
            <ac:spMk id="73765" creationId="{0CA321D8-9AAB-4E2A-ACDA-C1F2246375DF}"/>
          </ac:spMkLst>
        </pc:spChg>
        <pc:spChg chg="mod">
          <ac:chgData name="王 欣捷" userId="b965477fa0aef5e6" providerId="LiveId" clId="{F3643AB8-EE6D-4384-92CD-224638F31DC8}" dt="2021-03-31T09:50:11.102" v="919" actId="14100"/>
          <ac:spMkLst>
            <pc:docMk/>
            <pc:sldMk cId="0" sldId="856"/>
            <ac:spMk id="73766" creationId="{930503CA-19C3-4A5A-AF72-BFE67472CDBD}"/>
          </ac:spMkLst>
        </pc:spChg>
        <pc:spChg chg="mod">
          <ac:chgData name="王 欣捷" userId="b965477fa0aef5e6" providerId="LiveId" clId="{F3643AB8-EE6D-4384-92CD-224638F31DC8}" dt="2021-03-31T09:50:11.102" v="919" actId="14100"/>
          <ac:spMkLst>
            <pc:docMk/>
            <pc:sldMk cId="0" sldId="856"/>
            <ac:spMk id="73767" creationId="{3CBD635F-78EF-4F8D-BC0C-E15CCAE138F5}"/>
          </ac:spMkLst>
        </pc:spChg>
        <pc:spChg chg="mod">
          <ac:chgData name="王 欣捷" userId="b965477fa0aef5e6" providerId="LiveId" clId="{F3643AB8-EE6D-4384-92CD-224638F31DC8}" dt="2021-03-31T09:50:11.102" v="919" actId="14100"/>
          <ac:spMkLst>
            <pc:docMk/>
            <pc:sldMk cId="0" sldId="856"/>
            <ac:spMk id="73768" creationId="{6B5333ED-BC17-4D43-BBBA-15C408C671FB}"/>
          </ac:spMkLst>
        </pc:spChg>
        <pc:spChg chg="mod">
          <ac:chgData name="王 欣捷" userId="b965477fa0aef5e6" providerId="LiveId" clId="{F3643AB8-EE6D-4384-92CD-224638F31DC8}" dt="2021-03-31T09:50:11.102" v="919" actId="14100"/>
          <ac:spMkLst>
            <pc:docMk/>
            <pc:sldMk cId="0" sldId="856"/>
            <ac:spMk id="73769" creationId="{A84C3251-5EFA-4677-BB72-01E581A040D3}"/>
          </ac:spMkLst>
        </pc:spChg>
        <pc:spChg chg="mod">
          <ac:chgData name="王 欣捷" userId="b965477fa0aef5e6" providerId="LiveId" clId="{F3643AB8-EE6D-4384-92CD-224638F31DC8}" dt="2021-03-31T09:50:11.102" v="919" actId="14100"/>
          <ac:spMkLst>
            <pc:docMk/>
            <pc:sldMk cId="0" sldId="856"/>
            <ac:spMk id="73770" creationId="{C0A1EA74-EFC9-486D-B22F-64EC86C52A07}"/>
          </ac:spMkLst>
        </pc:spChg>
        <pc:spChg chg="mod">
          <ac:chgData name="王 欣捷" userId="b965477fa0aef5e6" providerId="LiveId" clId="{F3643AB8-EE6D-4384-92CD-224638F31DC8}" dt="2021-03-31T09:50:11.102" v="919" actId="14100"/>
          <ac:spMkLst>
            <pc:docMk/>
            <pc:sldMk cId="0" sldId="856"/>
            <ac:spMk id="73771" creationId="{5E9A58E1-B3F3-4373-AFBD-09B4A539BA5A}"/>
          </ac:spMkLst>
        </pc:spChg>
        <pc:spChg chg="mod">
          <ac:chgData name="王 欣捷" userId="b965477fa0aef5e6" providerId="LiveId" clId="{F3643AB8-EE6D-4384-92CD-224638F31DC8}" dt="2021-03-31T09:50:11.102" v="919" actId="14100"/>
          <ac:spMkLst>
            <pc:docMk/>
            <pc:sldMk cId="0" sldId="856"/>
            <ac:spMk id="73772" creationId="{5B9E91A3-D9F2-42B9-9099-9E701674C3D3}"/>
          </ac:spMkLst>
        </pc:spChg>
        <pc:spChg chg="mod">
          <ac:chgData name="王 欣捷" userId="b965477fa0aef5e6" providerId="LiveId" clId="{F3643AB8-EE6D-4384-92CD-224638F31DC8}" dt="2021-03-31T09:50:11.102" v="919" actId="14100"/>
          <ac:spMkLst>
            <pc:docMk/>
            <pc:sldMk cId="0" sldId="856"/>
            <ac:spMk id="73773" creationId="{536D330A-5008-471C-8DDB-F9D5BFE1687B}"/>
          </ac:spMkLst>
        </pc:spChg>
        <pc:spChg chg="mod">
          <ac:chgData name="王 欣捷" userId="b965477fa0aef5e6" providerId="LiveId" clId="{F3643AB8-EE6D-4384-92CD-224638F31DC8}" dt="2021-03-31T09:50:11.102" v="919" actId="14100"/>
          <ac:spMkLst>
            <pc:docMk/>
            <pc:sldMk cId="0" sldId="856"/>
            <ac:spMk id="73774" creationId="{CD21DA8A-1271-4241-9A3F-AAB9887F233B}"/>
          </ac:spMkLst>
        </pc:spChg>
        <pc:spChg chg="mod">
          <ac:chgData name="王 欣捷" userId="b965477fa0aef5e6" providerId="LiveId" clId="{F3643AB8-EE6D-4384-92CD-224638F31DC8}" dt="2021-03-31T09:50:11.102" v="919" actId="14100"/>
          <ac:spMkLst>
            <pc:docMk/>
            <pc:sldMk cId="0" sldId="856"/>
            <ac:spMk id="73775" creationId="{6D70820C-FCCE-4F39-9C42-04DB46688881}"/>
          </ac:spMkLst>
        </pc:spChg>
        <pc:spChg chg="mod">
          <ac:chgData name="王 欣捷" userId="b965477fa0aef5e6" providerId="LiveId" clId="{F3643AB8-EE6D-4384-92CD-224638F31DC8}" dt="2021-03-31T09:50:11.102" v="919" actId="14100"/>
          <ac:spMkLst>
            <pc:docMk/>
            <pc:sldMk cId="0" sldId="856"/>
            <ac:spMk id="73776" creationId="{33BFF7BF-FEA5-4DF9-AB77-48ADA6856D9A}"/>
          </ac:spMkLst>
        </pc:spChg>
        <pc:spChg chg="mod">
          <ac:chgData name="王 欣捷" userId="b965477fa0aef5e6" providerId="LiveId" clId="{F3643AB8-EE6D-4384-92CD-224638F31DC8}" dt="2021-03-31T09:50:11.102" v="919" actId="14100"/>
          <ac:spMkLst>
            <pc:docMk/>
            <pc:sldMk cId="0" sldId="856"/>
            <ac:spMk id="73777" creationId="{B5C3C0D3-5D84-4765-8B44-1E6B6EAACD35}"/>
          </ac:spMkLst>
        </pc:spChg>
        <pc:spChg chg="mod">
          <ac:chgData name="王 欣捷" userId="b965477fa0aef5e6" providerId="LiveId" clId="{F3643AB8-EE6D-4384-92CD-224638F31DC8}" dt="2021-03-31T09:50:11.102" v="919" actId="14100"/>
          <ac:spMkLst>
            <pc:docMk/>
            <pc:sldMk cId="0" sldId="856"/>
            <ac:spMk id="73778" creationId="{E696EC25-CEC1-4F0C-9A03-AAFD6B0781F1}"/>
          </ac:spMkLst>
        </pc:spChg>
        <pc:spChg chg="mod">
          <ac:chgData name="王 欣捷" userId="b965477fa0aef5e6" providerId="LiveId" clId="{F3643AB8-EE6D-4384-92CD-224638F31DC8}" dt="2021-03-31T09:50:11.102" v="919" actId="14100"/>
          <ac:spMkLst>
            <pc:docMk/>
            <pc:sldMk cId="0" sldId="856"/>
            <ac:spMk id="73779" creationId="{F17535FB-A86A-4E1C-A1A6-2E763BAF66C0}"/>
          </ac:spMkLst>
        </pc:spChg>
        <pc:spChg chg="mod">
          <ac:chgData name="王 欣捷" userId="b965477fa0aef5e6" providerId="LiveId" clId="{F3643AB8-EE6D-4384-92CD-224638F31DC8}" dt="2021-03-31T09:50:11.102" v="919" actId="14100"/>
          <ac:spMkLst>
            <pc:docMk/>
            <pc:sldMk cId="0" sldId="856"/>
            <ac:spMk id="73780" creationId="{9435AEB1-5233-4611-BAD4-D41A3DD2788A}"/>
          </ac:spMkLst>
        </pc:spChg>
        <pc:spChg chg="mod">
          <ac:chgData name="王 欣捷" userId="b965477fa0aef5e6" providerId="LiveId" clId="{F3643AB8-EE6D-4384-92CD-224638F31DC8}" dt="2021-03-31T09:50:11.102" v="919" actId="14100"/>
          <ac:spMkLst>
            <pc:docMk/>
            <pc:sldMk cId="0" sldId="856"/>
            <ac:spMk id="73781" creationId="{4139795F-2504-41CF-8E16-8737C4222075}"/>
          </ac:spMkLst>
        </pc:spChg>
        <pc:spChg chg="mod">
          <ac:chgData name="王 欣捷" userId="b965477fa0aef5e6" providerId="LiveId" clId="{F3643AB8-EE6D-4384-92CD-224638F31DC8}" dt="2021-03-31T09:50:11.102" v="919" actId="14100"/>
          <ac:spMkLst>
            <pc:docMk/>
            <pc:sldMk cId="0" sldId="856"/>
            <ac:spMk id="73782" creationId="{A87671F7-A47B-4A83-ACE7-F40C11C1E7D5}"/>
          </ac:spMkLst>
        </pc:spChg>
        <pc:spChg chg="mod">
          <ac:chgData name="王 欣捷" userId="b965477fa0aef5e6" providerId="LiveId" clId="{F3643AB8-EE6D-4384-92CD-224638F31DC8}" dt="2021-03-31T09:50:11.102" v="919" actId="14100"/>
          <ac:spMkLst>
            <pc:docMk/>
            <pc:sldMk cId="0" sldId="856"/>
            <ac:spMk id="73783" creationId="{672D0077-FCF0-49CD-A243-73E65F48309F}"/>
          </ac:spMkLst>
        </pc:spChg>
        <pc:spChg chg="mod">
          <ac:chgData name="王 欣捷" userId="b965477fa0aef5e6" providerId="LiveId" clId="{F3643AB8-EE6D-4384-92CD-224638F31DC8}" dt="2021-03-31T09:50:11.102" v="919" actId="14100"/>
          <ac:spMkLst>
            <pc:docMk/>
            <pc:sldMk cId="0" sldId="856"/>
            <ac:spMk id="73784" creationId="{1822EBBA-4DA2-4FA5-B728-CC85CE9A65C7}"/>
          </ac:spMkLst>
        </pc:spChg>
        <pc:spChg chg="mod">
          <ac:chgData name="王 欣捷" userId="b965477fa0aef5e6" providerId="LiveId" clId="{F3643AB8-EE6D-4384-92CD-224638F31DC8}" dt="2021-03-31T09:50:11.102" v="919" actId="14100"/>
          <ac:spMkLst>
            <pc:docMk/>
            <pc:sldMk cId="0" sldId="856"/>
            <ac:spMk id="73785" creationId="{5E9A0E48-CD18-44F5-B9C5-0892877FBCAF}"/>
          </ac:spMkLst>
        </pc:spChg>
        <pc:spChg chg="mod">
          <ac:chgData name="王 欣捷" userId="b965477fa0aef5e6" providerId="LiveId" clId="{F3643AB8-EE6D-4384-92CD-224638F31DC8}" dt="2021-03-31T09:50:11.102" v="919" actId="14100"/>
          <ac:spMkLst>
            <pc:docMk/>
            <pc:sldMk cId="0" sldId="856"/>
            <ac:spMk id="73786" creationId="{91982209-2981-42F8-A100-CD96B31AB16E}"/>
          </ac:spMkLst>
        </pc:spChg>
        <pc:spChg chg="mod">
          <ac:chgData name="王 欣捷" userId="b965477fa0aef5e6" providerId="LiveId" clId="{F3643AB8-EE6D-4384-92CD-224638F31DC8}" dt="2021-03-31T09:50:11.102" v="919" actId="14100"/>
          <ac:spMkLst>
            <pc:docMk/>
            <pc:sldMk cId="0" sldId="856"/>
            <ac:spMk id="73787" creationId="{5027A284-11CC-4399-80E0-51E374E7BF9B}"/>
          </ac:spMkLst>
        </pc:spChg>
        <pc:spChg chg="mod">
          <ac:chgData name="王 欣捷" userId="b965477fa0aef5e6" providerId="LiveId" clId="{F3643AB8-EE6D-4384-92CD-224638F31DC8}" dt="2021-03-31T09:50:11.102" v="919" actId="14100"/>
          <ac:spMkLst>
            <pc:docMk/>
            <pc:sldMk cId="0" sldId="856"/>
            <ac:spMk id="73788" creationId="{9CB7E30C-4D10-48A0-AF51-415AA78AC6DD}"/>
          </ac:spMkLst>
        </pc:spChg>
        <pc:spChg chg="mod">
          <ac:chgData name="王 欣捷" userId="b965477fa0aef5e6" providerId="LiveId" clId="{F3643AB8-EE6D-4384-92CD-224638F31DC8}" dt="2021-03-31T09:50:11.102" v="919" actId="14100"/>
          <ac:spMkLst>
            <pc:docMk/>
            <pc:sldMk cId="0" sldId="856"/>
            <ac:spMk id="73789" creationId="{0801C092-1323-43A4-B10A-EA29EDA8AF2A}"/>
          </ac:spMkLst>
        </pc:spChg>
        <pc:spChg chg="mod">
          <ac:chgData name="王 欣捷" userId="b965477fa0aef5e6" providerId="LiveId" clId="{F3643AB8-EE6D-4384-92CD-224638F31DC8}" dt="2021-03-31T09:50:11.102" v="919" actId="14100"/>
          <ac:spMkLst>
            <pc:docMk/>
            <pc:sldMk cId="0" sldId="856"/>
            <ac:spMk id="73790" creationId="{4994657E-C571-4491-A576-69394BD4AF17}"/>
          </ac:spMkLst>
        </pc:spChg>
        <pc:spChg chg="mod">
          <ac:chgData name="王 欣捷" userId="b965477fa0aef5e6" providerId="LiveId" clId="{F3643AB8-EE6D-4384-92CD-224638F31DC8}" dt="2021-03-31T09:50:11.102" v="919" actId="14100"/>
          <ac:spMkLst>
            <pc:docMk/>
            <pc:sldMk cId="0" sldId="856"/>
            <ac:spMk id="73791" creationId="{183C6B4C-62DC-4C47-B4A1-0564D8D5DF5B}"/>
          </ac:spMkLst>
        </pc:spChg>
        <pc:spChg chg="mod">
          <ac:chgData name="王 欣捷" userId="b965477fa0aef5e6" providerId="LiveId" clId="{F3643AB8-EE6D-4384-92CD-224638F31DC8}" dt="2021-03-31T09:50:11.102" v="919" actId="14100"/>
          <ac:spMkLst>
            <pc:docMk/>
            <pc:sldMk cId="0" sldId="856"/>
            <ac:spMk id="73792" creationId="{EE7EB885-655C-42C1-B88B-565ED67D9F87}"/>
          </ac:spMkLst>
        </pc:spChg>
        <pc:spChg chg="mod">
          <ac:chgData name="王 欣捷" userId="b965477fa0aef5e6" providerId="LiveId" clId="{F3643AB8-EE6D-4384-92CD-224638F31DC8}" dt="2021-03-31T09:50:11.102" v="919" actId="14100"/>
          <ac:spMkLst>
            <pc:docMk/>
            <pc:sldMk cId="0" sldId="856"/>
            <ac:spMk id="73793" creationId="{3F785DF9-01A2-4094-8979-7E90A23E38FC}"/>
          </ac:spMkLst>
        </pc:spChg>
        <pc:spChg chg="mod">
          <ac:chgData name="王 欣捷" userId="b965477fa0aef5e6" providerId="LiveId" clId="{F3643AB8-EE6D-4384-92CD-224638F31DC8}" dt="2021-03-31T09:50:11.102" v="919" actId="14100"/>
          <ac:spMkLst>
            <pc:docMk/>
            <pc:sldMk cId="0" sldId="856"/>
            <ac:spMk id="73794" creationId="{E7B98969-9FD9-4347-9D7C-86BD25FB5FB2}"/>
          </ac:spMkLst>
        </pc:spChg>
        <pc:spChg chg="mod">
          <ac:chgData name="王 欣捷" userId="b965477fa0aef5e6" providerId="LiveId" clId="{F3643AB8-EE6D-4384-92CD-224638F31DC8}" dt="2021-03-31T09:50:11.102" v="919" actId="14100"/>
          <ac:spMkLst>
            <pc:docMk/>
            <pc:sldMk cId="0" sldId="856"/>
            <ac:spMk id="73795" creationId="{008DCC6E-D02B-49F5-B69D-FFF6A4E01D82}"/>
          </ac:spMkLst>
        </pc:spChg>
        <pc:spChg chg="mod">
          <ac:chgData name="王 欣捷" userId="b965477fa0aef5e6" providerId="LiveId" clId="{F3643AB8-EE6D-4384-92CD-224638F31DC8}" dt="2021-03-31T09:50:11.102" v="919" actId="14100"/>
          <ac:spMkLst>
            <pc:docMk/>
            <pc:sldMk cId="0" sldId="856"/>
            <ac:spMk id="73796" creationId="{30A5EE17-E613-4E1D-AE51-2968B16EB75F}"/>
          </ac:spMkLst>
        </pc:spChg>
        <pc:spChg chg="mod">
          <ac:chgData name="王 欣捷" userId="b965477fa0aef5e6" providerId="LiveId" clId="{F3643AB8-EE6D-4384-92CD-224638F31DC8}" dt="2021-03-31T09:50:11.102" v="919" actId="14100"/>
          <ac:spMkLst>
            <pc:docMk/>
            <pc:sldMk cId="0" sldId="856"/>
            <ac:spMk id="73797" creationId="{C5881371-489D-41F1-9635-8A65C89A751F}"/>
          </ac:spMkLst>
        </pc:spChg>
        <pc:spChg chg="mod">
          <ac:chgData name="王 欣捷" userId="b965477fa0aef5e6" providerId="LiveId" clId="{F3643AB8-EE6D-4384-92CD-224638F31DC8}" dt="2021-03-31T09:50:11.102" v="919" actId="14100"/>
          <ac:spMkLst>
            <pc:docMk/>
            <pc:sldMk cId="0" sldId="856"/>
            <ac:spMk id="73798" creationId="{1170A41D-5C4F-4D4A-805C-01E1C7908FB7}"/>
          </ac:spMkLst>
        </pc:spChg>
        <pc:spChg chg="mod">
          <ac:chgData name="王 欣捷" userId="b965477fa0aef5e6" providerId="LiveId" clId="{F3643AB8-EE6D-4384-92CD-224638F31DC8}" dt="2021-03-31T09:50:11.102" v="919" actId="14100"/>
          <ac:spMkLst>
            <pc:docMk/>
            <pc:sldMk cId="0" sldId="856"/>
            <ac:spMk id="73799" creationId="{52ABEAC9-C384-46AC-9B42-1423B2444DE3}"/>
          </ac:spMkLst>
        </pc:spChg>
        <pc:spChg chg="mod">
          <ac:chgData name="王 欣捷" userId="b965477fa0aef5e6" providerId="LiveId" clId="{F3643AB8-EE6D-4384-92CD-224638F31DC8}" dt="2021-03-31T13:50:30.423" v="2563" actId="113"/>
          <ac:spMkLst>
            <pc:docMk/>
            <pc:sldMk cId="0" sldId="856"/>
            <ac:spMk id="499782" creationId="{3A6F3178-9E7D-401D-BB45-FE8F629A0EB2}"/>
          </ac:spMkLst>
        </pc:spChg>
        <pc:spChg chg="mod">
          <ac:chgData name="王 欣捷" userId="b965477fa0aef5e6" providerId="LiveId" clId="{F3643AB8-EE6D-4384-92CD-224638F31DC8}" dt="2021-03-31T13:50:36.914" v="2564" actId="14100"/>
          <ac:spMkLst>
            <pc:docMk/>
            <pc:sldMk cId="0" sldId="856"/>
            <ac:spMk id="499783" creationId="{DC5092D8-06E3-415C-B6A2-651F6350DFA5}"/>
          </ac:spMkLst>
        </pc:spChg>
        <pc:grpChg chg="mod">
          <ac:chgData name="王 欣捷" userId="b965477fa0aef5e6" providerId="LiveId" clId="{F3643AB8-EE6D-4384-92CD-224638F31DC8}" dt="2021-03-31T09:50:11.102" v="919" actId="14100"/>
          <ac:grpSpMkLst>
            <pc:docMk/>
            <pc:sldMk cId="0" sldId="856"/>
            <ac:grpSpMk id="73732" creationId="{79B13BA8-3812-4C37-A0F2-E19881B1ACFC}"/>
          </ac:grpSpMkLst>
        </pc:grpChg>
      </pc:sldChg>
      <pc:sldChg chg="modSp mod">
        <pc:chgData name="王 欣捷" userId="b965477fa0aef5e6" providerId="LiveId" clId="{F3643AB8-EE6D-4384-92CD-224638F31DC8}" dt="2021-03-31T09:26:18.672" v="723" actId="2711"/>
        <pc:sldMkLst>
          <pc:docMk/>
          <pc:sldMk cId="0" sldId="857"/>
        </pc:sldMkLst>
        <pc:spChg chg="mod">
          <ac:chgData name="王 欣捷" userId="b965477fa0aef5e6" providerId="LiveId" clId="{F3643AB8-EE6D-4384-92CD-224638F31DC8}" dt="2021-03-31T09:26:18.672" v="723" actId="2711"/>
          <ac:spMkLst>
            <pc:docMk/>
            <pc:sldMk cId="0" sldId="857"/>
            <ac:spMk id="74755" creationId="{112A0275-8486-4226-BB3E-DA74B4B47D4A}"/>
          </ac:spMkLst>
        </pc:spChg>
      </pc:sldChg>
      <pc:sldChg chg="modSp mod">
        <pc:chgData name="王 欣捷" userId="b965477fa0aef5e6" providerId="LiveId" clId="{F3643AB8-EE6D-4384-92CD-224638F31DC8}" dt="2021-03-31T09:29:18.454" v="767" actId="1076"/>
        <pc:sldMkLst>
          <pc:docMk/>
          <pc:sldMk cId="0" sldId="858"/>
        </pc:sldMkLst>
        <pc:spChg chg="mod">
          <ac:chgData name="王 欣捷" userId="b965477fa0aef5e6" providerId="LiveId" clId="{F3643AB8-EE6D-4384-92CD-224638F31DC8}" dt="2021-03-31T09:26:01.307" v="721" actId="2711"/>
          <ac:spMkLst>
            <pc:docMk/>
            <pc:sldMk cId="0" sldId="858"/>
            <ac:spMk id="75779" creationId="{0CE26C86-9871-4DCF-AA1E-A25179812F43}"/>
          </ac:spMkLst>
        </pc:spChg>
        <pc:spChg chg="mod">
          <ac:chgData name="王 欣捷" userId="b965477fa0aef5e6" providerId="LiveId" clId="{F3643AB8-EE6D-4384-92CD-224638F31DC8}" dt="2021-03-31T09:24:22.160" v="696" actId="1076"/>
          <ac:spMkLst>
            <pc:docMk/>
            <pc:sldMk cId="0" sldId="858"/>
            <ac:spMk id="75780" creationId="{2FADDBDE-9C6F-4A96-88FD-C0BA271F562A}"/>
          </ac:spMkLst>
        </pc:spChg>
        <pc:spChg chg="mod">
          <ac:chgData name="王 欣捷" userId="b965477fa0aef5e6" providerId="LiveId" clId="{F3643AB8-EE6D-4384-92CD-224638F31DC8}" dt="2021-03-31T09:27:11.228" v="747" actId="1076"/>
          <ac:spMkLst>
            <pc:docMk/>
            <pc:sldMk cId="0" sldId="858"/>
            <ac:spMk id="75781" creationId="{6F0A1AB6-7C3B-45AE-93A4-37D9FFDAEBCB}"/>
          </ac:spMkLst>
        </pc:spChg>
        <pc:spChg chg="mod">
          <ac:chgData name="王 欣捷" userId="b965477fa0aef5e6" providerId="LiveId" clId="{F3643AB8-EE6D-4384-92CD-224638F31DC8}" dt="2021-03-31T09:24:48.739" v="703" actId="1076"/>
          <ac:spMkLst>
            <pc:docMk/>
            <pc:sldMk cId="0" sldId="858"/>
            <ac:spMk id="75782" creationId="{F9D6F565-F0C9-4772-B03D-3A5DAB59AFE6}"/>
          </ac:spMkLst>
        </pc:spChg>
        <pc:spChg chg="mod">
          <ac:chgData name="王 欣捷" userId="b965477fa0aef5e6" providerId="LiveId" clId="{F3643AB8-EE6D-4384-92CD-224638F31DC8}" dt="2021-03-31T09:27:31.244" v="752" actId="1076"/>
          <ac:spMkLst>
            <pc:docMk/>
            <pc:sldMk cId="0" sldId="858"/>
            <ac:spMk id="75783" creationId="{146C9265-591E-4AB5-ACD3-420E175B2FBA}"/>
          </ac:spMkLst>
        </pc:spChg>
        <pc:spChg chg="mod">
          <ac:chgData name="王 欣捷" userId="b965477fa0aef5e6" providerId="LiveId" clId="{F3643AB8-EE6D-4384-92CD-224638F31DC8}" dt="2021-03-31T09:27:39.759" v="753" actId="1076"/>
          <ac:spMkLst>
            <pc:docMk/>
            <pc:sldMk cId="0" sldId="858"/>
            <ac:spMk id="75784" creationId="{44218600-E5FA-4CB8-AD12-526B4168745E}"/>
          </ac:spMkLst>
        </pc:spChg>
        <pc:spChg chg="mod">
          <ac:chgData name="王 欣捷" userId="b965477fa0aef5e6" providerId="LiveId" clId="{F3643AB8-EE6D-4384-92CD-224638F31DC8}" dt="2021-03-31T09:26:34.562" v="738" actId="1036"/>
          <ac:spMkLst>
            <pc:docMk/>
            <pc:sldMk cId="0" sldId="858"/>
            <ac:spMk id="75785" creationId="{DF26B90A-1709-4E71-8C97-01716E9419C6}"/>
          </ac:spMkLst>
        </pc:spChg>
        <pc:spChg chg="mod">
          <ac:chgData name="王 欣捷" userId="b965477fa0aef5e6" providerId="LiveId" clId="{F3643AB8-EE6D-4384-92CD-224638F31DC8}" dt="2021-03-31T09:26:34.562" v="738" actId="1036"/>
          <ac:spMkLst>
            <pc:docMk/>
            <pc:sldMk cId="0" sldId="858"/>
            <ac:spMk id="75786" creationId="{0960E824-2B05-43C5-9EA7-6E751490051B}"/>
          </ac:spMkLst>
        </pc:spChg>
        <pc:spChg chg="mod">
          <ac:chgData name="王 欣捷" userId="b965477fa0aef5e6" providerId="LiveId" clId="{F3643AB8-EE6D-4384-92CD-224638F31DC8}" dt="2021-03-31T09:29:16.046" v="766" actId="1076"/>
          <ac:spMkLst>
            <pc:docMk/>
            <pc:sldMk cId="0" sldId="858"/>
            <ac:spMk id="75787" creationId="{C5881001-08B5-42CF-93B3-167EC28DC213}"/>
          </ac:spMkLst>
        </pc:spChg>
        <pc:spChg chg="mod">
          <ac:chgData name="王 欣捷" userId="b965477fa0aef5e6" providerId="LiveId" clId="{F3643AB8-EE6D-4384-92CD-224638F31DC8}" dt="2021-03-31T09:24:41.872" v="701" actId="1076"/>
          <ac:spMkLst>
            <pc:docMk/>
            <pc:sldMk cId="0" sldId="858"/>
            <ac:spMk id="75788" creationId="{6E35D539-58A1-4A9D-9723-40DF1C38F33F}"/>
          </ac:spMkLst>
        </pc:spChg>
        <pc:spChg chg="mod">
          <ac:chgData name="王 欣捷" userId="b965477fa0aef5e6" providerId="LiveId" clId="{F3643AB8-EE6D-4384-92CD-224638F31DC8}" dt="2021-03-31T09:28:28.164" v="764" actId="1076"/>
          <ac:spMkLst>
            <pc:docMk/>
            <pc:sldMk cId="0" sldId="858"/>
            <ac:spMk id="75789" creationId="{C1DEF9C2-DA53-42C9-9939-D1A819FAC43A}"/>
          </ac:spMkLst>
        </pc:spChg>
        <pc:spChg chg="mod">
          <ac:chgData name="王 欣捷" userId="b965477fa0aef5e6" providerId="LiveId" clId="{F3643AB8-EE6D-4384-92CD-224638F31DC8}" dt="2021-03-31T09:27:08.404" v="746" actId="1076"/>
          <ac:spMkLst>
            <pc:docMk/>
            <pc:sldMk cId="0" sldId="858"/>
            <ac:spMk id="75790" creationId="{4CA799BB-7551-4745-8C2E-43B3602832B4}"/>
          </ac:spMkLst>
        </pc:spChg>
        <pc:spChg chg="mod">
          <ac:chgData name="王 欣捷" userId="b965477fa0aef5e6" providerId="LiveId" clId="{F3643AB8-EE6D-4384-92CD-224638F31DC8}" dt="2021-03-31T09:27:44.299" v="754" actId="1076"/>
          <ac:spMkLst>
            <pc:docMk/>
            <pc:sldMk cId="0" sldId="858"/>
            <ac:spMk id="75791" creationId="{22A9476D-D419-4892-BCA9-216EC4A1722B}"/>
          </ac:spMkLst>
        </pc:spChg>
        <pc:spChg chg="mod">
          <ac:chgData name="王 欣捷" userId="b965477fa0aef5e6" providerId="LiveId" clId="{F3643AB8-EE6D-4384-92CD-224638F31DC8}" dt="2021-03-31T09:27:26.452" v="751" actId="1076"/>
          <ac:spMkLst>
            <pc:docMk/>
            <pc:sldMk cId="0" sldId="858"/>
            <ac:spMk id="75792" creationId="{DB8B6408-BD15-4F32-A504-BB5E12C083AA}"/>
          </ac:spMkLst>
        </pc:spChg>
        <pc:spChg chg="mod">
          <ac:chgData name="王 欣捷" userId="b965477fa0aef5e6" providerId="LiveId" clId="{F3643AB8-EE6D-4384-92CD-224638F31DC8}" dt="2021-03-31T09:26:34.562" v="738" actId="1036"/>
          <ac:spMkLst>
            <pc:docMk/>
            <pc:sldMk cId="0" sldId="858"/>
            <ac:spMk id="75793" creationId="{25B7867D-3835-45A6-B5A9-975877D29106}"/>
          </ac:spMkLst>
        </pc:spChg>
        <pc:spChg chg="mod">
          <ac:chgData name="王 欣捷" userId="b965477fa0aef5e6" providerId="LiveId" clId="{F3643AB8-EE6D-4384-92CD-224638F31DC8}" dt="2021-03-31T09:29:18.454" v="767" actId="1076"/>
          <ac:spMkLst>
            <pc:docMk/>
            <pc:sldMk cId="0" sldId="858"/>
            <ac:spMk id="75794" creationId="{0AA06809-B629-4725-90E4-B99B0180A56D}"/>
          </ac:spMkLst>
        </pc:spChg>
        <pc:spChg chg="mod">
          <ac:chgData name="王 欣捷" userId="b965477fa0aef5e6" providerId="LiveId" clId="{F3643AB8-EE6D-4384-92CD-224638F31DC8}" dt="2021-03-31T09:26:34.562" v="738" actId="1036"/>
          <ac:spMkLst>
            <pc:docMk/>
            <pc:sldMk cId="0" sldId="858"/>
            <ac:spMk id="75795" creationId="{9062F356-FB3D-4CCD-B21C-F01E72E97AC3}"/>
          </ac:spMkLst>
        </pc:spChg>
        <pc:spChg chg="mod">
          <ac:chgData name="王 欣捷" userId="b965477fa0aef5e6" providerId="LiveId" clId="{F3643AB8-EE6D-4384-92CD-224638F31DC8}" dt="2021-03-31T09:28:07.816" v="761" actId="1076"/>
          <ac:spMkLst>
            <pc:docMk/>
            <pc:sldMk cId="0" sldId="858"/>
            <ac:spMk id="75797" creationId="{93F3B0D2-43E1-4E21-AB65-D9BD4E89CD29}"/>
          </ac:spMkLst>
        </pc:spChg>
        <pc:spChg chg="mod">
          <ac:chgData name="王 欣捷" userId="b965477fa0aef5e6" providerId="LiveId" clId="{F3643AB8-EE6D-4384-92CD-224638F31DC8}" dt="2021-03-31T09:28:11.127" v="763" actId="14100"/>
          <ac:spMkLst>
            <pc:docMk/>
            <pc:sldMk cId="0" sldId="858"/>
            <ac:spMk id="75798" creationId="{20AA3AAF-D66A-47C2-8962-74B5C170AB42}"/>
          </ac:spMkLst>
        </pc:spChg>
        <pc:spChg chg="mod">
          <ac:chgData name="王 欣捷" userId="b965477fa0aef5e6" providerId="LiveId" clId="{F3643AB8-EE6D-4384-92CD-224638F31DC8}" dt="2021-03-31T09:26:34.562" v="738" actId="1036"/>
          <ac:spMkLst>
            <pc:docMk/>
            <pc:sldMk cId="0" sldId="858"/>
            <ac:spMk id="75799" creationId="{12881748-552D-4D94-A1AC-7F147724139F}"/>
          </ac:spMkLst>
        </pc:spChg>
        <pc:spChg chg="mod">
          <ac:chgData name="王 欣捷" userId="b965477fa0aef5e6" providerId="LiveId" clId="{F3643AB8-EE6D-4384-92CD-224638F31DC8}" dt="2021-03-31T09:27:58.545" v="757" actId="1076"/>
          <ac:spMkLst>
            <pc:docMk/>
            <pc:sldMk cId="0" sldId="858"/>
            <ac:spMk id="75801" creationId="{07310BD8-6629-4CFE-A2FC-5DCA557596D8}"/>
          </ac:spMkLst>
        </pc:spChg>
        <pc:spChg chg="mod">
          <ac:chgData name="王 欣捷" userId="b965477fa0aef5e6" providerId="LiveId" clId="{F3643AB8-EE6D-4384-92CD-224638F31DC8}" dt="2021-03-31T09:27:22.914" v="750" actId="1076"/>
          <ac:spMkLst>
            <pc:docMk/>
            <pc:sldMk cId="0" sldId="858"/>
            <ac:spMk id="75803" creationId="{ABD1B06E-E119-4533-BB19-D025874EFE95}"/>
          </ac:spMkLst>
        </pc:spChg>
        <pc:spChg chg="mod">
          <ac:chgData name="王 欣捷" userId="b965477fa0aef5e6" providerId="LiveId" clId="{F3643AB8-EE6D-4384-92CD-224638F31DC8}" dt="2021-03-31T09:27:22.914" v="750" actId="1076"/>
          <ac:spMkLst>
            <pc:docMk/>
            <pc:sldMk cId="0" sldId="858"/>
            <ac:spMk id="75804" creationId="{5B941B9A-1414-4351-84C2-7C7DF86E7134}"/>
          </ac:spMkLst>
        </pc:spChg>
        <pc:spChg chg="mod">
          <ac:chgData name="王 欣捷" userId="b965477fa0aef5e6" providerId="LiveId" clId="{F3643AB8-EE6D-4384-92CD-224638F31DC8}" dt="2021-03-31T09:27:22.914" v="750" actId="1076"/>
          <ac:spMkLst>
            <pc:docMk/>
            <pc:sldMk cId="0" sldId="858"/>
            <ac:spMk id="75805" creationId="{49EA54DB-A349-463B-A295-B7C8AE398D64}"/>
          </ac:spMkLst>
        </pc:spChg>
        <pc:spChg chg="mod">
          <ac:chgData name="王 欣捷" userId="b965477fa0aef5e6" providerId="LiveId" clId="{F3643AB8-EE6D-4384-92CD-224638F31DC8}" dt="2021-03-31T09:27:22.914" v="750" actId="1076"/>
          <ac:spMkLst>
            <pc:docMk/>
            <pc:sldMk cId="0" sldId="858"/>
            <ac:spMk id="75806" creationId="{B87EE47B-9650-452E-8E23-C6C562141B3A}"/>
          </ac:spMkLst>
        </pc:spChg>
        <pc:spChg chg="mod">
          <ac:chgData name="王 欣捷" userId="b965477fa0aef5e6" providerId="LiveId" clId="{F3643AB8-EE6D-4384-92CD-224638F31DC8}" dt="2021-03-31T09:27:22.914" v="750" actId="1076"/>
          <ac:spMkLst>
            <pc:docMk/>
            <pc:sldMk cId="0" sldId="858"/>
            <ac:spMk id="75807" creationId="{C60E3FDB-6E89-4850-9C36-B5EE2514CD60}"/>
          </ac:spMkLst>
        </pc:spChg>
        <pc:spChg chg="mod">
          <ac:chgData name="王 欣捷" userId="b965477fa0aef5e6" providerId="LiveId" clId="{F3643AB8-EE6D-4384-92CD-224638F31DC8}" dt="2021-03-31T09:27:22.914" v="750" actId="1076"/>
          <ac:spMkLst>
            <pc:docMk/>
            <pc:sldMk cId="0" sldId="858"/>
            <ac:spMk id="75808" creationId="{7D595234-FD1F-460F-A076-AD1052629C88}"/>
          </ac:spMkLst>
        </pc:spChg>
        <pc:spChg chg="mod">
          <ac:chgData name="王 欣捷" userId="b965477fa0aef5e6" providerId="LiveId" clId="{F3643AB8-EE6D-4384-92CD-224638F31DC8}" dt="2021-03-31T09:28:57.453" v="765" actId="1076"/>
          <ac:spMkLst>
            <pc:docMk/>
            <pc:sldMk cId="0" sldId="858"/>
            <ac:spMk id="75809" creationId="{B0CE7868-738F-4E87-B9FB-43CD27576490}"/>
          </ac:spMkLst>
        </pc:spChg>
        <pc:spChg chg="mod">
          <ac:chgData name="王 欣捷" userId="b965477fa0aef5e6" providerId="LiveId" clId="{F3643AB8-EE6D-4384-92CD-224638F31DC8}" dt="2021-03-31T09:28:57.453" v="765" actId="1076"/>
          <ac:spMkLst>
            <pc:docMk/>
            <pc:sldMk cId="0" sldId="858"/>
            <ac:spMk id="75810" creationId="{BCBA238E-6C17-46B2-9FCD-A22A7D1A9E2A}"/>
          </ac:spMkLst>
        </pc:spChg>
        <pc:spChg chg="mod">
          <ac:chgData name="王 欣捷" userId="b965477fa0aef5e6" providerId="LiveId" clId="{F3643AB8-EE6D-4384-92CD-224638F31DC8}" dt="2021-03-31T09:28:57.453" v="765" actId="1076"/>
          <ac:spMkLst>
            <pc:docMk/>
            <pc:sldMk cId="0" sldId="858"/>
            <ac:spMk id="75811" creationId="{40E3A324-FF77-4FD5-ABC5-DBF457088EC9}"/>
          </ac:spMkLst>
        </pc:spChg>
        <pc:spChg chg="mod">
          <ac:chgData name="王 欣捷" userId="b965477fa0aef5e6" providerId="LiveId" clId="{F3643AB8-EE6D-4384-92CD-224638F31DC8}" dt="2021-03-31T09:28:57.453" v="765" actId="1076"/>
          <ac:spMkLst>
            <pc:docMk/>
            <pc:sldMk cId="0" sldId="858"/>
            <ac:spMk id="75812" creationId="{D8EB4622-D358-48C4-A5CA-2053577B4FF1}"/>
          </ac:spMkLst>
        </pc:spChg>
        <pc:spChg chg="mod">
          <ac:chgData name="王 欣捷" userId="b965477fa0aef5e6" providerId="LiveId" clId="{F3643AB8-EE6D-4384-92CD-224638F31DC8}" dt="2021-03-31T09:26:12.571" v="722" actId="1076"/>
          <ac:spMkLst>
            <pc:docMk/>
            <pc:sldMk cId="0" sldId="858"/>
            <ac:spMk id="502818" creationId="{6DC545A6-B858-4885-A63B-57EB98685768}"/>
          </ac:spMkLst>
        </pc:spChg>
        <pc:grpChg chg="mod">
          <ac:chgData name="王 欣捷" userId="b965477fa0aef5e6" providerId="LiveId" clId="{F3643AB8-EE6D-4384-92CD-224638F31DC8}" dt="2021-03-31T09:28:57.453" v="765" actId="1076"/>
          <ac:grpSpMkLst>
            <pc:docMk/>
            <pc:sldMk cId="0" sldId="858"/>
            <ac:grpSpMk id="75796" creationId="{0DB2E396-8A73-4438-B8A9-D91F45A80424}"/>
          </ac:grpSpMkLst>
        </pc:grpChg>
        <pc:grpChg chg="mod">
          <ac:chgData name="王 欣捷" userId="b965477fa0aef5e6" providerId="LiveId" clId="{F3643AB8-EE6D-4384-92CD-224638F31DC8}" dt="2021-03-31T09:27:22.914" v="750" actId="1076"/>
          <ac:grpSpMkLst>
            <pc:docMk/>
            <pc:sldMk cId="0" sldId="858"/>
            <ac:grpSpMk id="75800" creationId="{49582343-D414-43B7-9B4C-0E4303521123}"/>
          </ac:grpSpMkLst>
        </pc:grpChg>
      </pc:sldChg>
      <pc:sldChg chg="modSp mod chgLayout">
        <pc:chgData name="王 欣捷" userId="b965477fa0aef5e6" providerId="LiveId" clId="{F3643AB8-EE6D-4384-92CD-224638F31DC8}" dt="2021-03-31T09:51:28.583" v="920" actId="207"/>
        <pc:sldMkLst>
          <pc:docMk/>
          <pc:sldMk cId="0" sldId="859"/>
        </pc:sldMkLst>
        <pc:spChg chg="mod ord">
          <ac:chgData name="王 欣捷" userId="b965477fa0aef5e6" providerId="LiveId" clId="{F3643AB8-EE6D-4384-92CD-224638F31DC8}" dt="2021-03-31T09:19:27.978" v="651" actId="700"/>
          <ac:spMkLst>
            <pc:docMk/>
            <pc:sldMk cId="0" sldId="859"/>
            <ac:spMk id="76802" creationId="{C4C9B459-8DA7-4A6A-9EA9-A3415CDC2837}"/>
          </ac:spMkLst>
        </pc:spChg>
        <pc:spChg chg="mod ord">
          <ac:chgData name="王 欣捷" userId="b965477fa0aef5e6" providerId="LiveId" clId="{F3643AB8-EE6D-4384-92CD-224638F31DC8}" dt="2021-03-31T09:51:28.583" v="920" actId="207"/>
          <ac:spMkLst>
            <pc:docMk/>
            <pc:sldMk cId="0" sldId="859"/>
            <ac:spMk id="76803" creationId="{50061F18-83B4-4D1E-9C04-4D3EDC62EFEB}"/>
          </ac:spMkLst>
        </pc:spChg>
      </pc:sldChg>
      <pc:sldChg chg="modSp mod">
        <pc:chgData name="王 欣捷" userId="b965477fa0aef5e6" providerId="LiveId" clId="{F3643AB8-EE6D-4384-92CD-224638F31DC8}" dt="2021-03-31T12:24:06.337" v="1877" actId="208"/>
        <pc:sldMkLst>
          <pc:docMk/>
          <pc:sldMk cId="0" sldId="860"/>
        </pc:sldMkLst>
        <pc:spChg chg="mod">
          <ac:chgData name="王 欣捷" userId="b965477fa0aef5e6" providerId="LiveId" clId="{F3643AB8-EE6D-4384-92CD-224638F31DC8}" dt="2021-03-31T09:19:49.668" v="661" actId="207"/>
          <ac:spMkLst>
            <pc:docMk/>
            <pc:sldMk cId="0" sldId="860"/>
            <ac:spMk id="77827" creationId="{E8C9F0FD-0B5C-4332-8814-501A579DC141}"/>
          </ac:spMkLst>
        </pc:spChg>
        <pc:spChg chg="mod">
          <ac:chgData name="王 欣捷" userId="b965477fa0aef5e6" providerId="LiveId" clId="{F3643AB8-EE6D-4384-92CD-224638F31DC8}" dt="2021-03-31T12:24:06.337" v="1877" actId="208"/>
          <ac:spMkLst>
            <pc:docMk/>
            <pc:sldMk cId="0" sldId="860"/>
            <ac:spMk id="77828" creationId="{DF0BCC22-22C8-4335-AD1D-03C5C802EE33}"/>
          </ac:spMkLst>
        </pc:spChg>
      </pc:sldChg>
      <pc:sldChg chg="modSp mod chgLayout">
        <pc:chgData name="王 欣捷" userId="b965477fa0aef5e6" providerId="LiveId" clId="{F3643AB8-EE6D-4384-92CD-224638F31DC8}" dt="2021-03-31T09:52:37.619" v="931" actId="207"/>
        <pc:sldMkLst>
          <pc:docMk/>
          <pc:sldMk cId="0" sldId="861"/>
        </pc:sldMkLst>
        <pc:spChg chg="mod ord">
          <ac:chgData name="王 欣捷" userId="b965477fa0aef5e6" providerId="LiveId" clId="{F3643AB8-EE6D-4384-92CD-224638F31DC8}" dt="2021-03-31T09:19:55.259" v="662" actId="700"/>
          <ac:spMkLst>
            <pc:docMk/>
            <pc:sldMk cId="0" sldId="861"/>
            <ac:spMk id="78850" creationId="{30048FCB-E6BF-4E22-BCCB-D661DE985493}"/>
          </ac:spMkLst>
        </pc:spChg>
        <pc:spChg chg="mod ord">
          <ac:chgData name="王 欣捷" userId="b965477fa0aef5e6" providerId="LiveId" clId="{F3643AB8-EE6D-4384-92CD-224638F31DC8}" dt="2021-03-31T09:52:37.619" v="931" actId="207"/>
          <ac:spMkLst>
            <pc:docMk/>
            <pc:sldMk cId="0" sldId="861"/>
            <ac:spMk id="541699" creationId="{3A43A65B-3D75-43EC-884F-C6AC26E729C0}"/>
          </ac:spMkLst>
        </pc:spChg>
      </pc:sldChg>
      <pc:sldChg chg="modSp mod">
        <pc:chgData name="王 欣捷" userId="b965477fa0aef5e6" providerId="LiveId" clId="{F3643AB8-EE6D-4384-92CD-224638F31DC8}" dt="2021-03-31T09:53:19.555" v="936" actId="1076"/>
        <pc:sldMkLst>
          <pc:docMk/>
          <pc:sldMk cId="0" sldId="862"/>
        </pc:sldMkLst>
        <pc:spChg chg="mod">
          <ac:chgData name="王 欣捷" userId="b965477fa0aef5e6" providerId="LiveId" clId="{F3643AB8-EE6D-4384-92CD-224638F31DC8}" dt="2021-03-31T09:20:17.709" v="668" actId="207"/>
          <ac:spMkLst>
            <pc:docMk/>
            <pc:sldMk cId="0" sldId="862"/>
            <ac:spMk id="79875" creationId="{72717E27-7430-4A3A-97DC-ACE944594FCB}"/>
          </ac:spMkLst>
        </pc:spChg>
        <pc:spChg chg="mod">
          <ac:chgData name="王 欣捷" userId="b965477fa0aef5e6" providerId="LiveId" clId="{F3643AB8-EE6D-4384-92CD-224638F31DC8}" dt="2021-03-31T09:53:19.555" v="936" actId="1076"/>
          <ac:spMkLst>
            <pc:docMk/>
            <pc:sldMk cId="0" sldId="862"/>
            <ac:spMk id="79876" creationId="{A3CC6992-350E-462F-A1D9-68B78EC9C9FF}"/>
          </ac:spMkLst>
        </pc:spChg>
      </pc:sldChg>
      <pc:sldChg chg="modSp mod">
        <pc:chgData name="王 欣捷" userId="b965477fa0aef5e6" providerId="LiveId" clId="{F3643AB8-EE6D-4384-92CD-224638F31DC8}" dt="2021-03-31T09:20:21.791" v="669" actId="207"/>
        <pc:sldMkLst>
          <pc:docMk/>
          <pc:sldMk cId="0" sldId="863"/>
        </pc:sldMkLst>
        <pc:spChg chg="mod">
          <ac:chgData name="王 欣捷" userId="b965477fa0aef5e6" providerId="LiveId" clId="{F3643AB8-EE6D-4384-92CD-224638F31DC8}" dt="2021-03-31T09:20:21.791" v="669" actId="207"/>
          <ac:spMkLst>
            <pc:docMk/>
            <pc:sldMk cId="0" sldId="863"/>
            <ac:spMk id="80899" creationId="{0EBB264A-E059-4D6C-9783-27C160A68109}"/>
          </ac:spMkLst>
        </pc:spChg>
      </pc:sldChg>
      <pc:sldChg chg="addSp delSp modSp mod modClrScheme chgLayout">
        <pc:chgData name="王 欣捷" userId="b965477fa0aef5e6" providerId="LiveId" clId="{F3643AB8-EE6D-4384-92CD-224638F31DC8}" dt="2021-03-31T12:44:18.182" v="1908" actId="14100"/>
        <pc:sldMkLst>
          <pc:docMk/>
          <pc:sldMk cId="0" sldId="864"/>
        </pc:sldMkLst>
        <pc:spChg chg="add del mod">
          <ac:chgData name="王 欣捷" userId="b965477fa0aef5e6" providerId="LiveId" clId="{F3643AB8-EE6D-4384-92CD-224638F31DC8}" dt="2021-03-31T12:42:49.124" v="1885" actId="6264"/>
          <ac:spMkLst>
            <pc:docMk/>
            <pc:sldMk cId="0" sldId="864"/>
            <ac:spMk id="2" creationId="{41946032-A39A-4AF7-B3A2-40B92EA513F0}"/>
          </ac:spMkLst>
        </pc:spChg>
        <pc:spChg chg="mod ord">
          <ac:chgData name="王 欣捷" userId="b965477fa0aef5e6" providerId="LiveId" clId="{F3643AB8-EE6D-4384-92CD-224638F31DC8}" dt="2021-03-31T12:44:18.182" v="1908" actId="14100"/>
          <ac:spMkLst>
            <pc:docMk/>
            <pc:sldMk cId="0" sldId="864"/>
            <ac:spMk id="3" creationId="{C3FA64EB-8118-408D-87A1-E8182872ABE6}"/>
          </ac:spMkLst>
        </pc:spChg>
        <pc:spChg chg="add del mod">
          <ac:chgData name="王 欣捷" userId="b965477fa0aef5e6" providerId="LiveId" clId="{F3643AB8-EE6D-4384-92CD-224638F31DC8}" dt="2021-03-31T12:42:49.124" v="1885" actId="6264"/>
          <ac:spMkLst>
            <pc:docMk/>
            <pc:sldMk cId="0" sldId="864"/>
            <ac:spMk id="4" creationId="{F15FC82C-C4F6-4423-9C6B-FF138ACBFF70}"/>
          </ac:spMkLst>
        </pc:spChg>
        <pc:spChg chg="add del mod">
          <ac:chgData name="王 欣捷" userId="b965477fa0aef5e6" providerId="LiveId" clId="{F3643AB8-EE6D-4384-92CD-224638F31DC8}" dt="2021-03-31T12:42:49.861" v="1886" actId="6264"/>
          <ac:spMkLst>
            <pc:docMk/>
            <pc:sldMk cId="0" sldId="864"/>
            <ac:spMk id="5" creationId="{A3C52348-DE16-4ADD-8423-EA54628BB1AB}"/>
          </ac:spMkLst>
        </pc:spChg>
        <pc:spChg chg="add del mod">
          <ac:chgData name="王 欣捷" userId="b965477fa0aef5e6" providerId="LiveId" clId="{F3643AB8-EE6D-4384-92CD-224638F31DC8}" dt="2021-03-31T12:42:49.861" v="1886" actId="6264"/>
          <ac:spMkLst>
            <pc:docMk/>
            <pc:sldMk cId="0" sldId="864"/>
            <ac:spMk id="6" creationId="{13D4E900-527D-45B7-A0FB-0FCE94E53FC4}"/>
          </ac:spMkLst>
        </pc:spChg>
        <pc:spChg chg="mod ord">
          <ac:chgData name="王 欣捷" userId="b965477fa0aef5e6" providerId="LiveId" clId="{F3643AB8-EE6D-4384-92CD-224638F31DC8}" dt="2021-03-31T12:42:49.861" v="1886" actId="6264"/>
          <ac:spMkLst>
            <pc:docMk/>
            <pc:sldMk cId="0" sldId="864"/>
            <ac:spMk id="81922" creationId="{2435AAA8-898D-4DA5-93E0-41171B6E81F4}"/>
          </ac:spMkLst>
        </pc:spChg>
      </pc:sldChg>
      <pc:sldChg chg="addSp delSp modSp mod modClrScheme chgLayout">
        <pc:chgData name="王 欣捷" userId="b965477fa0aef5e6" providerId="LiveId" clId="{F3643AB8-EE6D-4384-92CD-224638F31DC8}" dt="2021-03-31T11:57:10.457" v="1740"/>
        <pc:sldMkLst>
          <pc:docMk/>
          <pc:sldMk cId="0" sldId="865"/>
        </pc:sldMkLst>
        <pc:spChg chg="add mod">
          <ac:chgData name="王 欣捷" userId="b965477fa0aef5e6" providerId="LiveId" clId="{F3643AB8-EE6D-4384-92CD-224638F31DC8}" dt="2021-03-31T11:57:10.457" v="1740"/>
          <ac:spMkLst>
            <pc:docMk/>
            <pc:sldMk cId="0" sldId="865"/>
            <ac:spMk id="5" creationId="{E6320A25-C03B-4565-8BA9-A84D7F5EB31E}"/>
          </ac:spMkLst>
        </pc:spChg>
        <pc:spChg chg="mod ord">
          <ac:chgData name="王 欣捷" userId="b965477fa0aef5e6" providerId="LiveId" clId="{F3643AB8-EE6D-4384-92CD-224638F31DC8}" dt="2021-03-31T09:20:32.604" v="673" actId="700"/>
          <ac:spMkLst>
            <pc:docMk/>
            <pc:sldMk cId="0" sldId="865"/>
            <ac:spMk id="82946" creationId="{3A3091C4-52CD-4A8F-9054-E212AB4C4A76}"/>
          </ac:spMkLst>
        </pc:spChg>
        <pc:spChg chg="mod ord">
          <ac:chgData name="王 欣捷" userId="b965477fa0aef5e6" providerId="LiveId" clId="{F3643AB8-EE6D-4384-92CD-224638F31DC8}" dt="2021-03-31T09:20:32.604" v="673" actId="700"/>
          <ac:spMkLst>
            <pc:docMk/>
            <pc:sldMk cId="0" sldId="865"/>
            <ac:spMk id="82947" creationId="{270A45FF-BE5B-4560-A8F1-63755C19D74E}"/>
          </ac:spMkLst>
        </pc:spChg>
        <pc:spChg chg="del">
          <ac:chgData name="王 欣捷" userId="b965477fa0aef5e6" providerId="LiveId" clId="{F3643AB8-EE6D-4384-92CD-224638F31DC8}" dt="2021-03-31T11:57:10.232" v="1739" actId="478"/>
          <ac:spMkLst>
            <pc:docMk/>
            <pc:sldMk cId="0" sldId="865"/>
            <ac:spMk id="82948" creationId="{F19A6342-C7AC-492B-A954-E6DC98B3891B}"/>
          </ac:spMkLst>
        </pc:spChg>
      </pc:sldChg>
      <pc:sldChg chg="addSp delSp modSp mod modClrScheme chgLayout">
        <pc:chgData name="王 欣捷" userId="b965477fa0aef5e6" providerId="LiveId" clId="{F3643AB8-EE6D-4384-92CD-224638F31DC8}" dt="2021-03-31T11:57:06.589" v="1738" actId="1076"/>
        <pc:sldMkLst>
          <pc:docMk/>
          <pc:sldMk cId="0" sldId="866"/>
        </pc:sldMkLst>
        <pc:spChg chg="add mod">
          <ac:chgData name="王 欣捷" userId="b965477fa0aef5e6" providerId="LiveId" clId="{F3643AB8-EE6D-4384-92CD-224638F31DC8}" dt="2021-03-31T11:57:06.589" v="1738" actId="1076"/>
          <ac:spMkLst>
            <pc:docMk/>
            <pc:sldMk cId="0" sldId="866"/>
            <ac:spMk id="5" creationId="{9CA97848-557C-4B7E-AF57-9FE499C96CB5}"/>
          </ac:spMkLst>
        </pc:spChg>
        <pc:spChg chg="mod ord">
          <ac:chgData name="王 欣捷" userId="b965477fa0aef5e6" providerId="LiveId" clId="{F3643AB8-EE6D-4384-92CD-224638F31DC8}" dt="2021-03-31T09:20:36.365" v="674" actId="700"/>
          <ac:spMkLst>
            <pc:docMk/>
            <pc:sldMk cId="0" sldId="866"/>
            <ac:spMk id="83970" creationId="{2EF0782E-7B6F-4696-80CE-58398474A10A}"/>
          </ac:spMkLst>
        </pc:spChg>
        <pc:spChg chg="mod ord">
          <ac:chgData name="王 欣捷" userId="b965477fa0aef5e6" providerId="LiveId" clId="{F3643AB8-EE6D-4384-92CD-224638F31DC8}" dt="2021-03-31T09:20:36.409" v="675" actId="27636"/>
          <ac:spMkLst>
            <pc:docMk/>
            <pc:sldMk cId="0" sldId="866"/>
            <ac:spMk id="83971" creationId="{498622B4-1B45-4BEB-82AD-C9EB965A7786}"/>
          </ac:spMkLst>
        </pc:spChg>
        <pc:spChg chg="del">
          <ac:chgData name="王 欣捷" userId="b965477fa0aef5e6" providerId="LiveId" clId="{F3643AB8-EE6D-4384-92CD-224638F31DC8}" dt="2021-03-31T11:57:04.130" v="1737" actId="478"/>
          <ac:spMkLst>
            <pc:docMk/>
            <pc:sldMk cId="0" sldId="866"/>
            <ac:spMk id="83972" creationId="{C250E8FF-73F9-4E3C-BDD7-8D9434C098ED}"/>
          </ac:spMkLst>
        </pc:spChg>
      </pc:sldChg>
      <pc:sldChg chg="addSp delSp modSp mod modClrScheme modAnim chgLayout">
        <pc:chgData name="王 欣捷" userId="b965477fa0aef5e6" providerId="LiveId" clId="{F3643AB8-EE6D-4384-92CD-224638F31DC8}" dt="2021-03-31T13:23:21.478" v="2553" actId="1076"/>
        <pc:sldMkLst>
          <pc:docMk/>
          <pc:sldMk cId="0" sldId="867"/>
        </pc:sldMkLst>
        <pc:spChg chg="add mod ord">
          <ac:chgData name="王 欣捷" userId="b965477fa0aef5e6" providerId="LiveId" clId="{F3643AB8-EE6D-4384-92CD-224638F31DC8}" dt="2021-03-31T09:20:51.266" v="677"/>
          <ac:spMkLst>
            <pc:docMk/>
            <pc:sldMk cId="0" sldId="867"/>
            <ac:spMk id="2" creationId="{FCFCF4CC-CD90-402C-8F88-C70A2AF274F3}"/>
          </ac:spMkLst>
        </pc:spChg>
        <pc:spChg chg="add mod">
          <ac:chgData name="王 欣捷" userId="b965477fa0aef5e6" providerId="LiveId" clId="{F3643AB8-EE6D-4384-92CD-224638F31DC8}" dt="2021-03-31T13:23:21.478" v="2553" actId="1076"/>
          <ac:spMkLst>
            <pc:docMk/>
            <pc:sldMk cId="0" sldId="867"/>
            <ac:spMk id="71" creationId="{8A4C116B-71AC-4069-A814-C3EB98F8CFCB}"/>
          </ac:spMkLst>
        </pc:spChg>
        <pc:spChg chg="del mod ord">
          <ac:chgData name="王 欣捷" userId="b965477fa0aef5e6" providerId="LiveId" clId="{F3643AB8-EE6D-4384-92CD-224638F31DC8}" dt="2021-03-31T09:20:46.726" v="676" actId="700"/>
          <ac:spMkLst>
            <pc:docMk/>
            <pc:sldMk cId="0" sldId="867"/>
            <ac:spMk id="84994" creationId="{F458B8C7-8269-47BD-A281-E782A45F76A1}"/>
          </ac:spMkLst>
        </pc:spChg>
        <pc:spChg chg="del">
          <ac:chgData name="王 欣捷" userId="b965477fa0aef5e6" providerId="LiveId" clId="{F3643AB8-EE6D-4384-92CD-224638F31DC8}" dt="2021-03-31T09:20:46.726" v="676" actId="700"/>
          <ac:spMkLst>
            <pc:docMk/>
            <pc:sldMk cId="0" sldId="867"/>
            <ac:spMk id="84995" creationId="{A12D61EC-AE83-47B4-8DF9-61A0E01DDFF1}"/>
          </ac:spMkLst>
        </pc:spChg>
        <pc:spChg chg="mod">
          <ac:chgData name="王 欣捷" userId="b965477fa0aef5e6" providerId="LiveId" clId="{F3643AB8-EE6D-4384-92CD-224638F31DC8}" dt="2021-03-31T09:53:33.007" v="937" actId="14100"/>
          <ac:spMkLst>
            <pc:docMk/>
            <pc:sldMk cId="0" sldId="867"/>
            <ac:spMk id="84997" creationId="{61515ED3-DDD0-472A-8E15-2A772364D3AC}"/>
          </ac:spMkLst>
        </pc:spChg>
        <pc:spChg chg="mod">
          <ac:chgData name="王 欣捷" userId="b965477fa0aef5e6" providerId="LiveId" clId="{F3643AB8-EE6D-4384-92CD-224638F31DC8}" dt="2021-03-31T09:53:33.007" v="937" actId="14100"/>
          <ac:spMkLst>
            <pc:docMk/>
            <pc:sldMk cId="0" sldId="867"/>
            <ac:spMk id="84998" creationId="{28403C48-7720-4946-8E3D-1B047C959DCB}"/>
          </ac:spMkLst>
        </pc:spChg>
        <pc:spChg chg="mod">
          <ac:chgData name="王 欣捷" userId="b965477fa0aef5e6" providerId="LiveId" clId="{F3643AB8-EE6D-4384-92CD-224638F31DC8}" dt="2021-03-31T09:53:33.007" v="937" actId="14100"/>
          <ac:spMkLst>
            <pc:docMk/>
            <pc:sldMk cId="0" sldId="867"/>
            <ac:spMk id="84999" creationId="{CADBBF99-698E-44CE-B9F6-3B637F81F04C}"/>
          </ac:spMkLst>
        </pc:spChg>
        <pc:spChg chg="mod">
          <ac:chgData name="王 欣捷" userId="b965477fa0aef5e6" providerId="LiveId" clId="{F3643AB8-EE6D-4384-92CD-224638F31DC8}" dt="2021-03-31T09:53:33.007" v="937" actId="14100"/>
          <ac:spMkLst>
            <pc:docMk/>
            <pc:sldMk cId="0" sldId="867"/>
            <ac:spMk id="85000" creationId="{D9B65AF6-B7A3-48CB-9A6B-CEEF682AD187}"/>
          </ac:spMkLst>
        </pc:spChg>
        <pc:spChg chg="mod">
          <ac:chgData name="王 欣捷" userId="b965477fa0aef5e6" providerId="LiveId" clId="{F3643AB8-EE6D-4384-92CD-224638F31DC8}" dt="2021-03-31T09:53:33.007" v="937" actId="14100"/>
          <ac:spMkLst>
            <pc:docMk/>
            <pc:sldMk cId="0" sldId="867"/>
            <ac:spMk id="85001" creationId="{94B8F4CF-A648-4116-8939-6EAD9BA85C3A}"/>
          </ac:spMkLst>
        </pc:spChg>
        <pc:spChg chg="mod">
          <ac:chgData name="王 欣捷" userId="b965477fa0aef5e6" providerId="LiveId" clId="{F3643AB8-EE6D-4384-92CD-224638F31DC8}" dt="2021-03-31T09:53:33.007" v="937" actId="14100"/>
          <ac:spMkLst>
            <pc:docMk/>
            <pc:sldMk cId="0" sldId="867"/>
            <ac:spMk id="85002" creationId="{42BF71D7-9C6A-424F-9CD1-DEA269D95C7E}"/>
          </ac:spMkLst>
        </pc:spChg>
        <pc:spChg chg="mod">
          <ac:chgData name="王 欣捷" userId="b965477fa0aef5e6" providerId="LiveId" clId="{F3643AB8-EE6D-4384-92CD-224638F31DC8}" dt="2021-03-31T09:53:33.007" v="937" actId="14100"/>
          <ac:spMkLst>
            <pc:docMk/>
            <pc:sldMk cId="0" sldId="867"/>
            <ac:spMk id="85003" creationId="{EB56E388-B075-4DEA-9CA0-BB46C3AE822E}"/>
          </ac:spMkLst>
        </pc:spChg>
        <pc:spChg chg="mod">
          <ac:chgData name="王 欣捷" userId="b965477fa0aef5e6" providerId="LiveId" clId="{F3643AB8-EE6D-4384-92CD-224638F31DC8}" dt="2021-03-31T09:53:33.007" v="937" actId="14100"/>
          <ac:spMkLst>
            <pc:docMk/>
            <pc:sldMk cId="0" sldId="867"/>
            <ac:spMk id="85004" creationId="{5B222744-BD84-4FFE-87E8-5FBB951962B0}"/>
          </ac:spMkLst>
        </pc:spChg>
        <pc:spChg chg="mod">
          <ac:chgData name="王 欣捷" userId="b965477fa0aef5e6" providerId="LiveId" clId="{F3643AB8-EE6D-4384-92CD-224638F31DC8}" dt="2021-03-31T09:53:33.007" v="937" actId="14100"/>
          <ac:spMkLst>
            <pc:docMk/>
            <pc:sldMk cId="0" sldId="867"/>
            <ac:spMk id="85005" creationId="{6E919321-7056-4A4B-9B2A-8E72E23CD4F8}"/>
          </ac:spMkLst>
        </pc:spChg>
        <pc:spChg chg="mod">
          <ac:chgData name="王 欣捷" userId="b965477fa0aef5e6" providerId="LiveId" clId="{F3643AB8-EE6D-4384-92CD-224638F31DC8}" dt="2021-03-31T09:53:33.007" v="937" actId="14100"/>
          <ac:spMkLst>
            <pc:docMk/>
            <pc:sldMk cId="0" sldId="867"/>
            <ac:spMk id="85006" creationId="{F2514D2B-DBDF-4343-8D88-B66B99EBB8E3}"/>
          </ac:spMkLst>
        </pc:spChg>
        <pc:spChg chg="mod">
          <ac:chgData name="王 欣捷" userId="b965477fa0aef5e6" providerId="LiveId" clId="{F3643AB8-EE6D-4384-92CD-224638F31DC8}" dt="2021-03-31T09:53:33.007" v="937" actId="14100"/>
          <ac:spMkLst>
            <pc:docMk/>
            <pc:sldMk cId="0" sldId="867"/>
            <ac:spMk id="85007" creationId="{6266E5B0-EF86-4BFB-920F-E0C81F2795ED}"/>
          </ac:spMkLst>
        </pc:spChg>
        <pc:spChg chg="mod">
          <ac:chgData name="王 欣捷" userId="b965477fa0aef5e6" providerId="LiveId" clId="{F3643AB8-EE6D-4384-92CD-224638F31DC8}" dt="2021-03-31T09:53:33.007" v="937" actId="14100"/>
          <ac:spMkLst>
            <pc:docMk/>
            <pc:sldMk cId="0" sldId="867"/>
            <ac:spMk id="85008" creationId="{F85FAF4F-34BA-40A2-975F-DBB8CEBFCE4D}"/>
          </ac:spMkLst>
        </pc:spChg>
        <pc:spChg chg="mod">
          <ac:chgData name="王 欣捷" userId="b965477fa0aef5e6" providerId="LiveId" clId="{F3643AB8-EE6D-4384-92CD-224638F31DC8}" dt="2021-03-31T09:53:33.007" v="937" actId="14100"/>
          <ac:spMkLst>
            <pc:docMk/>
            <pc:sldMk cId="0" sldId="867"/>
            <ac:spMk id="85009" creationId="{B9355EFD-CDA3-494D-99BC-FBB5ABAC585F}"/>
          </ac:spMkLst>
        </pc:spChg>
        <pc:spChg chg="mod">
          <ac:chgData name="王 欣捷" userId="b965477fa0aef5e6" providerId="LiveId" clId="{F3643AB8-EE6D-4384-92CD-224638F31DC8}" dt="2021-03-31T09:53:33.007" v="937" actId="14100"/>
          <ac:spMkLst>
            <pc:docMk/>
            <pc:sldMk cId="0" sldId="867"/>
            <ac:spMk id="85010" creationId="{8DD010B0-63E5-423F-8435-3AE182CDC386}"/>
          </ac:spMkLst>
        </pc:spChg>
        <pc:spChg chg="mod">
          <ac:chgData name="王 欣捷" userId="b965477fa0aef5e6" providerId="LiveId" clId="{F3643AB8-EE6D-4384-92CD-224638F31DC8}" dt="2021-03-31T09:53:33.007" v="937" actId="14100"/>
          <ac:spMkLst>
            <pc:docMk/>
            <pc:sldMk cId="0" sldId="867"/>
            <ac:spMk id="85011" creationId="{B228579B-99E9-4695-8E34-BFFD10B8039D}"/>
          </ac:spMkLst>
        </pc:spChg>
        <pc:spChg chg="mod">
          <ac:chgData name="王 欣捷" userId="b965477fa0aef5e6" providerId="LiveId" clId="{F3643AB8-EE6D-4384-92CD-224638F31DC8}" dt="2021-03-31T09:53:33.007" v="937" actId="14100"/>
          <ac:spMkLst>
            <pc:docMk/>
            <pc:sldMk cId="0" sldId="867"/>
            <ac:spMk id="85012" creationId="{9B535F03-378F-477D-919B-0A09804D0E34}"/>
          </ac:spMkLst>
        </pc:spChg>
        <pc:spChg chg="mod">
          <ac:chgData name="王 欣捷" userId="b965477fa0aef5e6" providerId="LiveId" clId="{F3643AB8-EE6D-4384-92CD-224638F31DC8}" dt="2021-03-31T09:53:33.007" v="937" actId="14100"/>
          <ac:spMkLst>
            <pc:docMk/>
            <pc:sldMk cId="0" sldId="867"/>
            <ac:spMk id="85013" creationId="{0BD524CD-483B-4198-833B-D1A5396AF3E2}"/>
          </ac:spMkLst>
        </pc:spChg>
        <pc:spChg chg="mod">
          <ac:chgData name="王 欣捷" userId="b965477fa0aef5e6" providerId="LiveId" clId="{F3643AB8-EE6D-4384-92CD-224638F31DC8}" dt="2021-03-31T09:53:33.007" v="937" actId="14100"/>
          <ac:spMkLst>
            <pc:docMk/>
            <pc:sldMk cId="0" sldId="867"/>
            <ac:spMk id="85014" creationId="{04858F05-D815-4E38-8C41-D8AA9B0758B6}"/>
          </ac:spMkLst>
        </pc:spChg>
        <pc:spChg chg="mod">
          <ac:chgData name="王 欣捷" userId="b965477fa0aef5e6" providerId="LiveId" clId="{F3643AB8-EE6D-4384-92CD-224638F31DC8}" dt="2021-03-31T09:53:33.007" v="937" actId="14100"/>
          <ac:spMkLst>
            <pc:docMk/>
            <pc:sldMk cId="0" sldId="867"/>
            <ac:spMk id="85015" creationId="{5E523E1C-B2CC-4E86-AAF6-22E28449FAEA}"/>
          </ac:spMkLst>
        </pc:spChg>
        <pc:spChg chg="mod">
          <ac:chgData name="王 欣捷" userId="b965477fa0aef5e6" providerId="LiveId" clId="{F3643AB8-EE6D-4384-92CD-224638F31DC8}" dt="2021-03-31T09:53:33.007" v="937" actId="14100"/>
          <ac:spMkLst>
            <pc:docMk/>
            <pc:sldMk cId="0" sldId="867"/>
            <ac:spMk id="85016" creationId="{81B75AA4-BD1B-4C18-9867-808F9E905254}"/>
          </ac:spMkLst>
        </pc:spChg>
        <pc:spChg chg="mod">
          <ac:chgData name="王 欣捷" userId="b965477fa0aef5e6" providerId="LiveId" clId="{F3643AB8-EE6D-4384-92CD-224638F31DC8}" dt="2021-03-31T09:53:33.007" v="937" actId="14100"/>
          <ac:spMkLst>
            <pc:docMk/>
            <pc:sldMk cId="0" sldId="867"/>
            <ac:spMk id="85017" creationId="{F4EB30A5-9CEC-40B2-9B8A-2F87E9B244C2}"/>
          </ac:spMkLst>
        </pc:spChg>
        <pc:spChg chg="mod">
          <ac:chgData name="王 欣捷" userId="b965477fa0aef5e6" providerId="LiveId" clId="{F3643AB8-EE6D-4384-92CD-224638F31DC8}" dt="2021-03-31T09:53:33.007" v="937" actId="14100"/>
          <ac:spMkLst>
            <pc:docMk/>
            <pc:sldMk cId="0" sldId="867"/>
            <ac:spMk id="85018" creationId="{F9E73613-BEF4-4684-824F-AE6F92756084}"/>
          </ac:spMkLst>
        </pc:spChg>
        <pc:spChg chg="mod">
          <ac:chgData name="王 欣捷" userId="b965477fa0aef5e6" providerId="LiveId" clId="{F3643AB8-EE6D-4384-92CD-224638F31DC8}" dt="2021-03-31T09:53:33.007" v="937" actId="14100"/>
          <ac:spMkLst>
            <pc:docMk/>
            <pc:sldMk cId="0" sldId="867"/>
            <ac:spMk id="85019" creationId="{28A3E89B-7F0F-48A8-9499-6DF5B10D2AC7}"/>
          </ac:spMkLst>
        </pc:spChg>
        <pc:spChg chg="mod">
          <ac:chgData name="王 欣捷" userId="b965477fa0aef5e6" providerId="LiveId" clId="{F3643AB8-EE6D-4384-92CD-224638F31DC8}" dt="2021-03-31T09:53:33.007" v="937" actId="14100"/>
          <ac:spMkLst>
            <pc:docMk/>
            <pc:sldMk cId="0" sldId="867"/>
            <ac:spMk id="85020" creationId="{C4C27EC3-31CC-40EC-AD92-CE953F2485F8}"/>
          </ac:spMkLst>
        </pc:spChg>
        <pc:spChg chg="mod">
          <ac:chgData name="王 欣捷" userId="b965477fa0aef5e6" providerId="LiveId" clId="{F3643AB8-EE6D-4384-92CD-224638F31DC8}" dt="2021-03-31T09:53:33.007" v="937" actId="14100"/>
          <ac:spMkLst>
            <pc:docMk/>
            <pc:sldMk cId="0" sldId="867"/>
            <ac:spMk id="85021" creationId="{18AA3DE6-2BC2-4596-8A03-A02F08A9E12C}"/>
          </ac:spMkLst>
        </pc:spChg>
        <pc:spChg chg="mod">
          <ac:chgData name="王 欣捷" userId="b965477fa0aef5e6" providerId="LiveId" clId="{F3643AB8-EE6D-4384-92CD-224638F31DC8}" dt="2021-03-31T09:53:33.007" v="937" actId="14100"/>
          <ac:spMkLst>
            <pc:docMk/>
            <pc:sldMk cId="0" sldId="867"/>
            <ac:spMk id="85022" creationId="{C8D07319-31AC-442D-ADD6-FE74F87935D0}"/>
          </ac:spMkLst>
        </pc:spChg>
        <pc:spChg chg="mod">
          <ac:chgData name="王 欣捷" userId="b965477fa0aef5e6" providerId="LiveId" clId="{F3643AB8-EE6D-4384-92CD-224638F31DC8}" dt="2021-03-31T09:53:33.007" v="937" actId="14100"/>
          <ac:spMkLst>
            <pc:docMk/>
            <pc:sldMk cId="0" sldId="867"/>
            <ac:spMk id="85023" creationId="{B21D093D-68F1-435E-BEE7-0E736614563B}"/>
          </ac:spMkLst>
        </pc:spChg>
        <pc:spChg chg="mod">
          <ac:chgData name="王 欣捷" userId="b965477fa0aef5e6" providerId="LiveId" clId="{F3643AB8-EE6D-4384-92CD-224638F31DC8}" dt="2021-03-31T09:53:33.007" v="937" actId="14100"/>
          <ac:spMkLst>
            <pc:docMk/>
            <pc:sldMk cId="0" sldId="867"/>
            <ac:spMk id="85024" creationId="{EDDD5CEB-5334-48E1-94AE-CADEED56F46C}"/>
          </ac:spMkLst>
        </pc:spChg>
        <pc:spChg chg="mod">
          <ac:chgData name="王 欣捷" userId="b965477fa0aef5e6" providerId="LiveId" clId="{F3643AB8-EE6D-4384-92CD-224638F31DC8}" dt="2021-03-31T09:53:33.007" v="937" actId="14100"/>
          <ac:spMkLst>
            <pc:docMk/>
            <pc:sldMk cId="0" sldId="867"/>
            <ac:spMk id="85025" creationId="{0747C7CD-738C-4662-B4C4-731DCEA9A79C}"/>
          </ac:spMkLst>
        </pc:spChg>
        <pc:spChg chg="mod">
          <ac:chgData name="王 欣捷" userId="b965477fa0aef5e6" providerId="LiveId" clId="{F3643AB8-EE6D-4384-92CD-224638F31DC8}" dt="2021-03-31T09:53:33.007" v="937" actId="14100"/>
          <ac:spMkLst>
            <pc:docMk/>
            <pc:sldMk cId="0" sldId="867"/>
            <ac:spMk id="85026" creationId="{A92E972E-016E-44E4-980D-18CB5A3CB0BE}"/>
          </ac:spMkLst>
        </pc:spChg>
        <pc:spChg chg="mod">
          <ac:chgData name="王 欣捷" userId="b965477fa0aef5e6" providerId="LiveId" clId="{F3643AB8-EE6D-4384-92CD-224638F31DC8}" dt="2021-03-31T09:53:33.007" v="937" actId="14100"/>
          <ac:spMkLst>
            <pc:docMk/>
            <pc:sldMk cId="0" sldId="867"/>
            <ac:spMk id="85027" creationId="{95E304FE-6B8F-4055-916E-F22EEB894657}"/>
          </ac:spMkLst>
        </pc:spChg>
        <pc:spChg chg="mod">
          <ac:chgData name="王 欣捷" userId="b965477fa0aef5e6" providerId="LiveId" clId="{F3643AB8-EE6D-4384-92CD-224638F31DC8}" dt="2021-03-31T09:53:33.007" v="937" actId="14100"/>
          <ac:spMkLst>
            <pc:docMk/>
            <pc:sldMk cId="0" sldId="867"/>
            <ac:spMk id="85028" creationId="{DD06B28B-270B-4ADD-B670-6FA73A1FC8D2}"/>
          </ac:spMkLst>
        </pc:spChg>
        <pc:spChg chg="mod">
          <ac:chgData name="王 欣捷" userId="b965477fa0aef5e6" providerId="LiveId" clId="{F3643AB8-EE6D-4384-92CD-224638F31DC8}" dt="2021-03-31T09:53:33.007" v="937" actId="14100"/>
          <ac:spMkLst>
            <pc:docMk/>
            <pc:sldMk cId="0" sldId="867"/>
            <ac:spMk id="85029" creationId="{C55FA25B-8268-4FF6-9A86-BF22A9F305EB}"/>
          </ac:spMkLst>
        </pc:spChg>
        <pc:spChg chg="mod">
          <ac:chgData name="王 欣捷" userId="b965477fa0aef5e6" providerId="LiveId" clId="{F3643AB8-EE6D-4384-92CD-224638F31DC8}" dt="2021-03-31T09:53:33.007" v="937" actId="14100"/>
          <ac:spMkLst>
            <pc:docMk/>
            <pc:sldMk cId="0" sldId="867"/>
            <ac:spMk id="85030" creationId="{A4B9D374-513E-430A-9FD2-1EE43593B36C}"/>
          </ac:spMkLst>
        </pc:spChg>
        <pc:spChg chg="mod">
          <ac:chgData name="王 欣捷" userId="b965477fa0aef5e6" providerId="LiveId" clId="{F3643AB8-EE6D-4384-92CD-224638F31DC8}" dt="2021-03-31T09:53:33.007" v="937" actId="14100"/>
          <ac:spMkLst>
            <pc:docMk/>
            <pc:sldMk cId="0" sldId="867"/>
            <ac:spMk id="85031" creationId="{59D41E61-F852-4416-A910-920360FC7B67}"/>
          </ac:spMkLst>
        </pc:spChg>
        <pc:spChg chg="mod">
          <ac:chgData name="王 欣捷" userId="b965477fa0aef5e6" providerId="LiveId" clId="{F3643AB8-EE6D-4384-92CD-224638F31DC8}" dt="2021-03-31T09:53:33.007" v="937" actId="14100"/>
          <ac:spMkLst>
            <pc:docMk/>
            <pc:sldMk cId="0" sldId="867"/>
            <ac:spMk id="85032" creationId="{D1620288-079A-4D97-A7DE-889B819D1107}"/>
          </ac:spMkLst>
        </pc:spChg>
        <pc:spChg chg="mod">
          <ac:chgData name="王 欣捷" userId="b965477fa0aef5e6" providerId="LiveId" clId="{F3643AB8-EE6D-4384-92CD-224638F31DC8}" dt="2021-03-31T09:53:33.007" v="937" actId="14100"/>
          <ac:spMkLst>
            <pc:docMk/>
            <pc:sldMk cId="0" sldId="867"/>
            <ac:spMk id="85033" creationId="{01709847-CC1C-42EF-81D1-815B2917D21E}"/>
          </ac:spMkLst>
        </pc:spChg>
        <pc:spChg chg="mod">
          <ac:chgData name="王 欣捷" userId="b965477fa0aef5e6" providerId="LiveId" clId="{F3643AB8-EE6D-4384-92CD-224638F31DC8}" dt="2021-03-31T09:53:33.007" v="937" actId="14100"/>
          <ac:spMkLst>
            <pc:docMk/>
            <pc:sldMk cId="0" sldId="867"/>
            <ac:spMk id="85034" creationId="{05BB981E-4679-42C9-8945-57020A92C000}"/>
          </ac:spMkLst>
        </pc:spChg>
        <pc:spChg chg="mod">
          <ac:chgData name="王 欣捷" userId="b965477fa0aef5e6" providerId="LiveId" clId="{F3643AB8-EE6D-4384-92CD-224638F31DC8}" dt="2021-03-31T09:53:33.007" v="937" actId="14100"/>
          <ac:spMkLst>
            <pc:docMk/>
            <pc:sldMk cId="0" sldId="867"/>
            <ac:spMk id="85035" creationId="{D2DB7AA1-8D02-4DD1-B186-7A8B49A2448E}"/>
          </ac:spMkLst>
        </pc:spChg>
        <pc:spChg chg="mod">
          <ac:chgData name="王 欣捷" userId="b965477fa0aef5e6" providerId="LiveId" clId="{F3643AB8-EE6D-4384-92CD-224638F31DC8}" dt="2021-03-31T09:53:33.007" v="937" actId="14100"/>
          <ac:spMkLst>
            <pc:docMk/>
            <pc:sldMk cId="0" sldId="867"/>
            <ac:spMk id="85036" creationId="{7809EDAC-E5DF-4933-91C0-C997E8AD55E2}"/>
          </ac:spMkLst>
        </pc:spChg>
        <pc:spChg chg="mod">
          <ac:chgData name="王 欣捷" userId="b965477fa0aef5e6" providerId="LiveId" clId="{F3643AB8-EE6D-4384-92CD-224638F31DC8}" dt="2021-03-31T09:53:33.007" v="937" actId="14100"/>
          <ac:spMkLst>
            <pc:docMk/>
            <pc:sldMk cId="0" sldId="867"/>
            <ac:spMk id="85037" creationId="{580EEE10-714F-4258-BFEF-FCDC79E50B9E}"/>
          </ac:spMkLst>
        </pc:spChg>
        <pc:spChg chg="mod">
          <ac:chgData name="王 欣捷" userId="b965477fa0aef5e6" providerId="LiveId" clId="{F3643AB8-EE6D-4384-92CD-224638F31DC8}" dt="2021-03-31T09:53:33.007" v="937" actId="14100"/>
          <ac:spMkLst>
            <pc:docMk/>
            <pc:sldMk cId="0" sldId="867"/>
            <ac:spMk id="85038" creationId="{BA5C10FE-0032-47F1-B2EF-0EA6C38634E1}"/>
          </ac:spMkLst>
        </pc:spChg>
        <pc:spChg chg="mod">
          <ac:chgData name="王 欣捷" userId="b965477fa0aef5e6" providerId="LiveId" clId="{F3643AB8-EE6D-4384-92CD-224638F31DC8}" dt="2021-03-31T09:53:33.007" v="937" actId="14100"/>
          <ac:spMkLst>
            <pc:docMk/>
            <pc:sldMk cId="0" sldId="867"/>
            <ac:spMk id="85039" creationId="{B5DA39A1-49DE-4F44-9FB3-BCBBFA95334C}"/>
          </ac:spMkLst>
        </pc:spChg>
        <pc:spChg chg="mod">
          <ac:chgData name="王 欣捷" userId="b965477fa0aef5e6" providerId="LiveId" clId="{F3643AB8-EE6D-4384-92CD-224638F31DC8}" dt="2021-03-31T09:53:33.007" v="937" actId="14100"/>
          <ac:spMkLst>
            <pc:docMk/>
            <pc:sldMk cId="0" sldId="867"/>
            <ac:spMk id="85040" creationId="{3E7D89D8-DA73-459F-9184-DDC766C2AFC4}"/>
          </ac:spMkLst>
        </pc:spChg>
        <pc:spChg chg="mod">
          <ac:chgData name="王 欣捷" userId="b965477fa0aef5e6" providerId="LiveId" clId="{F3643AB8-EE6D-4384-92CD-224638F31DC8}" dt="2021-03-31T09:53:33.007" v="937" actId="14100"/>
          <ac:spMkLst>
            <pc:docMk/>
            <pc:sldMk cId="0" sldId="867"/>
            <ac:spMk id="85041" creationId="{455EC692-DD61-4DD0-BEF5-80478C5F51E8}"/>
          </ac:spMkLst>
        </pc:spChg>
        <pc:spChg chg="mod">
          <ac:chgData name="王 欣捷" userId="b965477fa0aef5e6" providerId="LiveId" clId="{F3643AB8-EE6D-4384-92CD-224638F31DC8}" dt="2021-03-31T09:53:33.007" v="937" actId="14100"/>
          <ac:spMkLst>
            <pc:docMk/>
            <pc:sldMk cId="0" sldId="867"/>
            <ac:spMk id="85042" creationId="{2DD44055-ACC9-44B2-97C5-379BBCA0753D}"/>
          </ac:spMkLst>
        </pc:spChg>
        <pc:spChg chg="mod">
          <ac:chgData name="王 欣捷" userId="b965477fa0aef5e6" providerId="LiveId" clId="{F3643AB8-EE6D-4384-92CD-224638F31DC8}" dt="2021-03-31T09:53:33.007" v="937" actId="14100"/>
          <ac:spMkLst>
            <pc:docMk/>
            <pc:sldMk cId="0" sldId="867"/>
            <ac:spMk id="85043" creationId="{EC625C2D-ADCB-48DE-9BD7-2CF5E30A97E4}"/>
          </ac:spMkLst>
        </pc:spChg>
        <pc:spChg chg="mod">
          <ac:chgData name="王 欣捷" userId="b965477fa0aef5e6" providerId="LiveId" clId="{F3643AB8-EE6D-4384-92CD-224638F31DC8}" dt="2021-03-31T09:53:33.007" v="937" actId="14100"/>
          <ac:spMkLst>
            <pc:docMk/>
            <pc:sldMk cId="0" sldId="867"/>
            <ac:spMk id="85044" creationId="{3AF97641-2D12-4DAC-9E39-9E1763663CD6}"/>
          </ac:spMkLst>
        </pc:spChg>
        <pc:spChg chg="mod">
          <ac:chgData name="王 欣捷" userId="b965477fa0aef5e6" providerId="LiveId" clId="{F3643AB8-EE6D-4384-92CD-224638F31DC8}" dt="2021-03-31T09:53:33.007" v="937" actId="14100"/>
          <ac:spMkLst>
            <pc:docMk/>
            <pc:sldMk cId="0" sldId="867"/>
            <ac:spMk id="85045" creationId="{7D673C27-B5AE-42E0-81B6-E63927543EC4}"/>
          </ac:spMkLst>
        </pc:spChg>
        <pc:spChg chg="mod">
          <ac:chgData name="王 欣捷" userId="b965477fa0aef5e6" providerId="LiveId" clId="{F3643AB8-EE6D-4384-92CD-224638F31DC8}" dt="2021-03-31T09:53:33.007" v="937" actId="14100"/>
          <ac:spMkLst>
            <pc:docMk/>
            <pc:sldMk cId="0" sldId="867"/>
            <ac:spMk id="85046" creationId="{5D70B6AE-71D3-4725-AC8D-E5DAA5875613}"/>
          </ac:spMkLst>
        </pc:spChg>
        <pc:spChg chg="mod">
          <ac:chgData name="王 欣捷" userId="b965477fa0aef5e6" providerId="LiveId" clId="{F3643AB8-EE6D-4384-92CD-224638F31DC8}" dt="2021-03-31T09:53:33.007" v="937" actId="14100"/>
          <ac:spMkLst>
            <pc:docMk/>
            <pc:sldMk cId="0" sldId="867"/>
            <ac:spMk id="85047" creationId="{86CCEDA6-D2A4-4B71-9719-BDAFF39751D1}"/>
          </ac:spMkLst>
        </pc:spChg>
        <pc:spChg chg="mod">
          <ac:chgData name="王 欣捷" userId="b965477fa0aef5e6" providerId="LiveId" clId="{F3643AB8-EE6D-4384-92CD-224638F31DC8}" dt="2021-03-31T09:53:33.007" v="937" actId="14100"/>
          <ac:spMkLst>
            <pc:docMk/>
            <pc:sldMk cId="0" sldId="867"/>
            <ac:spMk id="85048" creationId="{3943A7B8-DCA1-43D9-B11A-340939D868D6}"/>
          </ac:spMkLst>
        </pc:spChg>
        <pc:spChg chg="mod">
          <ac:chgData name="王 欣捷" userId="b965477fa0aef5e6" providerId="LiveId" clId="{F3643AB8-EE6D-4384-92CD-224638F31DC8}" dt="2021-03-31T09:53:33.007" v="937" actId="14100"/>
          <ac:spMkLst>
            <pc:docMk/>
            <pc:sldMk cId="0" sldId="867"/>
            <ac:spMk id="85049" creationId="{B22A3910-D464-45A1-B5CD-794564A988FE}"/>
          </ac:spMkLst>
        </pc:spChg>
        <pc:spChg chg="mod">
          <ac:chgData name="王 欣捷" userId="b965477fa0aef5e6" providerId="LiveId" clId="{F3643AB8-EE6D-4384-92CD-224638F31DC8}" dt="2021-03-31T09:53:33.007" v="937" actId="14100"/>
          <ac:spMkLst>
            <pc:docMk/>
            <pc:sldMk cId="0" sldId="867"/>
            <ac:spMk id="85050" creationId="{4FFFF4C7-0240-4E97-9F5B-ED9E532D8424}"/>
          </ac:spMkLst>
        </pc:spChg>
        <pc:spChg chg="mod">
          <ac:chgData name="王 欣捷" userId="b965477fa0aef5e6" providerId="LiveId" clId="{F3643AB8-EE6D-4384-92CD-224638F31DC8}" dt="2021-03-31T09:53:33.007" v="937" actId="14100"/>
          <ac:spMkLst>
            <pc:docMk/>
            <pc:sldMk cId="0" sldId="867"/>
            <ac:spMk id="85051" creationId="{C45C4638-063D-4208-A0CA-D3C5BD5EC617}"/>
          </ac:spMkLst>
        </pc:spChg>
        <pc:spChg chg="mod">
          <ac:chgData name="王 欣捷" userId="b965477fa0aef5e6" providerId="LiveId" clId="{F3643AB8-EE6D-4384-92CD-224638F31DC8}" dt="2021-03-31T09:53:33.007" v="937" actId="14100"/>
          <ac:spMkLst>
            <pc:docMk/>
            <pc:sldMk cId="0" sldId="867"/>
            <ac:spMk id="85052" creationId="{002B3EE6-05FC-4D16-80BB-A6478975A9A7}"/>
          </ac:spMkLst>
        </pc:spChg>
        <pc:spChg chg="mod">
          <ac:chgData name="王 欣捷" userId="b965477fa0aef5e6" providerId="LiveId" clId="{F3643AB8-EE6D-4384-92CD-224638F31DC8}" dt="2021-03-31T09:53:33.007" v="937" actId="14100"/>
          <ac:spMkLst>
            <pc:docMk/>
            <pc:sldMk cId="0" sldId="867"/>
            <ac:spMk id="85053" creationId="{E0FFEA6C-3CAF-43C8-9F92-7C9E3AA8F08B}"/>
          </ac:spMkLst>
        </pc:spChg>
        <pc:spChg chg="mod">
          <ac:chgData name="王 欣捷" userId="b965477fa0aef5e6" providerId="LiveId" clId="{F3643AB8-EE6D-4384-92CD-224638F31DC8}" dt="2021-03-31T09:53:33.007" v="937" actId="14100"/>
          <ac:spMkLst>
            <pc:docMk/>
            <pc:sldMk cId="0" sldId="867"/>
            <ac:spMk id="85054" creationId="{55E9F0B2-A504-4547-9075-D69325375C3E}"/>
          </ac:spMkLst>
        </pc:spChg>
        <pc:spChg chg="mod">
          <ac:chgData name="王 欣捷" userId="b965477fa0aef5e6" providerId="LiveId" clId="{F3643AB8-EE6D-4384-92CD-224638F31DC8}" dt="2021-03-31T09:53:33.007" v="937" actId="14100"/>
          <ac:spMkLst>
            <pc:docMk/>
            <pc:sldMk cId="0" sldId="867"/>
            <ac:spMk id="85055" creationId="{2C0BF182-140E-4246-828F-599664A58032}"/>
          </ac:spMkLst>
        </pc:spChg>
        <pc:spChg chg="mod">
          <ac:chgData name="王 欣捷" userId="b965477fa0aef5e6" providerId="LiveId" clId="{F3643AB8-EE6D-4384-92CD-224638F31DC8}" dt="2021-03-31T09:53:33.007" v="937" actId="14100"/>
          <ac:spMkLst>
            <pc:docMk/>
            <pc:sldMk cId="0" sldId="867"/>
            <ac:spMk id="85056" creationId="{7C510651-29C1-4DBB-8DBB-E25BBC7514C6}"/>
          </ac:spMkLst>
        </pc:spChg>
        <pc:spChg chg="mod">
          <ac:chgData name="王 欣捷" userId="b965477fa0aef5e6" providerId="LiveId" clId="{F3643AB8-EE6D-4384-92CD-224638F31DC8}" dt="2021-03-31T09:53:33.007" v="937" actId="14100"/>
          <ac:spMkLst>
            <pc:docMk/>
            <pc:sldMk cId="0" sldId="867"/>
            <ac:spMk id="85057" creationId="{212BE2BA-995F-4D4C-8F21-DE981EC408C7}"/>
          </ac:spMkLst>
        </pc:spChg>
        <pc:spChg chg="mod">
          <ac:chgData name="王 欣捷" userId="b965477fa0aef5e6" providerId="LiveId" clId="{F3643AB8-EE6D-4384-92CD-224638F31DC8}" dt="2021-03-31T09:53:33.007" v="937" actId="14100"/>
          <ac:spMkLst>
            <pc:docMk/>
            <pc:sldMk cId="0" sldId="867"/>
            <ac:spMk id="85058" creationId="{DE1AF503-AF4B-41D4-8D4F-8862200AEEA5}"/>
          </ac:spMkLst>
        </pc:spChg>
        <pc:spChg chg="mod">
          <ac:chgData name="王 欣捷" userId="b965477fa0aef5e6" providerId="LiveId" clId="{F3643AB8-EE6D-4384-92CD-224638F31DC8}" dt="2021-03-31T09:53:33.007" v="937" actId="14100"/>
          <ac:spMkLst>
            <pc:docMk/>
            <pc:sldMk cId="0" sldId="867"/>
            <ac:spMk id="85059" creationId="{86EF86FA-3FF4-4C30-9017-8282128BFB0C}"/>
          </ac:spMkLst>
        </pc:spChg>
        <pc:spChg chg="mod">
          <ac:chgData name="王 欣捷" userId="b965477fa0aef5e6" providerId="LiveId" clId="{F3643AB8-EE6D-4384-92CD-224638F31DC8}" dt="2021-03-31T09:53:33.007" v="937" actId="14100"/>
          <ac:spMkLst>
            <pc:docMk/>
            <pc:sldMk cId="0" sldId="867"/>
            <ac:spMk id="85060" creationId="{2B6C06B3-97F3-4F21-9803-96787228098C}"/>
          </ac:spMkLst>
        </pc:spChg>
        <pc:spChg chg="mod">
          <ac:chgData name="王 欣捷" userId="b965477fa0aef5e6" providerId="LiveId" clId="{F3643AB8-EE6D-4384-92CD-224638F31DC8}" dt="2021-03-31T09:53:33.007" v="937" actId="14100"/>
          <ac:spMkLst>
            <pc:docMk/>
            <pc:sldMk cId="0" sldId="867"/>
            <ac:spMk id="85061" creationId="{FC074B08-9C7F-4E5B-A431-54F6CD661FD7}"/>
          </ac:spMkLst>
        </pc:spChg>
        <pc:grpChg chg="mod">
          <ac:chgData name="王 欣捷" userId="b965477fa0aef5e6" providerId="LiveId" clId="{F3643AB8-EE6D-4384-92CD-224638F31DC8}" dt="2021-03-31T09:53:33.007" v="937" actId="14100"/>
          <ac:grpSpMkLst>
            <pc:docMk/>
            <pc:sldMk cId="0" sldId="867"/>
            <ac:grpSpMk id="84996" creationId="{DD6758FB-5B60-4C73-8D7F-0C3D31D2E6F0}"/>
          </ac:grpSpMkLst>
        </pc:grpChg>
      </pc:sldChg>
      <pc:sldChg chg="addSp delSp modSp mod modClrScheme chgLayout">
        <pc:chgData name="王 欣捷" userId="b965477fa0aef5e6" providerId="LiveId" clId="{F3643AB8-EE6D-4384-92CD-224638F31DC8}" dt="2021-03-31T12:43:42.823" v="1899" actId="207"/>
        <pc:sldMkLst>
          <pc:docMk/>
          <pc:sldMk cId="0" sldId="868"/>
        </pc:sldMkLst>
        <pc:spChg chg="mod">
          <ac:chgData name="王 欣捷" userId="b965477fa0aef5e6" providerId="LiveId" clId="{F3643AB8-EE6D-4384-92CD-224638F31DC8}" dt="2021-03-31T12:43:42.823" v="1899" actId="207"/>
          <ac:spMkLst>
            <pc:docMk/>
            <pc:sldMk cId="0" sldId="868"/>
            <ac:spMk id="5" creationId="{59E31FC6-62C8-41BD-829C-6B27D8CF3147}"/>
          </ac:spMkLst>
        </pc:spChg>
        <pc:spChg chg="mod ord">
          <ac:chgData name="王 欣捷" userId="b965477fa0aef5e6" providerId="LiveId" clId="{F3643AB8-EE6D-4384-92CD-224638F31DC8}" dt="2021-03-31T09:21:11.549" v="682" actId="700"/>
          <ac:spMkLst>
            <pc:docMk/>
            <pc:sldMk cId="0" sldId="868"/>
            <ac:spMk id="86018" creationId="{FB2CDD32-B403-4634-BD14-E3D73C2D195A}"/>
          </ac:spMkLst>
        </pc:spChg>
        <pc:spChg chg="mod ord">
          <ac:chgData name="王 欣捷" userId="b965477fa0aef5e6" providerId="LiveId" clId="{F3643AB8-EE6D-4384-92CD-224638F31DC8}" dt="2021-03-31T09:21:11.549" v="682" actId="700"/>
          <ac:spMkLst>
            <pc:docMk/>
            <pc:sldMk cId="0" sldId="868"/>
            <ac:spMk id="86019" creationId="{E65C32DF-E70E-4D64-91CB-B16FC04CD7C0}"/>
          </ac:spMkLst>
        </pc:spChg>
        <pc:graphicFrameChg chg="add del mod">
          <ac:chgData name="王 欣捷" userId="b965477fa0aef5e6" providerId="LiveId" clId="{F3643AB8-EE6D-4384-92CD-224638F31DC8}" dt="2021-03-31T09:22:04.157" v="689" actId="478"/>
          <ac:graphicFrameMkLst>
            <pc:docMk/>
            <pc:sldMk cId="0" sldId="868"/>
            <ac:graphicFrameMk id="6" creationId="{90E48BCC-6591-47F9-BD7A-2B3D98549C21}"/>
          </ac:graphicFrameMkLst>
        </pc:graphicFrameChg>
        <pc:graphicFrameChg chg="add mod">
          <ac:chgData name="王 欣捷" userId="b965477fa0aef5e6" providerId="LiveId" clId="{F3643AB8-EE6D-4384-92CD-224638F31DC8}" dt="2021-03-31T09:22:04.710" v="690"/>
          <ac:graphicFrameMkLst>
            <pc:docMk/>
            <pc:sldMk cId="0" sldId="868"/>
            <ac:graphicFrameMk id="7" creationId="{A8B397E8-EF67-4238-A939-BDA0B4A38F09}"/>
          </ac:graphicFrameMkLst>
        </pc:graphicFrameChg>
        <pc:graphicFrameChg chg="del">
          <ac:chgData name="王 欣捷" userId="b965477fa0aef5e6" providerId="LiveId" clId="{F3643AB8-EE6D-4384-92CD-224638F31DC8}" dt="2021-03-31T09:21:09.529" v="681" actId="21"/>
          <ac:graphicFrameMkLst>
            <pc:docMk/>
            <pc:sldMk cId="0" sldId="868"/>
            <ac:graphicFrameMk id="422952" creationId="{7C64E4BA-E72A-41F2-AD62-4D2F37D98D47}"/>
          </ac:graphicFrameMkLst>
        </pc:graphicFrameChg>
      </pc:sldChg>
      <pc:sldChg chg="addSp delSp modSp mod">
        <pc:chgData name="王 欣捷" userId="b965477fa0aef5e6" providerId="LiveId" clId="{F3643AB8-EE6D-4384-92CD-224638F31DC8}" dt="2021-03-31T09:22:15.306" v="692"/>
        <pc:sldMkLst>
          <pc:docMk/>
          <pc:sldMk cId="0" sldId="869"/>
        </pc:sldMkLst>
        <pc:graphicFrameChg chg="add mod">
          <ac:chgData name="王 欣捷" userId="b965477fa0aef5e6" providerId="LiveId" clId="{F3643AB8-EE6D-4384-92CD-224638F31DC8}" dt="2021-03-31T09:22:15.306" v="692"/>
          <ac:graphicFrameMkLst>
            <pc:docMk/>
            <pc:sldMk cId="0" sldId="869"/>
            <ac:graphicFrameMk id="4" creationId="{C5B1594B-D8AB-446C-813C-46FA1F58C25F}"/>
          </ac:graphicFrameMkLst>
        </pc:graphicFrameChg>
        <pc:graphicFrameChg chg="del mod">
          <ac:chgData name="王 欣捷" userId="b965477fa0aef5e6" providerId="LiveId" clId="{F3643AB8-EE6D-4384-92CD-224638F31DC8}" dt="2021-03-31T09:22:15.017" v="691" actId="478"/>
          <ac:graphicFrameMkLst>
            <pc:docMk/>
            <pc:sldMk cId="0" sldId="869"/>
            <ac:graphicFrameMk id="448564" creationId="{DB72010E-986C-4CF0-989D-10C14723C666}"/>
          </ac:graphicFrameMkLst>
        </pc:graphicFrameChg>
      </pc:sldChg>
      <pc:sldChg chg="delSp modSp add del mod delAnim">
        <pc:chgData name="王 欣捷" userId="b965477fa0aef5e6" providerId="LiveId" clId="{F3643AB8-EE6D-4384-92CD-224638F31DC8}" dt="2021-03-31T07:46:31.769" v="157" actId="47"/>
        <pc:sldMkLst>
          <pc:docMk/>
          <pc:sldMk cId="3208666562" sldId="872"/>
        </pc:sldMkLst>
        <pc:spChg chg="mod">
          <ac:chgData name="王 欣捷" userId="b965477fa0aef5e6" providerId="LiveId" clId="{F3643AB8-EE6D-4384-92CD-224638F31DC8}" dt="2021-03-31T07:46:50.640" v="162" actId="27636"/>
          <ac:spMkLst>
            <pc:docMk/>
            <pc:sldMk cId="3208666562" sldId="872"/>
            <ac:spMk id="2" creationId="{3F6C1024-5E1F-403E-B07E-BA55E1047437}"/>
          </ac:spMkLst>
        </pc:spChg>
        <pc:spChg chg="del">
          <ac:chgData name="王 欣捷" userId="b965477fa0aef5e6" providerId="LiveId" clId="{F3643AB8-EE6D-4384-92CD-224638F31DC8}" dt="2021-03-31T07:42:44.256" v="132" actId="478"/>
          <ac:spMkLst>
            <pc:docMk/>
            <pc:sldMk cId="3208666562" sldId="872"/>
            <ac:spMk id="2" creationId="{9C3CFBF4-0F52-40D6-B2C4-2EDDC5264D13}"/>
          </ac:spMkLst>
        </pc:spChg>
        <pc:spChg chg="del">
          <ac:chgData name="王 欣捷" userId="b965477fa0aef5e6" providerId="LiveId" clId="{F3643AB8-EE6D-4384-92CD-224638F31DC8}" dt="2021-03-31T07:46:52.633" v="163" actId="478"/>
          <ac:spMkLst>
            <pc:docMk/>
            <pc:sldMk cId="3208666562" sldId="872"/>
            <ac:spMk id="5" creationId="{57F95E36-1C74-4ACF-A7C1-E0F3AEA933F8}"/>
          </ac:spMkLst>
        </pc:spChg>
        <pc:spChg chg="mod">
          <ac:chgData name="王 欣捷" userId="b965477fa0aef5e6" providerId="LiveId" clId="{F3643AB8-EE6D-4384-92CD-224638F31DC8}" dt="2021-03-31T07:42:41.587" v="131" actId="27636"/>
          <ac:spMkLst>
            <pc:docMk/>
            <pc:sldMk cId="3208666562" sldId="872"/>
            <ac:spMk id="56322" creationId="{96E18AF4-5BEC-4FFB-ACA3-54E107B1436E}"/>
          </ac:spMkLst>
        </pc:spChg>
        <pc:spChg chg="mod">
          <ac:chgData name="王 欣捷" userId="b965477fa0aef5e6" providerId="LiveId" clId="{F3643AB8-EE6D-4384-92CD-224638F31DC8}" dt="2021-03-31T07:43:18.975" v="155" actId="20577"/>
          <ac:spMkLst>
            <pc:docMk/>
            <pc:sldMk cId="3208666562" sldId="872"/>
            <ac:spMk id="56323" creationId="{E64E1B8C-AB8E-40DB-AC77-E7AF61C037A4}"/>
          </ac:spMkLst>
        </pc:spChg>
        <pc:grpChg chg="del">
          <ac:chgData name="王 欣捷" userId="b965477fa0aef5e6" providerId="LiveId" clId="{F3643AB8-EE6D-4384-92CD-224638F31DC8}" dt="2021-03-31T07:42:45.700" v="133" actId="478"/>
          <ac:grpSpMkLst>
            <pc:docMk/>
            <pc:sldMk cId="3208666562" sldId="872"/>
            <ac:grpSpMk id="7" creationId="{07DC8843-E6C8-4DCE-B157-CE6EAE2B5B4F}"/>
          </ac:grpSpMkLst>
        </pc:grpChg>
      </pc:sldChg>
      <pc:sldChg chg="modSp add del mod">
        <pc:chgData name="王 欣捷" userId="b965477fa0aef5e6" providerId="LiveId" clId="{F3643AB8-EE6D-4384-92CD-224638F31DC8}" dt="2021-03-31T10:01:05.900" v="1085" actId="47"/>
        <pc:sldMkLst>
          <pc:docMk/>
          <pc:sldMk cId="1432747638" sldId="873"/>
        </pc:sldMkLst>
        <pc:spChg chg="mod">
          <ac:chgData name="王 欣捷" userId="b965477fa0aef5e6" providerId="LiveId" clId="{F3643AB8-EE6D-4384-92CD-224638F31DC8}" dt="2021-03-31T09:33:58.786" v="826" actId="2711"/>
          <ac:spMkLst>
            <pc:docMk/>
            <pc:sldMk cId="1432747638" sldId="873"/>
            <ac:spMk id="50179" creationId="{4942437F-6596-4DCD-9219-004E273DD169}"/>
          </ac:spMkLst>
        </pc:spChg>
      </pc:sldChg>
      <pc:sldChg chg="addSp delSp modSp add mod">
        <pc:chgData name="王 欣捷" userId="b965477fa0aef5e6" providerId="LiveId" clId="{F3643AB8-EE6D-4384-92CD-224638F31DC8}" dt="2021-03-31T11:59:46.209" v="1804"/>
        <pc:sldMkLst>
          <pc:docMk/>
          <pc:sldMk cId="3267739033" sldId="874"/>
        </pc:sldMkLst>
        <pc:spChg chg="add mod">
          <ac:chgData name="王 欣捷" userId="b965477fa0aef5e6" providerId="LiveId" clId="{F3643AB8-EE6D-4384-92CD-224638F31DC8}" dt="2021-03-31T11:59:46.209" v="1804"/>
          <ac:spMkLst>
            <pc:docMk/>
            <pc:sldMk cId="3267739033" sldId="874"/>
            <ac:spMk id="22" creationId="{697DB89F-7378-4331-A855-323BC7377AEB}"/>
          </ac:spMkLst>
        </pc:spChg>
        <pc:spChg chg="mod">
          <ac:chgData name="王 欣捷" userId="b965477fa0aef5e6" providerId="LiveId" clId="{F3643AB8-EE6D-4384-92CD-224638F31DC8}" dt="2021-03-31T09:14:42.158" v="542" actId="404"/>
          <ac:spMkLst>
            <pc:docMk/>
            <pc:sldMk cId="3267739033" sldId="874"/>
            <ac:spMk id="23" creationId="{1BCFAE34-AB51-44C1-ADB3-68C0D59C80D5}"/>
          </ac:spMkLst>
        </pc:spChg>
        <pc:spChg chg="del">
          <ac:chgData name="王 欣捷" userId="b965477fa0aef5e6" providerId="LiveId" clId="{F3643AB8-EE6D-4384-92CD-224638F31DC8}" dt="2021-03-31T11:59:45.943" v="1803" actId="478"/>
          <ac:spMkLst>
            <pc:docMk/>
            <pc:sldMk cId="3267739033" sldId="874"/>
            <ac:spMk id="63493" creationId="{0DDA5508-C255-4174-9740-AB90E448BD57}"/>
          </ac:spMkLst>
        </pc:spChg>
      </pc:sldChg>
      <pc:sldChg chg="addSp delSp modSp add mod">
        <pc:chgData name="王 欣捷" userId="b965477fa0aef5e6" providerId="LiveId" clId="{F3643AB8-EE6D-4384-92CD-224638F31DC8}" dt="2021-03-31T11:59:43.185" v="1802"/>
        <pc:sldMkLst>
          <pc:docMk/>
          <pc:sldMk cId="3920661057" sldId="875"/>
        </pc:sldMkLst>
        <pc:spChg chg="add mod">
          <ac:chgData name="王 欣捷" userId="b965477fa0aef5e6" providerId="LiveId" clId="{F3643AB8-EE6D-4384-92CD-224638F31DC8}" dt="2021-03-31T11:59:43.185" v="1802"/>
          <ac:spMkLst>
            <pc:docMk/>
            <pc:sldMk cId="3920661057" sldId="875"/>
            <ac:spMk id="22" creationId="{C1F08EB9-1A4B-48CC-95CD-A2886D020B39}"/>
          </ac:spMkLst>
        </pc:spChg>
        <pc:spChg chg="mod">
          <ac:chgData name="王 欣捷" userId="b965477fa0aef5e6" providerId="LiveId" clId="{F3643AB8-EE6D-4384-92CD-224638F31DC8}" dt="2021-03-31T09:14:38.183" v="541" actId="404"/>
          <ac:spMkLst>
            <pc:docMk/>
            <pc:sldMk cId="3920661057" sldId="875"/>
            <ac:spMk id="23" creationId="{1BCFAE34-AB51-44C1-ADB3-68C0D59C80D5}"/>
          </ac:spMkLst>
        </pc:spChg>
        <pc:spChg chg="del">
          <ac:chgData name="王 欣捷" userId="b965477fa0aef5e6" providerId="LiveId" clId="{F3643AB8-EE6D-4384-92CD-224638F31DC8}" dt="2021-03-31T11:59:42.910" v="1801" actId="478"/>
          <ac:spMkLst>
            <pc:docMk/>
            <pc:sldMk cId="3920661057" sldId="875"/>
            <ac:spMk id="63493" creationId="{0DDA5508-C255-4174-9740-AB90E448BD57}"/>
          </ac:spMkLst>
        </pc:spChg>
      </pc:sldChg>
      <pc:sldChg chg="addSp delSp modSp add mod">
        <pc:chgData name="王 欣捷" userId="b965477fa0aef5e6" providerId="LiveId" clId="{F3643AB8-EE6D-4384-92CD-224638F31DC8}" dt="2021-03-31T11:59:39.904" v="1800"/>
        <pc:sldMkLst>
          <pc:docMk/>
          <pc:sldMk cId="3080974479" sldId="876"/>
        </pc:sldMkLst>
        <pc:spChg chg="add mod">
          <ac:chgData name="王 欣捷" userId="b965477fa0aef5e6" providerId="LiveId" clId="{F3643AB8-EE6D-4384-92CD-224638F31DC8}" dt="2021-03-31T11:59:39.904" v="1800"/>
          <ac:spMkLst>
            <pc:docMk/>
            <pc:sldMk cId="3080974479" sldId="876"/>
            <ac:spMk id="22" creationId="{399F56DC-5044-4BCE-B5ED-74BB968F7C65}"/>
          </ac:spMkLst>
        </pc:spChg>
        <pc:spChg chg="mod">
          <ac:chgData name="王 欣捷" userId="b965477fa0aef5e6" providerId="LiveId" clId="{F3643AB8-EE6D-4384-92CD-224638F31DC8}" dt="2021-03-31T09:37:37.417" v="849" actId="20577"/>
          <ac:spMkLst>
            <pc:docMk/>
            <pc:sldMk cId="3080974479" sldId="876"/>
            <ac:spMk id="23" creationId="{1BCFAE34-AB51-44C1-ADB3-68C0D59C80D5}"/>
          </ac:spMkLst>
        </pc:spChg>
        <pc:spChg chg="del">
          <ac:chgData name="王 欣捷" userId="b965477fa0aef5e6" providerId="LiveId" clId="{F3643AB8-EE6D-4384-92CD-224638F31DC8}" dt="2021-03-31T11:59:39.686" v="1799" actId="478"/>
          <ac:spMkLst>
            <pc:docMk/>
            <pc:sldMk cId="3080974479" sldId="876"/>
            <ac:spMk id="63493" creationId="{0DDA5508-C255-4174-9740-AB90E448BD57}"/>
          </ac:spMkLst>
        </pc:spChg>
      </pc:sldChg>
      <pc:sldChg chg="addSp delSp modSp add mod">
        <pc:chgData name="王 欣捷" userId="b965477fa0aef5e6" providerId="LiveId" clId="{F3643AB8-EE6D-4384-92CD-224638F31DC8}" dt="2021-03-31T11:59:36.183" v="1798"/>
        <pc:sldMkLst>
          <pc:docMk/>
          <pc:sldMk cId="685385590" sldId="877"/>
        </pc:sldMkLst>
        <pc:spChg chg="add mod">
          <ac:chgData name="王 欣捷" userId="b965477fa0aef5e6" providerId="LiveId" clId="{F3643AB8-EE6D-4384-92CD-224638F31DC8}" dt="2021-03-31T11:59:36.183" v="1798"/>
          <ac:spMkLst>
            <pc:docMk/>
            <pc:sldMk cId="685385590" sldId="877"/>
            <ac:spMk id="22" creationId="{76EF6EFD-331F-4504-87F5-95307765E266}"/>
          </ac:spMkLst>
        </pc:spChg>
        <pc:spChg chg="mod">
          <ac:chgData name="王 欣捷" userId="b965477fa0aef5e6" providerId="LiveId" clId="{F3643AB8-EE6D-4384-92CD-224638F31DC8}" dt="2021-03-31T09:38:03.184" v="856" actId="20577"/>
          <ac:spMkLst>
            <pc:docMk/>
            <pc:sldMk cId="685385590" sldId="877"/>
            <ac:spMk id="23" creationId="{1BCFAE34-AB51-44C1-ADB3-68C0D59C80D5}"/>
          </ac:spMkLst>
        </pc:spChg>
        <pc:spChg chg="del">
          <ac:chgData name="王 欣捷" userId="b965477fa0aef5e6" providerId="LiveId" clId="{F3643AB8-EE6D-4384-92CD-224638F31DC8}" dt="2021-03-31T11:59:35.982" v="1797" actId="478"/>
          <ac:spMkLst>
            <pc:docMk/>
            <pc:sldMk cId="685385590" sldId="877"/>
            <ac:spMk id="63493" creationId="{0DDA5508-C255-4174-9740-AB90E448BD57}"/>
          </ac:spMkLst>
        </pc:spChg>
      </pc:sldChg>
      <pc:sldChg chg="addSp delSp modSp add mod">
        <pc:chgData name="王 欣捷" userId="b965477fa0aef5e6" providerId="LiveId" clId="{F3643AB8-EE6D-4384-92CD-224638F31DC8}" dt="2021-03-31T11:59:33.296" v="1796"/>
        <pc:sldMkLst>
          <pc:docMk/>
          <pc:sldMk cId="2508659504" sldId="878"/>
        </pc:sldMkLst>
        <pc:spChg chg="add mod">
          <ac:chgData name="王 欣捷" userId="b965477fa0aef5e6" providerId="LiveId" clId="{F3643AB8-EE6D-4384-92CD-224638F31DC8}" dt="2021-03-31T11:59:33.296" v="1796"/>
          <ac:spMkLst>
            <pc:docMk/>
            <pc:sldMk cId="2508659504" sldId="878"/>
            <ac:spMk id="22" creationId="{85326160-FFEC-47DE-8265-CF2EADE8F93E}"/>
          </ac:spMkLst>
        </pc:spChg>
        <pc:spChg chg="mod">
          <ac:chgData name="王 欣捷" userId="b965477fa0aef5e6" providerId="LiveId" clId="{F3643AB8-EE6D-4384-92CD-224638F31DC8}" dt="2021-03-31T09:39:09.623" v="863" actId="20577"/>
          <ac:spMkLst>
            <pc:docMk/>
            <pc:sldMk cId="2508659504" sldId="878"/>
            <ac:spMk id="23" creationId="{1BCFAE34-AB51-44C1-ADB3-68C0D59C80D5}"/>
          </ac:spMkLst>
        </pc:spChg>
        <pc:spChg chg="del mod">
          <ac:chgData name="王 欣捷" userId="b965477fa0aef5e6" providerId="LiveId" clId="{F3643AB8-EE6D-4384-92CD-224638F31DC8}" dt="2021-03-31T11:59:32.786" v="1795" actId="478"/>
          <ac:spMkLst>
            <pc:docMk/>
            <pc:sldMk cId="2508659504" sldId="878"/>
            <ac:spMk id="63493" creationId="{0DDA5508-C255-4174-9740-AB90E448BD57}"/>
          </ac:spMkLst>
        </pc:spChg>
      </pc:sldChg>
      <pc:sldChg chg="addSp delSp modSp add mod">
        <pc:chgData name="王 欣捷" userId="b965477fa0aef5e6" providerId="LiveId" clId="{F3643AB8-EE6D-4384-92CD-224638F31DC8}" dt="2021-03-31T11:59:28.759" v="1794" actId="478"/>
        <pc:sldMkLst>
          <pc:docMk/>
          <pc:sldMk cId="3550250981" sldId="879"/>
        </pc:sldMkLst>
        <pc:spChg chg="add mod">
          <ac:chgData name="王 欣捷" userId="b965477fa0aef5e6" providerId="LiveId" clId="{F3643AB8-EE6D-4384-92CD-224638F31DC8}" dt="2021-03-31T11:59:27.168" v="1793"/>
          <ac:spMkLst>
            <pc:docMk/>
            <pc:sldMk cId="3550250981" sldId="879"/>
            <ac:spMk id="22" creationId="{46ACD62D-68BD-4CEE-B28A-F6094FBC865C}"/>
          </ac:spMkLst>
        </pc:spChg>
        <pc:spChg chg="mod">
          <ac:chgData name="王 欣捷" userId="b965477fa0aef5e6" providerId="LiveId" clId="{F3643AB8-EE6D-4384-92CD-224638F31DC8}" dt="2021-03-31T09:39:12.388" v="868" actId="20577"/>
          <ac:spMkLst>
            <pc:docMk/>
            <pc:sldMk cId="3550250981" sldId="879"/>
            <ac:spMk id="23" creationId="{1BCFAE34-AB51-44C1-ADB3-68C0D59C80D5}"/>
          </ac:spMkLst>
        </pc:spChg>
        <pc:spChg chg="del">
          <ac:chgData name="王 欣捷" userId="b965477fa0aef5e6" providerId="LiveId" clId="{F3643AB8-EE6D-4384-92CD-224638F31DC8}" dt="2021-03-31T11:59:28.759" v="1794" actId="478"/>
          <ac:spMkLst>
            <pc:docMk/>
            <pc:sldMk cId="3550250981" sldId="879"/>
            <ac:spMk id="63493" creationId="{0DDA5508-C255-4174-9740-AB90E448BD57}"/>
          </ac:spMkLst>
        </pc:spChg>
      </pc:sldChg>
      <pc:sldChg chg="addSp delSp modSp add mod">
        <pc:chgData name="王 欣捷" userId="b965477fa0aef5e6" providerId="LiveId" clId="{F3643AB8-EE6D-4384-92CD-224638F31DC8}" dt="2021-03-31T11:59:20.201" v="1790" actId="1037"/>
        <pc:sldMkLst>
          <pc:docMk/>
          <pc:sldMk cId="806516428" sldId="880"/>
        </pc:sldMkLst>
        <pc:spChg chg="add del mod">
          <ac:chgData name="王 欣捷" userId="b965477fa0aef5e6" providerId="LiveId" clId="{F3643AB8-EE6D-4384-92CD-224638F31DC8}" dt="2021-03-31T11:57:32.019" v="1751"/>
          <ac:spMkLst>
            <pc:docMk/>
            <pc:sldMk cId="806516428" sldId="880"/>
            <ac:spMk id="22" creationId="{7E7C4FED-39DA-450B-8851-3C780136FC78}"/>
          </ac:spMkLst>
        </pc:spChg>
        <pc:spChg chg="mod">
          <ac:chgData name="王 欣捷" userId="b965477fa0aef5e6" providerId="LiveId" clId="{F3643AB8-EE6D-4384-92CD-224638F31DC8}" dt="2021-03-31T11:58:32.447" v="1771" actId="20577"/>
          <ac:spMkLst>
            <pc:docMk/>
            <pc:sldMk cId="806516428" sldId="880"/>
            <ac:spMk id="23" creationId="{1BCFAE34-AB51-44C1-ADB3-68C0D59C80D5}"/>
          </ac:spMkLst>
        </pc:spChg>
        <pc:spChg chg="add del mod">
          <ac:chgData name="王 欣捷" userId="b965477fa0aef5e6" providerId="LiveId" clId="{F3643AB8-EE6D-4384-92CD-224638F31DC8}" dt="2021-03-31T11:57:41.549" v="1754"/>
          <ac:spMkLst>
            <pc:docMk/>
            <pc:sldMk cId="806516428" sldId="880"/>
            <ac:spMk id="41" creationId="{F3BC33E0-4D0A-46C1-9A4A-5A8A7C7E01A1}"/>
          </ac:spMkLst>
        </pc:spChg>
        <pc:spChg chg="add del mod">
          <ac:chgData name="王 欣捷" userId="b965477fa0aef5e6" providerId="LiveId" clId="{F3643AB8-EE6D-4384-92CD-224638F31DC8}" dt="2021-03-31T11:57:45.063" v="1756"/>
          <ac:spMkLst>
            <pc:docMk/>
            <pc:sldMk cId="806516428" sldId="880"/>
            <ac:spMk id="42" creationId="{E16596E0-E7D5-4F61-902E-B521363954E5}"/>
          </ac:spMkLst>
        </pc:spChg>
        <pc:spChg chg="add del mod ord">
          <ac:chgData name="王 欣捷" userId="b965477fa0aef5e6" providerId="LiveId" clId="{F3643AB8-EE6D-4384-92CD-224638F31DC8}" dt="2021-03-31T11:59:08.604" v="1777" actId="478"/>
          <ac:spMkLst>
            <pc:docMk/>
            <pc:sldMk cId="806516428" sldId="880"/>
            <ac:spMk id="43" creationId="{C21BB986-8292-45AA-9574-CAEE456568D1}"/>
          </ac:spMkLst>
        </pc:spChg>
        <pc:spChg chg="add mod">
          <ac:chgData name="王 欣捷" userId="b965477fa0aef5e6" providerId="LiveId" clId="{F3643AB8-EE6D-4384-92CD-224638F31DC8}" dt="2021-03-31T11:59:20.201" v="1790" actId="1037"/>
          <ac:spMkLst>
            <pc:docMk/>
            <pc:sldMk cId="806516428" sldId="880"/>
            <ac:spMk id="44" creationId="{D3CBC025-E42F-4077-83F6-0A10CD117DFE}"/>
          </ac:spMkLst>
        </pc:spChg>
        <pc:spChg chg="del mod">
          <ac:chgData name="王 欣捷" userId="b965477fa0aef5e6" providerId="LiveId" clId="{F3643AB8-EE6D-4384-92CD-224638F31DC8}" dt="2021-03-31T11:59:13.441" v="1779" actId="478"/>
          <ac:spMkLst>
            <pc:docMk/>
            <pc:sldMk cId="806516428" sldId="880"/>
            <ac:spMk id="63493" creationId="{0DDA5508-C255-4174-9740-AB90E448BD57}"/>
          </ac:spMkLst>
        </pc:spChg>
      </pc:sldChg>
      <pc:sldChg chg="addSp delSp modSp add mod">
        <pc:chgData name="王 欣捷" userId="b965477fa0aef5e6" providerId="LiveId" clId="{F3643AB8-EE6D-4384-92CD-224638F31DC8}" dt="2021-03-31T11:59:24.787" v="1792" actId="478"/>
        <pc:sldMkLst>
          <pc:docMk/>
          <pc:sldMk cId="3844842867" sldId="881"/>
        </pc:sldMkLst>
        <pc:spChg chg="add del mod">
          <ac:chgData name="王 欣捷" userId="b965477fa0aef5e6" providerId="LiveId" clId="{F3643AB8-EE6D-4384-92CD-224638F31DC8}" dt="2021-03-31T11:59:24.787" v="1792" actId="478"/>
          <ac:spMkLst>
            <pc:docMk/>
            <pc:sldMk cId="3844842867" sldId="881"/>
            <ac:spMk id="22" creationId="{FA965BA0-6AC1-41D7-886E-F63D278FE395}"/>
          </ac:spMkLst>
        </pc:spChg>
        <pc:spChg chg="mod">
          <ac:chgData name="王 欣捷" userId="b965477fa0aef5e6" providerId="LiveId" clId="{F3643AB8-EE6D-4384-92CD-224638F31DC8}" dt="2021-03-31T09:18:19.652" v="639" actId="27636"/>
          <ac:spMkLst>
            <pc:docMk/>
            <pc:sldMk cId="3844842867" sldId="881"/>
            <ac:spMk id="23" creationId="{1BCFAE34-AB51-44C1-ADB3-68C0D59C80D5}"/>
          </ac:spMkLst>
        </pc:spChg>
        <pc:spChg chg="add mod">
          <ac:chgData name="王 欣捷" userId="b965477fa0aef5e6" providerId="LiveId" clId="{F3643AB8-EE6D-4384-92CD-224638F31DC8}" dt="2021-03-31T11:59:23.088" v="1791"/>
          <ac:spMkLst>
            <pc:docMk/>
            <pc:sldMk cId="3844842867" sldId="881"/>
            <ac:spMk id="41" creationId="{DD44B46A-75BE-4ED8-B7F0-BDF5839976BE}"/>
          </ac:spMkLst>
        </pc:spChg>
        <pc:spChg chg="del">
          <ac:chgData name="王 欣捷" userId="b965477fa0aef5e6" providerId="LiveId" clId="{F3643AB8-EE6D-4384-92CD-224638F31DC8}" dt="2021-03-31T11:57:20.442" v="1742" actId="478"/>
          <ac:spMkLst>
            <pc:docMk/>
            <pc:sldMk cId="3844842867" sldId="881"/>
            <ac:spMk id="63493" creationId="{0DDA5508-C255-4174-9740-AB90E448BD57}"/>
          </ac:spMkLst>
        </pc:spChg>
      </pc:sldChg>
      <pc:sldChg chg="addSp delSp modSp add mod ord">
        <pc:chgData name="王 欣捷" userId="b965477fa0aef5e6" providerId="LiveId" clId="{F3643AB8-EE6D-4384-92CD-224638F31DC8}" dt="2021-03-31T12:00:33.605" v="1846"/>
        <pc:sldMkLst>
          <pc:docMk/>
          <pc:sldMk cId="4242241201" sldId="882"/>
        </pc:sldMkLst>
        <pc:spChg chg="add mod">
          <ac:chgData name="王 欣捷" userId="b965477fa0aef5e6" providerId="LiveId" clId="{F3643AB8-EE6D-4384-92CD-224638F31DC8}" dt="2021-03-31T12:00:33.605" v="1846"/>
          <ac:spMkLst>
            <pc:docMk/>
            <pc:sldMk cId="4242241201" sldId="882"/>
            <ac:spMk id="39" creationId="{DA4A29F1-6C8F-4DED-A0E5-F95B7BDCDFC7}"/>
          </ac:spMkLst>
        </pc:spChg>
        <pc:spChg chg="mod">
          <ac:chgData name="王 欣捷" userId="b965477fa0aef5e6" providerId="LiveId" clId="{F3643AB8-EE6D-4384-92CD-224638F31DC8}" dt="2021-03-31T09:33:03.147" v="815" actId="2711"/>
          <ac:spMkLst>
            <pc:docMk/>
            <pc:sldMk cId="4242241201" sldId="882"/>
            <ac:spMk id="42" creationId="{C15D9336-61AB-4C79-8A51-1EE03D45A34D}"/>
          </ac:spMkLst>
        </pc:spChg>
        <pc:spChg chg="del">
          <ac:chgData name="王 欣捷" userId="b965477fa0aef5e6" providerId="LiveId" clId="{F3643AB8-EE6D-4384-92CD-224638F31DC8}" dt="2021-03-31T12:00:33.286" v="1845" actId="478"/>
          <ac:spMkLst>
            <pc:docMk/>
            <pc:sldMk cId="4242241201" sldId="882"/>
            <ac:spMk id="62469" creationId="{7D6C5337-5887-4C1B-BE67-8F9F33253795}"/>
          </ac:spMkLst>
        </pc:spChg>
      </pc:sldChg>
      <pc:sldChg chg="add del">
        <pc:chgData name="王 欣捷" userId="b965477fa0aef5e6" providerId="LiveId" clId="{F3643AB8-EE6D-4384-92CD-224638F31DC8}" dt="2021-03-31T10:01:03.693" v="1084" actId="47"/>
        <pc:sldMkLst>
          <pc:docMk/>
          <pc:sldMk cId="597976153" sldId="883"/>
        </pc:sldMkLst>
      </pc:sldChg>
      <pc:sldChg chg="delSp modSp add mod">
        <pc:chgData name="王 欣捷" userId="b965477fa0aef5e6" providerId="LiveId" clId="{F3643AB8-EE6D-4384-92CD-224638F31DC8}" dt="2021-03-31T12:01:29.370" v="1875" actId="14100"/>
        <pc:sldMkLst>
          <pc:docMk/>
          <pc:sldMk cId="967728952" sldId="883"/>
        </pc:sldMkLst>
        <pc:spChg chg="del mod">
          <ac:chgData name="王 欣捷" userId="b965477fa0aef5e6" providerId="LiveId" clId="{F3643AB8-EE6D-4384-92CD-224638F31DC8}" dt="2021-03-31T10:09:28.674" v="1165"/>
          <ac:spMkLst>
            <pc:docMk/>
            <pc:sldMk cId="967728952" sldId="883"/>
            <ac:spMk id="9" creationId="{770EED44-6D0C-42C9-B168-90B414BF9896}"/>
          </ac:spMkLst>
        </pc:spChg>
        <pc:spChg chg="mod">
          <ac:chgData name="王 欣捷" userId="b965477fa0aef5e6" providerId="LiveId" clId="{F3643AB8-EE6D-4384-92CD-224638F31DC8}" dt="2021-03-31T10:09:27.515" v="1163" actId="20577"/>
          <ac:spMkLst>
            <pc:docMk/>
            <pc:sldMk cId="967728952" sldId="883"/>
            <ac:spMk id="50179" creationId="{4942437F-6596-4DCD-9219-004E273DD169}"/>
          </ac:spMkLst>
        </pc:spChg>
        <pc:cxnChg chg="mod">
          <ac:chgData name="王 欣捷" userId="b965477fa0aef5e6" providerId="LiveId" clId="{F3643AB8-EE6D-4384-92CD-224638F31DC8}" dt="2021-03-31T12:01:29.370" v="1875" actId="14100"/>
          <ac:cxnSpMkLst>
            <pc:docMk/>
            <pc:sldMk cId="967728952" sldId="883"/>
            <ac:cxnSpMk id="8" creationId="{77D6D5B3-8913-4F83-A11F-BE1D31E8B5D2}"/>
          </ac:cxnSpMkLst>
        </pc:cxnChg>
      </pc:sldChg>
      <pc:sldChg chg="addSp delSp modSp add del mod modClrScheme modAnim chgLayout">
        <pc:chgData name="王 欣捷" userId="b965477fa0aef5e6" providerId="LiveId" clId="{F3643AB8-EE6D-4384-92CD-224638F31DC8}" dt="2021-04-07T14:35:38.361" v="2641" actId="47"/>
        <pc:sldMkLst>
          <pc:docMk/>
          <pc:sldMk cId="2749483682" sldId="884"/>
        </pc:sldMkLst>
        <pc:spChg chg="add mod ord">
          <ac:chgData name="王 欣捷" userId="b965477fa0aef5e6" providerId="LiveId" clId="{F3643AB8-EE6D-4384-92CD-224638F31DC8}" dt="2021-03-31T11:42:02.806" v="1583" actId="6264"/>
          <ac:spMkLst>
            <pc:docMk/>
            <pc:sldMk cId="2749483682" sldId="884"/>
            <ac:spMk id="2" creationId="{C41748E6-6E2D-4742-82A7-D92CF090268A}"/>
          </ac:spMkLst>
        </pc:spChg>
        <pc:spChg chg="add mod">
          <ac:chgData name="王 欣捷" userId="b965477fa0aef5e6" providerId="LiveId" clId="{F3643AB8-EE6D-4384-92CD-224638F31DC8}" dt="2021-03-31T11:37:05.082" v="1494" actId="1076"/>
          <ac:spMkLst>
            <pc:docMk/>
            <pc:sldMk cId="2749483682" sldId="884"/>
            <ac:spMk id="3" creationId="{7DBAE069-40A6-4576-A7F0-62D37B49246B}"/>
          </ac:spMkLst>
        </pc:spChg>
        <pc:spChg chg="add mod">
          <ac:chgData name="王 欣捷" userId="b965477fa0aef5e6" providerId="LiveId" clId="{F3643AB8-EE6D-4384-92CD-224638F31DC8}" dt="2021-03-31T11:41:19.123" v="1567" actId="2085"/>
          <ac:spMkLst>
            <pc:docMk/>
            <pc:sldMk cId="2749483682" sldId="884"/>
            <ac:spMk id="7" creationId="{14816E5F-E3AB-40C9-8015-20E3EE003D5F}"/>
          </ac:spMkLst>
        </pc:spChg>
        <pc:spChg chg="add mod">
          <ac:chgData name="王 欣捷" userId="b965477fa0aef5e6" providerId="LiveId" clId="{F3643AB8-EE6D-4384-92CD-224638F31DC8}" dt="2021-03-31T11:38:44.927" v="1512" actId="164"/>
          <ac:spMkLst>
            <pc:docMk/>
            <pc:sldMk cId="2749483682" sldId="884"/>
            <ac:spMk id="11" creationId="{F96F8405-BFE8-4579-8D69-FA0CC9C39DE0}"/>
          </ac:spMkLst>
        </pc:spChg>
        <pc:spChg chg="add mod">
          <ac:chgData name="王 欣捷" userId="b965477fa0aef5e6" providerId="LiveId" clId="{F3643AB8-EE6D-4384-92CD-224638F31DC8}" dt="2021-03-31T11:38:34.557" v="1509" actId="164"/>
          <ac:spMkLst>
            <pc:docMk/>
            <pc:sldMk cId="2749483682" sldId="884"/>
            <ac:spMk id="12" creationId="{328D51CA-BA14-4805-AE83-29E14DEBC74E}"/>
          </ac:spMkLst>
        </pc:spChg>
        <pc:spChg chg="add mod">
          <ac:chgData name="王 欣捷" userId="b965477fa0aef5e6" providerId="LiveId" clId="{F3643AB8-EE6D-4384-92CD-224638F31DC8}" dt="2021-03-31T11:38:41.306" v="1511" actId="164"/>
          <ac:spMkLst>
            <pc:docMk/>
            <pc:sldMk cId="2749483682" sldId="884"/>
            <ac:spMk id="14" creationId="{6F79388B-A078-410E-A1F4-183CFFD814C7}"/>
          </ac:spMkLst>
        </pc:spChg>
        <pc:spChg chg="add mod">
          <ac:chgData name="王 欣捷" userId="b965477fa0aef5e6" providerId="LiveId" clId="{F3643AB8-EE6D-4384-92CD-224638F31DC8}" dt="2021-03-31T11:42:50.724" v="1605" actId="1076"/>
          <ac:spMkLst>
            <pc:docMk/>
            <pc:sldMk cId="2749483682" sldId="884"/>
            <ac:spMk id="15" creationId="{5690DA71-E553-4E6E-BE4A-675FCE6B5D61}"/>
          </ac:spMkLst>
        </pc:spChg>
        <pc:spChg chg="add mod">
          <ac:chgData name="王 欣捷" userId="b965477fa0aef5e6" providerId="LiveId" clId="{F3643AB8-EE6D-4384-92CD-224638F31DC8}" dt="2021-04-07T14:13:40.297" v="2639" actId="20577"/>
          <ac:spMkLst>
            <pc:docMk/>
            <pc:sldMk cId="2749483682" sldId="884"/>
            <ac:spMk id="16" creationId="{038B4E5B-9A6F-4BAD-9064-E4EB20AAA7C6}"/>
          </ac:spMkLst>
        </pc:spChg>
        <pc:spChg chg="add mod">
          <ac:chgData name="王 欣捷" userId="b965477fa0aef5e6" providerId="LiveId" clId="{F3643AB8-EE6D-4384-92CD-224638F31DC8}" dt="2021-03-31T11:38:37.753" v="1510" actId="164"/>
          <ac:spMkLst>
            <pc:docMk/>
            <pc:sldMk cId="2749483682" sldId="884"/>
            <ac:spMk id="18" creationId="{B500CE07-5F04-43B0-AF96-A6CDBA184A35}"/>
          </ac:spMkLst>
        </pc:spChg>
        <pc:spChg chg="add mod">
          <ac:chgData name="王 欣捷" userId="b965477fa0aef5e6" providerId="LiveId" clId="{F3643AB8-EE6D-4384-92CD-224638F31DC8}" dt="2021-03-31T11:45:36.719" v="1670" actId="114"/>
          <ac:spMkLst>
            <pc:docMk/>
            <pc:sldMk cId="2749483682" sldId="884"/>
            <ac:spMk id="19" creationId="{CBD7328D-25E6-4589-B94E-699F4C3B8E74}"/>
          </ac:spMkLst>
        </pc:spChg>
        <pc:spChg chg="add mod">
          <ac:chgData name="王 欣捷" userId="b965477fa0aef5e6" providerId="LiveId" clId="{F3643AB8-EE6D-4384-92CD-224638F31DC8}" dt="2021-03-31T11:45:33.036" v="1668" actId="114"/>
          <ac:spMkLst>
            <pc:docMk/>
            <pc:sldMk cId="2749483682" sldId="884"/>
            <ac:spMk id="20" creationId="{A4966605-C24B-4A7A-9A79-12E3B359D91A}"/>
          </ac:spMkLst>
        </pc:spChg>
        <pc:spChg chg="add mod">
          <ac:chgData name="王 欣捷" userId="b965477fa0aef5e6" providerId="LiveId" clId="{F3643AB8-EE6D-4384-92CD-224638F31DC8}" dt="2021-03-31T11:45:38.886" v="1672" actId="114"/>
          <ac:spMkLst>
            <pc:docMk/>
            <pc:sldMk cId="2749483682" sldId="884"/>
            <ac:spMk id="21" creationId="{73347FAD-F111-4420-83BC-724693157989}"/>
          </ac:spMkLst>
        </pc:spChg>
        <pc:spChg chg="add mod">
          <ac:chgData name="王 欣捷" userId="b965477fa0aef5e6" providerId="LiveId" clId="{F3643AB8-EE6D-4384-92CD-224638F31DC8}" dt="2021-03-31T11:45:37.907" v="1671" actId="114"/>
          <ac:spMkLst>
            <pc:docMk/>
            <pc:sldMk cId="2749483682" sldId="884"/>
            <ac:spMk id="22" creationId="{87ECA11F-C95A-4031-9031-D9E1FABE0646}"/>
          </ac:spMkLst>
        </pc:spChg>
        <pc:spChg chg="add mod">
          <ac:chgData name="王 欣捷" userId="b965477fa0aef5e6" providerId="LiveId" clId="{F3643AB8-EE6D-4384-92CD-224638F31DC8}" dt="2021-03-31T11:38:44.927" v="1512" actId="164"/>
          <ac:spMkLst>
            <pc:docMk/>
            <pc:sldMk cId="2749483682" sldId="884"/>
            <ac:spMk id="24" creationId="{9AD9A9E8-40CC-4E05-AAF9-FDC6B1FF055E}"/>
          </ac:spMkLst>
        </pc:spChg>
        <pc:spChg chg="add mod">
          <ac:chgData name="王 欣捷" userId="b965477fa0aef5e6" providerId="LiveId" clId="{F3643AB8-EE6D-4384-92CD-224638F31DC8}" dt="2021-03-31T11:49:02.015" v="1699" actId="164"/>
          <ac:spMkLst>
            <pc:docMk/>
            <pc:sldMk cId="2749483682" sldId="884"/>
            <ac:spMk id="25" creationId="{26FE66DD-0472-49EB-9487-AB09918F4A33}"/>
          </ac:spMkLst>
        </pc:spChg>
        <pc:spChg chg="add mod">
          <ac:chgData name="王 欣捷" userId="b965477fa0aef5e6" providerId="LiveId" clId="{F3643AB8-EE6D-4384-92CD-224638F31DC8}" dt="2021-03-31T11:49:02.015" v="1699" actId="164"/>
          <ac:spMkLst>
            <pc:docMk/>
            <pc:sldMk cId="2749483682" sldId="884"/>
            <ac:spMk id="26" creationId="{DAFF20F6-8583-43AF-82E0-71FCAB883199}"/>
          </ac:spMkLst>
        </pc:spChg>
        <pc:spChg chg="add mod">
          <ac:chgData name="王 欣捷" userId="b965477fa0aef5e6" providerId="LiveId" clId="{F3643AB8-EE6D-4384-92CD-224638F31DC8}" dt="2021-03-31T11:38:48.664" v="1513" actId="164"/>
          <ac:spMkLst>
            <pc:docMk/>
            <pc:sldMk cId="2749483682" sldId="884"/>
            <ac:spMk id="27" creationId="{063891F5-9B6A-499B-9E29-9B28EA1E580C}"/>
          </ac:spMkLst>
        </pc:spChg>
        <pc:spChg chg="add mod">
          <ac:chgData name="王 欣捷" userId="b965477fa0aef5e6" providerId="LiveId" clId="{F3643AB8-EE6D-4384-92CD-224638F31DC8}" dt="2021-03-31T11:38:48.664" v="1513" actId="164"/>
          <ac:spMkLst>
            <pc:docMk/>
            <pc:sldMk cId="2749483682" sldId="884"/>
            <ac:spMk id="28" creationId="{E5A60AA8-CA4F-4EBE-9B73-F323C333BDB6}"/>
          </ac:spMkLst>
        </pc:spChg>
        <pc:spChg chg="add mod">
          <ac:chgData name="王 欣捷" userId="b965477fa0aef5e6" providerId="LiveId" clId="{F3643AB8-EE6D-4384-92CD-224638F31DC8}" dt="2021-03-31T11:38:52.511" v="1514" actId="164"/>
          <ac:spMkLst>
            <pc:docMk/>
            <pc:sldMk cId="2749483682" sldId="884"/>
            <ac:spMk id="29" creationId="{E9DEDA79-487C-4B59-A2B2-484BD3D038DA}"/>
          </ac:spMkLst>
        </pc:spChg>
        <pc:spChg chg="add mod">
          <ac:chgData name="王 欣捷" userId="b965477fa0aef5e6" providerId="LiveId" clId="{F3643AB8-EE6D-4384-92CD-224638F31DC8}" dt="2021-03-31T11:38:52.511" v="1514" actId="164"/>
          <ac:spMkLst>
            <pc:docMk/>
            <pc:sldMk cId="2749483682" sldId="884"/>
            <ac:spMk id="30" creationId="{52F20E9A-6571-4F8A-B5A4-20027C291601}"/>
          </ac:spMkLst>
        </pc:spChg>
        <pc:spChg chg="add mod">
          <ac:chgData name="王 欣捷" userId="b965477fa0aef5e6" providerId="LiveId" clId="{F3643AB8-EE6D-4384-92CD-224638F31DC8}" dt="2021-03-31T11:51:48.398" v="1719" actId="164"/>
          <ac:spMkLst>
            <pc:docMk/>
            <pc:sldMk cId="2749483682" sldId="884"/>
            <ac:spMk id="32" creationId="{982801D5-F32D-4A98-8568-7C2962F6F715}"/>
          </ac:spMkLst>
        </pc:spChg>
        <pc:spChg chg="add mod">
          <ac:chgData name="王 欣捷" userId="b965477fa0aef5e6" providerId="LiveId" clId="{F3643AB8-EE6D-4384-92CD-224638F31DC8}" dt="2021-03-31T11:52:20.921" v="1727" actId="164"/>
          <ac:spMkLst>
            <pc:docMk/>
            <pc:sldMk cId="2749483682" sldId="884"/>
            <ac:spMk id="33" creationId="{76491CFC-EAB3-4296-AA07-0C1E7C0910CD}"/>
          </ac:spMkLst>
        </pc:spChg>
        <pc:spChg chg="add mod">
          <ac:chgData name="王 欣捷" userId="b965477fa0aef5e6" providerId="LiveId" clId="{F3643AB8-EE6D-4384-92CD-224638F31DC8}" dt="2021-03-31T11:52:24.232" v="1728" actId="20577"/>
          <ac:spMkLst>
            <pc:docMk/>
            <pc:sldMk cId="2749483682" sldId="884"/>
            <ac:spMk id="34" creationId="{0B16EF7A-9CEB-4AF2-90F8-AF2EDAE1691D}"/>
          </ac:spMkLst>
        </pc:spChg>
        <pc:spChg chg="add mod">
          <ac:chgData name="王 欣捷" userId="b965477fa0aef5e6" providerId="LiveId" clId="{F3643AB8-EE6D-4384-92CD-224638F31DC8}" dt="2021-03-31T11:51:58.418" v="1720" actId="164"/>
          <ac:spMkLst>
            <pc:docMk/>
            <pc:sldMk cId="2749483682" sldId="884"/>
            <ac:spMk id="40" creationId="{0F185446-BD38-4968-A0D9-672F09095DC1}"/>
          </ac:spMkLst>
        </pc:spChg>
        <pc:spChg chg="add mod ord">
          <ac:chgData name="王 欣捷" userId="b965477fa0aef5e6" providerId="LiveId" clId="{F3643AB8-EE6D-4384-92CD-224638F31DC8}" dt="2021-03-31T11:42:53.222" v="1606" actId="13244"/>
          <ac:spMkLst>
            <pc:docMk/>
            <pc:sldMk cId="2749483682" sldId="884"/>
            <ac:spMk id="47" creationId="{5EED0B66-E01B-4432-BAF9-926E23507FFA}"/>
          </ac:spMkLst>
        </pc:spChg>
        <pc:spChg chg="add del mod">
          <ac:chgData name="王 欣捷" userId="b965477fa0aef5e6" providerId="LiveId" clId="{F3643AB8-EE6D-4384-92CD-224638F31DC8}" dt="2021-03-31T11:42:02.806" v="1583" actId="6264"/>
          <ac:spMkLst>
            <pc:docMk/>
            <pc:sldMk cId="2749483682" sldId="884"/>
            <ac:spMk id="48" creationId="{F1C856FD-6375-40CB-A1FA-4C1EB2F3EAC4}"/>
          </ac:spMkLst>
        </pc:spChg>
        <pc:spChg chg="add del mod">
          <ac:chgData name="王 欣捷" userId="b965477fa0aef5e6" providerId="LiveId" clId="{F3643AB8-EE6D-4384-92CD-224638F31DC8}" dt="2021-03-31T11:42:02.806" v="1583" actId="6264"/>
          <ac:spMkLst>
            <pc:docMk/>
            <pc:sldMk cId="2749483682" sldId="884"/>
            <ac:spMk id="49" creationId="{ADA6A0B1-A47A-4F31-8581-8E6E7DAE7EF5}"/>
          </ac:spMkLst>
        </pc:spChg>
        <pc:spChg chg="add del mod">
          <ac:chgData name="王 欣捷" userId="b965477fa0aef5e6" providerId="LiveId" clId="{F3643AB8-EE6D-4384-92CD-224638F31DC8}" dt="2021-03-31T11:42:17.761" v="1592"/>
          <ac:spMkLst>
            <pc:docMk/>
            <pc:sldMk cId="2749483682" sldId="884"/>
            <ac:spMk id="51" creationId="{FEBA2F21-9A6E-4B63-9E7D-39CD3F8BD93C}"/>
          </ac:spMkLst>
        </pc:spChg>
        <pc:spChg chg="add del mod">
          <ac:chgData name="王 欣捷" userId="b965477fa0aef5e6" providerId="LiveId" clId="{F3643AB8-EE6D-4384-92CD-224638F31DC8}" dt="2021-03-31T11:42:36.822" v="1597"/>
          <ac:spMkLst>
            <pc:docMk/>
            <pc:sldMk cId="2749483682" sldId="884"/>
            <ac:spMk id="52" creationId="{1C62C2AB-5169-42CD-9160-9AF653DCA9E0}"/>
          </ac:spMkLst>
        </pc:spChg>
        <pc:spChg chg="add mod ord">
          <ac:chgData name="王 欣捷" userId="b965477fa0aef5e6" providerId="LiveId" clId="{F3643AB8-EE6D-4384-92CD-224638F31DC8}" dt="2021-03-31T11:43:37.739" v="1620" actId="14100"/>
          <ac:spMkLst>
            <pc:docMk/>
            <pc:sldMk cId="2749483682" sldId="884"/>
            <ac:spMk id="53" creationId="{2826949B-66F0-431A-90AF-43426C39EA19}"/>
          </ac:spMkLst>
        </pc:spChg>
        <pc:spChg chg="add mod ord">
          <ac:chgData name="王 欣捷" userId="b965477fa0aef5e6" providerId="LiveId" clId="{F3643AB8-EE6D-4384-92CD-224638F31DC8}" dt="2021-03-31T11:43:40.080" v="1621" actId="167"/>
          <ac:spMkLst>
            <pc:docMk/>
            <pc:sldMk cId="2749483682" sldId="884"/>
            <ac:spMk id="54" creationId="{F6D00DBD-230A-484F-A177-55E40EE063EE}"/>
          </ac:spMkLst>
        </pc:spChg>
        <pc:spChg chg="add mod ord">
          <ac:chgData name="王 欣捷" userId="b965477fa0aef5e6" providerId="LiveId" clId="{F3643AB8-EE6D-4384-92CD-224638F31DC8}" dt="2021-03-31T11:44:04.372" v="1630" actId="1035"/>
          <ac:spMkLst>
            <pc:docMk/>
            <pc:sldMk cId="2749483682" sldId="884"/>
            <ac:spMk id="55" creationId="{2BDC44C3-5EF9-4D84-8AF7-509BCCDFED0E}"/>
          </ac:spMkLst>
        </pc:spChg>
        <pc:spChg chg="add mod ord">
          <ac:chgData name="王 欣捷" userId="b965477fa0aef5e6" providerId="LiveId" clId="{F3643AB8-EE6D-4384-92CD-224638F31DC8}" dt="2021-03-31T11:44:10.860" v="1634" actId="1035"/>
          <ac:spMkLst>
            <pc:docMk/>
            <pc:sldMk cId="2749483682" sldId="884"/>
            <ac:spMk id="56" creationId="{BD75F569-A16B-4E68-814F-BF71C5EB18C6}"/>
          </ac:spMkLst>
        </pc:spChg>
        <pc:spChg chg="add mod ord">
          <ac:chgData name="王 欣捷" userId="b965477fa0aef5e6" providerId="LiveId" clId="{F3643AB8-EE6D-4384-92CD-224638F31DC8}" dt="2021-03-31T11:44:18.701" v="1637" actId="167"/>
          <ac:spMkLst>
            <pc:docMk/>
            <pc:sldMk cId="2749483682" sldId="884"/>
            <ac:spMk id="57" creationId="{833F5773-C5C3-42FF-B77C-3667D94B85EF}"/>
          </ac:spMkLst>
        </pc:spChg>
        <pc:spChg chg="add mod ord">
          <ac:chgData name="王 欣捷" userId="b965477fa0aef5e6" providerId="LiveId" clId="{F3643AB8-EE6D-4384-92CD-224638F31DC8}" dt="2021-03-31T11:44:32.671" v="1646" actId="1035"/>
          <ac:spMkLst>
            <pc:docMk/>
            <pc:sldMk cId="2749483682" sldId="884"/>
            <ac:spMk id="58" creationId="{FB7B5AA7-FF60-4DC2-ADC5-1C64DDF8B3AB}"/>
          </ac:spMkLst>
        </pc:spChg>
        <pc:spChg chg="mod ord">
          <ac:chgData name="王 欣捷" userId="b965477fa0aef5e6" providerId="LiveId" clId="{F3643AB8-EE6D-4384-92CD-224638F31DC8}" dt="2021-03-31T11:42:02.806" v="1583" actId="6264"/>
          <ac:spMkLst>
            <pc:docMk/>
            <pc:sldMk cId="2749483682" sldId="884"/>
            <ac:spMk id="87042" creationId="{92233BB6-D7D9-46A8-9213-FCDF3E924AD2}"/>
          </ac:spMkLst>
        </pc:spChg>
        <pc:grpChg chg="add mod">
          <ac:chgData name="王 欣捷" userId="b965477fa0aef5e6" providerId="LiveId" clId="{F3643AB8-EE6D-4384-92CD-224638F31DC8}" dt="2021-03-31T11:38:34.557" v="1509" actId="164"/>
          <ac:grpSpMkLst>
            <pc:docMk/>
            <pc:sldMk cId="2749483682" sldId="884"/>
            <ac:grpSpMk id="39" creationId="{11192D86-042B-4AB8-AC88-BF72406DA69D}"/>
          </ac:grpSpMkLst>
        </pc:grpChg>
        <pc:grpChg chg="add mod">
          <ac:chgData name="王 欣捷" userId="b965477fa0aef5e6" providerId="LiveId" clId="{F3643AB8-EE6D-4384-92CD-224638F31DC8}" dt="2021-03-31T11:38:37.753" v="1510" actId="164"/>
          <ac:grpSpMkLst>
            <pc:docMk/>
            <pc:sldMk cId="2749483682" sldId="884"/>
            <ac:grpSpMk id="42" creationId="{BF6F41A2-84A5-4724-8CB7-40402198832B}"/>
          </ac:grpSpMkLst>
        </pc:grpChg>
        <pc:grpChg chg="add mod">
          <ac:chgData name="王 欣捷" userId="b965477fa0aef5e6" providerId="LiveId" clId="{F3643AB8-EE6D-4384-92CD-224638F31DC8}" dt="2021-03-31T11:39:54.791" v="1556" actId="1036"/>
          <ac:grpSpMkLst>
            <pc:docMk/>
            <pc:sldMk cId="2749483682" sldId="884"/>
            <ac:grpSpMk id="43" creationId="{3EFDA449-E312-4ED4-9139-5C0B34F1ADD7}"/>
          </ac:grpSpMkLst>
        </pc:grpChg>
        <pc:grpChg chg="add mod">
          <ac:chgData name="王 欣捷" userId="b965477fa0aef5e6" providerId="LiveId" clId="{F3643AB8-EE6D-4384-92CD-224638F31DC8}" dt="2021-03-31T11:38:44.927" v="1512" actId="164"/>
          <ac:grpSpMkLst>
            <pc:docMk/>
            <pc:sldMk cId="2749483682" sldId="884"/>
            <ac:grpSpMk id="44" creationId="{CF50C971-2FEE-4EF4-99E7-808264862A41}"/>
          </ac:grpSpMkLst>
        </pc:grpChg>
        <pc:grpChg chg="add mod">
          <ac:chgData name="王 欣捷" userId="b965477fa0aef5e6" providerId="LiveId" clId="{F3643AB8-EE6D-4384-92CD-224638F31DC8}" dt="2021-03-31T11:38:48.664" v="1513" actId="164"/>
          <ac:grpSpMkLst>
            <pc:docMk/>
            <pc:sldMk cId="2749483682" sldId="884"/>
            <ac:grpSpMk id="45" creationId="{9F5F736D-19B4-4024-A649-237666F8C9BF}"/>
          </ac:grpSpMkLst>
        </pc:grpChg>
        <pc:grpChg chg="add mod">
          <ac:chgData name="王 欣捷" userId="b965477fa0aef5e6" providerId="LiveId" clId="{F3643AB8-EE6D-4384-92CD-224638F31DC8}" dt="2021-03-31T11:39:44.859" v="1529" actId="1035"/>
          <ac:grpSpMkLst>
            <pc:docMk/>
            <pc:sldMk cId="2749483682" sldId="884"/>
            <ac:grpSpMk id="46" creationId="{D9E88DAD-ADFF-4BFB-945E-8D399090C97D}"/>
          </ac:grpSpMkLst>
        </pc:grpChg>
        <pc:grpChg chg="add mod">
          <ac:chgData name="王 欣捷" userId="b965477fa0aef5e6" providerId="LiveId" clId="{F3643AB8-EE6D-4384-92CD-224638F31DC8}" dt="2021-03-31T11:49:02.015" v="1699" actId="164"/>
          <ac:grpSpMkLst>
            <pc:docMk/>
            <pc:sldMk cId="2749483682" sldId="884"/>
            <ac:grpSpMk id="50" creationId="{6D8F3611-04E0-4464-B4D4-C89859C46428}"/>
          </ac:grpSpMkLst>
        </pc:grpChg>
        <pc:grpChg chg="add mod">
          <ac:chgData name="王 欣捷" userId="b965477fa0aef5e6" providerId="LiveId" clId="{F3643AB8-EE6D-4384-92CD-224638F31DC8}" dt="2021-03-31T11:51:48.398" v="1719" actId="164"/>
          <ac:grpSpMkLst>
            <pc:docMk/>
            <pc:sldMk cId="2749483682" sldId="884"/>
            <ac:grpSpMk id="59" creationId="{8C7C074C-665D-4698-90D8-0A1DAB760529}"/>
          </ac:grpSpMkLst>
        </pc:grpChg>
        <pc:grpChg chg="add mod">
          <ac:chgData name="王 欣捷" userId="b965477fa0aef5e6" providerId="LiveId" clId="{F3643AB8-EE6D-4384-92CD-224638F31DC8}" dt="2021-03-31T11:52:00.858" v="1723" actId="1036"/>
          <ac:grpSpMkLst>
            <pc:docMk/>
            <pc:sldMk cId="2749483682" sldId="884"/>
            <ac:grpSpMk id="60" creationId="{04AC4452-B248-4139-9012-E7B2176EB29E}"/>
          </ac:grpSpMkLst>
        </pc:grpChg>
        <pc:grpChg chg="add mod">
          <ac:chgData name="王 欣捷" userId="b965477fa0aef5e6" providerId="LiveId" clId="{F3643AB8-EE6D-4384-92CD-224638F31DC8}" dt="2021-03-31T11:52:20.921" v="1727" actId="164"/>
          <ac:grpSpMkLst>
            <pc:docMk/>
            <pc:sldMk cId="2749483682" sldId="884"/>
            <ac:grpSpMk id="61" creationId="{72F8773D-1E21-4FAB-B223-1EB7BF58C25D}"/>
          </ac:grpSpMkLst>
        </pc:grpChg>
        <pc:graphicFrameChg chg="del">
          <ac:chgData name="王 欣捷" userId="b965477fa0aef5e6" providerId="LiveId" clId="{F3643AB8-EE6D-4384-92CD-224638F31DC8}" dt="2021-03-31T10:10:39.022" v="1176" actId="478"/>
          <ac:graphicFrameMkLst>
            <pc:docMk/>
            <pc:sldMk cId="2749483682" sldId="884"/>
            <ac:graphicFrameMk id="4" creationId="{C5B1594B-D8AB-446C-813C-46FA1F58C25F}"/>
          </ac:graphicFrameMkLst>
        </pc:graphicFrameChg>
        <pc:picChg chg="add del mod">
          <ac:chgData name="王 欣捷" userId="b965477fa0aef5e6" providerId="LiveId" clId="{F3643AB8-EE6D-4384-92CD-224638F31DC8}" dt="2021-03-31T10:11:26.677" v="1183" actId="478"/>
          <ac:picMkLst>
            <pc:docMk/>
            <pc:sldMk cId="2749483682" sldId="884"/>
            <ac:picMk id="5" creationId="{4848279A-E62B-4908-8C73-A3C6C53FEE3F}"/>
          </ac:picMkLst>
        </pc:picChg>
        <pc:picChg chg="add mod ord">
          <ac:chgData name="王 欣捷" userId="b965477fa0aef5e6" providerId="LiveId" clId="{F3643AB8-EE6D-4384-92CD-224638F31DC8}" dt="2021-03-31T11:37:48.723" v="1503" actId="1076"/>
          <ac:picMkLst>
            <pc:docMk/>
            <pc:sldMk cId="2749483682" sldId="884"/>
            <ac:picMk id="41" creationId="{A3742765-7F4D-4F2B-ADEF-24854CCEFFEC}"/>
          </ac:picMkLst>
        </pc:picChg>
        <pc:cxnChg chg="add mod">
          <ac:chgData name="王 欣捷" userId="b965477fa0aef5e6" providerId="LiveId" clId="{F3643AB8-EE6D-4384-92CD-224638F31DC8}" dt="2021-03-31T11:38:34.557" v="1509" actId="164"/>
          <ac:cxnSpMkLst>
            <pc:docMk/>
            <pc:sldMk cId="2749483682" sldId="884"/>
            <ac:cxnSpMk id="8" creationId="{4BA40A8F-8B21-41BA-9405-A562FF851770}"/>
          </ac:cxnSpMkLst>
        </pc:cxnChg>
        <pc:cxnChg chg="add mod">
          <ac:chgData name="王 欣捷" userId="b965477fa0aef5e6" providerId="LiveId" clId="{F3643AB8-EE6D-4384-92CD-224638F31DC8}" dt="2021-03-31T11:38:41.306" v="1511" actId="164"/>
          <ac:cxnSpMkLst>
            <pc:docMk/>
            <pc:sldMk cId="2749483682" sldId="884"/>
            <ac:cxnSpMk id="13" creationId="{1A932B18-E542-42CD-8B2B-E191EF9BA511}"/>
          </ac:cxnSpMkLst>
        </pc:cxnChg>
        <pc:cxnChg chg="add mod">
          <ac:chgData name="王 欣捷" userId="b965477fa0aef5e6" providerId="LiveId" clId="{F3643AB8-EE6D-4384-92CD-224638F31DC8}" dt="2021-03-31T11:38:37.753" v="1510" actId="164"/>
          <ac:cxnSpMkLst>
            <pc:docMk/>
            <pc:sldMk cId="2749483682" sldId="884"/>
            <ac:cxnSpMk id="17" creationId="{CAC11CC6-0B58-4F6E-800C-88E58A72C005}"/>
          </ac:cxnSpMkLst>
        </pc:cxnChg>
        <pc:cxnChg chg="add mod">
          <ac:chgData name="王 欣捷" userId="b965477fa0aef5e6" providerId="LiveId" clId="{F3643AB8-EE6D-4384-92CD-224638F31DC8}" dt="2021-03-31T11:51:48.398" v="1719" actId="164"/>
          <ac:cxnSpMkLst>
            <pc:docMk/>
            <pc:sldMk cId="2749483682" sldId="884"/>
            <ac:cxnSpMk id="31" creationId="{EBBBD458-5C4C-4BEB-B3D9-E327A0B139B4}"/>
          </ac:cxnSpMkLst>
        </pc:cxnChg>
        <pc:cxnChg chg="add mod">
          <ac:chgData name="王 欣捷" userId="b965477fa0aef5e6" providerId="LiveId" clId="{F3643AB8-EE6D-4384-92CD-224638F31DC8}" dt="2021-03-31T11:51:58.418" v="1720" actId="164"/>
          <ac:cxnSpMkLst>
            <pc:docMk/>
            <pc:sldMk cId="2749483682" sldId="884"/>
            <ac:cxnSpMk id="36" creationId="{BBF4D4E9-6AAE-411D-B19B-5B7AD11F7082}"/>
          </ac:cxnSpMkLst>
        </pc:cxnChg>
      </pc:sldChg>
      <pc:sldChg chg="delSp add del mod">
        <pc:chgData name="王 欣捷" userId="b965477fa0aef5e6" providerId="LiveId" clId="{F3643AB8-EE6D-4384-92CD-224638F31DC8}" dt="2021-03-31T11:37:52.974" v="1504" actId="47"/>
        <pc:sldMkLst>
          <pc:docMk/>
          <pc:sldMk cId="2347431973" sldId="885"/>
        </pc:sldMkLst>
        <pc:picChg chg="del">
          <ac:chgData name="王 欣捷" userId="b965477fa0aef5e6" providerId="LiveId" clId="{F3643AB8-EE6D-4384-92CD-224638F31DC8}" dt="2021-03-31T11:36:28.990" v="1484" actId="21"/>
          <ac:picMkLst>
            <pc:docMk/>
            <pc:sldMk cId="2347431973" sldId="885"/>
            <ac:picMk id="5" creationId="{4848279A-E62B-4908-8C73-A3C6C53FEE3F}"/>
          </ac:picMkLst>
        </pc:picChg>
      </pc:sldChg>
      <pc:sldChg chg="addSp modSp new mod modClrScheme chgLayout">
        <pc:chgData name="王 欣捷" userId="b965477fa0aef5e6" providerId="LiveId" clId="{F3643AB8-EE6D-4384-92CD-224638F31DC8}" dt="2021-03-31T12:51:03.977" v="2041" actId="404"/>
        <pc:sldMkLst>
          <pc:docMk/>
          <pc:sldMk cId="3324969784" sldId="885"/>
        </pc:sldMkLst>
        <pc:spChg chg="mod ord">
          <ac:chgData name="王 欣捷" userId="b965477fa0aef5e6" providerId="LiveId" clId="{F3643AB8-EE6D-4384-92CD-224638F31DC8}" dt="2021-03-31T12:46:29.448" v="1911" actId="700"/>
          <ac:spMkLst>
            <pc:docMk/>
            <pc:sldMk cId="3324969784" sldId="885"/>
            <ac:spMk id="2" creationId="{AA0ACD17-61F6-4294-A791-65AD64F31942}"/>
          </ac:spMkLst>
        </pc:spChg>
        <pc:spChg chg="add mod ord">
          <ac:chgData name="王 欣捷" userId="b965477fa0aef5e6" providerId="LiveId" clId="{F3643AB8-EE6D-4384-92CD-224638F31DC8}" dt="2021-03-31T12:47:38.796" v="1933" actId="114"/>
          <ac:spMkLst>
            <pc:docMk/>
            <pc:sldMk cId="3324969784" sldId="885"/>
            <ac:spMk id="3" creationId="{0E13315E-C3FF-4589-8D64-6847A9ACD6CD}"/>
          </ac:spMkLst>
        </pc:spChg>
        <pc:spChg chg="add mod">
          <ac:chgData name="王 欣捷" userId="b965477fa0aef5e6" providerId="LiveId" clId="{F3643AB8-EE6D-4384-92CD-224638F31DC8}" dt="2021-03-31T12:51:03.977" v="2041" actId="404"/>
          <ac:spMkLst>
            <pc:docMk/>
            <pc:sldMk cId="3324969784" sldId="885"/>
            <ac:spMk id="5" creationId="{94E28A1A-1E47-4D27-8661-18AE9FDC02BA}"/>
          </ac:spMkLst>
        </pc:spChg>
      </pc:sldChg>
      <pc:sldChg chg="modSp add mod">
        <pc:chgData name="王 欣捷" userId="b965477fa0aef5e6" providerId="LiveId" clId="{F3643AB8-EE6D-4384-92CD-224638F31DC8}" dt="2021-03-31T12:51:00.235" v="2040" actId="404"/>
        <pc:sldMkLst>
          <pc:docMk/>
          <pc:sldMk cId="3597968794" sldId="886"/>
        </pc:sldMkLst>
        <pc:spChg chg="mod">
          <ac:chgData name="王 欣捷" userId="b965477fa0aef5e6" providerId="LiveId" clId="{F3643AB8-EE6D-4384-92CD-224638F31DC8}" dt="2021-03-31T12:47:47.492" v="1934" actId="114"/>
          <ac:spMkLst>
            <pc:docMk/>
            <pc:sldMk cId="3597968794" sldId="886"/>
            <ac:spMk id="3" creationId="{0E13315E-C3FF-4589-8D64-6847A9ACD6CD}"/>
          </ac:spMkLst>
        </pc:spChg>
        <pc:spChg chg="mod">
          <ac:chgData name="王 欣捷" userId="b965477fa0aef5e6" providerId="LiveId" clId="{F3643AB8-EE6D-4384-92CD-224638F31DC8}" dt="2021-03-31T12:51:00.235" v="2040" actId="404"/>
          <ac:spMkLst>
            <pc:docMk/>
            <pc:sldMk cId="3597968794" sldId="886"/>
            <ac:spMk id="5" creationId="{94E28A1A-1E47-4D27-8661-18AE9FDC02BA}"/>
          </ac:spMkLst>
        </pc:spChg>
      </pc:sldChg>
      <pc:sldChg chg="modSp add mod">
        <pc:chgData name="王 欣捷" userId="b965477fa0aef5e6" providerId="LiveId" clId="{F3643AB8-EE6D-4384-92CD-224638F31DC8}" dt="2021-03-31T12:51:06.928" v="2042" actId="404"/>
        <pc:sldMkLst>
          <pc:docMk/>
          <pc:sldMk cId="1300162064" sldId="887"/>
        </pc:sldMkLst>
        <pc:spChg chg="mod">
          <ac:chgData name="王 欣捷" userId="b965477fa0aef5e6" providerId="LiveId" clId="{F3643AB8-EE6D-4384-92CD-224638F31DC8}" dt="2021-03-31T12:50:27.872" v="2038"/>
          <ac:spMkLst>
            <pc:docMk/>
            <pc:sldMk cId="1300162064" sldId="887"/>
            <ac:spMk id="3" creationId="{0E13315E-C3FF-4589-8D64-6847A9ACD6CD}"/>
          </ac:spMkLst>
        </pc:spChg>
        <pc:spChg chg="mod">
          <ac:chgData name="王 欣捷" userId="b965477fa0aef5e6" providerId="LiveId" clId="{F3643AB8-EE6D-4384-92CD-224638F31DC8}" dt="2021-03-31T12:51:06.928" v="2042" actId="404"/>
          <ac:spMkLst>
            <pc:docMk/>
            <pc:sldMk cId="1300162064" sldId="887"/>
            <ac:spMk id="5" creationId="{94E28A1A-1E47-4D27-8661-18AE9FDC02BA}"/>
          </ac:spMkLst>
        </pc:spChg>
      </pc:sldChg>
      <pc:sldChg chg="addSp modSp new mod ord modClrScheme chgLayout">
        <pc:chgData name="王 欣捷" userId="b965477fa0aef5e6" providerId="LiveId" clId="{F3643AB8-EE6D-4384-92CD-224638F31DC8}" dt="2021-03-31T13:27:20.938" v="2557" actId="20578"/>
        <pc:sldMkLst>
          <pc:docMk/>
          <pc:sldMk cId="1273529878" sldId="888"/>
        </pc:sldMkLst>
        <pc:spChg chg="add mod">
          <ac:chgData name="王 欣捷" userId="b965477fa0aef5e6" providerId="LiveId" clId="{F3643AB8-EE6D-4384-92CD-224638F31DC8}" dt="2021-03-31T12:54:22.785" v="2045"/>
          <ac:spMkLst>
            <pc:docMk/>
            <pc:sldMk cId="1273529878" sldId="888"/>
            <ac:spMk id="2" creationId="{87983878-3FE9-4E2D-B416-C4B4F40D9078}"/>
          </ac:spMkLst>
        </pc:spChg>
        <pc:spChg chg="add mod">
          <ac:chgData name="王 欣捷" userId="b965477fa0aef5e6" providerId="LiveId" clId="{F3643AB8-EE6D-4384-92CD-224638F31DC8}" dt="2021-03-31T12:59:01.197" v="2234" actId="404"/>
          <ac:spMkLst>
            <pc:docMk/>
            <pc:sldMk cId="1273529878" sldId="888"/>
            <ac:spMk id="3" creationId="{C98EADF5-FAB1-4333-9F25-E2C7EC8FA176}"/>
          </ac:spMkLst>
        </pc:spChg>
      </pc:sldChg>
      <pc:sldChg chg="modSp new mod ord">
        <pc:chgData name="王 欣捷" userId="b965477fa0aef5e6" providerId="LiveId" clId="{F3643AB8-EE6D-4384-92CD-224638F31DC8}" dt="2021-03-31T13:27:20.938" v="2557" actId="20578"/>
        <pc:sldMkLst>
          <pc:docMk/>
          <pc:sldMk cId="482362165" sldId="889"/>
        </pc:sldMkLst>
        <pc:spChg chg="mod">
          <ac:chgData name="王 欣捷" userId="b965477fa0aef5e6" providerId="LiveId" clId="{F3643AB8-EE6D-4384-92CD-224638F31DC8}" dt="2021-03-31T12:59:09.870" v="2237"/>
          <ac:spMkLst>
            <pc:docMk/>
            <pc:sldMk cId="482362165" sldId="889"/>
            <ac:spMk id="2" creationId="{27DD3671-3E62-446B-95C5-D1A959CCF1AE}"/>
          </ac:spMkLst>
        </pc:spChg>
        <pc:spChg chg="mod">
          <ac:chgData name="王 欣捷" userId="b965477fa0aef5e6" providerId="LiveId" clId="{F3643AB8-EE6D-4384-92CD-224638F31DC8}" dt="2021-03-31T13:16:08.539" v="2551" actId="14100"/>
          <ac:spMkLst>
            <pc:docMk/>
            <pc:sldMk cId="482362165" sldId="889"/>
            <ac:spMk id="3" creationId="{69695EE9-DAC2-4150-9B4E-D319E244883A}"/>
          </ac:spMkLst>
        </pc:spChg>
      </pc:sldChg>
      <pc:sldChg chg="modSp add mod">
        <pc:chgData name="王 欣捷" userId="b965477fa0aef5e6" providerId="LiveId" clId="{F3643AB8-EE6D-4384-92CD-224638F31DC8}" dt="2021-04-07T14:35:42.108" v="2642" actId="20577"/>
        <pc:sldMkLst>
          <pc:docMk/>
          <pc:sldMk cId="3116265943" sldId="891"/>
        </pc:sldMkLst>
        <pc:spChg chg="mod">
          <ac:chgData name="王 欣捷" userId="b965477fa0aef5e6" providerId="LiveId" clId="{F3643AB8-EE6D-4384-92CD-224638F31DC8}" dt="2021-04-07T14:35:42.108" v="2642" actId="20577"/>
          <ac:spMkLst>
            <pc:docMk/>
            <pc:sldMk cId="3116265943" sldId="891"/>
            <ac:spMk id="87042" creationId="{92233BB6-D7D9-46A8-9213-FCDF3E924AD2}"/>
          </ac:spMkLst>
        </pc:spChg>
      </pc:sldChg>
      <pc:sldMasterChg chg="modSldLayout">
        <pc:chgData name="王 欣捷" userId="b965477fa0aef5e6" providerId="LiveId" clId="{F3643AB8-EE6D-4384-92CD-224638F31DC8}" dt="2021-03-31T09:35:20.605" v="836" actId="16037"/>
        <pc:sldMasterMkLst>
          <pc:docMk/>
          <pc:sldMasterMk cId="1202968338" sldId="2147483662"/>
        </pc:sldMasterMkLst>
        <pc:sldLayoutChg chg="modSp">
          <pc:chgData name="王 欣捷" userId="b965477fa0aef5e6" providerId="LiveId" clId="{F3643AB8-EE6D-4384-92CD-224638F31DC8}" dt="2021-03-31T09:35:20.605" v="836" actId="16037"/>
          <pc:sldLayoutMkLst>
            <pc:docMk/>
            <pc:sldMasterMk cId="1202968338" sldId="2147483662"/>
            <pc:sldLayoutMk cId="4137104250" sldId="2147483664"/>
          </pc:sldLayoutMkLst>
          <pc:spChg chg="mod">
            <ac:chgData name="王 欣捷" userId="b965477fa0aef5e6" providerId="LiveId" clId="{F3643AB8-EE6D-4384-92CD-224638F31DC8}" dt="2021-03-31T09:35:20.605" v="836" actId="16037"/>
            <ac:spMkLst>
              <pc:docMk/>
              <pc:sldMasterMk cId="1202968338" sldId="2147483662"/>
              <pc:sldLayoutMk cId="4137104250" sldId="2147483664"/>
              <ac:spMk id="3" creationId="{00000000-0000-0000-0000-000000000000}"/>
            </ac:spMkLst>
          </pc:spChg>
        </pc:sldLayoutChg>
      </pc:sldMasterChg>
    </pc:docChg>
  </pc:docChgLst>
  <pc:docChgLst>
    <pc:chgData name="欣捷" userId="b965477fa0aef5e6" providerId="LiveId" clId="{A02CB00A-AB47-4946-9C37-A4454BFC01D9}"/>
    <pc:docChg chg="modSld">
      <pc:chgData name="欣捷" userId="b965477fa0aef5e6" providerId="LiveId" clId="{A02CB00A-AB47-4946-9C37-A4454BFC01D9}" dt="2021-02-19T06:28:22.753" v="32" actId="255"/>
      <pc:docMkLst>
        <pc:docMk/>
      </pc:docMkLst>
      <pc:sldChg chg="modSp mod">
        <pc:chgData name="欣捷" userId="b965477fa0aef5e6" providerId="LiveId" clId="{A02CB00A-AB47-4946-9C37-A4454BFC01D9}" dt="2021-02-19T06:28:22.753" v="32" actId="255"/>
        <pc:sldMkLst>
          <pc:docMk/>
          <pc:sldMk cId="2470898374" sldId="256"/>
        </pc:sldMkLst>
        <pc:spChg chg="mod">
          <ac:chgData name="欣捷" userId="b965477fa0aef5e6" providerId="LiveId" clId="{A02CB00A-AB47-4946-9C37-A4454BFC01D9}" dt="2021-02-19T06:28:22.753" v="32" actId="255"/>
          <ac:spMkLst>
            <pc:docMk/>
            <pc:sldMk cId="2470898374" sldId="256"/>
            <ac:spMk id="2" creationId="{E7DC3515-54D4-4A44-A409-1AD3C10C63ED}"/>
          </ac:spMkLst>
        </pc:spChg>
      </pc:sldChg>
    </pc:docChg>
  </pc:docChgLst>
  <pc:docChgLst>
    <pc:chgData name="欣捷" userId="b965477fa0aef5e6" providerId="LiveId" clId="{356D9961-BC09-49D6-86FD-C4775367FC47}"/>
    <pc:docChg chg="undo custSel addSld delSld modSld sldOrd">
      <pc:chgData name="欣捷" userId="b965477fa0aef5e6" providerId="LiveId" clId="{356D9961-BC09-49D6-86FD-C4775367FC47}" dt="2021-03-03T10:14:52.725" v="2821" actId="207"/>
      <pc:docMkLst>
        <pc:docMk/>
      </pc:docMkLst>
      <pc:sldChg chg="modSp mod">
        <pc:chgData name="欣捷" userId="b965477fa0aef5e6" providerId="LiveId" clId="{356D9961-BC09-49D6-86FD-C4775367FC47}" dt="2021-03-03T02:28:32.648" v="5"/>
        <pc:sldMkLst>
          <pc:docMk/>
          <pc:sldMk cId="2470898374" sldId="256"/>
        </pc:sldMkLst>
        <pc:spChg chg="mod">
          <ac:chgData name="欣捷" userId="b965477fa0aef5e6" providerId="LiveId" clId="{356D9961-BC09-49D6-86FD-C4775367FC47}" dt="2021-03-03T02:28:32.648" v="5"/>
          <ac:spMkLst>
            <pc:docMk/>
            <pc:sldMk cId="2470898374" sldId="256"/>
            <ac:spMk id="2" creationId="{E7DC3515-54D4-4A44-A409-1AD3C10C63ED}"/>
          </ac:spMkLst>
        </pc:spChg>
      </pc:sldChg>
      <pc:sldChg chg="add del">
        <pc:chgData name="欣捷" userId="b965477fa0aef5e6" providerId="LiveId" clId="{356D9961-BC09-49D6-86FD-C4775367FC47}" dt="2021-03-03T02:33:29.030" v="187" actId="47"/>
        <pc:sldMkLst>
          <pc:docMk/>
          <pc:sldMk cId="2707364749" sldId="257"/>
        </pc:sldMkLst>
      </pc:sldChg>
      <pc:sldChg chg="del">
        <pc:chgData name="欣捷" userId="b965477fa0aef5e6" providerId="LiveId" clId="{356D9961-BC09-49D6-86FD-C4775367FC47}" dt="2021-03-03T02:28:43.255" v="6" actId="47"/>
        <pc:sldMkLst>
          <pc:docMk/>
          <pc:sldMk cId="3254698490" sldId="257"/>
        </pc:sldMkLst>
      </pc:sldChg>
      <pc:sldChg chg="del">
        <pc:chgData name="欣捷" userId="b965477fa0aef5e6" providerId="LiveId" clId="{356D9961-BC09-49D6-86FD-C4775367FC47}" dt="2021-03-03T02:28:43.255" v="6" actId="47"/>
        <pc:sldMkLst>
          <pc:docMk/>
          <pc:sldMk cId="3248685976" sldId="258"/>
        </pc:sldMkLst>
      </pc:sldChg>
      <pc:sldChg chg="del">
        <pc:chgData name="欣捷" userId="b965477fa0aef5e6" providerId="LiveId" clId="{356D9961-BC09-49D6-86FD-C4775367FC47}" dt="2021-03-03T02:28:43.255" v="6" actId="47"/>
        <pc:sldMkLst>
          <pc:docMk/>
          <pc:sldMk cId="2175824467" sldId="260"/>
        </pc:sldMkLst>
      </pc:sldChg>
      <pc:sldChg chg="del">
        <pc:chgData name="欣捷" userId="b965477fa0aef5e6" providerId="LiveId" clId="{356D9961-BC09-49D6-86FD-C4775367FC47}" dt="2021-03-03T02:28:43.255" v="6" actId="47"/>
        <pc:sldMkLst>
          <pc:docMk/>
          <pc:sldMk cId="471686021" sldId="261"/>
        </pc:sldMkLst>
      </pc:sldChg>
      <pc:sldChg chg="modSp add mod">
        <pc:chgData name="欣捷" userId="b965477fa0aef5e6" providerId="LiveId" clId="{356D9961-BC09-49D6-86FD-C4775367FC47}" dt="2021-03-03T09:17:02.346" v="2053" actId="313"/>
        <pc:sldMkLst>
          <pc:docMk/>
          <pc:sldMk cId="0" sldId="262"/>
        </pc:sldMkLst>
        <pc:spChg chg="mod">
          <ac:chgData name="欣捷" userId="b965477fa0aef5e6" providerId="LiveId" clId="{356D9961-BC09-49D6-86FD-C4775367FC47}" dt="2021-03-03T03:23:28.883" v="214" actId="20577"/>
          <ac:spMkLst>
            <pc:docMk/>
            <pc:sldMk cId="0" sldId="262"/>
            <ac:spMk id="17410" creationId="{6208C9FA-287E-499C-B3C7-2563F860F4FE}"/>
          </ac:spMkLst>
        </pc:spChg>
        <pc:spChg chg="mod">
          <ac:chgData name="欣捷" userId="b965477fa0aef5e6" providerId="LiveId" clId="{356D9961-BC09-49D6-86FD-C4775367FC47}" dt="2021-03-03T09:17:02.346" v="2053" actId="313"/>
          <ac:spMkLst>
            <pc:docMk/>
            <pc:sldMk cId="0" sldId="262"/>
            <ac:spMk id="17411" creationId="{A23979F9-A3F8-4A0B-AD02-C3F1AB1296AC}"/>
          </ac:spMkLst>
        </pc:spChg>
      </pc:sldChg>
      <pc:sldChg chg="del">
        <pc:chgData name="欣捷" userId="b965477fa0aef5e6" providerId="LiveId" clId="{356D9961-BC09-49D6-86FD-C4775367FC47}" dt="2021-03-03T02:28:43.255" v="6" actId="47"/>
        <pc:sldMkLst>
          <pc:docMk/>
          <pc:sldMk cId="1729578344" sldId="262"/>
        </pc:sldMkLst>
      </pc:sldChg>
      <pc:sldChg chg="del">
        <pc:chgData name="欣捷" userId="b965477fa0aef5e6" providerId="LiveId" clId="{356D9961-BC09-49D6-86FD-C4775367FC47}" dt="2021-03-03T02:28:43.255" v="6" actId="47"/>
        <pc:sldMkLst>
          <pc:docMk/>
          <pc:sldMk cId="1681828657" sldId="263"/>
        </pc:sldMkLst>
      </pc:sldChg>
      <pc:sldChg chg="del">
        <pc:chgData name="欣捷" userId="b965477fa0aef5e6" providerId="LiveId" clId="{356D9961-BC09-49D6-86FD-C4775367FC47}" dt="2021-03-03T02:28:43.255" v="6" actId="47"/>
        <pc:sldMkLst>
          <pc:docMk/>
          <pc:sldMk cId="954965702" sldId="266"/>
        </pc:sldMkLst>
      </pc:sldChg>
      <pc:sldChg chg="del">
        <pc:chgData name="欣捷" userId="b965477fa0aef5e6" providerId="LiveId" clId="{356D9961-BC09-49D6-86FD-C4775367FC47}" dt="2021-03-03T02:28:43.255" v="6" actId="47"/>
        <pc:sldMkLst>
          <pc:docMk/>
          <pc:sldMk cId="3007315944" sldId="267"/>
        </pc:sldMkLst>
      </pc:sldChg>
      <pc:sldChg chg="del">
        <pc:chgData name="欣捷" userId="b965477fa0aef5e6" providerId="LiveId" clId="{356D9961-BC09-49D6-86FD-C4775367FC47}" dt="2021-03-03T02:28:43.255" v="6" actId="47"/>
        <pc:sldMkLst>
          <pc:docMk/>
          <pc:sldMk cId="2258080353" sldId="268"/>
        </pc:sldMkLst>
      </pc:sldChg>
      <pc:sldChg chg="del">
        <pc:chgData name="欣捷" userId="b965477fa0aef5e6" providerId="LiveId" clId="{356D9961-BC09-49D6-86FD-C4775367FC47}" dt="2021-03-03T02:28:43.255" v="6" actId="47"/>
        <pc:sldMkLst>
          <pc:docMk/>
          <pc:sldMk cId="284586259" sldId="269"/>
        </pc:sldMkLst>
      </pc:sldChg>
      <pc:sldChg chg="del">
        <pc:chgData name="欣捷" userId="b965477fa0aef5e6" providerId="LiveId" clId="{356D9961-BC09-49D6-86FD-C4775367FC47}" dt="2021-03-03T02:28:43.255" v="6" actId="47"/>
        <pc:sldMkLst>
          <pc:docMk/>
          <pc:sldMk cId="3842862514" sldId="270"/>
        </pc:sldMkLst>
      </pc:sldChg>
      <pc:sldChg chg="del">
        <pc:chgData name="欣捷" userId="b965477fa0aef5e6" providerId="LiveId" clId="{356D9961-BC09-49D6-86FD-C4775367FC47}" dt="2021-03-03T02:28:43.255" v="6" actId="47"/>
        <pc:sldMkLst>
          <pc:docMk/>
          <pc:sldMk cId="3561938137" sldId="271"/>
        </pc:sldMkLst>
      </pc:sldChg>
      <pc:sldChg chg="del">
        <pc:chgData name="欣捷" userId="b965477fa0aef5e6" providerId="LiveId" clId="{356D9961-BC09-49D6-86FD-C4775367FC47}" dt="2021-03-03T02:28:43.255" v="6" actId="47"/>
        <pc:sldMkLst>
          <pc:docMk/>
          <pc:sldMk cId="3066009118" sldId="272"/>
        </pc:sldMkLst>
      </pc:sldChg>
      <pc:sldChg chg="del">
        <pc:chgData name="欣捷" userId="b965477fa0aef5e6" providerId="LiveId" clId="{356D9961-BC09-49D6-86FD-C4775367FC47}" dt="2021-03-03T02:28:43.255" v="6" actId="47"/>
        <pc:sldMkLst>
          <pc:docMk/>
          <pc:sldMk cId="1665627050" sldId="273"/>
        </pc:sldMkLst>
      </pc:sldChg>
      <pc:sldChg chg="del">
        <pc:chgData name="欣捷" userId="b965477fa0aef5e6" providerId="LiveId" clId="{356D9961-BC09-49D6-86FD-C4775367FC47}" dt="2021-03-03T02:28:43.255" v="6" actId="47"/>
        <pc:sldMkLst>
          <pc:docMk/>
          <pc:sldMk cId="2684469125" sldId="274"/>
        </pc:sldMkLst>
      </pc:sldChg>
      <pc:sldChg chg="del">
        <pc:chgData name="欣捷" userId="b965477fa0aef5e6" providerId="LiveId" clId="{356D9961-BC09-49D6-86FD-C4775367FC47}" dt="2021-03-03T02:28:43.255" v="6" actId="47"/>
        <pc:sldMkLst>
          <pc:docMk/>
          <pc:sldMk cId="956390288" sldId="275"/>
        </pc:sldMkLst>
      </pc:sldChg>
      <pc:sldChg chg="del">
        <pc:chgData name="欣捷" userId="b965477fa0aef5e6" providerId="LiveId" clId="{356D9961-BC09-49D6-86FD-C4775367FC47}" dt="2021-03-03T02:28:43.255" v="6" actId="47"/>
        <pc:sldMkLst>
          <pc:docMk/>
          <pc:sldMk cId="3655233062" sldId="276"/>
        </pc:sldMkLst>
      </pc:sldChg>
      <pc:sldChg chg="del">
        <pc:chgData name="欣捷" userId="b965477fa0aef5e6" providerId="LiveId" clId="{356D9961-BC09-49D6-86FD-C4775367FC47}" dt="2021-03-03T02:28:43.255" v="6" actId="47"/>
        <pc:sldMkLst>
          <pc:docMk/>
          <pc:sldMk cId="1636944862" sldId="277"/>
        </pc:sldMkLst>
      </pc:sldChg>
      <pc:sldChg chg="del">
        <pc:chgData name="欣捷" userId="b965477fa0aef5e6" providerId="LiveId" clId="{356D9961-BC09-49D6-86FD-C4775367FC47}" dt="2021-03-03T02:28:43.255" v="6" actId="47"/>
        <pc:sldMkLst>
          <pc:docMk/>
          <pc:sldMk cId="209528765" sldId="278"/>
        </pc:sldMkLst>
      </pc:sldChg>
      <pc:sldChg chg="del">
        <pc:chgData name="欣捷" userId="b965477fa0aef5e6" providerId="LiveId" clId="{356D9961-BC09-49D6-86FD-C4775367FC47}" dt="2021-03-03T02:28:43.255" v="6" actId="47"/>
        <pc:sldMkLst>
          <pc:docMk/>
          <pc:sldMk cId="340778415" sldId="279"/>
        </pc:sldMkLst>
      </pc:sldChg>
      <pc:sldChg chg="del">
        <pc:chgData name="欣捷" userId="b965477fa0aef5e6" providerId="LiveId" clId="{356D9961-BC09-49D6-86FD-C4775367FC47}" dt="2021-03-03T02:28:43.255" v="6" actId="47"/>
        <pc:sldMkLst>
          <pc:docMk/>
          <pc:sldMk cId="3062047276" sldId="282"/>
        </pc:sldMkLst>
      </pc:sldChg>
      <pc:sldChg chg="del">
        <pc:chgData name="欣捷" userId="b965477fa0aef5e6" providerId="LiveId" clId="{356D9961-BC09-49D6-86FD-C4775367FC47}" dt="2021-03-03T02:28:43.255" v="6" actId="47"/>
        <pc:sldMkLst>
          <pc:docMk/>
          <pc:sldMk cId="3330860191" sldId="283"/>
        </pc:sldMkLst>
      </pc:sldChg>
      <pc:sldChg chg="del">
        <pc:chgData name="欣捷" userId="b965477fa0aef5e6" providerId="LiveId" clId="{356D9961-BC09-49D6-86FD-C4775367FC47}" dt="2021-03-03T02:28:43.255" v="6" actId="47"/>
        <pc:sldMkLst>
          <pc:docMk/>
          <pc:sldMk cId="1177382012" sldId="286"/>
        </pc:sldMkLst>
      </pc:sldChg>
      <pc:sldChg chg="del">
        <pc:chgData name="欣捷" userId="b965477fa0aef5e6" providerId="LiveId" clId="{356D9961-BC09-49D6-86FD-C4775367FC47}" dt="2021-03-03T02:28:43.255" v="6" actId="47"/>
        <pc:sldMkLst>
          <pc:docMk/>
          <pc:sldMk cId="2054553608" sldId="288"/>
        </pc:sldMkLst>
      </pc:sldChg>
      <pc:sldChg chg="del">
        <pc:chgData name="欣捷" userId="b965477fa0aef5e6" providerId="LiveId" clId="{356D9961-BC09-49D6-86FD-C4775367FC47}" dt="2021-03-03T02:28:43.255" v="6" actId="47"/>
        <pc:sldMkLst>
          <pc:docMk/>
          <pc:sldMk cId="1587879500" sldId="292"/>
        </pc:sldMkLst>
      </pc:sldChg>
      <pc:sldChg chg="del">
        <pc:chgData name="欣捷" userId="b965477fa0aef5e6" providerId="LiveId" clId="{356D9961-BC09-49D6-86FD-C4775367FC47}" dt="2021-03-03T02:28:43.255" v="6" actId="47"/>
        <pc:sldMkLst>
          <pc:docMk/>
          <pc:sldMk cId="204150621" sldId="293"/>
        </pc:sldMkLst>
      </pc:sldChg>
      <pc:sldChg chg="modSp add mod chgLayout">
        <pc:chgData name="欣捷" userId="b965477fa0aef5e6" providerId="LiveId" clId="{356D9961-BC09-49D6-86FD-C4775367FC47}" dt="2021-03-03T09:47:52.851" v="2495" actId="700"/>
        <pc:sldMkLst>
          <pc:docMk/>
          <pc:sldMk cId="0" sldId="294"/>
        </pc:sldMkLst>
        <pc:spChg chg="mod ord">
          <ac:chgData name="欣捷" userId="b965477fa0aef5e6" providerId="LiveId" clId="{356D9961-BC09-49D6-86FD-C4775367FC47}" dt="2021-03-03T09:47:52.851" v="2495" actId="700"/>
          <ac:spMkLst>
            <pc:docMk/>
            <pc:sldMk cId="0" sldId="294"/>
            <ac:spMk id="70658" creationId="{86EB9678-ACA1-47A5-8439-F79A524BBB77}"/>
          </ac:spMkLst>
        </pc:spChg>
        <pc:spChg chg="mod ord">
          <ac:chgData name="欣捷" userId="b965477fa0aef5e6" providerId="LiveId" clId="{356D9961-BC09-49D6-86FD-C4775367FC47}" dt="2021-03-03T09:47:52.851" v="2495" actId="700"/>
          <ac:spMkLst>
            <pc:docMk/>
            <pc:sldMk cId="0" sldId="294"/>
            <ac:spMk id="70659" creationId="{4F177DE1-4F76-4CDF-8BE8-6176F03FAE9F}"/>
          </ac:spMkLst>
        </pc:spChg>
      </pc:sldChg>
      <pc:sldChg chg="del">
        <pc:chgData name="欣捷" userId="b965477fa0aef5e6" providerId="LiveId" clId="{356D9961-BC09-49D6-86FD-C4775367FC47}" dt="2021-03-03T02:28:43.255" v="6" actId="47"/>
        <pc:sldMkLst>
          <pc:docMk/>
          <pc:sldMk cId="3791128064" sldId="294"/>
        </pc:sldMkLst>
      </pc:sldChg>
      <pc:sldChg chg="del">
        <pc:chgData name="欣捷" userId="b965477fa0aef5e6" providerId="LiveId" clId="{356D9961-BC09-49D6-86FD-C4775367FC47}" dt="2021-03-03T02:28:43.255" v="6" actId="47"/>
        <pc:sldMkLst>
          <pc:docMk/>
          <pc:sldMk cId="1744434925" sldId="295"/>
        </pc:sldMkLst>
      </pc:sldChg>
      <pc:sldChg chg="del">
        <pc:chgData name="欣捷" userId="b965477fa0aef5e6" providerId="LiveId" clId="{356D9961-BC09-49D6-86FD-C4775367FC47}" dt="2021-03-03T02:28:43.255" v="6" actId="47"/>
        <pc:sldMkLst>
          <pc:docMk/>
          <pc:sldMk cId="316468476" sldId="296"/>
        </pc:sldMkLst>
      </pc:sldChg>
      <pc:sldChg chg="modSp add mod">
        <pc:chgData name="欣捷" userId="b965477fa0aef5e6" providerId="LiveId" clId="{356D9961-BC09-49D6-86FD-C4775367FC47}" dt="2021-03-03T02:49:39.262" v="190" actId="20577"/>
        <pc:sldMkLst>
          <pc:docMk/>
          <pc:sldMk cId="0" sldId="297"/>
        </pc:sldMkLst>
        <pc:spChg chg="mod">
          <ac:chgData name="欣捷" userId="b965477fa0aef5e6" providerId="LiveId" clId="{356D9961-BC09-49D6-86FD-C4775367FC47}" dt="2021-03-03T02:28:55.052" v="8" actId="27636"/>
          <ac:spMkLst>
            <pc:docMk/>
            <pc:sldMk cId="0" sldId="297"/>
            <ac:spMk id="11266" creationId="{F38856EB-CFC9-4944-917B-95A79D466BCD}"/>
          </ac:spMkLst>
        </pc:spChg>
        <pc:spChg chg="mod">
          <ac:chgData name="欣捷" userId="b965477fa0aef5e6" providerId="LiveId" clId="{356D9961-BC09-49D6-86FD-C4775367FC47}" dt="2021-03-03T02:49:39.262" v="190" actId="20577"/>
          <ac:spMkLst>
            <pc:docMk/>
            <pc:sldMk cId="0" sldId="297"/>
            <ac:spMk id="11267" creationId="{64408F86-25A7-4B58-AE93-46711A32DAED}"/>
          </ac:spMkLst>
        </pc:spChg>
      </pc:sldChg>
      <pc:sldChg chg="del">
        <pc:chgData name="欣捷" userId="b965477fa0aef5e6" providerId="LiveId" clId="{356D9961-BC09-49D6-86FD-C4775367FC47}" dt="2021-03-03T02:28:43.255" v="6" actId="47"/>
        <pc:sldMkLst>
          <pc:docMk/>
          <pc:sldMk cId="3246116949" sldId="297"/>
        </pc:sldMkLst>
      </pc:sldChg>
      <pc:sldChg chg="del">
        <pc:chgData name="欣捷" userId="b965477fa0aef5e6" providerId="LiveId" clId="{356D9961-BC09-49D6-86FD-C4775367FC47}" dt="2021-03-03T02:28:43.255" v="6" actId="47"/>
        <pc:sldMkLst>
          <pc:docMk/>
          <pc:sldMk cId="258118662" sldId="298"/>
        </pc:sldMkLst>
      </pc:sldChg>
      <pc:sldChg chg="modSp add mod">
        <pc:chgData name="欣捷" userId="b965477fa0aef5e6" providerId="LiveId" clId="{356D9961-BC09-49D6-86FD-C4775367FC47}" dt="2021-03-03T08:42:01.540" v="1229"/>
        <pc:sldMkLst>
          <pc:docMk/>
          <pc:sldMk cId="0" sldId="299"/>
        </pc:sldMkLst>
        <pc:spChg chg="mod">
          <ac:chgData name="欣捷" userId="b965477fa0aef5e6" providerId="LiveId" clId="{356D9961-BC09-49D6-86FD-C4775367FC47}" dt="2021-03-03T03:23:25.090" v="212" actId="20577"/>
          <ac:spMkLst>
            <pc:docMk/>
            <pc:sldMk cId="0" sldId="299"/>
            <ac:spMk id="16386" creationId="{2FF09C51-32B4-4F31-A172-E9A17E557F23}"/>
          </ac:spMkLst>
        </pc:spChg>
        <pc:spChg chg="mod">
          <ac:chgData name="欣捷" userId="b965477fa0aef5e6" providerId="LiveId" clId="{356D9961-BC09-49D6-86FD-C4775367FC47}" dt="2021-03-03T08:42:01.540" v="1229"/>
          <ac:spMkLst>
            <pc:docMk/>
            <pc:sldMk cId="0" sldId="299"/>
            <ac:spMk id="16387" creationId="{D0E090B1-6985-4FC7-AFF0-DE53E7FE9C81}"/>
          </ac:spMkLst>
        </pc:spChg>
        <pc:spChg chg="mod">
          <ac:chgData name="欣捷" userId="b965477fa0aef5e6" providerId="LiveId" clId="{356D9961-BC09-49D6-86FD-C4775367FC47}" dt="2021-03-03T03:27:48.905" v="237" actId="1076"/>
          <ac:spMkLst>
            <pc:docMk/>
            <pc:sldMk cId="0" sldId="299"/>
            <ac:spMk id="16389" creationId="{9EEF024D-0350-4903-A367-85129ADC5DFC}"/>
          </ac:spMkLst>
        </pc:spChg>
        <pc:spChg chg="mod">
          <ac:chgData name="欣捷" userId="b965477fa0aef5e6" providerId="LiveId" clId="{356D9961-BC09-49D6-86FD-C4775367FC47}" dt="2021-03-03T03:27:48.905" v="237" actId="1076"/>
          <ac:spMkLst>
            <pc:docMk/>
            <pc:sldMk cId="0" sldId="299"/>
            <ac:spMk id="16390" creationId="{8AC32987-B272-4A10-843C-EC26F0636DC5}"/>
          </ac:spMkLst>
        </pc:spChg>
        <pc:spChg chg="mod">
          <ac:chgData name="欣捷" userId="b965477fa0aef5e6" providerId="LiveId" clId="{356D9961-BC09-49D6-86FD-C4775367FC47}" dt="2021-03-03T03:27:48.905" v="237" actId="1076"/>
          <ac:spMkLst>
            <pc:docMk/>
            <pc:sldMk cId="0" sldId="299"/>
            <ac:spMk id="16391" creationId="{259CC625-75D2-4B12-BF52-EA9421813B31}"/>
          </ac:spMkLst>
        </pc:spChg>
        <pc:spChg chg="mod">
          <ac:chgData name="欣捷" userId="b965477fa0aef5e6" providerId="LiveId" clId="{356D9961-BC09-49D6-86FD-C4775367FC47}" dt="2021-03-03T03:27:48.905" v="237" actId="1076"/>
          <ac:spMkLst>
            <pc:docMk/>
            <pc:sldMk cId="0" sldId="299"/>
            <ac:spMk id="16392" creationId="{069B5570-AD5D-4247-8824-95D8DDE4E19E}"/>
          </ac:spMkLst>
        </pc:spChg>
        <pc:spChg chg="mod">
          <ac:chgData name="欣捷" userId="b965477fa0aef5e6" providerId="LiveId" clId="{356D9961-BC09-49D6-86FD-C4775367FC47}" dt="2021-03-03T03:27:48.905" v="237" actId="1076"/>
          <ac:spMkLst>
            <pc:docMk/>
            <pc:sldMk cId="0" sldId="299"/>
            <ac:spMk id="16393" creationId="{068F5DF2-7E75-4AC4-976B-2CC4090547A8}"/>
          </ac:spMkLst>
        </pc:spChg>
        <pc:spChg chg="mod">
          <ac:chgData name="欣捷" userId="b965477fa0aef5e6" providerId="LiveId" clId="{356D9961-BC09-49D6-86FD-C4775367FC47}" dt="2021-03-03T03:27:48.905" v="237" actId="1076"/>
          <ac:spMkLst>
            <pc:docMk/>
            <pc:sldMk cId="0" sldId="299"/>
            <ac:spMk id="16394" creationId="{616140C4-0680-4F96-AB78-6F028E5CDDE6}"/>
          </ac:spMkLst>
        </pc:spChg>
        <pc:spChg chg="mod">
          <ac:chgData name="欣捷" userId="b965477fa0aef5e6" providerId="LiveId" clId="{356D9961-BC09-49D6-86FD-C4775367FC47}" dt="2021-03-03T03:27:48.905" v="237" actId="1076"/>
          <ac:spMkLst>
            <pc:docMk/>
            <pc:sldMk cId="0" sldId="299"/>
            <ac:spMk id="16395" creationId="{DE72D1E2-B655-4829-A0BF-0104B42368D0}"/>
          </ac:spMkLst>
        </pc:spChg>
        <pc:spChg chg="mod">
          <ac:chgData name="欣捷" userId="b965477fa0aef5e6" providerId="LiveId" clId="{356D9961-BC09-49D6-86FD-C4775367FC47}" dt="2021-03-03T03:27:48.905" v="237" actId="1076"/>
          <ac:spMkLst>
            <pc:docMk/>
            <pc:sldMk cId="0" sldId="299"/>
            <ac:spMk id="16396" creationId="{4CBB7DEC-64FB-46B5-B825-76C95D8F2C29}"/>
          </ac:spMkLst>
        </pc:spChg>
        <pc:spChg chg="mod">
          <ac:chgData name="欣捷" userId="b965477fa0aef5e6" providerId="LiveId" clId="{356D9961-BC09-49D6-86FD-C4775367FC47}" dt="2021-03-03T03:27:48.905" v="237" actId="1076"/>
          <ac:spMkLst>
            <pc:docMk/>
            <pc:sldMk cId="0" sldId="299"/>
            <ac:spMk id="16397" creationId="{6F436AE0-B35E-4B4D-874A-9B5DFF42D2BB}"/>
          </ac:spMkLst>
        </pc:spChg>
        <pc:spChg chg="mod">
          <ac:chgData name="欣捷" userId="b965477fa0aef5e6" providerId="LiveId" clId="{356D9961-BC09-49D6-86FD-C4775367FC47}" dt="2021-03-03T03:27:48.905" v="237" actId="1076"/>
          <ac:spMkLst>
            <pc:docMk/>
            <pc:sldMk cId="0" sldId="299"/>
            <ac:spMk id="16398" creationId="{A578E1EC-6064-44B9-91E6-D851B1E60F6B}"/>
          </ac:spMkLst>
        </pc:spChg>
        <pc:spChg chg="mod">
          <ac:chgData name="欣捷" userId="b965477fa0aef5e6" providerId="LiveId" clId="{356D9961-BC09-49D6-86FD-C4775367FC47}" dt="2021-03-03T03:27:48.905" v="237" actId="1076"/>
          <ac:spMkLst>
            <pc:docMk/>
            <pc:sldMk cId="0" sldId="299"/>
            <ac:spMk id="16399" creationId="{31633AAD-9A8E-44B8-AE3D-BD41AE25B18C}"/>
          </ac:spMkLst>
        </pc:spChg>
        <pc:spChg chg="mod">
          <ac:chgData name="欣捷" userId="b965477fa0aef5e6" providerId="LiveId" clId="{356D9961-BC09-49D6-86FD-C4775367FC47}" dt="2021-03-03T03:27:48.905" v="237" actId="1076"/>
          <ac:spMkLst>
            <pc:docMk/>
            <pc:sldMk cId="0" sldId="299"/>
            <ac:spMk id="16400" creationId="{174C8E10-937C-4D0B-93F7-F34974D7E1CB}"/>
          </ac:spMkLst>
        </pc:spChg>
        <pc:spChg chg="mod">
          <ac:chgData name="欣捷" userId="b965477fa0aef5e6" providerId="LiveId" clId="{356D9961-BC09-49D6-86FD-C4775367FC47}" dt="2021-03-03T03:27:48.905" v="237" actId="1076"/>
          <ac:spMkLst>
            <pc:docMk/>
            <pc:sldMk cId="0" sldId="299"/>
            <ac:spMk id="16401" creationId="{0DDCEE0F-D3AF-49EC-A10C-FAF93230916E}"/>
          </ac:spMkLst>
        </pc:spChg>
        <pc:spChg chg="mod">
          <ac:chgData name="欣捷" userId="b965477fa0aef5e6" providerId="LiveId" clId="{356D9961-BC09-49D6-86FD-C4775367FC47}" dt="2021-03-03T03:27:48.905" v="237" actId="1076"/>
          <ac:spMkLst>
            <pc:docMk/>
            <pc:sldMk cId="0" sldId="299"/>
            <ac:spMk id="16402" creationId="{6B6E50C8-04CE-41D2-AD96-689D6C3DDDB1}"/>
          </ac:spMkLst>
        </pc:spChg>
        <pc:spChg chg="mod">
          <ac:chgData name="欣捷" userId="b965477fa0aef5e6" providerId="LiveId" clId="{356D9961-BC09-49D6-86FD-C4775367FC47}" dt="2021-03-03T03:27:48.905" v="237" actId="1076"/>
          <ac:spMkLst>
            <pc:docMk/>
            <pc:sldMk cId="0" sldId="299"/>
            <ac:spMk id="16403" creationId="{783472A6-B0F6-40B1-8DF3-6DE7D374140F}"/>
          </ac:spMkLst>
        </pc:spChg>
        <pc:grpChg chg="mod">
          <ac:chgData name="欣捷" userId="b965477fa0aef5e6" providerId="LiveId" clId="{356D9961-BC09-49D6-86FD-C4775367FC47}" dt="2021-03-03T08:41:40.328" v="1211" actId="2711"/>
          <ac:grpSpMkLst>
            <pc:docMk/>
            <pc:sldMk cId="0" sldId="299"/>
            <ac:grpSpMk id="16388" creationId="{F4715D65-535B-4046-9864-9D2F3729210E}"/>
          </ac:grpSpMkLst>
        </pc:grpChg>
      </pc:sldChg>
      <pc:sldChg chg="del">
        <pc:chgData name="欣捷" userId="b965477fa0aef5e6" providerId="LiveId" clId="{356D9961-BC09-49D6-86FD-C4775367FC47}" dt="2021-03-03T02:28:43.255" v="6" actId="47"/>
        <pc:sldMkLst>
          <pc:docMk/>
          <pc:sldMk cId="324551603" sldId="299"/>
        </pc:sldMkLst>
      </pc:sldChg>
      <pc:sldChg chg="modSp add mod">
        <pc:chgData name="欣捷" userId="b965477fa0aef5e6" providerId="LiveId" clId="{356D9961-BC09-49D6-86FD-C4775367FC47}" dt="2021-03-03T09:14:58.440" v="2015"/>
        <pc:sldMkLst>
          <pc:docMk/>
          <pc:sldMk cId="0" sldId="300"/>
        </pc:sldMkLst>
        <pc:spChg chg="mod">
          <ac:chgData name="欣捷" userId="b965477fa0aef5e6" providerId="LiveId" clId="{356D9961-BC09-49D6-86FD-C4775367FC47}" dt="2021-03-03T02:28:55.083" v="14" actId="27636"/>
          <ac:spMkLst>
            <pc:docMk/>
            <pc:sldMk cId="0" sldId="300"/>
            <ac:spMk id="20482" creationId="{3BA59C7D-C1A3-458B-BDF4-AAE7650541C1}"/>
          </ac:spMkLst>
        </pc:spChg>
        <pc:spChg chg="mod">
          <ac:chgData name="欣捷" userId="b965477fa0aef5e6" providerId="LiveId" clId="{356D9961-BC09-49D6-86FD-C4775367FC47}" dt="2021-03-03T09:14:58.440" v="2015"/>
          <ac:spMkLst>
            <pc:docMk/>
            <pc:sldMk cId="0" sldId="300"/>
            <ac:spMk id="20483" creationId="{23A14E48-5320-4611-B2F0-3623441B9953}"/>
          </ac:spMkLst>
        </pc:spChg>
      </pc:sldChg>
      <pc:sldChg chg="del">
        <pc:chgData name="欣捷" userId="b965477fa0aef5e6" providerId="LiveId" clId="{356D9961-BC09-49D6-86FD-C4775367FC47}" dt="2021-03-03T02:28:43.255" v="6" actId="47"/>
        <pc:sldMkLst>
          <pc:docMk/>
          <pc:sldMk cId="3619844961" sldId="300"/>
        </pc:sldMkLst>
      </pc:sldChg>
      <pc:sldChg chg="addSp delSp modSp add mod modClrScheme chgLayout">
        <pc:chgData name="欣捷" userId="b965477fa0aef5e6" providerId="LiveId" clId="{356D9961-BC09-49D6-86FD-C4775367FC47}" dt="2021-03-03T09:16:01.574" v="2035"/>
        <pc:sldMkLst>
          <pc:docMk/>
          <pc:sldMk cId="0" sldId="301"/>
        </pc:sldMkLst>
        <pc:spChg chg="add del mod">
          <ac:chgData name="欣捷" userId="b965477fa0aef5e6" providerId="LiveId" clId="{356D9961-BC09-49D6-86FD-C4775367FC47}" dt="2021-03-03T03:39:31.380" v="569" actId="700"/>
          <ac:spMkLst>
            <pc:docMk/>
            <pc:sldMk cId="0" sldId="301"/>
            <ac:spMk id="4" creationId="{E815D58D-5B48-4A28-83C9-A7DF79F13134}"/>
          </ac:spMkLst>
        </pc:spChg>
        <pc:spChg chg="add mod ord">
          <ac:chgData name="欣捷" userId="b965477fa0aef5e6" providerId="LiveId" clId="{356D9961-BC09-49D6-86FD-C4775367FC47}" dt="2021-03-03T03:41:10.423" v="608"/>
          <ac:spMkLst>
            <pc:docMk/>
            <pc:sldMk cId="0" sldId="301"/>
            <ac:spMk id="5" creationId="{A6A93CD9-FBBD-431C-902D-84310742BE48}"/>
          </ac:spMkLst>
        </pc:spChg>
        <pc:spChg chg="mod ord">
          <ac:chgData name="欣捷" userId="b965477fa0aef5e6" providerId="LiveId" clId="{356D9961-BC09-49D6-86FD-C4775367FC47}" dt="2021-03-03T09:15:29.543" v="2018"/>
          <ac:spMkLst>
            <pc:docMk/>
            <pc:sldMk cId="0" sldId="301"/>
            <ac:spMk id="22530" creationId="{12E7AB3D-38A1-440E-9FD6-443967B4B535}"/>
          </ac:spMkLst>
        </pc:spChg>
        <pc:spChg chg="del mod ord">
          <ac:chgData name="欣捷" userId="b965477fa0aef5e6" providerId="LiveId" clId="{356D9961-BC09-49D6-86FD-C4775367FC47}" dt="2021-03-03T03:39:27.692" v="568" actId="478"/>
          <ac:spMkLst>
            <pc:docMk/>
            <pc:sldMk cId="0" sldId="301"/>
            <ac:spMk id="22531" creationId="{ED82764B-A7DB-44E1-B6B7-AE3D0CBA84CE}"/>
          </ac:spMkLst>
        </pc:spChg>
        <pc:graphicFrameChg chg="add del mod modGraphic">
          <ac:chgData name="欣捷" userId="b965477fa0aef5e6" providerId="LiveId" clId="{356D9961-BC09-49D6-86FD-C4775367FC47}" dt="2021-03-03T09:16:01.574" v="2035"/>
          <ac:graphicFrameMkLst>
            <pc:docMk/>
            <pc:sldMk cId="0" sldId="301"/>
            <ac:graphicFrameMk id="2" creationId="{A37119C2-5A28-47F8-845C-859FF73EDA80}"/>
          </ac:graphicFrameMkLst>
        </pc:graphicFrameChg>
      </pc:sldChg>
      <pc:sldChg chg="del">
        <pc:chgData name="欣捷" userId="b965477fa0aef5e6" providerId="LiveId" clId="{356D9961-BC09-49D6-86FD-C4775367FC47}" dt="2021-03-03T02:28:43.255" v="6" actId="47"/>
        <pc:sldMkLst>
          <pc:docMk/>
          <pc:sldMk cId="676205446" sldId="301"/>
        </pc:sldMkLst>
      </pc:sldChg>
      <pc:sldChg chg="modSp add mod">
        <pc:chgData name="欣捷" userId="b965477fa0aef5e6" providerId="LiveId" clId="{356D9961-BC09-49D6-86FD-C4775367FC47}" dt="2021-03-03T09:18:55.676" v="2078" actId="207"/>
        <pc:sldMkLst>
          <pc:docMk/>
          <pc:sldMk cId="0" sldId="302"/>
        </pc:sldMkLst>
        <pc:spChg chg="mod">
          <ac:chgData name="欣捷" userId="b965477fa0aef5e6" providerId="LiveId" clId="{356D9961-BC09-49D6-86FD-C4775367FC47}" dt="2021-03-03T09:15:00.978" v="2016"/>
          <ac:spMkLst>
            <pc:docMk/>
            <pc:sldMk cId="0" sldId="302"/>
            <ac:spMk id="21506" creationId="{A8D8C273-204F-4C5E-B684-F6712962FFFB}"/>
          </ac:spMkLst>
        </pc:spChg>
        <pc:spChg chg="mod">
          <ac:chgData name="欣捷" userId="b965477fa0aef5e6" providerId="LiveId" clId="{356D9961-BC09-49D6-86FD-C4775367FC47}" dt="2021-03-03T09:18:55.676" v="2078" actId="207"/>
          <ac:spMkLst>
            <pc:docMk/>
            <pc:sldMk cId="0" sldId="302"/>
            <ac:spMk id="21507" creationId="{BB5DFD37-8619-4A8E-AE0F-08EF6F408DAD}"/>
          </ac:spMkLst>
        </pc:spChg>
      </pc:sldChg>
      <pc:sldChg chg="del">
        <pc:chgData name="欣捷" userId="b965477fa0aef5e6" providerId="LiveId" clId="{356D9961-BC09-49D6-86FD-C4775367FC47}" dt="2021-03-03T02:28:43.255" v="6" actId="47"/>
        <pc:sldMkLst>
          <pc:docMk/>
          <pc:sldMk cId="3600687625" sldId="302"/>
        </pc:sldMkLst>
      </pc:sldChg>
      <pc:sldChg chg="del">
        <pc:chgData name="欣捷" userId="b965477fa0aef5e6" providerId="LiveId" clId="{356D9961-BC09-49D6-86FD-C4775367FC47}" dt="2021-03-03T02:28:43.255" v="6" actId="47"/>
        <pc:sldMkLst>
          <pc:docMk/>
          <pc:sldMk cId="463750656" sldId="303"/>
        </pc:sldMkLst>
      </pc:sldChg>
      <pc:sldChg chg="del">
        <pc:chgData name="欣捷" userId="b965477fa0aef5e6" providerId="LiveId" clId="{356D9961-BC09-49D6-86FD-C4775367FC47}" dt="2021-03-03T02:28:43.255" v="6" actId="47"/>
        <pc:sldMkLst>
          <pc:docMk/>
          <pc:sldMk cId="4164027253" sldId="304"/>
        </pc:sldMkLst>
      </pc:sldChg>
      <pc:sldChg chg="modSp add mod">
        <pc:chgData name="欣捷" userId="b965477fa0aef5e6" providerId="LiveId" clId="{356D9961-BC09-49D6-86FD-C4775367FC47}" dt="2021-03-03T09:14:28.028" v="2011" actId="207"/>
        <pc:sldMkLst>
          <pc:docMk/>
          <pc:sldMk cId="0" sldId="305"/>
        </pc:sldMkLst>
        <pc:spChg chg="mod">
          <ac:chgData name="欣捷" userId="b965477fa0aef5e6" providerId="LiveId" clId="{356D9961-BC09-49D6-86FD-C4775367FC47}" dt="2021-03-03T02:28:55.130" v="22" actId="27636"/>
          <ac:spMkLst>
            <pc:docMk/>
            <pc:sldMk cId="0" sldId="305"/>
            <ac:spMk id="31746" creationId="{303C0FF5-8A70-4CDD-9195-E1FA4DF4AE41}"/>
          </ac:spMkLst>
        </pc:spChg>
        <pc:spChg chg="mod">
          <ac:chgData name="欣捷" userId="b965477fa0aef5e6" providerId="LiveId" clId="{356D9961-BC09-49D6-86FD-C4775367FC47}" dt="2021-03-03T09:14:28.028" v="2011" actId="207"/>
          <ac:spMkLst>
            <pc:docMk/>
            <pc:sldMk cId="0" sldId="305"/>
            <ac:spMk id="31747" creationId="{AB06C436-A8E7-4DC3-9E75-6A0641393BD5}"/>
          </ac:spMkLst>
        </pc:spChg>
      </pc:sldChg>
      <pc:sldChg chg="del">
        <pc:chgData name="欣捷" userId="b965477fa0aef5e6" providerId="LiveId" clId="{356D9961-BC09-49D6-86FD-C4775367FC47}" dt="2021-03-03T02:28:43.255" v="6" actId="47"/>
        <pc:sldMkLst>
          <pc:docMk/>
          <pc:sldMk cId="2501118896" sldId="305"/>
        </pc:sldMkLst>
      </pc:sldChg>
      <pc:sldChg chg="modSp add del mod chgLayout">
        <pc:chgData name="欣捷" userId="b965477fa0aef5e6" providerId="LiveId" clId="{356D9961-BC09-49D6-86FD-C4775367FC47}" dt="2021-03-03T03:06:16.413" v="199" actId="47"/>
        <pc:sldMkLst>
          <pc:docMk/>
          <pc:sldMk cId="0" sldId="329"/>
        </pc:sldMkLst>
        <pc:spChg chg="mod ord">
          <ac:chgData name="欣捷" userId="b965477fa0aef5e6" providerId="LiveId" clId="{356D9961-BC09-49D6-86FD-C4775367FC47}" dt="2021-03-03T02:30:28.514" v="84" actId="20577"/>
          <ac:spMkLst>
            <pc:docMk/>
            <pc:sldMk cId="0" sldId="329"/>
            <ac:spMk id="13314" creationId="{17B931DC-709E-4A86-A7D6-6836091B777B}"/>
          </ac:spMkLst>
        </pc:spChg>
        <pc:spChg chg="mod ord">
          <ac:chgData name="欣捷" userId="b965477fa0aef5e6" providerId="LiveId" clId="{356D9961-BC09-49D6-86FD-C4775367FC47}" dt="2021-03-03T02:30:25.770" v="83" actId="700"/>
          <ac:spMkLst>
            <pc:docMk/>
            <pc:sldMk cId="0" sldId="329"/>
            <ac:spMk id="13315" creationId="{BE9E2CFC-84E2-4E74-BE86-6DC9C12808B7}"/>
          </ac:spMkLst>
        </pc:spChg>
      </pc:sldChg>
      <pc:sldChg chg="modSp add mod modNotesTx">
        <pc:chgData name="欣捷" userId="b965477fa0aef5e6" providerId="LiveId" clId="{356D9961-BC09-49D6-86FD-C4775367FC47}" dt="2021-03-03T09:17:00.737" v="2052" actId="313"/>
        <pc:sldMkLst>
          <pc:docMk/>
          <pc:sldMk cId="0" sldId="330"/>
        </pc:sldMkLst>
        <pc:spChg chg="mod">
          <ac:chgData name="欣捷" userId="b965477fa0aef5e6" providerId="LiveId" clId="{356D9961-BC09-49D6-86FD-C4775367FC47}" dt="2021-03-03T03:23:23.132" v="211" actId="20577"/>
          <ac:spMkLst>
            <pc:docMk/>
            <pc:sldMk cId="0" sldId="330"/>
            <ac:spMk id="14338" creationId="{08BB4C56-5368-4CE6-A537-274B4F863F04}"/>
          </ac:spMkLst>
        </pc:spChg>
      </pc:sldChg>
      <pc:sldChg chg="modSp add mod">
        <pc:chgData name="欣捷" userId="b965477fa0aef5e6" providerId="LiveId" clId="{356D9961-BC09-49D6-86FD-C4775367FC47}" dt="2021-03-03T09:16:08.698" v="2036"/>
        <pc:sldMkLst>
          <pc:docMk/>
          <pc:sldMk cId="0" sldId="331"/>
        </pc:sldMkLst>
        <pc:spChg chg="mod">
          <ac:chgData name="欣捷" userId="b965477fa0aef5e6" providerId="LiveId" clId="{356D9961-BC09-49D6-86FD-C4775367FC47}" dt="2021-03-03T09:16:08.698" v="2036"/>
          <ac:spMkLst>
            <pc:docMk/>
            <pc:sldMk cId="0" sldId="331"/>
            <ac:spMk id="23554" creationId="{A69A2392-EDD4-4045-A061-93E7CFFAC544}"/>
          </ac:spMkLst>
        </pc:spChg>
        <pc:spChg chg="mod">
          <ac:chgData name="欣捷" userId="b965477fa0aef5e6" providerId="LiveId" clId="{356D9961-BC09-49D6-86FD-C4775367FC47}" dt="2021-03-03T07:53:54.144" v="757" actId="207"/>
          <ac:spMkLst>
            <pc:docMk/>
            <pc:sldMk cId="0" sldId="331"/>
            <ac:spMk id="23555" creationId="{C7E73F5C-24AC-44DE-B345-DB7514DDCBB3}"/>
          </ac:spMkLst>
        </pc:spChg>
      </pc:sldChg>
      <pc:sldChg chg="addSp modSp add mod modAnim modNotesTx">
        <pc:chgData name="欣捷" userId="b965477fa0aef5e6" providerId="LiveId" clId="{356D9961-BC09-49D6-86FD-C4775367FC47}" dt="2021-03-03T09:16:20.247" v="2038"/>
        <pc:sldMkLst>
          <pc:docMk/>
          <pc:sldMk cId="0" sldId="339"/>
        </pc:sldMkLst>
        <pc:spChg chg="add mod">
          <ac:chgData name="欣捷" userId="b965477fa0aef5e6" providerId="LiveId" clId="{356D9961-BC09-49D6-86FD-C4775367FC47}" dt="2021-03-03T08:47:43.578" v="1314" actId="1076"/>
          <ac:spMkLst>
            <pc:docMk/>
            <pc:sldMk cId="0" sldId="339"/>
            <ac:spMk id="4" creationId="{58CBDCAE-62A3-4891-BEF5-AB940AB936CC}"/>
          </ac:spMkLst>
        </pc:spChg>
        <pc:spChg chg="mod">
          <ac:chgData name="欣捷" userId="b965477fa0aef5e6" providerId="LiveId" clId="{356D9961-BC09-49D6-86FD-C4775367FC47}" dt="2021-03-03T09:16:20.247" v="2038"/>
          <ac:spMkLst>
            <pc:docMk/>
            <pc:sldMk cId="0" sldId="339"/>
            <ac:spMk id="26626" creationId="{1F1062E6-1144-4EB9-8462-B994414FE5E6}"/>
          </ac:spMkLst>
        </pc:spChg>
        <pc:spChg chg="mod">
          <ac:chgData name="欣捷" userId="b965477fa0aef5e6" providerId="LiveId" clId="{356D9961-BC09-49D6-86FD-C4775367FC47}" dt="2021-03-03T08:47:27.753" v="1311" actId="2711"/>
          <ac:spMkLst>
            <pc:docMk/>
            <pc:sldMk cId="0" sldId="339"/>
            <ac:spMk id="26627" creationId="{FCFBFEBB-B6A3-49E2-BBD0-766678827E99}"/>
          </ac:spMkLst>
        </pc:spChg>
      </pc:sldChg>
      <pc:sldChg chg="modSp add del mod">
        <pc:chgData name="欣捷" userId="b965477fa0aef5e6" providerId="LiveId" clId="{356D9961-BC09-49D6-86FD-C4775367FC47}" dt="2021-03-03T08:36:51.245" v="1177" actId="47"/>
        <pc:sldMkLst>
          <pc:docMk/>
          <pc:sldMk cId="0" sldId="340"/>
        </pc:sldMkLst>
        <pc:spChg chg="mod">
          <ac:chgData name="欣捷" userId="b965477fa0aef5e6" providerId="LiveId" clId="{356D9961-BC09-49D6-86FD-C4775367FC47}" dt="2021-03-03T03:58:23.407" v="614" actId="20577"/>
          <ac:spMkLst>
            <pc:docMk/>
            <pc:sldMk cId="0" sldId="340"/>
            <ac:spMk id="32770" creationId="{440E191B-74AD-4A0F-B384-4252C37E396D}"/>
          </ac:spMkLst>
        </pc:spChg>
      </pc:sldChg>
      <pc:sldChg chg="delSp modSp add mod">
        <pc:chgData name="欣捷" userId="b965477fa0aef5e6" providerId="LiveId" clId="{356D9961-BC09-49D6-86FD-C4775367FC47}" dt="2021-03-03T09:16:22.762" v="2039"/>
        <pc:sldMkLst>
          <pc:docMk/>
          <pc:sldMk cId="0" sldId="341"/>
        </pc:sldMkLst>
        <pc:spChg chg="mod">
          <ac:chgData name="欣捷" userId="b965477fa0aef5e6" providerId="LiveId" clId="{356D9961-BC09-49D6-86FD-C4775367FC47}" dt="2021-03-03T08:48:09.305" v="1319" actId="113"/>
          <ac:spMkLst>
            <pc:docMk/>
            <pc:sldMk cId="0" sldId="341"/>
            <ac:spMk id="26627" creationId="{100F2812-C160-4FE6-9056-FD12D7F44492}"/>
          </ac:spMkLst>
        </pc:spChg>
        <pc:spChg chg="mod">
          <ac:chgData name="欣捷" userId="b965477fa0aef5e6" providerId="LiveId" clId="{356D9961-BC09-49D6-86FD-C4775367FC47}" dt="2021-03-03T09:16:22.762" v="2039"/>
          <ac:spMkLst>
            <pc:docMk/>
            <pc:sldMk cId="0" sldId="341"/>
            <ac:spMk id="28674" creationId="{869B069B-7337-4BB1-B57F-E2F252A3F52A}"/>
          </ac:spMkLst>
        </pc:spChg>
        <pc:spChg chg="del">
          <ac:chgData name="欣捷" userId="b965477fa0aef5e6" providerId="LiveId" clId="{356D9961-BC09-49D6-86FD-C4775367FC47}" dt="2021-03-03T06:53:02.976" v="627" actId="478"/>
          <ac:spMkLst>
            <pc:docMk/>
            <pc:sldMk cId="0" sldId="341"/>
            <ac:spMk id="28676" creationId="{9EDE14F5-D4C2-47CA-A60D-F55D5E839E4B}"/>
          </ac:spMkLst>
        </pc:spChg>
        <pc:spChg chg="del">
          <ac:chgData name="欣捷" userId="b965477fa0aef5e6" providerId="LiveId" clId="{356D9961-BC09-49D6-86FD-C4775367FC47}" dt="2021-03-03T06:53:04.735" v="628" actId="478"/>
          <ac:spMkLst>
            <pc:docMk/>
            <pc:sldMk cId="0" sldId="341"/>
            <ac:spMk id="28677" creationId="{89EB8699-E294-4C1F-BE64-4D2C7ED8DB67}"/>
          </ac:spMkLst>
        </pc:spChg>
      </pc:sldChg>
      <pc:sldChg chg="modSp add mod">
        <pc:chgData name="欣捷" userId="b965477fa0aef5e6" providerId="LiveId" clId="{356D9961-BC09-49D6-86FD-C4775367FC47}" dt="2021-03-03T09:16:45.122" v="2041" actId="313"/>
        <pc:sldMkLst>
          <pc:docMk/>
          <pc:sldMk cId="0" sldId="342"/>
        </pc:sldMkLst>
        <pc:spChg chg="mod">
          <ac:chgData name="欣捷" userId="b965477fa0aef5e6" providerId="LiveId" clId="{356D9961-BC09-49D6-86FD-C4775367FC47}" dt="2021-03-03T02:28:55.130" v="24" actId="27636"/>
          <ac:spMkLst>
            <pc:docMk/>
            <pc:sldMk cId="0" sldId="342"/>
            <ac:spMk id="33794" creationId="{02ED5397-ADBB-4C77-87A4-A15A87569AA8}"/>
          </ac:spMkLst>
        </pc:spChg>
        <pc:spChg chg="mod">
          <ac:chgData name="欣捷" userId="b965477fa0aef5e6" providerId="LiveId" clId="{356D9961-BC09-49D6-86FD-C4775367FC47}" dt="2021-03-03T09:16:45.122" v="2041" actId="313"/>
          <ac:spMkLst>
            <pc:docMk/>
            <pc:sldMk cId="0" sldId="342"/>
            <ac:spMk id="33795" creationId="{1263AB7F-9D6A-4192-A2AE-81AACE996FF1}"/>
          </ac:spMkLst>
        </pc:spChg>
      </pc:sldChg>
      <pc:sldChg chg="modSp add mod">
        <pc:chgData name="欣捷" userId="b965477fa0aef5e6" providerId="LiveId" clId="{356D9961-BC09-49D6-86FD-C4775367FC47}" dt="2021-03-03T09:13:59.142" v="1998"/>
        <pc:sldMkLst>
          <pc:docMk/>
          <pc:sldMk cId="0" sldId="343"/>
        </pc:sldMkLst>
        <pc:spChg chg="mod">
          <ac:chgData name="欣捷" userId="b965477fa0aef5e6" providerId="LiveId" clId="{356D9961-BC09-49D6-86FD-C4775367FC47}" dt="2021-03-03T03:58:36.654" v="615" actId="20577"/>
          <ac:spMkLst>
            <pc:docMk/>
            <pc:sldMk cId="0" sldId="343"/>
            <ac:spMk id="34818" creationId="{E1020C16-09FB-49F7-80B7-C32DB1384F0C}"/>
          </ac:spMkLst>
        </pc:spChg>
        <pc:spChg chg="mod">
          <ac:chgData name="欣捷" userId="b965477fa0aef5e6" providerId="LiveId" clId="{356D9961-BC09-49D6-86FD-C4775367FC47}" dt="2021-03-03T09:13:59.142" v="1998"/>
          <ac:spMkLst>
            <pc:docMk/>
            <pc:sldMk cId="0" sldId="343"/>
            <ac:spMk id="34819" creationId="{1E4C739D-05B9-49FA-B0A7-763229FBF8A0}"/>
          </ac:spMkLst>
        </pc:spChg>
      </pc:sldChg>
      <pc:sldChg chg="modSp add mod">
        <pc:chgData name="欣捷" userId="b965477fa0aef5e6" providerId="LiveId" clId="{356D9961-BC09-49D6-86FD-C4775367FC47}" dt="2021-03-03T09:16:25.448" v="2040"/>
        <pc:sldMkLst>
          <pc:docMk/>
          <pc:sldMk cId="0" sldId="348"/>
        </pc:sldMkLst>
        <pc:spChg chg="mod">
          <ac:chgData name="欣捷" userId="b965477fa0aef5e6" providerId="LiveId" clId="{356D9961-BC09-49D6-86FD-C4775367FC47}" dt="2021-03-03T09:16:25.448" v="2040"/>
          <ac:spMkLst>
            <pc:docMk/>
            <pc:sldMk cId="0" sldId="348"/>
            <ac:spMk id="30722" creationId="{C3682F82-5F3F-4408-B0BB-B0E848769707}"/>
          </ac:spMkLst>
        </pc:spChg>
        <pc:spChg chg="mod">
          <ac:chgData name="欣捷" userId="b965477fa0aef5e6" providerId="LiveId" clId="{356D9961-BC09-49D6-86FD-C4775367FC47}" dt="2021-03-03T09:14:38.553" v="2014"/>
          <ac:spMkLst>
            <pc:docMk/>
            <pc:sldMk cId="0" sldId="348"/>
            <ac:spMk id="30723" creationId="{2FF93321-F8C0-4477-B5B4-831028420146}"/>
          </ac:spMkLst>
        </pc:spChg>
      </pc:sldChg>
      <pc:sldChg chg="addSp delSp modSp add mod delAnim modAnim modNotesTx">
        <pc:chgData name="欣捷" userId="b965477fa0aef5e6" providerId="LiveId" clId="{356D9961-BC09-49D6-86FD-C4775367FC47}" dt="2021-03-03T09:17:08.012" v="2058"/>
        <pc:sldMkLst>
          <pc:docMk/>
          <pc:sldMk cId="0" sldId="350"/>
        </pc:sldMkLst>
        <pc:spChg chg="add mod">
          <ac:chgData name="欣捷" userId="b965477fa0aef5e6" providerId="LiveId" clId="{356D9961-BC09-49D6-86FD-C4775367FC47}" dt="2021-03-03T08:46:52.474" v="1302" actId="1076"/>
          <ac:spMkLst>
            <pc:docMk/>
            <pc:sldMk cId="0" sldId="350"/>
            <ac:spMk id="3" creationId="{001D534F-CC4B-4C83-AAB3-9EBADC9007EA}"/>
          </ac:spMkLst>
        </pc:spChg>
        <pc:spChg chg="add mod">
          <ac:chgData name="欣捷" userId="b965477fa0aef5e6" providerId="LiveId" clId="{356D9961-BC09-49D6-86FD-C4775367FC47}" dt="2021-03-03T08:42:36.137" v="1233" actId="1076"/>
          <ac:spMkLst>
            <pc:docMk/>
            <pc:sldMk cId="0" sldId="350"/>
            <ac:spMk id="6" creationId="{BC3D30EE-6B06-458A-9E37-48A9C8CE069D}"/>
          </ac:spMkLst>
        </pc:spChg>
        <pc:spChg chg="add del mod">
          <ac:chgData name="欣捷" userId="b965477fa0aef5e6" providerId="LiveId" clId="{356D9961-BC09-49D6-86FD-C4775367FC47}" dt="2021-03-03T08:46:26.423" v="1291" actId="478"/>
          <ac:spMkLst>
            <pc:docMk/>
            <pc:sldMk cId="0" sldId="350"/>
            <ac:spMk id="7" creationId="{A4A875D4-371B-42F4-9C07-59275ED04234}"/>
          </ac:spMkLst>
        </pc:spChg>
        <pc:spChg chg="mod">
          <ac:chgData name="欣捷" userId="b965477fa0aef5e6" providerId="LiveId" clId="{356D9961-BC09-49D6-86FD-C4775367FC47}" dt="2021-03-03T09:16:17.767" v="2037"/>
          <ac:spMkLst>
            <pc:docMk/>
            <pc:sldMk cId="0" sldId="350"/>
            <ac:spMk id="24578" creationId="{C7E6F049-46F2-4629-A108-33309440C505}"/>
          </ac:spMkLst>
        </pc:spChg>
        <pc:spChg chg="mod">
          <ac:chgData name="欣捷" userId="b965477fa0aef5e6" providerId="LiveId" clId="{356D9961-BC09-49D6-86FD-C4775367FC47}" dt="2021-03-03T08:43:10.618" v="1258"/>
          <ac:spMkLst>
            <pc:docMk/>
            <pc:sldMk cId="0" sldId="350"/>
            <ac:spMk id="24579" creationId="{70772F37-F2CC-45C1-9D65-2586AA320F2E}"/>
          </ac:spMkLst>
        </pc:spChg>
        <pc:graphicFrameChg chg="add del mod modGraphic">
          <ac:chgData name="欣捷" userId="b965477fa0aef5e6" providerId="LiveId" clId="{356D9961-BC09-49D6-86FD-C4775367FC47}" dt="2021-03-03T09:17:08.012" v="2058"/>
          <ac:graphicFrameMkLst>
            <pc:docMk/>
            <pc:sldMk cId="0" sldId="350"/>
            <ac:graphicFrameMk id="4" creationId="{1121075B-DD10-4D53-8080-246DE7C0D28A}"/>
          </ac:graphicFrameMkLst>
        </pc:graphicFrameChg>
      </pc:sldChg>
      <pc:sldChg chg="addSp delSp modSp add mod modClrScheme modAnim chgLayout">
        <pc:chgData name="欣捷" userId="b965477fa0aef5e6" providerId="LiveId" clId="{356D9961-BC09-49D6-86FD-C4775367FC47}" dt="2021-03-03T02:50:29.253" v="194"/>
        <pc:sldMkLst>
          <pc:docMk/>
          <pc:sldMk cId="0" sldId="351"/>
        </pc:sldMkLst>
        <pc:spChg chg="add del mod ord">
          <ac:chgData name="欣捷" userId="b965477fa0aef5e6" providerId="LiveId" clId="{356D9961-BC09-49D6-86FD-C4775367FC47}" dt="2021-03-03T02:50:24.908" v="192" actId="478"/>
          <ac:spMkLst>
            <pc:docMk/>
            <pc:sldMk cId="0" sldId="351"/>
            <ac:spMk id="2" creationId="{33271B77-DB7A-440E-BB3A-F5E74B1D9897}"/>
          </ac:spMkLst>
        </pc:spChg>
        <pc:spChg chg="add del mod">
          <ac:chgData name="欣捷" userId="b965477fa0aef5e6" providerId="LiveId" clId="{356D9961-BC09-49D6-86FD-C4775367FC47}" dt="2021-03-03T02:50:28.775" v="193" actId="700"/>
          <ac:spMkLst>
            <pc:docMk/>
            <pc:sldMk cId="0" sldId="351"/>
            <ac:spMk id="4" creationId="{F937E09B-4701-4C86-9276-9B8078C9C90F}"/>
          </ac:spMkLst>
        </pc:spChg>
        <pc:spChg chg="mod">
          <ac:chgData name="欣捷" userId="b965477fa0aef5e6" providerId="LiveId" clId="{356D9961-BC09-49D6-86FD-C4775367FC47}" dt="2021-03-03T02:50:29.253" v="194"/>
          <ac:spMkLst>
            <pc:docMk/>
            <pc:sldMk cId="0" sldId="351"/>
            <ac:spMk id="30" creationId="{03681551-5252-44EE-A1B2-3649867B835E}"/>
          </ac:spMkLst>
        </pc:spChg>
        <pc:spChg chg="mod">
          <ac:chgData name="欣捷" userId="b965477fa0aef5e6" providerId="LiveId" clId="{356D9961-BC09-49D6-86FD-C4775367FC47}" dt="2021-03-03T02:50:29.253" v="194"/>
          <ac:spMkLst>
            <pc:docMk/>
            <pc:sldMk cId="0" sldId="351"/>
            <ac:spMk id="31" creationId="{4AA6A973-8718-44D6-9AF6-F301AAB9B744}"/>
          </ac:spMkLst>
        </pc:spChg>
        <pc:spChg chg="mod">
          <ac:chgData name="欣捷" userId="b965477fa0aef5e6" providerId="LiveId" clId="{356D9961-BC09-49D6-86FD-C4775367FC47}" dt="2021-03-03T02:50:29.253" v="194"/>
          <ac:spMkLst>
            <pc:docMk/>
            <pc:sldMk cId="0" sldId="351"/>
            <ac:spMk id="33" creationId="{EB78D7CD-47CC-4FF2-B509-5CBEC101368D}"/>
          </ac:spMkLst>
        </pc:spChg>
        <pc:spChg chg="mod">
          <ac:chgData name="欣捷" userId="b965477fa0aef5e6" providerId="LiveId" clId="{356D9961-BC09-49D6-86FD-C4775367FC47}" dt="2021-03-03T02:50:29.253" v="194"/>
          <ac:spMkLst>
            <pc:docMk/>
            <pc:sldMk cId="0" sldId="351"/>
            <ac:spMk id="35" creationId="{FDF2AEEF-B270-4D26-BB1F-6608A7DDEE0D}"/>
          </ac:spMkLst>
        </pc:spChg>
        <pc:spChg chg="mod">
          <ac:chgData name="欣捷" userId="b965477fa0aef5e6" providerId="LiveId" clId="{356D9961-BC09-49D6-86FD-C4775367FC47}" dt="2021-03-03T02:50:29.253" v="194"/>
          <ac:spMkLst>
            <pc:docMk/>
            <pc:sldMk cId="0" sldId="351"/>
            <ac:spMk id="37" creationId="{03A01466-8450-4D87-A3C1-3ACAD6EC7732}"/>
          </ac:spMkLst>
        </pc:spChg>
        <pc:spChg chg="mod">
          <ac:chgData name="欣捷" userId="b965477fa0aef5e6" providerId="LiveId" clId="{356D9961-BC09-49D6-86FD-C4775367FC47}" dt="2021-03-03T02:50:29.253" v="194"/>
          <ac:spMkLst>
            <pc:docMk/>
            <pc:sldMk cId="0" sldId="351"/>
            <ac:spMk id="39" creationId="{FFAF8B0C-5E45-4E2B-9A82-B2E4065D90D4}"/>
          </ac:spMkLst>
        </pc:spChg>
        <pc:spChg chg="mod">
          <ac:chgData name="欣捷" userId="b965477fa0aef5e6" providerId="LiveId" clId="{356D9961-BC09-49D6-86FD-C4775367FC47}" dt="2021-03-03T02:50:29.253" v="194"/>
          <ac:spMkLst>
            <pc:docMk/>
            <pc:sldMk cId="0" sldId="351"/>
            <ac:spMk id="41" creationId="{7A075277-E695-4DE4-9DF9-2E29B0E6D708}"/>
          </ac:spMkLst>
        </pc:spChg>
        <pc:spChg chg="mod">
          <ac:chgData name="欣捷" userId="b965477fa0aef5e6" providerId="LiveId" clId="{356D9961-BC09-49D6-86FD-C4775367FC47}" dt="2021-03-03T02:50:29.253" v="194"/>
          <ac:spMkLst>
            <pc:docMk/>
            <pc:sldMk cId="0" sldId="351"/>
            <ac:spMk id="43" creationId="{FC977763-7480-4B33-A4E8-D9EA8D3E2D64}"/>
          </ac:spMkLst>
        </pc:spChg>
        <pc:spChg chg="mod">
          <ac:chgData name="欣捷" userId="b965477fa0aef5e6" providerId="LiveId" clId="{356D9961-BC09-49D6-86FD-C4775367FC47}" dt="2021-03-03T02:50:29.253" v="194"/>
          <ac:spMkLst>
            <pc:docMk/>
            <pc:sldMk cId="0" sldId="351"/>
            <ac:spMk id="45" creationId="{D0E6DC56-5F19-4754-91D4-A576B1F5F61F}"/>
          </ac:spMkLst>
        </pc:spChg>
        <pc:spChg chg="mod">
          <ac:chgData name="欣捷" userId="b965477fa0aef5e6" providerId="LiveId" clId="{356D9961-BC09-49D6-86FD-C4775367FC47}" dt="2021-03-03T02:50:29.253" v="194"/>
          <ac:spMkLst>
            <pc:docMk/>
            <pc:sldMk cId="0" sldId="351"/>
            <ac:spMk id="47" creationId="{98C969FF-448E-49E4-8A34-21C9F8CC13AC}"/>
          </ac:spMkLst>
        </pc:spChg>
        <pc:spChg chg="mod">
          <ac:chgData name="欣捷" userId="b965477fa0aef5e6" providerId="LiveId" clId="{356D9961-BC09-49D6-86FD-C4775367FC47}" dt="2021-03-03T02:50:29.253" v="194"/>
          <ac:spMkLst>
            <pc:docMk/>
            <pc:sldMk cId="0" sldId="351"/>
            <ac:spMk id="49" creationId="{F95BF6F5-E7B1-4225-86FD-387411F40415}"/>
          </ac:spMkLst>
        </pc:spChg>
        <pc:spChg chg="mod">
          <ac:chgData name="欣捷" userId="b965477fa0aef5e6" providerId="LiveId" clId="{356D9961-BC09-49D6-86FD-C4775367FC47}" dt="2021-03-03T02:50:29.253" v="194"/>
          <ac:spMkLst>
            <pc:docMk/>
            <pc:sldMk cId="0" sldId="351"/>
            <ac:spMk id="51" creationId="{32B4A866-53C4-4BC1-9F4E-939661F6A751}"/>
          </ac:spMkLst>
        </pc:spChg>
        <pc:spChg chg="mod">
          <ac:chgData name="欣捷" userId="b965477fa0aef5e6" providerId="LiveId" clId="{356D9961-BC09-49D6-86FD-C4775367FC47}" dt="2021-03-03T02:50:29.253" v="194"/>
          <ac:spMkLst>
            <pc:docMk/>
            <pc:sldMk cId="0" sldId="351"/>
            <ac:spMk id="53" creationId="{3944C972-FE60-43D4-8E78-18998EC35045}"/>
          </ac:spMkLst>
        </pc:spChg>
        <pc:spChg chg="mod">
          <ac:chgData name="欣捷" userId="b965477fa0aef5e6" providerId="LiveId" clId="{356D9961-BC09-49D6-86FD-C4775367FC47}" dt="2021-03-03T02:50:29.253" v="194"/>
          <ac:spMkLst>
            <pc:docMk/>
            <pc:sldMk cId="0" sldId="351"/>
            <ac:spMk id="55" creationId="{7A1A97BF-5C8C-40E0-BEC9-B4D6CD3396F8}"/>
          </ac:spMkLst>
        </pc:spChg>
        <pc:spChg chg="mod">
          <ac:chgData name="欣捷" userId="b965477fa0aef5e6" providerId="LiveId" clId="{356D9961-BC09-49D6-86FD-C4775367FC47}" dt="2021-03-03T02:50:29.253" v="194"/>
          <ac:spMkLst>
            <pc:docMk/>
            <pc:sldMk cId="0" sldId="351"/>
            <ac:spMk id="57" creationId="{EF0E1D8C-63B1-49EF-81EE-B9BBF35A421C}"/>
          </ac:spMkLst>
        </pc:spChg>
        <pc:spChg chg="add mod">
          <ac:chgData name="欣捷" userId="b965477fa0aef5e6" providerId="LiveId" clId="{356D9961-BC09-49D6-86FD-C4775367FC47}" dt="2021-03-03T02:50:29.253" v="194"/>
          <ac:spMkLst>
            <pc:docMk/>
            <pc:sldMk cId="0" sldId="351"/>
            <ac:spMk id="59" creationId="{BF409869-6558-4D59-8E37-7749F09C9451}"/>
          </ac:spMkLst>
        </pc:spChg>
        <pc:spChg chg="add mod">
          <ac:chgData name="欣捷" userId="b965477fa0aef5e6" providerId="LiveId" clId="{356D9961-BC09-49D6-86FD-C4775367FC47}" dt="2021-03-03T02:50:29.253" v="194"/>
          <ac:spMkLst>
            <pc:docMk/>
            <pc:sldMk cId="0" sldId="351"/>
            <ac:spMk id="60" creationId="{FC42C740-9D72-4AD6-9ABA-29ECE8A70802}"/>
          </ac:spMkLst>
        </pc:spChg>
        <pc:spChg chg="mod">
          <ac:chgData name="欣捷" userId="b965477fa0aef5e6" providerId="LiveId" clId="{356D9961-BC09-49D6-86FD-C4775367FC47}" dt="2021-03-03T02:50:29.253" v="194"/>
          <ac:spMkLst>
            <pc:docMk/>
            <pc:sldMk cId="0" sldId="351"/>
            <ac:spMk id="62" creationId="{0EBA80BC-08FB-4F04-B938-99768E70BA0B}"/>
          </ac:spMkLst>
        </pc:spChg>
        <pc:spChg chg="mod">
          <ac:chgData name="欣捷" userId="b965477fa0aef5e6" providerId="LiveId" clId="{356D9961-BC09-49D6-86FD-C4775367FC47}" dt="2021-03-03T02:50:29.253" v="194"/>
          <ac:spMkLst>
            <pc:docMk/>
            <pc:sldMk cId="0" sldId="351"/>
            <ac:spMk id="63" creationId="{1BF15D72-0AC1-4605-96FC-31DFCAA447E9}"/>
          </ac:spMkLst>
        </pc:spChg>
        <pc:spChg chg="mod">
          <ac:chgData name="欣捷" userId="b965477fa0aef5e6" providerId="LiveId" clId="{356D9961-BC09-49D6-86FD-C4775367FC47}" dt="2021-03-03T02:50:29.253" v="194"/>
          <ac:spMkLst>
            <pc:docMk/>
            <pc:sldMk cId="0" sldId="351"/>
            <ac:spMk id="65" creationId="{936CB2BC-B2D4-4AD1-972C-F0A2076B74C3}"/>
          </ac:spMkLst>
        </pc:spChg>
        <pc:spChg chg="mod">
          <ac:chgData name="欣捷" userId="b965477fa0aef5e6" providerId="LiveId" clId="{356D9961-BC09-49D6-86FD-C4775367FC47}" dt="2021-03-03T02:50:29.253" v="194"/>
          <ac:spMkLst>
            <pc:docMk/>
            <pc:sldMk cId="0" sldId="351"/>
            <ac:spMk id="66" creationId="{0B7DDD1F-A345-4183-BE76-F8F5E7FC170A}"/>
          </ac:spMkLst>
        </pc:spChg>
        <pc:spChg chg="add mod">
          <ac:chgData name="欣捷" userId="b965477fa0aef5e6" providerId="LiveId" clId="{356D9961-BC09-49D6-86FD-C4775367FC47}" dt="2021-03-03T02:50:29.253" v="194"/>
          <ac:spMkLst>
            <pc:docMk/>
            <pc:sldMk cId="0" sldId="351"/>
            <ac:spMk id="67" creationId="{D254B190-AE05-4C64-80FB-2BEB91CA94C0}"/>
          </ac:spMkLst>
        </pc:spChg>
        <pc:spChg chg="mod">
          <ac:chgData name="欣捷" userId="b965477fa0aef5e6" providerId="LiveId" clId="{356D9961-BC09-49D6-86FD-C4775367FC47}" dt="2021-03-03T02:50:29.253" v="194"/>
          <ac:spMkLst>
            <pc:docMk/>
            <pc:sldMk cId="0" sldId="351"/>
            <ac:spMk id="69" creationId="{64FE71B8-5648-44F6-92A8-0E842028126E}"/>
          </ac:spMkLst>
        </pc:spChg>
        <pc:spChg chg="mod">
          <ac:chgData name="欣捷" userId="b965477fa0aef5e6" providerId="LiveId" clId="{356D9961-BC09-49D6-86FD-C4775367FC47}" dt="2021-03-03T02:50:29.253" v="194"/>
          <ac:spMkLst>
            <pc:docMk/>
            <pc:sldMk cId="0" sldId="351"/>
            <ac:spMk id="70" creationId="{6CC6B529-DE10-4735-A671-55CE62D430A0}"/>
          </ac:spMkLst>
        </pc:spChg>
        <pc:spChg chg="mod ord">
          <ac:chgData name="欣捷" userId="b965477fa0aef5e6" providerId="LiveId" clId="{356D9961-BC09-49D6-86FD-C4775367FC47}" dt="2021-03-03T02:50:28.775" v="193" actId="700"/>
          <ac:spMkLst>
            <pc:docMk/>
            <pc:sldMk cId="0" sldId="351"/>
            <ac:spMk id="12290" creationId="{BF4863E5-284D-406C-B7F0-EF7BA655F19E}"/>
          </ac:spMkLst>
        </pc:spChg>
        <pc:spChg chg="mod">
          <ac:chgData name="欣捷" userId="b965477fa0aef5e6" providerId="LiveId" clId="{356D9961-BC09-49D6-86FD-C4775367FC47}" dt="2021-03-03T02:30:11.992" v="82" actId="1076"/>
          <ac:spMkLst>
            <pc:docMk/>
            <pc:sldMk cId="0" sldId="351"/>
            <ac:spMk id="12292" creationId="{B23169BD-CD3F-4622-B97D-21BD607D8DDF}"/>
          </ac:spMkLst>
        </pc:spChg>
        <pc:spChg chg="mod">
          <ac:chgData name="欣捷" userId="b965477fa0aef5e6" providerId="LiveId" clId="{356D9961-BC09-49D6-86FD-C4775367FC47}" dt="2021-03-03T02:30:11.992" v="82" actId="1076"/>
          <ac:spMkLst>
            <pc:docMk/>
            <pc:sldMk cId="0" sldId="351"/>
            <ac:spMk id="12293" creationId="{059A38A9-F72B-473D-861B-9B2312BF0FA1}"/>
          </ac:spMkLst>
        </pc:spChg>
        <pc:spChg chg="mod">
          <ac:chgData name="欣捷" userId="b965477fa0aef5e6" providerId="LiveId" clId="{356D9961-BC09-49D6-86FD-C4775367FC47}" dt="2021-03-03T02:30:11.992" v="82" actId="1076"/>
          <ac:spMkLst>
            <pc:docMk/>
            <pc:sldMk cId="0" sldId="351"/>
            <ac:spMk id="12294" creationId="{B81B3395-DEA0-4DCA-B901-E7E2B85A01CE}"/>
          </ac:spMkLst>
        </pc:spChg>
        <pc:spChg chg="mod">
          <ac:chgData name="欣捷" userId="b965477fa0aef5e6" providerId="LiveId" clId="{356D9961-BC09-49D6-86FD-C4775367FC47}" dt="2021-03-03T02:30:11.992" v="82" actId="1076"/>
          <ac:spMkLst>
            <pc:docMk/>
            <pc:sldMk cId="0" sldId="351"/>
            <ac:spMk id="12295" creationId="{9BAC8C74-AAE3-4514-8E20-C2F4B3ED2336}"/>
          </ac:spMkLst>
        </pc:spChg>
        <pc:spChg chg="mod">
          <ac:chgData name="欣捷" userId="b965477fa0aef5e6" providerId="LiveId" clId="{356D9961-BC09-49D6-86FD-C4775367FC47}" dt="2021-03-03T02:30:11.992" v="82" actId="1076"/>
          <ac:spMkLst>
            <pc:docMk/>
            <pc:sldMk cId="0" sldId="351"/>
            <ac:spMk id="12296" creationId="{F8D96AEC-2106-4331-A67D-31F97EB7ACBA}"/>
          </ac:spMkLst>
        </pc:spChg>
        <pc:spChg chg="mod">
          <ac:chgData name="欣捷" userId="b965477fa0aef5e6" providerId="LiveId" clId="{356D9961-BC09-49D6-86FD-C4775367FC47}" dt="2021-03-03T02:30:11.992" v="82" actId="1076"/>
          <ac:spMkLst>
            <pc:docMk/>
            <pc:sldMk cId="0" sldId="351"/>
            <ac:spMk id="12297" creationId="{C143C498-7D52-4354-B429-0325F72140BA}"/>
          </ac:spMkLst>
        </pc:spChg>
        <pc:spChg chg="mod">
          <ac:chgData name="欣捷" userId="b965477fa0aef5e6" providerId="LiveId" clId="{356D9961-BC09-49D6-86FD-C4775367FC47}" dt="2021-03-03T02:30:11.992" v="82" actId="1076"/>
          <ac:spMkLst>
            <pc:docMk/>
            <pc:sldMk cId="0" sldId="351"/>
            <ac:spMk id="12298" creationId="{EB86070E-7863-48D5-BE83-6B5500F7CAA3}"/>
          </ac:spMkLst>
        </pc:spChg>
        <pc:spChg chg="mod">
          <ac:chgData name="欣捷" userId="b965477fa0aef5e6" providerId="LiveId" clId="{356D9961-BC09-49D6-86FD-C4775367FC47}" dt="2021-03-03T02:30:11.992" v="82" actId="1076"/>
          <ac:spMkLst>
            <pc:docMk/>
            <pc:sldMk cId="0" sldId="351"/>
            <ac:spMk id="12299" creationId="{1DDFABDC-414C-4EF0-8F4F-6F75D68F8D7A}"/>
          </ac:spMkLst>
        </pc:spChg>
        <pc:spChg chg="mod">
          <ac:chgData name="欣捷" userId="b965477fa0aef5e6" providerId="LiveId" clId="{356D9961-BC09-49D6-86FD-C4775367FC47}" dt="2021-03-03T02:30:11.992" v="82" actId="1076"/>
          <ac:spMkLst>
            <pc:docMk/>
            <pc:sldMk cId="0" sldId="351"/>
            <ac:spMk id="12300" creationId="{39A2C443-B3E2-4BE4-9404-70134B99FEAD}"/>
          </ac:spMkLst>
        </pc:spChg>
        <pc:spChg chg="mod">
          <ac:chgData name="欣捷" userId="b965477fa0aef5e6" providerId="LiveId" clId="{356D9961-BC09-49D6-86FD-C4775367FC47}" dt="2021-03-03T02:30:11.992" v="82" actId="1076"/>
          <ac:spMkLst>
            <pc:docMk/>
            <pc:sldMk cId="0" sldId="351"/>
            <ac:spMk id="12301" creationId="{9B2B2423-D50C-46B7-8425-5A12FAC4DFEC}"/>
          </ac:spMkLst>
        </pc:spChg>
        <pc:spChg chg="mod">
          <ac:chgData name="欣捷" userId="b965477fa0aef5e6" providerId="LiveId" clId="{356D9961-BC09-49D6-86FD-C4775367FC47}" dt="2021-03-03T02:30:11.992" v="82" actId="1076"/>
          <ac:spMkLst>
            <pc:docMk/>
            <pc:sldMk cId="0" sldId="351"/>
            <ac:spMk id="12302" creationId="{DD4B18AF-7F31-4BB0-950A-25135760C855}"/>
          </ac:spMkLst>
        </pc:spChg>
        <pc:spChg chg="mod">
          <ac:chgData name="欣捷" userId="b965477fa0aef5e6" providerId="LiveId" clId="{356D9961-BC09-49D6-86FD-C4775367FC47}" dt="2021-03-03T02:30:11.992" v="82" actId="1076"/>
          <ac:spMkLst>
            <pc:docMk/>
            <pc:sldMk cId="0" sldId="351"/>
            <ac:spMk id="12303" creationId="{11ACE684-2241-4C2E-B664-873AE35F0A2A}"/>
          </ac:spMkLst>
        </pc:spChg>
        <pc:spChg chg="mod">
          <ac:chgData name="欣捷" userId="b965477fa0aef5e6" providerId="LiveId" clId="{356D9961-BC09-49D6-86FD-C4775367FC47}" dt="2021-03-03T02:30:11.992" v="82" actId="1076"/>
          <ac:spMkLst>
            <pc:docMk/>
            <pc:sldMk cId="0" sldId="351"/>
            <ac:spMk id="12304" creationId="{451BC403-FE15-4B88-B155-A3DB7D018276}"/>
          </ac:spMkLst>
        </pc:spChg>
        <pc:spChg chg="mod">
          <ac:chgData name="欣捷" userId="b965477fa0aef5e6" providerId="LiveId" clId="{356D9961-BC09-49D6-86FD-C4775367FC47}" dt="2021-03-03T02:30:11.992" v="82" actId="1076"/>
          <ac:spMkLst>
            <pc:docMk/>
            <pc:sldMk cId="0" sldId="351"/>
            <ac:spMk id="12305" creationId="{3E522E0C-4702-4484-8386-F1C37459A9D3}"/>
          </ac:spMkLst>
        </pc:spChg>
        <pc:spChg chg="mod">
          <ac:chgData name="欣捷" userId="b965477fa0aef5e6" providerId="LiveId" clId="{356D9961-BC09-49D6-86FD-C4775367FC47}" dt="2021-03-03T02:30:11.992" v="82" actId="1076"/>
          <ac:spMkLst>
            <pc:docMk/>
            <pc:sldMk cId="0" sldId="351"/>
            <ac:spMk id="12306" creationId="{7C3B63A0-64EB-4861-8BB4-9E4FF8C1168F}"/>
          </ac:spMkLst>
        </pc:spChg>
        <pc:spChg chg="mod">
          <ac:chgData name="欣捷" userId="b965477fa0aef5e6" providerId="LiveId" clId="{356D9961-BC09-49D6-86FD-C4775367FC47}" dt="2021-03-03T02:30:11.992" v="82" actId="1076"/>
          <ac:spMkLst>
            <pc:docMk/>
            <pc:sldMk cId="0" sldId="351"/>
            <ac:spMk id="12307" creationId="{39DCDF38-5E6B-4C5E-A227-B424E1FE30E0}"/>
          </ac:spMkLst>
        </pc:spChg>
        <pc:spChg chg="mod">
          <ac:chgData name="欣捷" userId="b965477fa0aef5e6" providerId="LiveId" clId="{356D9961-BC09-49D6-86FD-C4775367FC47}" dt="2021-03-03T02:30:11.992" v="82" actId="1076"/>
          <ac:spMkLst>
            <pc:docMk/>
            <pc:sldMk cId="0" sldId="351"/>
            <ac:spMk id="12308" creationId="{FAE0B6C7-4722-4C2E-AFCD-ADD4B208EC48}"/>
          </ac:spMkLst>
        </pc:spChg>
        <pc:spChg chg="mod">
          <ac:chgData name="欣捷" userId="b965477fa0aef5e6" providerId="LiveId" clId="{356D9961-BC09-49D6-86FD-C4775367FC47}" dt="2021-03-03T02:30:11.992" v="82" actId="1076"/>
          <ac:spMkLst>
            <pc:docMk/>
            <pc:sldMk cId="0" sldId="351"/>
            <ac:spMk id="12309" creationId="{A264EE56-4701-48A6-AFE1-C35DFB891925}"/>
          </ac:spMkLst>
        </pc:spChg>
        <pc:spChg chg="mod">
          <ac:chgData name="欣捷" userId="b965477fa0aef5e6" providerId="LiveId" clId="{356D9961-BC09-49D6-86FD-C4775367FC47}" dt="2021-03-03T02:30:11.992" v="82" actId="1076"/>
          <ac:spMkLst>
            <pc:docMk/>
            <pc:sldMk cId="0" sldId="351"/>
            <ac:spMk id="12310" creationId="{830D5AA4-4B6A-4690-86E0-4B353A98B918}"/>
          </ac:spMkLst>
        </pc:spChg>
        <pc:spChg chg="mod">
          <ac:chgData name="欣捷" userId="b965477fa0aef5e6" providerId="LiveId" clId="{356D9961-BC09-49D6-86FD-C4775367FC47}" dt="2021-03-03T02:30:11.992" v="82" actId="1076"/>
          <ac:spMkLst>
            <pc:docMk/>
            <pc:sldMk cId="0" sldId="351"/>
            <ac:spMk id="12311" creationId="{A57F97F7-39EE-4A90-873C-3EB669384AA4}"/>
          </ac:spMkLst>
        </pc:spChg>
        <pc:spChg chg="mod">
          <ac:chgData name="欣捷" userId="b965477fa0aef5e6" providerId="LiveId" clId="{356D9961-BC09-49D6-86FD-C4775367FC47}" dt="2021-03-03T02:30:11.992" v="82" actId="1076"/>
          <ac:spMkLst>
            <pc:docMk/>
            <pc:sldMk cId="0" sldId="351"/>
            <ac:spMk id="12312" creationId="{4616D8EE-6ADC-4551-B9D3-1E4E4D58441E}"/>
          </ac:spMkLst>
        </pc:spChg>
        <pc:spChg chg="mod">
          <ac:chgData name="欣捷" userId="b965477fa0aef5e6" providerId="LiveId" clId="{356D9961-BC09-49D6-86FD-C4775367FC47}" dt="2021-03-03T02:30:11.992" v="82" actId="1076"/>
          <ac:spMkLst>
            <pc:docMk/>
            <pc:sldMk cId="0" sldId="351"/>
            <ac:spMk id="12313" creationId="{08E0FB3B-AF87-4B1E-A3D5-6573730CFC12}"/>
          </ac:spMkLst>
        </pc:spChg>
        <pc:grpChg chg="add mod">
          <ac:chgData name="欣捷" userId="b965477fa0aef5e6" providerId="LiveId" clId="{356D9961-BC09-49D6-86FD-C4775367FC47}" dt="2021-03-03T02:50:29.253" v="194"/>
          <ac:grpSpMkLst>
            <pc:docMk/>
            <pc:sldMk cId="0" sldId="351"/>
            <ac:grpSpMk id="29" creationId="{96C600A6-7AE4-4760-8FF0-6A1A63B88013}"/>
          </ac:grpSpMkLst>
        </pc:grpChg>
        <pc:grpChg chg="add mod">
          <ac:chgData name="欣捷" userId="b965477fa0aef5e6" providerId="LiveId" clId="{356D9961-BC09-49D6-86FD-C4775367FC47}" dt="2021-03-03T02:50:29.253" v="194"/>
          <ac:grpSpMkLst>
            <pc:docMk/>
            <pc:sldMk cId="0" sldId="351"/>
            <ac:grpSpMk id="61" creationId="{E08CD967-24E9-4A86-AE89-55F5A8FD9E56}"/>
          </ac:grpSpMkLst>
        </pc:grpChg>
        <pc:grpChg chg="add mod">
          <ac:chgData name="欣捷" userId="b965477fa0aef5e6" providerId="LiveId" clId="{356D9961-BC09-49D6-86FD-C4775367FC47}" dt="2021-03-03T02:50:29.253" v="194"/>
          <ac:grpSpMkLst>
            <pc:docMk/>
            <pc:sldMk cId="0" sldId="351"/>
            <ac:grpSpMk id="64" creationId="{99A8F3DD-BEEB-4EE7-A3DD-EF89F88A29B1}"/>
          </ac:grpSpMkLst>
        </pc:grpChg>
        <pc:grpChg chg="add mod">
          <ac:chgData name="欣捷" userId="b965477fa0aef5e6" providerId="LiveId" clId="{356D9961-BC09-49D6-86FD-C4775367FC47}" dt="2021-03-03T02:50:29.253" v="194"/>
          <ac:grpSpMkLst>
            <pc:docMk/>
            <pc:sldMk cId="0" sldId="351"/>
            <ac:grpSpMk id="68" creationId="{0D4BC2E4-7E59-42F4-B723-F07B8CD9D139}"/>
          </ac:grpSpMkLst>
        </pc:grpChg>
        <pc:grpChg chg="del mod">
          <ac:chgData name="欣捷" userId="b965477fa0aef5e6" providerId="LiveId" clId="{356D9961-BC09-49D6-86FD-C4775367FC47}" dt="2021-03-03T02:50:20.608" v="191" actId="478"/>
          <ac:grpSpMkLst>
            <pc:docMk/>
            <pc:sldMk cId="0" sldId="351"/>
            <ac:grpSpMk id="12291" creationId="{B09FAFF2-D3DA-427F-BE80-74BD7D1C4A60}"/>
          </ac:grpSpMkLst>
        </pc:grpChg>
        <pc:cxnChg chg="mod">
          <ac:chgData name="欣捷" userId="b965477fa0aef5e6" providerId="LiveId" clId="{356D9961-BC09-49D6-86FD-C4775367FC47}" dt="2021-03-03T02:50:29.253" v="194"/>
          <ac:cxnSpMkLst>
            <pc:docMk/>
            <pc:sldMk cId="0" sldId="351"/>
            <ac:cxnSpMk id="32" creationId="{5FC41F3C-1003-45B6-9185-C209CCAE104F}"/>
          </ac:cxnSpMkLst>
        </pc:cxnChg>
        <pc:cxnChg chg="mod">
          <ac:chgData name="欣捷" userId="b965477fa0aef5e6" providerId="LiveId" clId="{356D9961-BC09-49D6-86FD-C4775367FC47}" dt="2021-03-03T02:50:29.253" v="194"/>
          <ac:cxnSpMkLst>
            <pc:docMk/>
            <pc:sldMk cId="0" sldId="351"/>
            <ac:cxnSpMk id="34" creationId="{0D99BC01-1C6A-4B18-BA41-6514218F5CAE}"/>
          </ac:cxnSpMkLst>
        </pc:cxnChg>
        <pc:cxnChg chg="mod">
          <ac:chgData name="欣捷" userId="b965477fa0aef5e6" providerId="LiveId" clId="{356D9961-BC09-49D6-86FD-C4775367FC47}" dt="2021-03-03T02:50:29.253" v="194"/>
          <ac:cxnSpMkLst>
            <pc:docMk/>
            <pc:sldMk cId="0" sldId="351"/>
            <ac:cxnSpMk id="36" creationId="{C79A7DE1-01FB-414B-B183-ABE8B01C0A08}"/>
          </ac:cxnSpMkLst>
        </pc:cxnChg>
        <pc:cxnChg chg="mod">
          <ac:chgData name="欣捷" userId="b965477fa0aef5e6" providerId="LiveId" clId="{356D9961-BC09-49D6-86FD-C4775367FC47}" dt="2021-03-03T02:50:29.253" v="194"/>
          <ac:cxnSpMkLst>
            <pc:docMk/>
            <pc:sldMk cId="0" sldId="351"/>
            <ac:cxnSpMk id="38" creationId="{35CF254F-0424-4A75-A407-2F75FF2330CE}"/>
          </ac:cxnSpMkLst>
        </pc:cxnChg>
        <pc:cxnChg chg="mod">
          <ac:chgData name="欣捷" userId="b965477fa0aef5e6" providerId="LiveId" clId="{356D9961-BC09-49D6-86FD-C4775367FC47}" dt="2021-03-03T02:50:29.253" v="194"/>
          <ac:cxnSpMkLst>
            <pc:docMk/>
            <pc:sldMk cId="0" sldId="351"/>
            <ac:cxnSpMk id="40" creationId="{10CAA0A1-3C58-4184-8565-71FD26A75BE3}"/>
          </ac:cxnSpMkLst>
        </pc:cxnChg>
        <pc:cxnChg chg="mod">
          <ac:chgData name="欣捷" userId="b965477fa0aef5e6" providerId="LiveId" clId="{356D9961-BC09-49D6-86FD-C4775367FC47}" dt="2021-03-03T02:50:29.253" v="194"/>
          <ac:cxnSpMkLst>
            <pc:docMk/>
            <pc:sldMk cId="0" sldId="351"/>
            <ac:cxnSpMk id="42" creationId="{1CA7C08C-7597-484B-9E48-D87D55368495}"/>
          </ac:cxnSpMkLst>
        </pc:cxnChg>
        <pc:cxnChg chg="mod">
          <ac:chgData name="欣捷" userId="b965477fa0aef5e6" providerId="LiveId" clId="{356D9961-BC09-49D6-86FD-C4775367FC47}" dt="2021-03-03T02:50:29.253" v="194"/>
          <ac:cxnSpMkLst>
            <pc:docMk/>
            <pc:sldMk cId="0" sldId="351"/>
            <ac:cxnSpMk id="44" creationId="{779A2FA7-3439-4264-80F7-48BE43439F46}"/>
          </ac:cxnSpMkLst>
        </pc:cxnChg>
        <pc:cxnChg chg="mod">
          <ac:chgData name="欣捷" userId="b965477fa0aef5e6" providerId="LiveId" clId="{356D9961-BC09-49D6-86FD-C4775367FC47}" dt="2021-03-03T02:50:29.253" v="194"/>
          <ac:cxnSpMkLst>
            <pc:docMk/>
            <pc:sldMk cId="0" sldId="351"/>
            <ac:cxnSpMk id="46" creationId="{A2F4C734-6480-4DF4-BC25-7651D94BEADE}"/>
          </ac:cxnSpMkLst>
        </pc:cxnChg>
        <pc:cxnChg chg="mod">
          <ac:chgData name="欣捷" userId="b965477fa0aef5e6" providerId="LiveId" clId="{356D9961-BC09-49D6-86FD-C4775367FC47}" dt="2021-03-03T02:50:29.253" v="194"/>
          <ac:cxnSpMkLst>
            <pc:docMk/>
            <pc:sldMk cId="0" sldId="351"/>
            <ac:cxnSpMk id="48" creationId="{C544AD91-C96C-4081-9ED7-CC80D31177B7}"/>
          </ac:cxnSpMkLst>
        </pc:cxnChg>
        <pc:cxnChg chg="mod">
          <ac:chgData name="欣捷" userId="b965477fa0aef5e6" providerId="LiveId" clId="{356D9961-BC09-49D6-86FD-C4775367FC47}" dt="2021-03-03T02:50:29.253" v="194"/>
          <ac:cxnSpMkLst>
            <pc:docMk/>
            <pc:sldMk cId="0" sldId="351"/>
            <ac:cxnSpMk id="50" creationId="{FC661D48-4762-495E-93AF-E9DB096BDF67}"/>
          </ac:cxnSpMkLst>
        </pc:cxnChg>
        <pc:cxnChg chg="mod">
          <ac:chgData name="欣捷" userId="b965477fa0aef5e6" providerId="LiveId" clId="{356D9961-BC09-49D6-86FD-C4775367FC47}" dt="2021-03-03T02:50:29.253" v="194"/>
          <ac:cxnSpMkLst>
            <pc:docMk/>
            <pc:sldMk cId="0" sldId="351"/>
            <ac:cxnSpMk id="52" creationId="{1FF4B017-4F25-4E71-835D-53C9BDD3F80A}"/>
          </ac:cxnSpMkLst>
        </pc:cxnChg>
        <pc:cxnChg chg="mod">
          <ac:chgData name="欣捷" userId="b965477fa0aef5e6" providerId="LiveId" clId="{356D9961-BC09-49D6-86FD-C4775367FC47}" dt="2021-03-03T02:50:29.253" v="194"/>
          <ac:cxnSpMkLst>
            <pc:docMk/>
            <pc:sldMk cId="0" sldId="351"/>
            <ac:cxnSpMk id="54" creationId="{26ABF8A2-41BB-4DB3-9506-BAF4EFC6FFDD}"/>
          </ac:cxnSpMkLst>
        </pc:cxnChg>
        <pc:cxnChg chg="mod">
          <ac:chgData name="欣捷" userId="b965477fa0aef5e6" providerId="LiveId" clId="{356D9961-BC09-49D6-86FD-C4775367FC47}" dt="2021-03-03T02:50:29.253" v="194"/>
          <ac:cxnSpMkLst>
            <pc:docMk/>
            <pc:sldMk cId="0" sldId="351"/>
            <ac:cxnSpMk id="56" creationId="{1D3F224D-3681-4E9F-AB38-382642238213}"/>
          </ac:cxnSpMkLst>
        </pc:cxnChg>
        <pc:cxnChg chg="mod">
          <ac:chgData name="欣捷" userId="b965477fa0aef5e6" providerId="LiveId" clId="{356D9961-BC09-49D6-86FD-C4775367FC47}" dt="2021-03-03T02:50:29.253" v="194"/>
          <ac:cxnSpMkLst>
            <pc:docMk/>
            <pc:sldMk cId="0" sldId="351"/>
            <ac:cxnSpMk id="58" creationId="{54018765-2B16-4681-A8F8-281CDBED18F2}"/>
          </ac:cxnSpMkLst>
        </pc:cxnChg>
      </pc:sldChg>
      <pc:sldChg chg="modSp add mod">
        <pc:chgData name="欣捷" userId="b965477fa0aef5e6" providerId="LiveId" clId="{356D9961-BC09-49D6-86FD-C4775367FC47}" dt="2021-03-03T09:19:33.340" v="2080" actId="207"/>
        <pc:sldMkLst>
          <pc:docMk/>
          <pc:sldMk cId="0" sldId="352"/>
        </pc:sldMkLst>
        <pc:spChg chg="mod">
          <ac:chgData name="欣捷" userId="b965477fa0aef5e6" providerId="LiveId" clId="{356D9961-BC09-49D6-86FD-C4775367FC47}" dt="2021-03-03T02:28:55.145" v="26" actId="27636"/>
          <ac:spMkLst>
            <pc:docMk/>
            <pc:sldMk cId="0" sldId="352"/>
            <ac:spMk id="35842" creationId="{A96595C7-ECA8-4ADE-AFF9-5DB7F9AED5A8}"/>
          </ac:spMkLst>
        </pc:spChg>
        <pc:spChg chg="mod">
          <ac:chgData name="欣捷" userId="b965477fa0aef5e6" providerId="LiveId" clId="{356D9961-BC09-49D6-86FD-C4775367FC47}" dt="2021-03-03T09:19:33.340" v="2080" actId="207"/>
          <ac:spMkLst>
            <pc:docMk/>
            <pc:sldMk cId="0" sldId="352"/>
            <ac:spMk id="35843" creationId="{66B1BF48-9A0D-4A94-80D3-AC5C7459C76E}"/>
          </ac:spMkLst>
        </pc:spChg>
      </pc:sldChg>
      <pc:sldChg chg="addSp delSp modSp add mod modClrScheme chgLayout">
        <pc:chgData name="欣捷" userId="b965477fa0aef5e6" providerId="LiveId" clId="{356D9961-BC09-49D6-86FD-C4775367FC47}" dt="2021-03-03T09:21:24.970" v="2137" actId="2711"/>
        <pc:sldMkLst>
          <pc:docMk/>
          <pc:sldMk cId="0" sldId="353"/>
        </pc:sldMkLst>
        <pc:spChg chg="add mod ord">
          <ac:chgData name="欣捷" userId="b965477fa0aef5e6" providerId="LiveId" clId="{356D9961-BC09-49D6-86FD-C4775367FC47}" dt="2021-03-03T09:21:24.970" v="2137" actId="2711"/>
          <ac:spMkLst>
            <pc:docMk/>
            <pc:sldMk cId="0" sldId="353"/>
            <ac:spMk id="2" creationId="{43F25B62-3956-4FBC-8ECB-2F9FB319DDB3}"/>
          </ac:spMkLst>
        </pc:spChg>
        <pc:spChg chg="mod ord">
          <ac:chgData name="欣捷" userId="b965477fa0aef5e6" providerId="LiveId" clId="{356D9961-BC09-49D6-86FD-C4775367FC47}" dt="2021-03-03T03:25:39.215" v="218" actId="700"/>
          <ac:spMkLst>
            <pc:docMk/>
            <pc:sldMk cId="0" sldId="353"/>
            <ac:spMk id="37890" creationId="{0C7CACF2-BD06-4334-87F7-E543B56E6F64}"/>
          </ac:spMkLst>
        </pc:spChg>
        <pc:spChg chg="del mod">
          <ac:chgData name="欣捷" userId="b965477fa0aef5e6" providerId="LiveId" clId="{356D9961-BC09-49D6-86FD-C4775367FC47}" dt="2021-03-03T03:25:34.555" v="217" actId="478"/>
          <ac:spMkLst>
            <pc:docMk/>
            <pc:sldMk cId="0" sldId="353"/>
            <ac:spMk id="37891" creationId="{7CA507DC-6D30-4739-A35F-20C0BFFF61FB}"/>
          </ac:spMkLst>
        </pc:spChg>
      </pc:sldChg>
      <pc:sldChg chg="modSp add mod">
        <pc:chgData name="欣捷" userId="b965477fa0aef5e6" providerId="LiveId" clId="{356D9961-BC09-49D6-86FD-C4775367FC47}" dt="2021-03-03T09:25:36.472" v="2345" actId="20577"/>
        <pc:sldMkLst>
          <pc:docMk/>
          <pc:sldMk cId="0" sldId="354"/>
        </pc:sldMkLst>
        <pc:spChg chg="mod">
          <ac:chgData name="欣捷" userId="b965477fa0aef5e6" providerId="LiveId" clId="{356D9961-BC09-49D6-86FD-C4775367FC47}" dt="2021-03-03T03:58:53.943" v="616" actId="20577"/>
          <ac:spMkLst>
            <pc:docMk/>
            <pc:sldMk cId="0" sldId="354"/>
            <ac:spMk id="38914" creationId="{260099B4-BBC4-48E6-894B-8F6D4A774F32}"/>
          </ac:spMkLst>
        </pc:spChg>
        <pc:spChg chg="mod">
          <ac:chgData name="欣捷" userId="b965477fa0aef5e6" providerId="LiveId" clId="{356D9961-BC09-49D6-86FD-C4775367FC47}" dt="2021-03-03T09:25:36.472" v="2345" actId="20577"/>
          <ac:spMkLst>
            <pc:docMk/>
            <pc:sldMk cId="0" sldId="354"/>
            <ac:spMk id="38915" creationId="{ACD47F46-D9A5-450E-80CA-E7AC0B7DA3AC}"/>
          </ac:spMkLst>
        </pc:spChg>
      </pc:sldChg>
      <pc:sldChg chg="modSp add mod">
        <pc:chgData name="欣捷" userId="b965477fa0aef5e6" providerId="LiveId" clId="{356D9961-BC09-49D6-86FD-C4775367FC47}" dt="2021-03-03T10:09:59.093" v="2820" actId="207"/>
        <pc:sldMkLst>
          <pc:docMk/>
          <pc:sldMk cId="0" sldId="355"/>
        </pc:sldMkLst>
        <pc:spChg chg="mod">
          <ac:chgData name="欣捷" userId="b965477fa0aef5e6" providerId="LiveId" clId="{356D9961-BC09-49D6-86FD-C4775367FC47}" dt="2021-03-03T03:58:56.215" v="617" actId="20577"/>
          <ac:spMkLst>
            <pc:docMk/>
            <pc:sldMk cId="0" sldId="355"/>
            <ac:spMk id="39938" creationId="{482B894D-295F-4482-93F0-F3AC36BA5123}"/>
          </ac:spMkLst>
        </pc:spChg>
        <pc:spChg chg="mod">
          <ac:chgData name="欣捷" userId="b965477fa0aef5e6" providerId="LiveId" clId="{356D9961-BC09-49D6-86FD-C4775367FC47}" dt="2021-03-03T10:09:59.093" v="2820" actId="207"/>
          <ac:spMkLst>
            <pc:docMk/>
            <pc:sldMk cId="0" sldId="355"/>
            <ac:spMk id="39939" creationId="{CC6E6673-B103-4B4D-BBB7-DBE5A09EA693}"/>
          </ac:spMkLst>
        </pc:spChg>
      </pc:sldChg>
      <pc:sldChg chg="modSp add mod">
        <pc:chgData name="欣捷" userId="b965477fa0aef5e6" providerId="LiveId" clId="{356D9961-BC09-49D6-86FD-C4775367FC47}" dt="2021-03-03T03:58:58.606" v="618" actId="20577"/>
        <pc:sldMkLst>
          <pc:docMk/>
          <pc:sldMk cId="0" sldId="356"/>
        </pc:sldMkLst>
        <pc:spChg chg="mod">
          <ac:chgData name="欣捷" userId="b965477fa0aef5e6" providerId="LiveId" clId="{356D9961-BC09-49D6-86FD-C4775367FC47}" dt="2021-03-03T03:58:58.606" v="618" actId="20577"/>
          <ac:spMkLst>
            <pc:docMk/>
            <pc:sldMk cId="0" sldId="356"/>
            <ac:spMk id="40962" creationId="{EAC324D5-88F2-4609-B942-4861F6596172}"/>
          </ac:spMkLst>
        </pc:spChg>
      </pc:sldChg>
      <pc:sldChg chg="modSp add mod">
        <pc:chgData name="欣捷" userId="b965477fa0aef5e6" providerId="LiveId" clId="{356D9961-BC09-49D6-86FD-C4775367FC47}" dt="2021-03-03T03:59:37.893" v="625" actId="207"/>
        <pc:sldMkLst>
          <pc:docMk/>
          <pc:sldMk cId="0" sldId="357"/>
        </pc:sldMkLst>
        <pc:spChg chg="mod">
          <ac:chgData name="欣捷" userId="b965477fa0aef5e6" providerId="LiveId" clId="{356D9961-BC09-49D6-86FD-C4775367FC47}" dt="2021-03-03T02:28:55.176" v="32" actId="27636"/>
          <ac:spMkLst>
            <pc:docMk/>
            <pc:sldMk cId="0" sldId="357"/>
            <ac:spMk id="41986" creationId="{1D62663F-A010-4204-96C8-85AAB96DF02A}"/>
          </ac:spMkLst>
        </pc:spChg>
        <pc:spChg chg="mod">
          <ac:chgData name="欣捷" userId="b965477fa0aef5e6" providerId="LiveId" clId="{356D9961-BC09-49D6-86FD-C4775367FC47}" dt="2021-03-03T03:59:37.893" v="625" actId="207"/>
          <ac:spMkLst>
            <pc:docMk/>
            <pc:sldMk cId="0" sldId="357"/>
            <ac:spMk id="41987" creationId="{BBC89334-A7EC-4391-92B5-45FE10957F3F}"/>
          </ac:spMkLst>
        </pc:spChg>
      </pc:sldChg>
      <pc:sldChg chg="modSp add mod">
        <pc:chgData name="欣捷" userId="b965477fa0aef5e6" providerId="LiveId" clId="{356D9961-BC09-49D6-86FD-C4775367FC47}" dt="2021-03-03T03:59:03.883" v="620" actId="20577"/>
        <pc:sldMkLst>
          <pc:docMk/>
          <pc:sldMk cId="0" sldId="358"/>
        </pc:sldMkLst>
        <pc:spChg chg="mod">
          <ac:chgData name="欣捷" userId="b965477fa0aef5e6" providerId="LiveId" clId="{356D9961-BC09-49D6-86FD-C4775367FC47}" dt="2021-03-03T03:59:03.883" v="620" actId="20577"/>
          <ac:spMkLst>
            <pc:docMk/>
            <pc:sldMk cId="0" sldId="358"/>
            <ac:spMk id="44034" creationId="{10BB3CD2-FBC1-4DD3-A501-211BBA37D7BF}"/>
          </ac:spMkLst>
        </pc:spChg>
      </pc:sldChg>
      <pc:sldChg chg="modSp add mod">
        <pc:chgData name="欣捷" userId="b965477fa0aef5e6" providerId="LiveId" clId="{356D9961-BC09-49D6-86FD-C4775367FC47}" dt="2021-03-03T03:59:06.395" v="621" actId="20577"/>
        <pc:sldMkLst>
          <pc:docMk/>
          <pc:sldMk cId="0" sldId="359"/>
        </pc:sldMkLst>
        <pc:spChg chg="mod">
          <ac:chgData name="欣捷" userId="b965477fa0aef5e6" providerId="LiveId" clId="{356D9961-BC09-49D6-86FD-C4775367FC47}" dt="2021-03-03T03:59:06.395" v="621" actId="20577"/>
          <ac:spMkLst>
            <pc:docMk/>
            <pc:sldMk cId="0" sldId="359"/>
            <ac:spMk id="45058" creationId="{54FA84FA-CF32-4C66-BA8E-3AABEA840465}"/>
          </ac:spMkLst>
        </pc:spChg>
      </pc:sldChg>
      <pc:sldChg chg="modSp add mod">
        <pc:chgData name="欣捷" userId="b965477fa0aef5e6" providerId="LiveId" clId="{356D9961-BC09-49D6-86FD-C4775367FC47}" dt="2021-03-03T03:59:08.999" v="622" actId="20577"/>
        <pc:sldMkLst>
          <pc:docMk/>
          <pc:sldMk cId="0" sldId="360"/>
        </pc:sldMkLst>
        <pc:spChg chg="mod">
          <ac:chgData name="欣捷" userId="b965477fa0aef5e6" providerId="LiveId" clId="{356D9961-BC09-49D6-86FD-C4775367FC47}" dt="2021-03-03T03:59:08.999" v="622" actId="20577"/>
          <ac:spMkLst>
            <pc:docMk/>
            <pc:sldMk cId="0" sldId="360"/>
            <ac:spMk id="46082" creationId="{1144928B-10AF-45A6-BA1D-A09C45D81564}"/>
          </ac:spMkLst>
        </pc:spChg>
      </pc:sldChg>
      <pc:sldChg chg="modSp add mod">
        <pc:chgData name="欣捷" userId="b965477fa0aef5e6" providerId="LiveId" clId="{356D9961-BC09-49D6-86FD-C4775367FC47}" dt="2021-03-03T09:26:24.736" v="2347" actId="6549"/>
        <pc:sldMkLst>
          <pc:docMk/>
          <pc:sldMk cId="0" sldId="361"/>
        </pc:sldMkLst>
        <pc:spChg chg="mod">
          <ac:chgData name="欣捷" userId="b965477fa0aef5e6" providerId="LiveId" clId="{356D9961-BC09-49D6-86FD-C4775367FC47}" dt="2021-03-03T09:26:24.736" v="2347" actId="6549"/>
          <ac:spMkLst>
            <pc:docMk/>
            <pc:sldMk cId="0" sldId="361"/>
            <ac:spMk id="47106" creationId="{B64E21BA-487E-415F-B985-E42EDF4D669A}"/>
          </ac:spMkLst>
        </pc:spChg>
        <pc:spChg chg="mod">
          <ac:chgData name="欣捷" userId="b965477fa0aef5e6" providerId="LiveId" clId="{356D9961-BC09-49D6-86FD-C4775367FC47}" dt="2021-03-03T02:28:55.208" v="37" actId="27636"/>
          <ac:spMkLst>
            <pc:docMk/>
            <pc:sldMk cId="0" sldId="361"/>
            <ac:spMk id="47107" creationId="{ECE85CF2-318F-4E85-8D1C-ADC56316A6D1}"/>
          </ac:spMkLst>
        </pc:spChg>
      </pc:sldChg>
      <pc:sldChg chg="modSp add mod">
        <pc:chgData name="欣捷" userId="b965477fa0aef5e6" providerId="LiveId" clId="{356D9961-BC09-49D6-86FD-C4775367FC47}" dt="2021-03-03T03:59:15.677" v="623" actId="20577"/>
        <pc:sldMkLst>
          <pc:docMk/>
          <pc:sldMk cId="0" sldId="362"/>
        </pc:sldMkLst>
        <pc:spChg chg="mod">
          <ac:chgData name="欣捷" userId="b965477fa0aef5e6" providerId="LiveId" clId="{356D9961-BC09-49D6-86FD-C4775367FC47}" dt="2021-03-03T03:59:15.677" v="623" actId="20577"/>
          <ac:spMkLst>
            <pc:docMk/>
            <pc:sldMk cId="0" sldId="362"/>
            <ac:spMk id="48130" creationId="{6EBD64B9-4D0B-4533-86C3-F73BB39BE67E}"/>
          </ac:spMkLst>
        </pc:spChg>
      </pc:sldChg>
      <pc:sldChg chg="modSp add mod">
        <pc:chgData name="欣捷" userId="b965477fa0aef5e6" providerId="LiveId" clId="{356D9961-BC09-49D6-86FD-C4775367FC47}" dt="2021-03-03T03:59:17.429" v="624" actId="20577"/>
        <pc:sldMkLst>
          <pc:docMk/>
          <pc:sldMk cId="0" sldId="363"/>
        </pc:sldMkLst>
        <pc:spChg chg="mod">
          <ac:chgData name="欣捷" userId="b965477fa0aef5e6" providerId="LiveId" clId="{356D9961-BC09-49D6-86FD-C4775367FC47}" dt="2021-03-03T03:59:17.429" v="624" actId="20577"/>
          <ac:spMkLst>
            <pc:docMk/>
            <pc:sldMk cId="0" sldId="363"/>
            <ac:spMk id="49154" creationId="{D297D0C9-AF1A-4839-9C8A-3442BD6EE7DA}"/>
          </ac:spMkLst>
        </pc:spChg>
      </pc:sldChg>
      <pc:sldChg chg="modSp add del mod">
        <pc:chgData name="欣捷" userId="b965477fa0aef5e6" providerId="LiveId" clId="{356D9961-BC09-49D6-86FD-C4775367FC47}" dt="2021-03-03T08:25:04.325" v="941" actId="47"/>
        <pc:sldMkLst>
          <pc:docMk/>
          <pc:sldMk cId="0" sldId="364"/>
        </pc:sldMkLst>
        <pc:spChg chg="mod">
          <ac:chgData name="欣捷" userId="b965477fa0aef5e6" providerId="LiveId" clId="{356D9961-BC09-49D6-86FD-C4775367FC47}" dt="2021-03-03T08:24:40.612" v="940" actId="1076"/>
          <ac:spMkLst>
            <pc:docMk/>
            <pc:sldMk cId="0" sldId="364"/>
            <ac:spMk id="3" creationId="{04BE90C3-25BF-4285-8DA8-4E63420312E0}"/>
          </ac:spMkLst>
        </pc:spChg>
        <pc:spChg chg="mod">
          <ac:chgData name="欣捷" userId="b965477fa0aef5e6" providerId="LiveId" clId="{356D9961-BC09-49D6-86FD-C4775367FC47}" dt="2021-03-03T02:28:55.067" v="13" actId="27636"/>
          <ac:spMkLst>
            <pc:docMk/>
            <pc:sldMk cId="0" sldId="364"/>
            <ac:spMk id="18434" creationId="{519F869F-6DB7-47D2-8F5D-19DF9FCF1D74}"/>
          </ac:spMkLst>
        </pc:spChg>
      </pc:sldChg>
      <pc:sldChg chg="modSp add mod">
        <pc:chgData name="欣捷" userId="b965477fa0aef5e6" providerId="LiveId" clId="{356D9961-BC09-49D6-86FD-C4775367FC47}" dt="2021-03-03T02:28:55.145" v="27" actId="27636"/>
        <pc:sldMkLst>
          <pc:docMk/>
          <pc:sldMk cId="0" sldId="365"/>
        </pc:sldMkLst>
        <pc:spChg chg="mod">
          <ac:chgData name="欣捷" userId="b965477fa0aef5e6" providerId="LiveId" clId="{356D9961-BC09-49D6-86FD-C4775367FC47}" dt="2021-03-03T02:28:55.145" v="27" actId="27636"/>
          <ac:spMkLst>
            <pc:docMk/>
            <pc:sldMk cId="0" sldId="365"/>
            <ac:spMk id="36866" creationId="{81CBD367-BB33-44BF-A027-A419AAEF2BCA}"/>
          </ac:spMkLst>
        </pc:spChg>
      </pc:sldChg>
      <pc:sldChg chg="modSp add mod">
        <pc:chgData name="欣捷" userId="b965477fa0aef5e6" providerId="LiveId" clId="{356D9961-BC09-49D6-86FD-C4775367FC47}" dt="2021-03-03T03:59:01.721" v="619" actId="20577"/>
        <pc:sldMkLst>
          <pc:docMk/>
          <pc:sldMk cId="0" sldId="367"/>
        </pc:sldMkLst>
        <pc:spChg chg="mod">
          <ac:chgData name="欣捷" userId="b965477fa0aef5e6" providerId="LiveId" clId="{356D9961-BC09-49D6-86FD-C4775367FC47}" dt="2021-03-03T03:59:01.721" v="619" actId="20577"/>
          <ac:spMkLst>
            <pc:docMk/>
            <pc:sldMk cId="0" sldId="367"/>
            <ac:spMk id="43010" creationId="{E64DD941-5753-4578-B8CC-BBBED867EB38}"/>
          </ac:spMkLst>
        </pc:spChg>
      </pc:sldChg>
      <pc:sldChg chg="modSp add mod">
        <pc:chgData name="欣捷" userId="b965477fa0aef5e6" providerId="LiveId" clId="{356D9961-BC09-49D6-86FD-C4775367FC47}" dt="2021-03-03T02:28:55.223" v="41" actId="27636"/>
        <pc:sldMkLst>
          <pc:docMk/>
          <pc:sldMk cId="0" sldId="368"/>
        </pc:sldMkLst>
        <pc:spChg chg="mod">
          <ac:chgData name="欣捷" userId="b965477fa0aef5e6" providerId="LiveId" clId="{356D9961-BC09-49D6-86FD-C4775367FC47}" dt="2021-03-03T02:28:55.223" v="41" actId="27636"/>
          <ac:spMkLst>
            <pc:docMk/>
            <pc:sldMk cId="0" sldId="368"/>
            <ac:spMk id="51202" creationId="{414A75FE-4280-406F-AABF-53A182C34CE8}"/>
          </ac:spMkLst>
        </pc:spChg>
      </pc:sldChg>
      <pc:sldChg chg="modSp add mod">
        <pc:chgData name="欣捷" userId="b965477fa0aef5e6" providerId="LiveId" clId="{356D9961-BC09-49D6-86FD-C4775367FC47}" dt="2021-03-03T09:26:30.357" v="2348" actId="20577"/>
        <pc:sldMkLst>
          <pc:docMk/>
          <pc:sldMk cId="0" sldId="369"/>
        </pc:sldMkLst>
        <pc:spChg chg="mod">
          <ac:chgData name="欣捷" userId="b965477fa0aef5e6" providerId="LiveId" clId="{356D9961-BC09-49D6-86FD-C4775367FC47}" dt="2021-03-03T09:26:30.357" v="2348" actId="20577"/>
          <ac:spMkLst>
            <pc:docMk/>
            <pc:sldMk cId="0" sldId="369"/>
            <ac:spMk id="52226" creationId="{1965AF1D-22DD-48FB-9D4D-B66C68DF0220}"/>
          </ac:spMkLst>
        </pc:spChg>
      </pc:sldChg>
      <pc:sldChg chg="modSp add mod">
        <pc:chgData name="欣捷" userId="b965477fa0aef5e6" providerId="LiveId" clId="{356D9961-BC09-49D6-86FD-C4775367FC47}" dt="2021-03-03T09:26:32.115" v="2349" actId="20577"/>
        <pc:sldMkLst>
          <pc:docMk/>
          <pc:sldMk cId="0" sldId="370"/>
        </pc:sldMkLst>
        <pc:spChg chg="mod">
          <ac:chgData name="欣捷" userId="b965477fa0aef5e6" providerId="LiveId" clId="{356D9961-BC09-49D6-86FD-C4775367FC47}" dt="2021-03-03T09:26:32.115" v="2349" actId="20577"/>
          <ac:spMkLst>
            <pc:docMk/>
            <pc:sldMk cId="0" sldId="370"/>
            <ac:spMk id="53250" creationId="{1C832218-E820-4AFE-89D8-F516D40A4AB1}"/>
          </ac:spMkLst>
        </pc:spChg>
      </pc:sldChg>
      <pc:sldChg chg="modSp add mod">
        <pc:chgData name="欣捷" userId="b965477fa0aef5e6" providerId="LiveId" clId="{356D9961-BC09-49D6-86FD-C4775367FC47}" dt="2021-03-03T09:26:34.291" v="2350" actId="20577"/>
        <pc:sldMkLst>
          <pc:docMk/>
          <pc:sldMk cId="0" sldId="371"/>
        </pc:sldMkLst>
        <pc:spChg chg="mod">
          <ac:chgData name="欣捷" userId="b965477fa0aef5e6" providerId="LiveId" clId="{356D9961-BC09-49D6-86FD-C4775367FC47}" dt="2021-03-03T09:26:34.291" v="2350" actId="20577"/>
          <ac:spMkLst>
            <pc:docMk/>
            <pc:sldMk cId="0" sldId="371"/>
            <ac:spMk id="54274" creationId="{51094040-CA85-4561-B8F7-F7156D6A4C8A}"/>
          </ac:spMkLst>
        </pc:spChg>
      </pc:sldChg>
      <pc:sldChg chg="modSp add mod">
        <pc:chgData name="欣捷" userId="b965477fa0aef5e6" providerId="LiveId" clId="{356D9961-BC09-49D6-86FD-C4775367FC47}" dt="2021-03-03T09:26:36.341" v="2351" actId="20577"/>
        <pc:sldMkLst>
          <pc:docMk/>
          <pc:sldMk cId="0" sldId="372"/>
        </pc:sldMkLst>
        <pc:spChg chg="mod">
          <ac:chgData name="欣捷" userId="b965477fa0aef5e6" providerId="LiveId" clId="{356D9961-BC09-49D6-86FD-C4775367FC47}" dt="2021-03-03T09:26:36.341" v="2351" actId="20577"/>
          <ac:spMkLst>
            <pc:docMk/>
            <pc:sldMk cId="0" sldId="372"/>
            <ac:spMk id="56322" creationId="{D1802F6D-08E1-41EB-B9B4-23764127EB3A}"/>
          </ac:spMkLst>
        </pc:spChg>
      </pc:sldChg>
      <pc:sldChg chg="modSp add mod">
        <pc:chgData name="欣捷" userId="b965477fa0aef5e6" providerId="LiveId" clId="{356D9961-BC09-49D6-86FD-C4775367FC47}" dt="2021-03-03T10:14:52.725" v="2821" actId="207"/>
        <pc:sldMkLst>
          <pc:docMk/>
          <pc:sldMk cId="0" sldId="373"/>
        </pc:sldMkLst>
        <pc:spChg chg="mod">
          <ac:chgData name="欣捷" userId="b965477fa0aef5e6" providerId="LiveId" clId="{356D9961-BC09-49D6-86FD-C4775367FC47}" dt="2021-03-03T02:28:55.255" v="46" actId="27636"/>
          <ac:spMkLst>
            <pc:docMk/>
            <pc:sldMk cId="0" sldId="373"/>
            <ac:spMk id="57346" creationId="{DD660286-E7B3-480C-AAF7-413BF5011A62}"/>
          </ac:spMkLst>
        </pc:spChg>
        <pc:spChg chg="mod">
          <ac:chgData name="欣捷" userId="b965477fa0aef5e6" providerId="LiveId" clId="{356D9961-BC09-49D6-86FD-C4775367FC47}" dt="2021-03-03T10:14:52.725" v="2821" actId="207"/>
          <ac:spMkLst>
            <pc:docMk/>
            <pc:sldMk cId="0" sldId="373"/>
            <ac:spMk id="57347" creationId="{F851B7F2-A5FC-4B5F-89B9-D6DE0F8D3F8C}"/>
          </ac:spMkLst>
        </pc:spChg>
      </pc:sldChg>
      <pc:sldChg chg="modSp add mod">
        <pc:chgData name="欣捷" userId="b965477fa0aef5e6" providerId="LiveId" clId="{356D9961-BC09-49D6-86FD-C4775367FC47}" dt="2021-03-03T09:26:39.223" v="2352" actId="20577"/>
        <pc:sldMkLst>
          <pc:docMk/>
          <pc:sldMk cId="0" sldId="374"/>
        </pc:sldMkLst>
        <pc:spChg chg="mod">
          <ac:chgData name="欣捷" userId="b965477fa0aef5e6" providerId="LiveId" clId="{356D9961-BC09-49D6-86FD-C4775367FC47}" dt="2021-03-03T09:26:39.223" v="2352" actId="20577"/>
          <ac:spMkLst>
            <pc:docMk/>
            <pc:sldMk cId="0" sldId="374"/>
            <ac:spMk id="58370" creationId="{8591CA58-B046-4D9B-97DC-35BE322F2B5A}"/>
          </ac:spMkLst>
        </pc:spChg>
        <pc:spChg chg="mod">
          <ac:chgData name="欣捷" userId="b965477fa0aef5e6" providerId="LiveId" clId="{356D9961-BC09-49D6-86FD-C4775367FC47}" dt="2021-03-03T06:33:38.888" v="626" actId="207"/>
          <ac:spMkLst>
            <pc:docMk/>
            <pc:sldMk cId="0" sldId="374"/>
            <ac:spMk id="58371" creationId="{1B04B1B4-C070-47E4-BB77-E60463763E31}"/>
          </ac:spMkLst>
        </pc:spChg>
      </pc:sldChg>
      <pc:sldChg chg="modSp add mod">
        <pc:chgData name="欣捷" userId="b965477fa0aef5e6" providerId="LiveId" clId="{356D9961-BC09-49D6-86FD-C4775367FC47}" dt="2021-03-03T09:26:41.360" v="2353" actId="20577"/>
        <pc:sldMkLst>
          <pc:docMk/>
          <pc:sldMk cId="0" sldId="375"/>
        </pc:sldMkLst>
        <pc:spChg chg="mod">
          <ac:chgData name="欣捷" userId="b965477fa0aef5e6" providerId="LiveId" clId="{356D9961-BC09-49D6-86FD-C4775367FC47}" dt="2021-03-03T09:26:41.360" v="2353" actId="20577"/>
          <ac:spMkLst>
            <pc:docMk/>
            <pc:sldMk cId="0" sldId="375"/>
            <ac:spMk id="59394" creationId="{D37A82FC-F2BA-48CD-870F-3F73CDC7DF49}"/>
          </ac:spMkLst>
        </pc:spChg>
        <pc:spChg chg="mod">
          <ac:chgData name="欣捷" userId="b965477fa0aef5e6" providerId="LiveId" clId="{356D9961-BC09-49D6-86FD-C4775367FC47}" dt="2021-03-03T02:28:55.270" v="48" actId="27636"/>
          <ac:spMkLst>
            <pc:docMk/>
            <pc:sldMk cId="0" sldId="375"/>
            <ac:spMk id="59395" creationId="{BF4445B4-E3FE-4D9C-8CBE-258CD7CDD096}"/>
          </ac:spMkLst>
        </pc:spChg>
      </pc:sldChg>
      <pc:sldChg chg="modSp add mod">
        <pc:chgData name="欣捷" userId="b965477fa0aef5e6" providerId="LiveId" clId="{356D9961-BC09-49D6-86FD-C4775367FC47}" dt="2021-03-03T09:26:43.347" v="2354" actId="20577"/>
        <pc:sldMkLst>
          <pc:docMk/>
          <pc:sldMk cId="0" sldId="376"/>
        </pc:sldMkLst>
        <pc:spChg chg="mod">
          <ac:chgData name="欣捷" userId="b965477fa0aef5e6" providerId="LiveId" clId="{356D9961-BC09-49D6-86FD-C4775367FC47}" dt="2021-03-03T09:26:43.347" v="2354" actId="20577"/>
          <ac:spMkLst>
            <pc:docMk/>
            <pc:sldMk cId="0" sldId="376"/>
            <ac:spMk id="61442" creationId="{EE2DE5F2-4C47-4D56-9448-90B9E8554A20}"/>
          </ac:spMkLst>
        </pc:spChg>
      </pc:sldChg>
      <pc:sldChg chg="modSp add mod">
        <pc:chgData name="欣捷" userId="b965477fa0aef5e6" providerId="LiveId" clId="{356D9961-BC09-49D6-86FD-C4775367FC47}" dt="2021-03-03T09:26:45.471" v="2355" actId="20577"/>
        <pc:sldMkLst>
          <pc:docMk/>
          <pc:sldMk cId="0" sldId="377"/>
        </pc:sldMkLst>
        <pc:spChg chg="mod">
          <ac:chgData name="欣捷" userId="b965477fa0aef5e6" providerId="LiveId" clId="{356D9961-BC09-49D6-86FD-C4775367FC47}" dt="2021-03-03T09:26:45.471" v="2355" actId="20577"/>
          <ac:spMkLst>
            <pc:docMk/>
            <pc:sldMk cId="0" sldId="377"/>
            <ac:spMk id="62466" creationId="{0390FEB0-86BD-42CE-AC36-55009CF47C34}"/>
          </ac:spMkLst>
        </pc:spChg>
      </pc:sldChg>
      <pc:sldChg chg="modSp add mod">
        <pc:chgData name="欣捷" userId="b965477fa0aef5e6" providerId="LiveId" clId="{356D9961-BC09-49D6-86FD-C4775367FC47}" dt="2021-03-03T09:26:48.628" v="2356" actId="20577"/>
        <pc:sldMkLst>
          <pc:docMk/>
          <pc:sldMk cId="0" sldId="378"/>
        </pc:sldMkLst>
        <pc:spChg chg="mod">
          <ac:chgData name="欣捷" userId="b965477fa0aef5e6" providerId="LiveId" clId="{356D9961-BC09-49D6-86FD-C4775367FC47}" dt="2021-03-03T09:26:48.628" v="2356" actId="20577"/>
          <ac:spMkLst>
            <pc:docMk/>
            <pc:sldMk cId="0" sldId="378"/>
            <ac:spMk id="63490" creationId="{37BBEED6-13D4-41FB-99EE-8D7C4DD17DAA}"/>
          </ac:spMkLst>
        </pc:spChg>
      </pc:sldChg>
      <pc:sldChg chg="modSp add mod">
        <pc:chgData name="欣捷" userId="b965477fa0aef5e6" providerId="LiveId" clId="{356D9961-BC09-49D6-86FD-C4775367FC47}" dt="2021-03-03T09:26:50.837" v="2357" actId="20577"/>
        <pc:sldMkLst>
          <pc:docMk/>
          <pc:sldMk cId="0" sldId="379"/>
        </pc:sldMkLst>
        <pc:spChg chg="mod">
          <ac:chgData name="欣捷" userId="b965477fa0aef5e6" providerId="LiveId" clId="{356D9961-BC09-49D6-86FD-C4775367FC47}" dt="2021-03-03T09:26:50.837" v="2357" actId="20577"/>
          <ac:spMkLst>
            <pc:docMk/>
            <pc:sldMk cId="0" sldId="379"/>
            <ac:spMk id="65538" creationId="{AF554D7E-2BC8-43A8-8087-E6B323F33971}"/>
          </ac:spMkLst>
        </pc:spChg>
      </pc:sldChg>
      <pc:sldChg chg="modSp add mod">
        <pc:chgData name="欣捷" userId="b965477fa0aef5e6" providerId="LiveId" clId="{356D9961-BC09-49D6-86FD-C4775367FC47}" dt="2021-03-03T09:26:52.804" v="2358" actId="20577"/>
        <pc:sldMkLst>
          <pc:docMk/>
          <pc:sldMk cId="0" sldId="380"/>
        </pc:sldMkLst>
        <pc:spChg chg="mod">
          <ac:chgData name="欣捷" userId="b965477fa0aef5e6" providerId="LiveId" clId="{356D9961-BC09-49D6-86FD-C4775367FC47}" dt="2021-03-03T09:26:52.804" v="2358" actId="20577"/>
          <ac:spMkLst>
            <pc:docMk/>
            <pc:sldMk cId="0" sldId="380"/>
            <ac:spMk id="66562" creationId="{B65D07EE-F6B3-40FB-92F9-CEAFF0FBD548}"/>
          </ac:spMkLst>
        </pc:spChg>
      </pc:sldChg>
      <pc:sldChg chg="modSp add mod">
        <pc:chgData name="欣捷" userId="b965477fa0aef5e6" providerId="LiveId" clId="{356D9961-BC09-49D6-86FD-C4775367FC47}" dt="2021-03-03T09:26:54.933" v="2359" actId="20577"/>
        <pc:sldMkLst>
          <pc:docMk/>
          <pc:sldMk cId="0" sldId="381"/>
        </pc:sldMkLst>
        <pc:spChg chg="mod">
          <ac:chgData name="欣捷" userId="b965477fa0aef5e6" providerId="LiveId" clId="{356D9961-BC09-49D6-86FD-C4775367FC47}" dt="2021-03-03T09:26:54.933" v="2359" actId="20577"/>
          <ac:spMkLst>
            <pc:docMk/>
            <pc:sldMk cId="0" sldId="381"/>
            <ac:spMk id="67586" creationId="{9C442327-7428-45B6-BF6F-21A35C7BF5AF}"/>
          </ac:spMkLst>
        </pc:spChg>
      </pc:sldChg>
      <pc:sldChg chg="modSp add mod">
        <pc:chgData name="欣捷" userId="b965477fa0aef5e6" providerId="LiveId" clId="{356D9961-BC09-49D6-86FD-C4775367FC47}" dt="2021-03-03T09:47:04" v="2487" actId="3626"/>
        <pc:sldMkLst>
          <pc:docMk/>
          <pc:sldMk cId="0" sldId="382"/>
        </pc:sldMkLst>
        <pc:spChg chg="mod">
          <ac:chgData name="欣捷" userId="b965477fa0aef5e6" providerId="LiveId" clId="{356D9961-BC09-49D6-86FD-C4775367FC47}" dt="2021-03-03T09:26:57.348" v="2360" actId="20577"/>
          <ac:spMkLst>
            <pc:docMk/>
            <pc:sldMk cId="0" sldId="382"/>
            <ac:spMk id="68610" creationId="{4799E3D1-9EF9-4CBA-B257-AB22F46D3F11}"/>
          </ac:spMkLst>
        </pc:spChg>
        <pc:spChg chg="mod">
          <ac:chgData name="欣捷" userId="b965477fa0aef5e6" providerId="LiveId" clId="{356D9961-BC09-49D6-86FD-C4775367FC47}" dt="2021-03-03T09:47:04" v="2487" actId="3626"/>
          <ac:spMkLst>
            <pc:docMk/>
            <pc:sldMk cId="0" sldId="382"/>
            <ac:spMk id="68611" creationId="{EBCCD790-27F7-4284-8C13-4A9B0F105886}"/>
          </ac:spMkLst>
        </pc:spChg>
      </pc:sldChg>
      <pc:sldChg chg="modSp add del mod">
        <pc:chgData name="欣捷" userId="b965477fa0aef5e6" providerId="LiveId" clId="{356D9961-BC09-49D6-86FD-C4775367FC47}" dt="2021-03-03T09:27:23.308" v="2361" actId="47"/>
        <pc:sldMkLst>
          <pc:docMk/>
          <pc:sldMk cId="0" sldId="384"/>
        </pc:sldMkLst>
        <pc:spChg chg="mod">
          <ac:chgData name="欣捷" userId="b965477fa0aef5e6" providerId="LiveId" clId="{356D9961-BC09-49D6-86FD-C4775367FC47}" dt="2021-03-03T02:28:55.317" v="58" actId="27636"/>
          <ac:spMkLst>
            <pc:docMk/>
            <pc:sldMk cId="0" sldId="384"/>
            <ac:spMk id="71682" creationId="{0606B498-A371-44D5-A8E0-03A4154257D8}"/>
          </ac:spMkLst>
        </pc:spChg>
      </pc:sldChg>
      <pc:sldChg chg="modSp add del mod">
        <pc:chgData name="欣捷" userId="b965477fa0aef5e6" providerId="LiveId" clId="{356D9961-BC09-49D6-86FD-C4775367FC47}" dt="2021-03-03T09:27:24.198" v="2362" actId="47"/>
        <pc:sldMkLst>
          <pc:docMk/>
          <pc:sldMk cId="0" sldId="385"/>
        </pc:sldMkLst>
        <pc:spChg chg="mod">
          <ac:chgData name="欣捷" userId="b965477fa0aef5e6" providerId="LiveId" clId="{356D9961-BC09-49D6-86FD-C4775367FC47}" dt="2021-03-03T02:28:55.333" v="59" actId="27636"/>
          <ac:spMkLst>
            <pc:docMk/>
            <pc:sldMk cId="0" sldId="385"/>
            <ac:spMk id="72706" creationId="{ACA94022-5879-4B5C-A115-D3C94CC40A44}"/>
          </ac:spMkLst>
        </pc:spChg>
      </pc:sldChg>
      <pc:sldChg chg="addSp delSp modSp add mod ord">
        <pc:chgData name="欣捷" userId="b965477fa0aef5e6" providerId="LiveId" clId="{356D9961-BC09-49D6-86FD-C4775367FC47}" dt="2021-03-03T09:47:46.428" v="2494" actId="478"/>
        <pc:sldMkLst>
          <pc:docMk/>
          <pc:sldMk cId="0" sldId="386"/>
        </pc:sldMkLst>
        <pc:spChg chg="mod">
          <ac:chgData name="欣捷" userId="b965477fa0aef5e6" providerId="LiveId" clId="{356D9961-BC09-49D6-86FD-C4775367FC47}" dt="2021-03-03T02:28:55.348" v="60" actId="27636"/>
          <ac:spMkLst>
            <pc:docMk/>
            <pc:sldMk cId="0" sldId="386"/>
            <ac:spMk id="73730" creationId="{7B68C95B-415D-493D-B34C-E5746503E773}"/>
          </ac:spMkLst>
        </pc:spChg>
        <pc:spChg chg="add del mod">
          <ac:chgData name="欣捷" userId="b965477fa0aef5e6" providerId="LiveId" clId="{356D9961-BC09-49D6-86FD-C4775367FC47}" dt="2021-03-03T09:47:46.428" v="2494" actId="478"/>
          <ac:spMkLst>
            <pc:docMk/>
            <pc:sldMk cId="0" sldId="386"/>
            <ac:spMk id="73731" creationId="{B9FC27BA-16AE-4CD1-984F-AD7A9DB84064}"/>
          </ac:spMkLst>
        </pc:spChg>
        <pc:spChg chg="add del">
          <ac:chgData name="欣捷" userId="b965477fa0aef5e6" providerId="LiveId" clId="{356D9961-BC09-49D6-86FD-C4775367FC47}" dt="2021-03-03T09:47:34.307" v="2492" actId="478"/>
          <ac:spMkLst>
            <pc:docMk/>
            <pc:sldMk cId="0" sldId="386"/>
            <ac:spMk id="73732" creationId="{2F48963A-B2FE-41BC-A467-AB83AD289B14}"/>
          </ac:spMkLst>
        </pc:spChg>
      </pc:sldChg>
      <pc:sldChg chg="del">
        <pc:chgData name="欣捷" userId="b965477fa0aef5e6" providerId="LiveId" clId="{356D9961-BC09-49D6-86FD-C4775367FC47}" dt="2021-03-03T02:28:43.255" v="6" actId="47"/>
        <pc:sldMkLst>
          <pc:docMk/>
          <pc:sldMk cId="1573905351" sldId="440"/>
        </pc:sldMkLst>
      </pc:sldChg>
      <pc:sldChg chg="del">
        <pc:chgData name="欣捷" userId="b965477fa0aef5e6" providerId="LiveId" clId="{356D9961-BC09-49D6-86FD-C4775367FC47}" dt="2021-03-03T02:28:43.255" v="6" actId="47"/>
        <pc:sldMkLst>
          <pc:docMk/>
          <pc:sldMk cId="614319838" sldId="441"/>
        </pc:sldMkLst>
      </pc:sldChg>
      <pc:sldChg chg="del">
        <pc:chgData name="欣捷" userId="b965477fa0aef5e6" providerId="LiveId" clId="{356D9961-BC09-49D6-86FD-C4775367FC47}" dt="2021-03-03T02:28:43.255" v="6" actId="47"/>
        <pc:sldMkLst>
          <pc:docMk/>
          <pc:sldMk cId="2108796343" sldId="442"/>
        </pc:sldMkLst>
      </pc:sldChg>
      <pc:sldChg chg="del">
        <pc:chgData name="欣捷" userId="b965477fa0aef5e6" providerId="LiveId" clId="{356D9961-BC09-49D6-86FD-C4775367FC47}" dt="2021-03-03T02:28:43.255" v="6" actId="47"/>
        <pc:sldMkLst>
          <pc:docMk/>
          <pc:sldMk cId="1366645283" sldId="443"/>
        </pc:sldMkLst>
      </pc:sldChg>
      <pc:sldChg chg="del">
        <pc:chgData name="欣捷" userId="b965477fa0aef5e6" providerId="LiveId" clId="{356D9961-BC09-49D6-86FD-C4775367FC47}" dt="2021-03-03T02:28:43.255" v="6" actId="47"/>
        <pc:sldMkLst>
          <pc:docMk/>
          <pc:sldMk cId="3858793652" sldId="444"/>
        </pc:sldMkLst>
      </pc:sldChg>
      <pc:sldChg chg="del">
        <pc:chgData name="欣捷" userId="b965477fa0aef5e6" providerId="LiveId" clId="{356D9961-BC09-49D6-86FD-C4775367FC47}" dt="2021-03-03T02:28:43.255" v="6" actId="47"/>
        <pc:sldMkLst>
          <pc:docMk/>
          <pc:sldMk cId="2381592031" sldId="445"/>
        </pc:sldMkLst>
      </pc:sldChg>
      <pc:sldChg chg="modSp add del mod">
        <pc:chgData name="欣捷" userId="b965477fa0aef5e6" providerId="LiveId" clId="{356D9961-BC09-49D6-86FD-C4775367FC47}" dt="2021-03-03T09:33:13.910" v="2454" actId="47"/>
        <pc:sldMkLst>
          <pc:docMk/>
          <pc:sldMk cId="0" sldId="488"/>
        </pc:sldMkLst>
        <pc:spChg chg="mod">
          <ac:chgData name="欣捷" userId="b965477fa0aef5e6" providerId="LiveId" clId="{356D9961-BC09-49D6-86FD-C4775367FC47}" dt="2021-03-03T02:33:19.813" v="147" actId="27636"/>
          <ac:spMkLst>
            <pc:docMk/>
            <pc:sldMk cId="0" sldId="488"/>
            <ac:spMk id="22530" creationId="{0C178A97-6EA3-4BB2-A61E-E801078E5F68}"/>
          </ac:spMkLst>
        </pc:spChg>
      </pc:sldChg>
      <pc:sldChg chg="add del">
        <pc:chgData name="欣捷" userId="b965477fa0aef5e6" providerId="LiveId" clId="{356D9961-BC09-49D6-86FD-C4775367FC47}" dt="2021-03-03T09:27:58.729" v="2369" actId="47"/>
        <pc:sldMkLst>
          <pc:docMk/>
          <pc:sldMk cId="0" sldId="511"/>
        </pc:sldMkLst>
      </pc:sldChg>
      <pc:sldChg chg="add del">
        <pc:chgData name="欣捷" userId="b965477fa0aef5e6" providerId="LiveId" clId="{356D9961-BC09-49D6-86FD-C4775367FC47}" dt="2021-03-03T09:27:59.741" v="2370" actId="47"/>
        <pc:sldMkLst>
          <pc:docMk/>
          <pc:sldMk cId="0" sldId="512"/>
        </pc:sldMkLst>
      </pc:sldChg>
      <pc:sldChg chg="modSp add del mod">
        <pc:chgData name="欣捷" userId="b965477fa0aef5e6" providerId="LiveId" clId="{356D9961-BC09-49D6-86FD-C4775367FC47}" dt="2021-03-03T09:33:07.293" v="2450" actId="47"/>
        <pc:sldMkLst>
          <pc:docMk/>
          <pc:sldMk cId="0" sldId="515"/>
        </pc:sldMkLst>
        <pc:spChg chg="mod">
          <ac:chgData name="欣捷" userId="b965477fa0aef5e6" providerId="LiveId" clId="{356D9961-BC09-49D6-86FD-C4775367FC47}" dt="2021-03-03T02:33:19.798" v="143" actId="27636"/>
          <ac:spMkLst>
            <pc:docMk/>
            <pc:sldMk cId="0" sldId="515"/>
            <ac:spMk id="18434" creationId="{71C71926-A5D7-4025-A3DD-49663E3157F1}"/>
          </ac:spMkLst>
        </pc:spChg>
      </pc:sldChg>
      <pc:sldChg chg="modSp add mod">
        <pc:chgData name="欣捷" userId="b965477fa0aef5e6" providerId="LiveId" clId="{356D9961-BC09-49D6-86FD-C4775367FC47}" dt="2021-03-03T02:33:19.829" v="148" actId="27636"/>
        <pc:sldMkLst>
          <pc:docMk/>
          <pc:sldMk cId="0" sldId="533"/>
        </pc:sldMkLst>
        <pc:spChg chg="mod">
          <ac:chgData name="欣捷" userId="b965477fa0aef5e6" providerId="LiveId" clId="{356D9961-BC09-49D6-86FD-C4775367FC47}" dt="2021-03-03T02:33:19.829" v="148" actId="27636"/>
          <ac:spMkLst>
            <pc:docMk/>
            <pc:sldMk cId="0" sldId="533"/>
            <ac:spMk id="23554" creationId="{B2972927-2DC4-4D0D-BBEB-9C329705426F}"/>
          </ac:spMkLst>
        </pc:spChg>
      </pc:sldChg>
      <pc:sldChg chg="modSp add mod">
        <pc:chgData name="欣捷" userId="b965477fa0aef5e6" providerId="LiveId" clId="{356D9961-BC09-49D6-86FD-C4775367FC47}" dt="2021-03-03T09:56:37.475" v="2642" actId="20577"/>
        <pc:sldMkLst>
          <pc:docMk/>
          <pc:sldMk cId="0" sldId="534"/>
        </pc:sldMkLst>
        <pc:spChg chg="mod">
          <ac:chgData name="欣捷" userId="b965477fa0aef5e6" providerId="LiveId" clId="{356D9961-BC09-49D6-86FD-C4775367FC47}" dt="2021-03-03T09:56:37.475" v="2642" actId="20577"/>
          <ac:spMkLst>
            <pc:docMk/>
            <pc:sldMk cId="0" sldId="534"/>
            <ac:spMk id="24578" creationId="{FD133E6B-FD67-4729-B65B-222CC399EC28}"/>
          </ac:spMkLst>
        </pc:spChg>
      </pc:sldChg>
      <pc:sldChg chg="modSp add mod">
        <pc:chgData name="欣捷" userId="b965477fa0aef5e6" providerId="LiveId" clId="{356D9961-BC09-49D6-86FD-C4775367FC47}" dt="2021-03-03T09:56:39.572" v="2643" actId="20577"/>
        <pc:sldMkLst>
          <pc:docMk/>
          <pc:sldMk cId="0" sldId="535"/>
        </pc:sldMkLst>
        <pc:spChg chg="mod">
          <ac:chgData name="欣捷" userId="b965477fa0aef5e6" providerId="LiveId" clId="{356D9961-BC09-49D6-86FD-C4775367FC47}" dt="2021-03-03T09:56:39.572" v="2643" actId="20577"/>
          <ac:spMkLst>
            <pc:docMk/>
            <pc:sldMk cId="0" sldId="535"/>
            <ac:spMk id="25602" creationId="{F66C5EA4-C65F-4FC7-9C93-312DC4DDBF1F}"/>
          </ac:spMkLst>
        </pc:spChg>
      </pc:sldChg>
      <pc:sldChg chg="modSp add mod">
        <pc:chgData name="欣捷" userId="b965477fa0aef5e6" providerId="LiveId" clId="{356D9961-BC09-49D6-86FD-C4775367FC47}" dt="2021-03-03T09:56:41.894" v="2644" actId="20577"/>
        <pc:sldMkLst>
          <pc:docMk/>
          <pc:sldMk cId="0" sldId="536"/>
        </pc:sldMkLst>
        <pc:spChg chg="mod">
          <ac:chgData name="欣捷" userId="b965477fa0aef5e6" providerId="LiveId" clId="{356D9961-BC09-49D6-86FD-C4775367FC47}" dt="2021-03-03T09:56:41.894" v="2644" actId="20577"/>
          <ac:spMkLst>
            <pc:docMk/>
            <pc:sldMk cId="0" sldId="536"/>
            <ac:spMk id="26626" creationId="{B28373C1-3C59-4C4C-93C3-38799262F500}"/>
          </ac:spMkLst>
        </pc:spChg>
      </pc:sldChg>
      <pc:sldChg chg="modSp add mod">
        <pc:chgData name="欣捷" userId="b965477fa0aef5e6" providerId="LiveId" clId="{356D9961-BC09-49D6-86FD-C4775367FC47}" dt="2021-03-03T09:56:44.304" v="2645" actId="20577"/>
        <pc:sldMkLst>
          <pc:docMk/>
          <pc:sldMk cId="0" sldId="537"/>
        </pc:sldMkLst>
        <pc:spChg chg="mod">
          <ac:chgData name="欣捷" userId="b965477fa0aef5e6" providerId="LiveId" clId="{356D9961-BC09-49D6-86FD-C4775367FC47}" dt="2021-03-03T09:56:44.304" v="2645" actId="20577"/>
          <ac:spMkLst>
            <pc:docMk/>
            <pc:sldMk cId="0" sldId="537"/>
            <ac:spMk id="27650" creationId="{F68176BB-EEB0-448B-AD52-7265293AAD64}"/>
          </ac:spMkLst>
        </pc:spChg>
      </pc:sldChg>
      <pc:sldChg chg="modSp add mod">
        <pc:chgData name="欣捷" userId="b965477fa0aef5e6" providerId="LiveId" clId="{356D9961-BC09-49D6-86FD-C4775367FC47}" dt="2021-03-03T09:56:46.422" v="2646" actId="20577"/>
        <pc:sldMkLst>
          <pc:docMk/>
          <pc:sldMk cId="0" sldId="538"/>
        </pc:sldMkLst>
        <pc:spChg chg="mod">
          <ac:chgData name="欣捷" userId="b965477fa0aef5e6" providerId="LiveId" clId="{356D9961-BC09-49D6-86FD-C4775367FC47}" dt="2021-03-03T09:56:46.422" v="2646" actId="20577"/>
          <ac:spMkLst>
            <pc:docMk/>
            <pc:sldMk cId="0" sldId="538"/>
            <ac:spMk id="28674" creationId="{9CDEF8C5-CB01-45F7-A3E4-73E6D8228965}"/>
          </ac:spMkLst>
        </pc:spChg>
        <pc:spChg chg="mod">
          <ac:chgData name="欣捷" userId="b965477fa0aef5e6" providerId="LiveId" clId="{356D9961-BC09-49D6-86FD-C4775367FC47}" dt="2021-03-03T02:33:19.860" v="154" actId="27636"/>
          <ac:spMkLst>
            <pc:docMk/>
            <pc:sldMk cId="0" sldId="538"/>
            <ac:spMk id="28675" creationId="{BCCA4432-B7CE-4C85-8CED-8EB278287738}"/>
          </ac:spMkLst>
        </pc:spChg>
      </pc:sldChg>
      <pc:sldChg chg="delSp modSp add mod modClrScheme chgLayout">
        <pc:chgData name="欣捷" userId="b965477fa0aef5e6" providerId="LiveId" clId="{356D9961-BC09-49D6-86FD-C4775367FC47}" dt="2021-03-03T09:30:49.633" v="2408" actId="700"/>
        <pc:sldMkLst>
          <pc:docMk/>
          <pc:sldMk cId="0" sldId="539"/>
        </pc:sldMkLst>
        <pc:spChg chg="mod ord">
          <ac:chgData name="欣捷" userId="b965477fa0aef5e6" providerId="LiveId" clId="{356D9961-BC09-49D6-86FD-C4775367FC47}" dt="2021-03-03T09:30:49.633" v="2408" actId="700"/>
          <ac:spMkLst>
            <pc:docMk/>
            <pc:sldMk cId="0" sldId="539"/>
            <ac:spMk id="11266" creationId="{070A2E11-D20F-4B19-8D21-3F80F2FC0B2C}"/>
          </ac:spMkLst>
        </pc:spChg>
        <pc:spChg chg="del">
          <ac:chgData name="欣捷" userId="b965477fa0aef5e6" providerId="LiveId" clId="{356D9961-BC09-49D6-86FD-C4775367FC47}" dt="2021-03-03T09:30:49.633" v="2408" actId="700"/>
          <ac:spMkLst>
            <pc:docMk/>
            <pc:sldMk cId="0" sldId="539"/>
            <ac:spMk id="11267" creationId="{9FCE17E5-0976-44E7-BB98-9E7B1E6C62FE}"/>
          </ac:spMkLst>
        </pc:spChg>
      </pc:sldChg>
      <pc:sldChg chg="modSp add mod">
        <pc:chgData name="欣捷" userId="b965477fa0aef5e6" providerId="LiveId" clId="{356D9961-BC09-49D6-86FD-C4775367FC47}" dt="2021-03-03T09:54:57.616" v="2598" actId="20577"/>
        <pc:sldMkLst>
          <pc:docMk/>
          <pc:sldMk cId="0" sldId="540"/>
        </pc:sldMkLst>
        <pc:spChg chg="mod">
          <ac:chgData name="欣捷" userId="b965477fa0aef5e6" providerId="LiveId" clId="{356D9961-BC09-49D6-86FD-C4775367FC47}" dt="2021-03-03T09:54:57.616" v="2598" actId="20577"/>
          <ac:spMkLst>
            <pc:docMk/>
            <pc:sldMk cId="0" sldId="540"/>
            <ac:spMk id="12290" creationId="{0DAA62A9-02FF-4F33-96DB-65DF1F89EC2B}"/>
          </ac:spMkLst>
        </pc:spChg>
      </pc:sldChg>
      <pc:sldChg chg="modSp add mod">
        <pc:chgData name="欣捷" userId="b965477fa0aef5e6" providerId="LiveId" clId="{356D9961-BC09-49D6-86FD-C4775367FC47}" dt="2021-03-03T09:55:01.136" v="2599" actId="20577"/>
        <pc:sldMkLst>
          <pc:docMk/>
          <pc:sldMk cId="0" sldId="541"/>
        </pc:sldMkLst>
        <pc:spChg chg="mod">
          <ac:chgData name="欣捷" userId="b965477fa0aef5e6" providerId="LiveId" clId="{356D9961-BC09-49D6-86FD-C4775367FC47}" dt="2021-03-03T09:55:01.136" v="2599" actId="20577"/>
          <ac:spMkLst>
            <pc:docMk/>
            <pc:sldMk cId="0" sldId="541"/>
            <ac:spMk id="13314" creationId="{BB3F8398-D61E-4A63-A151-B8D95340495C}"/>
          </ac:spMkLst>
        </pc:spChg>
      </pc:sldChg>
      <pc:sldChg chg="modSp add mod">
        <pc:chgData name="欣捷" userId="b965477fa0aef5e6" providerId="LiveId" clId="{356D9961-BC09-49D6-86FD-C4775367FC47}" dt="2021-03-03T09:30:52.943" v="2409" actId="20577"/>
        <pc:sldMkLst>
          <pc:docMk/>
          <pc:sldMk cId="0" sldId="542"/>
        </pc:sldMkLst>
        <pc:spChg chg="mod">
          <ac:chgData name="欣捷" userId="b965477fa0aef5e6" providerId="LiveId" clId="{356D9961-BC09-49D6-86FD-C4775367FC47}" dt="2021-03-03T09:30:52.943" v="2409" actId="20577"/>
          <ac:spMkLst>
            <pc:docMk/>
            <pc:sldMk cId="0" sldId="542"/>
            <ac:spMk id="15362" creationId="{3FB02E34-C2CF-44B5-9126-F52697A50FE9}"/>
          </ac:spMkLst>
        </pc:spChg>
      </pc:sldChg>
      <pc:sldChg chg="addSp delSp modSp add mod modClrScheme chgLayout">
        <pc:chgData name="欣捷" userId="b965477fa0aef5e6" providerId="LiveId" clId="{356D9961-BC09-49D6-86FD-C4775367FC47}" dt="2021-03-03T09:56:11.216" v="2641" actId="700"/>
        <pc:sldMkLst>
          <pc:docMk/>
          <pc:sldMk cId="0" sldId="543"/>
        </pc:sldMkLst>
        <pc:spChg chg="mod ord">
          <ac:chgData name="欣捷" userId="b965477fa0aef5e6" providerId="LiveId" clId="{356D9961-BC09-49D6-86FD-C4775367FC47}" dt="2021-03-03T09:56:11.216" v="2641" actId="700"/>
          <ac:spMkLst>
            <pc:docMk/>
            <pc:sldMk cId="0" sldId="543"/>
            <ac:spMk id="16386" creationId="{F636CC28-A773-4840-A737-2D13B28B8F9F}"/>
          </ac:spMkLst>
        </pc:spChg>
        <pc:spChg chg="add del mod ord">
          <ac:chgData name="欣捷" userId="b965477fa0aef5e6" providerId="LiveId" clId="{356D9961-BC09-49D6-86FD-C4775367FC47}" dt="2021-03-03T09:56:11.216" v="2641" actId="700"/>
          <ac:spMkLst>
            <pc:docMk/>
            <pc:sldMk cId="0" sldId="543"/>
            <ac:spMk id="16387" creationId="{1A6EDEEB-6331-435C-9098-613862CFC83E}"/>
          </ac:spMkLst>
        </pc:spChg>
        <pc:graphicFrameChg chg="mod ord modGraphic">
          <ac:chgData name="欣捷" userId="b965477fa0aef5e6" providerId="LiveId" clId="{356D9961-BC09-49D6-86FD-C4775367FC47}" dt="2021-03-03T09:56:11.216" v="2641" actId="700"/>
          <ac:graphicFrameMkLst>
            <pc:docMk/>
            <pc:sldMk cId="0" sldId="543"/>
            <ac:graphicFrameMk id="160772" creationId="{13FFD10C-C702-43CE-8AE3-F9519360C194}"/>
          </ac:graphicFrameMkLst>
        </pc:graphicFrameChg>
      </pc:sldChg>
      <pc:sldChg chg="modSp add mod">
        <pc:chgData name="欣捷" userId="b965477fa0aef5e6" providerId="LiveId" clId="{356D9961-BC09-49D6-86FD-C4775367FC47}" dt="2021-03-03T09:30:57.383" v="2411" actId="20577"/>
        <pc:sldMkLst>
          <pc:docMk/>
          <pc:sldMk cId="0" sldId="544"/>
        </pc:sldMkLst>
        <pc:spChg chg="mod">
          <ac:chgData name="欣捷" userId="b965477fa0aef5e6" providerId="LiveId" clId="{356D9961-BC09-49D6-86FD-C4775367FC47}" dt="2021-03-03T09:30:57.383" v="2411" actId="20577"/>
          <ac:spMkLst>
            <pc:docMk/>
            <pc:sldMk cId="0" sldId="544"/>
            <ac:spMk id="17410" creationId="{F7A6D323-0AAF-49B2-B02B-F9DD3C3823E4}"/>
          </ac:spMkLst>
        </pc:spChg>
      </pc:sldChg>
      <pc:sldChg chg="modSp add mod">
        <pc:chgData name="欣捷" userId="b965477fa0aef5e6" providerId="LiveId" clId="{356D9961-BC09-49D6-86FD-C4775367FC47}" dt="2021-03-03T09:30:59.299" v="2412" actId="20577"/>
        <pc:sldMkLst>
          <pc:docMk/>
          <pc:sldMk cId="0" sldId="545"/>
        </pc:sldMkLst>
        <pc:spChg chg="mod">
          <ac:chgData name="欣捷" userId="b965477fa0aef5e6" providerId="LiveId" clId="{356D9961-BC09-49D6-86FD-C4775367FC47}" dt="2021-03-03T09:30:59.299" v="2412" actId="20577"/>
          <ac:spMkLst>
            <pc:docMk/>
            <pc:sldMk cId="0" sldId="545"/>
            <ac:spMk id="18434" creationId="{2BD67168-35C9-4A0A-9FDA-8DAE5876FCE6}"/>
          </ac:spMkLst>
        </pc:spChg>
      </pc:sldChg>
      <pc:sldChg chg="modSp add mod chgLayout">
        <pc:chgData name="欣捷" userId="b965477fa0aef5e6" providerId="LiveId" clId="{356D9961-BC09-49D6-86FD-C4775367FC47}" dt="2021-03-03T09:55:46.566" v="2629" actId="700"/>
        <pc:sldMkLst>
          <pc:docMk/>
          <pc:sldMk cId="0" sldId="546"/>
        </pc:sldMkLst>
        <pc:spChg chg="mod ord">
          <ac:chgData name="欣捷" userId="b965477fa0aef5e6" providerId="LiveId" clId="{356D9961-BC09-49D6-86FD-C4775367FC47}" dt="2021-03-03T09:55:46.566" v="2629" actId="700"/>
          <ac:spMkLst>
            <pc:docMk/>
            <pc:sldMk cId="0" sldId="546"/>
            <ac:spMk id="19458" creationId="{8A1466CF-A6B3-411A-8B79-FE726C0B77B9}"/>
          </ac:spMkLst>
        </pc:spChg>
        <pc:spChg chg="mod ord">
          <ac:chgData name="欣捷" userId="b965477fa0aef5e6" providerId="LiveId" clId="{356D9961-BC09-49D6-86FD-C4775367FC47}" dt="2021-03-03T09:55:46.566" v="2629" actId="700"/>
          <ac:spMkLst>
            <pc:docMk/>
            <pc:sldMk cId="0" sldId="546"/>
            <ac:spMk id="19459" creationId="{75A04DF6-76E8-4BB6-BE3A-E57921DE927D}"/>
          </ac:spMkLst>
        </pc:spChg>
      </pc:sldChg>
      <pc:sldChg chg="modSp add mod modClrScheme chgLayout">
        <pc:chgData name="欣捷" userId="b965477fa0aef5e6" providerId="LiveId" clId="{356D9961-BC09-49D6-86FD-C4775367FC47}" dt="2021-03-03T09:55:39.641" v="2617" actId="27636"/>
        <pc:sldMkLst>
          <pc:docMk/>
          <pc:sldMk cId="0" sldId="547"/>
        </pc:sldMkLst>
        <pc:spChg chg="mod ord">
          <ac:chgData name="欣捷" userId="b965477fa0aef5e6" providerId="LiveId" clId="{356D9961-BC09-49D6-86FD-C4775367FC47}" dt="2021-03-03T09:55:39.641" v="2617" actId="27636"/>
          <ac:spMkLst>
            <pc:docMk/>
            <pc:sldMk cId="0" sldId="547"/>
            <ac:spMk id="20482" creationId="{2BB9EDB5-D160-4F2A-B704-20754CE43410}"/>
          </ac:spMkLst>
        </pc:spChg>
        <pc:graphicFrameChg chg="mod ord modGraphic">
          <ac:chgData name="欣捷" userId="b965477fa0aef5e6" providerId="LiveId" clId="{356D9961-BC09-49D6-86FD-C4775367FC47}" dt="2021-03-03T09:55:39.565" v="2615" actId="700"/>
          <ac:graphicFrameMkLst>
            <pc:docMk/>
            <pc:sldMk cId="0" sldId="547"/>
            <ac:graphicFrameMk id="163843" creationId="{E3AD4A2D-295A-4FF9-9956-E509F9454B4E}"/>
          </ac:graphicFrameMkLst>
        </pc:graphicFrameChg>
      </pc:sldChg>
      <pc:sldChg chg="modSp add mod modClrScheme chgLayout">
        <pc:chgData name="欣捷" userId="b965477fa0aef5e6" providerId="LiveId" clId="{356D9961-BC09-49D6-86FD-C4775367FC47}" dt="2021-03-03T09:55:39.646" v="2618" actId="27636"/>
        <pc:sldMkLst>
          <pc:docMk/>
          <pc:sldMk cId="0" sldId="548"/>
        </pc:sldMkLst>
        <pc:spChg chg="mod ord">
          <ac:chgData name="欣捷" userId="b965477fa0aef5e6" providerId="LiveId" clId="{356D9961-BC09-49D6-86FD-C4775367FC47}" dt="2021-03-03T09:55:39.646" v="2618" actId="27636"/>
          <ac:spMkLst>
            <pc:docMk/>
            <pc:sldMk cId="0" sldId="548"/>
            <ac:spMk id="21506" creationId="{C1E2D64A-CC86-4A35-9F40-0E6C86B69A1D}"/>
          </ac:spMkLst>
        </pc:spChg>
        <pc:graphicFrameChg chg="mod ord modGraphic">
          <ac:chgData name="欣捷" userId="b965477fa0aef5e6" providerId="LiveId" clId="{356D9961-BC09-49D6-86FD-C4775367FC47}" dt="2021-03-03T09:55:39.565" v="2615" actId="700"/>
          <ac:graphicFrameMkLst>
            <pc:docMk/>
            <pc:sldMk cId="0" sldId="548"/>
            <ac:graphicFrameMk id="164867" creationId="{5CB61D60-3BAE-40EA-B95B-5CA3678D6632}"/>
          </ac:graphicFrameMkLst>
        </pc:graphicFrameChg>
      </pc:sldChg>
      <pc:sldChg chg="modSp add mod modClrScheme chgLayout">
        <pc:chgData name="欣捷" userId="b965477fa0aef5e6" providerId="LiveId" clId="{356D9961-BC09-49D6-86FD-C4775367FC47}" dt="2021-03-03T09:55:39.654" v="2619" actId="27636"/>
        <pc:sldMkLst>
          <pc:docMk/>
          <pc:sldMk cId="0" sldId="549"/>
        </pc:sldMkLst>
        <pc:spChg chg="mod ord">
          <ac:chgData name="欣捷" userId="b965477fa0aef5e6" providerId="LiveId" clId="{356D9961-BC09-49D6-86FD-C4775367FC47}" dt="2021-03-03T09:55:39.654" v="2619" actId="27636"/>
          <ac:spMkLst>
            <pc:docMk/>
            <pc:sldMk cId="0" sldId="549"/>
            <ac:spMk id="22530" creationId="{311F534B-E943-4CE5-B34A-C2D9588F9E4B}"/>
          </ac:spMkLst>
        </pc:spChg>
        <pc:graphicFrameChg chg="mod ord modGraphic">
          <ac:chgData name="欣捷" userId="b965477fa0aef5e6" providerId="LiveId" clId="{356D9961-BC09-49D6-86FD-C4775367FC47}" dt="2021-03-03T09:55:39.565" v="2615" actId="700"/>
          <ac:graphicFrameMkLst>
            <pc:docMk/>
            <pc:sldMk cId="0" sldId="549"/>
            <ac:graphicFrameMk id="165891" creationId="{4136CE30-C78F-4CC3-AA74-B7685C1B9954}"/>
          </ac:graphicFrameMkLst>
        </pc:graphicFrameChg>
      </pc:sldChg>
      <pc:sldChg chg="modSp add mod modClrScheme chgLayout">
        <pc:chgData name="欣捷" userId="b965477fa0aef5e6" providerId="LiveId" clId="{356D9961-BC09-49D6-86FD-C4775367FC47}" dt="2021-03-03T09:55:39.662" v="2620" actId="27636"/>
        <pc:sldMkLst>
          <pc:docMk/>
          <pc:sldMk cId="0" sldId="550"/>
        </pc:sldMkLst>
        <pc:spChg chg="mod ord">
          <ac:chgData name="欣捷" userId="b965477fa0aef5e6" providerId="LiveId" clId="{356D9961-BC09-49D6-86FD-C4775367FC47}" dt="2021-03-03T09:55:39.662" v="2620" actId="27636"/>
          <ac:spMkLst>
            <pc:docMk/>
            <pc:sldMk cId="0" sldId="550"/>
            <ac:spMk id="23554" creationId="{0EDE3DF7-21C3-4955-B25B-83683C3CD96B}"/>
          </ac:spMkLst>
        </pc:spChg>
        <pc:graphicFrameChg chg="mod ord modGraphic">
          <ac:chgData name="欣捷" userId="b965477fa0aef5e6" providerId="LiveId" clId="{356D9961-BC09-49D6-86FD-C4775367FC47}" dt="2021-03-03T09:55:39.565" v="2615" actId="700"/>
          <ac:graphicFrameMkLst>
            <pc:docMk/>
            <pc:sldMk cId="0" sldId="550"/>
            <ac:graphicFrameMk id="166915" creationId="{EA992E65-89CB-4506-9666-6554E6179A75}"/>
          </ac:graphicFrameMkLst>
        </pc:graphicFrameChg>
      </pc:sldChg>
      <pc:sldChg chg="modSp add mod modClrScheme chgLayout">
        <pc:chgData name="欣捷" userId="b965477fa0aef5e6" providerId="LiveId" clId="{356D9961-BC09-49D6-86FD-C4775367FC47}" dt="2021-03-03T09:55:39.668" v="2621" actId="27636"/>
        <pc:sldMkLst>
          <pc:docMk/>
          <pc:sldMk cId="0" sldId="551"/>
        </pc:sldMkLst>
        <pc:spChg chg="mod ord">
          <ac:chgData name="欣捷" userId="b965477fa0aef5e6" providerId="LiveId" clId="{356D9961-BC09-49D6-86FD-C4775367FC47}" dt="2021-03-03T09:55:39.668" v="2621" actId="27636"/>
          <ac:spMkLst>
            <pc:docMk/>
            <pc:sldMk cId="0" sldId="551"/>
            <ac:spMk id="24578" creationId="{7DD10577-68A5-454A-88CC-7C3B42389C90}"/>
          </ac:spMkLst>
        </pc:spChg>
        <pc:graphicFrameChg chg="mod ord modGraphic">
          <ac:chgData name="欣捷" userId="b965477fa0aef5e6" providerId="LiveId" clId="{356D9961-BC09-49D6-86FD-C4775367FC47}" dt="2021-03-03T09:55:39.565" v="2615" actId="700"/>
          <ac:graphicFrameMkLst>
            <pc:docMk/>
            <pc:sldMk cId="0" sldId="551"/>
            <ac:graphicFrameMk id="167939" creationId="{3A58DA2A-3EE9-43E8-929A-1DB536C0C3EB}"/>
          </ac:graphicFrameMkLst>
        </pc:graphicFrameChg>
      </pc:sldChg>
      <pc:sldChg chg="modSp add mod modClrScheme chgLayout">
        <pc:chgData name="欣捷" userId="b965477fa0aef5e6" providerId="LiveId" clId="{356D9961-BC09-49D6-86FD-C4775367FC47}" dt="2021-03-03T09:55:39.676" v="2622" actId="27636"/>
        <pc:sldMkLst>
          <pc:docMk/>
          <pc:sldMk cId="0" sldId="552"/>
        </pc:sldMkLst>
        <pc:spChg chg="mod ord">
          <ac:chgData name="欣捷" userId="b965477fa0aef5e6" providerId="LiveId" clId="{356D9961-BC09-49D6-86FD-C4775367FC47}" dt="2021-03-03T09:55:39.676" v="2622" actId="27636"/>
          <ac:spMkLst>
            <pc:docMk/>
            <pc:sldMk cId="0" sldId="552"/>
            <ac:spMk id="25602" creationId="{F7D29510-CA30-4B1E-BCEE-B21B90EC4DC6}"/>
          </ac:spMkLst>
        </pc:spChg>
        <pc:graphicFrameChg chg="mod ord modGraphic">
          <ac:chgData name="欣捷" userId="b965477fa0aef5e6" providerId="LiveId" clId="{356D9961-BC09-49D6-86FD-C4775367FC47}" dt="2021-03-03T09:55:39.565" v="2615" actId="700"/>
          <ac:graphicFrameMkLst>
            <pc:docMk/>
            <pc:sldMk cId="0" sldId="552"/>
            <ac:graphicFrameMk id="168963" creationId="{FD27D36A-7B40-460C-942A-88BAA744CA2F}"/>
          </ac:graphicFrameMkLst>
        </pc:graphicFrameChg>
      </pc:sldChg>
      <pc:sldChg chg="modSp add mod modClrScheme chgLayout">
        <pc:chgData name="欣捷" userId="b965477fa0aef5e6" providerId="LiveId" clId="{356D9961-BC09-49D6-86FD-C4775367FC47}" dt="2021-03-03T09:55:39.684" v="2623" actId="27636"/>
        <pc:sldMkLst>
          <pc:docMk/>
          <pc:sldMk cId="0" sldId="553"/>
        </pc:sldMkLst>
        <pc:spChg chg="mod ord">
          <ac:chgData name="欣捷" userId="b965477fa0aef5e6" providerId="LiveId" clId="{356D9961-BC09-49D6-86FD-C4775367FC47}" dt="2021-03-03T09:55:39.684" v="2623" actId="27636"/>
          <ac:spMkLst>
            <pc:docMk/>
            <pc:sldMk cId="0" sldId="553"/>
            <ac:spMk id="26626" creationId="{CD389771-7D83-4C6D-883A-7BA5D91D589F}"/>
          </ac:spMkLst>
        </pc:spChg>
        <pc:graphicFrameChg chg="mod ord modGraphic">
          <ac:chgData name="欣捷" userId="b965477fa0aef5e6" providerId="LiveId" clId="{356D9961-BC09-49D6-86FD-C4775367FC47}" dt="2021-03-03T09:55:39.565" v="2615" actId="700"/>
          <ac:graphicFrameMkLst>
            <pc:docMk/>
            <pc:sldMk cId="0" sldId="553"/>
            <ac:graphicFrameMk id="169987" creationId="{672AF4D1-186A-4E2B-86B9-56FF93CE1974}"/>
          </ac:graphicFrameMkLst>
        </pc:graphicFrameChg>
      </pc:sldChg>
      <pc:sldChg chg="modSp add mod modClrScheme chgLayout">
        <pc:chgData name="欣捷" userId="b965477fa0aef5e6" providerId="LiveId" clId="{356D9961-BC09-49D6-86FD-C4775367FC47}" dt="2021-03-03T09:55:39.692" v="2624" actId="27636"/>
        <pc:sldMkLst>
          <pc:docMk/>
          <pc:sldMk cId="0" sldId="554"/>
        </pc:sldMkLst>
        <pc:spChg chg="mod ord">
          <ac:chgData name="欣捷" userId="b965477fa0aef5e6" providerId="LiveId" clId="{356D9961-BC09-49D6-86FD-C4775367FC47}" dt="2021-03-03T09:55:39.692" v="2624" actId="27636"/>
          <ac:spMkLst>
            <pc:docMk/>
            <pc:sldMk cId="0" sldId="554"/>
            <ac:spMk id="27650" creationId="{CBFA3608-46CA-4A57-8095-C1D2C6069328}"/>
          </ac:spMkLst>
        </pc:spChg>
        <pc:graphicFrameChg chg="mod ord modGraphic">
          <ac:chgData name="欣捷" userId="b965477fa0aef5e6" providerId="LiveId" clId="{356D9961-BC09-49D6-86FD-C4775367FC47}" dt="2021-03-03T09:55:39.565" v="2615" actId="700"/>
          <ac:graphicFrameMkLst>
            <pc:docMk/>
            <pc:sldMk cId="0" sldId="554"/>
            <ac:graphicFrameMk id="171011" creationId="{12BC4E29-8D45-4156-8D75-39632F918193}"/>
          </ac:graphicFrameMkLst>
        </pc:graphicFrameChg>
      </pc:sldChg>
      <pc:sldChg chg="modSp add mod modClrScheme chgLayout">
        <pc:chgData name="欣捷" userId="b965477fa0aef5e6" providerId="LiveId" clId="{356D9961-BC09-49D6-86FD-C4775367FC47}" dt="2021-03-03T09:55:39.697" v="2625" actId="27636"/>
        <pc:sldMkLst>
          <pc:docMk/>
          <pc:sldMk cId="0" sldId="555"/>
        </pc:sldMkLst>
        <pc:spChg chg="mod ord">
          <ac:chgData name="欣捷" userId="b965477fa0aef5e6" providerId="LiveId" clId="{356D9961-BC09-49D6-86FD-C4775367FC47}" dt="2021-03-03T09:55:39.697" v="2625" actId="27636"/>
          <ac:spMkLst>
            <pc:docMk/>
            <pc:sldMk cId="0" sldId="555"/>
            <ac:spMk id="28674" creationId="{C23DC477-32E3-4C24-B771-51745DAF41F2}"/>
          </ac:spMkLst>
        </pc:spChg>
        <pc:graphicFrameChg chg="mod ord modGraphic">
          <ac:chgData name="欣捷" userId="b965477fa0aef5e6" providerId="LiveId" clId="{356D9961-BC09-49D6-86FD-C4775367FC47}" dt="2021-03-03T09:55:39.565" v="2615" actId="700"/>
          <ac:graphicFrameMkLst>
            <pc:docMk/>
            <pc:sldMk cId="0" sldId="555"/>
            <ac:graphicFrameMk id="172035" creationId="{05B10EB1-A0E5-4A2B-9627-15589B22ED66}"/>
          </ac:graphicFrameMkLst>
        </pc:graphicFrameChg>
      </pc:sldChg>
      <pc:sldChg chg="modSp add mod modClrScheme chgLayout">
        <pc:chgData name="欣捷" userId="b965477fa0aef5e6" providerId="LiveId" clId="{356D9961-BC09-49D6-86FD-C4775367FC47}" dt="2021-03-03T09:55:39.707" v="2626" actId="27636"/>
        <pc:sldMkLst>
          <pc:docMk/>
          <pc:sldMk cId="0" sldId="556"/>
        </pc:sldMkLst>
        <pc:spChg chg="mod ord">
          <ac:chgData name="欣捷" userId="b965477fa0aef5e6" providerId="LiveId" clId="{356D9961-BC09-49D6-86FD-C4775367FC47}" dt="2021-03-03T09:55:39.707" v="2626" actId="27636"/>
          <ac:spMkLst>
            <pc:docMk/>
            <pc:sldMk cId="0" sldId="556"/>
            <ac:spMk id="29698" creationId="{91BF0A34-A610-4BFE-97F7-55090B41CC07}"/>
          </ac:spMkLst>
        </pc:spChg>
        <pc:graphicFrameChg chg="mod ord modGraphic">
          <ac:chgData name="欣捷" userId="b965477fa0aef5e6" providerId="LiveId" clId="{356D9961-BC09-49D6-86FD-C4775367FC47}" dt="2021-03-03T09:55:39.565" v="2615" actId="700"/>
          <ac:graphicFrameMkLst>
            <pc:docMk/>
            <pc:sldMk cId="0" sldId="556"/>
            <ac:graphicFrameMk id="173059" creationId="{7EE1DB1C-4A05-49BE-8B43-8D18A6A8A686}"/>
          </ac:graphicFrameMkLst>
        </pc:graphicFrameChg>
      </pc:sldChg>
      <pc:sldChg chg="modSp add mod modClrScheme chgLayout">
        <pc:chgData name="欣捷" userId="b965477fa0aef5e6" providerId="LiveId" clId="{356D9961-BC09-49D6-86FD-C4775367FC47}" dt="2021-03-03T09:55:39.713" v="2627" actId="27636"/>
        <pc:sldMkLst>
          <pc:docMk/>
          <pc:sldMk cId="0" sldId="557"/>
        </pc:sldMkLst>
        <pc:spChg chg="mod ord">
          <ac:chgData name="欣捷" userId="b965477fa0aef5e6" providerId="LiveId" clId="{356D9961-BC09-49D6-86FD-C4775367FC47}" dt="2021-03-03T09:55:39.713" v="2627" actId="27636"/>
          <ac:spMkLst>
            <pc:docMk/>
            <pc:sldMk cId="0" sldId="557"/>
            <ac:spMk id="30722" creationId="{F6B9712F-510E-4186-89D5-F8B9F427C957}"/>
          </ac:spMkLst>
        </pc:spChg>
        <pc:graphicFrameChg chg="mod ord modGraphic">
          <ac:chgData name="欣捷" userId="b965477fa0aef5e6" providerId="LiveId" clId="{356D9961-BC09-49D6-86FD-C4775367FC47}" dt="2021-03-03T09:55:39.565" v="2615" actId="700"/>
          <ac:graphicFrameMkLst>
            <pc:docMk/>
            <pc:sldMk cId="0" sldId="557"/>
            <ac:graphicFrameMk id="174083" creationId="{BA1694B2-E6C1-4ED9-BE23-58605931E9F8}"/>
          </ac:graphicFrameMkLst>
        </pc:graphicFrameChg>
      </pc:sldChg>
      <pc:sldChg chg="modSp add mod modClrScheme chgLayout">
        <pc:chgData name="欣捷" userId="b965477fa0aef5e6" providerId="LiveId" clId="{356D9961-BC09-49D6-86FD-C4775367FC47}" dt="2021-03-03T09:55:39.723" v="2628" actId="27636"/>
        <pc:sldMkLst>
          <pc:docMk/>
          <pc:sldMk cId="0" sldId="558"/>
        </pc:sldMkLst>
        <pc:spChg chg="mod ord">
          <ac:chgData name="欣捷" userId="b965477fa0aef5e6" providerId="LiveId" clId="{356D9961-BC09-49D6-86FD-C4775367FC47}" dt="2021-03-03T09:55:39.723" v="2628" actId="27636"/>
          <ac:spMkLst>
            <pc:docMk/>
            <pc:sldMk cId="0" sldId="558"/>
            <ac:spMk id="31746" creationId="{D602CD9E-E885-44EB-9ADC-4078806779A7}"/>
          </ac:spMkLst>
        </pc:spChg>
        <pc:graphicFrameChg chg="mod ord modGraphic">
          <ac:chgData name="欣捷" userId="b965477fa0aef5e6" providerId="LiveId" clId="{356D9961-BC09-49D6-86FD-C4775367FC47}" dt="2021-03-03T09:55:39.565" v="2615" actId="700"/>
          <ac:graphicFrameMkLst>
            <pc:docMk/>
            <pc:sldMk cId="0" sldId="558"/>
            <ac:graphicFrameMk id="175107" creationId="{537627CA-179A-4320-9394-A13299A10DE5}"/>
          </ac:graphicFrameMkLst>
        </pc:graphicFrameChg>
      </pc:sldChg>
      <pc:sldChg chg="addSp delSp modSp add mod modClrScheme chgLayout">
        <pc:chgData name="欣捷" userId="b965477fa0aef5e6" providerId="LiveId" clId="{356D9961-BC09-49D6-86FD-C4775367FC47}" dt="2021-03-03T09:55:39.620" v="2616" actId="27636"/>
        <pc:sldMkLst>
          <pc:docMk/>
          <pc:sldMk cId="0" sldId="559"/>
        </pc:sldMkLst>
        <pc:spChg chg="add del mod ord">
          <ac:chgData name="欣捷" userId="b965477fa0aef5e6" providerId="LiveId" clId="{356D9961-BC09-49D6-86FD-C4775367FC47}" dt="2021-03-03T09:55:16.727" v="2614" actId="700"/>
          <ac:spMkLst>
            <pc:docMk/>
            <pc:sldMk cId="0" sldId="559"/>
            <ac:spMk id="2" creationId="{10F8D893-2D8A-44AB-B166-149C704B387E}"/>
          </ac:spMkLst>
        </pc:spChg>
        <pc:spChg chg="mod ord">
          <ac:chgData name="欣捷" userId="b965477fa0aef5e6" providerId="LiveId" clId="{356D9961-BC09-49D6-86FD-C4775367FC47}" dt="2021-03-03T09:55:39.620" v="2616" actId="27636"/>
          <ac:spMkLst>
            <pc:docMk/>
            <pc:sldMk cId="0" sldId="559"/>
            <ac:spMk id="32770" creationId="{16A170B0-27D6-4898-9B2E-FCEAAD6D65A7}"/>
          </ac:spMkLst>
        </pc:spChg>
        <pc:spChg chg="add del mod ord">
          <ac:chgData name="欣捷" userId="b965477fa0aef5e6" providerId="LiveId" clId="{356D9961-BC09-49D6-86FD-C4775367FC47}" dt="2021-03-03T09:55:39.565" v="2615" actId="700"/>
          <ac:spMkLst>
            <pc:docMk/>
            <pc:sldMk cId="0" sldId="559"/>
            <ac:spMk id="32771" creationId="{10EC9A04-74E0-4818-948D-744369E2C335}"/>
          </ac:spMkLst>
        </pc:spChg>
      </pc:sldChg>
      <pc:sldChg chg="modSp add mod">
        <pc:chgData name="欣捷" userId="b965477fa0aef5e6" providerId="LiveId" clId="{356D9961-BC09-49D6-86FD-C4775367FC47}" dt="2021-03-03T09:31:32.001" v="2427" actId="20577"/>
        <pc:sldMkLst>
          <pc:docMk/>
          <pc:sldMk cId="0" sldId="560"/>
        </pc:sldMkLst>
        <pc:spChg chg="mod">
          <ac:chgData name="欣捷" userId="b965477fa0aef5e6" providerId="LiveId" clId="{356D9961-BC09-49D6-86FD-C4775367FC47}" dt="2021-03-03T09:31:32.001" v="2427" actId="20577"/>
          <ac:spMkLst>
            <pc:docMk/>
            <pc:sldMk cId="0" sldId="560"/>
            <ac:spMk id="33794" creationId="{8AC33BDB-7ABF-456F-AEEA-30BDE6C4EF5F}"/>
          </ac:spMkLst>
        </pc:spChg>
      </pc:sldChg>
      <pc:sldChg chg="modSp add del mod">
        <pc:chgData name="欣捷" userId="b965477fa0aef5e6" providerId="LiveId" clId="{356D9961-BC09-49D6-86FD-C4775367FC47}" dt="2021-03-03T09:33:08.934" v="2451" actId="47"/>
        <pc:sldMkLst>
          <pc:docMk/>
          <pc:sldMk cId="0" sldId="561"/>
        </pc:sldMkLst>
        <pc:spChg chg="mod">
          <ac:chgData name="欣捷" userId="b965477fa0aef5e6" providerId="LiveId" clId="{356D9961-BC09-49D6-86FD-C4775367FC47}" dt="2021-03-03T02:33:19.798" v="144" actId="27636"/>
          <ac:spMkLst>
            <pc:docMk/>
            <pc:sldMk cId="0" sldId="561"/>
            <ac:spMk id="19458" creationId="{CD9CE234-CEDD-45FF-AD3F-85FFC6F47E62}"/>
          </ac:spMkLst>
        </pc:spChg>
      </pc:sldChg>
      <pc:sldChg chg="modSp add del mod">
        <pc:chgData name="欣捷" userId="b965477fa0aef5e6" providerId="LiveId" clId="{356D9961-BC09-49D6-86FD-C4775367FC47}" dt="2021-03-03T09:33:09.693" v="2452" actId="47"/>
        <pc:sldMkLst>
          <pc:docMk/>
          <pc:sldMk cId="0" sldId="562"/>
        </pc:sldMkLst>
        <pc:spChg chg="mod">
          <ac:chgData name="欣捷" userId="b965477fa0aef5e6" providerId="LiveId" clId="{356D9961-BC09-49D6-86FD-C4775367FC47}" dt="2021-03-03T02:33:19.798" v="145" actId="27636"/>
          <ac:spMkLst>
            <pc:docMk/>
            <pc:sldMk cId="0" sldId="562"/>
            <ac:spMk id="20482" creationId="{2D0716EF-7335-4818-8583-1981CBAF2876}"/>
          </ac:spMkLst>
        </pc:spChg>
      </pc:sldChg>
      <pc:sldChg chg="modSp add del mod">
        <pc:chgData name="欣捷" userId="b965477fa0aef5e6" providerId="LiveId" clId="{356D9961-BC09-49D6-86FD-C4775367FC47}" dt="2021-03-03T09:33:10.554" v="2453" actId="47"/>
        <pc:sldMkLst>
          <pc:docMk/>
          <pc:sldMk cId="0" sldId="563"/>
        </pc:sldMkLst>
        <pc:spChg chg="mod">
          <ac:chgData name="欣捷" userId="b965477fa0aef5e6" providerId="LiveId" clId="{356D9961-BC09-49D6-86FD-C4775367FC47}" dt="2021-03-03T02:33:19.813" v="146" actId="27636"/>
          <ac:spMkLst>
            <pc:docMk/>
            <pc:sldMk cId="0" sldId="563"/>
            <ac:spMk id="21506" creationId="{8A3D240B-BBB8-4349-B45F-DFD032F9C0D1}"/>
          </ac:spMkLst>
        </pc:spChg>
      </pc:sldChg>
      <pc:sldChg chg="modSp add mod">
        <pc:chgData name="欣捷" userId="b965477fa0aef5e6" providerId="LiveId" clId="{356D9961-BC09-49D6-86FD-C4775367FC47}" dt="2021-03-03T09:56:57.985" v="2652" actId="20577"/>
        <pc:sldMkLst>
          <pc:docMk/>
          <pc:sldMk cId="0" sldId="564"/>
        </pc:sldMkLst>
        <pc:spChg chg="mod">
          <ac:chgData name="欣捷" userId="b965477fa0aef5e6" providerId="LiveId" clId="{356D9961-BC09-49D6-86FD-C4775367FC47}" dt="2021-03-03T09:56:57.985" v="2652" actId="20577"/>
          <ac:spMkLst>
            <pc:docMk/>
            <pc:sldMk cId="0" sldId="564"/>
            <ac:spMk id="34818" creationId="{2D914524-C6B9-4283-9558-9DE8C47502F5}"/>
          </ac:spMkLst>
        </pc:spChg>
      </pc:sldChg>
      <pc:sldChg chg="modSp add mod">
        <pc:chgData name="欣捷" userId="b965477fa0aef5e6" providerId="LiveId" clId="{356D9961-BC09-49D6-86FD-C4775367FC47}" dt="2021-03-03T09:57:00.145" v="2653" actId="20577"/>
        <pc:sldMkLst>
          <pc:docMk/>
          <pc:sldMk cId="0" sldId="565"/>
        </pc:sldMkLst>
        <pc:spChg chg="mod">
          <ac:chgData name="欣捷" userId="b965477fa0aef5e6" providerId="LiveId" clId="{356D9961-BC09-49D6-86FD-C4775367FC47}" dt="2021-03-03T09:57:00.145" v="2653" actId="20577"/>
          <ac:spMkLst>
            <pc:docMk/>
            <pc:sldMk cId="0" sldId="565"/>
            <ac:spMk id="35842" creationId="{D1E2007A-D615-4A9D-B73A-B770CFD90209}"/>
          </ac:spMkLst>
        </pc:spChg>
      </pc:sldChg>
      <pc:sldChg chg="modSp add mod">
        <pc:chgData name="欣捷" userId="b965477fa0aef5e6" providerId="LiveId" clId="{356D9961-BC09-49D6-86FD-C4775367FC47}" dt="2021-03-03T09:57:02.405" v="2654" actId="20577"/>
        <pc:sldMkLst>
          <pc:docMk/>
          <pc:sldMk cId="0" sldId="566"/>
        </pc:sldMkLst>
        <pc:spChg chg="mod">
          <ac:chgData name="欣捷" userId="b965477fa0aef5e6" providerId="LiveId" clId="{356D9961-BC09-49D6-86FD-C4775367FC47}" dt="2021-03-03T09:57:02.405" v="2654" actId="20577"/>
          <ac:spMkLst>
            <pc:docMk/>
            <pc:sldMk cId="0" sldId="566"/>
            <ac:spMk id="36866" creationId="{D0090296-3D5B-4E97-BBA5-385D49582EFA}"/>
          </ac:spMkLst>
        </pc:spChg>
      </pc:sldChg>
      <pc:sldChg chg="modSp add mod">
        <pc:chgData name="欣捷" userId="b965477fa0aef5e6" providerId="LiveId" clId="{356D9961-BC09-49D6-86FD-C4775367FC47}" dt="2021-03-03T09:57:04.216" v="2655" actId="20577"/>
        <pc:sldMkLst>
          <pc:docMk/>
          <pc:sldMk cId="0" sldId="567"/>
        </pc:sldMkLst>
        <pc:spChg chg="mod">
          <ac:chgData name="欣捷" userId="b965477fa0aef5e6" providerId="LiveId" clId="{356D9961-BC09-49D6-86FD-C4775367FC47}" dt="2021-03-03T09:57:04.216" v="2655" actId="20577"/>
          <ac:spMkLst>
            <pc:docMk/>
            <pc:sldMk cId="0" sldId="567"/>
            <ac:spMk id="37890" creationId="{BF91E06E-C22C-4D37-BEB4-8096AA94E7DC}"/>
          </ac:spMkLst>
        </pc:spChg>
      </pc:sldChg>
      <pc:sldChg chg="modSp add mod">
        <pc:chgData name="欣捷" userId="b965477fa0aef5e6" providerId="LiveId" clId="{356D9961-BC09-49D6-86FD-C4775367FC47}" dt="2021-03-03T09:57:06.413" v="2656" actId="20577"/>
        <pc:sldMkLst>
          <pc:docMk/>
          <pc:sldMk cId="0" sldId="568"/>
        </pc:sldMkLst>
        <pc:spChg chg="mod">
          <ac:chgData name="欣捷" userId="b965477fa0aef5e6" providerId="LiveId" clId="{356D9961-BC09-49D6-86FD-C4775367FC47}" dt="2021-03-03T09:57:06.413" v="2656" actId="20577"/>
          <ac:spMkLst>
            <pc:docMk/>
            <pc:sldMk cId="0" sldId="568"/>
            <ac:spMk id="38914" creationId="{87BD1474-3F84-42CB-B4BB-B9C8CF397646}"/>
          </ac:spMkLst>
        </pc:spChg>
        <pc:spChg chg="mod">
          <ac:chgData name="欣捷" userId="b965477fa0aef5e6" providerId="LiveId" clId="{356D9961-BC09-49D6-86FD-C4775367FC47}" dt="2021-03-03T09:16:56.378" v="2049" actId="313"/>
          <ac:spMkLst>
            <pc:docMk/>
            <pc:sldMk cId="0" sldId="568"/>
            <ac:spMk id="38915" creationId="{647C0448-FFEC-4C7D-8575-C5CAD3FC03FB}"/>
          </ac:spMkLst>
        </pc:spChg>
      </pc:sldChg>
      <pc:sldChg chg="modSp add mod">
        <pc:chgData name="欣捷" userId="b965477fa0aef5e6" providerId="LiveId" clId="{356D9961-BC09-49D6-86FD-C4775367FC47}" dt="2021-03-03T09:57:08.641" v="2657" actId="20577"/>
        <pc:sldMkLst>
          <pc:docMk/>
          <pc:sldMk cId="0" sldId="569"/>
        </pc:sldMkLst>
        <pc:spChg chg="mod">
          <ac:chgData name="欣捷" userId="b965477fa0aef5e6" providerId="LiveId" clId="{356D9961-BC09-49D6-86FD-C4775367FC47}" dt="2021-03-03T09:57:08.641" v="2657" actId="20577"/>
          <ac:spMkLst>
            <pc:docMk/>
            <pc:sldMk cId="0" sldId="569"/>
            <ac:spMk id="39938" creationId="{20209341-ECF1-4850-A741-8F1A68020121}"/>
          </ac:spMkLst>
        </pc:spChg>
      </pc:sldChg>
      <pc:sldChg chg="modSp add mod">
        <pc:chgData name="欣捷" userId="b965477fa0aef5e6" providerId="LiveId" clId="{356D9961-BC09-49D6-86FD-C4775367FC47}" dt="2021-03-03T09:57:10.497" v="2658" actId="20577"/>
        <pc:sldMkLst>
          <pc:docMk/>
          <pc:sldMk cId="0" sldId="570"/>
        </pc:sldMkLst>
        <pc:spChg chg="mod">
          <ac:chgData name="欣捷" userId="b965477fa0aef5e6" providerId="LiveId" clId="{356D9961-BC09-49D6-86FD-C4775367FC47}" dt="2021-03-03T09:57:10.497" v="2658" actId="20577"/>
          <ac:spMkLst>
            <pc:docMk/>
            <pc:sldMk cId="0" sldId="570"/>
            <ac:spMk id="40962" creationId="{7B317E27-687A-44AC-98C7-ADBF7FF41633}"/>
          </ac:spMkLst>
        </pc:spChg>
      </pc:sldChg>
      <pc:sldChg chg="modSp add mod">
        <pc:chgData name="欣捷" userId="b965477fa0aef5e6" providerId="LiveId" clId="{356D9961-BC09-49D6-86FD-C4775367FC47}" dt="2021-03-03T09:57:12.337" v="2659" actId="20577"/>
        <pc:sldMkLst>
          <pc:docMk/>
          <pc:sldMk cId="0" sldId="571"/>
        </pc:sldMkLst>
        <pc:spChg chg="mod">
          <ac:chgData name="欣捷" userId="b965477fa0aef5e6" providerId="LiveId" clId="{356D9961-BC09-49D6-86FD-C4775367FC47}" dt="2021-03-03T09:57:12.337" v="2659" actId="20577"/>
          <ac:spMkLst>
            <pc:docMk/>
            <pc:sldMk cId="0" sldId="571"/>
            <ac:spMk id="41986" creationId="{8B7B078E-FAFB-4C7C-A2A7-876CE748E2C5}"/>
          </ac:spMkLst>
        </pc:spChg>
      </pc:sldChg>
      <pc:sldChg chg="modSp add mod">
        <pc:chgData name="欣捷" userId="b965477fa0aef5e6" providerId="LiveId" clId="{356D9961-BC09-49D6-86FD-C4775367FC47}" dt="2021-03-03T09:57:14.478" v="2660" actId="20577"/>
        <pc:sldMkLst>
          <pc:docMk/>
          <pc:sldMk cId="0" sldId="572"/>
        </pc:sldMkLst>
        <pc:spChg chg="mod">
          <ac:chgData name="欣捷" userId="b965477fa0aef5e6" providerId="LiveId" clId="{356D9961-BC09-49D6-86FD-C4775367FC47}" dt="2021-03-03T09:57:14.478" v="2660" actId="20577"/>
          <ac:spMkLst>
            <pc:docMk/>
            <pc:sldMk cId="0" sldId="572"/>
            <ac:spMk id="43010" creationId="{3A80E73C-F8D7-47C4-9932-FFC549039F6B}"/>
          </ac:spMkLst>
        </pc:spChg>
      </pc:sldChg>
      <pc:sldChg chg="modSp add mod">
        <pc:chgData name="欣捷" userId="b965477fa0aef5e6" providerId="LiveId" clId="{356D9961-BC09-49D6-86FD-C4775367FC47}" dt="2021-03-03T02:32:48.841" v="109" actId="27636"/>
        <pc:sldMkLst>
          <pc:docMk/>
          <pc:sldMk cId="0" sldId="573"/>
        </pc:sldMkLst>
        <pc:spChg chg="mod">
          <ac:chgData name="欣捷" userId="b965477fa0aef5e6" providerId="LiveId" clId="{356D9961-BC09-49D6-86FD-C4775367FC47}" dt="2021-03-03T02:32:48.841" v="109" actId="27636"/>
          <ac:spMkLst>
            <pc:docMk/>
            <pc:sldMk cId="0" sldId="573"/>
            <ac:spMk id="49154" creationId="{9C31D561-B059-425A-B630-09355A196CC0}"/>
          </ac:spMkLst>
        </pc:spChg>
      </pc:sldChg>
      <pc:sldChg chg="modSp add del mod">
        <pc:chgData name="欣捷" userId="b965477fa0aef5e6" providerId="LiveId" clId="{356D9961-BC09-49D6-86FD-C4775367FC47}" dt="2021-03-03T09:29:39.990" v="2401" actId="47"/>
        <pc:sldMkLst>
          <pc:docMk/>
          <pc:sldMk cId="0" sldId="574"/>
        </pc:sldMkLst>
        <pc:spChg chg="mod">
          <ac:chgData name="欣捷" userId="b965477fa0aef5e6" providerId="LiveId" clId="{356D9961-BC09-49D6-86FD-C4775367FC47}" dt="2021-03-03T02:32:48.841" v="110" actId="27636"/>
          <ac:spMkLst>
            <pc:docMk/>
            <pc:sldMk cId="0" sldId="574"/>
            <ac:spMk id="50178" creationId="{86207455-179F-483F-B951-3406A2C19604}"/>
          </ac:spMkLst>
        </pc:spChg>
      </pc:sldChg>
      <pc:sldChg chg="modSp add mod">
        <pc:chgData name="欣捷" userId="b965477fa0aef5e6" providerId="LiveId" clId="{356D9961-BC09-49D6-86FD-C4775367FC47}" dt="2021-03-03T02:32:48.841" v="111" actId="27636"/>
        <pc:sldMkLst>
          <pc:docMk/>
          <pc:sldMk cId="0" sldId="575"/>
        </pc:sldMkLst>
        <pc:spChg chg="mod">
          <ac:chgData name="欣捷" userId="b965477fa0aef5e6" providerId="LiveId" clId="{356D9961-BC09-49D6-86FD-C4775367FC47}" dt="2021-03-03T02:32:48.841" v="111" actId="27636"/>
          <ac:spMkLst>
            <pc:docMk/>
            <pc:sldMk cId="0" sldId="575"/>
            <ac:spMk id="51202" creationId="{B136070B-9C92-4CC0-A7B6-A3CC60CC208E}"/>
          </ac:spMkLst>
        </pc:spChg>
      </pc:sldChg>
      <pc:sldChg chg="add">
        <pc:chgData name="欣捷" userId="b965477fa0aef5e6" providerId="LiveId" clId="{356D9961-BC09-49D6-86FD-C4775367FC47}" dt="2021-03-03T02:33:06.006" v="112"/>
        <pc:sldMkLst>
          <pc:docMk/>
          <pc:sldMk cId="0" sldId="576"/>
        </pc:sldMkLst>
      </pc:sldChg>
      <pc:sldChg chg="modSp add mod">
        <pc:chgData name="欣捷" userId="b965477fa0aef5e6" providerId="LiveId" clId="{356D9961-BC09-49D6-86FD-C4775367FC47}" dt="2021-03-03T02:33:19.954" v="173" actId="27636"/>
        <pc:sldMkLst>
          <pc:docMk/>
          <pc:sldMk cId="0" sldId="577"/>
        </pc:sldMkLst>
        <pc:spChg chg="mod">
          <ac:chgData name="欣捷" userId="b965477fa0aef5e6" providerId="LiveId" clId="{356D9961-BC09-49D6-86FD-C4775367FC47}" dt="2021-03-03T02:33:19.954" v="173" actId="27636"/>
          <ac:spMkLst>
            <pc:docMk/>
            <pc:sldMk cId="0" sldId="577"/>
            <ac:spMk id="48130" creationId="{B1F46243-C36C-409F-93B7-14AD0CDD00A6}"/>
          </ac:spMkLst>
        </pc:spChg>
      </pc:sldChg>
      <pc:sldChg chg="modSp add mod">
        <pc:chgData name="欣捷" userId="b965477fa0aef5e6" providerId="LiveId" clId="{356D9961-BC09-49D6-86FD-C4775367FC47}" dt="2021-03-03T02:33:19.970" v="174" actId="27636"/>
        <pc:sldMkLst>
          <pc:docMk/>
          <pc:sldMk cId="0" sldId="578"/>
        </pc:sldMkLst>
        <pc:spChg chg="mod">
          <ac:chgData name="欣捷" userId="b965477fa0aef5e6" providerId="LiveId" clId="{356D9961-BC09-49D6-86FD-C4775367FC47}" dt="2021-03-03T02:33:19.970" v="174" actId="27636"/>
          <ac:spMkLst>
            <pc:docMk/>
            <pc:sldMk cId="0" sldId="578"/>
            <ac:spMk id="49154" creationId="{2ADBCC56-7242-4123-94D2-7F480A6DD37B}"/>
          </ac:spMkLst>
        </pc:spChg>
      </pc:sldChg>
      <pc:sldChg chg="modSp add mod">
        <pc:chgData name="欣捷" userId="b965477fa0aef5e6" providerId="LiveId" clId="{356D9961-BC09-49D6-86FD-C4775367FC47}" dt="2021-03-03T02:33:19.970" v="175" actId="27636"/>
        <pc:sldMkLst>
          <pc:docMk/>
          <pc:sldMk cId="0" sldId="579"/>
        </pc:sldMkLst>
        <pc:spChg chg="mod">
          <ac:chgData name="欣捷" userId="b965477fa0aef5e6" providerId="LiveId" clId="{356D9961-BC09-49D6-86FD-C4775367FC47}" dt="2021-03-03T02:33:19.970" v="175" actId="27636"/>
          <ac:spMkLst>
            <pc:docMk/>
            <pc:sldMk cId="0" sldId="579"/>
            <ac:spMk id="50178" creationId="{36D20D51-B278-4C5C-AE53-412C3AFCEA8E}"/>
          </ac:spMkLst>
        </pc:spChg>
      </pc:sldChg>
      <pc:sldChg chg="modSp add mod">
        <pc:chgData name="欣捷" userId="b965477fa0aef5e6" providerId="LiveId" clId="{356D9961-BC09-49D6-86FD-C4775367FC47}" dt="2021-03-03T02:33:19.970" v="176" actId="27636"/>
        <pc:sldMkLst>
          <pc:docMk/>
          <pc:sldMk cId="0" sldId="580"/>
        </pc:sldMkLst>
        <pc:spChg chg="mod">
          <ac:chgData name="欣捷" userId="b965477fa0aef5e6" providerId="LiveId" clId="{356D9961-BC09-49D6-86FD-C4775367FC47}" dt="2021-03-03T02:33:19.970" v="176" actId="27636"/>
          <ac:spMkLst>
            <pc:docMk/>
            <pc:sldMk cId="0" sldId="580"/>
            <ac:spMk id="51202" creationId="{2DB68155-F22D-4D31-BF18-EF882FFD9418}"/>
          </ac:spMkLst>
        </pc:spChg>
      </pc:sldChg>
      <pc:sldChg chg="modSp add mod">
        <pc:chgData name="欣捷" userId="b965477fa0aef5e6" providerId="LiveId" clId="{356D9961-BC09-49D6-86FD-C4775367FC47}" dt="2021-03-03T02:33:19.985" v="177" actId="27636"/>
        <pc:sldMkLst>
          <pc:docMk/>
          <pc:sldMk cId="0" sldId="581"/>
        </pc:sldMkLst>
        <pc:spChg chg="mod">
          <ac:chgData name="欣捷" userId="b965477fa0aef5e6" providerId="LiveId" clId="{356D9961-BC09-49D6-86FD-C4775367FC47}" dt="2021-03-03T02:33:19.985" v="177" actId="27636"/>
          <ac:spMkLst>
            <pc:docMk/>
            <pc:sldMk cId="0" sldId="581"/>
            <ac:spMk id="52226" creationId="{6E42ED2B-437B-47C9-AB2E-DC4C98F527D4}"/>
          </ac:spMkLst>
        </pc:spChg>
      </pc:sldChg>
      <pc:sldChg chg="modSp add mod modClrScheme chgLayout">
        <pc:chgData name="欣捷" userId="b965477fa0aef5e6" providerId="LiveId" clId="{356D9961-BC09-49D6-86FD-C4775367FC47}" dt="2021-03-03T09:46:23.839" v="2485" actId="113"/>
        <pc:sldMkLst>
          <pc:docMk/>
          <pc:sldMk cId="0" sldId="582"/>
        </pc:sldMkLst>
        <pc:spChg chg="mod ord">
          <ac:chgData name="欣捷" userId="b965477fa0aef5e6" providerId="LiveId" clId="{356D9961-BC09-49D6-86FD-C4775367FC47}" dt="2021-03-03T09:46:06.673" v="2471" actId="27636"/>
          <ac:spMkLst>
            <pc:docMk/>
            <pc:sldMk cId="0" sldId="582"/>
            <ac:spMk id="18434" creationId="{A34D61B7-E4B5-4AC0-8778-C8F524C54B83}"/>
          </ac:spMkLst>
        </pc:spChg>
        <pc:spChg chg="mod ord">
          <ac:chgData name="欣捷" userId="b965477fa0aef5e6" providerId="LiveId" clId="{356D9961-BC09-49D6-86FD-C4775367FC47}" dt="2021-03-03T09:46:23.839" v="2485" actId="113"/>
          <ac:spMkLst>
            <pc:docMk/>
            <pc:sldMk cId="0" sldId="582"/>
            <ac:spMk id="18435" creationId="{C943FA8C-112F-4961-8721-83371C067885}"/>
          </ac:spMkLst>
        </pc:spChg>
      </pc:sldChg>
      <pc:sldChg chg="modSp add del mod modClrScheme chgLayout">
        <pc:chgData name="欣捷" userId="b965477fa0aef5e6" providerId="LiveId" clId="{356D9961-BC09-49D6-86FD-C4775367FC47}" dt="2021-03-03T09:51:58.751" v="2578" actId="2696"/>
        <pc:sldMkLst>
          <pc:docMk/>
          <pc:sldMk cId="1063881780" sldId="583"/>
        </pc:sldMkLst>
        <pc:spChg chg="mod ord">
          <ac:chgData name="欣捷" userId="b965477fa0aef5e6" providerId="LiveId" clId="{356D9961-BC09-49D6-86FD-C4775367FC47}" dt="2021-03-03T09:51:14.387" v="2576" actId="20577"/>
          <ac:spMkLst>
            <pc:docMk/>
            <pc:sldMk cId="1063881780" sldId="583"/>
            <ac:spMk id="24578" creationId="{2B8EA20B-CBF7-4E6B-89D7-BA803DF6337A}"/>
          </ac:spMkLst>
        </pc:spChg>
        <pc:spChg chg="mod ord">
          <ac:chgData name="欣捷" userId="b965477fa0aef5e6" providerId="LiveId" clId="{356D9961-BC09-49D6-86FD-C4775367FC47}" dt="2021-03-03T09:51:20.862" v="2577" actId="207"/>
          <ac:spMkLst>
            <pc:docMk/>
            <pc:sldMk cId="1063881780" sldId="583"/>
            <ac:spMk id="24579" creationId="{1128D1C6-93A5-4E74-B6F7-45A8646F8E41}"/>
          </ac:spMkLst>
        </pc:spChg>
      </pc:sldChg>
      <pc:sldChg chg="modSp add del mod modClrScheme chgLayout">
        <pc:chgData name="欣捷" userId="b965477fa0aef5e6" providerId="LiveId" clId="{356D9961-BC09-49D6-86FD-C4775367FC47}" dt="2021-03-03T09:51:58.751" v="2578" actId="2696"/>
        <pc:sldMkLst>
          <pc:docMk/>
          <pc:sldMk cId="1776697496" sldId="584"/>
        </pc:sldMkLst>
        <pc:spChg chg="mod ord">
          <ac:chgData name="欣捷" userId="b965477fa0aef5e6" providerId="LiveId" clId="{356D9961-BC09-49D6-86FD-C4775367FC47}" dt="2021-03-03T09:46:06.717" v="2478" actId="27636"/>
          <ac:spMkLst>
            <pc:docMk/>
            <pc:sldMk cId="1776697496" sldId="584"/>
            <ac:spMk id="26626" creationId="{9BA94527-5AAE-4DE3-B625-40AF8EEB472C}"/>
          </ac:spMkLst>
        </pc:spChg>
        <pc:spChg chg="mod ord">
          <ac:chgData name="欣捷" userId="b965477fa0aef5e6" providerId="LiveId" clId="{356D9961-BC09-49D6-86FD-C4775367FC47}" dt="2021-03-03T09:46:06.646" v="2470" actId="700"/>
          <ac:spMkLst>
            <pc:docMk/>
            <pc:sldMk cId="1776697496" sldId="584"/>
            <ac:spMk id="26627" creationId="{ADD0FEBE-E252-492B-8CCC-F260274530FE}"/>
          </ac:spMkLst>
        </pc:spChg>
      </pc:sldChg>
      <pc:sldChg chg="addSp delSp modSp add mod">
        <pc:chgData name="欣捷" userId="b965477fa0aef5e6" providerId="LiveId" clId="{356D9961-BC09-49D6-86FD-C4775367FC47}" dt="2021-03-03T09:53:09.740" v="2587" actId="20577"/>
        <pc:sldMkLst>
          <pc:docMk/>
          <pc:sldMk cId="4228961026" sldId="585"/>
        </pc:sldMkLst>
        <pc:spChg chg="add mod ord">
          <ac:chgData name="欣捷" userId="b965477fa0aef5e6" providerId="LiveId" clId="{356D9961-BC09-49D6-86FD-C4775367FC47}" dt="2021-03-03T09:53:04.632" v="2586" actId="167"/>
          <ac:spMkLst>
            <pc:docMk/>
            <pc:sldMk cId="4228961026" sldId="585"/>
            <ac:spMk id="3" creationId="{AE0E61F7-DD2B-4042-80D3-7701BACFD48B}"/>
          </ac:spMkLst>
        </pc:spChg>
        <pc:spChg chg="mod">
          <ac:chgData name="欣捷" userId="b965477fa0aef5e6" providerId="LiveId" clId="{356D9961-BC09-49D6-86FD-C4775367FC47}" dt="2021-03-03T09:53:09.740" v="2587" actId="20577"/>
          <ac:spMkLst>
            <pc:docMk/>
            <pc:sldMk cId="4228961026" sldId="585"/>
            <ac:spMk id="27650" creationId="{77A5A039-1FC8-4039-BA1F-6137A0664841}"/>
          </ac:spMkLst>
        </pc:spChg>
        <pc:spChg chg="del">
          <ac:chgData name="欣捷" userId="b965477fa0aef5e6" providerId="LiveId" clId="{356D9961-BC09-49D6-86FD-C4775367FC47}" dt="2021-03-03T09:52:57.004" v="2585" actId="478"/>
          <ac:spMkLst>
            <pc:docMk/>
            <pc:sldMk cId="4228961026" sldId="585"/>
            <ac:spMk id="27651" creationId="{B6548624-B605-400E-B71B-58E28FEB4F54}"/>
          </ac:spMkLst>
        </pc:spChg>
        <pc:graphicFrameChg chg="del">
          <ac:chgData name="欣捷" userId="b965477fa0aef5e6" providerId="LiveId" clId="{356D9961-BC09-49D6-86FD-C4775367FC47}" dt="2021-03-03T09:52:52.336" v="2584" actId="478"/>
          <ac:graphicFrameMkLst>
            <pc:docMk/>
            <pc:sldMk cId="4228961026" sldId="585"/>
            <ac:graphicFrameMk id="253956" creationId="{0852CD4B-5D03-4FF8-9F31-1B72C93E7A4A}"/>
          </ac:graphicFrameMkLst>
        </pc:graphicFrameChg>
      </pc:sldChg>
      <pc:sldChg chg="modSp add del mod modClrScheme chgLayout">
        <pc:chgData name="欣捷" userId="b965477fa0aef5e6" providerId="LiveId" clId="{356D9961-BC09-49D6-86FD-C4775367FC47}" dt="2021-03-03T09:51:58.751" v="2578" actId="2696"/>
        <pc:sldMkLst>
          <pc:docMk/>
          <pc:sldMk cId="219220242" sldId="586"/>
        </pc:sldMkLst>
        <pc:spChg chg="mod ord">
          <ac:chgData name="欣捷" userId="b965477fa0aef5e6" providerId="LiveId" clId="{356D9961-BC09-49D6-86FD-C4775367FC47}" dt="2021-03-03T09:46:06.730" v="2480" actId="27636"/>
          <ac:spMkLst>
            <pc:docMk/>
            <pc:sldMk cId="219220242" sldId="586"/>
            <ac:spMk id="28674" creationId="{C34BA862-1081-4213-87F8-2C7318FA7B37}"/>
          </ac:spMkLst>
        </pc:spChg>
        <pc:spChg chg="mod ord">
          <ac:chgData name="欣捷" userId="b965477fa0aef5e6" providerId="LiveId" clId="{356D9961-BC09-49D6-86FD-C4775367FC47}" dt="2021-03-03T09:46:06.646" v="2470" actId="700"/>
          <ac:spMkLst>
            <pc:docMk/>
            <pc:sldMk cId="219220242" sldId="586"/>
            <ac:spMk id="28675" creationId="{32011691-6680-466F-B225-E59074F39117}"/>
          </ac:spMkLst>
        </pc:spChg>
      </pc:sldChg>
      <pc:sldChg chg="modSp add mod">
        <pc:chgData name="欣捷" userId="b965477fa0aef5e6" providerId="LiveId" clId="{356D9961-BC09-49D6-86FD-C4775367FC47}" dt="2021-03-03T09:52:34.561" v="2580" actId="20577"/>
        <pc:sldMkLst>
          <pc:docMk/>
          <pc:sldMk cId="3932353002" sldId="587"/>
        </pc:sldMkLst>
        <pc:spChg chg="mod">
          <ac:chgData name="欣捷" userId="b965477fa0aef5e6" providerId="LiveId" clId="{356D9961-BC09-49D6-86FD-C4775367FC47}" dt="2021-03-03T09:52:34.561" v="2580" actId="20577"/>
          <ac:spMkLst>
            <pc:docMk/>
            <pc:sldMk cId="3932353002" sldId="587"/>
            <ac:spMk id="29698" creationId="{87C5146B-D4E3-49AD-8B47-73AADF524999}"/>
          </ac:spMkLst>
        </pc:spChg>
        <pc:spChg chg="mod ord">
          <ac:chgData name="欣捷" userId="b965477fa0aef5e6" providerId="LiveId" clId="{356D9961-BC09-49D6-86FD-C4775367FC47}" dt="2021-03-03T09:46:06.646" v="2470" actId="700"/>
          <ac:spMkLst>
            <pc:docMk/>
            <pc:sldMk cId="3932353002" sldId="587"/>
            <ac:spMk id="29699" creationId="{C39753A1-719B-47F2-9EB9-C176EC1D3DB8}"/>
          </ac:spMkLst>
        </pc:spChg>
      </pc:sldChg>
      <pc:sldChg chg="modSp add mod modClrScheme chgLayout">
        <pc:chgData name="欣捷" userId="b965477fa0aef5e6" providerId="LiveId" clId="{356D9961-BC09-49D6-86FD-C4775367FC47}" dt="2021-03-03T09:46:32.571" v="2486" actId="207"/>
        <pc:sldMkLst>
          <pc:docMk/>
          <pc:sldMk cId="0" sldId="588"/>
        </pc:sldMkLst>
        <pc:spChg chg="mod ord">
          <ac:chgData name="欣捷" userId="b965477fa0aef5e6" providerId="LiveId" clId="{356D9961-BC09-49D6-86FD-C4775367FC47}" dt="2021-03-03T09:46:06.682" v="2472" actId="27636"/>
          <ac:spMkLst>
            <pc:docMk/>
            <pc:sldMk cId="0" sldId="588"/>
            <ac:spMk id="19458" creationId="{85A7B3A8-3AF4-4011-8246-0EEF18D14DEE}"/>
          </ac:spMkLst>
        </pc:spChg>
        <pc:spChg chg="mod ord">
          <ac:chgData name="欣捷" userId="b965477fa0aef5e6" providerId="LiveId" clId="{356D9961-BC09-49D6-86FD-C4775367FC47}" dt="2021-03-03T09:46:32.571" v="2486" actId="207"/>
          <ac:spMkLst>
            <pc:docMk/>
            <pc:sldMk cId="0" sldId="588"/>
            <ac:spMk id="19459" creationId="{602B76C8-B0F1-43D3-9D72-302CB03FCAEF}"/>
          </ac:spMkLst>
        </pc:spChg>
      </pc:sldChg>
      <pc:sldChg chg="add">
        <pc:chgData name="欣捷" userId="b965477fa0aef5e6" providerId="LiveId" clId="{356D9961-BC09-49D6-86FD-C4775367FC47}" dt="2021-03-03T02:33:06.006" v="112"/>
        <pc:sldMkLst>
          <pc:docMk/>
          <pc:sldMk cId="0" sldId="589"/>
        </pc:sldMkLst>
      </pc:sldChg>
      <pc:sldChg chg="modSp add mod">
        <pc:chgData name="欣捷" userId="b965477fa0aef5e6" providerId="LiveId" clId="{356D9961-BC09-49D6-86FD-C4775367FC47}" dt="2021-03-03T02:33:06.256" v="138" actId="27636"/>
        <pc:sldMkLst>
          <pc:docMk/>
          <pc:sldMk cId="0" sldId="590"/>
        </pc:sldMkLst>
        <pc:spChg chg="mod">
          <ac:chgData name="欣捷" userId="b965477fa0aef5e6" providerId="LiveId" clId="{356D9961-BC09-49D6-86FD-C4775367FC47}" dt="2021-03-03T02:33:06.256" v="138" actId="27636"/>
          <ac:spMkLst>
            <pc:docMk/>
            <pc:sldMk cId="0" sldId="590"/>
            <ac:spMk id="52227" creationId="{BC679DB6-0A14-41DF-90C7-A4BAAF650D4D}"/>
          </ac:spMkLst>
        </pc:spChg>
      </pc:sldChg>
      <pc:sldChg chg="modSp add mod">
        <pc:chgData name="欣捷" userId="b965477fa0aef5e6" providerId="LiveId" clId="{356D9961-BC09-49D6-86FD-C4775367FC47}" dt="2021-03-03T09:32:26.595" v="2446" actId="20577"/>
        <pc:sldMkLst>
          <pc:docMk/>
          <pc:sldMk cId="0" sldId="591"/>
        </pc:sldMkLst>
        <pc:spChg chg="mod">
          <ac:chgData name="欣捷" userId="b965477fa0aef5e6" providerId="LiveId" clId="{356D9961-BC09-49D6-86FD-C4775367FC47}" dt="2021-03-03T09:32:26.595" v="2446" actId="20577"/>
          <ac:spMkLst>
            <pc:docMk/>
            <pc:sldMk cId="0" sldId="591"/>
            <ac:spMk id="50178" creationId="{924C2E36-7D74-4303-941E-DF7D13DD5624}"/>
          </ac:spMkLst>
        </pc:spChg>
      </pc:sldChg>
      <pc:sldChg chg="modSp add mod modClrScheme chgLayout">
        <pc:chgData name="欣捷" userId="b965477fa0aef5e6" providerId="LiveId" clId="{356D9961-BC09-49D6-86FD-C4775367FC47}" dt="2021-03-03T09:49:19.613" v="2561" actId="20577"/>
        <pc:sldMkLst>
          <pc:docMk/>
          <pc:sldMk cId="3223842112" sldId="592"/>
        </pc:sldMkLst>
        <pc:spChg chg="mod ord">
          <ac:chgData name="欣捷" userId="b965477fa0aef5e6" providerId="LiveId" clId="{356D9961-BC09-49D6-86FD-C4775367FC47}" dt="2021-03-03T09:48:06.578" v="2496" actId="20577"/>
          <ac:spMkLst>
            <pc:docMk/>
            <pc:sldMk cId="3223842112" sldId="592"/>
            <ac:spMk id="21506" creationId="{96667A45-ED6F-432F-AD87-546DF336126A}"/>
          </ac:spMkLst>
        </pc:spChg>
        <pc:spChg chg="mod ord">
          <ac:chgData name="欣捷" userId="b965477fa0aef5e6" providerId="LiveId" clId="{356D9961-BC09-49D6-86FD-C4775367FC47}" dt="2021-03-03T09:49:19.613" v="2561" actId="20577"/>
          <ac:spMkLst>
            <pc:docMk/>
            <pc:sldMk cId="3223842112" sldId="592"/>
            <ac:spMk id="21507" creationId="{E07C83D7-613F-4ABA-A653-D9161043F253}"/>
          </ac:spMkLst>
        </pc:spChg>
        <pc:spChg chg="mod">
          <ac:chgData name="欣捷" userId="b965477fa0aef5e6" providerId="LiveId" clId="{356D9961-BC09-49D6-86FD-C4775367FC47}" dt="2021-03-03T09:49:12.095" v="2554" actId="1036"/>
          <ac:spMkLst>
            <pc:docMk/>
            <pc:sldMk cId="3223842112" sldId="592"/>
            <ac:spMk id="21510" creationId="{A57F4DD1-15CB-4F04-8D8B-97CF3ACE5C65}"/>
          </ac:spMkLst>
        </pc:spChg>
        <pc:spChg chg="mod">
          <ac:chgData name="欣捷" userId="b965477fa0aef5e6" providerId="LiveId" clId="{356D9961-BC09-49D6-86FD-C4775367FC47}" dt="2021-03-03T09:49:12.095" v="2554" actId="1036"/>
          <ac:spMkLst>
            <pc:docMk/>
            <pc:sldMk cId="3223842112" sldId="592"/>
            <ac:spMk id="21511" creationId="{5F42453A-E2EF-4366-BD54-BDDFE5A0AA26}"/>
          </ac:spMkLst>
        </pc:spChg>
        <pc:spChg chg="mod">
          <ac:chgData name="欣捷" userId="b965477fa0aef5e6" providerId="LiveId" clId="{356D9961-BC09-49D6-86FD-C4775367FC47}" dt="2021-03-03T09:49:12.095" v="2554" actId="1036"/>
          <ac:spMkLst>
            <pc:docMk/>
            <pc:sldMk cId="3223842112" sldId="592"/>
            <ac:spMk id="21512" creationId="{C7A23193-D0B4-4859-89B2-128644480D9A}"/>
          </ac:spMkLst>
        </pc:spChg>
        <pc:spChg chg="mod">
          <ac:chgData name="欣捷" userId="b965477fa0aef5e6" providerId="LiveId" clId="{356D9961-BC09-49D6-86FD-C4775367FC47}" dt="2021-03-03T09:49:12.095" v="2554" actId="1036"/>
          <ac:spMkLst>
            <pc:docMk/>
            <pc:sldMk cId="3223842112" sldId="592"/>
            <ac:spMk id="21513" creationId="{806819E5-F757-4EDA-9F88-EEC4A4529A2E}"/>
          </ac:spMkLst>
        </pc:spChg>
        <pc:spChg chg="mod">
          <ac:chgData name="欣捷" userId="b965477fa0aef5e6" providerId="LiveId" clId="{356D9961-BC09-49D6-86FD-C4775367FC47}" dt="2021-03-03T09:49:12.095" v="2554" actId="1036"/>
          <ac:spMkLst>
            <pc:docMk/>
            <pc:sldMk cId="3223842112" sldId="592"/>
            <ac:spMk id="21514" creationId="{AA3084B9-36B8-468B-B9F6-FC985B8E3DD6}"/>
          </ac:spMkLst>
        </pc:spChg>
        <pc:spChg chg="mod">
          <ac:chgData name="欣捷" userId="b965477fa0aef5e6" providerId="LiveId" clId="{356D9961-BC09-49D6-86FD-C4775367FC47}" dt="2021-03-03T09:49:12.095" v="2554" actId="1036"/>
          <ac:spMkLst>
            <pc:docMk/>
            <pc:sldMk cId="3223842112" sldId="592"/>
            <ac:spMk id="21515" creationId="{06484FF4-5A1A-441B-978E-C9057D68F67E}"/>
          </ac:spMkLst>
        </pc:spChg>
        <pc:spChg chg="mod">
          <ac:chgData name="欣捷" userId="b965477fa0aef5e6" providerId="LiveId" clId="{356D9961-BC09-49D6-86FD-C4775367FC47}" dt="2021-03-03T09:49:12.095" v="2554" actId="1036"/>
          <ac:spMkLst>
            <pc:docMk/>
            <pc:sldMk cId="3223842112" sldId="592"/>
            <ac:spMk id="21516" creationId="{0218CFF8-5BB4-4A17-97DD-DFD861B36DCC}"/>
          </ac:spMkLst>
        </pc:spChg>
        <pc:spChg chg="mod">
          <ac:chgData name="欣捷" userId="b965477fa0aef5e6" providerId="LiveId" clId="{356D9961-BC09-49D6-86FD-C4775367FC47}" dt="2021-03-03T09:49:12.095" v="2554" actId="1036"/>
          <ac:spMkLst>
            <pc:docMk/>
            <pc:sldMk cId="3223842112" sldId="592"/>
            <ac:spMk id="21517" creationId="{F6B7C638-4691-4540-B4B3-125F9107B249}"/>
          </ac:spMkLst>
        </pc:spChg>
        <pc:spChg chg="mod">
          <ac:chgData name="欣捷" userId="b965477fa0aef5e6" providerId="LiveId" clId="{356D9961-BC09-49D6-86FD-C4775367FC47}" dt="2021-03-03T09:48:44.728" v="2500" actId="1076"/>
          <ac:spMkLst>
            <pc:docMk/>
            <pc:sldMk cId="3223842112" sldId="592"/>
            <ac:spMk id="21518" creationId="{AE7E2C5A-1919-458F-B8E2-AB8866B2C34A}"/>
          </ac:spMkLst>
        </pc:spChg>
        <pc:spChg chg="mod">
          <ac:chgData name="欣捷" userId="b965477fa0aef5e6" providerId="LiveId" clId="{356D9961-BC09-49D6-86FD-C4775367FC47}" dt="2021-03-03T09:48:44.728" v="2500" actId="1076"/>
          <ac:spMkLst>
            <pc:docMk/>
            <pc:sldMk cId="3223842112" sldId="592"/>
            <ac:spMk id="21520" creationId="{5761CBFB-7CFB-45B4-B644-1755D7D24102}"/>
          </ac:spMkLst>
        </pc:spChg>
        <pc:spChg chg="mod">
          <ac:chgData name="欣捷" userId="b965477fa0aef5e6" providerId="LiveId" clId="{356D9961-BC09-49D6-86FD-C4775367FC47}" dt="2021-03-03T09:48:44.728" v="2500" actId="1076"/>
          <ac:spMkLst>
            <pc:docMk/>
            <pc:sldMk cId="3223842112" sldId="592"/>
            <ac:spMk id="21521" creationId="{C4810CC9-DE42-44D0-8A7F-E32D17A9984B}"/>
          </ac:spMkLst>
        </pc:spChg>
        <pc:spChg chg="mod">
          <ac:chgData name="欣捷" userId="b965477fa0aef5e6" providerId="LiveId" clId="{356D9961-BC09-49D6-86FD-C4775367FC47}" dt="2021-03-03T09:48:44.728" v="2500" actId="1076"/>
          <ac:spMkLst>
            <pc:docMk/>
            <pc:sldMk cId="3223842112" sldId="592"/>
            <ac:spMk id="21522" creationId="{BE170E63-197F-4705-8B6F-028A631391EF}"/>
          </ac:spMkLst>
        </pc:spChg>
        <pc:spChg chg="mod">
          <ac:chgData name="欣捷" userId="b965477fa0aef5e6" providerId="LiveId" clId="{356D9961-BC09-49D6-86FD-C4775367FC47}" dt="2021-03-03T09:48:44.728" v="2500" actId="1076"/>
          <ac:spMkLst>
            <pc:docMk/>
            <pc:sldMk cId="3223842112" sldId="592"/>
            <ac:spMk id="21523" creationId="{DBF7E84D-6D4E-4D85-8939-026ADBFA77F2}"/>
          </ac:spMkLst>
        </pc:spChg>
        <pc:spChg chg="mod">
          <ac:chgData name="欣捷" userId="b965477fa0aef5e6" providerId="LiveId" clId="{356D9961-BC09-49D6-86FD-C4775367FC47}" dt="2021-03-03T09:48:44.728" v="2500" actId="1076"/>
          <ac:spMkLst>
            <pc:docMk/>
            <pc:sldMk cId="3223842112" sldId="592"/>
            <ac:spMk id="21524" creationId="{4E208606-F88E-477A-912D-E6282B6E0560}"/>
          </ac:spMkLst>
        </pc:spChg>
        <pc:spChg chg="mod">
          <ac:chgData name="欣捷" userId="b965477fa0aef5e6" providerId="LiveId" clId="{356D9961-BC09-49D6-86FD-C4775367FC47}" dt="2021-03-03T09:48:44.728" v="2500" actId="1076"/>
          <ac:spMkLst>
            <pc:docMk/>
            <pc:sldMk cId="3223842112" sldId="592"/>
            <ac:spMk id="21525" creationId="{0DD5A29C-F9D7-43B2-B5C7-D5B8864D98A0}"/>
          </ac:spMkLst>
        </pc:spChg>
        <pc:spChg chg="mod">
          <ac:chgData name="欣捷" userId="b965477fa0aef5e6" providerId="LiveId" clId="{356D9961-BC09-49D6-86FD-C4775367FC47}" dt="2021-03-03T09:48:44.728" v="2500" actId="1076"/>
          <ac:spMkLst>
            <pc:docMk/>
            <pc:sldMk cId="3223842112" sldId="592"/>
            <ac:spMk id="21526" creationId="{9DCA543E-0560-4D87-8877-F58470390FBD}"/>
          </ac:spMkLst>
        </pc:spChg>
        <pc:spChg chg="mod">
          <ac:chgData name="欣捷" userId="b965477fa0aef5e6" providerId="LiveId" clId="{356D9961-BC09-49D6-86FD-C4775367FC47}" dt="2021-03-03T09:48:44.728" v="2500" actId="1076"/>
          <ac:spMkLst>
            <pc:docMk/>
            <pc:sldMk cId="3223842112" sldId="592"/>
            <ac:spMk id="21527" creationId="{76FA3909-07DA-47B9-91DD-B93D6E355762}"/>
          </ac:spMkLst>
        </pc:spChg>
        <pc:spChg chg="mod">
          <ac:chgData name="欣捷" userId="b965477fa0aef5e6" providerId="LiveId" clId="{356D9961-BC09-49D6-86FD-C4775367FC47}" dt="2021-03-03T09:48:44.728" v="2500" actId="1076"/>
          <ac:spMkLst>
            <pc:docMk/>
            <pc:sldMk cId="3223842112" sldId="592"/>
            <ac:spMk id="21528" creationId="{05D1FBF2-E3E0-4909-9398-6DD4F8C8AE3D}"/>
          </ac:spMkLst>
        </pc:spChg>
        <pc:spChg chg="mod">
          <ac:chgData name="欣捷" userId="b965477fa0aef5e6" providerId="LiveId" clId="{356D9961-BC09-49D6-86FD-C4775367FC47}" dt="2021-03-03T09:48:44.728" v="2500" actId="1076"/>
          <ac:spMkLst>
            <pc:docMk/>
            <pc:sldMk cId="3223842112" sldId="592"/>
            <ac:spMk id="21529" creationId="{5317D0B6-01AF-4222-8C2A-376CCF4343A8}"/>
          </ac:spMkLst>
        </pc:spChg>
        <pc:spChg chg="mod">
          <ac:chgData name="欣捷" userId="b965477fa0aef5e6" providerId="LiveId" clId="{356D9961-BC09-49D6-86FD-C4775367FC47}" dt="2021-03-03T09:48:44.728" v="2500" actId="1076"/>
          <ac:spMkLst>
            <pc:docMk/>
            <pc:sldMk cId="3223842112" sldId="592"/>
            <ac:spMk id="21530" creationId="{12A3F97C-B30E-4369-B1AF-B8A7848E6495}"/>
          </ac:spMkLst>
        </pc:spChg>
        <pc:spChg chg="mod">
          <ac:chgData name="欣捷" userId="b965477fa0aef5e6" providerId="LiveId" clId="{356D9961-BC09-49D6-86FD-C4775367FC47}" dt="2021-03-03T09:48:44.728" v="2500" actId="1076"/>
          <ac:spMkLst>
            <pc:docMk/>
            <pc:sldMk cId="3223842112" sldId="592"/>
            <ac:spMk id="21531" creationId="{22B8F6CC-A909-4DC4-A40C-CA7FFA9678D8}"/>
          </ac:spMkLst>
        </pc:spChg>
        <pc:spChg chg="mod">
          <ac:chgData name="欣捷" userId="b965477fa0aef5e6" providerId="LiveId" clId="{356D9961-BC09-49D6-86FD-C4775367FC47}" dt="2021-03-03T09:48:44.728" v="2500" actId="1076"/>
          <ac:spMkLst>
            <pc:docMk/>
            <pc:sldMk cId="3223842112" sldId="592"/>
            <ac:spMk id="21532" creationId="{B632F196-1C2D-44DC-9E7E-2D1CEF3915BE}"/>
          </ac:spMkLst>
        </pc:spChg>
        <pc:spChg chg="mod">
          <ac:chgData name="欣捷" userId="b965477fa0aef5e6" providerId="LiveId" clId="{356D9961-BC09-49D6-86FD-C4775367FC47}" dt="2021-03-03T09:48:44.728" v="2500" actId="1076"/>
          <ac:spMkLst>
            <pc:docMk/>
            <pc:sldMk cId="3223842112" sldId="592"/>
            <ac:spMk id="21533" creationId="{87D94103-8791-4C23-A383-CA156205ABBB}"/>
          </ac:spMkLst>
        </pc:spChg>
        <pc:spChg chg="mod">
          <ac:chgData name="欣捷" userId="b965477fa0aef5e6" providerId="LiveId" clId="{356D9961-BC09-49D6-86FD-C4775367FC47}" dt="2021-03-03T09:48:44.728" v="2500" actId="1076"/>
          <ac:spMkLst>
            <pc:docMk/>
            <pc:sldMk cId="3223842112" sldId="592"/>
            <ac:spMk id="21534" creationId="{B4CECF63-D865-4D40-935A-A3A25AE570DD}"/>
          </ac:spMkLst>
        </pc:spChg>
        <pc:spChg chg="mod">
          <ac:chgData name="欣捷" userId="b965477fa0aef5e6" providerId="LiveId" clId="{356D9961-BC09-49D6-86FD-C4775367FC47}" dt="2021-03-03T09:48:44.728" v="2500" actId="1076"/>
          <ac:spMkLst>
            <pc:docMk/>
            <pc:sldMk cId="3223842112" sldId="592"/>
            <ac:spMk id="21535" creationId="{FC4CBF67-CB03-40FE-9F77-8488C777FFF3}"/>
          </ac:spMkLst>
        </pc:spChg>
        <pc:spChg chg="mod">
          <ac:chgData name="欣捷" userId="b965477fa0aef5e6" providerId="LiveId" clId="{356D9961-BC09-49D6-86FD-C4775367FC47}" dt="2021-03-03T09:48:44.728" v="2500" actId="1076"/>
          <ac:spMkLst>
            <pc:docMk/>
            <pc:sldMk cId="3223842112" sldId="592"/>
            <ac:spMk id="21536" creationId="{7FCDA111-52F2-42B2-A265-90DE19129B18}"/>
          </ac:spMkLst>
        </pc:spChg>
        <pc:grpChg chg="mod">
          <ac:chgData name="欣捷" userId="b965477fa0aef5e6" providerId="LiveId" clId="{356D9961-BC09-49D6-86FD-C4775367FC47}" dt="2021-03-03T09:48:44.728" v="2500" actId="1076"/>
          <ac:grpSpMkLst>
            <pc:docMk/>
            <pc:sldMk cId="3223842112" sldId="592"/>
            <ac:grpSpMk id="21508" creationId="{DF04201C-E5FD-4DC6-A942-42C2AEFC40B9}"/>
          </ac:grpSpMkLst>
        </pc:grpChg>
        <pc:grpChg chg="mod">
          <ac:chgData name="欣捷" userId="b965477fa0aef5e6" providerId="LiveId" clId="{356D9961-BC09-49D6-86FD-C4775367FC47}" dt="2021-03-03T09:49:12.095" v="2554" actId="1036"/>
          <ac:grpSpMkLst>
            <pc:docMk/>
            <pc:sldMk cId="3223842112" sldId="592"/>
            <ac:grpSpMk id="21509" creationId="{6012FEC7-075C-420C-97C2-99CD48A9A669}"/>
          </ac:grpSpMkLst>
        </pc:grpChg>
        <pc:grpChg chg="mod">
          <ac:chgData name="欣捷" userId="b965477fa0aef5e6" providerId="LiveId" clId="{356D9961-BC09-49D6-86FD-C4775367FC47}" dt="2021-03-03T09:48:44.728" v="2500" actId="1076"/>
          <ac:grpSpMkLst>
            <pc:docMk/>
            <pc:sldMk cId="3223842112" sldId="592"/>
            <ac:grpSpMk id="21519" creationId="{C5ED2FAE-A8D6-485E-B2E8-00065F2114B2}"/>
          </ac:grpSpMkLst>
        </pc:grpChg>
      </pc:sldChg>
      <pc:sldChg chg="modSp add mod">
        <pc:chgData name="欣捷" userId="b965477fa0aef5e6" providerId="LiveId" clId="{356D9961-BC09-49D6-86FD-C4775367FC47}" dt="2021-03-03T02:33:20.032" v="186" actId="27636"/>
        <pc:sldMkLst>
          <pc:docMk/>
          <pc:sldMk cId="3373545711" sldId="593"/>
        </pc:sldMkLst>
        <pc:spChg chg="mod">
          <ac:chgData name="欣捷" userId="b965477fa0aef5e6" providerId="LiveId" clId="{356D9961-BC09-49D6-86FD-C4775367FC47}" dt="2021-03-03T02:33:20.032" v="186" actId="27636"/>
          <ac:spMkLst>
            <pc:docMk/>
            <pc:sldMk cId="3373545711" sldId="593"/>
            <ac:spMk id="61442" creationId="{F3A0C5E3-BF61-4231-B3A4-42EDA6315FC9}"/>
          </ac:spMkLst>
        </pc:spChg>
      </pc:sldChg>
      <pc:sldChg chg="modSp add mod modClrScheme chgLayout">
        <pc:chgData name="欣捷" userId="b965477fa0aef5e6" providerId="LiveId" clId="{356D9961-BC09-49D6-86FD-C4775367FC47}" dt="2021-03-03T09:45:21.522" v="2462" actId="207"/>
        <pc:sldMkLst>
          <pc:docMk/>
          <pc:sldMk cId="2648371721" sldId="596"/>
        </pc:sldMkLst>
        <pc:spChg chg="mod ord">
          <ac:chgData name="欣捷" userId="b965477fa0aef5e6" providerId="LiveId" clId="{356D9961-BC09-49D6-86FD-C4775367FC47}" dt="2021-03-03T09:45:04.386" v="2458" actId="27636"/>
          <ac:spMkLst>
            <pc:docMk/>
            <pc:sldMk cId="2648371721" sldId="596"/>
            <ac:spMk id="13314" creationId="{A9FC874A-C63D-4C28-872C-748C4775089F}"/>
          </ac:spMkLst>
        </pc:spChg>
        <pc:spChg chg="mod ord">
          <ac:chgData name="欣捷" userId="b965477fa0aef5e6" providerId="LiveId" clId="{356D9961-BC09-49D6-86FD-C4775367FC47}" dt="2021-03-03T09:45:21.522" v="2462" actId="207"/>
          <ac:spMkLst>
            <pc:docMk/>
            <pc:sldMk cId="2648371721" sldId="596"/>
            <ac:spMk id="13315" creationId="{0ADE85BE-6AF5-40AB-BE1E-FDFAF37F1DF4}"/>
          </ac:spMkLst>
        </pc:spChg>
      </pc:sldChg>
      <pc:sldChg chg="modSp add mod modClrScheme chgLayout">
        <pc:chgData name="欣捷" userId="b965477fa0aef5e6" providerId="LiveId" clId="{356D9961-BC09-49D6-86FD-C4775367FC47}" dt="2021-03-03T09:45:51.864" v="2469" actId="207"/>
        <pc:sldMkLst>
          <pc:docMk/>
          <pc:sldMk cId="0" sldId="597"/>
        </pc:sldMkLst>
        <pc:spChg chg="mod ord">
          <ac:chgData name="欣捷" userId="b965477fa0aef5e6" providerId="LiveId" clId="{356D9961-BC09-49D6-86FD-C4775367FC47}" dt="2021-03-03T09:45:48.395" v="2468" actId="27636"/>
          <ac:spMkLst>
            <pc:docMk/>
            <pc:sldMk cId="0" sldId="597"/>
            <ac:spMk id="16386" creationId="{E9B751CE-675A-47C2-A8F8-5A40CC864583}"/>
          </ac:spMkLst>
        </pc:spChg>
        <pc:spChg chg="mod ord">
          <ac:chgData name="欣捷" userId="b965477fa0aef5e6" providerId="LiveId" clId="{356D9961-BC09-49D6-86FD-C4775367FC47}" dt="2021-03-03T09:45:51.864" v="2469" actId="207"/>
          <ac:spMkLst>
            <pc:docMk/>
            <pc:sldMk cId="0" sldId="597"/>
            <ac:spMk id="16387" creationId="{1670681D-B028-4948-993C-DC6F1CBB1B39}"/>
          </ac:spMkLst>
        </pc:spChg>
      </pc:sldChg>
      <pc:sldChg chg="modSp add mod ord modClrScheme chgLayout">
        <pc:chgData name="欣捷" userId="b965477fa0aef5e6" providerId="LiveId" clId="{356D9961-BC09-49D6-86FD-C4775367FC47}" dt="2021-03-03T09:53:37.690" v="2589"/>
        <pc:sldMkLst>
          <pc:docMk/>
          <pc:sldMk cId="3595551225" sldId="599"/>
        </pc:sldMkLst>
        <pc:spChg chg="mod ord">
          <ac:chgData name="欣捷" userId="b965477fa0aef5e6" providerId="LiveId" clId="{356D9961-BC09-49D6-86FD-C4775367FC47}" dt="2021-03-03T09:46:06.739" v="2482" actId="27636"/>
          <ac:spMkLst>
            <pc:docMk/>
            <pc:sldMk cId="3595551225" sldId="599"/>
            <ac:spMk id="30722" creationId="{69F1DA85-864A-482C-99F3-F072E3C0ACD1}"/>
          </ac:spMkLst>
        </pc:spChg>
        <pc:spChg chg="mod ord">
          <ac:chgData name="欣捷" userId="b965477fa0aef5e6" providerId="LiveId" clId="{356D9961-BC09-49D6-86FD-C4775367FC47}" dt="2021-03-03T09:46:06.646" v="2470" actId="700"/>
          <ac:spMkLst>
            <pc:docMk/>
            <pc:sldMk cId="3595551225" sldId="599"/>
            <ac:spMk id="30723" creationId="{50864BD0-83AE-4321-98BC-695E01E9B490}"/>
          </ac:spMkLst>
        </pc:spChg>
      </pc:sldChg>
      <pc:sldChg chg="modSp add mod modClrScheme chgLayout">
        <pc:chgData name="欣捷" userId="b965477fa0aef5e6" providerId="LiveId" clId="{356D9961-BC09-49D6-86FD-C4775367FC47}" dt="2021-03-03T09:45:44.558" v="2466" actId="207"/>
        <pc:sldMkLst>
          <pc:docMk/>
          <pc:sldMk cId="0" sldId="600"/>
        </pc:sldMkLst>
        <pc:spChg chg="mod ord">
          <ac:chgData name="欣捷" userId="b965477fa0aef5e6" providerId="LiveId" clId="{356D9961-BC09-49D6-86FD-C4775367FC47}" dt="2021-03-03T09:45:26.051" v="2464" actId="27636"/>
          <ac:spMkLst>
            <pc:docMk/>
            <pc:sldMk cId="0" sldId="600"/>
            <ac:spMk id="14338" creationId="{4C70C662-8EDB-4941-A1BF-CA952FBE6E63}"/>
          </ac:spMkLst>
        </pc:spChg>
        <pc:spChg chg="mod ord">
          <ac:chgData name="欣捷" userId="b965477fa0aef5e6" providerId="LiveId" clId="{356D9961-BC09-49D6-86FD-C4775367FC47}" dt="2021-03-03T09:45:44.558" v="2466" actId="207"/>
          <ac:spMkLst>
            <pc:docMk/>
            <pc:sldMk cId="0" sldId="600"/>
            <ac:spMk id="14339" creationId="{CF0FFF3B-42A1-478C-A17D-56C58D241753}"/>
          </ac:spMkLst>
        </pc:spChg>
      </pc:sldChg>
      <pc:sldChg chg="modSp add del mod modClrScheme chgLayout">
        <pc:chgData name="欣捷" userId="b965477fa0aef5e6" providerId="LiveId" clId="{356D9961-BC09-49D6-86FD-C4775367FC47}" dt="2021-03-03T09:51:58.751" v="2578" actId="2696"/>
        <pc:sldMkLst>
          <pc:docMk/>
          <pc:sldMk cId="767671858" sldId="601"/>
        </pc:sldMkLst>
        <pc:spChg chg="mod ord">
          <ac:chgData name="欣捷" userId="b965477fa0aef5e6" providerId="LiveId" clId="{356D9961-BC09-49D6-86FD-C4775367FC47}" dt="2021-03-03T09:46:06.713" v="2477" actId="27636"/>
          <ac:spMkLst>
            <pc:docMk/>
            <pc:sldMk cId="767671858" sldId="601"/>
            <ac:spMk id="25602" creationId="{B6254481-736E-4E5E-92CE-E56D69CDDD98}"/>
          </ac:spMkLst>
        </pc:spChg>
        <pc:spChg chg="mod ord">
          <ac:chgData name="欣捷" userId="b965477fa0aef5e6" providerId="LiveId" clId="{356D9961-BC09-49D6-86FD-C4775367FC47}" dt="2021-03-03T09:46:06.646" v="2470" actId="700"/>
          <ac:spMkLst>
            <pc:docMk/>
            <pc:sldMk cId="767671858" sldId="601"/>
            <ac:spMk id="25603" creationId="{58EA3BC5-40EA-4C25-BCEF-5ACB3AE27062}"/>
          </ac:spMkLst>
        </pc:spChg>
      </pc:sldChg>
      <pc:sldChg chg="addSp delSp modSp add mod modClrScheme chgLayout">
        <pc:chgData name="欣捷" userId="b965477fa0aef5e6" providerId="LiveId" clId="{356D9961-BC09-49D6-86FD-C4775367FC47}" dt="2021-03-03T09:50:42.399" v="2575" actId="5793"/>
        <pc:sldMkLst>
          <pc:docMk/>
          <pc:sldMk cId="2288268727" sldId="603"/>
        </pc:sldMkLst>
        <pc:spChg chg="add mod">
          <ac:chgData name="欣捷" userId="b965477fa0aef5e6" providerId="LiveId" clId="{356D9961-BC09-49D6-86FD-C4775367FC47}" dt="2021-03-03T09:50:42.399" v="2575" actId="5793"/>
          <ac:spMkLst>
            <pc:docMk/>
            <pc:sldMk cId="2288268727" sldId="603"/>
            <ac:spMk id="3" creationId="{8D6607DE-EA8B-469A-98C1-FF1899803A25}"/>
          </ac:spMkLst>
        </pc:spChg>
        <pc:spChg chg="mod ord">
          <ac:chgData name="欣捷" userId="b965477fa0aef5e6" providerId="LiveId" clId="{356D9961-BC09-49D6-86FD-C4775367FC47}" dt="2021-03-03T09:50:08.464" v="2568" actId="700"/>
          <ac:spMkLst>
            <pc:docMk/>
            <pc:sldMk cId="2288268727" sldId="603"/>
            <ac:spMk id="23554" creationId="{EA3A7526-D02F-43A4-9EDE-E4F82D63F121}"/>
          </ac:spMkLst>
        </pc:spChg>
        <pc:spChg chg="del mod ord">
          <ac:chgData name="欣捷" userId="b965477fa0aef5e6" providerId="LiveId" clId="{356D9961-BC09-49D6-86FD-C4775367FC47}" dt="2021-03-03T09:50:25.043" v="2571" actId="478"/>
          <ac:spMkLst>
            <pc:docMk/>
            <pc:sldMk cId="2288268727" sldId="603"/>
            <ac:spMk id="25603" creationId="{83093833-506F-4318-B767-655541621F23}"/>
          </ac:spMkLst>
        </pc:spChg>
        <pc:graphicFrameChg chg="del mod ord modGraphic">
          <ac:chgData name="欣捷" userId="b965477fa0aef5e6" providerId="LiveId" clId="{356D9961-BC09-49D6-86FD-C4775367FC47}" dt="2021-03-03T09:50:32.234" v="2572" actId="478"/>
          <ac:graphicFrameMkLst>
            <pc:docMk/>
            <pc:sldMk cId="2288268727" sldId="603"/>
            <ac:graphicFrameMk id="253956" creationId="{5ABD5FC2-C93C-4A18-89C3-2330624E7AA9}"/>
          </ac:graphicFrameMkLst>
        </pc:graphicFrameChg>
      </pc:sldChg>
      <pc:sldChg chg="modSp add mod modClrScheme chgLayout">
        <pc:chgData name="欣捷" userId="b965477fa0aef5e6" providerId="LiveId" clId="{356D9961-BC09-49D6-86FD-C4775367FC47}" dt="2021-03-03T09:49:37.368" v="2564" actId="207"/>
        <pc:sldMkLst>
          <pc:docMk/>
          <pc:sldMk cId="1770605767" sldId="605"/>
        </pc:sldMkLst>
        <pc:spChg chg="mod ord">
          <ac:chgData name="欣捷" userId="b965477fa0aef5e6" providerId="LiveId" clId="{356D9961-BC09-49D6-86FD-C4775367FC47}" dt="2021-03-03T09:49:30.900" v="2562" actId="20577"/>
          <ac:spMkLst>
            <pc:docMk/>
            <pc:sldMk cId="1770605767" sldId="605"/>
            <ac:spMk id="22530" creationId="{84D99480-B626-4863-9FA3-25249848846C}"/>
          </ac:spMkLst>
        </pc:spChg>
        <pc:spChg chg="mod ord">
          <ac:chgData name="欣捷" userId="b965477fa0aef5e6" providerId="LiveId" clId="{356D9961-BC09-49D6-86FD-C4775367FC47}" dt="2021-03-03T09:49:37.368" v="2564" actId="207"/>
          <ac:spMkLst>
            <pc:docMk/>
            <pc:sldMk cId="1770605767" sldId="605"/>
            <ac:spMk id="22531" creationId="{1735A55B-F303-43CB-99EF-8731F13EF362}"/>
          </ac:spMkLst>
        </pc:spChg>
      </pc:sldChg>
      <pc:sldChg chg="delSp modSp add mod modClrScheme chgLayout">
        <pc:chgData name="欣捷" userId="b965477fa0aef5e6" providerId="LiveId" clId="{356D9961-BC09-49D6-86FD-C4775367FC47}" dt="2021-03-03T09:28:14.088" v="2371" actId="700"/>
        <pc:sldMkLst>
          <pc:docMk/>
          <pc:sldMk cId="2811404745" sldId="606"/>
        </pc:sldMkLst>
        <pc:spChg chg="mod ord">
          <ac:chgData name="欣捷" userId="b965477fa0aef5e6" providerId="LiveId" clId="{356D9961-BC09-49D6-86FD-C4775367FC47}" dt="2021-03-03T09:28:14.088" v="2371" actId="700"/>
          <ac:spMkLst>
            <pc:docMk/>
            <pc:sldMk cId="2811404745" sldId="606"/>
            <ac:spMk id="31746" creationId="{548E7541-8C74-4229-BFBF-D06A2283835A}"/>
          </ac:spMkLst>
        </pc:spChg>
        <pc:spChg chg="del">
          <ac:chgData name="欣捷" userId="b965477fa0aef5e6" providerId="LiveId" clId="{356D9961-BC09-49D6-86FD-C4775367FC47}" dt="2021-03-03T09:28:14.088" v="2371" actId="700"/>
          <ac:spMkLst>
            <pc:docMk/>
            <pc:sldMk cId="2811404745" sldId="606"/>
            <ac:spMk id="31747" creationId="{B3E703D2-61C1-4249-A12A-FC380C2FDAE9}"/>
          </ac:spMkLst>
        </pc:spChg>
      </pc:sldChg>
      <pc:sldChg chg="modSp add mod">
        <pc:chgData name="欣捷" userId="b965477fa0aef5e6" providerId="LiveId" clId="{356D9961-BC09-49D6-86FD-C4775367FC47}" dt="2021-03-03T09:28:19.516" v="2372" actId="207"/>
        <pc:sldMkLst>
          <pc:docMk/>
          <pc:sldMk cId="4037531196" sldId="607"/>
        </pc:sldMkLst>
        <pc:spChg chg="mod">
          <ac:chgData name="欣捷" userId="b965477fa0aef5e6" providerId="LiveId" clId="{356D9961-BC09-49D6-86FD-C4775367FC47}" dt="2021-03-03T02:32:48.747" v="93" actId="27636"/>
          <ac:spMkLst>
            <pc:docMk/>
            <pc:sldMk cId="4037531196" sldId="607"/>
            <ac:spMk id="32770" creationId="{5D8AF6D5-B54C-4670-B063-BDB16146A8C4}"/>
          </ac:spMkLst>
        </pc:spChg>
        <pc:spChg chg="mod">
          <ac:chgData name="欣捷" userId="b965477fa0aef5e6" providerId="LiveId" clId="{356D9961-BC09-49D6-86FD-C4775367FC47}" dt="2021-03-03T09:28:19.516" v="2372" actId="207"/>
          <ac:spMkLst>
            <pc:docMk/>
            <pc:sldMk cId="4037531196" sldId="607"/>
            <ac:spMk id="232451" creationId="{11E9D8B0-A3BC-4E18-8B82-53999F85751F}"/>
          </ac:spMkLst>
        </pc:spChg>
      </pc:sldChg>
      <pc:sldChg chg="modSp add mod">
        <pc:chgData name="欣捷" userId="b965477fa0aef5e6" providerId="LiveId" clId="{356D9961-BC09-49D6-86FD-C4775367FC47}" dt="2021-03-03T09:28:25.828" v="2373" actId="20577"/>
        <pc:sldMkLst>
          <pc:docMk/>
          <pc:sldMk cId="3461942536" sldId="608"/>
        </pc:sldMkLst>
        <pc:spChg chg="mod">
          <ac:chgData name="欣捷" userId="b965477fa0aef5e6" providerId="LiveId" clId="{356D9961-BC09-49D6-86FD-C4775367FC47}" dt="2021-03-03T09:28:25.828" v="2373" actId="20577"/>
          <ac:spMkLst>
            <pc:docMk/>
            <pc:sldMk cId="3461942536" sldId="608"/>
            <ac:spMk id="33794" creationId="{32173160-6474-4266-9732-19102029B43C}"/>
          </ac:spMkLst>
        </pc:spChg>
      </pc:sldChg>
      <pc:sldChg chg="modSp add mod">
        <pc:chgData name="欣捷" userId="b965477fa0aef5e6" providerId="LiveId" clId="{356D9961-BC09-49D6-86FD-C4775367FC47}" dt="2021-03-03T09:28:28.644" v="2374" actId="20577"/>
        <pc:sldMkLst>
          <pc:docMk/>
          <pc:sldMk cId="3824114824" sldId="609"/>
        </pc:sldMkLst>
        <pc:spChg chg="mod">
          <ac:chgData name="欣捷" userId="b965477fa0aef5e6" providerId="LiveId" clId="{356D9961-BC09-49D6-86FD-C4775367FC47}" dt="2021-03-03T09:28:28.644" v="2374" actId="20577"/>
          <ac:spMkLst>
            <pc:docMk/>
            <pc:sldMk cId="3824114824" sldId="609"/>
            <ac:spMk id="34818" creationId="{A7487A2D-6CC3-4945-98AF-9FF7FD1D5F0E}"/>
          </ac:spMkLst>
        </pc:spChg>
      </pc:sldChg>
      <pc:sldChg chg="modSp add mod">
        <pc:chgData name="欣捷" userId="b965477fa0aef5e6" providerId="LiveId" clId="{356D9961-BC09-49D6-86FD-C4775367FC47}" dt="2021-03-03T09:28:33.432" v="2375" actId="20577"/>
        <pc:sldMkLst>
          <pc:docMk/>
          <pc:sldMk cId="4013665732" sldId="610"/>
        </pc:sldMkLst>
        <pc:spChg chg="mod">
          <ac:chgData name="欣捷" userId="b965477fa0aef5e6" providerId="LiveId" clId="{356D9961-BC09-49D6-86FD-C4775367FC47}" dt="2021-03-03T09:28:33.432" v="2375" actId="20577"/>
          <ac:spMkLst>
            <pc:docMk/>
            <pc:sldMk cId="4013665732" sldId="610"/>
            <ac:spMk id="35842" creationId="{7570E0DD-6B16-4C24-8F29-91BEAC485607}"/>
          </ac:spMkLst>
        </pc:spChg>
      </pc:sldChg>
      <pc:sldChg chg="modSp add mod">
        <pc:chgData name="欣捷" userId="b965477fa0aef5e6" providerId="LiveId" clId="{356D9961-BC09-49D6-86FD-C4775367FC47}" dt="2021-03-03T09:28:35.779" v="2376" actId="20577"/>
        <pc:sldMkLst>
          <pc:docMk/>
          <pc:sldMk cId="737213922" sldId="611"/>
        </pc:sldMkLst>
        <pc:spChg chg="mod">
          <ac:chgData name="欣捷" userId="b965477fa0aef5e6" providerId="LiveId" clId="{356D9961-BC09-49D6-86FD-C4775367FC47}" dt="2021-03-03T09:28:35.779" v="2376" actId="20577"/>
          <ac:spMkLst>
            <pc:docMk/>
            <pc:sldMk cId="737213922" sldId="611"/>
            <ac:spMk id="36866" creationId="{38803B50-3F67-43E9-B090-651E700D1C65}"/>
          </ac:spMkLst>
        </pc:spChg>
      </pc:sldChg>
      <pc:sldChg chg="modSp add mod">
        <pc:chgData name="欣捷" userId="b965477fa0aef5e6" providerId="LiveId" clId="{356D9961-BC09-49D6-86FD-C4775367FC47}" dt="2021-03-03T09:53:55.120" v="2590" actId="20577"/>
        <pc:sldMkLst>
          <pc:docMk/>
          <pc:sldMk cId="3941736076" sldId="612"/>
        </pc:sldMkLst>
        <pc:spChg chg="mod">
          <ac:chgData name="欣捷" userId="b965477fa0aef5e6" providerId="LiveId" clId="{356D9961-BC09-49D6-86FD-C4775367FC47}" dt="2021-03-03T09:53:55.120" v="2590" actId="20577"/>
          <ac:spMkLst>
            <pc:docMk/>
            <pc:sldMk cId="3941736076" sldId="612"/>
            <ac:spMk id="37890" creationId="{433C0016-A8A3-4447-B0AC-AB4CD3ED77B7}"/>
          </ac:spMkLst>
        </pc:spChg>
      </pc:sldChg>
      <pc:sldChg chg="modSp add mod">
        <pc:chgData name="欣捷" userId="b965477fa0aef5e6" providerId="LiveId" clId="{356D9961-BC09-49D6-86FD-C4775367FC47}" dt="2021-03-03T09:28:39.236" v="2377" actId="20577"/>
        <pc:sldMkLst>
          <pc:docMk/>
          <pc:sldMk cId="2601132720" sldId="613"/>
        </pc:sldMkLst>
        <pc:spChg chg="mod">
          <ac:chgData name="欣捷" userId="b965477fa0aef5e6" providerId="LiveId" clId="{356D9961-BC09-49D6-86FD-C4775367FC47}" dt="2021-03-03T09:28:39.236" v="2377" actId="20577"/>
          <ac:spMkLst>
            <pc:docMk/>
            <pc:sldMk cId="2601132720" sldId="613"/>
            <ac:spMk id="38914" creationId="{685DCD15-B1A6-4CFC-96B5-57DE9C81A6B6}"/>
          </ac:spMkLst>
        </pc:spChg>
      </pc:sldChg>
      <pc:sldChg chg="delSp modSp add mod modClrScheme chgLayout">
        <pc:chgData name="欣捷" userId="b965477fa0aef5e6" providerId="LiveId" clId="{356D9961-BC09-49D6-86FD-C4775367FC47}" dt="2021-03-03T09:28:58.563" v="2383" actId="1076"/>
        <pc:sldMkLst>
          <pc:docMk/>
          <pc:sldMk cId="218164050" sldId="614"/>
        </pc:sldMkLst>
        <pc:spChg chg="mod ord">
          <ac:chgData name="欣捷" userId="b965477fa0aef5e6" providerId="LiveId" clId="{356D9961-BC09-49D6-86FD-C4775367FC47}" dt="2021-03-03T09:28:44.396" v="2379" actId="700"/>
          <ac:spMkLst>
            <pc:docMk/>
            <pc:sldMk cId="218164050" sldId="614"/>
            <ac:spMk id="39938" creationId="{D5562AFD-4B11-4860-B062-29D5F0D36FC9}"/>
          </ac:spMkLst>
        </pc:spChg>
        <pc:spChg chg="del">
          <ac:chgData name="欣捷" userId="b965477fa0aef5e6" providerId="LiveId" clId="{356D9961-BC09-49D6-86FD-C4775367FC47}" dt="2021-03-03T09:28:44.396" v="2379" actId="700"/>
          <ac:spMkLst>
            <pc:docMk/>
            <pc:sldMk cId="218164050" sldId="614"/>
            <ac:spMk id="39939" creationId="{DB57C9DC-B52E-4B95-87A8-07C10F38F837}"/>
          </ac:spMkLst>
        </pc:spChg>
        <pc:spChg chg="mod">
          <ac:chgData name="欣捷" userId="b965477fa0aef5e6" providerId="LiveId" clId="{356D9961-BC09-49D6-86FD-C4775367FC47}" dt="2021-03-03T09:28:58.563" v="2383" actId="1076"/>
          <ac:spMkLst>
            <pc:docMk/>
            <pc:sldMk cId="218164050" sldId="614"/>
            <ac:spMk id="39942" creationId="{21263573-D6EB-4019-8C94-C580D30E77A2}"/>
          </ac:spMkLst>
        </pc:spChg>
        <pc:spChg chg="mod">
          <ac:chgData name="欣捷" userId="b965477fa0aef5e6" providerId="LiveId" clId="{356D9961-BC09-49D6-86FD-C4775367FC47}" dt="2021-03-03T09:28:58.563" v="2383" actId="1076"/>
          <ac:spMkLst>
            <pc:docMk/>
            <pc:sldMk cId="218164050" sldId="614"/>
            <ac:spMk id="39943" creationId="{0213B6F5-0881-4FEF-B2E5-1E4914DB2A15}"/>
          </ac:spMkLst>
        </pc:spChg>
        <pc:spChg chg="mod">
          <ac:chgData name="欣捷" userId="b965477fa0aef5e6" providerId="LiveId" clId="{356D9961-BC09-49D6-86FD-C4775367FC47}" dt="2021-03-03T09:28:58.563" v="2383" actId="1076"/>
          <ac:spMkLst>
            <pc:docMk/>
            <pc:sldMk cId="218164050" sldId="614"/>
            <ac:spMk id="39944" creationId="{F10DB92F-8D1E-4EA3-8E34-2C218B66078F}"/>
          </ac:spMkLst>
        </pc:spChg>
        <pc:spChg chg="mod">
          <ac:chgData name="欣捷" userId="b965477fa0aef5e6" providerId="LiveId" clId="{356D9961-BC09-49D6-86FD-C4775367FC47}" dt="2021-03-03T09:28:58.563" v="2383" actId="1076"/>
          <ac:spMkLst>
            <pc:docMk/>
            <pc:sldMk cId="218164050" sldId="614"/>
            <ac:spMk id="39945" creationId="{137D4B47-856A-4886-ABE2-D9EFA5459264}"/>
          </ac:spMkLst>
        </pc:spChg>
        <pc:spChg chg="mod">
          <ac:chgData name="欣捷" userId="b965477fa0aef5e6" providerId="LiveId" clId="{356D9961-BC09-49D6-86FD-C4775367FC47}" dt="2021-03-03T09:28:58.563" v="2383" actId="1076"/>
          <ac:spMkLst>
            <pc:docMk/>
            <pc:sldMk cId="218164050" sldId="614"/>
            <ac:spMk id="39946" creationId="{655DA15A-435C-4614-ADFD-AD4AB5808462}"/>
          </ac:spMkLst>
        </pc:spChg>
        <pc:spChg chg="mod">
          <ac:chgData name="欣捷" userId="b965477fa0aef5e6" providerId="LiveId" clId="{356D9961-BC09-49D6-86FD-C4775367FC47}" dt="2021-03-03T09:28:58.563" v="2383" actId="1076"/>
          <ac:spMkLst>
            <pc:docMk/>
            <pc:sldMk cId="218164050" sldId="614"/>
            <ac:spMk id="39947" creationId="{733581A4-7FE2-4D8E-BCC0-66D9273382AE}"/>
          </ac:spMkLst>
        </pc:spChg>
        <pc:spChg chg="mod">
          <ac:chgData name="欣捷" userId="b965477fa0aef5e6" providerId="LiveId" clId="{356D9961-BC09-49D6-86FD-C4775367FC47}" dt="2021-03-03T09:28:58.563" v="2383" actId="1076"/>
          <ac:spMkLst>
            <pc:docMk/>
            <pc:sldMk cId="218164050" sldId="614"/>
            <ac:spMk id="39948" creationId="{88AD3B7C-39A1-421D-9391-061A3F5C411C}"/>
          </ac:spMkLst>
        </pc:spChg>
        <pc:spChg chg="mod">
          <ac:chgData name="欣捷" userId="b965477fa0aef5e6" providerId="LiveId" clId="{356D9961-BC09-49D6-86FD-C4775367FC47}" dt="2021-03-03T09:28:58.563" v="2383" actId="1076"/>
          <ac:spMkLst>
            <pc:docMk/>
            <pc:sldMk cId="218164050" sldId="614"/>
            <ac:spMk id="39949" creationId="{11CB307E-ACE9-4253-ACB7-57AC2284CBF2}"/>
          </ac:spMkLst>
        </pc:spChg>
        <pc:spChg chg="mod">
          <ac:chgData name="欣捷" userId="b965477fa0aef5e6" providerId="LiveId" clId="{356D9961-BC09-49D6-86FD-C4775367FC47}" dt="2021-03-03T09:28:58.563" v="2383" actId="1076"/>
          <ac:spMkLst>
            <pc:docMk/>
            <pc:sldMk cId="218164050" sldId="614"/>
            <ac:spMk id="39950" creationId="{C1A5B623-B9A1-4882-8502-70BDB027D057}"/>
          </ac:spMkLst>
        </pc:spChg>
        <pc:spChg chg="mod">
          <ac:chgData name="欣捷" userId="b965477fa0aef5e6" providerId="LiveId" clId="{356D9961-BC09-49D6-86FD-C4775367FC47}" dt="2021-03-03T09:28:58.563" v="2383" actId="1076"/>
          <ac:spMkLst>
            <pc:docMk/>
            <pc:sldMk cId="218164050" sldId="614"/>
            <ac:spMk id="39951" creationId="{4E1DB22C-B7F5-49D3-995C-400599D3A3C9}"/>
          </ac:spMkLst>
        </pc:spChg>
        <pc:spChg chg="mod">
          <ac:chgData name="欣捷" userId="b965477fa0aef5e6" providerId="LiveId" clId="{356D9961-BC09-49D6-86FD-C4775367FC47}" dt="2021-03-03T09:28:58.563" v="2383" actId="1076"/>
          <ac:spMkLst>
            <pc:docMk/>
            <pc:sldMk cId="218164050" sldId="614"/>
            <ac:spMk id="39952" creationId="{848F76DD-DCA6-4556-959A-F3815E293DDF}"/>
          </ac:spMkLst>
        </pc:spChg>
        <pc:spChg chg="mod">
          <ac:chgData name="欣捷" userId="b965477fa0aef5e6" providerId="LiveId" clId="{356D9961-BC09-49D6-86FD-C4775367FC47}" dt="2021-03-03T09:28:58.563" v="2383" actId="1076"/>
          <ac:spMkLst>
            <pc:docMk/>
            <pc:sldMk cId="218164050" sldId="614"/>
            <ac:spMk id="39953" creationId="{741392B0-9B8F-4FB2-9954-3CA8811490DB}"/>
          </ac:spMkLst>
        </pc:spChg>
        <pc:spChg chg="mod">
          <ac:chgData name="欣捷" userId="b965477fa0aef5e6" providerId="LiveId" clId="{356D9961-BC09-49D6-86FD-C4775367FC47}" dt="2021-03-03T09:28:58.563" v="2383" actId="1076"/>
          <ac:spMkLst>
            <pc:docMk/>
            <pc:sldMk cId="218164050" sldId="614"/>
            <ac:spMk id="39954" creationId="{230B1325-1CB2-434B-93D1-E977BAA6EAB3}"/>
          </ac:spMkLst>
        </pc:spChg>
        <pc:spChg chg="mod">
          <ac:chgData name="欣捷" userId="b965477fa0aef5e6" providerId="LiveId" clId="{356D9961-BC09-49D6-86FD-C4775367FC47}" dt="2021-03-03T09:28:58.563" v="2383" actId="1076"/>
          <ac:spMkLst>
            <pc:docMk/>
            <pc:sldMk cId="218164050" sldId="614"/>
            <ac:spMk id="39955" creationId="{ABDFDE87-7997-479C-A6A7-0E1AA7412358}"/>
          </ac:spMkLst>
        </pc:spChg>
        <pc:spChg chg="mod">
          <ac:chgData name="欣捷" userId="b965477fa0aef5e6" providerId="LiveId" clId="{356D9961-BC09-49D6-86FD-C4775367FC47}" dt="2021-03-03T09:28:58.563" v="2383" actId="1076"/>
          <ac:spMkLst>
            <pc:docMk/>
            <pc:sldMk cId="218164050" sldId="614"/>
            <ac:spMk id="39956" creationId="{921C68A8-BD60-426B-95EC-3157EBE27F1B}"/>
          </ac:spMkLst>
        </pc:spChg>
        <pc:spChg chg="mod">
          <ac:chgData name="欣捷" userId="b965477fa0aef5e6" providerId="LiveId" clId="{356D9961-BC09-49D6-86FD-C4775367FC47}" dt="2021-03-03T09:28:58.563" v="2383" actId="1076"/>
          <ac:spMkLst>
            <pc:docMk/>
            <pc:sldMk cId="218164050" sldId="614"/>
            <ac:spMk id="39957" creationId="{47FCB9E0-609A-4571-84E5-D69C58DE64A1}"/>
          </ac:spMkLst>
        </pc:spChg>
        <pc:spChg chg="mod">
          <ac:chgData name="欣捷" userId="b965477fa0aef5e6" providerId="LiveId" clId="{356D9961-BC09-49D6-86FD-C4775367FC47}" dt="2021-03-03T09:28:58.563" v="2383" actId="1076"/>
          <ac:spMkLst>
            <pc:docMk/>
            <pc:sldMk cId="218164050" sldId="614"/>
            <ac:spMk id="39958" creationId="{6D87D6F8-6AE4-4B0E-BA47-03233DB802D7}"/>
          </ac:spMkLst>
        </pc:spChg>
        <pc:spChg chg="mod">
          <ac:chgData name="欣捷" userId="b965477fa0aef5e6" providerId="LiveId" clId="{356D9961-BC09-49D6-86FD-C4775367FC47}" dt="2021-03-03T09:28:58.563" v="2383" actId="1076"/>
          <ac:spMkLst>
            <pc:docMk/>
            <pc:sldMk cId="218164050" sldId="614"/>
            <ac:spMk id="39959" creationId="{4E139FC3-346C-4E6C-94C0-ADDE8CBD9BF9}"/>
          </ac:spMkLst>
        </pc:spChg>
        <pc:spChg chg="mod">
          <ac:chgData name="欣捷" userId="b965477fa0aef5e6" providerId="LiveId" clId="{356D9961-BC09-49D6-86FD-C4775367FC47}" dt="2021-03-03T09:28:58.563" v="2383" actId="1076"/>
          <ac:spMkLst>
            <pc:docMk/>
            <pc:sldMk cId="218164050" sldId="614"/>
            <ac:spMk id="39960" creationId="{E7855AA4-2100-4B5F-9527-4E31CEB25742}"/>
          </ac:spMkLst>
        </pc:spChg>
        <pc:spChg chg="mod">
          <ac:chgData name="欣捷" userId="b965477fa0aef5e6" providerId="LiveId" clId="{356D9961-BC09-49D6-86FD-C4775367FC47}" dt="2021-03-03T09:28:58.563" v="2383" actId="1076"/>
          <ac:spMkLst>
            <pc:docMk/>
            <pc:sldMk cId="218164050" sldId="614"/>
            <ac:spMk id="39961" creationId="{DCD04527-6B89-475D-95A3-4FC79D3A4CBA}"/>
          </ac:spMkLst>
        </pc:spChg>
        <pc:spChg chg="mod">
          <ac:chgData name="欣捷" userId="b965477fa0aef5e6" providerId="LiveId" clId="{356D9961-BC09-49D6-86FD-C4775367FC47}" dt="2021-03-03T09:28:58.563" v="2383" actId="1076"/>
          <ac:spMkLst>
            <pc:docMk/>
            <pc:sldMk cId="218164050" sldId="614"/>
            <ac:spMk id="39962" creationId="{46F6A412-0110-499E-8703-C6EDFD2E18CD}"/>
          </ac:spMkLst>
        </pc:spChg>
        <pc:spChg chg="mod">
          <ac:chgData name="欣捷" userId="b965477fa0aef5e6" providerId="LiveId" clId="{356D9961-BC09-49D6-86FD-C4775367FC47}" dt="2021-03-03T09:28:58.563" v="2383" actId="1076"/>
          <ac:spMkLst>
            <pc:docMk/>
            <pc:sldMk cId="218164050" sldId="614"/>
            <ac:spMk id="39963" creationId="{17491E17-B6E6-4044-99CF-CF9B544F3DCE}"/>
          </ac:spMkLst>
        </pc:spChg>
        <pc:spChg chg="mod">
          <ac:chgData name="欣捷" userId="b965477fa0aef5e6" providerId="LiveId" clId="{356D9961-BC09-49D6-86FD-C4775367FC47}" dt="2021-03-03T09:28:58.563" v="2383" actId="1076"/>
          <ac:spMkLst>
            <pc:docMk/>
            <pc:sldMk cId="218164050" sldId="614"/>
            <ac:spMk id="39964" creationId="{EDF6C4C8-AD23-4895-9D65-BCCB732C26BE}"/>
          </ac:spMkLst>
        </pc:spChg>
        <pc:spChg chg="mod">
          <ac:chgData name="欣捷" userId="b965477fa0aef5e6" providerId="LiveId" clId="{356D9961-BC09-49D6-86FD-C4775367FC47}" dt="2021-03-03T09:28:58.563" v="2383" actId="1076"/>
          <ac:spMkLst>
            <pc:docMk/>
            <pc:sldMk cId="218164050" sldId="614"/>
            <ac:spMk id="39965" creationId="{F8A17C8A-0A46-47EA-B0EB-014FE074C1EF}"/>
          </ac:spMkLst>
        </pc:spChg>
        <pc:spChg chg="mod">
          <ac:chgData name="欣捷" userId="b965477fa0aef5e6" providerId="LiveId" clId="{356D9961-BC09-49D6-86FD-C4775367FC47}" dt="2021-03-03T09:28:58.563" v="2383" actId="1076"/>
          <ac:spMkLst>
            <pc:docMk/>
            <pc:sldMk cId="218164050" sldId="614"/>
            <ac:spMk id="39966" creationId="{EE8D11E7-A054-447A-98AA-2716DC80CB95}"/>
          </ac:spMkLst>
        </pc:spChg>
        <pc:spChg chg="mod">
          <ac:chgData name="欣捷" userId="b965477fa0aef5e6" providerId="LiveId" clId="{356D9961-BC09-49D6-86FD-C4775367FC47}" dt="2021-03-03T09:28:58.563" v="2383" actId="1076"/>
          <ac:spMkLst>
            <pc:docMk/>
            <pc:sldMk cId="218164050" sldId="614"/>
            <ac:spMk id="39967" creationId="{57578C04-0FAF-4B90-8B06-CDC5ED25EE11}"/>
          </ac:spMkLst>
        </pc:spChg>
        <pc:spChg chg="mod">
          <ac:chgData name="欣捷" userId="b965477fa0aef5e6" providerId="LiveId" clId="{356D9961-BC09-49D6-86FD-C4775367FC47}" dt="2021-03-03T09:28:58.563" v="2383" actId="1076"/>
          <ac:spMkLst>
            <pc:docMk/>
            <pc:sldMk cId="218164050" sldId="614"/>
            <ac:spMk id="39968" creationId="{54FB4ABA-9542-4640-BE31-BF5E7CA4CA17}"/>
          </ac:spMkLst>
        </pc:spChg>
        <pc:spChg chg="mod">
          <ac:chgData name="欣捷" userId="b965477fa0aef5e6" providerId="LiveId" clId="{356D9961-BC09-49D6-86FD-C4775367FC47}" dt="2021-03-03T09:28:58.563" v="2383" actId="1076"/>
          <ac:spMkLst>
            <pc:docMk/>
            <pc:sldMk cId="218164050" sldId="614"/>
            <ac:spMk id="39969" creationId="{AEDC5653-D7ED-4C35-B9EB-C9238FCFA080}"/>
          </ac:spMkLst>
        </pc:spChg>
        <pc:spChg chg="mod">
          <ac:chgData name="欣捷" userId="b965477fa0aef5e6" providerId="LiveId" clId="{356D9961-BC09-49D6-86FD-C4775367FC47}" dt="2021-03-03T09:28:58.563" v="2383" actId="1076"/>
          <ac:spMkLst>
            <pc:docMk/>
            <pc:sldMk cId="218164050" sldId="614"/>
            <ac:spMk id="39970" creationId="{40A3FEBB-540A-4296-A2CB-912FEF244063}"/>
          </ac:spMkLst>
        </pc:spChg>
        <pc:spChg chg="mod">
          <ac:chgData name="欣捷" userId="b965477fa0aef5e6" providerId="LiveId" clId="{356D9961-BC09-49D6-86FD-C4775367FC47}" dt="2021-03-03T09:28:58.563" v="2383" actId="1076"/>
          <ac:spMkLst>
            <pc:docMk/>
            <pc:sldMk cId="218164050" sldId="614"/>
            <ac:spMk id="39971" creationId="{2FDEDFBD-7D70-463F-917F-0896EF3F5A02}"/>
          </ac:spMkLst>
        </pc:spChg>
        <pc:spChg chg="mod">
          <ac:chgData name="欣捷" userId="b965477fa0aef5e6" providerId="LiveId" clId="{356D9961-BC09-49D6-86FD-C4775367FC47}" dt="2021-03-03T09:28:58.563" v="2383" actId="1076"/>
          <ac:spMkLst>
            <pc:docMk/>
            <pc:sldMk cId="218164050" sldId="614"/>
            <ac:spMk id="39972" creationId="{745D82DE-A502-4C3C-AC49-1519857D6447}"/>
          </ac:spMkLst>
        </pc:spChg>
        <pc:spChg chg="mod">
          <ac:chgData name="欣捷" userId="b965477fa0aef5e6" providerId="LiveId" clId="{356D9961-BC09-49D6-86FD-C4775367FC47}" dt="2021-03-03T09:28:58.563" v="2383" actId="1076"/>
          <ac:spMkLst>
            <pc:docMk/>
            <pc:sldMk cId="218164050" sldId="614"/>
            <ac:spMk id="39973" creationId="{6127186D-E337-46CF-A15C-43AF06F7E304}"/>
          </ac:spMkLst>
        </pc:spChg>
        <pc:spChg chg="mod">
          <ac:chgData name="欣捷" userId="b965477fa0aef5e6" providerId="LiveId" clId="{356D9961-BC09-49D6-86FD-C4775367FC47}" dt="2021-03-03T09:28:58.563" v="2383" actId="1076"/>
          <ac:spMkLst>
            <pc:docMk/>
            <pc:sldMk cId="218164050" sldId="614"/>
            <ac:spMk id="39974" creationId="{4C18F5D4-64F0-4A25-BCEF-C78E72CF0EFB}"/>
          </ac:spMkLst>
        </pc:spChg>
        <pc:spChg chg="mod">
          <ac:chgData name="欣捷" userId="b965477fa0aef5e6" providerId="LiveId" clId="{356D9961-BC09-49D6-86FD-C4775367FC47}" dt="2021-03-03T09:28:58.563" v="2383" actId="1076"/>
          <ac:spMkLst>
            <pc:docMk/>
            <pc:sldMk cId="218164050" sldId="614"/>
            <ac:spMk id="39975" creationId="{33750D17-B886-4500-AE67-6A1C66D1CB0A}"/>
          </ac:spMkLst>
        </pc:spChg>
        <pc:spChg chg="mod">
          <ac:chgData name="欣捷" userId="b965477fa0aef5e6" providerId="LiveId" clId="{356D9961-BC09-49D6-86FD-C4775367FC47}" dt="2021-03-03T09:28:58.179" v="2382" actId="1076"/>
          <ac:spMkLst>
            <pc:docMk/>
            <pc:sldMk cId="218164050" sldId="614"/>
            <ac:spMk id="39976" creationId="{91E4E455-D3A9-478E-B810-90552307D89A}"/>
          </ac:spMkLst>
        </pc:spChg>
        <pc:spChg chg="mod">
          <ac:chgData name="欣捷" userId="b965477fa0aef5e6" providerId="LiveId" clId="{356D9961-BC09-49D6-86FD-C4775367FC47}" dt="2021-03-03T09:28:58.179" v="2382" actId="1076"/>
          <ac:spMkLst>
            <pc:docMk/>
            <pc:sldMk cId="218164050" sldId="614"/>
            <ac:spMk id="39978" creationId="{F5B02EB2-A58C-4E08-9350-3389536FD587}"/>
          </ac:spMkLst>
        </pc:spChg>
        <pc:spChg chg="mod">
          <ac:chgData name="欣捷" userId="b965477fa0aef5e6" providerId="LiveId" clId="{356D9961-BC09-49D6-86FD-C4775367FC47}" dt="2021-03-03T09:28:58.179" v="2382" actId="1076"/>
          <ac:spMkLst>
            <pc:docMk/>
            <pc:sldMk cId="218164050" sldId="614"/>
            <ac:spMk id="39979" creationId="{27551AC8-B926-4193-B195-2B2797E82480}"/>
          </ac:spMkLst>
        </pc:spChg>
        <pc:spChg chg="mod">
          <ac:chgData name="欣捷" userId="b965477fa0aef5e6" providerId="LiveId" clId="{356D9961-BC09-49D6-86FD-C4775367FC47}" dt="2021-03-03T09:28:58.179" v="2382" actId="1076"/>
          <ac:spMkLst>
            <pc:docMk/>
            <pc:sldMk cId="218164050" sldId="614"/>
            <ac:spMk id="39980" creationId="{7414D044-DEB1-48CB-A577-0D3E75E48B17}"/>
          </ac:spMkLst>
        </pc:spChg>
        <pc:spChg chg="mod">
          <ac:chgData name="欣捷" userId="b965477fa0aef5e6" providerId="LiveId" clId="{356D9961-BC09-49D6-86FD-C4775367FC47}" dt="2021-03-03T09:28:58.179" v="2382" actId="1076"/>
          <ac:spMkLst>
            <pc:docMk/>
            <pc:sldMk cId="218164050" sldId="614"/>
            <ac:spMk id="39981" creationId="{C85C0EEB-2D90-4681-B87B-63087A95F245}"/>
          </ac:spMkLst>
        </pc:spChg>
        <pc:spChg chg="mod">
          <ac:chgData name="欣捷" userId="b965477fa0aef5e6" providerId="LiveId" clId="{356D9961-BC09-49D6-86FD-C4775367FC47}" dt="2021-03-03T09:28:58.179" v="2382" actId="1076"/>
          <ac:spMkLst>
            <pc:docMk/>
            <pc:sldMk cId="218164050" sldId="614"/>
            <ac:spMk id="39982" creationId="{F14C0256-7C4E-49A7-8D42-A121B0FE579F}"/>
          </ac:spMkLst>
        </pc:spChg>
        <pc:spChg chg="mod">
          <ac:chgData name="欣捷" userId="b965477fa0aef5e6" providerId="LiveId" clId="{356D9961-BC09-49D6-86FD-C4775367FC47}" dt="2021-03-03T09:28:58.179" v="2382" actId="1076"/>
          <ac:spMkLst>
            <pc:docMk/>
            <pc:sldMk cId="218164050" sldId="614"/>
            <ac:spMk id="39983" creationId="{D23D38F2-9649-4F7E-AFFD-534D4503F3AE}"/>
          </ac:spMkLst>
        </pc:spChg>
        <pc:spChg chg="mod">
          <ac:chgData name="欣捷" userId="b965477fa0aef5e6" providerId="LiveId" clId="{356D9961-BC09-49D6-86FD-C4775367FC47}" dt="2021-03-03T09:28:58.179" v="2382" actId="1076"/>
          <ac:spMkLst>
            <pc:docMk/>
            <pc:sldMk cId="218164050" sldId="614"/>
            <ac:spMk id="39984" creationId="{0315971E-8BBE-415B-B506-F65283D74E40}"/>
          </ac:spMkLst>
        </pc:spChg>
        <pc:spChg chg="mod">
          <ac:chgData name="欣捷" userId="b965477fa0aef5e6" providerId="LiveId" clId="{356D9961-BC09-49D6-86FD-C4775367FC47}" dt="2021-03-03T09:28:58.179" v="2382" actId="1076"/>
          <ac:spMkLst>
            <pc:docMk/>
            <pc:sldMk cId="218164050" sldId="614"/>
            <ac:spMk id="39985" creationId="{69FEC64C-1C7A-4806-A878-B1021480367D}"/>
          </ac:spMkLst>
        </pc:spChg>
        <pc:spChg chg="mod">
          <ac:chgData name="欣捷" userId="b965477fa0aef5e6" providerId="LiveId" clId="{356D9961-BC09-49D6-86FD-C4775367FC47}" dt="2021-03-03T09:28:58.179" v="2382" actId="1076"/>
          <ac:spMkLst>
            <pc:docMk/>
            <pc:sldMk cId="218164050" sldId="614"/>
            <ac:spMk id="39986" creationId="{5D041E6B-95DC-4CE7-9B44-E40BA930F36D}"/>
          </ac:spMkLst>
        </pc:spChg>
        <pc:spChg chg="mod">
          <ac:chgData name="欣捷" userId="b965477fa0aef5e6" providerId="LiveId" clId="{356D9961-BC09-49D6-86FD-C4775367FC47}" dt="2021-03-03T09:28:58.179" v="2382" actId="1076"/>
          <ac:spMkLst>
            <pc:docMk/>
            <pc:sldMk cId="218164050" sldId="614"/>
            <ac:spMk id="39987" creationId="{DC63CD59-E766-49DA-99DE-2B94FB319B6D}"/>
          </ac:spMkLst>
        </pc:spChg>
        <pc:spChg chg="mod">
          <ac:chgData name="欣捷" userId="b965477fa0aef5e6" providerId="LiveId" clId="{356D9961-BC09-49D6-86FD-C4775367FC47}" dt="2021-03-03T09:28:58.179" v="2382" actId="1076"/>
          <ac:spMkLst>
            <pc:docMk/>
            <pc:sldMk cId="218164050" sldId="614"/>
            <ac:spMk id="39988" creationId="{5449410B-61DE-4D76-84DB-0B243B21BAEB}"/>
          </ac:spMkLst>
        </pc:spChg>
        <pc:spChg chg="mod">
          <ac:chgData name="欣捷" userId="b965477fa0aef5e6" providerId="LiveId" clId="{356D9961-BC09-49D6-86FD-C4775367FC47}" dt="2021-03-03T09:28:58.179" v="2382" actId="1076"/>
          <ac:spMkLst>
            <pc:docMk/>
            <pc:sldMk cId="218164050" sldId="614"/>
            <ac:spMk id="39989" creationId="{30C6B6F0-0B28-4789-84FD-EC21920A5BDC}"/>
          </ac:spMkLst>
        </pc:spChg>
        <pc:spChg chg="mod">
          <ac:chgData name="欣捷" userId="b965477fa0aef5e6" providerId="LiveId" clId="{356D9961-BC09-49D6-86FD-C4775367FC47}" dt="2021-03-03T09:28:58.179" v="2382" actId="1076"/>
          <ac:spMkLst>
            <pc:docMk/>
            <pc:sldMk cId="218164050" sldId="614"/>
            <ac:spMk id="39990" creationId="{2E541192-1989-4A39-ABC8-6FC9EBA2D444}"/>
          </ac:spMkLst>
        </pc:spChg>
        <pc:spChg chg="mod">
          <ac:chgData name="欣捷" userId="b965477fa0aef5e6" providerId="LiveId" clId="{356D9961-BC09-49D6-86FD-C4775367FC47}" dt="2021-03-03T09:28:58.179" v="2382" actId="1076"/>
          <ac:spMkLst>
            <pc:docMk/>
            <pc:sldMk cId="218164050" sldId="614"/>
            <ac:spMk id="39991" creationId="{4545C965-05FA-4964-91B2-55F1C31F6CBC}"/>
          </ac:spMkLst>
        </pc:spChg>
        <pc:spChg chg="mod">
          <ac:chgData name="欣捷" userId="b965477fa0aef5e6" providerId="LiveId" clId="{356D9961-BC09-49D6-86FD-C4775367FC47}" dt="2021-03-03T09:28:58.179" v="2382" actId="1076"/>
          <ac:spMkLst>
            <pc:docMk/>
            <pc:sldMk cId="218164050" sldId="614"/>
            <ac:spMk id="39992" creationId="{381C1681-EC68-402B-AE90-0C300C2EA8B6}"/>
          </ac:spMkLst>
        </pc:spChg>
        <pc:spChg chg="mod">
          <ac:chgData name="欣捷" userId="b965477fa0aef5e6" providerId="LiveId" clId="{356D9961-BC09-49D6-86FD-C4775367FC47}" dt="2021-03-03T09:28:58.179" v="2382" actId="1076"/>
          <ac:spMkLst>
            <pc:docMk/>
            <pc:sldMk cId="218164050" sldId="614"/>
            <ac:spMk id="39993" creationId="{72507EF6-F247-4F35-BDE6-D6114D915E2F}"/>
          </ac:spMkLst>
        </pc:spChg>
        <pc:spChg chg="mod">
          <ac:chgData name="欣捷" userId="b965477fa0aef5e6" providerId="LiveId" clId="{356D9961-BC09-49D6-86FD-C4775367FC47}" dt="2021-03-03T09:28:58.179" v="2382" actId="1076"/>
          <ac:spMkLst>
            <pc:docMk/>
            <pc:sldMk cId="218164050" sldId="614"/>
            <ac:spMk id="39994" creationId="{2E46FFD5-40AC-4379-B551-A43959BD61A0}"/>
          </ac:spMkLst>
        </pc:spChg>
        <pc:spChg chg="mod">
          <ac:chgData name="欣捷" userId="b965477fa0aef5e6" providerId="LiveId" clId="{356D9961-BC09-49D6-86FD-C4775367FC47}" dt="2021-03-03T09:28:58.179" v="2382" actId="1076"/>
          <ac:spMkLst>
            <pc:docMk/>
            <pc:sldMk cId="218164050" sldId="614"/>
            <ac:spMk id="39995" creationId="{E3CE913A-6935-4C2E-9984-5546FE268F60}"/>
          </ac:spMkLst>
        </pc:spChg>
        <pc:spChg chg="mod">
          <ac:chgData name="欣捷" userId="b965477fa0aef5e6" providerId="LiveId" clId="{356D9961-BC09-49D6-86FD-C4775367FC47}" dt="2021-03-03T09:28:58.179" v="2382" actId="1076"/>
          <ac:spMkLst>
            <pc:docMk/>
            <pc:sldMk cId="218164050" sldId="614"/>
            <ac:spMk id="39996" creationId="{2607BE73-B10C-464D-B09C-983AC3E2BA39}"/>
          </ac:spMkLst>
        </pc:spChg>
        <pc:spChg chg="mod">
          <ac:chgData name="欣捷" userId="b965477fa0aef5e6" providerId="LiveId" clId="{356D9961-BC09-49D6-86FD-C4775367FC47}" dt="2021-03-03T09:28:58.179" v="2382" actId="1076"/>
          <ac:spMkLst>
            <pc:docMk/>
            <pc:sldMk cId="218164050" sldId="614"/>
            <ac:spMk id="39997" creationId="{00BBC7BD-EAD5-4758-B76E-606442B95689}"/>
          </ac:spMkLst>
        </pc:spChg>
        <pc:spChg chg="mod">
          <ac:chgData name="欣捷" userId="b965477fa0aef5e6" providerId="LiveId" clId="{356D9961-BC09-49D6-86FD-C4775367FC47}" dt="2021-03-03T09:28:58.179" v="2382" actId="1076"/>
          <ac:spMkLst>
            <pc:docMk/>
            <pc:sldMk cId="218164050" sldId="614"/>
            <ac:spMk id="39998" creationId="{51148460-CF5A-4A5A-B6F7-E14AFEFFFD13}"/>
          </ac:spMkLst>
        </pc:spChg>
        <pc:spChg chg="mod">
          <ac:chgData name="欣捷" userId="b965477fa0aef5e6" providerId="LiveId" clId="{356D9961-BC09-49D6-86FD-C4775367FC47}" dt="2021-03-03T09:28:58.179" v="2382" actId="1076"/>
          <ac:spMkLst>
            <pc:docMk/>
            <pc:sldMk cId="218164050" sldId="614"/>
            <ac:spMk id="39999" creationId="{37712503-DE5A-4BC8-9F65-274032F22F95}"/>
          </ac:spMkLst>
        </pc:spChg>
        <pc:spChg chg="mod">
          <ac:chgData name="欣捷" userId="b965477fa0aef5e6" providerId="LiveId" clId="{356D9961-BC09-49D6-86FD-C4775367FC47}" dt="2021-03-03T09:28:58.179" v="2382" actId="1076"/>
          <ac:spMkLst>
            <pc:docMk/>
            <pc:sldMk cId="218164050" sldId="614"/>
            <ac:spMk id="40000" creationId="{38AB50B4-7C58-4C99-8AEA-1FE0DEDBA36F}"/>
          </ac:spMkLst>
        </pc:spChg>
        <pc:spChg chg="mod">
          <ac:chgData name="欣捷" userId="b965477fa0aef5e6" providerId="LiveId" clId="{356D9961-BC09-49D6-86FD-C4775367FC47}" dt="2021-03-03T09:28:58.179" v="2382" actId="1076"/>
          <ac:spMkLst>
            <pc:docMk/>
            <pc:sldMk cId="218164050" sldId="614"/>
            <ac:spMk id="40001" creationId="{8B867D4D-9940-4552-9CB8-D90E4CFCA066}"/>
          </ac:spMkLst>
        </pc:spChg>
        <pc:spChg chg="mod">
          <ac:chgData name="欣捷" userId="b965477fa0aef5e6" providerId="LiveId" clId="{356D9961-BC09-49D6-86FD-C4775367FC47}" dt="2021-03-03T09:28:58.179" v="2382" actId="1076"/>
          <ac:spMkLst>
            <pc:docMk/>
            <pc:sldMk cId="218164050" sldId="614"/>
            <ac:spMk id="40002" creationId="{4850BE59-836D-42B6-8FC5-1EE4390147D0}"/>
          </ac:spMkLst>
        </pc:spChg>
        <pc:spChg chg="mod">
          <ac:chgData name="欣捷" userId="b965477fa0aef5e6" providerId="LiveId" clId="{356D9961-BC09-49D6-86FD-C4775367FC47}" dt="2021-03-03T09:28:58.179" v="2382" actId="1076"/>
          <ac:spMkLst>
            <pc:docMk/>
            <pc:sldMk cId="218164050" sldId="614"/>
            <ac:spMk id="40003" creationId="{A49379AC-DE45-4E74-8C35-4B3B687D690F}"/>
          </ac:spMkLst>
        </pc:spChg>
        <pc:spChg chg="mod">
          <ac:chgData name="欣捷" userId="b965477fa0aef5e6" providerId="LiveId" clId="{356D9961-BC09-49D6-86FD-C4775367FC47}" dt="2021-03-03T09:28:58.179" v="2382" actId="1076"/>
          <ac:spMkLst>
            <pc:docMk/>
            <pc:sldMk cId="218164050" sldId="614"/>
            <ac:spMk id="40004" creationId="{9BB1111B-CC9E-4A12-A1F4-27527B61963A}"/>
          </ac:spMkLst>
        </pc:spChg>
        <pc:spChg chg="mod">
          <ac:chgData name="欣捷" userId="b965477fa0aef5e6" providerId="LiveId" clId="{356D9961-BC09-49D6-86FD-C4775367FC47}" dt="2021-03-03T09:28:58.179" v="2382" actId="1076"/>
          <ac:spMkLst>
            <pc:docMk/>
            <pc:sldMk cId="218164050" sldId="614"/>
            <ac:spMk id="40005" creationId="{A9B86880-6F18-43E4-BD71-713425EED3AD}"/>
          </ac:spMkLst>
        </pc:spChg>
        <pc:spChg chg="mod">
          <ac:chgData name="欣捷" userId="b965477fa0aef5e6" providerId="LiveId" clId="{356D9961-BC09-49D6-86FD-C4775367FC47}" dt="2021-03-03T09:28:58.179" v="2382" actId="1076"/>
          <ac:spMkLst>
            <pc:docMk/>
            <pc:sldMk cId="218164050" sldId="614"/>
            <ac:spMk id="40006" creationId="{69BCC648-6A1F-4FF2-9C09-3058B67B0B42}"/>
          </ac:spMkLst>
        </pc:spChg>
        <pc:spChg chg="mod">
          <ac:chgData name="欣捷" userId="b965477fa0aef5e6" providerId="LiveId" clId="{356D9961-BC09-49D6-86FD-C4775367FC47}" dt="2021-03-03T09:28:58.179" v="2382" actId="1076"/>
          <ac:spMkLst>
            <pc:docMk/>
            <pc:sldMk cId="218164050" sldId="614"/>
            <ac:spMk id="40007" creationId="{B80E23EB-7516-4C69-8C04-89C2CED16E57}"/>
          </ac:spMkLst>
        </pc:spChg>
        <pc:spChg chg="mod">
          <ac:chgData name="欣捷" userId="b965477fa0aef5e6" providerId="LiveId" clId="{356D9961-BC09-49D6-86FD-C4775367FC47}" dt="2021-03-03T09:28:58.179" v="2382" actId="1076"/>
          <ac:spMkLst>
            <pc:docMk/>
            <pc:sldMk cId="218164050" sldId="614"/>
            <ac:spMk id="40008" creationId="{9F05292C-B479-4165-AC62-2D150CE9E816}"/>
          </ac:spMkLst>
        </pc:spChg>
        <pc:spChg chg="mod">
          <ac:chgData name="欣捷" userId="b965477fa0aef5e6" providerId="LiveId" clId="{356D9961-BC09-49D6-86FD-C4775367FC47}" dt="2021-03-03T09:28:58.179" v="2382" actId="1076"/>
          <ac:spMkLst>
            <pc:docMk/>
            <pc:sldMk cId="218164050" sldId="614"/>
            <ac:spMk id="40009" creationId="{FFA7E094-951A-468D-9131-53D52DF60335}"/>
          </ac:spMkLst>
        </pc:spChg>
        <pc:spChg chg="mod">
          <ac:chgData name="欣捷" userId="b965477fa0aef5e6" providerId="LiveId" clId="{356D9961-BC09-49D6-86FD-C4775367FC47}" dt="2021-03-03T09:28:58.179" v="2382" actId="1076"/>
          <ac:spMkLst>
            <pc:docMk/>
            <pc:sldMk cId="218164050" sldId="614"/>
            <ac:spMk id="40010" creationId="{999C9403-F65F-4A75-958B-F8FAB7CEF20B}"/>
          </ac:spMkLst>
        </pc:spChg>
        <pc:spChg chg="mod">
          <ac:chgData name="欣捷" userId="b965477fa0aef5e6" providerId="LiveId" clId="{356D9961-BC09-49D6-86FD-C4775367FC47}" dt="2021-03-03T09:28:58.179" v="2382" actId="1076"/>
          <ac:spMkLst>
            <pc:docMk/>
            <pc:sldMk cId="218164050" sldId="614"/>
            <ac:spMk id="40011" creationId="{A1B2DCD2-2A73-4EA5-BD30-7B45CCE31E73}"/>
          </ac:spMkLst>
        </pc:spChg>
        <pc:spChg chg="mod">
          <ac:chgData name="欣捷" userId="b965477fa0aef5e6" providerId="LiveId" clId="{356D9961-BC09-49D6-86FD-C4775367FC47}" dt="2021-03-03T09:28:58.179" v="2382" actId="1076"/>
          <ac:spMkLst>
            <pc:docMk/>
            <pc:sldMk cId="218164050" sldId="614"/>
            <ac:spMk id="40012" creationId="{A4ADF773-BE74-4DD1-A100-A21E67D9F07B}"/>
          </ac:spMkLst>
        </pc:spChg>
        <pc:spChg chg="mod">
          <ac:chgData name="欣捷" userId="b965477fa0aef5e6" providerId="LiveId" clId="{356D9961-BC09-49D6-86FD-C4775367FC47}" dt="2021-03-03T09:28:58.179" v="2382" actId="1076"/>
          <ac:spMkLst>
            <pc:docMk/>
            <pc:sldMk cId="218164050" sldId="614"/>
            <ac:spMk id="40013" creationId="{FBEEFB26-F7C3-4E2D-ADE2-FF4EA3782881}"/>
          </ac:spMkLst>
        </pc:spChg>
        <pc:grpChg chg="mod">
          <ac:chgData name="欣捷" userId="b965477fa0aef5e6" providerId="LiveId" clId="{356D9961-BC09-49D6-86FD-C4775367FC47}" dt="2021-03-03T09:28:58.179" v="2382" actId="1076"/>
          <ac:grpSpMkLst>
            <pc:docMk/>
            <pc:sldMk cId="218164050" sldId="614"/>
            <ac:grpSpMk id="2" creationId="{FB8AF54C-E474-4D99-89E6-40C28C46F0E4}"/>
          </ac:grpSpMkLst>
        </pc:grpChg>
        <pc:grpChg chg="mod">
          <ac:chgData name="欣捷" userId="b965477fa0aef5e6" providerId="LiveId" clId="{356D9961-BC09-49D6-86FD-C4775367FC47}" dt="2021-03-03T09:28:58.563" v="2383" actId="1076"/>
          <ac:grpSpMkLst>
            <pc:docMk/>
            <pc:sldMk cId="218164050" sldId="614"/>
            <ac:grpSpMk id="39941" creationId="{7BABB87B-3E61-4AF0-A93B-DEF1D87B7DC2}"/>
          </ac:grpSpMkLst>
        </pc:grpChg>
        <pc:grpChg chg="mod">
          <ac:chgData name="欣捷" userId="b965477fa0aef5e6" providerId="LiveId" clId="{356D9961-BC09-49D6-86FD-C4775367FC47}" dt="2021-03-03T09:28:58.179" v="2382" actId="1076"/>
          <ac:grpSpMkLst>
            <pc:docMk/>
            <pc:sldMk cId="218164050" sldId="614"/>
            <ac:grpSpMk id="39977" creationId="{7DB0B4AF-AAED-41AF-ADC0-28D17E2BDDD8}"/>
          </ac:grpSpMkLst>
        </pc:grpChg>
      </pc:sldChg>
      <pc:sldChg chg="addSp delSp modSp add mod modClrScheme chgLayout">
        <pc:chgData name="欣捷" userId="b965477fa0aef5e6" providerId="LiveId" clId="{356D9961-BC09-49D6-86FD-C4775367FC47}" dt="2021-03-03T09:29:33.580" v="2400" actId="20577"/>
        <pc:sldMkLst>
          <pc:docMk/>
          <pc:sldMk cId="1181176227" sldId="615"/>
        </pc:sldMkLst>
        <pc:spChg chg="add del mod ord">
          <ac:chgData name="欣捷" userId="b965477fa0aef5e6" providerId="LiveId" clId="{356D9961-BC09-49D6-86FD-C4775367FC47}" dt="2021-03-03T09:29:12.924" v="2392" actId="700"/>
          <ac:spMkLst>
            <pc:docMk/>
            <pc:sldMk cId="1181176227" sldId="615"/>
            <ac:spMk id="2" creationId="{B40BF252-D7FB-4C85-8A51-D1BE5854EDDA}"/>
          </ac:spMkLst>
        </pc:spChg>
        <pc:spChg chg="mod ord">
          <ac:chgData name="欣捷" userId="b965477fa0aef5e6" providerId="LiveId" clId="{356D9961-BC09-49D6-86FD-C4775367FC47}" dt="2021-03-03T09:29:33.580" v="2400" actId="20577"/>
          <ac:spMkLst>
            <pc:docMk/>
            <pc:sldMk cId="1181176227" sldId="615"/>
            <ac:spMk id="40962" creationId="{EF186FD4-B4B3-46D8-9692-D7484F6B8127}"/>
          </ac:spMkLst>
        </pc:spChg>
        <pc:spChg chg="add del mod ord">
          <ac:chgData name="欣捷" userId="b965477fa0aef5e6" providerId="LiveId" clId="{356D9961-BC09-49D6-86FD-C4775367FC47}" dt="2021-03-03T09:29:14.268" v="2393" actId="700"/>
          <ac:spMkLst>
            <pc:docMk/>
            <pc:sldMk cId="1181176227" sldId="615"/>
            <ac:spMk id="40963" creationId="{33457EF4-4C97-44BD-A46C-E4058EAF3F8F}"/>
          </ac:spMkLst>
        </pc:spChg>
      </pc:sldChg>
      <pc:sldChg chg="addSp delSp modSp add mod modClrScheme chgLayout">
        <pc:chgData name="欣捷" userId="b965477fa0aef5e6" providerId="LiveId" clId="{356D9961-BC09-49D6-86FD-C4775367FC47}" dt="2021-03-03T09:29:14.268" v="2393" actId="700"/>
        <pc:sldMkLst>
          <pc:docMk/>
          <pc:sldMk cId="4222643375" sldId="616"/>
        </pc:sldMkLst>
        <pc:spChg chg="add del mod ord">
          <ac:chgData name="欣捷" userId="b965477fa0aef5e6" providerId="LiveId" clId="{356D9961-BC09-49D6-86FD-C4775367FC47}" dt="2021-03-03T09:29:12.924" v="2392" actId="700"/>
          <ac:spMkLst>
            <pc:docMk/>
            <pc:sldMk cId="4222643375" sldId="616"/>
            <ac:spMk id="2" creationId="{952A0E86-EB24-4C7D-A49E-C14896D4D34E}"/>
          </ac:spMkLst>
        </pc:spChg>
        <pc:spChg chg="mod ord">
          <ac:chgData name="欣捷" userId="b965477fa0aef5e6" providerId="LiveId" clId="{356D9961-BC09-49D6-86FD-C4775367FC47}" dt="2021-03-03T09:29:14.268" v="2393" actId="700"/>
          <ac:spMkLst>
            <pc:docMk/>
            <pc:sldMk cId="4222643375" sldId="616"/>
            <ac:spMk id="41986" creationId="{E250AA40-E560-4FD7-8BBD-42BB1E40C524}"/>
          </ac:spMkLst>
        </pc:spChg>
        <pc:spChg chg="add del mod ord">
          <ac:chgData name="欣捷" userId="b965477fa0aef5e6" providerId="LiveId" clId="{356D9961-BC09-49D6-86FD-C4775367FC47}" dt="2021-03-03T09:29:14.268" v="2393" actId="700"/>
          <ac:spMkLst>
            <pc:docMk/>
            <pc:sldMk cId="4222643375" sldId="616"/>
            <ac:spMk id="41987" creationId="{A9F579ED-3F1A-4D49-9B15-FEA36C6FD10B}"/>
          </ac:spMkLst>
        </pc:spChg>
      </pc:sldChg>
      <pc:sldChg chg="addSp delSp modSp add mod modClrScheme chgLayout">
        <pc:chgData name="欣捷" userId="b965477fa0aef5e6" providerId="LiveId" clId="{356D9961-BC09-49D6-86FD-C4775367FC47}" dt="2021-03-03T09:29:31.268" v="2399" actId="20577"/>
        <pc:sldMkLst>
          <pc:docMk/>
          <pc:sldMk cId="2351614367" sldId="617"/>
        </pc:sldMkLst>
        <pc:spChg chg="add del mod ord">
          <ac:chgData name="欣捷" userId="b965477fa0aef5e6" providerId="LiveId" clId="{356D9961-BC09-49D6-86FD-C4775367FC47}" dt="2021-03-03T09:29:12.924" v="2392" actId="700"/>
          <ac:spMkLst>
            <pc:docMk/>
            <pc:sldMk cId="2351614367" sldId="617"/>
            <ac:spMk id="2" creationId="{8AE9312A-3B67-4D4A-91A2-87CB4D1DAD44}"/>
          </ac:spMkLst>
        </pc:spChg>
        <pc:spChg chg="mod ord">
          <ac:chgData name="欣捷" userId="b965477fa0aef5e6" providerId="LiveId" clId="{356D9961-BC09-49D6-86FD-C4775367FC47}" dt="2021-03-03T09:29:31.268" v="2399" actId="20577"/>
          <ac:spMkLst>
            <pc:docMk/>
            <pc:sldMk cId="2351614367" sldId="617"/>
            <ac:spMk id="43010" creationId="{8319C8C4-172D-4F50-8AC3-63E0E912B79E}"/>
          </ac:spMkLst>
        </pc:spChg>
        <pc:spChg chg="add del mod ord">
          <ac:chgData name="欣捷" userId="b965477fa0aef5e6" providerId="LiveId" clId="{356D9961-BC09-49D6-86FD-C4775367FC47}" dt="2021-03-03T09:29:14.268" v="2393" actId="700"/>
          <ac:spMkLst>
            <pc:docMk/>
            <pc:sldMk cId="2351614367" sldId="617"/>
            <ac:spMk id="43011" creationId="{5E04A586-44B3-4385-B9D8-39995FC0F4E7}"/>
          </ac:spMkLst>
        </pc:spChg>
      </pc:sldChg>
      <pc:sldChg chg="addSp delSp modSp add mod modClrScheme chgLayout">
        <pc:chgData name="欣捷" userId="b965477fa0aef5e6" providerId="LiveId" clId="{356D9961-BC09-49D6-86FD-C4775367FC47}" dt="2021-03-03T09:29:29.058" v="2398" actId="20577"/>
        <pc:sldMkLst>
          <pc:docMk/>
          <pc:sldMk cId="0" sldId="618"/>
        </pc:sldMkLst>
        <pc:spChg chg="add del mod ord">
          <ac:chgData name="欣捷" userId="b965477fa0aef5e6" providerId="LiveId" clId="{356D9961-BC09-49D6-86FD-C4775367FC47}" dt="2021-03-03T09:29:12.924" v="2392" actId="700"/>
          <ac:spMkLst>
            <pc:docMk/>
            <pc:sldMk cId="0" sldId="618"/>
            <ac:spMk id="2" creationId="{35E3FD56-EC4D-4B04-8E4F-C6D99A8F7353}"/>
          </ac:spMkLst>
        </pc:spChg>
        <pc:spChg chg="mod ord">
          <ac:chgData name="欣捷" userId="b965477fa0aef5e6" providerId="LiveId" clId="{356D9961-BC09-49D6-86FD-C4775367FC47}" dt="2021-03-03T09:29:29.058" v="2398" actId="20577"/>
          <ac:spMkLst>
            <pc:docMk/>
            <pc:sldMk cId="0" sldId="618"/>
            <ac:spMk id="44034" creationId="{B04CA088-C73F-4B57-AC15-B4DD0565042E}"/>
          </ac:spMkLst>
        </pc:spChg>
        <pc:spChg chg="add del mod ord">
          <ac:chgData name="欣捷" userId="b965477fa0aef5e6" providerId="LiveId" clId="{356D9961-BC09-49D6-86FD-C4775367FC47}" dt="2021-03-03T09:29:14.268" v="2393" actId="700"/>
          <ac:spMkLst>
            <pc:docMk/>
            <pc:sldMk cId="0" sldId="618"/>
            <ac:spMk id="44035" creationId="{6A49D9BC-4991-45B5-BAD8-F18A413ABCA9}"/>
          </ac:spMkLst>
        </pc:spChg>
      </pc:sldChg>
      <pc:sldChg chg="addSp delSp modSp add mod modClrScheme chgLayout">
        <pc:chgData name="欣捷" userId="b965477fa0aef5e6" providerId="LiveId" clId="{356D9961-BC09-49D6-86FD-C4775367FC47}" dt="2021-03-03T09:29:27.172" v="2397" actId="20577"/>
        <pc:sldMkLst>
          <pc:docMk/>
          <pc:sldMk cId="3374728749" sldId="619"/>
        </pc:sldMkLst>
        <pc:spChg chg="add del mod ord">
          <ac:chgData name="欣捷" userId="b965477fa0aef5e6" providerId="LiveId" clId="{356D9961-BC09-49D6-86FD-C4775367FC47}" dt="2021-03-03T09:29:12.924" v="2392" actId="700"/>
          <ac:spMkLst>
            <pc:docMk/>
            <pc:sldMk cId="3374728749" sldId="619"/>
            <ac:spMk id="2" creationId="{4DAD4E96-1CA0-4313-BFF4-D525DF192F9B}"/>
          </ac:spMkLst>
        </pc:spChg>
        <pc:spChg chg="mod ord">
          <ac:chgData name="欣捷" userId="b965477fa0aef5e6" providerId="LiveId" clId="{356D9961-BC09-49D6-86FD-C4775367FC47}" dt="2021-03-03T09:29:27.172" v="2397" actId="20577"/>
          <ac:spMkLst>
            <pc:docMk/>
            <pc:sldMk cId="3374728749" sldId="619"/>
            <ac:spMk id="45058" creationId="{E5FC464F-1956-44F5-9A57-31C0E6768367}"/>
          </ac:spMkLst>
        </pc:spChg>
        <pc:spChg chg="add del mod ord">
          <ac:chgData name="欣捷" userId="b965477fa0aef5e6" providerId="LiveId" clId="{356D9961-BC09-49D6-86FD-C4775367FC47}" dt="2021-03-03T09:29:14.268" v="2393" actId="700"/>
          <ac:spMkLst>
            <pc:docMk/>
            <pc:sldMk cId="3374728749" sldId="619"/>
            <ac:spMk id="45059" creationId="{72CF7A1F-0DCA-42FF-8038-A05CFBE91589}"/>
          </ac:spMkLst>
        </pc:spChg>
      </pc:sldChg>
      <pc:sldChg chg="addSp delSp modSp add mod modClrScheme chgLayout">
        <pc:chgData name="欣捷" userId="b965477fa0aef5e6" providerId="LiveId" clId="{356D9961-BC09-49D6-86FD-C4775367FC47}" dt="2021-03-03T09:29:23.507" v="2395" actId="20577"/>
        <pc:sldMkLst>
          <pc:docMk/>
          <pc:sldMk cId="644326985" sldId="620"/>
        </pc:sldMkLst>
        <pc:spChg chg="add del mod ord">
          <ac:chgData name="欣捷" userId="b965477fa0aef5e6" providerId="LiveId" clId="{356D9961-BC09-49D6-86FD-C4775367FC47}" dt="2021-03-03T09:29:12.924" v="2392" actId="700"/>
          <ac:spMkLst>
            <pc:docMk/>
            <pc:sldMk cId="644326985" sldId="620"/>
            <ac:spMk id="2" creationId="{E2146D11-3647-4470-8C6A-E60C5D752DEA}"/>
          </ac:spMkLst>
        </pc:spChg>
        <pc:spChg chg="mod ord">
          <ac:chgData name="欣捷" userId="b965477fa0aef5e6" providerId="LiveId" clId="{356D9961-BC09-49D6-86FD-C4775367FC47}" dt="2021-03-03T09:29:23.507" v="2395" actId="20577"/>
          <ac:spMkLst>
            <pc:docMk/>
            <pc:sldMk cId="644326985" sldId="620"/>
            <ac:spMk id="46082" creationId="{8DE557F5-B78D-48A8-B64B-DDF3EC146FA3}"/>
          </ac:spMkLst>
        </pc:spChg>
        <pc:spChg chg="add del mod ord">
          <ac:chgData name="欣捷" userId="b965477fa0aef5e6" providerId="LiveId" clId="{356D9961-BC09-49D6-86FD-C4775367FC47}" dt="2021-03-03T09:29:14.268" v="2393" actId="700"/>
          <ac:spMkLst>
            <pc:docMk/>
            <pc:sldMk cId="644326985" sldId="620"/>
            <ac:spMk id="46083" creationId="{88E42961-9F70-4E3F-86B1-7CD271ACC1C8}"/>
          </ac:spMkLst>
        </pc:spChg>
      </pc:sldChg>
      <pc:sldChg chg="addSp delSp modSp add mod modClrScheme chgLayout">
        <pc:chgData name="欣捷" userId="b965477fa0aef5e6" providerId="LiveId" clId="{356D9961-BC09-49D6-86FD-C4775367FC47}" dt="2021-03-03T09:54:45.700" v="2597" actId="165"/>
        <pc:sldMkLst>
          <pc:docMk/>
          <pc:sldMk cId="2938736793" sldId="621"/>
        </pc:sldMkLst>
        <pc:spChg chg="mod ord">
          <ac:chgData name="欣捷" userId="b965477fa0aef5e6" providerId="LiveId" clId="{356D9961-BC09-49D6-86FD-C4775367FC47}" dt="2021-03-03T09:29:25.170" v="2396" actId="20577"/>
          <ac:spMkLst>
            <pc:docMk/>
            <pc:sldMk cId="2938736793" sldId="621"/>
            <ac:spMk id="47106" creationId="{6184F275-BE0E-4931-B850-84B498FDA1C8}"/>
          </ac:spMkLst>
        </pc:spChg>
        <pc:spChg chg="mod ord">
          <ac:chgData name="欣捷" userId="b965477fa0aef5e6" providerId="LiveId" clId="{356D9961-BC09-49D6-86FD-C4775367FC47}" dt="2021-03-03T09:29:14.268" v="2393" actId="700"/>
          <ac:spMkLst>
            <pc:docMk/>
            <pc:sldMk cId="2938736793" sldId="621"/>
            <ac:spMk id="47107" creationId="{389FBC40-9422-470C-B699-30688D5C86DB}"/>
          </ac:spMkLst>
        </pc:spChg>
        <pc:spChg chg="mod topLvl">
          <ac:chgData name="欣捷" userId="b965477fa0aef5e6" providerId="LiveId" clId="{356D9961-BC09-49D6-86FD-C4775367FC47}" dt="2021-03-03T09:54:45.700" v="2597" actId="165"/>
          <ac:spMkLst>
            <pc:docMk/>
            <pc:sldMk cId="2938736793" sldId="621"/>
            <ac:spMk id="47112" creationId="{334386A4-DC0C-4736-ABF5-25AD015D4413}"/>
          </ac:spMkLst>
        </pc:spChg>
        <pc:spChg chg="mod topLvl">
          <ac:chgData name="欣捷" userId="b965477fa0aef5e6" providerId="LiveId" clId="{356D9961-BC09-49D6-86FD-C4775367FC47}" dt="2021-03-03T09:54:45.700" v="2597" actId="165"/>
          <ac:spMkLst>
            <pc:docMk/>
            <pc:sldMk cId="2938736793" sldId="621"/>
            <ac:spMk id="47114" creationId="{94F6E1D2-62CD-440A-867A-D5E91DC12ED4}"/>
          </ac:spMkLst>
        </pc:spChg>
        <pc:spChg chg="mod topLvl">
          <ac:chgData name="欣捷" userId="b965477fa0aef5e6" providerId="LiveId" clId="{356D9961-BC09-49D6-86FD-C4775367FC47}" dt="2021-03-03T09:54:45.700" v="2597" actId="165"/>
          <ac:spMkLst>
            <pc:docMk/>
            <pc:sldMk cId="2938736793" sldId="621"/>
            <ac:spMk id="47115" creationId="{ECC256AE-263F-4230-BD06-66A3C24B6699}"/>
          </ac:spMkLst>
        </pc:spChg>
        <pc:spChg chg="mod topLvl">
          <ac:chgData name="欣捷" userId="b965477fa0aef5e6" providerId="LiveId" clId="{356D9961-BC09-49D6-86FD-C4775367FC47}" dt="2021-03-03T09:54:45.700" v="2597" actId="165"/>
          <ac:spMkLst>
            <pc:docMk/>
            <pc:sldMk cId="2938736793" sldId="621"/>
            <ac:spMk id="47116" creationId="{84B9068C-121A-4B93-933C-4B54D86EA17E}"/>
          </ac:spMkLst>
        </pc:spChg>
        <pc:spChg chg="mod topLvl">
          <ac:chgData name="欣捷" userId="b965477fa0aef5e6" providerId="LiveId" clId="{356D9961-BC09-49D6-86FD-C4775367FC47}" dt="2021-03-03T09:54:45.700" v="2597" actId="165"/>
          <ac:spMkLst>
            <pc:docMk/>
            <pc:sldMk cId="2938736793" sldId="621"/>
            <ac:spMk id="47117" creationId="{2A660C7B-B6D8-4972-B425-0F230E1B4761}"/>
          </ac:spMkLst>
        </pc:spChg>
        <pc:spChg chg="mod topLvl">
          <ac:chgData name="欣捷" userId="b965477fa0aef5e6" providerId="LiveId" clId="{356D9961-BC09-49D6-86FD-C4775367FC47}" dt="2021-03-03T09:54:45.700" v="2597" actId="165"/>
          <ac:spMkLst>
            <pc:docMk/>
            <pc:sldMk cId="2938736793" sldId="621"/>
            <ac:spMk id="47118" creationId="{206A8A44-C3E7-47C5-9999-3DF09527F7D9}"/>
          </ac:spMkLst>
        </pc:spChg>
        <pc:spChg chg="mod topLvl">
          <ac:chgData name="欣捷" userId="b965477fa0aef5e6" providerId="LiveId" clId="{356D9961-BC09-49D6-86FD-C4775367FC47}" dt="2021-03-03T09:54:45.700" v="2597" actId="165"/>
          <ac:spMkLst>
            <pc:docMk/>
            <pc:sldMk cId="2938736793" sldId="621"/>
            <ac:spMk id="47119" creationId="{9B114256-0823-4DE3-8069-19AE0E3B86D9}"/>
          </ac:spMkLst>
        </pc:spChg>
        <pc:spChg chg="mod topLvl">
          <ac:chgData name="欣捷" userId="b965477fa0aef5e6" providerId="LiveId" clId="{356D9961-BC09-49D6-86FD-C4775367FC47}" dt="2021-03-03T09:54:45.700" v="2597" actId="165"/>
          <ac:spMkLst>
            <pc:docMk/>
            <pc:sldMk cId="2938736793" sldId="621"/>
            <ac:spMk id="47120" creationId="{96E60C18-368F-4DBD-9D37-490DDD1D535D}"/>
          </ac:spMkLst>
        </pc:spChg>
        <pc:spChg chg="mod topLvl">
          <ac:chgData name="欣捷" userId="b965477fa0aef5e6" providerId="LiveId" clId="{356D9961-BC09-49D6-86FD-C4775367FC47}" dt="2021-03-03T09:54:45.700" v="2597" actId="165"/>
          <ac:spMkLst>
            <pc:docMk/>
            <pc:sldMk cId="2938736793" sldId="621"/>
            <ac:spMk id="47121" creationId="{E66552C1-5310-4F1E-8977-E097595DD1D2}"/>
          </ac:spMkLst>
        </pc:spChg>
        <pc:spChg chg="mod topLvl">
          <ac:chgData name="欣捷" userId="b965477fa0aef5e6" providerId="LiveId" clId="{356D9961-BC09-49D6-86FD-C4775367FC47}" dt="2021-03-03T09:54:45.700" v="2597" actId="165"/>
          <ac:spMkLst>
            <pc:docMk/>
            <pc:sldMk cId="2938736793" sldId="621"/>
            <ac:spMk id="47122" creationId="{E91221B4-CB6C-45A2-AA1F-320A93894F37}"/>
          </ac:spMkLst>
        </pc:spChg>
        <pc:spChg chg="mod topLvl">
          <ac:chgData name="欣捷" userId="b965477fa0aef5e6" providerId="LiveId" clId="{356D9961-BC09-49D6-86FD-C4775367FC47}" dt="2021-03-03T09:54:45.700" v="2597" actId="165"/>
          <ac:spMkLst>
            <pc:docMk/>
            <pc:sldMk cId="2938736793" sldId="621"/>
            <ac:spMk id="47123" creationId="{2ADB9FCA-2F25-49F0-A630-D23F3F6A99DE}"/>
          </ac:spMkLst>
        </pc:spChg>
        <pc:spChg chg="mod topLvl">
          <ac:chgData name="欣捷" userId="b965477fa0aef5e6" providerId="LiveId" clId="{356D9961-BC09-49D6-86FD-C4775367FC47}" dt="2021-03-03T09:54:45.700" v="2597" actId="165"/>
          <ac:spMkLst>
            <pc:docMk/>
            <pc:sldMk cId="2938736793" sldId="621"/>
            <ac:spMk id="47124" creationId="{E96A0D7A-E277-4B3A-84F8-3260D326F729}"/>
          </ac:spMkLst>
        </pc:spChg>
        <pc:spChg chg="mod topLvl">
          <ac:chgData name="欣捷" userId="b965477fa0aef5e6" providerId="LiveId" clId="{356D9961-BC09-49D6-86FD-C4775367FC47}" dt="2021-03-03T09:54:45.700" v="2597" actId="165"/>
          <ac:spMkLst>
            <pc:docMk/>
            <pc:sldMk cId="2938736793" sldId="621"/>
            <ac:spMk id="47125" creationId="{41794D22-16D6-4803-A98E-3A8B93655E5E}"/>
          </ac:spMkLst>
        </pc:spChg>
        <pc:spChg chg="mod topLvl">
          <ac:chgData name="欣捷" userId="b965477fa0aef5e6" providerId="LiveId" clId="{356D9961-BC09-49D6-86FD-C4775367FC47}" dt="2021-03-03T09:54:45.700" v="2597" actId="165"/>
          <ac:spMkLst>
            <pc:docMk/>
            <pc:sldMk cId="2938736793" sldId="621"/>
            <ac:spMk id="47126" creationId="{960A2516-90B7-4AA8-9CB8-C860FEDADC1F}"/>
          </ac:spMkLst>
        </pc:spChg>
        <pc:spChg chg="mod topLvl">
          <ac:chgData name="欣捷" userId="b965477fa0aef5e6" providerId="LiveId" clId="{356D9961-BC09-49D6-86FD-C4775367FC47}" dt="2021-03-03T09:54:45.700" v="2597" actId="165"/>
          <ac:spMkLst>
            <pc:docMk/>
            <pc:sldMk cId="2938736793" sldId="621"/>
            <ac:spMk id="47127" creationId="{86C6A8B2-4F77-4DFF-88BB-19D8FF93EF3C}"/>
          </ac:spMkLst>
        </pc:spChg>
        <pc:spChg chg="mod topLvl">
          <ac:chgData name="欣捷" userId="b965477fa0aef5e6" providerId="LiveId" clId="{356D9961-BC09-49D6-86FD-C4775367FC47}" dt="2021-03-03T09:54:45.700" v="2597" actId="165"/>
          <ac:spMkLst>
            <pc:docMk/>
            <pc:sldMk cId="2938736793" sldId="621"/>
            <ac:spMk id="47128" creationId="{72BBDF70-64F7-49AE-833A-1113E1BA6D40}"/>
          </ac:spMkLst>
        </pc:spChg>
        <pc:spChg chg="mod topLvl">
          <ac:chgData name="欣捷" userId="b965477fa0aef5e6" providerId="LiveId" clId="{356D9961-BC09-49D6-86FD-C4775367FC47}" dt="2021-03-03T09:54:45.700" v="2597" actId="165"/>
          <ac:spMkLst>
            <pc:docMk/>
            <pc:sldMk cId="2938736793" sldId="621"/>
            <ac:spMk id="47129" creationId="{4E27BF64-95FB-4148-859A-C773802A8363}"/>
          </ac:spMkLst>
        </pc:spChg>
        <pc:spChg chg="mod topLvl">
          <ac:chgData name="欣捷" userId="b965477fa0aef5e6" providerId="LiveId" clId="{356D9961-BC09-49D6-86FD-C4775367FC47}" dt="2021-03-03T09:54:45.700" v="2597" actId="165"/>
          <ac:spMkLst>
            <pc:docMk/>
            <pc:sldMk cId="2938736793" sldId="621"/>
            <ac:spMk id="47130" creationId="{CC850883-DF87-446B-AA97-4C44BEA4FBAE}"/>
          </ac:spMkLst>
        </pc:spChg>
        <pc:spChg chg="mod topLvl">
          <ac:chgData name="欣捷" userId="b965477fa0aef5e6" providerId="LiveId" clId="{356D9961-BC09-49D6-86FD-C4775367FC47}" dt="2021-03-03T09:54:45.700" v="2597" actId="165"/>
          <ac:spMkLst>
            <pc:docMk/>
            <pc:sldMk cId="2938736793" sldId="621"/>
            <ac:spMk id="47131" creationId="{B97A338C-AA91-43AF-8254-380AB8941C9A}"/>
          </ac:spMkLst>
        </pc:spChg>
        <pc:spChg chg="mod topLvl">
          <ac:chgData name="欣捷" userId="b965477fa0aef5e6" providerId="LiveId" clId="{356D9961-BC09-49D6-86FD-C4775367FC47}" dt="2021-03-03T09:54:45.700" v="2597" actId="165"/>
          <ac:spMkLst>
            <pc:docMk/>
            <pc:sldMk cId="2938736793" sldId="621"/>
            <ac:spMk id="47132" creationId="{536170B8-D6F3-4BD4-B6D5-588E2C749D3D}"/>
          </ac:spMkLst>
        </pc:spChg>
        <pc:spChg chg="mod topLvl">
          <ac:chgData name="欣捷" userId="b965477fa0aef5e6" providerId="LiveId" clId="{356D9961-BC09-49D6-86FD-C4775367FC47}" dt="2021-03-03T09:54:45.700" v="2597" actId="165"/>
          <ac:spMkLst>
            <pc:docMk/>
            <pc:sldMk cId="2938736793" sldId="621"/>
            <ac:spMk id="47133" creationId="{6E483DC2-686E-44D2-89F1-99BA73346A4E}"/>
          </ac:spMkLst>
        </pc:spChg>
        <pc:spChg chg="mod topLvl">
          <ac:chgData name="欣捷" userId="b965477fa0aef5e6" providerId="LiveId" clId="{356D9961-BC09-49D6-86FD-C4775367FC47}" dt="2021-03-03T09:54:45.700" v="2597" actId="165"/>
          <ac:spMkLst>
            <pc:docMk/>
            <pc:sldMk cId="2938736793" sldId="621"/>
            <ac:spMk id="47134" creationId="{D0AF44A9-CB52-4908-B574-5A3CCAC359DA}"/>
          </ac:spMkLst>
        </pc:spChg>
        <pc:spChg chg="mod topLvl">
          <ac:chgData name="欣捷" userId="b965477fa0aef5e6" providerId="LiveId" clId="{356D9961-BC09-49D6-86FD-C4775367FC47}" dt="2021-03-03T09:54:45.700" v="2597" actId="165"/>
          <ac:spMkLst>
            <pc:docMk/>
            <pc:sldMk cId="2938736793" sldId="621"/>
            <ac:spMk id="47135" creationId="{FD336B3D-275C-496F-9183-49560CEB4D49}"/>
          </ac:spMkLst>
        </pc:spChg>
        <pc:spChg chg="mod topLvl">
          <ac:chgData name="欣捷" userId="b965477fa0aef5e6" providerId="LiveId" clId="{356D9961-BC09-49D6-86FD-C4775367FC47}" dt="2021-03-03T09:54:45.700" v="2597" actId="165"/>
          <ac:spMkLst>
            <pc:docMk/>
            <pc:sldMk cId="2938736793" sldId="621"/>
            <ac:spMk id="47136" creationId="{0841BA73-27B3-4D89-917B-8C223A9633A6}"/>
          </ac:spMkLst>
        </pc:spChg>
        <pc:spChg chg="mod topLvl">
          <ac:chgData name="欣捷" userId="b965477fa0aef5e6" providerId="LiveId" clId="{356D9961-BC09-49D6-86FD-C4775367FC47}" dt="2021-03-03T09:54:45.700" v="2597" actId="165"/>
          <ac:spMkLst>
            <pc:docMk/>
            <pc:sldMk cId="2938736793" sldId="621"/>
            <ac:spMk id="47137" creationId="{971B5447-E52A-4644-A720-CA3891CE2DAC}"/>
          </ac:spMkLst>
        </pc:spChg>
        <pc:spChg chg="mod topLvl">
          <ac:chgData name="欣捷" userId="b965477fa0aef5e6" providerId="LiveId" clId="{356D9961-BC09-49D6-86FD-C4775367FC47}" dt="2021-03-03T09:54:45.700" v="2597" actId="165"/>
          <ac:spMkLst>
            <pc:docMk/>
            <pc:sldMk cId="2938736793" sldId="621"/>
            <ac:spMk id="47138" creationId="{EE13D19B-EEE1-4637-94FE-B98AF7F755B8}"/>
          </ac:spMkLst>
        </pc:spChg>
        <pc:spChg chg="mod topLvl">
          <ac:chgData name="欣捷" userId="b965477fa0aef5e6" providerId="LiveId" clId="{356D9961-BC09-49D6-86FD-C4775367FC47}" dt="2021-03-03T09:54:45.700" v="2597" actId="165"/>
          <ac:spMkLst>
            <pc:docMk/>
            <pc:sldMk cId="2938736793" sldId="621"/>
            <ac:spMk id="47139" creationId="{47FA2874-F586-4222-BFC5-F62783989A29}"/>
          </ac:spMkLst>
        </pc:spChg>
        <pc:spChg chg="mod topLvl">
          <ac:chgData name="欣捷" userId="b965477fa0aef5e6" providerId="LiveId" clId="{356D9961-BC09-49D6-86FD-C4775367FC47}" dt="2021-03-03T09:54:45.700" v="2597" actId="165"/>
          <ac:spMkLst>
            <pc:docMk/>
            <pc:sldMk cId="2938736793" sldId="621"/>
            <ac:spMk id="47140" creationId="{98B206DE-5CA1-4EDD-A285-4342D325950F}"/>
          </ac:spMkLst>
        </pc:spChg>
        <pc:spChg chg="mod topLvl">
          <ac:chgData name="欣捷" userId="b965477fa0aef5e6" providerId="LiveId" clId="{356D9961-BC09-49D6-86FD-C4775367FC47}" dt="2021-03-03T09:54:45.700" v="2597" actId="165"/>
          <ac:spMkLst>
            <pc:docMk/>
            <pc:sldMk cId="2938736793" sldId="621"/>
            <ac:spMk id="47141" creationId="{4C248EE3-B9D4-4872-9D46-E938A2573854}"/>
          </ac:spMkLst>
        </pc:spChg>
        <pc:spChg chg="mod topLvl">
          <ac:chgData name="欣捷" userId="b965477fa0aef5e6" providerId="LiveId" clId="{356D9961-BC09-49D6-86FD-C4775367FC47}" dt="2021-03-03T09:54:45.700" v="2597" actId="165"/>
          <ac:spMkLst>
            <pc:docMk/>
            <pc:sldMk cId="2938736793" sldId="621"/>
            <ac:spMk id="47142" creationId="{9CE6E57A-EEC6-43D8-A8BF-15636C72A105}"/>
          </ac:spMkLst>
        </pc:spChg>
        <pc:spChg chg="mod topLvl">
          <ac:chgData name="欣捷" userId="b965477fa0aef5e6" providerId="LiveId" clId="{356D9961-BC09-49D6-86FD-C4775367FC47}" dt="2021-03-03T09:54:45.700" v="2597" actId="165"/>
          <ac:spMkLst>
            <pc:docMk/>
            <pc:sldMk cId="2938736793" sldId="621"/>
            <ac:spMk id="47143" creationId="{888D7AF6-EF85-410C-B07F-D104FB07F61D}"/>
          </ac:spMkLst>
        </pc:spChg>
        <pc:spChg chg="mod topLvl">
          <ac:chgData name="欣捷" userId="b965477fa0aef5e6" providerId="LiveId" clId="{356D9961-BC09-49D6-86FD-C4775367FC47}" dt="2021-03-03T09:54:45.700" v="2597" actId="165"/>
          <ac:spMkLst>
            <pc:docMk/>
            <pc:sldMk cId="2938736793" sldId="621"/>
            <ac:spMk id="47144" creationId="{3C0EAA50-563B-40F2-A0E5-982D434AF2EE}"/>
          </ac:spMkLst>
        </pc:spChg>
        <pc:spChg chg="mod topLvl">
          <ac:chgData name="欣捷" userId="b965477fa0aef5e6" providerId="LiveId" clId="{356D9961-BC09-49D6-86FD-C4775367FC47}" dt="2021-03-03T09:54:45.700" v="2597" actId="165"/>
          <ac:spMkLst>
            <pc:docMk/>
            <pc:sldMk cId="2938736793" sldId="621"/>
            <ac:spMk id="47145" creationId="{2D18757B-CBF4-49CF-8821-FD61F5136E64}"/>
          </ac:spMkLst>
        </pc:spChg>
        <pc:spChg chg="mod topLvl">
          <ac:chgData name="欣捷" userId="b965477fa0aef5e6" providerId="LiveId" clId="{356D9961-BC09-49D6-86FD-C4775367FC47}" dt="2021-03-03T09:54:45.700" v="2597" actId="165"/>
          <ac:spMkLst>
            <pc:docMk/>
            <pc:sldMk cId="2938736793" sldId="621"/>
            <ac:spMk id="47146" creationId="{B5D0355C-5673-4431-B242-3A82BD94BE8A}"/>
          </ac:spMkLst>
        </pc:spChg>
        <pc:spChg chg="mod topLvl">
          <ac:chgData name="欣捷" userId="b965477fa0aef5e6" providerId="LiveId" clId="{356D9961-BC09-49D6-86FD-C4775367FC47}" dt="2021-03-03T09:54:45.700" v="2597" actId="165"/>
          <ac:spMkLst>
            <pc:docMk/>
            <pc:sldMk cId="2938736793" sldId="621"/>
            <ac:spMk id="47147" creationId="{75B5EBC7-A5A5-4C66-B8E5-686F191E9A87}"/>
          </ac:spMkLst>
        </pc:spChg>
        <pc:spChg chg="mod">
          <ac:chgData name="欣捷" userId="b965477fa0aef5e6" providerId="LiveId" clId="{356D9961-BC09-49D6-86FD-C4775367FC47}" dt="2021-03-03T09:54:45.700" v="2597" actId="165"/>
          <ac:spMkLst>
            <pc:docMk/>
            <pc:sldMk cId="2938736793" sldId="621"/>
            <ac:spMk id="47148" creationId="{6495166C-27CE-4775-BAE9-E442FDB667E3}"/>
          </ac:spMkLst>
        </pc:spChg>
        <pc:spChg chg="mod">
          <ac:chgData name="欣捷" userId="b965477fa0aef5e6" providerId="LiveId" clId="{356D9961-BC09-49D6-86FD-C4775367FC47}" dt="2021-03-03T09:54:45.700" v="2597" actId="165"/>
          <ac:spMkLst>
            <pc:docMk/>
            <pc:sldMk cId="2938736793" sldId="621"/>
            <ac:spMk id="47149" creationId="{2D330C44-6681-4150-9DCD-006EF4ECB5BB}"/>
          </ac:spMkLst>
        </pc:spChg>
        <pc:grpChg chg="add del mod">
          <ac:chgData name="欣捷" userId="b965477fa0aef5e6" providerId="LiveId" clId="{356D9961-BC09-49D6-86FD-C4775367FC47}" dt="2021-03-03T09:54:45.700" v="2597" actId="165"/>
          <ac:grpSpMkLst>
            <pc:docMk/>
            <pc:sldMk cId="2938736793" sldId="621"/>
            <ac:grpSpMk id="47109" creationId="{C64648D9-290C-4A90-8780-1B0EEAE30146}"/>
          </ac:grpSpMkLst>
        </pc:grpChg>
        <pc:grpChg chg="mod topLvl">
          <ac:chgData name="欣捷" userId="b965477fa0aef5e6" providerId="LiveId" clId="{356D9961-BC09-49D6-86FD-C4775367FC47}" dt="2021-03-03T09:54:45.700" v="2597" actId="165"/>
          <ac:grpSpMkLst>
            <pc:docMk/>
            <pc:sldMk cId="2938736793" sldId="621"/>
            <ac:grpSpMk id="47113" creationId="{DE75DFD8-A064-4F9C-954B-184B61593092}"/>
          </ac:grpSpMkLst>
        </pc:grpChg>
      </pc:sldChg>
      <pc:sldChg chg="modSp add mod">
        <pc:chgData name="欣捷" userId="b965477fa0aef5e6" providerId="LiveId" clId="{356D9961-BC09-49D6-86FD-C4775367FC47}" dt="2021-03-03T09:29:20.895" v="2394" actId="20577"/>
        <pc:sldMkLst>
          <pc:docMk/>
          <pc:sldMk cId="3459768315" sldId="622"/>
        </pc:sldMkLst>
        <pc:spChg chg="mod">
          <ac:chgData name="欣捷" userId="b965477fa0aef5e6" providerId="LiveId" clId="{356D9961-BC09-49D6-86FD-C4775367FC47}" dt="2021-03-03T09:29:20.895" v="2394" actId="20577"/>
          <ac:spMkLst>
            <pc:docMk/>
            <pc:sldMk cId="3459768315" sldId="622"/>
            <ac:spMk id="48130" creationId="{B22E8719-4716-4913-903F-0E9A2A9F14E2}"/>
          </ac:spMkLst>
        </pc:spChg>
      </pc:sldChg>
      <pc:sldChg chg="delSp modSp add mod modClrScheme chgLayout">
        <pc:chgData name="欣捷" userId="b965477fa0aef5e6" providerId="LiveId" clId="{356D9961-BC09-49D6-86FD-C4775367FC47}" dt="2021-03-03T09:31:35.657" v="2428" actId="700"/>
        <pc:sldMkLst>
          <pc:docMk/>
          <pc:sldMk cId="1435269741" sldId="623"/>
        </pc:sldMkLst>
        <pc:spChg chg="mod ord">
          <ac:chgData name="欣捷" userId="b965477fa0aef5e6" providerId="LiveId" clId="{356D9961-BC09-49D6-86FD-C4775367FC47}" dt="2021-03-03T09:31:35.657" v="2428" actId="700"/>
          <ac:spMkLst>
            <pc:docMk/>
            <pc:sldMk cId="1435269741" sldId="623"/>
            <ac:spMk id="35842" creationId="{314FF315-46FE-4C7B-8268-E185BC19747D}"/>
          </ac:spMkLst>
        </pc:spChg>
        <pc:spChg chg="del">
          <ac:chgData name="欣捷" userId="b965477fa0aef5e6" providerId="LiveId" clId="{356D9961-BC09-49D6-86FD-C4775367FC47}" dt="2021-03-03T09:31:35.657" v="2428" actId="700"/>
          <ac:spMkLst>
            <pc:docMk/>
            <pc:sldMk cId="1435269741" sldId="623"/>
            <ac:spMk id="35843" creationId="{27760DD8-63A0-423D-992F-83196CD0DCDD}"/>
          </ac:spMkLst>
        </pc:spChg>
      </pc:sldChg>
      <pc:sldChg chg="modSp add mod">
        <pc:chgData name="欣捷" userId="b965477fa0aef5e6" providerId="LiveId" clId="{356D9961-BC09-49D6-86FD-C4775367FC47}" dt="2021-03-03T09:31:49.791" v="2429" actId="20577"/>
        <pc:sldMkLst>
          <pc:docMk/>
          <pc:sldMk cId="3964233089" sldId="624"/>
        </pc:sldMkLst>
        <pc:spChg chg="mod">
          <ac:chgData name="欣捷" userId="b965477fa0aef5e6" providerId="LiveId" clId="{356D9961-BC09-49D6-86FD-C4775367FC47}" dt="2021-03-03T09:31:49.791" v="2429" actId="20577"/>
          <ac:spMkLst>
            <pc:docMk/>
            <pc:sldMk cId="3964233089" sldId="624"/>
            <ac:spMk id="36866" creationId="{7AE864F8-E896-40A5-ACBD-5206BD8A225C}"/>
          </ac:spMkLst>
        </pc:spChg>
      </pc:sldChg>
      <pc:sldChg chg="modSp add mod">
        <pc:chgData name="欣捷" userId="b965477fa0aef5e6" providerId="LiveId" clId="{356D9961-BC09-49D6-86FD-C4775367FC47}" dt="2021-03-03T09:31:51.299" v="2430" actId="20577"/>
        <pc:sldMkLst>
          <pc:docMk/>
          <pc:sldMk cId="3141188727" sldId="625"/>
        </pc:sldMkLst>
        <pc:spChg chg="mod">
          <ac:chgData name="欣捷" userId="b965477fa0aef5e6" providerId="LiveId" clId="{356D9961-BC09-49D6-86FD-C4775367FC47}" dt="2021-03-03T09:31:51.299" v="2430" actId="20577"/>
          <ac:spMkLst>
            <pc:docMk/>
            <pc:sldMk cId="3141188727" sldId="625"/>
            <ac:spMk id="37890" creationId="{9F1BC85E-DE07-4930-826E-97D5BD0C0219}"/>
          </ac:spMkLst>
        </pc:spChg>
      </pc:sldChg>
      <pc:sldChg chg="modSp add mod">
        <pc:chgData name="欣捷" userId="b965477fa0aef5e6" providerId="LiveId" clId="{356D9961-BC09-49D6-86FD-C4775367FC47}" dt="2021-03-03T09:31:52.949" v="2431" actId="20577"/>
        <pc:sldMkLst>
          <pc:docMk/>
          <pc:sldMk cId="482839774" sldId="626"/>
        </pc:sldMkLst>
        <pc:spChg chg="mod">
          <ac:chgData name="欣捷" userId="b965477fa0aef5e6" providerId="LiveId" clId="{356D9961-BC09-49D6-86FD-C4775367FC47}" dt="2021-03-03T09:31:52.949" v="2431" actId="20577"/>
          <ac:spMkLst>
            <pc:docMk/>
            <pc:sldMk cId="482839774" sldId="626"/>
            <ac:spMk id="39938" creationId="{BD592D65-DC33-4416-BDE5-B41FA191F27C}"/>
          </ac:spMkLst>
        </pc:spChg>
      </pc:sldChg>
      <pc:sldChg chg="modSp add mod">
        <pc:chgData name="欣捷" userId="b965477fa0aef5e6" providerId="LiveId" clId="{356D9961-BC09-49D6-86FD-C4775367FC47}" dt="2021-03-03T09:31:55.729" v="2432" actId="20577"/>
        <pc:sldMkLst>
          <pc:docMk/>
          <pc:sldMk cId="0" sldId="627"/>
        </pc:sldMkLst>
        <pc:spChg chg="mod">
          <ac:chgData name="欣捷" userId="b965477fa0aef5e6" providerId="LiveId" clId="{356D9961-BC09-49D6-86FD-C4775367FC47}" dt="2021-03-03T09:31:55.729" v="2432" actId="20577"/>
          <ac:spMkLst>
            <pc:docMk/>
            <pc:sldMk cId="0" sldId="627"/>
            <ac:spMk id="40962" creationId="{359BFB07-A038-4D0E-8893-6727C8C42DFA}"/>
          </ac:spMkLst>
        </pc:spChg>
      </pc:sldChg>
      <pc:sldChg chg="modSp add mod">
        <pc:chgData name="欣捷" userId="b965477fa0aef5e6" providerId="LiveId" clId="{356D9961-BC09-49D6-86FD-C4775367FC47}" dt="2021-03-03T09:31:58.084" v="2433" actId="20577"/>
        <pc:sldMkLst>
          <pc:docMk/>
          <pc:sldMk cId="0" sldId="628"/>
        </pc:sldMkLst>
        <pc:spChg chg="mod">
          <ac:chgData name="欣捷" userId="b965477fa0aef5e6" providerId="LiveId" clId="{356D9961-BC09-49D6-86FD-C4775367FC47}" dt="2021-03-03T09:31:58.084" v="2433" actId="20577"/>
          <ac:spMkLst>
            <pc:docMk/>
            <pc:sldMk cId="0" sldId="628"/>
            <ac:spMk id="41986" creationId="{92AD7DB6-520F-4578-AB18-EE08F7C69838}"/>
          </ac:spMkLst>
        </pc:spChg>
      </pc:sldChg>
      <pc:sldChg chg="modSp add mod">
        <pc:chgData name="欣捷" userId="b965477fa0aef5e6" providerId="LiveId" clId="{356D9961-BC09-49D6-86FD-C4775367FC47}" dt="2021-03-03T09:31:59.954" v="2434" actId="20577"/>
        <pc:sldMkLst>
          <pc:docMk/>
          <pc:sldMk cId="0" sldId="629"/>
        </pc:sldMkLst>
        <pc:spChg chg="mod">
          <ac:chgData name="欣捷" userId="b965477fa0aef5e6" providerId="LiveId" clId="{356D9961-BC09-49D6-86FD-C4775367FC47}" dt="2021-03-03T09:31:59.954" v="2434" actId="20577"/>
          <ac:spMkLst>
            <pc:docMk/>
            <pc:sldMk cId="0" sldId="629"/>
            <ac:spMk id="43010" creationId="{E6528E2D-852C-4627-B5DB-34B69C1BEAED}"/>
          </ac:spMkLst>
        </pc:spChg>
      </pc:sldChg>
      <pc:sldChg chg="modSp add mod">
        <pc:chgData name="欣捷" userId="b965477fa0aef5e6" providerId="LiveId" clId="{356D9961-BC09-49D6-86FD-C4775367FC47}" dt="2021-03-03T09:32:07.285" v="2438" actId="20577"/>
        <pc:sldMkLst>
          <pc:docMk/>
          <pc:sldMk cId="0" sldId="630"/>
        </pc:sldMkLst>
        <pc:spChg chg="mod">
          <ac:chgData name="欣捷" userId="b965477fa0aef5e6" providerId="LiveId" clId="{356D9961-BC09-49D6-86FD-C4775367FC47}" dt="2021-03-03T09:32:02.318" v="2435" actId="20577"/>
          <ac:spMkLst>
            <pc:docMk/>
            <pc:sldMk cId="0" sldId="630"/>
            <ac:spMk id="44034" creationId="{A28071D3-105A-4E8E-9902-8E353AC989D8}"/>
          </ac:spMkLst>
        </pc:spChg>
        <pc:spChg chg="mod">
          <ac:chgData name="欣捷" userId="b965477fa0aef5e6" providerId="LiveId" clId="{356D9961-BC09-49D6-86FD-C4775367FC47}" dt="2021-03-03T09:32:07.285" v="2438" actId="20577"/>
          <ac:spMkLst>
            <pc:docMk/>
            <pc:sldMk cId="0" sldId="630"/>
            <ac:spMk id="44035" creationId="{A77C64AC-7C4B-4853-859D-68031B7FFE8F}"/>
          </ac:spMkLst>
        </pc:spChg>
      </pc:sldChg>
      <pc:sldChg chg="modSp add mod">
        <pc:chgData name="欣捷" userId="b965477fa0aef5e6" providerId="LiveId" clId="{356D9961-BC09-49D6-86FD-C4775367FC47}" dt="2021-03-03T09:32:13.827" v="2441" actId="20577"/>
        <pc:sldMkLst>
          <pc:docMk/>
          <pc:sldMk cId="0" sldId="631"/>
        </pc:sldMkLst>
        <pc:spChg chg="mod">
          <ac:chgData name="欣捷" userId="b965477fa0aef5e6" providerId="LiveId" clId="{356D9961-BC09-49D6-86FD-C4775367FC47}" dt="2021-03-03T09:32:11.858" v="2439" actId="20577"/>
          <ac:spMkLst>
            <pc:docMk/>
            <pc:sldMk cId="0" sldId="631"/>
            <ac:spMk id="45058" creationId="{9D114B1D-9475-4187-A5D4-BF243A282323}"/>
          </ac:spMkLst>
        </pc:spChg>
        <pc:spChg chg="mod">
          <ac:chgData name="欣捷" userId="b965477fa0aef5e6" providerId="LiveId" clId="{356D9961-BC09-49D6-86FD-C4775367FC47}" dt="2021-03-03T09:32:13.827" v="2441" actId="20577"/>
          <ac:spMkLst>
            <pc:docMk/>
            <pc:sldMk cId="0" sldId="631"/>
            <ac:spMk id="45059" creationId="{9C04B89C-2CC4-47EE-BB08-D1C9904EF7FC}"/>
          </ac:spMkLst>
        </pc:spChg>
      </pc:sldChg>
      <pc:sldChg chg="delSp modSp add mod modClrScheme chgLayout">
        <pc:chgData name="欣捷" userId="b965477fa0aef5e6" providerId="LiveId" clId="{356D9961-BC09-49D6-86FD-C4775367FC47}" dt="2021-03-03T09:32:18.657" v="2443" actId="700"/>
        <pc:sldMkLst>
          <pc:docMk/>
          <pc:sldMk cId="0" sldId="632"/>
        </pc:sldMkLst>
        <pc:spChg chg="mod ord">
          <ac:chgData name="欣捷" userId="b965477fa0aef5e6" providerId="LiveId" clId="{356D9961-BC09-49D6-86FD-C4775367FC47}" dt="2021-03-03T09:32:18.657" v="2443" actId="700"/>
          <ac:spMkLst>
            <pc:docMk/>
            <pc:sldMk cId="0" sldId="632"/>
            <ac:spMk id="46082" creationId="{10D30C34-FF62-4ADA-9567-C12E77860D98}"/>
          </ac:spMkLst>
        </pc:spChg>
        <pc:spChg chg="del">
          <ac:chgData name="欣捷" userId="b965477fa0aef5e6" providerId="LiveId" clId="{356D9961-BC09-49D6-86FD-C4775367FC47}" dt="2021-03-03T09:32:18.657" v="2443" actId="700"/>
          <ac:spMkLst>
            <pc:docMk/>
            <pc:sldMk cId="0" sldId="632"/>
            <ac:spMk id="46083" creationId="{D2076A40-A351-4F0D-B687-75514EAFAAB8}"/>
          </ac:spMkLst>
        </pc:spChg>
      </pc:sldChg>
      <pc:sldChg chg="modSp add mod">
        <pc:chgData name="欣捷" userId="b965477fa0aef5e6" providerId="LiveId" clId="{356D9961-BC09-49D6-86FD-C4775367FC47}" dt="2021-03-03T09:32:22.370" v="2444" actId="20577"/>
        <pc:sldMkLst>
          <pc:docMk/>
          <pc:sldMk cId="0" sldId="633"/>
        </pc:sldMkLst>
        <pc:spChg chg="mod">
          <ac:chgData name="欣捷" userId="b965477fa0aef5e6" providerId="LiveId" clId="{356D9961-BC09-49D6-86FD-C4775367FC47}" dt="2021-03-03T09:32:22.370" v="2444" actId="20577"/>
          <ac:spMkLst>
            <pc:docMk/>
            <pc:sldMk cId="0" sldId="633"/>
            <ac:spMk id="47106" creationId="{F9B5578D-7F0F-43B6-A09E-D431D0F973B3}"/>
          </ac:spMkLst>
        </pc:spChg>
      </pc:sldChg>
      <pc:sldChg chg="modSp add mod">
        <pc:chgData name="欣捷" userId="b965477fa0aef5e6" providerId="LiveId" clId="{356D9961-BC09-49D6-86FD-C4775367FC47}" dt="2021-03-03T09:32:24.681" v="2445" actId="20577"/>
        <pc:sldMkLst>
          <pc:docMk/>
          <pc:sldMk cId="0" sldId="634"/>
        </pc:sldMkLst>
        <pc:spChg chg="mod">
          <ac:chgData name="欣捷" userId="b965477fa0aef5e6" providerId="LiveId" clId="{356D9961-BC09-49D6-86FD-C4775367FC47}" dt="2021-03-03T09:32:24.681" v="2445" actId="20577"/>
          <ac:spMkLst>
            <pc:docMk/>
            <pc:sldMk cId="0" sldId="634"/>
            <ac:spMk id="48130" creationId="{35495881-98CA-4AB9-AFEF-5AF6A0C3961C}"/>
          </ac:spMkLst>
        </pc:spChg>
      </pc:sldChg>
      <pc:sldChg chg="add">
        <pc:chgData name="欣捷" userId="b965477fa0aef5e6" providerId="LiveId" clId="{356D9961-BC09-49D6-86FD-C4775367FC47}" dt="2021-03-03T02:33:06.006" v="112"/>
        <pc:sldMkLst>
          <pc:docMk/>
          <pc:sldMk cId="0" sldId="635"/>
        </pc:sldMkLst>
      </pc:sldChg>
      <pc:sldChg chg="add">
        <pc:chgData name="欣捷" userId="b965477fa0aef5e6" providerId="LiveId" clId="{356D9961-BC09-49D6-86FD-C4775367FC47}" dt="2021-03-03T02:33:06.006" v="112"/>
        <pc:sldMkLst>
          <pc:docMk/>
          <pc:sldMk cId="0" sldId="636"/>
        </pc:sldMkLst>
      </pc:sldChg>
      <pc:sldChg chg="add">
        <pc:chgData name="欣捷" userId="b965477fa0aef5e6" providerId="LiveId" clId="{356D9961-BC09-49D6-86FD-C4775367FC47}" dt="2021-03-03T02:33:06.006" v="112"/>
        <pc:sldMkLst>
          <pc:docMk/>
          <pc:sldMk cId="0" sldId="637"/>
        </pc:sldMkLst>
      </pc:sldChg>
      <pc:sldChg chg="modSp add mod">
        <pc:chgData name="欣捷" userId="b965477fa0aef5e6" providerId="LiveId" clId="{356D9961-BC09-49D6-86FD-C4775367FC47}" dt="2021-03-03T09:32:33.295" v="2447" actId="20577"/>
        <pc:sldMkLst>
          <pc:docMk/>
          <pc:sldMk cId="0" sldId="638"/>
        </pc:sldMkLst>
        <pc:spChg chg="mod">
          <ac:chgData name="欣捷" userId="b965477fa0aef5e6" providerId="LiveId" clId="{356D9961-BC09-49D6-86FD-C4775367FC47}" dt="2021-03-03T09:32:33.295" v="2447" actId="20577"/>
          <ac:spMkLst>
            <pc:docMk/>
            <pc:sldMk cId="0" sldId="638"/>
            <ac:spMk id="53250" creationId="{34EB9D0A-A275-4071-8F94-2A3627798350}"/>
          </ac:spMkLst>
        </pc:spChg>
      </pc:sldChg>
      <pc:sldChg chg="modSp add del mod">
        <pc:chgData name="欣捷" userId="b965477fa0aef5e6" providerId="LiveId" clId="{356D9961-BC09-49D6-86FD-C4775367FC47}" dt="2021-03-03T09:27:54.279" v="2365" actId="47"/>
        <pc:sldMkLst>
          <pc:docMk/>
          <pc:sldMk cId="0" sldId="639"/>
        </pc:sldMkLst>
        <pc:spChg chg="mod">
          <ac:chgData name="欣捷" userId="b965477fa0aef5e6" providerId="LiveId" clId="{356D9961-BC09-49D6-86FD-C4775367FC47}" dt="2021-03-03T02:32:48.669" v="87" actId="27636"/>
          <ac:spMkLst>
            <pc:docMk/>
            <pc:sldMk cId="0" sldId="639"/>
            <ac:spMk id="5122" creationId="{59BE0CE0-16F5-45AC-B782-625E38C3A9D9}"/>
          </ac:spMkLst>
        </pc:spChg>
        <pc:spChg chg="mod">
          <ac:chgData name="欣捷" userId="b965477fa0aef5e6" providerId="LiveId" clId="{356D9961-BC09-49D6-86FD-C4775367FC47}" dt="2021-03-03T09:16:51.416" v="2044" actId="313"/>
          <ac:spMkLst>
            <pc:docMk/>
            <pc:sldMk cId="0" sldId="639"/>
            <ac:spMk id="5123" creationId="{3C049937-FB7E-4357-8002-4F08E4AE2F24}"/>
          </ac:spMkLst>
        </pc:spChg>
      </pc:sldChg>
      <pc:sldChg chg="modSp add del mod">
        <pc:chgData name="欣捷" userId="b965477fa0aef5e6" providerId="LiveId" clId="{356D9961-BC09-49D6-86FD-C4775367FC47}" dt="2021-03-03T09:27:55.199" v="2366" actId="47"/>
        <pc:sldMkLst>
          <pc:docMk/>
          <pc:sldMk cId="0" sldId="640"/>
        </pc:sldMkLst>
        <pc:spChg chg="mod">
          <ac:chgData name="欣捷" userId="b965477fa0aef5e6" providerId="LiveId" clId="{356D9961-BC09-49D6-86FD-C4775367FC47}" dt="2021-03-03T02:32:48.685" v="88" actId="27636"/>
          <ac:spMkLst>
            <pc:docMk/>
            <pc:sldMk cId="0" sldId="640"/>
            <ac:spMk id="6146" creationId="{00DC2DB5-869C-4927-8541-F94F2903D1E2}"/>
          </ac:spMkLst>
        </pc:spChg>
      </pc:sldChg>
      <pc:sldChg chg="modSp add del mod">
        <pc:chgData name="欣捷" userId="b965477fa0aef5e6" providerId="LiveId" clId="{356D9961-BC09-49D6-86FD-C4775367FC47}" dt="2021-03-03T09:27:56.025" v="2367" actId="47"/>
        <pc:sldMkLst>
          <pc:docMk/>
          <pc:sldMk cId="0" sldId="641"/>
        </pc:sldMkLst>
        <pc:spChg chg="mod">
          <ac:chgData name="欣捷" userId="b965477fa0aef5e6" providerId="LiveId" clId="{356D9961-BC09-49D6-86FD-C4775367FC47}" dt="2021-03-03T02:32:48.685" v="89" actId="27636"/>
          <ac:spMkLst>
            <pc:docMk/>
            <pc:sldMk cId="0" sldId="641"/>
            <ac:spMk id="7170" creationId="{746E89D9-D1EA-4E9E-803D-F5ED6CAAE7DF}"/>
          </ac:spMkLst>
        </pc:spChg>
      </pc:sldChg>
      <pc:sldChg chg="modSp add del mod">
        <pc:chgData name="欣捷" userId="b965477fa0aef5e6" providerId="LiveId" clId="{356D9961-BC09-49D6-86FD-C4775367FC47}" dt="2021-03-03T09:27:57.480" v="2368" actId="47"/>
        <pc:sldMkLst>
          <pc:docMk/>
          <pc:sldMk cId="0" sldId="642"/>
        </pc:sldMkLst>
        <pc:spChg chg="mod">
          <ac:chgData name="欣捷" userId="b965477fa0aef5e6" providerId="LiveId" clId="{356D9961-BC09-49D6-86FD-C4775367FC47}" dt="2021-03-03T02:32:48.701" v="90" actId="27636"/>
          <ac:spMkLst>
            <pc:docMk/>
            <pc:sldMk cId="0" sldId="642"/>
            <ac:spMk id="9218" creationId="{A6055841-9591-4E87-92D2-7DB2C9600F1B}"/>
          </ac:spMkLst>
        </pc:spChg>
      </pc:sldChg>
      <pc:sldChg chg="modSp add del mod">
        <pc:chgData name="欣捷" userId="b965477fa0aef5e6" providerId="LiveId" clId="{356D9961-BC09-49D6-86FD-C4775367FC47}" dt="2021-03-03T09:29:47.990" v="2402" actId="47"/>
        <pc:sldMkLst>
          <pc:docMk/>
          <pc:sldMk cId="0" sldId="643"/>
        </pc:sldMkLst>
        <pc:spChg chg="mod">
          <ac:chgData name="欣捷" userId="b965477fa0aef5e6" providerId="LiveId" clId="{356D9961-BC09-49D6-86FD-C4775367FC47}" dt="2021-03-03T02:33:06.069" v="113" actId="27636"/>
          <ac:spMkLst>
            <pc:docMk/>
            <pc:sldMk cId="0" sldId="643"/>
            <ac:spMk id="5122" creationId="{49583CEA-4F8A-4DDF-A260-4A37A4473343}"/>
          </ac:spMkLst>
        </pc:spChg>
      </pc:sldChg>
      <pc:sldChg chg="modSp add del mod">
        <pc:chgData name="欣捷" userId="b965477fa0aef5e6" providerId="LiveId" clId="{356D9961-BC09-49D6-86FD-C4775367FC47}" dt="2021-03-03T09:30:18.190" v="2403" actId="47"/>
        <pc:sldMkLst>
          <pc:docMk/>
          <pc:sldMk cId="0" sldId="644"/>
        </pc:sldMkLst>
        <pc:spChg chg="mod">
          <ac:chgData name="欣捷" userId="b965477fa0aef5e6" providerId="LiveId" clId="{356D9961-BC09-49D6-86FD-C4775367FC47}" dt="2021-03-03T02:33:06.084" v="114" actId="27636"/>
          <ac:spMkLst>
            <pc:docMk/>
            <pc:sldMk cId="0" sldId="644"/>
            <ac:spMk id="6146" creationId="{F0BCF4BD-79FA-4E1D-956A-EDBB5BCB524D}"/>
          </ac:spMkLst>
        </pc:spChg>
      </pc:sldChg>
      <pc:sldChg chg="modSp add del mod">
        <pc:chgData name="欣捷" userId="b965477fa0aef5e6" providerId="LiveId" clId="{356D9961-BC09-49D6-86FD-C4775367FC47}" dt="2021-03-03T09:30:19.081" v="2404" actId="47"/>
        <pc:sldMkLst>
          <pc:docMk/>
          <pc:sldMk cId="0" sldId="645"/>
        </pc:sldMkLst>
        <pc:spChg chg="mod">
          <ac:chgData name="欣捷" userId="b965477fa0aef5e6" providerId="LiveId" clId="{356D9961-BC09-49D6-86FD-C4775367FC47}" dt="2021-03-03T02:33:06.084" v="115" actId="27636"/>
          <ac:spMkLst>
            <pc:docMk/>
            <pc:sldMk cId="0" sldId="645"/>
            <ac:spMk id="7170" creationId="{0227B182-1272-4D87-B570-0EA159623452}"/>
          </ac:spMkLst>
        </pc:spChg>
      </pc:sldChg>
      <pc:sldChg chg="modSp add del mod">
        <pc:chgData name="欣捷" userId="b965477fa0aef5e6" providerId="LiveId" clId="{356D9961-BC09-49D6-86FD-C4775367FC47}" dt="2021-03-03T09:30:20.496" v="2405" actId="47"/>
        <pc:sldMkLst>
          <pc:docMk/>
          <pc:sldMk cId="0" sldId="646"/>
        </pc:sldMkLst>
        <pc:spChg chg="mod">
          <ac:chgData name="欣捷" userId="b965477fa0aef5e6" providerId="LiveId" clId="{356D9961-BC09-49D6-86FD-C4775367FC47}" dt="2021-03-03T02:33:06.100" v="116" actId="27636"/>
          <ac:spMkLst>
            <pc:docMk/>
            <pc:sldMk cId="0" sldId="646"/>
            <ac:spMk id="8194" creationId="{F1BB6BB1-A24A-4F80-A522-987FFF95F59F}"/>
          </ac:spMkLst>
        </pc:spChg>
      </pc:sldChg>
      <pc:sldChg chg="modSp add del mod">
        <pc:chgData name="欣捷" userId="b965477fa0aef5e6" providerId="LiveId" clId="{356D9961-BC09-49D6-86FD-C4775367FC47}" dt="2021-03-03T09:30:21.416" v="2406" actId="47"/>
        <pc:sldMkLst>
          <pc:docMk/>
          <pc:sldMk cId="0" sldId="647"/>
        </pc:sldMkLst>
        <pc:spChg chg="mod">
          <ac:chgData name="欣捷" userId="b965477fa0aef5e6" providerId="LiveId" clId="{356D9961-BC09-49D6-86FD-C4775367FC47}" dt="2021-03-03T02:33:06.100" v="117" actId="27636"/>
          <ac:spMkLst>
            <pc:docMk/>
            <pc:sldMk cId="0" sldId="647"/>
            <ac:spMk id="9218" creationId="{221B9AA6-81CE-4D44-BD8A-200FED1F995C}"/>
          </ac:spMkLst>
        </pc:spChg>
      </pc:sldChg>
      <pc:sldChg chg="modSp add del mod">
        <pc:chgData name="欣捷" userId="b965477fa0aef5e6" providerId="LiveId" clId="{356D9961-BC09-49D6-86FD-C4775367FC47}" dt="2021-03-03T09:30:22.009" v="2407" actId="47"/>
        <pc:sldMkLst>
          <pc:docMk/>
          <pc:sldMk cId="0" sldId="648"/>
        </pc:sldMkLst>
        <pc:spChg chg="mod">
          <ac:chgData name="欣捷" userId="b965477fa0aef5e6" providerId="LiveId" clId="{356D9961-BC09-49D6-86FD-C4775367FC47}" dt="2021-03-03T02:33:06.116" v="118" actId="27636"/>
          <ac:spMkLst>
            <pc:docMk/>
            <pc:sldMk cId="0" sldId="648"/>
            <ac:spMk id="10242" creationId="{24A07D73-845B-4E0A-A88C-B2FFA9CD96A0}"/>
          </ac:spMkLst>
        </pc:spChg>
      </pc:sldChg>
      <pc:sldChg chg="modSp add mod">
        <pc:chgData name="欣捷" userId="b965477fa0aef5e6" providerId="LiveId" clId="{356D9961-BC09-49D6-86FD-C4775367FC47}" dt="2021-03-03T02:33:06.256" v="139" actId="27636"/>
        <pc:sldMkLst>
          <pc:docMk/>
          <pc:sldMk cId="0" sldId="649"/>
        </pc:sldMkLst>
        <pc:spChg chg="mod">
          <ac:chgData name="欣捷" userId="b965477fa0aef5e6" providerId="LiveId" clId="{356D9961-BC09-49D6-86FD-C4775367FC47}" dt="2021-03-03T02:33:06.256" v="139" actId="27636"/>
          <ac:spMkLst>
            <pc:docMk/>
            <pc:sldMk cId="0" sldId="649"/>
            <ac:spMk id="57346" creationId="{6792844F-ED08-41D8-B778-5CF3664A686A}"/>
          </ac:spMkLst>
        </pc:spChg>
      </pc:sldChg>
      <pc:sldChg chg="modSp add del mod">
        <pc:chgData name="欣捷" userId="b965477fa0aef5e6" providerId="LiveId" clId="{356D9961-BC09-49D6-86FD-C4775367FC47}" dt="2021-03-03T09:32:46.696" v="2448" actId="47"/>
        <pc:sldMkLst>
          <pc:docMk/>
          <pc:sldMk cId="0" sldId="650"/>
        </pc:sldMkLst>
        <pc:spChg chg="mod">
          <ac:chgData name="欣捷" userId="b965477fa0aef5e6" providerId="LiveId" clId="{356D9961-BC09-49D6-86FD-C4775367FC47}" dt="2021-03-03T02:33:06.272" v="140" actId="27636"/>
          <ac:spMkLst>
            <pc:docMk/>
            <pc:sldMk cId="0" sldId="650"/>
            <ac:spMk id="58370" creationId="{40BF7082-459B-4522-9305-1DBA86ABE80B}"/>
          </ac:spMkLst>
        </pc:spChg>
      </pc:sldChg>
      <pc:sldChg chg="modSp add del mod">
        <pc:chgData name="欣捷" userId="b965477fa0aef5e6" providerId="LiveId" clId="{356D9961-BC09-49D6-86FD-C4775367FC47}" dt="2021-03-03T09:33:06.678" v="2449" actId="47"/>
        <pc:sldMkLst>
          <pc:docMk/>
          <pc:sldMk cId="0" sldId="651"/>
        </pc:sldMkLst>
        <pc:spChg chg="mod">
          <ac:chgData name="欣捷" userId="b965477fa0aef5e6" providerId="LiveId" clId="{356D9961-BC09-49D6-86FD-C4775367FC47}" dt="2021-03-03T02:33:19.782" v="142" actId="27636"/>
          <ac:spMkLst>
            <pc:docMk/>
            <pc:sldMk cId="0" sldId="651"/>
            <ac:spMk id="17410" creationId="{209A44FC-3077-47D8-B98C-90E4497D4BF4}"/>
          </ac:spMkLst>
        </pc:spChg>
      </pc:sldChg>
      <pc:sldChg chg="modSp add mod">
        <pc:chgData name="欣捷" userId="b965477fa0aef5e6" providerId="LiveId" clId="{356D9961-BC09-49D6-86FD-C4775367FC47}" dt="2021-03-03T09:56:48.085" v="2647" actId="20577"/>
        <pc:sldMkLst>
          <pc:docMk/>
          <pc:sldMk cId="0" sldId="652"/>
        </pc:sldMkLst>
        <pc:spChg chg="mod">
          <ac:chgData name="欣捷" userId="b965477fa0aef5e6" providerId="LiveId" clId="{356D9961-BC09-49D6-86FD-C4775367FC47}" dt="2021-03-03T09:56:48.085" v="2647" actId="20577"/>
          <ac:spMkLst>
            <pc:docMk/>
            <pc:sldMk cId="0" sldId="652"/>
            <ac:spMk id="29698" creationId="{3B0439FC-B0D6-4F2A-B254-D32642C18576}"/>
          </ac:spMkLst>
        </pc:spChg>
      </pc:sldChg>
      <pc:sldChg chg="modSp add mod">
        <pc:chgData name="欣捷" userId="b965477fa0aef5e6" providerId="LiveId" clId="{356D9961-BC09-49D6-86FD-C4775367FC47}" dt="2021-03-03T09:56:50.197" v="2648" actId="20577"/>
        <pc:sldMkLst>
          <pc:docMk/>
          <pc:sldMk cId="0" sldId="653"/>
        </pc:sldMkLst>
        <pc:spChg chg="mod">
          <ac:chgData name="欣捷" userId="b965477fa0aef5e6" providerId="LiveId" clId="{356D9961-BC09-49D6-86FD-C4775367FC47}" dt="2021-03-03T09:56:50.197" v="2648" actId="20577"/>
          <ac:spMkLst>
            <pc:docMk/>
            <pc:sldMk cId="0" sldId="653"/>
            <ac:spMk id="30722" creationId="{4C8D3611-FFE3-43B0-BEA3-AA1497BB131E}"/>
          </ac:spMkLst>
        </pc:spChg>
      </pc:sldChg>
      <pc:sldChg chg="modSp add mod">
        <pc:chgData name="欣捷" userId="b965477fa0aef5e6" providerId="LiveId" clId="{356D9961-BC09-49D6-86FD-C4775367FC47}" dt="2021-03-03T09:56:51.906" v="2649" actId="20577"/>
        <pc:sldMkLst>
          <pc:docMk/>
          <pc:sldMk cId="0" sldId="654"/>
        </pc:sldMkLst>
        <pc:spChg chg="mod">
          <ac:chgData name="欣捷" userId="b965477fa0aef5e6" providerId="LiveId" clId="{356D9961-BC09-49D6-86FD-C4775367FC47}" dt="2021-03-03T09:56:51.906" v="2649" actId="20577"/>
          <ac:spMkLst>
            <pc:docMk/>
            <pc:sldMk cId="0" sldId="654"/>
            <ac:spMk id="31746" creationId="{25CA835D-6438-4CDD-BFBF-4588954EC897}"/>
          </ac:spMkLst>
        </pc:spChg>
      </pc:sldChg>
      <pc:sldChg chg="modSp add mod">
        <pc:chgData name="欣捷" userId="b965477fa0aef5e6" providerId="LiveId" clId="{356D9961-BC09-49D6-86FD-C4775367FC47}" dt="2021-03-03T09:56:53.785" v="2650" actId="20577"/>
        <pc:sldMkLst>
          <pc:docMk/>
          <pc:sldMk cId="0" sldId="655"/>
        </pc:sldMkLst>
        <pc:spChg chg="mod">
          <ac:chgData name="欣捷" userId="b965477fa0aef5e6" providerId="LiveId" clId="{356D9961-BC09-49D6-86FD-C4775367FC47}" dt="2021-03-03T09:56:53.785" v="2650" actId="20577"/>
          <ac:spMkLst>
            <pc:docMk/>
            <pc:sldMk cId="0" sldId="655"/>
            <ac:spMk id="32770" creationId="{D5436B50-1A6B-4C69-9AF3-0D956728B139}"/>
          </ac:spMkLst>
        </pc:spChg>
      </pc:sldChg>
      <pc:sldChg chg="modSp add mod">
        <pc:chgData name="欣捷" userId="b965477fa0aef5e6" providerId="LiveId" clId="{356D9961-BC09-49D6-86FD-C4775367FC47}" dt="2021-03-03T09:56:55.844" v="2651" actId="20577"/>
        <pc:sldMkLst>
          <pc:docMk/>
          <pc:sldMk cId="0" sldId="656"/>
        </pc:sldMkLst>
        <pc:spChg chg="mod">
          <ac:chgData name="欣捷" userId="b965477fa0aef5e6" providerId="LiveId" clId="{356D9961-BC09-49D6-86FD-C4775367FC47}" dt="2021-03-03T09:56:55.844" v="2651" actId="20577"/>
          <ac:spMkLst>
            <pc:docMk/>
            <pc:sldMk cId="0" sldId="656"/>
            <ac:spMk id="33794" creationId="{D96BA590-0EC2-4F0E-9DB1-EAFDBD7C4EF9}"/>
          </ac:spMkLst>
        </pc:spChg>
        <pc:spChg chg="mod">
          <ac:chgData name="欣捷" userId="b965477fa0aef5e6" providerId="LiveId" clId="{356D9961-BC09-49D6-86FD-C4775367FC47}" dt="2021-03-03T09:16:54.674" v="2047" actId="313"/>
          <ac:spMkLst>
            <pc:docMk/>
            <pc:sldMk cId="0" sldId="656"/>
            <ac:spMk id="33795" creationId="{7D1CF20E-C8BD-4E59-9C37-FBC7780ED829}"/>
          </ac:spMkLst>
        </pc:spChg>
      </pc:sldChg>
      <pc:sldChg chg="modSp add mod">
        <pc:chgData name="欣捷" userId="b965477fa0aef5e6" providerId="LiveId" clId="{356D9961-BC09-49D6-86FD-C4775367FC47}" dt="2021-03-03T09:57:17.173" v="2661" actId="20577"/>
        <pc:sldMkLst>
          <pc:docMk/>
          <pc:sldMk cId="0" sldId="657"/>
        </pc:sldMkLst>
        <pc:spChg chg="mod">
          <ac:chgData name="欣捷" userId="b965477fa0aef5e6" providerId="LiveId" clId="{356D9961-BC09-49D6-86FD-C4775367FC47}" dt="2021-03-03T09:57:17.173" v="2661" actId="20577"/>
          <ac:spMkLst>
            <pc:docMk/>
            <pc:sldMk cId="0" sldId="657"/>
            <ac:spMk id="44034" creationId="{0A0E9E7B-B5DB-47F8-B1A3-6E97F21B99EF}"/>
          </ac:spMkLst>
        </pc:spChg>
      </pc:sldChg>
      <pc:sldChg chg="modSp add mod">
        <pc:chgData name="欣捷" userId="b965477fa0aef5e6" providerId="LiveId" clId="{356D9961-BC09-49D6-86FD-C4775367FC47}" dt="2021-03-03T09:57:25.866" v="2664" actId="21"/>
        <pc:sldMkLst>
          <pc:docMk/>
          <pc:sldMk cId="0" sldId="658"/>
        </pc:sldMkLst>
        <pc:spChg chg="mod">
          <ac:chgData name="欣捷" userId="b965477fa0aef5e6" providerId="LiveId" clId="{356D9961-BC09-49D6-86FD-C4775367FC47}" dt="2021-03-03T09:57:25.866" v="2664" actId="21"/>
          <ac:spMkLst>
            <pc:docMk/>
            <pc:sldMk cId="0" sldId="658"/>
            <ac:spMk id="45058" creationId="{C7335296-A4A6-4F9A-A952-C7B6D4D24084}"/>
          </ac:spMkLst>
        </pc:spChg>
      </pc:sldChg>
      <pc:sldChg chg="modSp add mod">
        <pc:chgData name="欣捷" userId="b965477fa0aef5e6" providerId="LiveId" clId="{356D9961-BC09-49D6-86FD-C4775367FC47}" dt="2021-03-03T02:33:19.954" v="171" actId="27636"/>
        <pc:sldMkLst>
          <pc:docMk/>
          <pc:sldMk cId="0" sldId="659"/>
        </pc:sldMkLst>
        <pc:spChg chg="mod">
          <ac:chgData name="欣捷" userId="b965477fa0aef5e6" providerId="LiveId" clId="{356D9961-BC09-49D6-86FD-C4775367FC47}" dt="2021-03-03T02:33:19.954" v="171" actId="27636"/>
          <ac:spMkLst>
            <pc:docMk/>
            <pc:sldMk cId="0" sldId="659"/>
            <ac:spMk id="46082" creationId="{E949F1EF-C88A-4026-983E-2F7CEF287658}"/>
          </ac:spMkLst>
        </pc:spChg>
      </pc:sldChg>
      <pc:sldChg chg="modSp add mod">
        <pc:chgData name="欣捷" userId="b965477fa0aef5e6" providerId="LiveId" clId="{356D9961-BC09-49D6-86FD-C4775367FC47}" dt="2021-03-03T02:33:19.954" v="172" actId="27636"/>
        <pc:sldMkLst>
          <pc:docMk/>
          <pc:sldMk cId="0" sldId="660"/>
        </pc:sldMkLst>
        <pc:spChg chg="mod">
          <ac:chgData name="欣捷" userId="b965477fa0aef5e6" providerId="LiveId" clId="{356D9961-BC09-49D6-86FD-C4775367FC47}" dt="2021-03-03T02:33:19.954" v="172" actId="27636"/>
          <ac:spMkLst>
            <pc:docMk/>
            <pc:sldMk cId="0" sldId="660"/>
            <ac:spMk id="47106" creationId="{41D5726E-C7FB-44A8-A26E-1E7C5D1F2E81}"/>
          </ac:spMkLst>
        </pc:spChg>
      </pc:sldChg>
      <pc:sldChg chg="modSp add mod">
        <pc:chgData name="欣捷" userId="b965477fa0aef5e6" providerId="LiveId" clId="{356D9961-BC09-49D6-86FD-C4775367FC47}" dt="2021-03-03T02:33:19.985" v="178" actId="27636"/>
        <pc:sldMkLst>
          <pc:docMk/>
          <pc:sldMk cId="0" sldId="661"/>
        </pc:sldMkLst>
        <pc:spChg chg="mod">
          <ac:chgData name="欣捷" userId="b965477fa0aef5e6" providerId="LiveId" clId="{356D9961-BC09-49D6-86FD-C4775367FC47}" dt="2021-03-03T02:33:19.985" v="178" actId="27636"/>
          <ac:spMkLst>
            <pc:docMk/>
            <pc:sldMk cId="0" sldId="661"/>
            <ac:spMk id="53250" creationId="{7E8D8B28-C029-483E-A58A-0F69350EC690}"/>
          </ac:spMkLst>
        </pc:spChg>
      </pc:sldChg>
      <pc:sldChg chg="modSp add mod">
        <pc:chgData name="欣捷" userId="b965477fa0aef5e6" providerId="LiveId" clId="{356D9961-BC09-49D6-86FD-C4775367FC47}" dt="2021-03-03T02:33:19.985" v="179" actId="27636"/>
        <pc:sldMkLst>
          <pc:docMk/>
          <pc:sldMk cId="0" sldId="662"/>
        </pc:sldMkLst>
        <pc:spChg chg="mod">
          <ac:chgData name="欣捷" userId="b965477fa0aef5e6" providerId="LiveId" clId="{356D9961-BC09-49D6-86FD-C4775367FC47}" dt="2021-03-03T02:33:19.985" v="179" actId="27636"/>
          <ac:spMkLst>
            <pc:docMk/>
            <pc:sldMk cId="0" sldId="662"/>
            <ac:spMk id="54274" creationId="{0E3E85B4-5F47-46AF-B018-6CD3D83E3F0D}"/>
          </ac:spMkLst>
        </pc:spChg>
      </pc:sldChg>
      <pc:sldChg chg="modSp add mod">
        <pc:chgData name="欣捷" userId="b965477fa0aef5e6" providerId="LiveId" clId="{356D9961-BC09-49D6-86FD-C4775367FC47}" dt="2021-03-03T02:33:20.001" v="180" actId="27636"/>
        <pc:sldMkLst>
          <pc:docMk/>
          <pc:sldMk cId="0" sldId="663"/>
        </pc:sldMkLst>
        <pc:spChg chg="mod">
          <ac:chgData name="欣捷" userId="b965477fa0aef5e6" providerId="LiveId" clId="{356D9961-BC09-49D6-86FD-C4775367FC47}" dt="2021-03-03T02:33:20.001" v="180" actId="27636"/>
          <ac:spMkLst>
            <pc:docMk/>
            <pc:sldMk cId="0" sldId="663"/>
            <ac:spMk id="55298" creationId="{EE28C3F0-AE21-4227-B286-9C038BDFB24B}"/>
          </ac:spMkLst>
        </pc:spChg>
      </pc:sldChg>
      <pc:sldChg chg="modSp add mod">
        <pc:chgData name="欣捷" userId="b965477fa0aef5e6" providerId="LiveId" clId="{356D9961-BC09-49D6-86FD-C4775367FC47}" dt="2021-03-03T02:33:20.001" v="181" actId="27636"/>
        <pc:sldMkLst>
          <pc:docMk/>
          <pc:sldMk cId="0" sldId="664"/>
        </pc:sldMkLst>
        <pc:spChg chg="mod">
          <ac:chgData name="欣捷" userId="b965477fa0aef5e6" providerId="LiveId" clId="{356D9961-BC09-49D6-86FD-C4775367FC47}" dt="2021-03-03T02:33:20.001" v="181" actId="27636"/>
          <ac:spMkLst>
            <pc:docMk/>
            <pc:sldMk cId="0" sldId="664"/>
            <ac:spMk id="56322" creationId="{927DFDC5-8D6D-449F-960B-779533C00398}"/>
          </ac:spMkLst>
        </pc:spChg>
      </pc:sldChg>
      <pc:sldChg chg="modSp add mod">
        <pc:chgData name="欣捷" userId="b965477fa0aef5e6" providerId="LiveId" clId="{356D9961-BC09-49D6-86FD-C4775367FC47}" dt="2021-03-03T10:02:23.370" v="2668" actId="1076"/>
        <pc:sldMkLst>
          <pc:docMk/>
          <pc:sldMk cId="0" sldId="665"/>
        </pc:sldMkLst>
        <pc:spChg chg="mod">
          <ac:chgData name="欣捷" userId="b965477fa0aef5e6" providerId="LiveId" clId="{356D9961-BC09-49D6-86FD-C4775367FC47}" dt="2021-03-03T02:33:20.001" v="182" actId="27636"/>
          <ac:spMkLst>
            <pc:docMk/>
            <pc:sldMk cId="0" sldId="665"/>
            <ac:spMk id="57346" creationId="{814F1818-D1DD-4BB5-9CC3-D1EB4166F2C5}"/>
          </ac:spMkLst>
        </pc:spChg>
        <pc:picChg chg="mod">
          <ac:chgData name="欣捷" userId="b965477fa0aef5e6" providerId="LiveId" clId="{356D9961-BC09-49D6-86FD-C4775367FC47}" dt="2021-03-03T10:02:23.370" v="2668" actId="1076"/>
          <ac:picMkLst>
            <pc:docMk/>
            <pc:sldMk cId="0" sldId="665"/>
            <ac:picMk id="57347" creationId="{9979E201-A2F4-4A7A-ABEC-576895DD2BD8}"/>
          </ac:picMkLst>
        </pc:picChg>
      </pc:sldChg>
      <pc:sldChg chg="modSp add mod">
        <pc:chgData name="欣捷" userId="b965477fa0aef5e6" providerId="LiveId" clId="{356D9961-BC09-49D6-86FD-C4775367FC47}" dt="2021-03-03T02:33:20.017" v="183" actId="27636"/>
        <pc:sldMkLst>
          <pc:docMk/>
          <pc:sldMk cId="0" sldId="666"/>
        </pc:sldMkLst>
        <pc:spChg chg="mod">
          <ac:chgData name="欣捷" userId="b965477fa0aef5e6" providerId="LiveId" clId="{356D9961-BC09-49D6-86FD-C4775367FC47}" dt="2021-03-03T02:33:20.017" v="183" actId="27636"/>
          <ac:spMkLst>
            <pc:docMk/>
            <pc:sldMk cId="0" sldId="666"/>
            <ac:spMk id="58370" creationId="{CC6B0FA4-3DDC-44BB-9C3F-CAF050513F6C}"/>
          </ac:spMkLst>
        </pc:spChg>
      </pc:sldChg>
      <pc:sldChg chg="modSp add mod">
        <pc:chgData name="欣捷" userId="b965477fa0aef5e6" providerId="LiveId" clId="{356D9961-BC09-49D6-86FD-C4775367FC47}" dt="2021-03-03T09:16:57.282" v="2050" actId="313"/>
        <pc:sldMkLst>
          <pc:docMk/>
          <pc:sldMk cId="0" sldId="667"/>
        </pc:sldMkLst>
        <pc:spChg chg="mod">
          <ac:chgData name="欣捷" userId="b965477fa0aef5e6" providerId="LiveId" clId="{356D9961-BC09-49D6-86FD-C4775367FC47}" dt="2021-03-03T02:33:20.017" v="184" actId="27636"/>
          <ac:spMkLst>
            <pc:docMk/>
            <pc:sldMk cId="0" sldId="667"/>
            <ac:spMk id="59394" creationId="{71274AA2-7FE2-4395-8483-43F23DD4F39E}"/>
          </ac:spMkLst>
        </pc:spChg>
        <pc:spChg chg="mod">
          <ac:chgData name="欣捷" userId="b965477fa0aef5e6" providerId="LiveId" clId="{356D9961-BC09-49D6-86FD-C4775367FC47}" dt="2021-03-03T09:16:57.282" v="2050" actId="313"/>
          <ac:spMkLst>
            <pc:docMk/>
            <pc:sldMk cId="0" sldId="667"/>
            <ac:spMk id="59395" creationId="{CF42D7E0-2CF3-46B9-8EC4-0D9AA2BD094B}"/>
          </ac:spMkLst>
        </pc:spChg>
      </pc:sldChg>
      <pc:sldChg chg="modSp add mod">
        <pc:chgData name="欣捷" userId="b965477fa0aef5e6" providerId="LiveId" clId="{356D9961-BC09-49D6-86FD-C4775367FC47}" dt="2021-03-03T02:33:20.017" v="185" actId="27636"/>
        <pc:sldMkLst>
          <pc:docMk/>
          <pc:sldMk cId="0" sldId="668"/>
        </pc:sldMkLst>
        <pc:spChg chg="mod">
          <ac:chgData name="欣捷" userId="b965477fa0aef5e6" providerId="LiveId" clId="{356D9961-BC09-49D6-86FD-C4775367FC47}" dt="2021-03-03T02:33:20.017" v="185" actId="27636"/>
          <ac:spMkLst>
            <pc:docMk/>
            <pc:sldMk cId="0" sldId="668"/>
            <ac:spMk id="60418" creationId="{7C374AE4-C65A-494E-88F3-697C9F3DBEB3}"/>
          </ac:spMkLst>
        </pc:spChg>
      </pc:sldChg>
      <pc:sldChg chg="modSp add mod ord">
        <pc:chgData name="欣捷" userId="b965477fa0aef5e6" providerId="LiveId" clId="{356D9961-BC09-49D6-86FD-C4775367FC47}" dt="2021-03-03T02:50:56.731" v="198"/>
        <pc:sldMkLst>
          <pc:docMk/>
          <pc:sldMk cId="3112916636" sldId="669"/>
        </pc:sldMkLst>
        <pc:spChg chg="mod">
          <ac:chgData name="欣捷" userId="b965477fa0aef5e6" providerId="LiveId" clId="{356D9961-BC09-49D6-86FD-C4775367FC47}" dt="2021-03-03T02:50:56.731" v="198"/>
          <ac:spMkLst>
            <pc:docMk/>
            <pc:sldMk cId="3112916636" sldId="669"/>
            <ac:spMk id="11267" creationId="{64408F86-25A7-4B58-AE93-46711A32DAED}"/>
          </ac:spMkLst>
        </pc:spChg>
      </pc:sldChg>
      <pc:sldChg chg="addSp delSp modSp new mod modClrScheme chgLayout">
        <pc:chgData name="欣捷" userId="b965477fa0aef5e6" providerId="LiveId" clId="{356D9961-BC09-49D6-86FD-C4775367FC47}" dt="2021-03-03T03:06:28.018" v="207"/>
        <pc:sldMkLst>
          <pc:docMk/>
          <pc:sldMk cId="2074267517" sldId="670"/>
        </pc:sldMkLst>
        <pc:spChg chg="del mod ord">
          <ac:chgData name="欣捷" userId="b965477fa0aef5e6" providerId="LiveId" clId="{356D9961-BC09-49D6-86FD-C4775367FC47}" dt="2021-03-03T03:06:21.862" v="201" actId="700"/>
          <ac:spMkLst>
            <pc:docMk/>
            <pc:sldMk cId="2074267517" sldId="670"/>
            <ac:spMk id="2" creationId="{AF051D76-F456-4D81-B5A4-D8EEE7407E86}"/>
          </ac:spMkLst>
        </pc:spChg>
        <pc:spChg chg="del">
          <ac:chgData name="欣捷" userId="b965477fa0aef5e6" providerId="LiveId" clId="{356D9961-BC09-49D6-86FD-C4775367FC47}" dt="2021-03-03T03:06:21.862" v="201" actId="700"/>
          <ac:spMkLst>
            <pc:docMk/>
            <pc:sldMk cId="2074267517" sldId="670"/>
            <ac:spMk id="3" creationId="{29102A00-F500-4990-98FE-2AD154BDD0C9}"/>
          </ac:spMkLst>
        </pc:spChg>
        <pc:spChg chg="add mod ord">
          <ac:chgData name="欣捷" userId="b965477fa0aef5e6" providerId="LiveId" clId="{356D9961-BC09-49D6-86FD-C4775367FC47}" dt="2021-03-03T03:06:28.018" v="207"/>
          <ac:spMkLst>
            <pc:docMk/>
            <pc:sldMk cId="2074267517" sldId="670"/>
            <ac:spMk id="4" creationId="{AB28B2E8-4D6F-4BB0-BB8B-A5B37C137D06}"/>
          </ac:spMkLst>
        </pc:spChg>
        <pc:spChg chg="mod">
          <ac:chgData name="欣捷" userId="b965477fa0aef5e6" providerId="LiveId" clId="{356D9961-BC09-49D6-86FD-C4775367FC47}" dt="2021-03-03T03:06:22.243" v="203"/>
          <ac:spMkLst>
            <pc:docMk/>
            <pc:sldMk cId="2074267517" sldId="670"/>
            <ac:spMk id="7" creationId="{A4A69BDB-984C-4118-BF20-8DD8CA91F589}"/>
          </ac:spMkLst>
        </pc:spChg>
        <pc:spChg chg="mod">
          <ac:chgData name="欣捷" userId="b965477fa0aef5e6" providerId="LiveId" clId="{356D9961-BC09-49D6-86FD-C4775367FC47}" dt="2021-03-03T03:06:22.243" v="203"/>
          <ac:spMkLst>
            <pc:docMk/>
            <pc:sldMk cId="2074267517" sldId="670"/>
            <ac:spMk id="9" creationId="{4C939E90-9EB5-450A-8975-5489DD4C2301}"/>
          </ac:spMkLst>
        </pc:spChg>
        <pc:spChg chg="mod">
          <ac:chgData name="欣捷" userId="b965477fa0aef5e6" providerId="LiveId" clId="{356D9961-BC09-49D6-86FD-C4775367FC47}" dt="2021-03-03T03:06:22.243" v="203"/>
          <ac:spMkLst>
            <pc:docMk/>
            <pc:sldMk cId="2074267517" sldId="670"/>
            <ac:spMk id="10" creationId="{12B04424-78B7-41ED-ADBE-922F763F0700}"/>
          </ac:spMkLst>
        </pc:spChg>
        <pc:spChg chg="mod">
          <ac:chgData name="欣捷" userId="b965477fa0aef5e6" providerId="LiveId" clId="{356D9961-BC09-49D6-86FD-C4775367FC47}" dt="2021-03-03T03:06:22.243" v="203"/>
          <ac:spMkLst>
            <pc:docMk/>
            <pc:sldMk cId="2074267517" sldId="670"/>
            <ac:spMk id="11" creationId="{6738A657-4F1D-4706-96A7-8BEAD1F54A32}"/>
          </ac:spMkLst>
        </pc:spChg>
        <pc:spChg chg="mod">
          <ac:chgData name="欣捷" userId="b965477fa0aef5e6" providerId="LiveId" clId="{356D9961-BC09-49D6-86FD-C4775367FC47}" dt="2021-03-03T03:06:22.243" v="203"/>
          <ac:spMkLst>
            <pc:docMk/>
            <pc:sldMk cId="2074267517" sldId="670"/>
            <ac:spMk id="12" creationId="{EC0AC95C-5650-4D19-8F0C-55948D150ED5}"/>
          </ac:spMkLst>
        </pc:spChg>
        <pc:spChg chg="mod">
          <ac:chgData name="欣捷" userId="b965477fa0aef5e6" providerId="LiveId" clId="{356D9961-BC09-49D6-86FD-C4775367FC47}" dt="2021-03-03T03:06:22.243" v="203"/>
          <ac:spMkLst>
            <pc:docMk/>
            <pc:sldMk cId="2074267517" sldId="670"/>
            <ac:spMk id="14" creationId="{02981333-A483-48A8-A8E6-ABBB53177B45}"/>
          </ac:spMkLst>
        </pc:spChg>
        <pc:spChg chg="mod">
          <ac:chgData name="欣捷" userId="b965477fa0aef5e6" providerId="LiveId" clId="{356D9961-BC09-49D6-86FD-C4775367FC47}" dt="2021-03-03T03:06:22.243" v="203"/>
          <ac:spMkLst>
            <pc:docMk/>
            <pc:sldMk cId="2074267517" sldId="670"/>
            <ac:spMk id="16" creationId="{831C9A82-AF8E-4F0B-AB58-5F53D9B0AC5D}"/>
          </ac:spMkLst>
        </pc:spChg>
        <pc:spChg chg="mod">
          <ac:chgData name="欣捷" userId="b965477fa0aef5e6" providerId="LiveId" clId="{356D9961-BC09-49D6-86FD-C4775367FC47}" dt="2021-03-03T03:06:22.243" v="203"/>
          <ac:spMkLst>
            <pc:docMk/>
            <pc:sldMk cId="2074267517" sldId="670"/>
            <ac:spMk id="18" creationId="{A7131447-06DD-44F2-83AF-CD68466BFCC9}"/>
          </ac:spMkLst>
        </pc:spChg>
        <pc:spChg chg="mod">
          <ac:chgData name="欣捷" userId="b965477fa0aef5e6" providerId="LiveId" clId="{356D9961-BC09-49D6-86FD-C4775367FC47}" dt="2021-03-03T03:06:22.243" v="203"/>
          <ac:spMkLst>
            <pc:docMk/>
            <pc:sldMk cId="2074267517" sldId="670"/>
            <ac:spMk id="20" creationId="{E41B69F9-038B-4DBF-A88B-9CDBC3B0F6D6}"/>
          </ac:spMkLst>
        </pc:spChg>
        <pc:spChg chg="mod">
          <ac:chgData name="欣捷" userId="b965477fa0aef5e6" providerId="LiveId" clId="{356D9961-BC09-49D6-86FD-C4775367FC47}" dt="2021-03-03T03:06:22.243" v="203"/>
          <ac:spMkLst>
            <pc:docMk/>
            <pc:sldMk cId="2074267517" sldId="670"/>
            <ac:spMk id="22" creationId="{A5E851DF-9C12-4F35-AF3A-46F577D5EDAE}"/>
          </ac:spMkLst>
        </pc:spChg>
        <pc:spChg chg="mod">
          <ac:chgData name="欣捷" userId="b965477fa0aef5e6" providerId="LiveId" clId="{356D9961-BC09-49D6-86FD-C4775367FC47}" dt="2021-03-03T03:06:22.243" v="203"/>
          <ac:spMkLst>
            <pc:docMk/>
            <pc:sldMk cId="2074267517" sldId="670"/>
            <ac:spMk id="24" creationId="{1F291F6C-0DE2-435C-BBF4-6C6858B82F2D}"/>
          </ac:spMkLst>
        </pc:spChg>
        <pc:spChg chg="mod">
          <ac:chgData name="欣捷" userId="b965477fa0aef5e6" providerId="LiveId" clId="{356D9961-BC09-49D6-86FD-C4775367FC47}" dt="2021-03-03T03:06:22.243" v="203"/>
          <ac:spMkLst>
            <pc:docMk/>
            <pc:sldMk cId="2074267517" sldId="670"/>
            <ac:spMk id="26" creationId="{70A2963A-9718-4E1D-BB2D-BA0F200E898D}"/>
          </ac:spMkLst>
        </pc:spChg>
        <pc:spChg chg="mod">
          <ac:chgData name="欣捷" userId="b965477fa0aef5e6" providerId="LiveId" clId="{356D9961-BC09-49D6-86FD-C4775367FC47}" dt="2021-03-03T03:06:22.243" v="203"/>
          <ac:spMkLst>
            <pc:docMk/>
            <pc:sldMk cId="2074267517" sldId="670"/>
            <ac:spMk id="28" creationId="{D2AD462B-B1BF-4EB7-BE43-D51B013FFF57}"/>
          </ac:spMkLst>
        </pc:spChg>
        <pc:spChg chg="mod">
          <ac:chgData name="欣捷" userId="b965477fa0aef5e6" providerId="LiveId" clId="{356D9961-BC09-49D6-86FD-C4775367FC47}" dt="2021-03-03T03:06:22.243" v="203"/>
          <ac:spMkLst>
            <pc:docMk/>
            <pc:sldMk cId="2074267517" sldId="670"/>
            <ac:spMk id="30" creationId="{4539032D-BFF1-4A9F-A3DE-0CE3B5126BEC}"/>
          </ac:spMkLst>
        </pc:spChg>
        <pc:spChg chg="mod">
          <ac:chgData name="欣捷" userId="b965477fa0aef5e6" providerId="LiveId" clId="{356D9961-BC09-49D6-86FD-C4775367FC47}" dt="2021-03-03T03:06:22.243" v="203"/>
          <ac:spMkLst>
            <pc:docMk/>
            <pc:sldMk cId="2074267517" sldId="670"/>
            <ac:spMk id="32" creationId="{C4C48F61-459F-4FE4-BF1C-105F8EEAEB79}"/>
          </ac:spMkLst>
        </pc:spChg>
        <pc:spChg chg="mod">
          <ac:chgData name="欣捷" userId="b965477fa0aef5e6" providerId="LiveId" clId="{356D9961-BC09-49D6-86FD-C4775367FC47}" dt="2021-03-03T03:06:22.243" v="203"/>
          <ac:spMkLst>
            <pc:docMk/>
            <pc:sldMk cId="2074267517" sldId="670"/>
            <ac:spMk id="34" creationId="{66E2167A-D075-45B6-B4BD-0921040B6DF8}"/>
          </ac:spMkLst>
        </pc:spChg>
        <pc:spChg chg="mod">
          <ac:chgData name="欣捷" userId="b965477fa0aef5e6" providerId="LiveId" clId="{356D9961-BC09-49D6-86FD-C4775367FC47}" dt="2021-03-03T03:06:22.243" v="203"/>
          <ac:spMkLst>
            <pc:docMk/>
            <pc:sldMk cId="2074267517" sldId="670"/>
            <ac:spMk id="36" creationId="{691026C7-DBBA-4B2A-A0F9-12F42BF0D4E2}"/>
          </ac:spMkLst>
        </pc:spChg>
        <pc:spChg chg="mod">
          <ac:chgData name="欣捷" userId="b965477fa0aef5e6" providerId="LiveId" clId="{356D9961-BC09-49D6-86FD-C4775367FC47}" dt="2021-03-03T03:06:22.243" v="203"/>
          <ac:spMkLst>
            <pc:docMk/>
            <pc:sldMk cId="2074267517" sldId="670"/>
            <ac:spMk id="38" creationId="{D89DB659-316D-4CEF-B01D-1E22D788D97E}"/>
          </ac:spMkLst>
        </pc:spChg>
        <pc:grpChg chg="add mod">
          <ac:chgData name="欣捷" userId="b965477fa0aef5e6" providerId="LiveId" clId="{356D9961-BC09-49D6-86FD-C4775367FC47}" dt="2021-03-03T03:06:22.243" v="203"/>
          <ac:grpSpMkLst>
            <pc:docMk/>
            <pc:sldMk cId="2074267517" sldId="670"/>
            <ac:grpSpMk id="5" creationId="{3DA6927E-BCEF-445F-8E48-5866D395D76C}"/>
          </ac:grpSpMkLst>
        </pc:grpChg>
        <pc:grpChg chg="mod">
          <ac:chgData name="欣捷" userId="b965477fa0aef5e6" providerId="LiveId" clId="{356D9961-BC09-49D6-86FD-C4775367FC47}" dt="2021-03-03T03:06:22.243" v="203"/>
          <ac:grpSpMkLst>
            <pc:docMk/>
            <pc:sldMk cId="2074267517" sldId="670"/>
            <ac:grpSpMk id="6" creationId="{DF6A2100-F3B9-4407-8361-288617336806}"/>
          </ac:grpSpMkLst>
        </pc:grpChg>
        <pc:grpChg chg="mod">
          <ac:chgData name="欣捷" userId="b965477fa0aef5e6" providerId="LiveId" clId="{356D9961-BC09-49D6-86FD-C4775367FC47}" dt="2021-03-03T03:06:22.243" v="203"/>
          <ac:grpSpMkLst>
            <pc:docMk/>
            <pc:sldMk cId="2074267517" sldId="670"/>
            <ac:grpSpMk id="8" creationId="{7E5EF4E2-D9FF-488F-9343-F0FCE8586F8C}"/>
          </ac:grpSpMkLst>
        </pc:grpChg>
        <pc:cxnChg chg="mod">
          <ac:chgData name="欣捷" userId="b965477fa0aef5e6" providerId="LiveId" clId="{356D9961-BC09-49D6-86FD-C4775367FC47}" dt="2021-03-03T03:06:22.243" v="203"/>
          <ac:cxnSpMkLst>
            <pc:docMk/>
            <pc:sldMk cId="2074267517" sldId="670"/>
            <ac:cxnSpMk id="13" creationId="{770DB5B5-0C42-4087-AF77-F66E10488B6B}"/>
          </ac:cxnSpMkLst>
        </pc:cxnChg>
        <pc:cxnChg chg="mod">
          <ac:chgData name="欣捷" userId="b965477fa0aef5e6" providerId="LiveId" clId="{356D9961-BC09-49D6-86FD-C4775367FC47}" dt="2021-03-03T03:06:22.243" v="203"/>
          <ac:cxnSpMkLst>
            <pc:docMk/>
            <pc:sldMk cId="2074267517" sldId="670"/>
            <ac:cxnSpMk id="15" creationId="{B8887315-B43A-46A8-8168-DB3BB61EDADB}"/>
          </ac:cxnSpMkLst>
        </pc:cxnChg>
        <pc:cxnChg chg="mod">
          <ac:chgData name="欣捷" userId="b965477fa0aef5e6" providerId="LiveId" clId="{356D9961-BC09-49D6-86FD-C4775367FC47}" dt="2021-03-03T03:06:22.243" v="203"/>
          <ac:cxnSpMkLst>
            <pc:docMk/>
            <pc:sldMk cId="2074267517" sldId="670"/>
            <ac:cxnSpMk id="17" creationId="{4BC28FBE-D9D2-4369-9B3B-8EBCD7DEC766}"/>
          </ac:cxnSpMkLst>
        </pc:cxnChg>
        <pc:cxnChg chg="mod">
          <ac:chgData name="欣捷" userId="b965477fa0aef5e6" providerId="LiveId" clId="{356D9961-BC09-49D6-86FD-C4775367FC47}" dt="2021-03-03T03:06:22.243" v="203"/>
          <ac:cxnSpMkLst>
            <pc:docMk/>
            <pc:sldMk cId="2074267517" sldId="670"/>
            <ac:cxnSpMk id="19" creationId="{07D787BD-84A6-415B-9866-28238E737D55}"/>
          </ac:cxnSpMkLst>
        </pc:cxnChg>
        <pc:cxnChg chg="mod">
          <ac:chgData name="欣捷" userId="b965477fa0aef5e6" providerId="LiveId" clId="{356D9961-BC09-49D6-86FD-C4775367FC47}" dt="2021-03-03T03:06:22.243" v="203"/>
          <ac:cxnSpMkLst>
            <pc:docMk/>
            <pc:sldMk cId="2074267517" sldId="670"/>
            <ac:cxnSpMk id="21" creationId="{C68FB094-E818-4D91-AABF-C73E70CE6753}"/>
          </ac:cxnSpMkLst>
        </pc:cxnChg>
        <pc:cxnChg chg="mod">
          <ac:chgData name="欣捷" userId="b965477fa0aef5e6" providerId="LiveId" clId="{356D9961-BC09-49D6-86FD-C4775367FC47}" dt="2021-03-03T03:06:22.243" v="203"/>
          <ac:cxnSpMkLst>
            <pc:docMk/>
            <pc:sldMk cId="2074267517" sldId="670"/>
            <ac:cxnSpMk id="23" creationId="{2A28925A-01E8-4D37-A3DD-B11EDF57959B}"/>
          </ac:cxnSpMkLst>
        </pc:cxnChg>
        <pc:cxnChg chg="mod">
          <ac:chgData name="欣捷" userId="b965477fa0aef5e6" providerId="LiveId" clId="{356D9961-BC09-49D6-86FD-C4775367FC47}" dt="2021-03-03T03:06:22.243" v="203"/>
          <ac:cxnSpMkLst>
            <pc:docMk/>
            <pc:sldMk cId="2074267517" sldId="670"/>
            <ac:cxnSpMk id="25" creationId="{D20F1D2A-FE99-4B02-8E20-DBF149C0B400}"/>
          </ac:cxnSpMkLst>
        </pc:cxnChg>
        <pc:cxnChg chg="mod">
          <ac:chgData name="欣捷" userId="b965477fa0aef5e6" providerId="LiveId" clId="{356D9961-BC09-49D6-86FD-C4775367FC47}" dt="2021-03-03T03:06:22.243" v="203"/>
          <ac:cxnSpMkLst>
            <pc:docMk/>
            <pc:sldMk cId="2074267517" sldId="670"/>
            <ac:cxnSpMk id="27" creationId="{B502BCE3-1DFD-4094-BF7F-7C634B1AC808}"/>
          </ac:cxnSpMkLst>
        </pc:cxnChg>
        <pc:cxnChg chg="mod">
          <ac:chgData name="欣捷" userId="b965477fa0aef5e6" providerId="LiveId" clId="{356D9961-BC09-49D6-86FD-C4775367FC47}" dt="2021-03-03T03:06:22.243" v="203"/>
          <ac:cxnSpMkLst>
            <pc:docMk/>
            <pc:sldMk cId="2074267517" sldId="670"/>
            <ac:cxnSpMk id="29" creationId="{CB916101-45E2-4A48-94AA-C6FB29ECF9F8}"/>
          </ac:cxnSpMkLst>
        </pc:cxnChg>
        <pc:cxnChg chg="mod">
          <ac:chgData name="欣捷" userId="b965477fa0aef5e6" providerId="LiveId" clId="{356D9961-BC09-49D6-86FD-C4775367FC47}" dt="2021-03-03T03:06:22.243" v="203"/>
          <ac:cxnSpMkLst>
            <pc:docMk/>
            <pc:sldMk cId="2074267517" sldId="670"/>
            <ac:cxnSpMk id="31" creationId="{CEF5F2C6-ACAE-40E4-B788-36CE4A7E403F}"/>
          </ac:cxnSpMkLst>
        </pc:cxnChg>
        <pc:cxnChg chg="mod">
          <ac:chgData name="欣捷" userId="b965477fa0aef5e6" providerId="LiveId" clId="{356D9961-BC09-49D6-86FD-C4775367FC47}" dt="2021-03-03T03:06:22.243" v="203"/>
          <ac:cxnSpMkLst>
            <pc:docMk/>
            <pc:sldMk cId="2074267517" sldId="670"/>
            <ac:cxnSpMk id="33" creationId="{469BE760-97AF-4FF9-A595-76869FB5C360}"/>
          </ac:cxnSpMkLst>
        </pc:cxnChg>
        <pc:cxnChg chg="mod">
          <ac:chgData name="欣捷" userId="b965477fa0aef5e6" providerId="LiveId" clId="{356D9961-BC09-49D6-86FD-C4775367FC47}" dt="2021-03-03T03:06:22.243" v="203"/>
          <ac:cxnSpMkLst>
            <pc:docMk/>
            <pc:sldMk cId="2074267517" sldId="670"/>
            <ac:cxnSpMk id="35" creationId="{4E644B16-C9DF-4247-96CB-E0BB23E683C2}"/>
          </ac:cxnSpMkLst>
        </pc:cxnChg>
        <pc:cxnChg chg="mod">
          <ac:chgData name="欣捷" userId="b965477fa0aef5e6" providerId="LiveId" clId="{356D9961-BC09-49D6-86FD-C4775367FC47}" dt="2021-03-03T03:06:22.243" v="203"/>
          <ac:cxnSpMkLst>
            <pc:docMk/>
            <pc:sldMk cId="2074267517" sldId="670"/>
            <ac:cxnSpMk id="37" creationId="{49F42448-ECFA-4898-AFDD-1E082443E2B2}"/>
          </ac:cxnSpMkLst>
        </pc:cxnChg>
        <pc:cxnChg chg="mod">
          <ac:chgData name="欣捷" userId="b965477fa0aef5e6" providerId="LiveId" clId="{356D9961-BC09-49D6-86FD-C4775367FC47}" dt="2021-03-03T03:06:22.243" v="203"/>
          <ac:cxnSpMkLst>
            <pc:docMk/>
            <pc:sldMk cId="2074267517" sldId="670"/>
            <ac:cxnSpMk id="39" creationId="{A9380DBF-7946-42A2-8C55-04B5B3F3F75B}"/>
          </ac:cxnSpMkLst>
        </pc:cxnChg>
      </pc:sldChg>
      <pc:sldChg chg="modSp add mod">
        <pc:chgData name="欣捷" userId="b965477fa0aef5e6" providerId="LiveId" clId="{356D9961-BC09-49D6-86FD-C4775367FC47}" dt="2021-03-03T08:48:42.145" v="1326" actId="20577"/>
        <pc:sldMkLst>
          <pc:docMk/>
          <pc:sldMk cId="3882278320" sldId="671"/>
        </pc:sldMkLst>
        <pc:spChg chg="mod">
          <ac:chgData name="欣捷" userId="b965477fa0aef5e6" providerId="LiveId" clId="{356D9961-BC09-49D6-86FD-C4775367FC47}" dt="2021-03-03T08:48:42.145" v="1326" actId="20577"/>
          <ac:spMkLst>
            <pc:docMk/>
            <pc:sldMk cId="3882278320" sldId="671"/>
            <ac:spMk id="31747" creationId="{AB06C436-A8E7-4DC3-9E75-6A0641393B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9D049-5B44-483E-9C3C-697C85C65D4A}" type="datetimeFigureOut">
              <a:rPr lang="zh-CN" altLang="en-US" smtClean="0"/>
              <a:t>2024/6/26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C3482-A6A0-4CF0-A287-4BD4EF082C88}" type="slidenum">
              <a:rPr lang="zh-CN" altLang="en-US" smtClean="0"/>
              <a:t>‹#›</a:t>
            </a:fld>
            <a:endParaRPr lang="zh-CN" altLang="en-US"/>
          </a:p>
        </p:txBody>
      </p:sp>
    </p:spTree>
    <p:extLst>
      <p:ext uri="{BB962C8B-B14F-4D97-AF65-F5344CB8AC3E}">
        <p14:creationId xmlns:p14="http://schemas.microsoft.com/office/powerpoint/2010/main" val="219494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我们不讲</a:t>
            </a:r>
            <a:r>
              <a:rPr lang="en-US" altLang="zh-CN" dirty="0"/>
              <a:t>LR(0)</a:t>
            </a:r>
            <a:r>
              <a:rPr lang="zh-CN" altLang="en-US" dirty="0"/>
              <a:t>文法，因为他的适用范围太窄了。有兴趣的同学可以自己查阅资料。</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9</a:t>
            </a:fld>
            <a:endParaRPr lang="zh-CN" altLang="en-US"/>
          </a:p>
        </p:txBody>
      </p:sp>
    </p:spTree>
    <p:extLst>
      <p:ext uri="{BB962C8B-B14F-4D97-AF65-F5344CB8AC3E}">
        <p14:creationId xmlns:p14="http://schemas.microsoft.com/office/powerpoint/2010/main" val="230074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仿宋" panose="02010609060101010101" pitchFamily="49" charset="-122"/>
                <a:ea typeface="仿宋" panose="02010609060101010101" pitchFamily="49" charset="-122"/>
              </a:rPr>
              <a:t>LR</a:t>
            </a:r>
            <a:r>
              <a:rPr lang="zh-CN" altLang="en-US" b="0" i="0" dirty="0">
                <a:solidFill>
                  <a:srgbClr val="333333"/>
                </a:solidFill>
                <a:effectLst/>
                <a:latin typeface="仿宋" panose="02010609060101010101" pitchFamily="49" charset="-122"/>
                <a:ea typeface="仿宋" panose="02010609060101010101" pitchFamily="49" charset="-122"/>
              </a:rPr>
              <a:t>分析法的设计者是计算机图灵奖获得者</a:t>
            </a:r>
            <a:r>
              <a:rPr lang="zh-CN" altLang="en-US" b="0" i="0" dirty="0">
                <a:solidFill>
                  <a:srgbClr val="000000"/>
                </a:solidFill>
                <a:effectLst/>
                <a:latin typeface="Helvetica Neue"/>
              </a:rPr>
              <a:t>唐纳德</a:t>
            </a:r>
            <a:r>
              <a:rPr lang="en-US" altLang="zh-CN" b="0" i="0" dirty="0">
                <a:solidFill>
                  <a:srgbClr val="000000"/>
                </a:solidFill>
                <a:effectLst/>
                <a:latin typeface="Helvetica Neue"/>
              </a:rPr>
              <a:t>·</a:t>
            </a:r>
            <a:r>
              <a:rPr lang="zh-CN" altLang="en-US" b="0" i="0" dirty="0">
                <a:solidFill>
                  <a:srgbClr val="000000"/>
                </a:solidFill>
                <a:effectLst/>
                <a:latin typeface="Helvetica Neue"/>
              </a:rPr>
              <a:t>克努特。他在</a:t>
            </a:r>
            <a:r>
              <a:rPr lang="en-US" altLang="zh-CN" b="0" i="0" dirty="0">
                <a:solidFill>
                  <a:srgbClr val="000000"/>
                </a:solidFill>
                <a:effectLst/>
                <a:latin typeface="Helvetica Neue"/>
              </a:rPr>
              <a:t>1965</a:t>
            </a:r>
            <a:r>
              <a:rPr lang="zh-CN" altLang="en-US" b="0" i="0" dirty="0">
                <a:solidFill>
                  <a:srgbClr val="000000"/>
                </a:solidFill>
                <a:effectLst/>
                <a:latin typeface="Helvetica Neue"/>
              </a:rPr>
              <a:t>年发表了</a:t>
            </a:r>
            <a:r>
              <a:rPr lang="en-US" altLang="zh-CN" b="0" i="0" dirty="0">
                <a:solidFill>
                  <a:srgbClr val="333333"/>
                </a:solidFill>
                <a:effectLst/>
                <a:latin typeface="仿宋" panose="02010609060101010101" pitchFamily="49" charset="-122"/>
                <a:ea typeface="仿宋" panose="02010609060101010101" pitchFamily="49" charset="-122"/>
              </a:rPr>
              <a:t>LR</a:t>
            </a:r>
            <a:r>
              <a:rPr lang="zh-CN" altLang="en-US" b="0" i="0" dirty="0">
                <a:solidFill>
                  <a:srgbClr val="333333"/>
                </a:solidFill>
                <a:effectLst/>
                <a:latin typeface="仿宋" panose="02010609060101010101" pitchFamily="49" charset="-122"/>
                <a:ea typeface="仿宋" panose="02010609060101010101" pitchFamily="49" charset="-122"/>
              </a:rPr>
              <a:t>分析法的学术论文</a:t>
            </a:r>
            <a:r>
              <a:rPr lang="zh-CN" altLang="en-US" b="0" i="0" u="none" strike="noStrike" dirty="0">
                <a:solidFill>
                  <a:srgbClr val="136EC2"/>
                </a:solidFill>
                <a:effectLst/>
                <a:latin typeface="Helvetica Neue"/>
              </a:rPr>
              <a:t>。</a:t>
            </a:r>
            <a:endParaRPr lang="en-US" altLang="zh-CN" b="0" i="0" u="none" strike="noStrike" dirty="0">
              <a:solidFill>
                <a:srgbClr val="136EC2"/>
              </a:solidFill>
              <a:effectLst/>
              <a:latin typeface="Helvetica Neue"/>
            </a:endParaRPr>
          </a:p>
          <a:p>
            <a:endParaRPr lang="en-US" altLang="zh-CN" b="0" i="0" u="none" strike="noStrike" dirty="0">
              <a:solidFill>
                <a:srgbClr val="136EC2"/>
              </a:solidFill>
              <a:effectLst/>
              <a:latin typeface="Helvetica Neue"/>
            </a:endParaRPr>
          </a:p>
          <a:p>
            <a:r>
              <a:rPr lang="zh-CN" altLang="en-US" b="0" i="0" dirty="0">
                <a:solidFill>
                  <a:srgbClr val="000000"/>
                </a:solidFill>
                <a:effectLst/>
                <a:latin typeface="Helvetica Neue"/>
              </a:rPr>
              <a:t>唐纳德有一本巨著</a:t>
            </a:r>
            <a:r>
              <a:rPr lang="en-US" altLang="zh-CN" b="0" i="0" dirty="0">
                <a:solidFill>
                  <a:srgbClr val="000000"/>
                </a:solidFill>
                <a:effectLst/>
                <a:latin typeface="Helvetica Neue"/>
              </a:rPr>
              <a:t>《</a:t>
            </a:r>
            <a:r>
              <a:rPr lang="zh-CN" altLang="en-US" b="0" i="0" dirty="0">
                <a:solidFill>
                  <a:srgbClr val="333333"/>
                </a:solidFill>
                <a:effectLst/>
                <a:latin typeface="Helvetica Neue"/>
              </a:rPr>
              <a:t>计算机程序设计的艺术</a:t>
            </a:r>
            <a:r>
              <a:rPr lang="en-US" altLang="zh-CN" b="0" i="0" dirty="0">
                <a:solidFill>
                  <a:srgbClr val="000000"/>
                </a:solidFill>
                <a:effectLst/>
                <a:latin typeface="Helvetica Neue"/>
              </a:rPr>
              <a:t>》</a:t>
            </a:r>
            <a:r>
              <a:rPr lang="zh-CN" altLang="en-US" b="0" i="0" dirty="0">
                <a:solidFill>
                  <a:srgbClr val="000000"/>
                </a:solidFill>
                <a:effectLst/>
                <a:latin typeface="Helvetica Neue"/>
              </a:rPr>
              <a:t>，这本书是他</a:t>
            </a:r>
            <a:r>
              <a:rPr lang="zh-CN" altLang="en-US" b="0" i="0" dirty="0">
                <a:solidFill>
                  <a:srgbClr val="222222"/>
                </a:solidFill>
                <a:effectLst/>
                <a:latin typeface="arial" panose="020B0604020202020204" pitchFamily="34" charset="0"/>
              </a:rPr>
              <a:t>在</a:t>
            </a:r>
            <a:r>
              <a:rPr lang="en-US" altLang="zh-CN" b="0" i="0" dirty="0">
                <a:solidFill>
                  <a:srgbClr val="222222"/>
                </a:solidFill>
                <a:effectLst/>
                <a:latin typeface="arial" panose="020B0604020202020204" pitchFamily="34" charset="0"/>
              </a:rPr>
              <a:t>1962</a:t>
            </a:r>
            <a:r>
              <a:rPr lang="zh-CN" altLang="en-US" b="0" i="0" dirty="0">
                <a:solidFill>
                  <a:srgbClr val="222222"/>
                </a:solidFill>
                <a:effectLst/>
                <a:latin typeface="arial" panose="020B0604020202020204" pitchFamily="34" charset="0"/>
              </a:rPr>
              <a:t>年读研期间开始编写，至今尚未完成，第</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卷第</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版于</a:t>
            </a:r>
            <a:r>
              <a:rPr lang="en-US" altLang="zh-CN" b="0" i="0" dirty="0">
                <a:solidFill>
                  <a:srgbClr val="222222"/>
                </a:solidFill>
                <a:effectLst/>
                <a:latin typeface="arial" panose="020B0604020202020204" pitchFamily="34" charset="0"/>
              </a:rPr>
              <a:t>1968</a:t>
            </a:r>
            <a:r>
              <a:rPr lang="zh-CN" altLang="en-US" b="0" i="0" dirty="0">
                <a:solidFill>
                  <a:srgbClr val="222222"/>
                </a:solidFill>
                <a:effectLst/>
                <a:latin typeface="arial" panose="020B0604020202020204" pitchFamily="34" charset="0"/>
              </a:rPr>
              <a:t>年出版，到今天已经更新到第</a:t>
            </a:r>
            <a:r>
              <a:rPr lang="en-US" altLang="zh-CN" b="0" i="0" dirty="0">
                <a:solidFill>
                  <a:srgbClr val="222222"/>
                </a:solidFill>
                <a:effectLst/>
                <a:latin typeface="arial" panose="020B0604020202020204" pitchFamily="34" charset="0"/>
              </a:rPr>
              <a:t>42</a:t>
            </a:r>
            <a:r>
              <a:rPr lang="zh-CN" altLang="en-US" b="0" i="0" dirty="0">
                <a:solidFill>
                  <a:srgbClr val="222222"/>
                </a:solidFill>
                <a:effectLst/>
                <a:latin typeface="arial" panose="020B0604020202020204" pitchFamily="34" charset="0"/>
              </a:rPr>
              <a:t>版，而他现在已经</a:t>
            </a:r>
            <a:r>
              <a:rPr lang="en-US" altLang="zh-CN" b="0" i="0" dirty="0">
                <a:solidFill>
                  <a:srgbClr val="222222"/>
                </a:solidFill>
                <a:effectLst/>
                <a:latin typeface="arial" panose="020B0604020202020204" pitchFamily="34" charset="0"/>
              </a:rPr>
              <a:t>86</a:t>
            </a:r>
            <a:r>
              <a:rPr lang="zh-CN" altLang="en-US" b="0" i="0" dirty="0">
                <a:solidFill>
                  <a:srgbClr val="222222"/>
                </a:solidFill>
                <a:effectLst/>
                <a:latin typeface="arial" panose="020B0604020202020204" pitchFamily="34" charset="0"/>
              </a:rPr>
              <a:t>岁高龄，仍然笔耕不辍。</a:t>
            </a:r>
            <a:endParaRPr lang="en-US" altLang="zh-CN" b="0" i="0" dirty="0">
              <a:solidFill>
                <a:srgbClr val="000000"/>
              </a:solidFill>
              <a:effectLst/>
              <a:latin typeface="Helvetica Neue"/>
            </a:endParaRPr>
          </a:p>
          <a:p>
            <a:endParaRPr lang="en-US" altLang="zh-CN" b="0" i="0" dirty="0">
              <a:solidFill>
                <a:srgbClr val="000000"/>
              </a:solidFill>
              <a:effectLst/>
              <a:latin typeface="Helvetica Neue"/>
            </a:endParaRPr>
          </a:p>
          <a:p>
            <a:r>
              <a:rPr lang="zh-CN" altLang="en-US" b="0" i="0" dirty="0">
                <a:solidFill>
                  <a:srgbClr val="000000"/>
                </a:solidFill>
                <a:effectLst/>
                <a:latin typeface="Helvetica Neue"/>
              </a:rPr>
              <a:t>唐纳德</a:t>
            </a:r>
            <a:r>
              <a:rPr lang="zh-CN" altLang="en-US" b="0" i="0" dirty="0">
                <a:solidFill>
                  <a:srgbClr val="333333"/>
                </a:solidFill>
                <a:effectLst/>
                <a:latin typeface="仿宋" panose="02010609060101010101" pitchFamily="49" charset="-122"/>
                <a:ea typeface="仿宋" panose="02010609060101010101" pitchFamily="49" charset="-122"/>
              </a:rPr>
              <a:t>坚忍不拔的态度和持之以恒的决心值得我们每个人学习，尤其是在我国频繁被“卡脖子”的计算机领域，更加需要这种坚持不懈的科学精神。</a:t>
            </a:r>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10</a:t>
            </a:fld>
            <a:endParaRPr lang="zh-CN" altLang="en-US"/>
          </a:p>
        </p:txBody>
      </p:sp>
    </p:spTree>
    <p:extLst>
      <p:ext uri="{BB962C8B-B14F-4D97-AF65-F5344CB8AC3E}">
        <p14:creationId xmlns:p14="http://schemas.microsoft.com/office/powerpoint/2010/main" val="736918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0C3482-A6A0-4CF0-A287-4BD4EF082C88}" type="slidenum">
              <a:rPr lang="zh-CN" altLang="en-US" smtClean="0"/>
              <a:t>52</a:t>
            </a:fld>
            <a:endParaRPr lang="zh-CN" altLang="en-US"/>
          </a:p>
        </p:txBody>
      </p:sp>
    </p:spTree>
    <p:extLst>
      <p:ext uri="{BB962C8B-B14F-4D97-AF65-F5344CB8AC3E}">
        <p14:creationId xmlns:p14="http://schemas.microsoft.com/office/powerpoint/2010/main" val="392010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虚线框中左边的栈中的文法符号和和剩余输入构成一个右句型</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58</a:t>
            </a:fld>
            <a:endParaRPr lang="zh-CN" altLang="en-US"/>
          </a:p>
        </p:txBody>
      </p:sp>
    </p:spTree>
    <p:extLst>
      <p:ext uri="{BB962C8B-B14F-4D97-AF65-F5344CB8AC3E}">
        <p14:creationId xmlns:p14="http://schemas.microsoft.com/office/powerpoint/2010/main" val="18472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从书上算法</a:t>
            </a:r>
            <a:r>
              <a:rPr lang="en-US" altLang="zh-CN" dirty="0"/>
              <a:t>3.3</a:t>
            </a:r>
            <a:r>
              <a:rPr lang="zh-CN" altLang="en-US" dirty="0"/>
              <a:t>就可以看出，栈中的文法符号可以不用</a:t>
            </a:r>
          </a:p>
        </p:txBody>
      </p:sp>
      <p:sp>
        <p:nvSpPr>
          <p:cNvPr id="4" name="灯片编号占位符 3"/>
          <p:cNvSpPr>
            <a:spLocks noGrp="1"/>
          </p:cNvSpPr>
          <p:nvPr>
            <p:ph type="sldNum" sz="quarter" idx="5"/>
          </p:nvPr>
        </p:nvSpPr>
        <p:spPr/>
        <p:txBody>
          <a:bodyPr/>
          <a:lstStyle/>
          <a:p>
            <a:fld id="{CC0C3482-A6A0-4CF0-A287-4BD4EF082C88}" type="slidenum">
              <a:rPr lang="zh-CN" altLang="en-US" smtClean="0"/>
              <a:t>59</a:t>
            </a:fld>
            <a:endParaRPr lang="zh-CN" altLang="en-US"/>
          </a:p>
        </p:txBody>
      </p:sp>
    </p:spTree>
    <p:extLst>
      <p:ext uri="{BB962C8B-B14F-4D97-AF65-F5344CB8AC3E}">
        <p14:creationId xmlns:p14="http://schemas.microsoft.com/office/powerpoint/2010/main" val="3530123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1DD2508E-D206-CEE4-B344-F82E12D446F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Tree>
    <p:extLst>
      <p:ext uri="{BB962C8B-B14F-4D97-AF65-F5344CB8AC3E}">
        <p14:creationId xmlns:p14="http://schemas.microsoft.com/office/powerpoint/2010/main" val="346546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9569ADA2-1550-4749-91C3-A01F7C8266A3}"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030934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BE12FC38-C2E6-4ACA-826E-02AB97C890F6}"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073659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B785575B-DB84-4DD3-8ED1-7BB48AD759F1}" type="datetime2">
              <a:rPr lang="zh-CN" altLang="en-US" smtClean="0"/>
              <a:t>2024年6月26日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编译原理</a:t>
            </a:r>
            <a:r>
              <a:rPr lang="en-US" altLang="zh-CN"/>
              <a:t>-</a:t>
            </a:r>
            <a:r>
              <a:rPr lang="zh-CN" altLang="en-US"/>
              <a:t>王欣捷</a:t>
            </a:r>
            <a:r>
              <a:rPr lang="en-US" altLang="zh-CN"/>
              <a:t>-</a:t>
            </a:r>
            <a:r>
              <a:rPr lang="zh-CN" altLang="en-US"/>
              <a:t>第三章 语法分析</a:t>
            </a:r>
            <a:r>
              <a:rPr lang="en-US" altLang="zh-CN"/>
              <a:t>(6)</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4340BF94-B045-4AA7-87F8-D09869C15F2D}" type="slidenum">
              <a:rPr lang="en-US" altLang="zh-CN" smtClean="0"/>
              <a:pPr/>
              <a:t>‹#›</a:t>
            </a:fld>
            <a:endParaRPr lang="en-US" altLang="zh-CN"/>
          </a:p>
        </p:txBody>
      </p:sp>
    </p:spTree>
    <p:extLst>
      <p:ext uri="{BB962C8B-B14F-4D97-AF65-F5344CB8AC3E}">
        <p14:creationId xmlns:p14="http://schemas.microsoft.com/office/powerpoint/2010/main" val="3798481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A1FB0FA8-F12F-40B0-A517-53D4C6155C49}" type="datetime2">
              <a:rPr lang="zh-CN" altLang="en-US" smtClean="0"/>
              <a:t>2024年6月26日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编译原理</a:t>
            </a:r>
            <a:r>
              <a:rPr lang="en-US" altLang="zh-CN"/>
              <a:t>-</a:t>
            </a:r>
            <a:r>
              <a:rPr lang="zh-CN" altLang="en-US"/>
              <a:t>王欣捷</a:t>
            </a:r>
            <a:r>
              <a:rPr lang="en-US" altLang="zh-CN"/>
              <a:t>-</a:t>
            </a:r>
            <a:r>
              <a:rPr lang="zh-CN" altLang="en-US"/>
              <a:t>第三章 语法分析</a:t>
            </a:r>
            <a:r>
              <a:rPr lang="en-US" altLang="zh-CN"/>
              <a:t>(6)</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8BD2B71C-2254-4FC7-804F-C3C0DEF8C1A5}" type="slidenum">
              <a:rPr lang="en-US" altLang="zh-CN" smtClean="0"/>
              <a:pPr/>
              <a:t>‹#›</a:t>
            </a:fld>
            <a:endParaRPr lang="en-US" altLang="zh-CN"/>
          </a:p>
        </p:txBody>
      </p:sp>
    </p:spTree>
    <p:extLst>
      <p:ext uri="{BB962C8B-B14F-4D97-AF65-F5344CB8AC3E}">
        <p14:creationId xmlns:p14="http://schemas.microsoft.com/office/powerpoint/2010/main" val="45905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0"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4"/>
            <a:ext cx="7886700" cy="953133"/>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395304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262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5"/>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Tree>
    <p:extLst>
      <p:ext uri="{BB962C8B-B14F-4D97-AF65-F5344CB8AC3E}">
        <p14:creationId xmlns:p14="http://schemas.microsoft.com/office/powerpoint/2010/main" val="115999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35DA7D7D-5A31-436A-8C50-FCA2F490D9FE}"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56033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EF6FAC99-CE5A-431F-80CF-ACB8645CD5F1}"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38839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27339BAC-350A-7B9C-9536-1C2811371AAD}"/>
              </a:ext>
            </a:extLst>
          </p:cNvPr>
          <p:cNvSpPr>
            <a:spLocks noGrp="1"/>
          </p:cNvSpPr>
          <p:nvPr>
            <p:ph type="dt" sz="half" idx="10"/>
          </p:nvPr>
        </p:nvSpPr>
        <p:spPr/>
        <p:txBody>
          <a:bodyPr/>
          <a:lstStyle/>
          <a:p>
            <a:fld id="{05F51790-F6FF-4A9A-899E-F08ACE554876}" type="datetime2">
              <a:rPr lang="zh-CN" altLang="en-US" smtClean="0"/>
              <a:t>2024年6月26日</a:t>
            </a:fld>
            <a:endParaRPr lang="zh-CN" altLang="en-US" dirty="0"/>
          </a:p>
        </p:txBody>
      </p:sp>
      <p:sp>
        <p:nvSpPr>
          <p:cNvPr id="6" name="页脚占位符 5">
            <a:extLst>
              <a:ext uri="{FF2B5EF4-FFF2-40B4-BE49-F238E27FC236}">
                <a16:creationId xmlns:a16="http://schemas.microsoft.com/office/drawing/2014/main" id="{2CE50E96-3EDD-F129-3A29-8088E2C4E35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7" name="灯片编号占位符 6">
            <a:extLst>
              <a:ext uri="{FF2B5EF4-FFF2-40B4-BE49-F238E27FC236}">
                <a16:creationId xmlns:a16="http://schemas.microsoft.com/office/drawing/2014/main" id="{CCC35AEF-5913-EBC6-705E-AEEF7009EFE8}"/>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860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F06D0AD9-DFC5-41E8-9F7C-6BF301CC930A}" type="datetime2">
              <a:rPr lang="zh-CN" altLang="en-US" smtClean="0"/>
              <a:t>2024年6月26日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812314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8A56EDB0-D050-4723-9764-090E32BAFD8D}" type="datetime2">
              <a:rPr lang="zh-CN" altLang="en-US" smtClean="0"/>
              <a:t>2024年6月26日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76248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8A665CC3-F379-4797-BC42-DC68D5B6356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59041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76C997EC-AC76-45E7-BB8D-2F5E24EC085C}" type="datetime2">
              <a:rPr lang="zh-CN" altLang="en-US" smtClean="0"/>
              <a:t>2024年6月26日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248591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3FEEDAF9-4D8C-41DE-8A05-78ED965B1FF3}"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99898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05F51790-F6FF-4A9A-899E-F08ACE554876}" type="datetime2">
              <a:rPr lang="zh-CN" altLang="en-US" smtClean="0"/>
              <a:t>2024年6月26日</a:t>
            </a:fld>
            <a:endParaRPr lang="zh-CN" altLang="en-US" dirty="0"/>
          </a:p>
        </p:txBody>
      </p:sp>
      <p:sp>
        <p:nvSpPr>
          <p:cNvPr id="11" name="箭头: 五边形 10">
            <a:extLst>
              <a:ext uri="{FF2B5EF4-FFF2-40B4-BE49-F238E27FC236}">
                <a16:creationId xmlns:a16="http://schemas.microsoft.com/office/drawing/2014/main" id="{283734EB-8E92-D112-2DD0-DDA1BFB1055C}"/>
              </a:ext>
            </a:extLst>
          </p:cNvPr>
          <p:cNvSpPr/>
          <p:nvPr userDrawn="1"/>
        </p:nvSpPr>
        <p:spPr>
          <a:xfrm>
            <a:off x="0" y="365134"/>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209391064"/>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67" r:id="rId14"/>
    <p:sldLayoutId id="2147483669" r:id="rId15"/>
    <p:sldLayoutId id="2147483671"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lstStyle/>
          <a:p>
            <a:r>
              <a:rPr lang="zh-CN" altLang="en-US" dirty="0"/>
              <a:t>第三章 语法分析</a:t>
            </a:r>
            <a:r>
              <a:rPr lang="en-US" altLang="zh-CN" dirty="0"/>
              <a:t>(6)</a:t>
            </a:r>
            <a:endParaRPr lang="zh-CN" altLang="en-US" sz="36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CDBBBBB-93B8-49BE-9506-022A1FB06BF6}"/>
              </a:ext>
            </a:extLst>
          </p:cNvPr>
          <p:cNvSpPr>
            <a:spLocks noGrp="1" noChangeArrowheads="1"/>
          </p:cNvSpPr>
          <p:nvPr>
            <p:ph type="title"/>
          </p:nvPr>
        </p:nvSpPr>
        <p:spPr/>
        <p:txBody>
          <a:bodyPr/>
          <a:lstStyle/>
          <a:p>
            <a:pPr eaLnBrk="1" hangingPunct="1"/>
            <a:r>
              <a:rPr lang="en-US" altLang="zh-CN" dirty="0"/>
              <a:t>3.5 LR</a:t>
            </a:r>
            <a:r>
              <a:rPr lang="zh-CN" altLang="en-US" dirty="0"/>
              <a:t>分析器</a:t>
            </a:r>
          </a:p>
        </p:txBody>
      </p:sp>
      <p:sp>
        <p:nvSpPr>
          <p:cNvPr id="13" name="日期占位符 12">
            <a:extLst>
              <a:ext uri="{FF2B5EF4-FFF2-40B4-BE49-F238E27FC236}">
                <a16:creationId xmlns:a16="http://schemas.microsoft.com/office/drawing/2014/main" id="{5BBD67B7-379F-24FD-100F-82E409A3EA10}"/>
              </a:ext>
            </a:extLst>
          </p:cNvPr>
          <p:cNvSpPr>
            <a:spLocks noGrp="1"/>
          </p:cNvSpPr>
          <p:nvPr>
            <p:ph type="dt" sz="half" idx="10"/>
          </p:nvPr>
        </p:nvSpPr>
        <p:spPr/>
        <p:txBody>
          <a:bodyPr/>
          <a:lstStyle/>
          <a:p>
            <a:fld id="{15253109-03F9-45FD-88DE-8300CC0FEA79}" type="datetime2">
              <a:rPr lang="zh-CN" altLang="en-US" smtClean="0"/>
              <a:t>2024年6月26日</a:t>
            </a:fld>
            <a:endParaRPr lang="zh-CN" altLang="en-US" dirty="0"/>
          </a:p>
        </p:txBody>
      </p:sp>
      <p:sp>
        <p:nvSpPr>
          <p:cNvPr id="14" name="页脚占位符 13">
            <a:extLst>
              <a:ext uri="{FF2B5EF4-FFF2-40B4-BE49-F238E27FC236}">
                <a16:creationId xmlns:a16="http://schemas.microsoft.com/office/drawing/2014/main" id="{3C23F28B-BFD8-B900-3B68-7BC6C6B69B8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15" name="灯片编号占位符 14">
            <a:extLst>
              <a:ext uri="{FF2B5EF4-FFF2-40B4-BE49-F238E27FC236}">
                <a16:creationId xmlns:a16="http://schemas.microsoft.com/office/drawing/2014/main" id="{7BACCE5D-DF6B-9D44-86F2-E46EA06E2C93}"/>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pic>
        <p:nvPicPr>
          <p:cNvPr id="19" name="图片 18">
            <a:extLst>
              <a:ext uri="{FF2B5EF4-FFF2-40B4-BE49-F238E27FC236}">
                <a16:creationId xmlns:a16="http://schemas.microsoft.com/office/drawing/2014/main" id="{4BF713CB-C4D3-242B-170D-28E9378F1047}"/>
              </a:ext>
            </a:extLst>
          </p:cNvPr>
          <p:cNvPicPr>
            <a:picLocks noChangeAspect="1"/>
          </p:cNvPicPr>
          <p:nvPr/>
        </p:nvPicPr>
        <p:blipFill>
          <a:blip r:embed="rId3"/>
          <a:stretch>
            <a:fillRect/>
          </a:stretch>
        </p:blipFill>
        <p:spPr>
          <a:xfrm>
            <a:off x="189504" y="1745942"/>
            <a:ext cx="3945201" cy="3816753"/>
          </a:xfrm>
          <a:prstGeom prst="rect">
            <a:avLst/>
          </a:prstGeom>
        </p:spPr>
      </p:pic>
      <p:sp>
        <p:nvSpPr>
          <p:cNvPr id="21" name="文本框 20">
            <a:extLst>
              <a:ext uri="{FF2B5EF4-FFF2-40B4-BE49-F238E27FC236}">
                <a16:creationId xmlns:a16="http://schemas.microsoft.com/office/drawing/2014/main" id="{D326D06E-880B-1EC5-D3DB-D412E0D50870}"/>
              </a:ext>
            </a:extLst>
          </p:cNvPr>
          <p:cNvSpPr txBox="1"/>
          <p:nvPr/>
        </p:nvSpPr>
        <p:spPr>
          <a:xfrm>
            <a:off x="430325" y="5709942"/>
            <a:ext cx="3463557" cy="646331"/>
          </a:xfrm>
          <a:prstGeom prst="rect">
            <a:avLst/>
          </a:prstGeom>
          <a:noFill/>
        </p:spPr>
        <p:txBody>
          <a:bodyPr wrap="square">
            <a:spAutoFit/>
          </a:bodyPr>
          <a:lstStyle/>
          <a:p>
            <a:pPr algn="ctr"/>
            <a:r>
              <a:rPr lang="zh-CN" altLang="en-US" b="0" i="0" dirty="0">
                <a:solidFill>
                  <a:srgbClr val="000000"/>
                </a:solidFill>
                <a:effectLst/>
                <a:latin typeface="Helvetica Neue"/>
              </a:rPr>
              <a:t>唐纳德</a:t>
            </a:r>
            <a:r>
              <a:rPr lang="en-US" altLang="zh-CN" b="0" i="0" dirty="0">
                <a:solidFill>
                  <a:srgbClr val="000000"/>
                </a:solidFill>
                <a:effectLst/>
                <a:latin typeface="Helvetica Neue"/>
              </a:rPr>
              <a:t>·</a:t>
            </a:r>
            <a:r>
              <a:rPr lang="zh-CN" altLang="en-US" b="0" i="0" dirty="0">
                <a:solidFill>
                  <a:srgbClr val="000000"/>
                </a:solidFill>
                <a:effectLst/>
                <a:latin typeface="Helvetica Neue"/>
              </a:rPr>
              <a:t>克努特</a:t>
            </a:r>
            <a:r>
              <a:rPr lang="zh-CN" altLang="en-US" dirty="0">
                <a:solidFill>
                  <a:srgbClr val="000000"/>
                </a:solidFill>
                <a:latin typeface="Helvetica Neue"/>
              </a:rPr>
              <a:t>（</a:t>
            </a:r>
            <a:r>
              <a:rPr lang="en-US" altLang="zh-CN" dirty="0">
                <a:solidFill>
                  <a:srgbClr val="000000"/>
                </a:solidFill>
                <a:latin typeface="Helvetica Neue"/>
              </a:rPr>
              <a:t>Donald Knuth</a:t>
            </a:r>
            <a:r>
              <a:rPr lang="zh-CN" altLang="en-US" dirty="0">
                <a:solidFill>
                  <a:srgbClr val="000000"/>
                </a:solidFill>
                <a:latin typeface="Helvetica Neue"/>
              </a:rPr>
              <a:t>）</a:t>
            </a:r>
            <a:endParaRPr lang="en-US" altLang="zh-CN" dirty="0">
              <a:solidFill>
                <a:srgbClr val="000000"/>
              </a:solidFill>
              <a:latin typeface="Helvetica Neue"/>
            </a:endParaRPr>
          </a:p>
          <a:p>
            <a:pPr algn="ctr"/>
            <a:r>
              <a:rPr lang="zh-CN" altLang="en-US" dirty="0"/>
              <a:t>计算机图灵奖获得者</a:t>
            </a:r>
          </a:p>
        </p:txBody>
      </p:sp>
      <p:pic>
        <p:nvPicPr>
          <p:cNvPr id="23" name="图片 22">
            <a:extLst>
              <a:ext uri="{FF2B5EF4-FFF2-40B4-BE49-F238E27FC236}">
                <a16:creationId xmlns:a16="http://schemas.microsoft.com/office/drawing/2014/main" id="{706C5AB3-D8B6-BF00-A6E7-9501DFC2AD22}"/>
              </a:ext>
            </a:extLst>
          </p:cNvPr>
          <p:cNvPicPr>
            <a:picLocks noChangeAspect="1"/>
          </p:cNvPicPr>
          <p:nvPr/>
        </p:nvPicPr>
        <p:blipFill>
          <a:blip r:embed="rId4"/>
          <a:stretch>
            <a:fillRect/>
          </a:stretch>
        </p:blipFill>
        <p:spPr>
          <a:xfrm>
            <a:off x="4572000" y="388549"/>
            <a:ext cx="2484000" cy="3658561"/>
          </a:xfrm>
          <a:prstGeom prst="rect">
            <a:avLst/>
          </a:prstGeom>
        </p:spPr>
      </p:pic>
      <p:sp>
        <p:nvSpPr>
          <p:cNvPr id="24" name="矩形 23">
            <a:extLst>
              <a:ext uri="{FF2B5EF4-FFF2-40B4-BE49-F238E27FC236}">
                <a16:creationId xmlns:a16="http://schemas.microsoft.com/office/drawing/2014/main" id="{D63B449B-6B95-4FF9-56DD-1410C7840A1C}"/>
              </a:ext>
            </a:extLst>
          </p:cNvPr>
          <p:cNvSpPr/>
          <p:nvPr/>
        </p:nvSpPr>
        <p:spPr>
          <a:xfrm>
            <a:off x="4572000" y="639777"/>
            <a:ext cx="2484000" cy="28707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D3A4DBC7-F845-316D-E1D4-AD30D3499014}"/>
              </a:ext>
            </a:extLst>
          </p:cNvPr>
          <p:cNvSpPr txBox="1"/>
          <p:nvPr/>
        </p:nvSpPr>
        <p:spPr>
          <a:xfrm>
            <a:off x="4572000" y="1350260"/>
            <a:ext cx="2484000" cy="646331"/>
          </a:xfrm>
          <a:prstGeom prst="rect">
            <a:avLst/>
          </a:prstGeom>
          <a:solidFill>
            <a:schemeClr val="bg1"/>
          </a:solidFill>
        </p:spPr>
        <p:txBody>
          <a:bodyPr wrap="square">
            <a:spAutoFit/>
          </a:bodyPr>
          <a:lstStyle/>
          <a:p>
            <a:pPr algn="ctr"/>
            <a:r>
              <a:rPr lang="zh-CN" altLang="en-US" b="0" i="0" dirty="0">
                <a:solidFill>
                  <a:srgbClr val="000000"/>
                </a:solidFill>
                <a:effectLst/>
                <a:latin typeface="Helvetica Neue"/>
              </a:rPr>
              <a:t>发表于</a:t>
            </a:r>
            <a:r>
              <a:rPr lang="en-US" altLang="zh-CN" b="0" i="0" dirty="0">
                <a:solidFill>
                  <a:srgbClr val="000000"/>
                </a:solidFill>
                <a:effectLst/>
                <a:latin typeface="Helvetica Neue"/>
              </a:rPr>
              <a:t>1965</a:t>
            </a:r>
            <a:r>
              <a:rPr lang="zh-CN" altLang="en-US" b="0" i="0" dirty="0">
                <a:solidFill>
                  <a:srgbClr val="000000"/>
                </a:solidFill>
                <a:effectLst/>
                <a:latin typeface="Helvetica Neue"/>
              </a:rPr>
              <a:t>年的</a:t>
            </a:r>
            <a:r>
              <a:rPr lang="en-US" altLang="zh-CN" b="0" i="0" dirty="0">
                <a:solidFill>
                  <a:srgbClr val="000000"/>
                </a:solidFill>
                <a:effectLst/>
                <a:latin typeface="Helvetica Neue"/>
              </a:rPr>
              <a:t>LR</a:t>
            </a:r>
            <a:r>
              <a:rPr lang="zh-CN" altLang="en-US" b="0" i="0" dirty="0">
                <a:solidFill>
                  <a:srgbClr val="000000"/>
                </a:solidFill>
                <a:effectLst/>
                <a:latin typeface="Helvetica Neue"/>
              </a:rPr>
              <a:t>分析法学术论文</a:t>
            </a:r>
            <a:endParaRPr lang="zh-CN" altLang="en-US" dirty="0"/>
          </a:p>
        </p:txBody>
      </p:sp>
      <p:pic>
        <p:nvPicPr>
          <p:cNvPr id="27" name="图片 26">
            <a:extLst>
              <a:ext uri="{FF2B5EF4-FFF2-40B4-BE49-F238E27FC236}">
                <a16:creationId xmlns:a16="http://schemas.microsoft.com/office/drawing/2014/main" id="{0BBEC4D4-41B9-E1CB-0B0C-5A2568305F49}"/>
              </a:ext>
            </a:extLst>
          </p:cNvPr>
          <p:cNvPicPr>
            <a:picLocks noChangeAspect="1"/>
          </p:cNvPicPr>
          <p:nvPr/>
        </p:nvPicPr>
        <p:blipFill>
          <a:blip r:embed="rId5"/>
          <a:stretch>
            <a:fillRect/>
          </a:stretch>
        </p:blipFill>
        <p:spPr>
          <a:xfrm>
            <a:off x="6270004" y="2889991"/>
            <a:ext cx="2734767" cy="3831030"/>
          </a:xfrm>
          <a:prstGeom prst="rect">
            <a:avLst/>
          </a:prstGeom>
        </p:spPr>
      </p:pic>
      <p:sp>
        <p:nvSpPr>
          <p:cNvPr id="28" name="椭圆 27">
            <a:extLst>
              <a:ext uri="{FF2B5EF4-FFF2-40B4-BE49-F238E27FC236}">
                <a16:creationId xmlns:a16="http://schemas.microsoft.com/office/drawing/2014/main" id="{D56F0FAE-962E-C83E-B446-0AA9B5677C80}"/>
              </a:ext>
            </a:extLst>
          </p:cNvPr>
          <p:cNvSpPr/>
          <p:nvPr/>
        </p:nvSpPr>
        <p:spPr>
          <a:xfrm>
            <a:off x="4414397" y="4168692"/>
            <a:ext cx="1671446" cy="2593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t>坚持</a:t>
            </a:r>
            <a:endParaRPr lang="en-US" altLang="zh-CN" sz="2800" dirty="0"/>
          </a:p>
          <a:p>
            <a:pPr algn="ctr"/>
            <a:r>
              <a:rPr lang="zh-CN" altLang="en-US" sz="2800" dirty="0"/>
              <a:t>不懈</a:t>
            </a:r>
            <a:endParaRPr lang="en-US" altLang="zh-CN" sz="2800" dirty="0"/>
          </a:p>
          <a:p>
            <a:pPr algn="ctr"/>
            <a:endParaRPr lang="en-US" altLang="zh-CN" sz="2800" dirty="0"/>
          </a:p>
          <a:p>
            <a:pPr algn="ctr"/>
            <a:r>
              <a:rPr lang="zh-CN" altLang="en-US" sz="2800" dirty="0"/>
              <a:t>科学</a:t>
            </a:r>
            <a:endParaRPr lang="en-US" altLang="zh-CN" sz="2800" dirty="0"/>
          </a:p>
          <a:p>
            <a:pPr algn="ctr"/>
            <a:r>
              <a:rPr lang="zh-CN" altLang="en-US" sz="2800" dirty="0"/>
              <a:t>精神</a:t>
            </a:r>
          </a:p>
        </p:txBody>
      </p:sp>
    </p:spTree>
    <p:extLst>
      <p:ext uri="{BB962C8B-B14F-4D97-AF65-F5344CB8AC3E}">
        <p14:creationId xmlns:p14="http://schemas.microsoft.com/office/powerpoint/2010/main" val="84088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anim calcmode="lin" valueType="num">
                                      <p:cBhvr>
                                        <p:cTn id="16" dur="1000" fill="hold"/>
                                        <p:tgtEl>
                                          <p:spTgt spid="23"/>
                                        </p:tgtEl>
                                        <p:attrNameLst>
                                          <p:attrName>ppt_x</p:attrName>
                                        </p:attrNameLst>
                                      </p:cBhvr>
                                      <p:tavLst>
                                        <p:tav tm="0">
                                          <p:val>
                                            <p:strVal val="#ppt_x"/>
                                          </p:val>
                                        </p:tav>
                                        <p:tav tm="100000">
                                          <p:val>
                                            <p:strVal val="#ppt_x"/>
                                          </p:val>
                                        </p:tav>
                                      </p:tavLst>
                                    </p:anim>
                                    <p:anim calcmode="lin" valueType="num">
                                      <p:cBhvr>
                                        <p:cTn id="1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1000"/>
                                        <p:tgtEl>
                                          <p:spTgt spid="27"/>
                                        </p:tgtEl>
                                      </p:cBhvr>
                                    </p:animEffect>
                                    <p:anim calcmode="lin" valueType="num">
                                      <p:cBhvr>
                                        <p:cTn id="31" dur="1000" fill="hold"/>
                                        <p:tgtEl>
                                          <p:spTgt spid="27"/>
                                        </p:tgtEl>
                                        <p:attrNameLst>
                                          <p:attrName>ppt_x</p:attrName>
                                        </p:attrNameLst>
                                      </p:cBhvr>
                                      <p:tavLst>
                                        <p:tav tm="0">
                                          <p:val>
                                            <p:strVal val="#ppt_x"/>
                                          </p:val>
                                        </p:tav>
                                        <p:tav tm="100000">
                                          <p:val>
                                            <p:strVal val="#ppt_x"/>
                                          </p:val>
                                        </p:tav>
                                      </p:tavLst>
                                    </p:anim>
                                    <p:anim calcmode="lin" valueType="num">
                                      <p:cBhvr>
                                        <p:cTn id="3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1000" fill="hold"/>
                                        <p:tgtEl>
                                          <p:spTgt spid="28"/>
                                        </p:tgtEl>
                                        <p:attrNameLst>
                                          <p:attrName>ppt_w</p:attrName>
                                        </p:attrNameLst>
                                      </p:cBhvr>
                                      <p:tavLst>
                                        <p:tav tm="0">
                                          <p:val>
                                            <p:fltVal val="0"/>
                                          </p:val>
                                        </p:tav>
                                        <p:tav tm="100000">
                                          <p:val>
                                            <p:strVal val="#ppt_w"/>
                                          </p:val>
                                        </p:tav>
                                      </p:tavLst>
                                    </p:anim>
                                    <p:anim calcmode="lin" valueType="num">
                                      <p:cBhvr>
                                        <p:cTn id="38" dur="1000" fill="hold"/>
                                        <p:tgtEl>
                                          <p:spTgt spid="28"/>
                                        </p:tgtEl>
                                        <p:attrNameLst>
                                          <p:attrName>ppt_h</p:attrName>
                                        </p:attrNameLst>
                                      </p:cBhvr>
                                      <p:tavLst>
                                        <p:tav tm="0">
                                          <p:val>
                                            <p:fltVal val="0"/>
                                          </p:val>
                                        </p:tav>
                                        <p:tav tm="100000">
                                          <p:val>
                                            <p:strVal val="#ppt_h"/>
                                          </p:val>
                                        </p:tav>
                                      </p:tavLst>
                                    </p:anim>
                                    <p:anim calcmode="lin" valueType="num">
                                      <p:cBhvr>
                                        <p:cTn id="39" dur="1000" fill="hold"/>
                                        <p:tgtEl>
                                          <p:spTgt spid="28"/>
                                        </p:tgtEl>
                                        <p:attrNameLst>
                                          <p:attrName>style.rotation</p:attrName>
                                        </p:attrNameLst>
                                      </p:cBhvr>
                                      <p:tavLst>
                                        <p:tav tm="0">
                                          <p:val>
                                            <p:fltVal val="90"/>
                                          </p:val>
                                        </p:tav>
                                        <p:tav tm="100000">
                                          <p:val>
                                            <p:fltVal val="0"/>
                                          </p:val>
                                        </p:tav>
                                      </p:tavLst>
                                    </p:anim>
                                    <p:animEffect transition="in" filter="fade">
                                      <p:cBhvr>
                                        <p:cTn id="40"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animBg="1"/>
      <p:bldP spid="25"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E42AA1E-29D9-4631-B4A2-FC0A230F1C8C}"/>
              </a:ext>
            </a:extLst>
          </p:cNvPr>
          <p:cNvSpPr>
            <a:spLocks noGrp="1" noChangeArrowheads="1"/>
          </p:cNvSpPr>
          <p:nvPr>
            <p:ph type="title"/>
          </p:nvPr>
        </p:nvSpPr>
        <p:spPr/>
        <p:txBody>
          <a:bodyPr/>
          <a:lstStyle/>
          <a:p>
            <a:pPr eaLnBrk="1" hangingPunct="1"/>
            <a:r>
              <a:rPr lang="en-US" altLang="zh-CN"/>
              <a:t>3.5.1 LR</a:t>
            </a:r>
            <a:r>
              <a:rPr lang="zh-CN" altLang="en-US"/>
              <a:t>分析算法</a:t>
            </a:r>
          </a:p>
        </p:txBody>
      </p:sp>
      <p:grpSp>
        <p:nvGrpSpPr>
          <p:cNvPr id="55300" name="Group 34">
            <a:extLst>
              <a:ext uri="{FF2B5EF4-FFF2-40B4-BE49-F238E27FC236}">
                <a16:creationId xmlns:a16="http://schemas.microsoft.com/office/drawing/2014/main" id="{BFAD3114-CFCC-4393-937C-11E8841C7CA6}"/>
              </a:ext>
            </a:extLst>
          </p:cNvPr>
          <p:cNvGrpSpPr>
            <a:grpSpLocks/>
          </p:cNvGrpSpPr>
          <p:nvPr/>
        </p:nvGrpSpPr>
        <p:grpSpPr bwMode="auto">
          <a:xfrm>
            <a:off x="495300" y="1460426"/>
            <a:ext cx="8153400" cy="4772025"/>
            <a:chOff x="240" y="1362"/>
            <a:chExt cx="5136" cy="3006"/>
          </a:xfrm>
        </p:grpSpPr>
        <p:sp>
          <p:nvSpPr>
            <p:cNvPr id="55301" name="Rectangle 5">
              <a:extLst>
                <a:ext uri="{FF2B5EF4-FFF2-40B4-BE49-F238E27FC236}">
                  <a16:creationId xmlns:a16="http://schemas.microsoft.com/office/drawing/2014/main" id="{6243CE14-C53E-4BDF-AEA2-6894BB82C912}"/>
                </a:ext>
              </a:extLst>
            </p:cNvPr>
            <p:cNvSpPr>
              <a:spLocks noChangeArrowheads="1"/>
            </p:cNvSpPr>
            <p:nvPr/>
          </p:nvSpPr>
          <p:spPr bwMode="auto">
            <a:xfrm>
              <a:off x="1501" y="1365"/>
              <a:ext cx="6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输入</a:t>
              </a:r>
            </a:p>
          </p:txBody>
        </p:sp>
        <p:sp>
          <p:nvSpPr>
            <p:cNvPr id="55302" name="Rectangle 6">
              <a:extLst>
                <a:ext uri="{FF2B5EF4-FFF2-40B4-BE49-F238E27FC236}">
                  <a16:creationId xmlns:a16="http://schemas.microsoft.com/office/drawing/2014/main" id="{9B424B6E-DB4A-450A-99DD-579DFCFB1EFE}"/>
                </a:ext>
              </a:extLst>
            </p:cNvPr>
            <p:cNvSpPr>
              <a:spLocks noChangeArrowheads="1"/>
            </p:cNvSpPr>
            <p:nvPr/>
          </p:nvSpPr>
          <p:spPr bwMode="auto">
            <a:xfrm>
              <a:off x="2193" y="2144"/>
              <a:ext cx="1803"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a:solidFill>
                    <a:srgbClr val="000000"/>
                  </a:solidFill>
                  <a:ea typeface="宋体" panose="02010600030101010101" pitchFamily="2" charset="-122"/>
                </a:rPr>
                <a:t>LR</a:t>
              </a:r>
              <a:r>
                <a:rPr lang="zh-CN" altLang="en-US" sz="2800" b="0">
                  <a:solidFill>
                    <a:srgbClr val="000000"/>
                  </a:solidFill>
                </a:rPr>
                <a:t>分析程序</a:t>
              </a:r>
            </a:p>
          </p:txBody>
        </p:sp>
        <p:sp>
          <p:nvSpPr>
            <p:cNvPr id="55303" name="Line 7">
              <a:extLst>
                <a:ext uri="{FF2B5EF4-FFF2-40B4-BE49-F238E27FC236}">
                  <a16:creationId xmlns:a16="http://schemas.microsoft.com/office/drawing/2014/main" id="{5728AE76-1AFD-4E3C-9320-0C8C42D9C641}"/>
                </a:ext>
              </a:extLst>
            </p:cNvPr>
            <p:cNvSpPr>
              <a:spLocks noChangeShapeType="1"/>
            </p:cNvSpPr>
            <p:nvPr/>
          </p:nvSpPr>
          <p:spPr bwMode="auto">
            <a:xfrm flipV="1">
              <a:off x="3074" y="1692"/>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55304" name="Line 8">
              <a:extLst>
                <a:ext uri="{FF2B5EF4-FFF2-40B4-BE49-F238E27FC236}">
                  <a16:creationId xmlns:a16="http://schemas.microsoft.com/office/drawing/2014/main" id="{BCF64476-CABC-4FF7-A84D-2DADF3EA7D4F}"/>
                </a:ext>
              </a:extLst>
            </p:cNvPr>
            <p:cNvSpPr>
              <a:spLocks noChangeShapeType="1"/>
            </p:cNvSpPr>
            <p:nvPr/>
          </p:nvSpPr>
          <p:spPr bwMode="auto">
            <a:xfrm>
              <a:off x="4023" y="2425"/>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55305" name="Rectangle 9">
              <a:extLst>
                <a:ext uri="{FF2B5EF4-FFF2-40B4-BE49-F238E27FC236}">
                  <a16:creationId xmlns:a16="http://schemas.microsoft.com/office/drawing/2014/main" id="{0462C5D9-1695-4EF8-A653-60C93E3FA678}"/>
                </a:ext>
              </a:extLst>
            </p:cNvPr>
            <p:cNvSpPr>
              <a:spLocks noChangeArrowheads="1"/>
            </p:cNvSpPr>
            <p:nvPr/>
          </p:nvSpPr>
          <p:spPr bwMode="auto">
            <a:xfrm>
              <a:off x="4726" y="2231"/>
              <a:ext cx="6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输出</a:t>
              </a:r>
              <a:r>
                <a:rPr lang="zh-CN" altLang="en-US" sz="2800">
                  <a:solidFill>
                    <a:srgbClr val="000000"/>
                  </a:solidFill>
                  <a:ea typeface="宋体" panose="02010600030101010101" pitchFamily="2" charset="-122"/>
                </a:rPr>
                <a:t>  </a:t>
              </a:r>
            </a:p>
          </p:txBody>
        </p:sp>
        <p:sp>
          <p:nvSpPr>
            <p:cNvPr id="55306" name="Line 10">
              <a:extLst>
                <a:ext uri="{FF2B5EF4-FFF2-40B4-BE49-F238E27FC236}">
                  <a16:creationId xmlns:a16="http://schemas.microsoft.com/office/drawing/2014/main" id="{A2715272-EFAA-4143-8E9F-F5143C97E68A}"/>
                </a:ext>
              </a:extLst>
            </p:cNvPr>
            <p:cNvSpPr>
              <a:spLocks noChangeShapeType="1"/>
            </p:cNvSpPr>
            <p:nvPr/>
          </p:nvSpPr>
          <p:spPr bwMode="auto">
            <a:xfrm flipH="1">
              <a:off x="1530" y="2425"/>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55307" name="Rectangle 11">
              <a:extLst>
                <a:ext uri="{FF2B5EF4-FFF2-40B4-BE49-F238E27FC236}">
                  <a16:creationId xmlns:a16="http://schemas.microsoft.com/office/drawing/2014/main" id="{ED54CD05-DF16-44EE-A673-1ECD9D703558}"/>
                </a:ext>
              </a:extLst>
            </p:cNvPr>
            <p:cNvSpPr>
              <a:spLocks noChangeArrowheads="1"/>
            </p:cNvSpPr>
            <p:nvPr/>
          </p:nvSpPr>
          <p:spPr bwMode="auto">
            <a:xfrm>
              <a:off x="240" y="2271"/>
              <a:ext cx="6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栈</a:t>
              </a:r>
            </a:p>
          </p:txBody>
        </p:sp>
        <p:sp>
          <p:nvSpPr>
            <p:cNvPr id="55308" name="Rectangle 12">
              <a:extLst>
                <a:ext uri="{FF2B5EF4-FFF2-40B4-BE49-F238E27FC236}">
                  <a16:creationId xmlns:a16="http://schemas.microsoft.com/office/drawing/2014/main" id="{C69C6FE1-ACEB-494E-831C-28D529A143FC}"/>
                </a:ext>
              </a:extLst>
            </p:cNvPr>
            <p:cNvSpPr>
              <a:spLocks noChangeArrowheads="1"/>
            </p:cNvSpPr>
            <p:nvPr/>
          </p:nvSpPr>
          <p:spPr bwMode="auto">
            <a:xfrm>
              <a:off x="1296" y="3954"/>
              <a:ext cx="3739"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dirty="0">
                  <a:solidFill>
                    <a:srgbClr val="000000"/>
                  </a:solidFill>
                  <a:ea typeface="宋体" panose="02010600030101010101" pitchFamily="2" charset="-122"/>
                </a:rPr>
                <a:t>LR</a:t>
              </a:r>
              <a:r>
                <a:rPr lang="zh-CN" altLang="en-US" sz="2800" b="0" dirty="0">
                  <a:solidFill>
                    <a:srgbClr val="000000"/>
                  </a:solidFill>
                </a:rPr>
                <a:t>分析器的模型</a:t>
              </a:r>
            </a:p>
          </p:txBody>
        </p:sp>
        <p:grpSp>
          <p:nvGrpSpPr>
            <p:cNvPr id="55309" name="Group 13">
              <a:extLst>
                <a:ext uri="{FF2B5EF4-FFF2-40B4-BE49-F238E27FC236}">
                  <a16:creationId xmlns:a16="http://schemas.microsoft.com/office/drawing/2014/main" id="{687D2784-6EAF-41A8-82FC-24254AC4A48B}"/>
                </a:ext>
              </a:extLst>
            </p:cNvPr>
            <p:cNvGrpSpPr>
              <a:grpSpLocks/>
            </p:cNvGrpSpPr>
            <p:nvPr/>
          </p:nvGrpSpPr>
          <p:grpSpPr bwMode="auto">
            <a:xfrm>
              <a:off x="2334" y="3186"/>
              <a:ext cx="1572" cy="587"/>
              <a:chOff x="2334" y="3072"/>
              <a:chExt cx="1572" cy="587"/>
            </a:xfrm>
          </p:grpSpPr>
          <p:sp>
            <p:nvSpPr>
              <p:cNvPr id="55326" name="Rectangle 14">
                <a:extLst>
                  <a:ext uri="{FF2B5EF4-FFF2-40B4-BE49-F238E27FC236}">
                    <a16:creationId xmlns:a16="http://schemas.microsoft.com/office/drawing/2014/main" id="{680408D3-E180-44DE-ADCA-D891202945CB}"/>
                  </a:ext>
                </a:extLst>
              </p:cNvPr>
              <p:cNvSpPr>
                <a:spLocks noChangeArrowheads="1"/>
              </p:cNvSpPr>
              <p:nvPr/>
            </p:nvSpPr>
            <p:spPr bwMode="auto">
              <a:xfrm>
                <a:off x="2334"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i="1">
                    <a:solidFill>
                      <a:srgbClr val="000000"/>
                    </a:solidFill>
                    <a:ea typeface="宋体" panose="02010600030101010101" pitchFamily="2" charset="-122"/>
                  </a:rPr>
                  <a:t>action</a:t>
                </a:r>
              </a:p>
            </p:txBody>
          </p:sp>
          <p:sp>
            <p:nvSpPr>
              <p:cNvPr id="55327" name="Rectangle 15">
                <a:extLst>
                  <a:ext uri="{FF2B5EF4-FFF2-40B4-BE49-F238E27FC236}">
                    <a16:creationId xmlns:a16="http://schemas.microsoft.com/office/drawing/2014/main" id="{0A0FB859-47D9-47DD-B652-01B3C26BA438}"/>
                  </a:ext>
                </a:extLst>
              </p:cNvPr>
              <p:cNvSpPr>
                <a:spLocks noChangeArrowheads="1"/>
              </p:cNvSpPr>
              <p:nvPr/>
            </p:nvSpPr>
            <p:spPr bwMode="auto">
              <a:xfrm>
                <a:off x="3120"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i="1" dirty="0" err="1">
                    <a:solidFill>
                      <a:srgbClr val="000000"/>
                    </a:solidFill>
                    <a:ea typeface="宋体" panose="02010600030101010101" pitchFamily="2" charset="-122"/>
                  </a:rPr>
                  <a:t>goto</a:t>
                </a:r>
                <a:endParaRPr lang="en-US" altLang="zh-CN" sz="2800" i="1" dirty="0">
                  <a:solidFill>
                    <a:srgbClr val="000000"/>
                  </a:solidFill>
                  <a:ea typeface="宋体" panose="02010600030101010101" pitchFamily="2" charset="-122"/>
                </a:endParaRPr>
              </a:p>
            </p:txBody>
          </p:sp>
        </p:grpSp>
        <p:grpSp>
          <p:nvGrpSpPr>
            <p:cNvPr id="55310" name="Group 33">
              <a:extLst>
                <a:ext uri="{FF2B5EF4-FFF2-40B4-BE49-F238E27FC236}">
                  <a16:creationId xmlns:a16="http://schemas.microsoft.com/office/drawing/2014/main" id="{4C22E378-6E0A-4DAC-BED7-B70EB5BB3A64}"/>
                </a:ext>
              </a:extLst>
            </p:cNvPr>
            <p:cNvGrpSpPr>
              <a:grpSpLocks/>
            </p:cNvGrpSpPr>
            <p:nvPr/>
          </p:nvGrpSpPr>
          <p:grpSpPr bwMode="auto">
            <a:xfrm>
              <a:off x="1048" y="2274"/>
              <a:ext cx="458" cy="1840"/>
              <a:chOff x="1048" y="2274"/>
              <a:chExt cx="458" cy="1840"/>
            </a:xfrm>
          </p:grpSpPr>
          <p:sp>
            <p:nvSpPr>
              <p:cNvPr id="55320" name="Rectangle 17">
                <a:extLst>
                  <a:ext uri="{FF2B5EF4-FFF2-40B4-BE49-F238E27FC236}">
                    <a16:creationId xmlns:a16="http://schemas.microsoft.com/office/drawing/2014/main" id="{61203D86-BD11-407E-A2BE-8B7E17842336}"/>
                  </a:ext>
                </a:extLst>
              </p:cNvPr>
              <p:cNvSpPr>
                <a:spLocks noChangeArrowheads="1"/>
              </p:cNvSpPr>
              <p:nvPr/>
            </p:nvSpPr>
            <p:spPr bwMode="auto">
              <a:xfrm>
                <a:off x="1059" y="2274"/>
                <a:ext cx="446"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i="1">
                    <a:solidFill>
                      <a:srgbClr val="000000"/>
                    </a:solidFill>
                    <a:ea typeface="宋体" panose="02010600030101010101" pitchFamily="2" charset="-122"/>
                  </a:rPr>
                  <a:t>s</a:t>
                </a:r>
                <a:r>
                  <a:rPr lang="en-US" altLang="zh-CN" sz="2800" b="0" i="1" baseline="-25000">
                    <a:solidFill>
                      <a:srgbClr val="000000"/>
                    </a:solidFill>
                    <a:ea typeface="宋体" panose="02010600030101010101" pitchFamily="2" charset="-122"/>
                  </a:rPr>
                  <a:t>m</a:t>
                </a:r>
              </a:p>
            </p:txBody>
          </p:sp>
          <p:sp>
            <p:nvSpPr>
              <p:cNvPr id="55321" name="Rectangle 18">
                <a:extLst>
                  <a:ext uri="{FF2B5EF4-FFF2-40B4-BE49-F238E27FC236}">
                    <a16:creationId xmlns:a16="http://schemas.microsoft.com/office/drawing/2014/main" id="{0671D799-0656-4591-997A-4D88DBEEEF89}"/>
                  </a:ext>
                </a:extLst>
              </p:cNvPr>
              <p:cNvSpPr>
                <a:spLocks noChangeArrowheads="1"/>
              </p:cNvSpPr>
              <p:nvPr/>
            </p:nvSpPr>
            <p:spPr bwMode="auto">
              <a:xfrm>
                <a:off x="1061" y="2575"/>
                <a:ext cx="445"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X</a:t>
                </a:r>
                <a:r>
                  <a:rPr lang="en-US" altLang="zh-CN" sz="2800" i="1" baseline="-25000">
                    <a:solidFill>
                      <a:srgbClr val="000000"/>
                    </a:solidFill>
                    <a:ea typeface="宋体" panose="02010600030101010101" pitchFamily="2" charset="-122"/>
                  </a:rPr>
                  <a:t>m</a:t>
                </a:r>
              </a:p>
            </p:txBody>
          </p:sp>
          <p:sp>
            <p:nvSpPr>
              <p:cNvPr id="55322" name="Rectangle 19">
                <a:extLst>
                  <a:ext uri="{FF2B5EF4-FFF2-40B4-BE49-F238E27FC236}">
                    <a16:creationId xmlns:a16="http://schemas.microsoft.com/office/drawing/2014/main" id="{DC26DDB4-856B-412A-B097-940ACC8E72D8}"/>
                  </a:ext>
                </a:extLst>
              </p:cNvPr>
              <p:cNvSpPr>
                <a:spLocks noChangeArrowheads="1"/>
              </p:cNvSpPr>
              <p:nvPr/>
            </p:nvSpPr>
            <p:spPr bwMode="auto">
              <a:xfrm>
                <a:off x="1061" y="2882"/>
                <a:ext cx="444" cy="3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i="1">
                    <a:solidFill>
                      <a:srgbClr val="000000"/>
                    </a:solidFill>
                    <a:ea typeface="宋体" panose="02010600030101010101" pitchFamily="2" charset="-122"/>
                  </a:rPr>
                  <a:t>s</a:t>
                </a:r>
                <a:r>
                  <a:rPr lang="en-US" altLang="zh-CN" sz="2400" i="1" baseline="-25000">
                    <a:solidFill>
                      <a:srgbClr val="000000"/>
                    </a:solidFill>
                    <a:ea typeface="宋体" panose="02010600030101010101" pitchFamily="2" charset="-122"/>
                  </a:rPr>
                  <a:t>m</a:t>
                </a:r>
                <a:r>
                  <a:rPr lang="en-US" altLang="zh-CN" sz="2400" baseline="-25000">
                    <a:solidFill>
                      <a:srgbClr val="000000"/>
                    </a:solidFill>
                    <a:ea typeface="宋体" panose="02010600030101010101" pitchFamily="2" charset="-122"/>
                  </a:rPr>
                  <a:t>-1</a:t>
                </a:r>
              </a:p>
            </p:txBody>
          </p:sp>
          <p:sp>
            <p:nvSpPr>
              <p:cNvPr id="55323" name="Rectangle 20">
                <a:extLst>
                  <a:ext uri="{FF2B5EF4-FFF2-40B4-BE49-F238E27FC236}">
                    <a16:creationId xmlns:a16="http://schemas.microsoft.com/office/drawing/2014/main" id="{CD62194A-0C1A-4039-B337-1EBF23A60E93}"/>
                  </a:ext>
                </a:extLst>
              </p:cNvPr>
              <p:cNvSpPr>
                <a:spLocks noChangeArrowheads="1"/>
              </p:cNvSpPr>
              <p:nvPr/>
            </p:nvSpPr>
            <p:spPr bwMode="auto">
              <a:xfrm>
                <a:off x="1056" y="3185"/>
                <a:ext cx="446"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X</a:t>
                </a:r>
                <a:r>
                  <a:rPr lang="en-US" altLang="zh-CN" sz="2800" i="1" baseline="-25000">
                    <a:solidFill>
                      <a:srgbClr val="000000"/>
                    </a:solidFill>
                    <a:ea typeface="宋体" panose="02010600030101010101" pitchFamily="2" charset="-122"/>
                  </a:rPr>
                  <a:t>m</a:t>
                </a:r>
                <a:r>
                  <a:rPr lang="en-US" altLang="zh-CN" sz="2800" baseline="-25000">
                    <a:solidFill>
                      <a:srgbClr val="000000"/>
                    </a:solidFill>
                    <a:ea typeface="宋体" panose="02010600030101010101" pitchFamily="2" charset="-122"/>
                  </a:rPr>
                  <a:t>-1</a:t>
                </a:r>
                <a:endParaRPr lang="en-US" altLang="zh-CN" sz="2800">
                  <a:solidFill>
                    <a:srgbClr val="000000"/>
                  </a:solidFill>
                  <a:ea typeface="宋体" panose="02010600030101010101" pitchFamily="2" charset="-122"/>
                </a:endParaRPr>
              </a:p>
            </p:txBody>
          </p:sp>
          <p:sp>
            <p:nvSpPr>
              <p:cNvPr id="55324" name="Rectangle 21">
                <a:extLst>
                  <a:ext uri="{FF2B5EF4-FFF2-40B4-BE49-F238E27FC236}">
                    <a16:creationId xmlns:a16="http://schemas.microsoft.com/office/drawing/2014/main" id="{D4406DD1-BC12-46DE-87E8-5E966318BA84}"/>
                  </a:ext>
                </a:extLst>
              </p:cNvPr>
              <p:cNvSpPr>
                <a:spLocks noChangeArrowheads="1"/>
              </p:cNvSpPr>
              <p:nvPr/>
            </p:nvSpPr>
            <p:spPr bwMode="auto">
              <a:xfrm>
                <a:off x="1053" y="3497"/>
                <a:ext cx="444"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55325" name="Rectangle 22">
                <a:extLst>
                  <a:ext uri="{FF2B5EF4-FFF2-40B4-BE49-F238E27FC236}">
                    <a16:creationId xmlns:a16="http://schemas.microsoft.com/office/drawing/2014/main" id="{2FD9C240-0931-44D2-B7DF-7EF2649B175C}"/>
                  </a:ext>
                </a:extLst>
              </p:cNvPr>
              <p:cNvSpPr>
                <a:spLocks noChangeArrowheads="1"/>
              </p:cNvSpPr>
              <p:nvPr/>
            </p:nvSpPr>
            <p:spPr bwMode="auto">
              <a:xfrm>
                <a:off x="1048" y="3807"/>
                <a:ext cx="458"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dirty="0">
                    <a:solidFill>
                      <a:srgbClr val="000000"/>
                    </a:solidFill>
                    <a:ea typeface="宋体" panose="02010600030101010101" pitchFamily="2" charset="-122"/>
                  </a:rPr>
                  <a:t>s</a:t>
                </a:r>
                <a:r>
                  <a:rPr lang="en-US" altLang="zh-CN" sz="2800" baseline="-25000" dirty="0">
                    <a:solidFill>
                      <a:srgbClr val="000000"/>
                    </a:solidFill>
                    <a:ea typeface="宋体" panose="02010600030101010101" pitchFamily="2" charset="-122"/>
                  </a:rPr>
                  <a:t>0</a:t>
                </a:r>
              </a:p>
            </p:txBody>
          </p:sp>
        </p:grpSp>
        <p:grpSp>
          <p:nvGrpSpPr>
            <p:cNvPr id="55311" name="Group 32">
              <a:extLst>
                <a:ext uri="{FF2B5EF4-FFF2-40B4-BE49-F238E27FC236}">
                  <a16:creationId xmlns:a16="http://schemas.microsoft.com/office/drawing/2014/main" id="{96A3C6EC-F689-496B-9540-D2FC826743E2}"/>
                </a:ext>
              </a:extLst>
            </p:cNvPr>
            <p:cNvGrpSpPr>
              <a:grpSpLocks/>
            </p:cNvGrpSpPr>
            <p:nvPr/>
          </p:nvGrpSpPr>
          <p:grpSpPr bwMode="auto">
            <a:xfrm>
              <a:off x="2376" y="1362"/>
              <a:ext cx="1560" cy="349"/>
              <a:chOff x="2376" y="1362"/>
              <a:chExt cx="1560" cy="349"/>
            </a:xfrm>
          </p:grpSpPr>
          <p:sp>
            <p:nvSpPr>
              <p:cNvPr id="55314" name="Rectangle 24">
                <a:extLst>
                  <a:ext uri="{FF2B5EF4-FFF2-40B4-BE49-F238E27FC236}">
                    <a16:creationId xmlns:a16="http://schemas.microsoft.com/office/drawing/2014/main" id="{922B3404-5E38-4A46-9505-BBAEF2A1A6AE}"/>
                  </a:ext>
                </a:extLst>
              </p:cNvPr>
              <p:cNvSpPr>
                <a:spLocks noChangeArrowheads="1"/>
              </p:cNvSpPr>
              <p:nvPr/>
            </p:nvSpPr>
            <p:spPr bwMode="auto">
              <a:xfrm>
                <a:off x="2640" y="1363"/>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55315" name="Rectangle 25">
                <a:extLst>
                  <a:ext uri="{FF2B5EF4-FFF2-40B4-BE49-F238E27FC236}">
                    <a16:creationId xmlns:a16="http://schemas.microsoft.com/office/drawing/2014/main" id="{65286AA6-55B0-4668-8CD8-B066B97A6AF5}"/>
                  </a:ext>
                </a:extLst>
              </p:cNvPr>
              <p:cNvSpPr>
                <a:spLocks noChangeArrowheads="1"/>
              </p:cNvSpPr>
              <p:nvPr/>
            </p:nvSpPr>
            <p:spPr bwMode="auto">
              <a:xfrm>
                <a:off x="2376" y="1365"/>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dirty="0">
                    <a:solidFill>
                      <a:srgbClr val="000000"/>
                    </a:solidFill>
                    <a:ea typeface="宋体" panose="02010600030101010101" pitchFamily="2" charset="-122"/>
                  </a:rPr>
                  <a:t>a</a:t>
                </a:r>
                <a:r>
                  <a:rPr lang="en-US" altLang="zh-CN" sz="2800" baseline="-25000" dirty="0">
                    <a:solidFill>
                      <a:srgbClr val="000000"/>
                    </a:solidFill>
                    <a:ea typeface="宋体" panose="02010600030101010101" pitchFamily="2" charset="-122"/>
                  </a:rPr>
                  <a:t>1</a:t>
                </a:r>
                <a:endParaRPr lang="en-US" altLang="zh-CN" sz="1000" b="0" baseline="-25000" dirty="0">
                  <a:solidFill>
                    <a:srgbClr val="000000"/>
                  </a:solidFill>
                  <a:ea typeface="宋体" panose="02010600030101010101" pitchFamily="2" charset="-122"/>
                </a:endParaRPr>
              </a:p>
            </p:txBody>
          </p:sp>
          <p:sp>
            <p:nvSpPr>
              <p:cNvPr id="55316" name="Rectangle 26">
                <a:extLst>
                  <a:ext uri="{FF2B5EF4-FFF2-40B4-BE49-F238E27FC236}">
                    <a16:creationId xmlns:a16="http://schemas.microsoft.com/office/drawing/2014/main" id="{37B766A5-5385-4E48-AB76-3CC87E2329B7}"/>
                  </a:ext>
                </a:extLst>
              </p:cNvPr>
              <p:cNvSpPr>
                <a:spLocks noChangeArrowheads="1"/>
              </p:cNvSpPr>
              <p:nvPr/>
            </p:nvSpPr>
            <p:spPr bwMode="auto">
              <a:xfrm>
                <a:off x="2902" y="1364"/>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a</a:t>
                </a:r>
                <a:r>
                  <a:rPr lang="en-US" altLang="zh-CN" sz="2800" i="1" baseline="-25000">
                    <a:solidFill>
                      <a:srgbClr val="000000"/>
                    </a:solidFill>
                    <a:ea typeface="宋体" panose="02010600030101010101" pitchFamily="2" charset="-122"/>
                  </a:rPr>
                  <a:t>i</a:t>
                </a:r>
                <a:endParaRPr lang="en-US" altLang="zh-CN" sz="2800" i="1">
                  <a:solidFill>
                    <a:srgbClr val="000000"/>
                  </a:solidFill>
                  <a:ea typeface="宋体" panose="02010600030101010101" pitchFamily="2" charset="-122"/>
                </a:endParaRPr>
              </a:p>
            </p:txBody>
          </p:sp>
          <p:sp>
            <p:nvSpPr>
              <p:cNvPr id="55317" name="Rectangle 27">
                <a:extLst>
                  <a:ext uri="{FF2B5EF4-FFF2-40B4-BE49-F238E27FC236}">
                    <a16:creationId xmlns:a16="http://schemas.microsoft.com/office/drawing/2014/main" id="{6D29A39C-90A8-4C40-8FD6-68FD405B74FC}"/>
                  </a:ext>
                </a:extLst>
              </p:cNvPr>
              <p:cNvSpPr>
                <a:spLocks noChangeArrowheads="1"/>
              </p:cNvSpPr>
              <p:nvPr/>
            </p:nvSpPr>
            <p:spPr bwMode="auto">
              <a:xfrm>
                <a:off x="3161" y="1364"/>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dirty="0">
                    <a:solidFill>
                      <a:srgbClr val="000000"/>
                    </a:solidFill>
                    <a:ea typeface="宋体" panose="02010600030101010101" pitchFamily="2" charset="-122"/>
                  </a:rPr>
                  <a:t>…</a:t>
                </a:r>
              </a:p>
            </p:txBody>
          </p:sp>
          <p:sp>
            <p:nvSpPr>
              <p:cNvPr id="55318" name="Rectangle 28">
                <a:extLst>
                  <a:ext uri="{FF2B5EF4-FFF2-40B4-BE49-F238E27FC236}">
                    <a16:creationId xmlns:a16="http://schemas.microsoft.com/office/drawing/2014/main" id="{06B708ED-54CE-4709-998A-7F9F2B6271A9}"/>
                  </a:ext>
                </a:extLst>
              </p:cNvPr>
              <p:cNvSpPr>
                <a:spLocks noChangeArrowheads="1"/>
              </p:cNvSpPr>
              <p:nvPr/>
            </p:nvSpPr>
            <p:spPr bwMode="auto">
              <a:xfrm>
                <a:off x="3417" y="1364"/>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a</a:t>
                </a:r>
                <a:r>
                  <a:rPr lang="en-US" altLang="zh-CN" sz="2800" i="1" baseline="-25000">
                    <a:solidFill>
                      <a:srgbClr val="000000"/>
                    </a:solidFill>
                    <a:ea typeface="宋体" panose="02010600030101010101" pitchFamily="2" charset="-122"/>
                  </a:rPr>
                  <a:t>n</a:t>
                </a:r>
                <a:endParaRPr lang="en-US" altLang="zh-CN" sz="2800">
                  <a:solidFill>
                    <a:srgbClr val="000000"/>
                  </a:solidFill>
                  <a:ea typeface="宋体" panose="02010600030101010101" pitchFamily="2" charset="-122"/>
                </a:endParaRPr>
              </a:p>
            </p:txBody>
          </p:sp>
          <p:sp>
            <p:nvSpPr>
              <p:cNvPr id="55319" name="Rectangle 29">
                <a:extLst>
                  <a:ext uri="{FF2B5EF4-FFF2-40B4-BE49-F238E27FC236}">
                    <a16:creationId xmlns:a16="http://schemas.microsoft.com/office/drawing/2014/main" id="{CC47F5E5-0A2D-42AC-81CE-AA25987312E7}"/>
                  </a:ext>
                </a:extLst>
              </p:cNvPr>
              <p:cNvSpPr>
                <a:spLocks noChangeArrowheads="1"/>
              </p:cNvSpPr>
              <p:nvPr/>
            </p:nvSpPr>
            <p:spPr bwMode="auto">
              <a:xfrm>
                <a:off x="3676" y="1362"/>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a:solidFill>
                      <a:srgbClr val="000000"/>
                    </a:solidFill>
                    <a:ea typeface="宋体" panose="02010600030101010101" pitchFamily="2" charset="-122"/>
                  </a:rPr>
                  <a:t>$</a:t>
                </a:r>
              </a:p>
            </p:txBody>
          </p:sp>
        </p:grpSp>
        <p:sp>
          <p:nvSpPr>
            <p:cNvPr id="55312" name="Freeform 30">
              <a:extLst>
                <a:ext uri="{FF2B5EF4-FFF2-40B4-BE49-F238E27FC236}">
                  <a16:creationId xmlns:a16="http://schemas.microsoft.com/office/drawing/2014/main" id="{53095184-CE20-435D-94BF-C394D1B21C1B}"/>
                </a:ext>
              </a:extLst>
            </p:cNvPr>
            <p:cNvSpPr>
              <a:spLocks/>
            </p:cNvSpPr>
            <p:nvPr/>
          </p:nvSpPr>
          <p:spPr bwMode="auto">
            <a:xfrm>
              <a:off x="2614" y="2724"/>
              <a:ext cx="466" cy="453"/>
            </a:xfrm>
            <a:custGeom>
              <a:avLst/>
              <a:gdLst>
                <a:gd name="T0" fmla="*/ 204 w 516"/>
                <a:gd name="T1" fmla="*/ 0 h 510"/>
                <a:gd name="T2" fmla="*/ 204 w 516"/>
                <a:gd name="T3" fmla="*/ 47 h 510"/>
                <a:gd name="T4" fmla="*/ 192 w 516"/>
                <a:gd name="T5" fmla="*/ 78 h 510"/>
                <a:gd name="T6" fmla="*/ 163 w 516"/>
                <a:gd name="T7" fmla="*/ 93 h 510"/>
                <a:gd name="T8" fmla="*/ 31 w 516"/>
                <a:gd name="T9" fmla="*/ 99 h 510"/>
                <a:gd name="T10" fmla="*/ 0 w 516"/>
                <a:gd name="T11" fmla="*/ 175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p>
          </p:txBody>
        </p:sp>
        <p:sp>
          <p:nvSpPr>
            <p:cNvPr id="55313" name="Freeform 31">
              <a:extLst>
                <a:ext uri="{FF2B5EF4-FFF2-40B4-BE49-F238E27FC236}">
                  <a16:creationId xmlns:a16="http://schemas.microsoft.com/office/drawing/2014/main" id="{23DF0AE2-EEAE-4B8C-9239-92E481157D1A}"/>
                </a:ext>
              </a:extLst>
            </p:cNvPr>
            <p:cNvSpPr>
              <a:spLocks/>
            </p:cNvSpPr>
            <p:nvPr/>
          </p:nvSpPr>
          <p:spPr bwMode="auto">
            <a:xfrm flipH="1">
              <a:off x="3087" y="2726"/>
              <a:ext cx="466" cy="453"/>
            </a:xfrm>
            <a:custGeom>
              <a:avLst/>
              <a:gdLst>
                <a:gd name="T0" fmla="*/ 204 w 516"/>
                <a:gd name="T1" fmla="*/ 0 h 510"/>
                <a:gd name="T2" fmla="*/ 204 w 516"/>
                <a:gd name="T3" fmla="*/ 47 h 510"/>
                <a:gd name="T4" fmla="*/ 192 w 516"/>
                <a:gd name="T5" fmla="*/ 78 h 510"/>
                <a:gd name="T6" fmla="*/ 163 w 516"/>
                <a:gd name="T7" fmla="*/ 93 h 510"/>
                <a:gd name="T8" fmla="*/ 31 w 516"/>
                <a:gd name="T9" fmla="*/ 99 h 510"/>
                <a:gd name="T10" fmla="*/ 0 w 516"/>
                <a:gd name="T11" fmla="*/ 175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p>
          </p:txBody>
        </p:sp>
      </p:grpSp>
      <p:sp>
        <p:nvSpPr>
          <p:cNvPr id="2" name="文本框 1">
            <a:extLst>
              <a:ext uri="{FF2B5EF4-FFF2-40B4-BE49-F238E27FC236}">
                <a16:creationId xmlns:a16="http://schemas.microsoft.com/office/drawing/2014/main" id="{24AD9A5C-38D4-4639-907E-2C92B034E454}"/>
              </a:ext>
            </a:extLst>
          </p:cNvPr>
          <p:cNvSpPr txBox="1"/>
          <p:nvPr/>
        </p:nvSpPr>
        <p:spPr>
          <a:xfrm>
            <a:off x="6362700" y="4580192"/>
            <a:ext cx="1261884" cy="523220"/>
          </a:xfrm>
          <a:prstGeom prst="rect">
            <a:avLst/>
          </a:prstGeom>
          <a:noFill/>
        </p:spPr>
        <p:txBody>
          <a:bodyPr wrap="none" rtlCol="0">
            <a:spAutoFit/>
          </a:bodyPr>
          <a:lstStyle/>
          <a:p>
            <a:r>
              <a:rPr lang="zh-CN" altLang="en-US" sz="2800" dirty="0"/>
              <a:t>分析表</a:t>
            </a:r>
          </a:p>
        </p:txBody>
      </p:sp>
      <p:sp>
        <p:nvSpPr>
          <p:cNvPr id="3" name="日期占位符 2">
            <a:extLst>
              <a:ext uri="{FF2B5EF4-FFF2-40B4-BE49-F238E27FC236}">
                <a16:creationId xmlns:a16="http://schemas.microsoft.com/office/drawing/2014/main" id="{57DCAF9B-C37C-0BC6-B770-845D1690B4D9}"/>
              </a:ext>
            </a:extLst>
          </p:cNvPr>
          <p:cNvSpPr>
            <a:spLocks noGrp="1"/>
          </p:cNvSpPr>
          <p:nvPr>
            <p:ph type="dt" sz="half" idx="10"/>
          </p:nvPr>
        </p:nvSpPr>
        <p:spPr/>
        <p:txBody>
          <a:bodyPr/>
          <a:lstStyle/>
          <a:p>
            <a:fld id="{E5B51C4F-0305-4AE9-933D-C3A738C097D1}" type="datetime2">
              <a:rPr lang="zh-CN" altLang="en-US" smtClean="0"/>
              <a:t>2024年6月26日</a:t>
            </a:fld>
            <a:endParaRPr lang="zh-CN" altLang="en-US" dirty="0"/>
          </a:p>
        </p:txBody>
      </p:sp>
      <p:sp>
        <p:nvSpPr>
          <p:cNvPr id="4" name="页脚占位符 3">
            <a:extLst>
              <a:ext uri="{FF2B5EF4-FFF2-40B4-BE49-F238E27FC236}">
                <a16:creationId xmlns:a16="http://schemas.microsoft.com/office/drawing/2014/main" id="{97FBDC1F-0933-C8FA-FF1B-96D84A09B94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A29EE28A-865D-9047-096B-E9F63EE6F6F1}"/>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6E18AF4-5BEC-4FFB-ACA3-54E107B1436E}"/>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sp>
        <p:nvSpPr>
          <p:cNvPr id="56323" name="Rectangle 3">
            <a:extLst>
              <a:ext uri="{FF2B5EF4-FFF2-40B4-BE49-F238E27FC236}">
                <a16:creationId xmlns:a16="http://schemas.microsoft.com/office/drawing/2014/main" id="{E64E1B8C-AB8E-40DB-AC77-E7AF61C037A4}"/>
              </a:ext>
            </a:extLst>
          </p:cNvPr>
          <p:cNvSpPr>
            <a:spLocks noGrp="1" noChangeArrowheads="1"/>
          </p:cNvSpPr>
          <p:nvPr>
            <p:ph idx="1"/>
          </p:nvPr>
        </p:nvSpPr>
        <p:spPr/>
        <p:txBody>
          <a:bodyPr/>
          <a:lstStyle/>
          <a:p>
            <a:pPr algn="just" eaLnBrk="1" hangingPunct="1">
              <a:spcBef>
                <a:spcPct val="0"/>
              </a:spcBef>
              <a:buFont typeface="Wingdings" panose="05000000000000000000" pitchFamily="2" charset="2"/>
              <a:buNone/>
            </a:pPr>
            <a:r>
              <a:rPr lang="zh-CN" altLang="en-US" sz="2400" dirty="0">
                <a:latin typeface="宋体" panose="02010600030101010101" pitchFamily="2" charset="-122"/>
              </a:rPr>
              <a:t>例</a:t>
            </a:r>
            <a:r>
              <a:rPr lang="en-US" altLang="zh-CN" sz="2400" dirty="0"/>
              <a:t>3.22</a:t>
            </a:r>
            <a:r>
              <a:rPr lang="zh-CN" altLang="en-US" sz="2400" b="1" dirty="0">
                <a:latin typeface="宋体" panose="02010600030101010101" pitchFamily="2" charset="-122"/>
              </a:rPr>
              <a:t>  </a:t>
            </a:r>
            <a:r>
              <a:rPr lang="en-US" altLang="zh-CN" sz="2400" b="1" dirty="0"/>
              <a:t>(1)</a:t>
            </a:r>
            <a:r>
              <a:rPr lang="en-US" altLang="zh-CN" sz="2400" b="1" dirty="0">
                <a:latin typeface="宋体" panose="02010600030101010101" pitchFamily="2" charset="-122"/>
              </a:rPr>
              <a:t> </a:t>
            </a:r>
            <a:r>
              <a:rPr lang="en-US" altLang="zh-CN" sz="2400" b="1" i="1" dirty="0"/>
              <a:t>E </a:t>
            </a:r>
            <a:r>
              <a:rPr lang="en-US" altLang="zh-CN" sz="2400" b="1" dirty="0">
                <a:sym typeface="Symbol" panose="05050102010706020507" pitchFamily="18" charset="2"/>
              </a:rPr>
              <a:t></a:t>
            </a:r>
            <a:r>
              <a:rPr lang="en-US" altLang="zh-CN" sz="2400" b="1" dirty="0"/>
              <a:t> </a:t>
            </a:r>
            <a:r>
              <a:rPr lang="en-US" altLang="zh-CN" sz="2400" b="1" i="1" dirty="0"/>
              <a:t>E + T   </a:t>
            </a:r>
            <a:r>
              <a:rPr lang="en-US" altLang="zh-CN" sz="2400" b="1" dirty="0"/>
              <a:t>(2)</a:t>
            </a:r>
            <a:r>
              <a:rPr lang="en-US" altLang="zh-CN" sz="2400" b="1" i="1" dirty="0"/>
              <a:t> E </a:t>
            </a:r>
            <a:r>
              <a:rPr lang="en-US" altLang="zh-CN" sz="2400" b="1" dirty="0">
                <a:sym typeface="Symbol" panose="05050102010706020507" pitchFamily="18" charset="2"/>
              </a:rPr>
              <a:t></a:t>
            </a:r>
            <a:r>
              <a:rPr lang="en-US" altLang="zh-CN" sz="2400" b="1" dirty="0"/>
              <a:t> </a:t>
            </a:r>
            <a:r>
              <a:rPr lang="en-US" altLang="zh-CN" sz="2400" b="1" i="1" dirty="0"/>
              <a:t>T </a:t>
            </a:r>
            <a:endParaRPr lang="en-US" altLang="zh-CN" sz="2400" b="1" dirty="0"/>
          </a:p>
          <a:p>
            <a:pPr algn="just" eaLnBrk="1" hangingPunct="1">
              <a:spcBef>
                <a:spcPct val="0"/>
              </a:spcBef>
              <a:buFont typeface="Wingdings" panose="05000000000000000000" pitchFamily="2" charset="2"/>
              <a:buNone/>
            </a:pPr>
            <a:r>
              <a:rPr lang="en-US" altLang="zh-CN" sz="2400" b="1" i="1" dirty="0"/>
              <a:t>	    </a:t>
            </a:r>
            <a:r>
              <a:rPr lang="en-US" altLang="zh-CN" sz="2400" b="1" dirty="0"/>
              <a:t>(3) </a:t>
            </a:r>
            <a:r>
              <a:rPr lang="en-US" altLang="zh-CN" sz="2400" b="1" i="1" dirty="0"/>
              <a:t>T </a:t>
            </a:r>
            <a:r>
              <a:rPr lang="en-US" altLang="zh-CN" sz="2400" b="1" dirty="0">
                <a:sym typeface="Symbol" panose="05050102010706020507" pitchFamily="18" charset="2"/>
              </a:rPr>
              <a:t></a:t>
            </a:r>
            <a:r>
              <a:rPr lang="en-US" altLang="zh-CN" sz="2400" b="1" dirty="0"/>
              <a:t> </a:t>
            </a:r>
            <a:r>
              <a:rPr lang="en-US" altLang="zh-CN" sz="2400" b="1" i="1" dirty="0"/>
              <a:t>T </a:t>
            </a:r>
            <a:r>
              <a:rPr lang="en-US" altLang="zh-CN" sz="2400" b="1" dirty="0">
                <a:cs typeface="Times New Roman" panose="02020603050405020304" pitchFamily="18" charset="0"/>
                <a:sym typeface="Symbol" panose="05050102010706020507" pitchFamily="18" charset="2"/>
              </a:rPr>
              <a:t></a:t>
            </a:r>
            <a:r>
              <a:rPr lang="en-US" altLang="zh-CN" sz="2400" b="1" i="1" dirty="0"/>
              <a:t> F   </a:t>
            </a:r>
            <a:r>
              <a:rPr lang="en-US" altLang="zh-CN" sz="2400" b="1" dirty="0"/>
              <a:t>(4) </a:t>
            </a:r>
            <a:r>
              <a:rPr lang="en-US" altLang="zh-CN" sz="2400" b="1" i="1" dirty="0"/>
              <a:t>T </a:t>
            </a:r>
            <a:r>
              <a:rPr lang="en-US" altLang="zh-CN" sz="2400" b="1" dirty="0">
                <a:sym typeface="Symbol" panose="05050102010706020507" pitchFamily="18" charset="2"/>
              </a:rPr>
              <a:t></a:t>
            </a:r>
            <a:r>
              <a:rPr lang="en-US" altLang="zh-CN" sz="2400" b="1" dirty="0"/>
              <a:t> </a:t>
            </a:r>
            <a:r>
              <a:rPr lang="en-US" altLang="zh-CN" sz="2400" b="1" i="1" dirty="0"/>
              <a:t>F</a:t>
            </a:r>
            <a:endParaRPr lang="en-US" altLang="zh-CN" sz="2400" b="1" dirty="0"/>
          </a:p>
          <a:p>
            <a:pPr algn="just" eaLnBrk="1" hangingPunct="1">
              <a:spcBef>
                <a:spcPct val="0"/>
              </a:spcBef>
              <a:buFont typeface="Wingdings" panose="05000000000000000000" pitchFamily="2" charset="2"/>
              <a:buNone/>
            </a:pPr>
            <a:r>
              <a:rPr lang="en-US" altLang="zh-CN" sz="2400" b="1" i="1" dirty="0"/>
              <a:t>	    </a:t>
            </a:r>
            <a:r>
              <a:rPr lang="en-US" altLang="zh-CN" sz="2400" b="1" dirty="0"/>
              <a:t>(5) </a:t>
            </a:r>
            <a:r>
              <a:rPr lang="en-US" altLang="zh-CN" sz="2400" b="1" i="1" dirty="0"/>
              <a:t>F </a:t>
            </a:r>
            <a:r>
              <a:rPr lang="en-US" altLang="zh-CN" sz="2400" b="1" dirty="0">
                <a:sym typeface="Symbol" panose="05050102010706020507" pitchFamily="18" charset="2"/>
              </a:rPr>
              <a:t></a:t>
            </a:r>
            <a:r>
              <a:rPr lang="en-US" altLang="zh-CN" sz="2400" b="1" dirty="0"/>
              <a:t> (</a:t>
            </a:r>
            <a:r>
              <a:rPr lang="en-US" altLang="zh-CN" sz="2400" b="1" i="1" dirty="0"/>
              <a:t>E </a:t>
            </a:r>
            <a:r>
              <a:rPr lang="en-US" altLang="zh-CN" sz="2400" b="1" dirty="0"/>
              <a:t>)     (6) </a:t>
            </a:r>
            <a:r>
              <a:rPr lang="en-US" altLang="zh-CN" sz="2400" b="1" i="1" dirty="0"/>
              <a:t>F </a:t>
            </a:r>
            <a:r>
              <a:rPr lang="en-US" altLang="zh-CN" sz="2400" b="1" dirty="0">
                <a:sym typeface="Symbol" panose="05050102010706020507" pitchFamily="18" charset="2"/>
              </a:rPr>
              <a:t></a:t>
            </a:r>
            <a:r>
              <a:rPr lang="en-US" altLang="zh-CN" sz="2400" b="1" dirty="0"/>
              <a:t> id</a:t>
            </a:r>
          </a:p>
          <a:p>
            <a:pPr eaLnBrk="1" hangingPunct="1"/>
            <a:endParaRPr lang="en-US" altLang="zh-CN" sz="2400" dirty="0"/>
          </a:p>
        </p:txBody>
      </p:sp>
      <p:graphicFrame>
        <p:nvGraphicFramePr>
          <p:cNvPr id="6" name="Group 38">
            <a:extLst>
              <a:ext uri="{FF2B5EF4-FFF2-40B4-BE49-F238E27FC236}">
                <a16:creationId xmlns:a16="http://schemas.microsoft.com/office/drawing/2014/main" id="{81DB25FA-CD79-4ECC-9215-123945B9680B}"/>
              </a:ext>
            </a:extLst>
          </p:cNvPr>
          <p:cNvGraphicFramePr>
            <a:graphicFrameLocks/>
          </p:cNvGraphicFramePr>
          <p:nvPr/>
        </p:nvGraphicFramePr>
        <p:xfrm>
          <a:off x="284956" y="2795588"/>
          <a:ext cx="8574089" cy="3381375"/>
        </p:xfrm>
        <a:graphic>
          <a:graphicData uri="http://schemas.openxmlformats.org/drawingml/2006/table">
            <a:tbl>
              <a:tblPr/>
              <a:tblGrid>
                <a:gridCol w="1131888">
                  <a:extLst>
                    <a:ext uri="{9D8B030D-6E8A-4147-A177-3AD203B41FA5}">
                      <a16:colId xmlns:a16="http://schemas.microsoft.com/office/drawing/2014/main" val="20000"/>
                    </a:ext>
                  </a:extLst>
                </a:gridCol>
                <a:gridCol w="862806">
                  <a:extLst>
                    <a:ext uri="{9D8B030D-6E8A-4147-A177-3AD203B41FA5}">
                      <a16:colId xmlns:a16="http://schemas.microsoft.com/office/drawing/2014/main" val="20001"/>
                    </a:ext>
                  </a:extLst>
                </a:gridCol>
                <a:gridCol w="862806">
                  <a:extLst>
                    <a:ext uri="{9D8B030D-6E8A-4147-A177-3AD203B41FA5}">
                      <a16:colId xmlns:a16="http://schemas.microsoft.com/office/drawing/2014/main" val="2883147583"/>
                    </a:ext>
                  </a:extLst>
                </a:gridCol>
                <a:gridCol w="862807">
                  <a:extLst>
                    <a:ext uri="{9D8B030D-6E8A-4147-A177-3AD203B41FA5}">
                      <a16:colId xmlns:a16="http://schemas.microsoft.com/office/drawing/2014/main" val="3734474024"/>
                    </a:ext>
                  </a:extLst>
                </a:gridCol>
                <a:gridCol w="862807">
                  <a:extLst>
                    <a:ext uri="{9D8B030D-6E8A-4147-A177-3AD203B41FA5}">
                      <a16:colId xmlns:a16="http://schemas.microsoft.com/office/drawing/2014/main" val="2005314319"/>
                    </a:ext>
                  </a:extLst>
                </a:gridCol>
                <a:gridCol w="862806">
                  <a:extLst>
                    <a:ext uri="{9D8B030D-6E8A-4147-A177-3AD203B41FA5}">
                      <a16:colId xmlns:a16="http://schemas.microsoft.com/office/drawing/2014/main" val="2159239195"/>
                    </a:ext>
                  </a:extLst>
                </a:gridCol>
                <a:gridCol w="862806">
                  <a:extLst>
                    <a:ext uri="{9D8B030D-6E8A-4147-A177-3AD203B41FA5}">
                      <a16:colId xmlns:a16="http://schemas.microsoft.com/office/drawing/2014/main" val="2895539769"/>
                    </a:ext>
                  </a:extLst>
                </a:gridCol>
                <a:gridCol w="755121">
                  <a:extLst>
                    <a:ext uri="{9D8B030D-6E8A-4147-A177-3AD203B41FA5}">
                      <a16:colId xmlns:a16="http://schemas.microsoft.com/office/drawing/2014/main" val="20002"/>
                    </a:ext>
                  </a:extLst>
                </a:gridCol>
                <a:gridCol w="755121">
                  <a:extLst>
                    <a:ext uri="{9D8B030D-6E8A-4147-A177-3AD203B41FA5}">
                      <a16:colId xmlns:a16="http://schemas.microsoft.com/office/drawing/2014/main" val="2683150198"/>
                    </a:ext>
                  </a:extLst>
                </a:gridCol>
                <a:gridCol w="755121">
                  <a:extLst>
                    <a:ext uri="{9D8B030D-6E8A-4147-A177-3AD203B41FA5}">
                      <a16:colId xmlns:a16="http://schemas.microsoft.com/office/drawing/2014/main" val="2212806795"/>
                    </a:ext>
                  </a:extLst>
                </a:gridCol>
              </a:tblGrid>
              <a:tr h="49847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6">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动</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作</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847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F</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40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21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6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acc</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207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对话气泡: 矩形 1">
            <a:extLst>
              <a:ext uri="{FF2B5EF4-FFF2-40B4-BE49-F238E27FC236}">
                <a16:creationId xmlns:a16="http://schemas.microsoft.com/office/drawing/2014/main" id="{9C3CFBF4-0F52-40D6-B2C4-2EDDC5264D13}"/>
              </a:ext>
            </a:extLst>
          </p:cNvPr>
          <p:cNvSpPr/>
          <p:nvPr/>
        </p:nvSpPr>
        <p:spPr>
          <a:xfrm>
            <a:off x="5067300" y="1588294"/>
            <a:ext cx="3990975" cy="838200"/>
          </a:xfrm>
          <a:prstGeom prst="wedgeRectCallout">
            <a:avLst>
              <a:gd name="adj1" fmla="val -55452"/>
              <a:gd name="adj2" fmla="val 90909"/>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dirty="0" err="1">
                <a:solidFill>
                  <a:schemeClr val="tx1"/>
                </a:solidFill>
              </a:rPr>
              <a:t>sn</a:t>
            </a:r>
            <a:r>
              <a:rPr lang="zh-CN" altLang="en-US" sz="2400" dirty="0">
                <a:solidFill>
                  <a:schemeClr val="tx1"/>
                </a:solidFill>
              </a:rPr>
              <a:t>：将符号</a:t>
            </a:r>
            <a:r>
              <a:rPr lang="en-US" altLang="zh-CN" sz="2400" dirty="0">
                <a:solidFill>
                  <a:schemeClr val="tx1"/>
                </a:solidFill>
              </a:rPr>
              <a:t>a</a:t>
            </a:r>
            <a:r>
              <a:rPr lang="zh-CN" altLang="en-US" sz="2400" dirty="0">
                <a:solidFill>
                  <a:schemeClr val="tx1"/>
                </a:solidFill>
              </a:rPr>
              <a:t>、状态</a:t>
            </a:r>
            <a:r>
              <a:rPr lang="en-US" altLang="zh-CN" sz="2400" dirty="0">
                <a:solidFill>
                  <a:schemeClr val="tx1"/>
                </a:solidFill>
              </a:rPr>
              <a:t>n</a:t>
            </a:r>
            <a:r>
              <a:rPr lang="zh-CN" altLang="en-US" sz="2400" dirty="0">
                <a:solidFill>
                  <a:schemeClr val="tx1"/>
                </a:solidFill>
              </a:rPr>
              <a:t>压入栈</a:t>
            </a:r>
            <a:endParaRPr lang="en-US" altLang="zh-CN" sz="2400" dirty="0">
              <a:solidFill>
                <a:schemeClr val="tx1"/>
              </a:solidFill>
            </a:endParaRPr>
          </a:p>
          <a:p>
            <a:pPr algn="ctr"/>
            <a:r>
              <a:rPr lang="en-US" altLang="zh-CN" sz="2400" dirty="0" err="1">
                <a:solidFill>
                  <a:schemeClr val="tx1"/>
                </a:solidFill>
              </a:rPr>
              <a:t>rn</a:t>
            </a:r>
            <a:r>
              <a:rPr lang="zh-CN" altLang="en-US" sz="2400" dirty="0">
                <a:solidFill>
                  <a:schemeClr val="tx1"/>
                </a:solidFill>
              </a:rPr>
              <a:t>：用第</a:t>
            </a:r>
            <a:r>
              <a:rPr lang="en-US" altLang="zh-CN" sz="2400" dirty="0">
                <a:solidFill>
                  <a:schemeClr val="tx1"/>
                </a:solidFill>
              </a:rPr>
              <a:t>n</a:t>
            </a:r>
            <a:r>
              <a:rPr lang="zh-CN" altLang="en-US" sz="2400" dirty="0">
                <a:solidFill>
                  <a:schemeClr val="tx1"/>
                </a:solidFill>
              </a:rPr>
              <a:t>个产生式进行归约</a:t>
            </a:r>
          </a:p>
        </p:txBody>
      </p:sp>
      <p:grpSp>
        <p:nvGrpSpPr>
          <p:cNvPr id="7" name="组合 6">
            <a:extLst>
              <a:ext uri="{FF2B5EF4-FFF2-40B4-BE49-F238E27FC236}">
                <a16:creationId xmlns:a16="http://schemas.microsoft.com/office/drawing/2014/main" id="{07DC8843-E6C8-4DCE-B157-CE6EAE2B5B4F}"/>
              </a:ext>
            </a:extLst>
          </p:cNvPr>
          <p:cNvGrpSpPr/>
          <p:nvPr/>
        </p:nvGrpSpPr>
        <p:grpSpPr>
          <a:xfrm>
            <a:off x="5695949" y="4210050"/>
            <a:ext cx="2125781" cy="600075"/>
            <a:chOff x="5695949" y="4210050"/>
            <a:chExt cx="2125781" cy="600075"/>
          </a:xfrm>
        </p:grpSpPr>
        <p:sp>
          <p:nvSpPr>
            <p:cNvPr id="3" name="椭圆 2">
              <a:extLst>
                <a:ext uri="{FF2B5EF4-FFF2-40B4-BE49-F238E27FC236}">
                  <a16:creationId xmlns:a16="http://schemas.microsoft.com/office/drawing/2014/main" id="{816F836D-B880-4297-8B2D-B8C3DC318EE3}"/>
                </a:ext>
              </a:extLst>
            </p:cNvPr>
            <p:cNvSpPr/>
            <p:nvPr/>
          </p:nvSpPr>
          <p:spPr>
            <a:xfrm>
              <a:off x="5695949" y="4210050"/>
              <a:ext cx="942975" cy="600075"/>
            </a:xfrm>
            <a:prstGeom prst="ellipse">
              <a:avLst/>
            </a:prstGeom>
            <a:noFill/>
            <a:ln w="57150">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FA232214-9AA4-471B-8AEC-F089C3093E19}"/>
                </a:ext>
              </a:extLst>
            </p:cNvPr>
            <p:cNvSpPr txBox="1"/>
            <p:nvPr/>
          </p:nvSpPr>
          <p:spPr>
            <a:xfrm>
              <a:off x="6611142" y="4310032"/>
              <a:ext cx="1210588" cy="400110"/>
            </a:xfrm>
            <a:prstGeom prst="rect">
              <a:avLst/>
            </a:prstGeom>
            <a:noFill/>
          </p:spPr>
          <p:txBody>
            <a:bodyPr wrap="none" rtlCol="0">
              <a:spAutoFit/>
            </a:bodyPr>
            <a:lstStyle/>
            <a:p>
              <a:r>
                <a:rPr lang="zh-CN" altLang="en-US" sz="2000" dirty="0">
                  <a:solidFill>
                    <a:schemeClr val="accent2"/>
                  </a:solidFill>
                </a:rPr>
                <a:t>接受动作</a:t>
              </a:r>
            </a:p>
          </p:txBody>
        </p:sp>
      </p:grpSp>
      <p:sp>
        <p:nvSpPr>
          <p:cNvPr id="5" name="日期占位符 4">
            <a:extLst>
              <a:ext uri="{FF2B5EF4-FFF2-40B4-BE49-F238E27FC236}">
                <a16:creationId xmlns:a16="http://schemas.microsoft.com/office/drawing/2014/main" id="{2490C1B3-C76C-E52B-9C04-E4934F32E722}"/>
              </a:ext>
            </a:extLst>
          </p:cNvPr>
          <p:cNvSpPr>
            <a:spLocks noGrp="1"/>
          </p:cNvSpPr>
          <p:nvPr>
            <p:ph type="dt" sz="half" idx="10"/>
          </p:nvPr>
        </p:nvSpPr>
        <p:spPr/>
        <p:txBody>
          <a:bodyPr/>
          <a:lstStyle/>
          <a:p>
            <a:fld id="{2443E730-D89D-4C39-B27A-D10CECD77AFB}" type="datetime2">
              <a:rPr lang="zh-CN" altLang="en-US" smtClean="0"/>
              <a:t>2024年6月26日</a:t>
            </a:fld>
            <a:endParaRPr lang="zh-CN" altLang="en-US" dirty="0"/>
          </a:p>
        </p:txBody>
      </p:sp>
      <p:sp>
        <p:nvSpPr>
          <p:cNvPr id="8" name="页脚占位符 7">
            <a:extLst>
              <a:ext uri="{FF2B5EF4-FFF2-40B4-BE49-F238E27FC236}">
                <a16:creationId xmlns:a16="http://schemas.microsoft.com/office/drawing/2014/main" id="{1A6A2224-B80E-29CE-442D-22FDB876508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9" name="灯片编号占位符 8">
            <a:extLst>
              <a:ext uri="{FF2B5EF4-FFF2-40B4-BE49-F238E27FC236}">
                <a16:creationId xmlns:a16="http://schemas.microsoft.com/office/drawing/2014/main" id="{33F51AFE-543C-99E7-4FC0-0AE7A3EEBBEE}"/>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9030AA2-0CCD-4DC0-9DF7-DEC6C684A38F}"/>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sp>
        <p:nvSpPr>
          <p:cNvPr id="57347" name="Rectangle 3">
            <a:extLst>
              <a:ext uri="{FF2B5EF4-FFF2-40B4-BE49-F238E27FC236}">
                <a16:creationId xmlns:a16="http://schemas.microsoft.com/office/drawing/2014/main" id="{D409C297-B57C-4095-A1B8-DC1786427E09}"/>
              </a:ext>
            </a:extLst>
          </p:cNvPr>
          <p:cNvSpPr>
            <a:spLocks noGrp="1" noChangeArrowheads="1"/>
          </p:cNvSpPr>
          <p:nvPr>
            <p:ph idx="1"/>
          </p:nvPr>
        </p:nvSpPr>
        <p:spPr/>
        <p:txBody>
          <a:bodyPr/>
          <a:lstStyle/>
          <a:p>
            <a:pPr algn="just" eaLnBrk="1" hangingPunct="1">
              <a:spcBef>
                <a:spcPct val="0"/>
              </a:spcBef>
              <a:buFont typeface="Wingdings" panose="05000000000000000000" pitchFamily="2" charset="2"/>
              <a:buNone/>
            </a:pPr>
            <a:r>
              <a:rPr lang="zh-CN" altLang="en-US" sz="2400" dirty="0">
                <a:latin typeface="宋体" panose="02010600030101010101" pitchFamily="2" charset="-122"/>
              </a:rPr>
              <a:t>例</a:t>
            </a:r>
            <a:r>
              <a:rPr lang="en-US" altLang="zh-CN" sz="2400" dirty="0"/>
              <a:t>3.22</a:t>
            </a:r>
            <a:r>
              <a:rPr lang="zh-CN" altLang="en-US" sz="2400" b="1" dirty="0">
                <a:latin typeface="宋体" panose="02010600030101010101" pitchFamily="2" charset="-122"/>
              </a:rPr>
              <a:t>  </a:t>
            </a:r>
            <a:r>
              <a:rPr lang="en-US" altLang="zh-CN" sz="2400" b="1" dirty="0"/>
              <a:t>(1)</a:t>
            </a:r>
            <a:r>
              <a:rPr lang="en-US" altLang="zh-CN" sz="2400" b="1" dirty="0">
                <a:latin typeface="宋体" panose="02010600030101010101" pitchFamily="2" charset="-122"/>
              </a:rPr>
              <a:t> </a:t>
            </a:r>
            <a:r>
              <a:rPr lang="en-US" altLang="zh-CN" sz="2400" b="1" i="1" dirty="0"/>
              <a:t>E </a:t>
            </a:r>
            <a:r>
              <a:rPr lang="en-US" altLang="zh-CN" sz="2400" b="1" dirty="0">
                <a:sym typeface="Symbol" panose="05050102010706020507" pitchFamily="18" charset="2"/>
              </a:rPr>
              <a:t></a:t>
            </a:r>
            <a:r>
              <a:rPr lang="en-US" altLang="zh-CN" sz="2400" b="1" dirty="0"/>
              <a:t> </a:t>
            </a:r>
            <a:r>
              <a:rPr lang="en-US" altLang="zh-CN" sz="2400" b="1" i="1" dirty="0"/>
              <a:t>E + T   </a:t>
            </a:r>
            <a:r>
              <a:rPr lang="en-US" altLang="zh-CN" sz="2400" b="1" dirty="0"/>
              <a:t>(2)</a:t>
            </a:r>
            <a:r>
              <a:rPr lang="en-US" altLang="zh-CN" sz="2400" b="1" i="1" dirty="0"/>
              <a:t> E </a:t>
            </a:r>
            <a:r>
              <a:rPr lang="en-US" altLang="zh-CN" sz="2400" b="1" dirty="0">
                <a:sym typeface="Symbol" panose="05050102010706020507" pitchFamily="18" charset="2"/>
              </a:rPr>
              <a:t></a:t>
            </a:r>
            <a:r>
              <a:rPr lang="en-US" altLang="zh-CN" sz="2400" b="1" dirty="0"/>
              <a:t> </a:t>
            </a:r>
            <a:r>
              <a:rPr lang="en-US" altLang="zh-CN" sz="2400" b="1" i="1" dirty="0"/>
              <a:t>T </a:t>
            </a:r>
            <a:endParaRPr lang="en-US" altLang="zh-CN" sz="2400" b="1" dirty="0"/>
          </a:p>
          <a:p>
            <a:pPr algn="just" eaLnBrk="1" hangingPunct="1">
              <a:spcBef>
                <a:spcPct val="0"/>
              </a:spcBef>
              <a:buFont typeface="Wingdings" panose="05000000000000000000" pitchFamily="2" charset="2"/>
              <a:buNone/>
            </a:pPr>
            <a:r>
              <a:rPr lang="en-US" altLang="zh-CN" sz="2400" b="1" i="1" dirty="0"/>
              <a:t>	    </a:t>
            </a:r>
            <a:r>
              <a:rPr lang="en-US" altLang="zh-CN" sz="2400" b="1" dirty="0"/>
              <a:t>(3) </a:t>
            </a:r>
            <a:r>
              <a:rPr lang="en-US" altLang="zh-CN" sz="2400" b="1" i="1" dirty="0"/>
              <a:t>T </a:t>
            </a:r>
            <a:r>
              <a:rPr lang="en-US" altLang="zh-CN" sz="2400" b="1" dirty="0">
                <a:sym typeface="Symbol" panose="05050102010706020507" pitchFamily="18" charset="2"/>
              </a:rPr>
              <a:t></a:t>
            </a:r>
            <a:r>
              <a:rPr lang="en-US" altLang="zh-CN" sz="2400" b="1" dirty="0"/>
              <a:t> </a:t>
            </a:r>
            <a:r>
              <a:rPr lang="en-US" altLang="zh-CN" sz="2400" b="1" i="1" dirty="0"/>
              <a:t>T </a:t>
            </a:r>
            <a:r>
              <a:rPr lang="en-US" altLang="zh-CN" sz="2400" b="1" dirty="0">
                <a:cs typeface="Times New Roman" panose="02020603050405020304" pitchFamily="18" charset="0"/>
                <a:sym typeface="Symbol" panose="05050102010706020507" pitchFamily="18" charset="2"/>
              </a:rPr>
              <a:t></a:t>
            </a:r>
            <a:r>
              <a:rPr lang="en-US" altLang="zh-CN" sz="2400" b="1" i="1" dirty="0"/>
              <a:t> F   </a:t>
            </a:r>
            <a:r>
              <a:rPr lang="en-US" altLang="zh-CN" sz="2400" b="1" dirty="0"/>
              <a:t>(4) </a:t>
            </a:r>
            <a:r>
              <a:rPr lang="en-US" altLang="zh-CN" sz="2400" b="1" i="1" dirty="0"/>
              <a:t>T </a:t>
            </a:r>
            <a:r>
              <a:rPr lang="en-US" altLang="zh-CN" sz="2400" b="1" dirty="0">
                <a:sym typeface="Symbol" panose="05050102010706020507" pitchFamily="18" charset="2"/>
              </a:rPr>
              <a:t></a:t>
            </a:r>
            <a:r>
              <a:rPr lang="en-US" altLang="zh-CN" sz="2400" b="1" dirty="0"/>
              <a:t> </a:t>
            </a:r>
            <a:r>
              <a:rPr lang="en-US" altLang="zh-CN" sz="2400" b="1" i="1" dirty="0"/>
              <a:t>F</a:t>
            </a:r>
            <a:endParaRPr lang="en-US" altLang="zh-CN" sz="2400" b="1" dirty="0"/>
          </a:p>
          <a:p>
            <a:pPr algn="just" eaLnBrk="1" hangingPunct="1">
              <a:spcBef>
                <a:spcPct val="0"/>
              </a:spcBef>
              <a:buFont typeface="Wingdings" panose="05000000000000000000" pitchFamily="2" charset="2"/>
              <a:buNone/>
            </a:pPr>
            <a:r>
              <a:rPr lang="en-US" altLang="zh-CN" sz="2400" b="1" i="1" dirty="0"/>
              <a:t>	    </a:t>
            </a:r>
            <a:r>
              <a:rPr lang="en-US" altLang="zh-CN" sz="2400" b="1" dirty="0"/>
              <a:t>(5) </a:t>
            </a:r>
            <a:r>
              <a:rPr lang="en-US" altLang="zh-CN" sz="2400" b="1" i="1" dirty="0"/>
              <a:t>F </a:t>
            </a:r>
            <a:r>
              <a:rPr lang="en-US" altLang="zh-CN" sz="2400" b="1" dirty="0">
                <a:sym typeface="Symbol" panose="05050102010706020507" pitchFamily="18" charset="2"/>
              </a:rPr>
              <a:t></a:t>
            </a:r>
            <a:r>
              <a:rPr lang="en-US" altLang="zh-CN" sz="2400" b="1" dirty="0"/>
              <a:t> (</a:t>
            </a:r>
            <a:r>
              <a:rPr lang="en-US" altLang="zh-CN" sz="2400" b="1" i="1" dirty="0"/>
              <a:t>E </a:t>
            </a:r>
            <a:r>
              <a:rPr lang="en-US" altLang="zh-CN" sz="2400" b="1" dirty="0"/>
              <a:t>)     (6) </a:t>
            </a:r>
            <a:r>
              <a:rPr lang="en-US" altLang="zh-CN" sz="2400" b="1" i="1" dirty="0"/>
              <a:t>F </a:t>
            </a:r>
            <a:r>
              <a:rPr lang="en-US" altLang="zh-CN" sz="2400" b="1" dirty="0">
                <a:sym typeface="Symbol" panose="05050102010706020507" pitchFamily="18" charset="2"/>
              </a:rPr>
              <a:t></a:t>
            </a:r>
            <a:r>
              <a:rPr lang="en-US" altLang="zh-CN" sz="2400" b="1" dirty="0"/>
              <a:t> id</a:t>
            </a:r>
          </a:p>
          <a:p>
            <a:pPr eaLnBrk="1" hangingPunct="1"/>
            <a:endParaRPr lang="en-US" altLang="zh-CN" sz="2400" dirty="0"/>
          </a:p>
        </p:txBody>
      </p:sp>
      <p:graphicFrame>
        <p:nvGraphicFramePr>
          <p:cNvPr id="5" name="Group 38">
            <a:extLst>
              <a:ext uri="{FF2B5EF4-FFF2-40B4-BE49-F238E27FC236}">
                <a16:creationId xmlns:a16="http://schemas.microsoft.com/office/drawing/2014/main" id="{F51AD4E8-96CE-43F4-9A8D-AD5DA2FF82CF}"/>
              </a:ext>
            </a:extLst>
          </p:cNvPr>
          <p:cNvGraphicFramePr>
            <a:graphicFrameLocks/>
          </p:cNvGraphicFramePr>
          <p:nvPr/>
        </p:nvGraphicFramePr>
        <p:xfrm>
          <a:off x="284956" y="2795588"/>
          <a:ext cx="8574089" cy="3381375"/>
        </p:xfrm>
        <a:graphic>
          <a:graphicData uri="http://schemas.openxmlformats.org/drawingml/2006/table">
            <a:tbl>
              <a:tblPr/>
              <a:tblGrid>
                <a:gridCol w="1131888">
                  <a:extLst>
                    <a:ext uri="{9D8B030D-6E8A-4147-A177-3AD203B41FA5}">
                      <a16:colId xmlns:a16="http://schemas.microsoft.com/office/drawing/2014/main" val="20000"/>
                    </a:ext>
                  </a:extLst>
                </a:gridCol>
                <a:gridCol w="862806">
                  <a:extLst>
                    <a:ext uri="{9D8B030D-6E8A-4147-A177-3AD203B41FA5}">
                      <a16:colId xmlns:a16="http://schemas.microsoft.com/office/drawing/2014/main" val="20001"/>
                    </a:ext>
                  </a:extLst>
                </a:gridCol>
                <a:gridCol w="862806">
                  <a:extLst>
                    <a:ext uri="{9D8B030D-6E8A-4147-A177-3AD203B41FA5}">
                      <a16:colId xmlns:a16="http://schemas.microsoft.com/office/drawing/2014/main" val="2883147583"/>
                    </a:ext>
                  </a:extLst>
                </a:gridCol>
                <a:gridCol w="862807">
                  <a:extLst>
                    <a:ext uri="{9D8B030D-6E8A-4147-A177-3AD203B41FA5}">
                      <a16:colId xmlns:a16="http://schemas.microsoft.com/office/drawing/2014/main" val="3734474024"/>
                    </a:ext>
                  </a:extLst>
                </a:gridCol>
                <a:gridCol w="862807">
                  <a:extLst>
                    <a:ext uri="{9D8B030D-6E8A-4147-A177-3AD203B41FA5}">
                      <a16:colId xmlns:a16="http://schemas.microsoft.com/office/drawing/2014/main" val="2005314319"/>
                    </a:ext>
                  </a:extLst>
                </a:gridCol>
                <a:gridCol w="862806">
                  <a:extLst>
                    <a:ext uri="{9D8B030D-6E8A-4147-A177-3AD203B41FA5}">
                      <a16:colId xmlns:a16="http://schemas.microsoft.com/office/drawing/2014/main" val="2159239195"/>
                    </a:ext>
                  </a:extLst>
                </a:gridCol>
                <a:gridCol w="862806">
                  <a:extLst>
                    <a:ext uri="{9D8B030D-6E8A-4147-A177-3AD203B41FA5}">
                      <a16:colId xmlns:a16="http://schemas.microsoft.com/office/drawing/2014/main" val="2895539769"/>
                    </a:ext>
                  </a:extLst>
                </a:gridCol>
                <a:gridCol w="755121">
                  <a:extLst>
                    <a:ext uri="{9D8B030D-6E8A-4147-A177-3AD203B41FA5}">
                      <a16:colId xmlns:a16="http://schemas.microsoft.com/office/drawing/2014/main" val="20002"/>
                    </a:ext>
                  </a:extLst>
                </a:gridCol>
                <a:gridCol w="755121">
                  <a:extLst>
                    <a:ext uri="{9D8B030D-6E8A-4147-A177-3AD203B41FA5}">
                      <a16:colId xmlns:a16="http://schemas.microsoft.com/office/drawing/2014/main" val="2683150198"/>
                    </a:ext>
                  </a:extLst>
                </a:gridCol>
                <a:gridCol w="755121">
                  <a:extLst>
                    <a:ext uri="{9D8B030D-6E8A-4147-A177-3AD203B41FA5}">
                      <a16:colId xmlns:a16="http://schemas.microsoft.com/office/drawing/2014/main" val="2212806795"/>
                    </a:ext>
                  </a:extLst>
                </a:gridCol>
              </a:tblGrid>
              <a:tr h="49847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6">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动</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作</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accent2"/>
                          </a:solidFill>
                          <a:effectLst/>
                          <a:latin typeface="宋体" panose="02010600030101010101" pitchFamily="2" charset="-122"/>
                          <a:ea typeface="黑体" panose="02010609060101010101" pitchFamily="49" charset="-122"/>
                        </a:rPr>
                        <a:t>转</a:t>
                      </a:r>
                      <a:r>
                        <a:rPr kumimoji="0" lang="zh-CN" altLang="en-US" sz="2400" b="0"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accent2"/>
                          </a:solidFill>
                          <a:effectLst/>
                          <a:latin typeface="宋体" panose="02010600030101010101" pitchFamily="2" charset="-122"/>
                          <a:ea typeface="黑体" panose="02010609060101010101" pitchFamily="49" charset="-122"/>
                        </a:rPr>
                        <a:t>移</a:t>
                      </a:r>
                      <a:r>
                        <a:rPr kumimoji="0" lang="zh-CN" altLang="en-US" sz="2400" b="0"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847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rPr>
                        <a:t>E</a:t>
                      </a:r>
                      <a:endParaRPr kumimoji="0" lang="en-US" altLang="zh-CN" sz="2400" b="0"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accent2"/>
                          </a:solidFill>
                          <a:effectLst/>
                          <a:latin typeface="Times New Roman" panose="02020603050405020304" pitchFamily="18" charset="0"/>
                          <a:ea typeface="+mn-ea"/>
                        </a:rPr>
                        <a:t>T </a:t>
                      </a:r>
                      <a:endParaRPr kumimoji="0" lang="en-US" altLang="zh-CN" sz="2400" b="0"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accent2"/>
                          </a:solidFill>
                          <a:effectLst/>
                          <a:latin typeface="Times New Roman" panose="02020603050405020304" pitchFamily="18" charset="0"/>
                          <a:ea typeface="+mn-ea"/>
                        </a:rPr>
                        <a:t>F</a:t>
                      </a:r>
                      <a:endParaRPr kumimoji="0" lang="en-US" altLang="zh-CN" sz="2400" b="0"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40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accent2"/>
                          </a:solidFill>
                          <a:effectLst/>
                          <a:latin typeface="Times New Roman" panose="02020603050405020304" pitchFamily="18" charset="0"/>
                          <a:ea typeface="+mn-ea"/>
                        </a:rPr>
                        <a:t>2 </a:t>
                      </a:r>
                      <a:endParaRPr kumimoji="0" lang="en-US"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accent2"/>
                          </a:solidFill>
                          <a:effectLst/>
                          <a:latin typeface="Times New Roman" panose="02020603050405020304" pitchFamily="18" charset="0"/>
                          <a:ea typeface="+mn-ea"/>
                        </a:rPr>
                        <a:t>3</a:t>
                      </a:r>
                      <a:endParaRPr kumimoji="0" lang="en-US"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21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6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acc</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207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rPr>
                        <a:t>  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accent2"/>
                          </a:solidFill>
                          <a:effectLst/>
                          <a:latin typeface="Times New Roman" panose="02020603050405020304" pitchFamily="18" charset="0"/>
                          <a:ea typeface="+mn-ea"/>
                        </a:rPr>
                        <a:t>2 </a:t>
                      </a:r>
                      <a:endParaRPr kumimoji="0" lang="en-US"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accent2"/>
                          </a:solidFill>
                          <a:effectLst/>
                          <a:latin typeface="Times New Roman" panose="02020603050405020304" pitchFamily="18" charset="0"/>
                          <a:ea typeface="+mn-ea"/>
                        </a:rPr>
                        <a:t>3</a:t>
                      </a:r>
                      <a:endParaRPr kumimoji="0" lang="en-US" altLang="zh-CN" sz="2400" b="1" i="0" u="none" strike="noStrike" cap="none" normalizeH="0" baseline="0" dirty="0">
                        <a:ln>
                          <a:noFill/>
                        </a:ln>
                        <a:solidFill>
                          <a:schemeClr val="accent2"/>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对话气泡: 矩形 5">
            <a:extLst>
              <a:ext uri="{FF2B5EF4-FFF2-40B4-BE49-F238E27FC236}">
                <a16:creationId xmlns:a16="http://schemas.microsoft.com/office/drawing/2014/main" id="{CB4A16C5-4B06-4593-A932-EA20F4A9CC00}"/>
              </a:ext>
            </a:extLst>
          </p:cNvPr>
          <p:cNvSpPr/>
          <p:nvPr/>
        </p:nvSpPr>
        <p:spPr>
          <a:xfrm>
            <a:off x="5067300" y="1588294"/>
            <a:ext cx="3990975" cy="838200"/>
          </a:xfrm>
          <a:prstGeom prst="wedgeRectCallout">
            <a:avLst>
              <a:gd name="adj1" fmla="val 15192"/>
              <a:gd name="adj2" fmla="val 89773"/>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在某状态遇到某非终结符后进入的后继状态</a:t>
            </a:r>
          </a:p>
        </p:txBody>
      </p:sp>
      <p:sp>
        <p:nvSpPr>
          <p:cNvPr id="2" name="日期占位符 1">
            <a:extLst>
              <a:ext uri="{FF2B5EF4-FFF2-40B4-BE49-F238E27FC236}">
                <a16:creationId xmlns:a16="http://schemas.microsoft.com/office/drawing/2014/main" id="{4218ECD7-A6A8-1213-468A-2BF5A5308ADC}"/>
              </a:ext>
            </a:extLst>
          </p:cNvPr>
          <p:cNvSpPr>
            <a:spLocks noGrp="1"/>
          </p:cNvSpPr>
          <p:nvPr>
            <p:ph type="dt" sz="half" idx="10"/>
          </p:nvPr>
        </p:nvSpPr>
        <p:spPr/>
        <p:txBody>
          <a:bodyPr/>
          <a:lstStyle/>
          <a:p>
            <a:fld id="{442BDB88-6432-4432-B7B5-B96FDB52C8E7}"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9CD5CFDB-B5B3-97EC-78E7-527E915A846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7DF3881D-EAA4-D90E-7AA7-683504DE48BE}"/>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93BF01A-735F-4212-B1A2-9A5CB1FAA69B}"/>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 name="Group 38">
            <a:extLst>
              <a:ext uri="{FF2B5EF4-FFF2-40B4-BE49-F238E27FC236}">
                <a16:creationId xmlns:a16="http://schemas.microsoft.com/office/drawing/2014/main" id="{9B85341C-54C5-4154-9CC3-DCE363B00F35}"/>
              </a:ext>
            </a:extLst>
          </p:cNvPr>
          <p:cNvGraphicFramePr>
            <a:graphicFrameLocks/>
          </p:cNvGraphicFramePr>
          <p:nvPr/>
        </p:nvGraphicFramePr>
        <p:xfrm>
          <a:off x="284955" y="1700213"/>
          <a:ext cx="8574089" cy="4295775"/>
        </p:xfrm>
        <a:graphic>
          <a:graphicData uri="http://schemas.openxmlformats.org/drawingml/2006/table">
            <a:tbl>
              <a:tblPr/>
              <a:tblGrid>
                <a:gridCol w="1131888">
                  <a:extLst>
                    <a:ext uri="{9D8B030D-6E8A-4147-A177-3AD203B41FA5}">
                      <a16:colId xmlns:a16="http://schemas.microsoft.com/office/drawing/2014/main" val="20000"/>
                    </a:ext>
                  </a:extLst>
                </a:gridCol>
                <a:gridCol w="862806">
                  <a:extLst>
                    <a:ext uri="{9D8B030D-6E8A-4147-A177-3AD203B41FA5}">
                      <a16:colId xmlns:a16="http://schemas.microsoft.com/office/drawing/2014/main" val="20001"/>
                    </a:ext>
                  </a:extLst>
                </a:gridCol>
                <a:gridCol w="862806">
                  <a:extLst>
                    <a:ext uri="{9D8B030D-6E8A-4147-A177-3AD203B41FA5}">
                      <a16:colId xmlns:a16="http://schemas.microsoft.com/office/drawing/2014/main" val="2883147583"/>
                    </a:ext>
                  </a:extLst>
                </a:gridCol>
                <a:gridCol w="862807">
                  <a:extLst>
                    <a:ext uri="{9D8B030D-6E8A-4147-A177-3AD203B41FA5}">
                      <a16:colId xmlns:a16="http://schemas.microsoft.com/office/drawing/2014/main" val="3734474024"/>
                    </a:ext>
                  </a:extLst>
                </a:gridCol>
                <a:gridCol w="862807">
                  <a:extLst>
                    <a:ext uri="{9D8B030D-6E8A-4147-A177-3AD203B41FA5}">
                      <a16:colId xmlns:a16="http://schemas.microsoft.com/office/drawing/2014/main" val="2005314319"/>
                    </a:ext>
                  </a:extLst>
                </a:gridCol>
                <a:gridCol w="862806">
                  <a:extLst>
                    <a:ext uri="{9D8B030D-6E8A-4147-A177-3AD203B41FA5}">
                      <a16:colId xmlns:a16="http://schemas.microsoft.com/office/drawing/2014/main" val="2159239195"/>
                    </a:ext>
                  </a:extLst>
                </a:gridCol>
                <a:gridCol w="862806">
                  <a:extLst>
                    <a:ext uri="{9D8B030D-6E8A-4147-A177-3AD203B41FA5}">
                      <a16:colId xmlns:a16="http://schemas.microsoft.com/office/drawing/2014/main" val="2895539769"/>
                    </a:ext>
                  </a:extLst>
                </a:gridCol>
                <a:gridCol w="755121">
                  <a:extLst>
                    <a:ext uri="{9D8B030D-6E8A-4147-A177-3AD203B41FA5}">
                      <a16:colId xmlns:a16="http://schemas.microsoft.com/office/drawing/2014/main" val="20002"/>
                    </a:ext>
                  </a:extLst>
                </a:gridCol>
                <a:gridCol w="755121">
                  <a:extLst>
                    <a:ext uri="{9D8B030D-6E8A-4147-A177-3AD203B41FA5}">
                      <a16:colId xmlns:a16="http://schemas.microsoft.com/office/drawing/2014/main" val="2683150198"/>
                    </a:ext>
                  </a:extLst>
                </a:gridCol>
                <a:gridCol w="755121">
                  <a:extLst>
                    <a:ext uri="{9D8B030D-6E8A-4147-A177-3AD203B41FA5}">
                      <a16:colId xmlns:a16="http://schemas.microsoft.com/office/drawing/2014/main" val="2212806795"/>
                    </a:ext>
                  </a:extLst>
                </a:gridCol>
              </a:tblGrid>
              <a:tr h="49847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6">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动</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作</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847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F</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40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6</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6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6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6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21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mn-ea"/>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207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7</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mn-ea"/>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10</a:t>
                      </a: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6</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11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mn-ea"/>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9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1</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7</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1</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1</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3</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3</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3</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3</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71250075"/>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5</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5</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5</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5</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16966879"/>
                  </a:ext>
                </a:extLst>
              </a:tr>
            </a:tbl>
          </a:graphicData>
        </a:graphic>
      </p:graphicFrame>
      <p:sp>
        <p:nvSpPr>
          <p:cNvPr id="2" name="日期占位符 1">
            <a:extLst>
              <a:ext uri="{FF2B5EF4-FFF2-40B4-BE49-F238E27FC236}">
                <a16:creationId xmlns:a16="http://schemas.microsoft.com/office/drawing/2014/main" id="{4AB64682-40AC-293C-18A4-E885B9C5BAEF}"/>
              </a:ext>
            </a:extLst>
          </p:cNvPr>
          <p:cNvSpPr>
            <a:spLocks noGrp="1"/>
          </p:cNvSpPr>
          <p:nvPr>
            <p:ph type="dt" sz="half" idx="10"/>
          </p:nvPr>
        </p:nvSpPr>
        <p:spPr/>
        <p:txBody>
          <a:bodyPr/>
          <a:lstStyle/>
          <a:p>
            <a:fld id="{32674A19-2F0E-4B7D-A165-A05A4ADCE7D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790930D-C5E0-7C44-2331-DEEAC4C10F2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5BD78F9B-E3EF-DC4B-516C-1A26678748D6}"/>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B26677F-1812-441C-94DA-46AFCAB1D589}"/>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25012" name="Group 52">
            <a:extLst>
              <a:ext uri="{FF2B5EF4-FFF2-40B4-BE49-F238E27FC236}">
                <a16:creationId xmlns:a16="http://schemas.microsoft.com/office/drawing/2014/main" id="{5FA82ACF-24AF-48DD-995B-F73D39C095E4}"/>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509B35C6-F087-4571-89B2-2A2A8FB307A2}"/>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44626820-44EC-8E2C-66C1-B1C5E72FF000}"/>
              </a:ext>
            </a:extLst>
          </p:cNvPr>
          <p:cNvSpPr>
            <a:spLocks noGrp="1"/>
          </p:cNvSpPr>
          <p:nvPr>
            <p:ph type="dt" sz="half" idx="10"/>
          </p:nvPr>
        </p:nvSpPr>
        <p:spPr/>
        <p:txBody>
          <a:bodyPr/>
          <a:lstStyle/>
          <a:p>
            <a:fld id="{54C4C480-82EE-49FD-946C-547288193AED}"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BC5A9CEB-E7BE-8FD7-8F9F-010DE86DE9E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2F2020C8-69D3-D1C3-3256-0B95EB51A25A}"/>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pic>
        <p:nvPicPr>
          <p:cNvPr id="6" name="图片 5" descr="图标&#10;&#10;描述已自动生成">
            <a:extLst>
              <a:ext uri="{FF2B5EF4-FFF2-40B4-BE49-F238E27FC236}">
                <a16:creationId xmlns:a16="http://schemas.microsoft.com/office/drawing/2014/main" id="{91EDF787-A6ED-4B45-51AF-06C268BFA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246733" y="321851"/>
            <a:ext cx="804397" cy="8043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0C0ECE4-1267-47D1-91ED-D14B170D4EB3}"/>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27011" name="Group 3">
            <a:extLst>
              <a:ext uri="{FF2B5EF4-FFF2-40B4-BE49-F238E27FC236}">
                <a16:creationId xmlns:a16="http://schemas.microsoft.com/office/drawing/2014/main" id="{78105B89-7CFB-4FD2-832F-10A43F73414F}"/>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60713311-9151-49E8-A686-F0267D8ED401}"/>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26D0AFA3-5F83-BDC8-09CA-95F1DA835418}"/>
              </a:ext>
            </a:extLst>
          </p:cNvPr>
          <p:cNvSpPr>
            <a:spLocks noGrp="1"/>
          </p:cNvSpPr>
          <p:nvPr>
            <p:ph type="dt" sz="half" idx="10"/>
          </p:nvPr>
        </p:nvSpPr>
        <p:spPr/>
        <p:txBody>
          <a:bodyPr/>
          <a:lstStyle/>
          <a:p>
            <a:fld id="{8E4C3E61-7FBA-45B7-8B8C-4EA0DF4FF522}"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202A4300-1616-E8BA-00B1-E427B7F02F8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DA279EB3-3FC9-93DA-1212-38BF7E6AAC23}"/>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B38D272-7EB5-4A3A-B6A3-AAFB65518B41}"/>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28035" name="Group 3">
            <a:extLst>
              <a:ext uri="{FF2B5EF4-FFF2-40B4-BE49-F238E27FC236}">
                <a16:creationId xmlns:a16="http://schemas.microsoft.com/office/drawing/2014/main" id="{A4E13D3B-96AA-4FE7-961E-B93E6DFFB1FB}"/>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077E321F-31A9-4BC3-BE13-D407D49CB918}"/>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1157AA72-2F4B-6BD6-627A-6063236766FC}"/>
              </a:ext>
            </a:extLst>
          </p:cNvPr>
          <p:cNvSpPr>
            <a:spLocks noGrp="1"/>
          </p:cNvSpPr>
          <p:nvPr>
            <p:ph type="dt" sz="half" idx="10"/>
          </p:nvPr>
        </p:nvSpPr>
        <p:spPr/>
        <p:txBody>
          <a:bodyPr/>
          <a:lstStyle/>
          <a:p>
            <a:fld id="{89A73983-04BC-4CB4-AB43-F83BCAF03A09}"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F5485621-446A-E875-F484-05FFE011E73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A238B1AB-E9B4-BDE5-CDC5-3B5F339EB32F}"/>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6914853-1F7D-4530-84CF-79903C8F3855}"/>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29059" name="Group 3">
            <a:extLst>
              <a:ext uri="{FF2B5EF4-FFF2-40B4-BE49-F238E27FC236}">
                <a16:creationId xmlns:a16="http://schemas.microsoft.com/office/drawing/2014/main" id="{9A0DC8E2-55DD-47E5-AA7C-6D9D9A34B2B9}"/>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945FF6A8-436C-42FD-804F-A240C41194E1}"/>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对话气泡: 矩形 1">
            <a:extLst>
              <a:ext uri="{FF2B5EF4-FFF2-40B4-BE49-F238E27FC236}">
                <a16:creationId xmlns:a16="http://schemas.microsoft.com/office/drawing/2014/main" id="{DA0C560F-F0AC-4AB8-BF50-CB20E0FA3A07}"/>
              </a:ext>
            </a:extLst>
          </p:cNvPr>
          <p:cNvSpPr/>
          <p:nvPr/>
        </p:nvSpPr>
        <p:spPr>
          <a:xfrm>
            <a:off x="3668234" y="2923953"/>
            <a:ext cx="4625162" cy="2980380"/>
          </a:xfrm>
          <a:prstGeom prst="wedgeRectCallout">
            <a:avLst>
              <a:gd name="adj1" fmla="val 22386"/>
              <a:gd name="adj2" fmla="val -62431"/>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r>
              <a:rPr lang="en-US" altLang="zh-CN" sz="2400" dirty="0">
                <a:solidFill>
                  <a:schemeClr val="tx1"/>
                </a:solidFill>
              </a:rPr>
              <a:t>1</a:t>
            </a:r>
            <a:r>
              <a:rPr lang="zh-CN" altLang="en-US" sz="2400" dirty="0">
                <a:solidFill>
                  <a:schemeClr val="tx1"/>
                </a:solidFill>
              </a:rPr>
              <a:t>、查</a:t>
            </a:r>
            <a:r>
              <a:rPr lang="en-US" altLang="zh-CN" sz="2400" dirty="0">
                <a:solidFill>
                  <a:schemeClr val="tx1"/>
                </a:solidFill>
              </a:rPr>
              <a:t>action[5, *]=&gt;</a:t>
            </a:r>
            <a:r>
              <a:rPr lang="zh-CN" altLang="en-US" sz="2400" dirty="0">
                <a:solidFill>
                  <a:schemeClr val="tx1"/>
                </a:solidFill>
              </a:rPr>
              <a:t>归约第六个产生式</a:t>
            </a:r>
            <a:endParaRPr lang="en-US" altLang="zh-CN" sz="2400" dirty="0">
              <a:solidFill>
                <a:schemeClr val="tx1"/>
              </a:solidFill>
            </a:endParaRPr>
          </a:p>
          <a:p>
            <a:r>
              <a:rPr lang="en-US" altLang="zh-CN" sz="2400" dirty="0">
                <a:solidFill>
                  <a:schemeClr val="tx1"/>
                </a:solidFill>
              </a:rPr>
              <a:t>2</a:t>
            </a:r>
            <a:r>
              <a:rPr lang="zh-CN" altLang="en-US" sz="2400" dirty="0">
                <a:solidFill>
                  <a:schemeClr val="tx1"/>
                </a:solidFill>
              </a:rPr>
              <a:t>、执行归约</a:t>
            </a:r>
            <a:r>
              <a:rPr lang="en-US" altLang="zh-CN" sz="2400" dirty="0" err="1">
                <a:solidFill>
                  <a:schemeClr val="tx1"/>
                </a:solidFill>
              </a:rPr>
              <a:t>F</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a:t>
            </a:r>
            <a:r>
              <a:rPr lang="en-US" altLang="zh-CN" sz="2400" dirty="0" err="1">
                <a:solidFill>
                  <a:schemeClr val="tx1"/>
                </a:solidFill>
              </a:rPr>
              <a:t>id</a:t>
            </a:r>
            <a:r>
              <a:rPr lang="zh-CN" altLang="en-US" sz="2400" dirty="0">
                <a:solidFill>
                  <a:schemeClr val="tx1"/>
                </a:solidFill>
              </a:rPr>
              <a:t>：</a:t>
            </a:r>
            <a:endParaRPr lang="en-US" altLang="zh-CN" sz="2400" dirty="0">
              <a:solidFill>
                <a:schemeClr val="tx1"/>
              </a:solidFill>
            </a:endParaRPr>
          </a:p>
          <a:p>
            <a:pPr marL="800100" lvl="1" indent="-342900">
              <a:buFont typeface="Arial" panose="020B0604020202020204" pitchFamily="34" charset="0"/>
              <a:buChar char="•"/>
            </a:pPr>
            <a:r>
              <a:rPr lang="zh-CN" altLang="en-US" sz="2400" dirty="0">
                <a:solidFill>
                  <a:schemeClr val="tx1"/>
                </a:solidFill>
              </a:rPr>
              <a:t>从栈中弹出</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（长度）个状态和符号，此时栈顶状态为</a:t>
            </a:r>
            <a:r>
              <a:rPr lang="en-US" altLang="zh-CN" sz="2400" dirty="0">
                <a:solidFill>
                  <a:schemeClr val="tx1"/>
                </a:solidFill>
              </a:rPr>
              <a:t>0</a:t>
            </a:r>
          </a:p>
          <a:p>
            <a:pPr marL="800100" lvl="1" indent="-342900">
              <a:buFont typeface="Arial" panose="020B0604020202020204" pitchFamily="34" charset="0"/>
              <a:buChar char="•"/>
            </a:pPr>
            <a:r>
              <a:rPr lang="zh-CN" altLang="en-US" sz="2400" dirty="0">
                <a:solidFill>
                  <a:schemeClr val="tx1"/>
                </a:solidFill>
              </a:rPr>
              <a:t>查</a:t>
            </a:r>
            <a:r>
              <a:rPr lang="en-US" altLang="zh-CN" sz="2400" dirty="0" err="1">
                <a:solidFill>
                  <a:schemeClr val="tx1"/>
                </a:solidFill>
              </a:rPr>
              <a:t>goto</a:t>
            </a:r>
            <a:r>
              <a:rPr lang="en-US" altLang="zh-CN" sz="2400" dirty="0">
                <a:solidFill>
                  <a:schemeClr val="tx1"/>
                </a:solidFill>
              </a:rPr>
              <a:t>[0</a:t>
            </a:r>
            <a:r>
              <a:rPr lang="zh-CN" altLang="en-US" sz="2400" dirty="0">
                <a:solidFill>
                  <a:schemeClr val="tx1"/>
                </a:solidFill>
              </a:rPr>
              <a:t>， </a:t>
            </a:r>
            <a:r>
              <a:rPr lang="en-US" altLang="zh-CN" sz="2400" dirty="0">
                <a:solidFill>
                  <a:schemeClr val="tx1"/>
                </a:solidFill>
              </a:rPr>
              <a:t>F]=&gt;3</a:t>
            </a:r>
          </a:p>
          <a:p>
            <a:pPr marL="800100" lvl="1" indent="-342900">
              <a:buFont typeface="Arial" panose="020B0604020202020204" pitchFamily="34" charset="0"/>
              <a:buChar char="•"/>
            </a:pPr>
            <a:r>
              <a:rPr lang="zh-CN" altLang="en-US" sz="2400" dirty="0">
                <a:solidFill>
                  <a:schemeClr val="tx1"/>
                </a:solidFill>
              </a:rPr>
              <a:t>将（</a:t>
            </a:r>
            <a:r>
              <a:rPr lang="en-US" altLang="zh-CN" sz="2400" dirty="0">
                <a:solidFill>
                  <a:schemeClr val="tx1"/>
                </a:solidFill>
              </a:rPr>
              <a:t>F, 3</a:t>
            </a:r>
            <a:r>
              <a:rPr lang="zh-CN" altLang="en-US" sz="2400" dirty="0">
                <a:solidFill>
                  <a:schemeClr val="tx1"/>
                </a:solidFill>
              </a:rPr>
              <a:t>）入栈</a:t>
            </a:r>
            <a:endParaRPr lang="en-US" altLang="zh-CN" sz="2400" dirty="0">
              <a:solidFill>
                <a:schemeClr val="tx1"/>
              </a:solidFill>
            </a:endParaRPr>
          </a:p>
        </p:txBody>
      </p:sp>
      <p:sp>
        <p:nvSpPr>
          <p:cNvPr id="3" name="日期占位符 2">
            <a:extLst>
              <a:ext uri="{FF2B5EF4-FFF2-40B4-BE49-F238E27FC236}">
                <a16:creationId xmlns:a16="http://schemas.microsoft.com/office/drawing/2014/main" id="{E73A1B78-DB1C-0A39-2473-CB342CA7ABD1}"/>
              </a:ext>
            </a:extLst>
          </p:cNvPr>
          <p:cNvSpPr>
            <a:spLocks noGrp="1"/>
          </p:cNvSpPr>
          <p:nvPr>
            <p:ph type="dt" sz="half" idx="10"/>
          </p:nvPr>
        </p:nvSpPr>
        <p:spPr/>
        <p:txBody>
          <a:bodyPr/>
          <a:lstStyle/>
          <a:p>
            <a:fld id="{86C08398-8607-4047-95F9-35E745596E64}"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6B0D698F-BF94-FBCA-4BCD-0655DE1ED0F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6" name="灯片编号占位符 5">
            <a:extLst>
              <a:ext uri="{FF2B5EF4-FFF2-40B4-BE49-F238E27FC236}">
                <a16:creationId xmlns:a16="http://schemas.microsoft.com/office/drawing/2014/main" id="{F86A2A6F-3DF3-7F3F-6788-4754D09BF845}"/>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A3CF619-4D58-4D12-B875-85E1353D0397}"/>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30083" name="Group 3">
            <a:extLst>
              <a:ext uri="{FF2B5EF4-FFF2-40B4-BE49-F238E27FC236}">
                <a16:creationId xmlns:a16="http://schemas.microsoft.com/office/drawing/2014/main" id="{E584DC71-44B3-4912-9017-442360723CEE}"/>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3CE9ECCF-8408-4587-A8FB-55EF7D6C5930}"/>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58D844F1-151F-00A1-13CA-2057867E8797}"/>
              </a:ext>
            </a:extLst>
          </p:cNvPr>
          <p:cNvSpPr>
            <a:spLocks noGrp="1"/>
          </p:cNvSpPr>
          <p:nvPr>
            <p:ph type="dt" sz="half" idx="10"/>
          </p:nvPr>
        </p:nvSpPr>
        <p:spPr/>
        <p:txBody>
          <a:bodyPr/>
          <a:lstStyle/>
          <a:p>
            <a:fld id="{F32F9636-1C20-4DE1-99A4-157B7FB60D20}"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44A9591-631F-F713-DB69-88C55A49DAF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A356BC49-3159-BD09-17DA-15B85FC924F5}"/>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111009E-5783-4033-98B2-34BB1769CA10}"/>
              </a:ext>
            </a:extLst>
          </p:cNvPr>
          <p:cNvSpPr>
            <a:spLocks noGrp="1" noChangeArrowheads="1"/>
          </p:cNvSpPr>
          <p:nvPr>
            <p:ph type="title"/>
          </p:nvPr>
        </p:nvSpPr>
        <p:spPr/>
        <p:txBody>
          <a:bodyPr/>
          <a:lstStyle/>
          <a:p>
            <a:pPr eaLnBrk="1" hangingPunct="1"/>
            <a:r>
              <a:rPr lang="zh-CN" altLang="en-US" dirty="0"/>
              <a:t>上次课回顾</a:t>
            </a:r>
          </a:p>
        </p:txBody>
      </p:sp>
      <p:sp>
        <p:nvSpPr>
          <p:cNvPr id="14339" name="Rectangle 3">
            <a:extLst>
              <a:ext uri="{FF2B5EF4-FFF2-40B4-BE49-F238E27FC236}">
                <a16:creationId xmlns:a16="http://schemas.microsoft.com/office/drawing/2014/main" id="{8FDF1250-9DC5-4192-B4E5-E9FB0A67A711}"/>
              </a:ext>
            </a:extLst>
          </p:cNvPr>
          <p:cNvSpPr>
            <a:spLocks noGrp="1" noChangeArrowheads="1"/>
          </p:cNvSpPr>
          <p:nvPr>
            <p:ph idx="1"/>
          </p:nvPr>
        </p:nvSpPr>
        <p:spPr/>
        <p:txBody>
          <a:bodyPr/>
          <a:lstStyle/>
          <a:p>
            <a:pPr eaLnBrk="1" hangingPunct="1"/>
            <a:r>
              <a:rPr lang="en-US" altLang="zh-CN" sz="3600" dirty="0"/>
              <a:t>3.4 </a:t>
            </a:r>
            <a:r>
              <a:rPr lang="zh-CN" altLang="en-US" sz="3600" dirty="0"/>
              <a:t>自下而上分析</a:t>
            </a:r>
          </a:p>
          <a:p>
            <a:pPr lvl="1" eaLnBrk="1" hangingPunct="1"/>
            <a:r>
              <a:rPr lang="en-US" altLang="zh-CN" sz="3200" dirty="0"/>
              <a:t>3.4.1 </a:t>
            </a:r>
            <a:r>
              <a:rPr lang="zh-CN" altLang="en-US" sz="3200" dirty="0"/>
              <a:t>归约</a:t>
            </a:r>
            <a:endParaRPr lang="en-US" altLang="zh-CN" sz="3200" dirty="0"/>
          </a:p>
          <a:p>
            <a:pPr lvl="1" eaLnBrk="1" hangingPunct="1"/>
            <a:r>
              <a:rPr lang="en-US" altLang="zh-CN" sz="3200" dirty="0"/>
              <a:t>3.4.2 </a:t>
            </a:r>
            <a:r>
              <a:rPr lang="zh-CN" altLang="en-US" sz="3200" dirty="0"/>
              <a:t>句柄</a:t>
            </a:r>
            <a:endParaRPr lang="en-US" altLang="zh-CN" sz="3200" dirty="0"/>
          </a:p>
          <a:p>
            <a:pPr lvl="1" eaLnBrk="1" hangingPunct="1"/>
            <a:r>
              <a:rPr lang="en-US" altLang="zh-CN" sz="3200" dirty="0"/>
              <a:t>3.4.3 </a:t>
            </a:r>
            <a:r>
              <a:rPr lang="zh-CN" altLang="en-US" sz="3200" dirty="0"/>
              <a:t>用栈实现移进</a:t>
            </a:r>
            <a:r>
              <a:rPr lang="en-US" altLang="zh-CN" sz="3200" dirty="0"/>
              <a:t>-</a:t>
            </a:r>
            <a:r>
              <a:rPr lang="zh-CN" altLang="en-US" sz="3200" dirty="0"/>
              <a:t>归约分析</a:t>
            </a:r>
            <a:endParaRPr lang="en-US" altLang="zh-CN" sz="3200" dirty="0"/>
          </a:p>
          <a:p>
            <a:pPr lvl="1" eaLnBrk="1" hangingPunct="1"/>
            <a:r>
              <a:rPr lang="en-US" altLang="zh-CN" sz="3200" dirty="0"/>
              <a:t>3.4.4 </a:t>
            </a:r>
            <a:r>
              <a:rPr lang="zh-CN" altLang="en-US" sz="3200" dirty="0"/>
              <a:t>移进</a:t>
            </a:r>
            <a:r>
              <a:rPr lang="en-US" altLang="zh-CN" sz="3200" dirty="0"/>
              <a:t>-</a:t>
            </a:r>
            <a:r>
              <a:rPr lang="zh-CN" altLang="en-US" sz="3200" dirty="0"/>
              <a:t>归约分析的冲突</a:t>
            </a:r>
            <a:endParaRPr lang="en-US" altLang="zh-CN" sz="3200" dirty="0"/>
          </a:p>
        </p:txBody>
      </p:sp>
      <p:sp>
        <p:nvSpPr>
          <p:cNvPr id="2" name="日期占位符 1">
            <a:extLst>
              <a:ext uri="{FF2B5EF4-FFF2-40B4-BE49-F238E27FC236}">
                <a16:creationId xmlns:a16="http://schemas.microsoft.com/office/drawing/2014/main" id="{75EB06EF-EB9D-5136-9DC6-97B0AEAA7659}"/>
              </a:ext>
            </a:extLst>
          </p:cNvPr>
          <p:cNvSpPr>
            <a:spLocks noGrp="1"/>
          </p:cNvSpPr>
          <p:nvPr>
            <p:ph type="dt" sz="half" idx="10"/>
          </p:nvPr>
        </p:nvSpPr>
        <p:spPr/>
        <p:txBody>
          <a:bodyPr/>
          <a:lstStyle/>
          <a:p>
            <a:fld id="{AE8137BA-DB51-4CC0-BD3F-C7EBFEE08034}"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A2412C53-F750-E43D-8719-D26AF4CCB45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83F16800-CFC0-5BFB-05C8-41B4EB260F75}"/>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extLst>
      <p:ext uri="{BB962C8B-B14F-4D97-AF65-F5344CB8AC3E}">
        <p14:creationId xmlns:p14="http://schemas.microsoft.com/office/powerpoint/2010/main" val="607355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EDC98704-705D-4D8C-BA83-6022F019F54A}"/>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31107" name="Group 3">
            <a:extLst>
              <a:ext uri="{FF2B5EF4-FFF2-40B4-BE49-F238E27FC236}">
                <a16:creationId xmlns:a16="http://schemas.microsoft.com/office/drawing/2014/main" id="{546E70E5-149B-46D1-9403-828C08A8B823}"/>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AC084367-FF3D-4115-8FAB-173584F5D9C5}"/>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49D3D474-88C7-CE10-9D46-BDB01175CFBE}"/>
              </a:ext>
            </a:extLst>
          </p:cNvPr>
          <p:cNvSpPr>
            <a:spLocks noGrp="1"/>
          </p:cNvSpPr>
          <p:nvPr>
            <p:ph type="dt" sz="half" idx="10"/>
          </p:nvPr>
        </p:nvSpPr>
        <p:spPr/>
        <p:txBody>
          <a:bodyPr/>
          <a:lstStyle/>
          <a:p>
            <a:fld id="{2CB4F2E1-FC96-4BD6-90FE-AAFC4C0E4DF6}"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00515B00-5A80-7C90-E197-2E6A4321721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C0A662EC-1429-C121-FE07-4E83A1913570}"/>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D1B6B4A-6C03-4AFE-8A9E-67938F7FD250}"/>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39299" name="Group 3">
            <a:extLst>
              <a:ext uri="{FF2B5EF4-FFF2-40B4-BE49-F238E27FC236}">
                <a16:creationId xmlns:a16="http://schemas.microsoft.com/office/drawing/2014/main" id="{1CA16A80-6628-489D-9971-FDAE0B77B165}"/>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94076639-02E8-4992-B111-8805B4A222F1}"/>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1B35671C-1546-4155-5816-ABDABEBA58DF}"/>
              </a:ext>
            </a:extLst>
          </p:cNvPr>
          <p:cNvSpPr>
            <a:spLocks noGrp="1"/>
          </p:cNvSpPr>
          <p:nvPr>
            <p:ph type="dt" sz="half" idx="10"/>
          </p:nvPr>
        </p:nvSpPr>
        <p:spPr/>
        <p:txBody>
          <a:bodyPr/>
          <a:lstStyle/>
          <a:p>
            <a:fld id="{7A01DFF7-9A32-4459-B594-5BEACF43187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1FA1A1C9-EA2B-0556-CEBA-335FE4DFE1E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1037A3D8-2F76-B4B1-E2F5-37BC6A696771}"/>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66F8733-8B92-4033-88D6-F0D98392C4BD}"/>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40323" name="Group 3">
            <a:extLst>
              <a:ext uri="{FF2B5EF4-FFF2-40B4-BE49-F238E27FC236}">
                <a16:creationId xmlns:a16="http://schemas.microsoft.com/office/drawing/2014/main" id="{BD013933-52B9-453D-A7D6-CD11D540CD5D}"/>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95CA3605-89E3-405A-AC48-7E10808652B5}"/>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E8A68996-1407-A42B-68C6-F3AFE6775BDA}"/>
              </a:ext>
            </a:extLst>
          </p:cNvPr>
          <p:cNvSpPr>
            <a:spLocks noGrp="1"/>
          </p:cNvSpPr>
          <p:nvPr>
            <p:ph type="dt" sz="half" idx="10"/>
          </p:nvPr>
        </p:nvSpPr>
        <p:spPr/>
        <p:txBody>
          <a:bodyPr/>
          <a:lstStyle/>
          <a:p>
            <a:fld id="{1F016373-AE86-4EEC-A851-D8730DFEC19D}"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2C6E4D6D-176F-0BB4-C9AA-58208C0F72B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68CBE689-CD01-6A3E-DFFB-A31C77C12010}"/>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17FEC66-D9E4-4696-8105-32D8498BAFD0}"/>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41347" name="Group 3">
            <a:extLst>
              <a:ext uri="{FF2B5EF4-FFF2-40B4-BE49-F238E27FC236}">
                <a16:creationId xmlns:a16="http://schemas.microsoft.com/office/drawing/2014/main" id="{F0F0BE4A-91BA-483C-B261-ED79536D63D0}"/>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E849AB4C-9548-48CF-9004-C21D5BEDE5D7}"/>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47508117-0A5D-E3EB-D239-F0CDE06FFBE8}"/>
              </a:ext>
            </a:extLst>
          </p:cNvPr>
          <p:cNvSpPr>
            <a:spLocks noGrp="1"/>
          </p:cNvSpPr>
          <p:nvPr>
            <p:ph type="dt" sz="half" idx="10"/>
          </p:nvPr>
        </p:nvSpPr>
        <p:spPr/>
        <p:txBody>
          <a:bodyPr/>
          <a:lstStyle/>
          <a:p>
            <a:fld id="{7861BDC7-DAEF-4D23-BA83-020D75A3B7F4}"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CBEEBF6B-6FDD-95A9-E1AD-A41A524DB62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EFF6CF4A-9CBD-3D70-A775-385394108443}"/>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2E1AE97-8903-47F2-AC46-5AA18ED10733}"/>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42371" name="Group 3">
            <a:extLst>
              <a:ext uri="{FF2B5EF4-FFF2-40B4-BE49-F238E27FC236}">
                <a16:creationId xmlns:a16="http://schemas.microsoft.com/office/drawing/2014/main" id="{B6C94DC3-207A-4968-9A1D-970695AC2B02}"/>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F207263C-F6C5-48C5-8ED6-F2CE6E188577}"/>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3BDC887D-2880-69B9-F093-5984588E4F49}"/>
              </a:ext>
            </a:extLst>
          </p:cNvPr>
          <p:cNvSpPr>
            <a:spLocks noGrp="1"/>
          </p:cNvSpPr>
          <p:nvPr>
            <p:ph type="dt" sz="half" idx="10"/>
          </p:nvPr>
        </p:nvSpPr>
        <p:spPr/>
        <p:txBody>
          <a:bodyPr/>
          <a:lstStyle/>
          <a:p>
            <a:fld id="{86B7BE74-7187-4F8E-996A-9DF996AE827D}"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393C0AA4-DCE4-CAFB-01FB-84B17DDF2D6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E2CC58BE-C4C0-DA4D-E3B4-B2CEF6C16E9D}"/>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F11DD9E-3A4B-4577-913D-11EA0DA521CB}"/>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32131" name="Group 3">
            <a:extLst>
              <a:ext uri="{FF2B5EF4-FFF2-40B4-BE49-F238E27FC236}">
                <a16:creationId xmlns:a16="http://schemas.microsoft.com/office/drawing/2014/main" id="{9C3D2934-A756-441F-A512-BC0C24FA3A27}"/>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B6CAA28E-A358-4AB0-9508-E9D7FF0A2738}"/>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CA941A19-2199-1EF4-5B0F-77376ABA9655}"/>
              </a:ext>
            </a:extLst>
          </p:cNvPr>
          <p:cNvSpPr>
            <a:spLocks noGrp="1"/>
          </p:cNvSpPr>
          <p:nvPr>
            <p:ph type="dt" sz="half" idx="10"/>
          </p:nvPr>
        </p:nvSpPr>
        <p:spPr/>
        <p:txBody>
          <a:bodyPr/>
          <a:lstStyle/>
          <a:p>
            <a:fld id="{D518183C-0F8F-4723-9383-5BCE05D758D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8AB9D2E8-D368-DEB9-DA61-10AFFCAD699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20626485-3424-FF29-03EC-2C88F68983CE}"/>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1B44A10C-5A88-46B4-9B19-4A7D36CDF6F1}"/>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43395" name="Group 3">
            <a:extLst>
              <a:ext uri="{FF2B5EF4-FFF2-40B4-BE49-F238E27FC236}">
                <a16:creationId xmlns:a16="http://schemas.microsoft.com/office/drawing/2014/main" id="{32E1992D-3F01-452C-84E4-04F9EC3C3A21}"/>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CF5BCC48-A5DA-4163-8DA5-D74CB8B67343}"/>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84E2B98A-5740-8D22-AF1B-DF692768100C}"/>
              </a:ext>
            </a:extLst>
          </p:cNvPr>
          <p:cNvSpPr>
            <a:spLocks noGrp="1"/>
          </p:cNvSpPr>
          <p:nvPr>
            <p:ph type="dt" sz="half" idx="10"/>
          </p:nvPr>
        </p:nvSpPr>
        <p:spPr/>
        <p:txBody>
          <a:bodyPr/>
          <a:lstStyle/>
          <a:p>
            <a:fld id="{D7C1DE23-C81D-45B9-8120-3324EC813A53}"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B8F92769-52D4-09DE-EBCC-05458B9C671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FFDDF838-055B-6048-7716-F8562A8D7DBC}"/>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2267D76-02A8-4FEA-9863-8675BD4EF59D}"/>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33155" name="Group 3">
            <a:extLst>
              <a:ext uri="{FF2B5EF4-FFF2-40B4-BE49-F238E27FC236}">
                <a16:creationId xmlns:a16="http://schemas.microsoft.com/office/drawing/2014/main" id="{0740F68A-A49C-4364-9428-15C6AFB507B5}"/>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D0B69196-6B8B-4B3A-8B54-569BB3ACFACA}"/>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B684FA4E-3D15-F6ED-74E8-5CF3E2F9CCE7}"/>
              </a:ext>
            </a:extLst>
          </p:cNvPr>
          <p:cNvSpPr>
            <a:spLocks noGrp="1"/>
          </p:cNvSpPr>
          <p:nvPr>
            <p:ph type="dt" sz="half" idx="10"/>
          </p:nvPr>
        </p:nvSpPr>
        <p:spPr/>
        <p:txBody>
          <a:bodyPr/>
          <a:lstStyle/>
          <a:p>
            <a:fld id="{FDFEDE84-99F8-495C-A176-50609F1469DD}"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566EDED3-9F51-D592-53E5-DB46AA39557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2DD0182C-99E6-F896-2C5F-1A707FAB7D48}"/>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4483172-9F85-484E-97C1-575F73806DB0}"/>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0563" name="Group 3">
            <a:extLst>
              <a:ext uri="{FF2B5EF4-FFF2-40B4-BE49-F238E27FC236}">
                <a16:creationId xmlns:a16="http://schemas.microsoft.com/office/drawing/2014/main" id="{36B2968B-D7E2-425D-A5B6-E067DD34E6F4}"/>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0096525C-3D27-45FD-BC3A-BE8D17F4286E}"/>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A15ECDDD-5626-0DDF-4D49-D3CBCE72C01F}"/>
              </a:ext>
            </a:extLst>
          </p:cNvPr>
          <p:cNvSpPr>
            <a:spLocks noGrp="1"/>
          </p:cNvSpPr>
          <p:nvPr>
            <p:ph type="dt" sz="half" idx="10"/>
          </p:nvPr>
        </p:nvSpPr>
        <p:spPr/>
        <p:txBody>
          <a:bodyPr/>
          <a:lstStyle/>
          <a:p>
            <a:fld id="{E5D01BF6-7336-4043-8FF6-A2209145248F}"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48D8806F-9E0A-078A-17BD-34D8DB47893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52E0CC48-A328-389B-C98A-05EB39193738}"/>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1000F89D-9BE4-4C18-B047-9ED7E1580D12}"/>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34179" name="Group 3">
            <a:extLst>
              <a:ext uri="{FF2B5EF4-FFF2-40B4-BE49-F238E27FC236}">
                <a16:creationId xmlns:a16="http://schemas.microsoft.com/office/drawing/2014/main" id="{C2C91B30-7751-4E92-9839-999ABEE10A3F}"/>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18722B0A-4D8F-4937-A0CF-AB01E1DE4065}"/>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44159D89-547B-6C0D-4868-94B7DDEC1EF7}"/>
              </a:ext>
            </a:extLst>
          </p:cNvPr>
          <p:cNvSpPr>
            <a:spLocks noGrp="1"/>
          </p:cNvSpPr>
          <p:nvPr>
            <p:ph type="dt" sz="half" idx="10"/>
          </p:nvPr>
        </p:nvSpPr>
        <p:spPr/>
        <p:txBody>
          <a:bodyPr/>
          <a:lstStyle/>
          <a:p>
            <a:fld id="{FF7E4B7D-C595-4A21-9358-4F35053C1F5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E5FD666D-47FB-E878-E15B-52B0C9094B2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6AE74B29-869B-438A-6E85-6F0DD1E661F4}"/>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8DEC034-2E11-4056-97AD-02A79FEFBD96}"/>
              </a:ext>
            </a:extLst>
          </p:cNvPr>
          <p:cNvSpPr>
            <a:spLocks noGrp="1" noChangeArrowheads="1"/>
          </p:cNvSpPr>
          <p:nvPr>
            <p:ph type="title"/>
          </p:nvPr>
        </p:nvSpPr>
        <p:spPr/>
        <p:txBody>
          <a:bodyPr/>
          <a:lstStyle/>
          <a:p>
            <a:pPr eaLnBrk="1" hangingPunct="1"/>
            <a:r>
              <a:rPr lang="zh-CN" altLang="en-US"/>
              <a:t>上次课回顾</a:t>
            </a:r>
          </a:p>
        </p:txBody>
      </p:sp>
      <p:sp>
        <p:nvSpPr>
          <p:cNvPr id="5123" name="Rectangle 3">
            <a:extLst>
              <a:ext uri="{FF2B5EF4-FFF2-40B4-BE49-F238E27FC236}">
                <a16:creationId xmlns:a16="http://schemas.microsoft.com/office/drawing/2014/main" id="{79E92F5F-5A2F-457D-BEE0-CE0146F4C042}"/>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自下而上的分析（移进</a:t>
            </a:r>
            <a:r>
              <a:rPr lang="en-US" altLang="zh-CN" dirty="0">
                <a:latin typeface="宋体" panose="02010600030101010101" pitchFamily="2" charset="-122"/>
              </a:rPr>
              <a:t>-</a:t>
            </a:r>
            <a:r>
              <a:rPr lang="zh-CN" altLang="en-US" dirty="0">
                <a:latin typeface="宋体" panose="02010600030101010101" pitchFamily="2" charset="-122"/>
              </a:rPr>
              <a:t>归约分析）：</a:t>
            </a:r>
          </a:p>
          <a:p>
            <a:pPr lvl="1" eaLnBrk="1" hangingPunct="1"/>
            <a:r>
              <a:rPr lang="zh-CN" altLang="en-US" dirty="0">
                <a:latin typeface="宋体" panose="02010600030101010101" pitchFamily="2" charset="-122"/>
              </a:rPr>
              <a:t>归约</a:t>
            </a:r>
          </a:p>
          <a:p>
            <a:pPr lvl="1" eaLnBrk="1" hangingPunct="1"/>
            <a:r>
              <a:rPr lang="zh-CN" altLang="en-US" dirty="0">
                <a:latin typeface="宋体" panose="02010600030101010101" pitchFamily="2" charset="-122"/>
              </a:rPr>
              <a:t>自下而上分析的基本原理</a:t>
            </a:r>
          </a:p>
          <a:p>
            <a:pPr lvl="1" eaLnBrk="1" hangingPunct="1"/>
            <a:r>
              <a:rPr lang="zh-CN" altLang="en-US" dirty="0">
                <a:latin typeface="宋体" panose="02010600030101010101" pitchFamily="2" charset="-122"/>
              </a:rPr>
              <a:t>句柄</a:t>
            </a:r>
            <a:endParaRPr lang="en-US" altLang="zh-CN" dirty="0">
              <a:latin typeface="宋体" panose="02010600030101010101" pitchFamily="2" charset="-122"/>
            </a:endParaRPr>
          </a:p>
          <a:p>
            <a:pPr lvl="2"/>
            <a:r>
              <a:rPr lang="zh-CN" altLang="en-US" dirty="0">
                <a:latin typeface="宋体" panose="02010600030101010101" pitchFamily="2" charset="-122"/>
              </a:rPr>
              <a:t>如果一个句型由最右推导得到，则</a:t>
            </a:r>
            <a:r>
              <a:rPr lang="zh-CN" altLang="en-US" dirty="0">
                <a:solidFill>
                  <a:schemeClr val="hlink"/>
                </a:solidFill>
                <a:latin typeface="宋体" panose="02010600030101010101" pitchFamily="2" charset="-122"/>
              </a:rPr>
              <a:t>句型的</a:t>
            </a:r>
            <a:r>
              <a:rPr lang="zh-CN" altLang="en-US" dirty="0">
                <a:solidFill>
                  <a:schemeClr val="hlink"/>
                </a:solidFill>
              </a:rPr>
              <a:t>句柄</a:t>
            </a:r>
            <a:r>
              <a:rPr lang="zh-CN" altLang="en-US" dirty="0">
                <a:solidFill>
                  <a:schemeClr val="hlink"/>
                </a:solidFill>
                <a:latin typeface="宋体" panose="02010600030101010101" pitchFamily="2" charset="-122"/>
              </a:rPr>
              <a:t>是和某产生式右部匹配的子串，并且，把它归约成该产生式左部的非终结符代表了最右推导过程的逆过程的一步</a:t>
            </a:r>
            <a:endParaRPr lang="zh-CN" altLang="en-US" sz="2000" dirty="0">
              <a:latin typeface="宋体" panose="02010600030101010101" pitchFamily="2" charset="-122"/>
            </a:endParaRPr>
          </a:p>
          <a:p>
            <a:pPr lvl="1" eaLnBrk="1" hangingPunct="1"/>
            <a:endParaRPr lang="zh-CN" altLang="en-US" dirty="0">
              <a:latin typeface="宋体" panose="02010600030101010101" pitchFamily="2" charset="-122"/>
            </a:endParaRPr>
          </a:p>
        </p:txBody>
      </p:sp>
      <p:sp>
        <p:nvSpPr>
          <p:cNvPr id="2" name="日期占位符 1">
            <a:extLst>
              <a:ext uri="{FF2B5EF4-FFF2-40B4-BE49-F238E27FC236}">
                <a16:creationId xmlns:a16="http://schemas.microsoft.com/office/drawing/2014/main" id="{D00DB4C3-3550-BF43-F38D-C0892472C9AF}"/>
              </a:ext>
            </a:extLst>
          </p:cNvPr>
          <p:cNvSpPr>
            <a:spLocks noGrp="1"/>
          </p:cNvSpPr>
          <p:nvPr>
            <p:ph type="dt" sz="half" idx="10"/>
          </p:nvPr>
        </p:nvSpPr>
        <p:spPr/>
        <p:txBody>
          <a:bodyPr/>
          <a:lstStyle/>
          <a:p>
            <a:fld id="{55610A50-0560-4CF4-9E29-89706CBCB1E5}"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EB4D405F-93D6-A8AE-EF47-BC459BCEC96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4C7F3065-CDDB-2E9E-296D-AC3BA1B1ACA7}"/>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6817684-DEE7-44BA-9AB0-D750ED333F50}"/>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2611" name="Group 3">
            <a:extLst>
              <a:ext uri="{FF2B5EF4-FFF2-40B4-BE49-F238E27FC236}">
                <a16:creationId xmlns:a16="http://schemas.microsoft.com/office/drawing/2014/main" id="{4D260517-82D8-4A29-8FB5-0BF0C2CF2226}"/>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299F4D3F-1AE3-412B-B635-4338D3114D55}"/>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EC0B4308-1556-9BE5-F065-62394B89F887}"/>
              </a:ext>
            </a:extLst>
          </p:cNvPr>
          <p:cNvSpPr>
            <a:spLocks noGrp="1"/>
          </p:cNvSpPr>
          <p:nvPr>
            <p:ph type="dt" sz="half" idx="10"/>
          </p:nvPr>
        </p:nvSpPr>
        <p:spPr/>
        <p:txBody>
          <a:bodyPr/>
          <a:lstStyle/>
          <a:p>
            <a:fld id="{A019FC09-D490-4FC9-A96D-3FDC54274886}"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A3104511-24DA-6C57-E320-9985BF9B671C}"/>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58E091C0-8471-0445-230E-D48FCD760364}"/>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0A13631-21C8-4F9B-8E55-F63B728EA7DB}"/>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1587" name="Group 3">
            <a:extLst>
              <a:ext uri="{FF2B5EF4-FFF2-40B4-BE49-F238E27FC236}">
                <a16:creationId xmlns:a16="http://schemas.microsoft.com/office/drawing/2014/main" id="{5FC425F2-17F2-4EF7-B0E5-1E8DFBDDF6D3}"/>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5C82F183-E78D-4274-91A6-FA898FB3D0D8}"/>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816C6A4C-95D9-0A9E-E008-A1F7C7BAD918}"/>
              </a:ext>
            </a:extLst>
          </p:cNvPr>
          <p:cNvSpPr>
            <a:spLocks noGrp="1"/>
          </p:cNvSpPr>
          <p:nvPr>
            <p:ph type="dt" sz="half" idx="10"/>
          </p:nvPr>
        </p:nvSpPr>
        <p:spPr/>
        <p:txBody>
          <a:bodyPr/>
          <a:lstStyle/>
          <a:p>
            <a:fld id="{A4FD5754-D7B9-4033-B7FC-1F1060659FC6}"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53BC7E25-E9C3-1158-D19B-B0F695DE1F7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575FC100-37F8-4806-D0A9-7277518B45A3}"/>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EC5D61B-C2C7-4AEA-A0DF-FA325E6ACABA}"/>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3635" name="Group 3">
            <a:extLst>
              <a:ext uri="{FF2B5EF4-FFF2-40B4-BE49-F238E27FC236}">
                <a16:creationId xmlns:a16="http://schemas.microsoft.com/office/drawing/2014/main" id="{1BED95EB-3EC2-4010-B8B8-93F115B83F89}"/>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id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63116223-D481-4A97-BB68-A388DDC0720D}"/>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90B72EAE-3DB5-E003-DA93-AF1716D14239}"/>
              </a:ext>
            </a:extLst>
          </p:cNvPr>
          <p:cNvSpPr>
            <a:spLocks noGrp="1"/>
          </p:cNvSpPr>
          <p:nvPr>
            <p:ph type="dt" sz="half" idx="10"/>
          </p:nvPr>
        </p:nvSpPr>
        <p:spPr/>
        <p:txBody>
          <a:bodyPr/>
          <a:lstStyle/>
          <a:p>
            <a:fld id="{0D5FADC0-4847-4740-B62B-2CB8D082A4E2}"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C379AB12-3DB4-0FEA-9D6D-63F68D6A802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81C74D7F-9E41-705C-33D8-7503D9CBF0FC}"/>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1850555-A829-4145-AE8F-3E192A04F650}"/>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6707" name="Group 3">
            <a:extLst>
              <a:ext uri="{FF2B5EF4-FFF2-40B4-BE49-F238E27FC236}">
                <a16:creationId xmlns:a16="http://schemas.microsoft.com/office/drawing/2014/main" id="{33177ACA-B26A-4965-822C-0EB1768CCB2C}"/>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CE0FCC75-9022-4F09-B28E-C3D23A7D35F1}"/>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2ACFAB8F-3FD9-C958-C8D0-74E264D0053C}"/>
              </a:ext>
            </a:extLst>
          </p:cNvPr>
          <p:cNvSpPr>
            <a:spLocks noGrp="1"/>
          </p:cNvSpPr>
          <p:nvPr>
            <p:ph type="dt" sz="half" idx="10"/>
          </p:nvPr>
        </p:nvSpPr>
        <p:spPr/>
        <p:txBody>
          <a:bodyPr/>
          <a:lstStyle/>
          <a:p>
            <a:fld id="{82429015-03C9-4411-B162-BECA9FF471C4}"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43B838FE-F766-03A6-E189-45C0263CE09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81DD0138-5324-7724-83DA-9F57C5BD426B}"/>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D355CA5-90E0-46EB-A736-344C62EE951B}"/>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7731" name="Group 3">
            <a:extLst>
              <a:ext uri="{FF2B5EF4-FFF2-40B4-BE49-F238E27FC236}">
                <a16:creationId xmlns:a16="http://schemas.microsoft.com/office/drawing/2014/main" id="{9FAE2AAC-CD35-4630-BE93-2B3249DAB5F7}"/>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FFA05C7A-1D96-4327-9C10-B71580BFEA76}"/>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6E26B6D2-5C6A-87DC-101A-C81E01E0D9C5}"/>
              </a:ext>
            </a:extLst>
          </p:cNvPr>
          <p:cNvSpPr>
            <a:spLocks noGrp="1"/>
          </p:cNvSpPr>
          <p:nvPr>
            <p:ph type="dt" sz="half" idx="10"/>
          </p:nvPr>
        </p:nvSpPr>
        <p:spPr/>
        <p:txBody>
          <a:bodyPr/>
          <a:lstStyle/>
          <a:p>
            <a:fld id="{3C77CDF3-FAEE-4FEB-B827-4DD2BE5B6B28}"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2C8BFAB7-4550-9A6E-ED5F-09F6D2C6879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898AD4AB-AC16-9F8F-6EDA-79371F33B532}"/>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D5210D0-8722-4C2E-952D-AC185B5184B1}"/>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8755" name="Group 3">
            <a:extLst>
              <a:ext uri="{FF2B5EF4-FFF2-40B4-BE49-F238E27FC236}">
                <a16:creationId xmlns:a16="http://schemas.microsoft.com/office/drawing/2014/main" id="{0680863B-6C74-4DCF-A4C0-B29AC9C16C34}"/>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95CD15C3-48EB-457E-9564-5EE4D3D0CDFA}"/>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EF8069A0-6CF9-920D-8614-FCE7D6BB0901}"/>
              </a:ext>
            </a:extLst>
          </p:cNvPr>
          <p:cNvSpPr>
            <a:spLocks noGrp="1"/>
          </p:cNvSpPr>
          <p:nvPr>
            <p:ph type="dt" sz="half" idx="10"/>
          </p:nvPr>
        </p:nvSpPr>
        <p:spPr/>
        <p:txBody>
          <a:bodyPr/>
          <a:lstStyle/>
          <a:p>
            <a:fld id="{091F396D-E49F-4B52-A2DF-EFF4DE7BBD1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06547E08-EC0B-0A02-F567-B66EB15AADD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0BC582C8-0E79-712E-C6AB-6317915B8E55}"/>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D7AC92C-8060-4D48-8C92-29EAE2777141}"/>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9779" name="Group 3">
            <a:extLst>
              <a:ext uri="{FF2B5EF4-FFF2-40B4-BE49-F238E27FC236}">
                <a16:creationId xmlns:a16="http://schemas.microsoft.com/office/drawing/2014/main" id="{8F1DF344-1332-4B1D-BA37-F0CD7A66FDF6}"/>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F1062354-173C-4426-9F0D-A94C5D56C75C}"/>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97AF8460-FAEE-E1D2-1A34-BFECA1C36C83}"/>
              </a:ext>
            </a:extLst>
          </p:cNvPr>
          <p:cNvSpPr>
            <a:spLocks noGrp="1"/>
          </p:cNvSpPr>
          <p:nvPr>
            <p:ph type="dt" sz="half" idx="10"/>
          </p:nvPr>
        </p:nvSpPr>
        <p:spPr/>
        <p:txBody>
          <a:bodyPr/>
          <a:lstStyle/>
          <a:p>
            <a:fld id="{94866F69-91C4-4BFC-9F71-E5EE147E5939}"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E6F83FAD-D560-61CA-E4D6-8918D8D0017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E8AE7C08-2CA8-1075-29B1-9A45CC6ABDDF}"/>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D0246E5-1FC7-4525-88FA-8B592860972F}"/>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60803" name="Group 3">
            <a:extLst>
              <a:ext uri="{FF2B5EF4-FFF2-40B4-BE49-F238E27FC236}">
                <a16:creationId xmlns:a16="http://schemas.microsoft.com/office/drawing/2014/main" id="{9260C8D7-840C-4F4B-AA81-E0800357C1ED}"/>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09D15162-13EA-434C-8C3B-898F0D29555C}"/>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9C38EDB8-A0BB-6938-5466-9D7C6619ABFE}"/>
              </a:ext>
            </a:extLst>
          </p:cNvPr>
          <p:cNvSpPr>
            <a:spLocks noGrp="1"/>
          </p:cNvSpPr>
          <p:nvPr>
            <p:ph type="dt" sz="half" idx="10"/>
          </p:nvPr>
        </p:nvSpPr>
        <p:spPr/>
        <p:txBody>
          <a:bodyPr/>
          <a:lstStyle/>
          <a:p>
            <a:fld id="{AD7B4587-6D01-4383-A34A-5D97153B71B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E6B63F74-1733-74DD-5613-34E2DF8469A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C6BE3913-CB60-BC0D-128D-01250E16707B}"/>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F1F0FC8-AAE0-48C7-B45D-0EF9C70A9CAB}"/>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61827" name="Group 3">
            <a:extLst>
              <a:ext uri="{FF2B5EF4-FFF2-40B4-BE49-F238E27FC236}">
                <a16:creationId xmlns:a16="http://schemas.microsoft.com/office/drawing/2014/main" id="{067F04BB-8796-425C-B11F-BC2F79FF2ADD}"/>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82BDD411-2AFA-43CE-BAAC-690E189226A4}"/>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3FF35684-590D-7BDB-E643-8575686428D4}"/>
              </a:ext>
            </a:extLst>
          </p:cNvPr>
          <p:cNvSpPr>
            <a:spLocks noGrp="1"/>
          </p:cNvSpPr>
          <p:nvPr>
            <p:ph type="dt" sz="half" idx="10"/>
          </p:nvPr>
        </p:nvSpPr>
        <p:spPr/>
        <p:txBody>
          <a:bodyPr/>
          <a:lstStyle/>
          <a:p>
            <a:fld id="{055429D3-8C11-44D5-B8C1-FCFA64EEA22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E1A5E673-4523-5753-C6FC-361BD728393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EA3FD58A-FA6C-2BD8-A8FC-53F60BC5703A}"/>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63860C41-5E3C-41CC-82EE-696715AFD53B}"/>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62851" name="Group 3">
            <a:extLst>
              <a:ext uri="{FF2B5EF4-FFF2-40B4-BE49-F238E27FC236}">
                <a16:creationId xmlns:a16="http://schemas.microsoft.com/office/drawing/2014/main" id="{57219DD0-1890-4463-92C2-EA0D66198D68}"/>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文本框 4">
            <a:extLst>
              <a:ext uri="{FF2B5EF4-FFF2-40B4-BE49-F238E27FC236}">
                <a16:creationId xmlns:a16="http://schemas.microsoft.com/office/drawing/2014/main" id="{64E1E347-243B-4A2D-9EC8-BDE591959779}"/>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B5E2E29A-3047-63E0-CD0A-3AB4019A1DBA}"/>
              </a:ext>
            </a:extLst>
          </p:cNvPr>
          <p:cNvSpPr>
            <a:spLocks noGrp="1"/>
          </p:cNvSpPr>
          <p:nvPr>
            <p:ph type="dt" sz="half" idx="10"/>
          </p:nvPr>
        </p:nvSpPr>
        <p:spPr/>
        <p:txBody>
          <a:bodyPr/>
          <a:lstStyle/>
          <a:p>
            <a:fld id="{416DBF77-C1C8-44E2-ACEA-C0812CB38724}"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4263A112-4E46-4BA3-EAA2-ED8050B5952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4" name="灯片编号占位符 3">
            <a:extLst>
              <a:ext uri="{FF2B5EF4-FFF2-40B4-BE49-F238E27FC236}">
                <a16:creationId xmlns:a16="http://schemas.microsoft.com/office/drawing/2014/main" id="{EDC76E39-250D-00B7-9996-6BCC6353DA7F}"/>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6C92AFB-09D4-49B8-9DEE-70CC067C0F88}"/>
              </a:ext>
            </a:extLst>
          </p:cNvPr>
          <p:cNvSpPr>
            <a:spLocks noGrp="1" noChangeArrowheads="1"/>
          </p:cNvSpPr>
          <p:nvPr>
            <p:ph type="title"/>
          </p:nvPr>
        </p:nvSpPr>
        <p:spPr/>
        <p:txBody>
          <a:bodyPr/>
          <a:lstStyle/>
          <a:p>
            <a:pPr eaLnBrk="1" hangingPunct="1"/>
            <a:r>
              <a:rPr lang="zh-CN" altLang="en-US" dirty="0"/>
              <a:t>上次课回顾</a:t>
            </a:r>
          </a:p>
        </p:txBody>
      </p:sp>
      <p:sp>
        <p:nvSpPr>
          <p:cNvPr id="27651" name="Rectangle 3">
            <a:extLst>
              <a:ext uri="{FF2B5EF4-FFF2-40B4-BE49-F238E27FC236}">
                <a16:creationId xmlns:a16="http://schemas.microsoft.com/office/drawing/2014/main" id="{5394C972-363E-401F-8252-D9778606475F}"/>
              </a:ext>
            </a:extLst>
          </p:cNvPr>
          <p:cNvSpPr>
            <a:spLocks noGrp="1" noChangeArrowheads="1"/>
          </p:cNvSpPr>
          <p:nvPr>
            <p:ph idx="1"/>
          </p:nvPr>
        </p:nvSpPr>
        <p:spPr>
          <a:xfrm>
            <a:off x="628650" y="1257300"/>
            <a:ext cx="7886700" cy="5371566"/>
          </a:xfrm>
        </p:spPr>
        <p:txBody>
          <a:bodyPr>
            <a:normAutofit/>
          </a:bodyPr>
          <a:lstStyle/>
          <a:p>
            <a:pPr>
              <a:spcBef>
                <a:spcPct val="0"/>
              </a:spcBef>
            </a:pPr>
            <a:r>
              <a:rPr lang="zh-CN" altLang="en-US" sz="2800" dirty="0"/>
              <a:t>归约的示意图</a:t>
            </a:r>
            <a:endParaRPr lang="en-US" altLang="zh-CN" sz="2800" dirty="0"/>
          </a:p>
          <a:p>
            <a:pPr marL="0" indent="0">
              <a:spcBef>
                <a:spcPct val="0"/>
              </a:spcBef>
              <a:buNone/>
            </a:pPr>
            <a:r>
              <a:rPr lang="en-US" altLang="zh-CN" sz="2400" b="1" i="1" dirty="0"/>
              <a:t>	</a:t>
            </a:r>
            <a:r>
              <a:rPr lang="en-US" altLang="zh-CN" sz="2800" b="1" i="1" dirty="0"/>
              <a:t>S </a:t>
            </a:r>
            <a:r>
              <a:rPr lang="en-US" altLang="zh-CN" sz="2800" b="1" dirty="0">
                <a:sym typeface="Symbol" panose="05050102010706020507" pitchFamily="18" charset="2"/>
              </a:rPr>
              <a:t></a:t>
            </a:r>
            <a:r>
              <a:rPr lang="en-US" altLang="zh-CN" sz="2800" b="1" dirty="0"/>
              <a:t> </a:t>
            </a:r>
            <a:r>
              <a:rPr lang="en-US" altLang="zh-CN" sz="2800" b="1" i="1" dirty="0" err="1"/>
              <a:t>aABe</a:t>
            </a:r>
            <a:r>
              <a:rPr lang="en-US" altLang="zh-CN" sz="2800" b="1" dirty="0"/>
              <a:t>  </a:t>
            </a:r>
            <a:endParaRPr lang="en-US" altLang="zh-CN" sz="2400" b="1" dirty="0"/>
          </a:p>
          <a:p>
            <a:pPr algn="just" eaLnBrk="1" hangingPunct="1">
              <a:spcBef>
                <a:spcPct val="0"/>
              </a:spcBef>
              <a:buFont typeface="Wingdings" panose="05000000000000000000" pitchFamily="2" charset="2"/>
              <a:buNone/>
            </a:pPr>
            <a:r>
              <a:rPr lang="en-US" altLang="zh-CN" sz="2800" b="1" i="1" dirty="0"/>
              <a:t>		A </a:t>
            </a:r>
            <a:r>
              <a:rPr lang="en-US" altLang="zh-CN" sz="2800" b="1" dirty="0">
                <a:sym typeface="Symbol" panose="05050102010706020507" pitchFamily="18" charset="2"/>
              </a:rPr>
              <a:t></a:t>
            </a:r>
            <a:r>
              <a:rPr lang="en-US" altLang="zh-CN" sz="2800" b="1" dirty="0"/>
              <a:t> </a:t>
            </a:r>
            <a:r>
              <a:rPr lang="en-US" altLang="zh-CN" sz="2800" b="1" i="1" dirty="0" err="1"/>
              <a:t>Abc</a:t>
            </a:r>
            <a:r>
              <a:rPr lang="en-US" altLang="zh-CN" sz="2800" b="1" i="1" dirty="0"/>
              <a:t> | b</a:t>
            </a:r>
            <a:endParaRPr lang="en-US" altLang="zh-CN" sz="2800" b="1" dirty="0"/>
          </a:p>
          <a:p>
            <a:pPr algn="just" eaLnBrk="1" hangingPunct="1">
              <a:spcBef>
                <a:spcPct val="0"/>
              </a:spcBef>
              <a:buFont typeface="Wingdings" panose="05000000000000000000" pitchFamily="2" charset="2"/>
              <a:buNone/>
            </a:pPr>
            <a:r>
              <a:rPr lang="en-US" altLang="zh-CN" sz="2800" b="1" i="1" dirty="0"/>
              <a:t>		B </a:t>
            </a:r>
            <a:r>
              <a:rPr lang="en-US" altLang="zh-CN" sz="2800" b="1" dirty="0">
                <a:sym typeface="Symbol" panose="05050102010706020507" pitchFamily="18" charset="2"/>
              </a:rPr>
              <a:t></a:t>
            </a:r>
            <a:r>
              <a:rPr lang="en-US" altLang="zh-CN" sz="2800" b="1" dirty="0"/>
              <a:t> </a:t>
            </a:r>
            <a:r>
              <a:rPr lang="en-US" altLang="zh-CN" sz="2800" b="1" i="1" dirty="0"/>
              <a:t>d</a:t>
            </a:r>
          </a:p>
          <a:p>
            <a:pPr algn="just" eaLnBrk="1" hangingPunct="1">
              <a:spcBef>
                <a:spcPct val="0"/>
              </a:spcBef>
              <a:buFont typeface="Wingdings" panose="05000000000000000000" pitchFamily="2" charset="2"/>
              <a:buNone/>
            </a:pPr>
            <a:endParaRPr lang="en-US" altLang="zh-CN" sz="2800" b="1" dirty="0"/>
          </a:p>
          <a:p>
            <a:pPr algn="just" eaLnBrk="1" hangingPunct="1">
              <a:spcBef>
                <a:spcPct val="0"/>
              </a:spcBef>
              <a:buFont typeface="Wingdings" panose="05000000000000000000" pitchFamily="2" charset="2"/>
              <a:buNone/>
            </a:pPr>
            <a:r>
              <a:rPr lang="en-US" altLang="zh-CN" sz="2800" b="1" i="1" dirty="0" err="1"/>
              <a:t>a</a:t>
            </a:r>
            <a:r>
              <a:rPr lang="en-US" altLang="zh-CN" sz="2800" b="1" i="1" dirty="0" err="1">
                <a:solidFill>
                  <a:srgbClr val="008000"/>
                </a:solidFill>
              </a:rPr>
              <a:t>b</a:t>
            </a:r>
            <a:r>
              <a:rPr lang="en-US" altLang="zh-CN" sz="2800" b="1" i="1" dirty="0" err="1"/>
              <a:t>bcde</a:t>
            </a:r>
            <a:endParaRPr lang="en-US" altLang="zh-CN" sz="2800" b="1" i="1" dirty="0"/>
          </a:p>
          <a:p>
            <a:pPr algn="just" eaLnBrk="1" hangingPunct="1">
              <a:spcBef>
                <a:spcPct val="0"/>
              </a:spcBef>
              <a:buFont typeface="Wingdings" panose="05000000000000000000" pitchFamily="2" charset="2"/>
              <a:buNone/>
            </a:pPr>
            <a:r>
              <a:rPr lang="en-US" altLang="zh-CN" sz="2800" b="1" i="1" dirty="0" err="1"/>
              <a:t>a</a:t>
            </a:r>
            <a:r>
              <a:rPr lang="en-US" altLang="zh-CN" sz="2800" b="1" i="1" dirty="0" err="1">
                <a:solidFill>
                  <a:srgbClr val="008000"/>
                </a:solidFill>
              </a:rPr>
              <a:t>Abc</a:t>
            </a:r>
            <a:r>
              <a:rPr lang="en-US" altLang="zh-CN" sz="2800" b="1" i="1" dirty="0" err="1"/>
              <a:t>de</a:t>
            </a:r>
            <a:endParaRPr lang="en-US" altLang="zh-CN" sz="2800" b="1" i="1" dirty="0"/>
          </a:p>
          <a:p>
            <a:pPr algn="just" eaLnBrk="1" hangingPunct="1">
              <a:spcBef>
                <a:spcPct val="0"/>
              </a:spcBef>
              <a:buFont typeface="Wingdings" panose="05000000000000000000" pitchFamily="2" charset="2"/>
              <a:buNone/>
            </a:pPr>
            <a:r>
              <a:rPr lang="en-US" altLang="zh-CN" sz="2800" b="1" i="1" dirty="0" err="1"/>
              <a:t>aA</a:t>
            </a:r>
            <a:r>
              <a:rPr lang="en-US" altLang="zh-CN" sz="2800" b="1" i="1" dirty="0" err="1">
                <a:solidFill>
                  <a:srgbClr val="008000"/>
                </a:solidFill>
              </a:rPr>
              <a:t>d</a:t>
            </a:r>
            <a:r>
              <a:rPr lang="en-US" altLang="zh-CN" sz="2800" b="1" i="1" dirty="0" err="1"/>
              <a:t>e</a:t>
            </a:r>
            <a:endParaRPr lang="en-US" altLang="zh-CN" sz="2800" b="1" i="1" dirty="0"/>
          </a:p>
          <a:p>
            <a:pPr algn="just" eaLnBrk="1" hangingPunct="1">
              <a:spcBef>
                <a:spcPct val="0"/>
              </a:spcBef>
              <a:buFont typeface="Wingdings" panose="05000000000000000000" pitchFamily="2" charset="2"/>
              <a:buNone/>
            </a:pPr>
            <a:r>
              <a:rPr lang="en-US" altLang="zh-CN" sz="2800" b="1" i="1" dirty="0" err="1">
                <a:solidFill>
                  <a:srgbClr val="008000"/>
                </a:solidFill>
              </a:rPr>
              <a:t>aABe</a:t>
            </a:r>
            <a:endParaRPr lang="en-US" altLang="zh-CN" sz="2800" b="1" i="1" dirty="0">
              <a:solidFill>
                <a:srgbClr val="008000"/>
              </a:solidFill>
            </a:endParaRPr>
          </a:p>
          <a:p>
            <a:pPr eaLnBrk="1" hangingPunct="1">
              <a:spcBef>
                <a:spcPct val="0"/>
              </a:spcBef>
              <a:buFont typeface="Wingdings" panose="05000000000000000000" pitchFamily="2" charset="2"/>
              <a:buNone/>
            </a:pPr>
            <a:r>
              <a:rPr lang="en-US" altLang="zh-CN" sz="2800" b="1" i="1" dirty="0"/>
              <a:t>S</a:t>
            </a:r>
          </a:p>
          <a:p>
            <a:pPr eaLnBrk="1" hangingPunct="1">
              <a:spcBef>
                <a:spcPct val="0"/>
              </a:spcBef>
              <a:buFont typeface="Wingdings" panose="05000000000000000000" pitchFamily="2" charset="2"/>
              <a:buNone/>
            </a:pPr>
            <a:endParaRPr lang="en-US" altLang="zh-CN" sz="2800" b="1" i="1" dirty="0"/>
          </a:p>
          <a:p>
            <a:pPr eaLnBrk="1" hangingPunct="1">
              <a:spcBef>
                <a:spcPct val="0"/>
              </a:spcBef>
              <a:buFont typeface="Wingdings" panose="05000000000000000000" pitchFamily="2" charset="2"/>
              <a:buNone/>
            </a:pPr>
            <a:r>
              <a:rPr lang="en-US" altLang="zh-CN" sz="2800" b="1" i="1" dirty="0">
                <a:solidFill>
                  <a:schemeClr val="accent2"/>
                </a:solidFill>
              </a:rPr>
              <a:t>S </a:t>
            </a:r>
            <a:r>
              <a:rPr lang="en-US" altLang="zh-CN" sz="2800" b="1" dirty="0">
                <a:solidFill>
                  <a:schemeClr val="accent2"/>
                </a:solidFill>
                <a:sym typeface="Symbol" panose="05050102010706020507" pitchFamily="18" charset="2"/>
              </a:rPr>
              <a:t></a:t>
            </a:r>
            <a:r>
              <a:rPr lang="en-US" altLang="zh-CN" sz="2800" b="1" i="1" baseline="-30000" dirty="0">
                <a:solidFill>
                  <a:schemeClr val="accent2"/>
                </a:solidFill>
              </a:rPr>
              <a:t>rm </a:t>
            </a:r>
            <a:r>
              <a:rPr lang="en-US" altLang="zh-CN" sz="2800" b="1" i="1" dirty="0" err="1">
                <a:solidFill>
                  <a:schemeClr val="accent2"/>
                </a:solidFill>
              </a:rPr>
              <a:t>aABe</a:t>
            </a:r>
            <a:r>
              <a:rPr lang="en-US" altLang="zh-CN" sz="2800" b="1" i="1" dirty="0">
                <a:solidFill>
                  <a:schemeClr val="accent2"/>
                </a:solidFill>
              </a:rPr>
              <a:t> </a:t>
            </a:r>
            <a:r>
              <a:rPr lang="en-US" altLang="zh-CN" sz="2800" b="1" dirty="0">
                <a:solidFill>
                  <a:schemeClr val="accent2"/>
                </a:solidFill>
                <a:sym typeface="Symbol" panose="05050102010706020507" pitchFamily="18" charset="2"/>
              </a:rPr>
              <a:t></a:t>
            </a:r>
            <a:r>
              <a:rPr lang="en-US" altLang="zh-CN" sz="2800" b="1" i="1" baseline="-30000" dirty="0">
                <a:solidFill>
                  <a:schemeClr val="accent2"/>
                </a:solidFill>
              </a:rPr>
              <a:t>rm</a:t>
            </a:r>
            <a:r>
              <a:rPr lang="en-US" altLang="zh-CN" sz="2800" b="1" i="1" dirty="0">
                <a:solidFill>
                  <a:schemeClr val="accent2"/>
                </a:solidFill>
              </a:rPr>
              <a:t> </a:t>
            </a:r>
            <a:r>
              <a:rPr lang="en-US" altLang="zh-CN" sz="2800" b="1" i="1" dirty="0" err="1">
                <a:solidFill>
                  <a:schemeClr val="accent2"/>
                </a:solidFill>
              </a:rPr>
              <a:t>aAde</a:t>
            </a:r>
            <a:r>
              <a:rPr lang="en-US" altLang="zh-CN" sz="2800" b="1" i="1" dirty="0">
                <a:solidFill>
                  <a:schemeClr val="accent2"/>
                </a:solidFill>
              </a:rPr>
              <a:t> </a:t>
            </a:r>
            <a:r>
              <a:rPr lang="en-US" altLang="zh-CN" sz="2800" b="1" dirty="0">
                <a:solidFill>
                  <a:schemeClr val="accent2"/>
                </a:solidFill>
                <a:sym typeface="Symbol" panose="05050102010706020507" pitchFamily="18" charset="2"/>
              </a:rPr>
              <a:t></a:t>
            </a:r>
            <a:r>
              <a:rPr lang="en-US" altLang="zh-CN" sz="2800" b="1" i="1" baseline="-30000" dirty="0">
                <a:solidFill>
                  <a:schemeClr val="accent2"/>
                </a:solidFill>
              </a:rPr>
              <a:t>rm</a:t>
            </a:r>
            <a:r>
              <a:rPr lang="en-US" altLang="zh-CN" sz="2800" b="1" i="1" dirty="0">
                <a:solidFill>
                  <a:schemeClr val="accent2"/>
                </a:solidFill>
              </a:rPr>
              <a:t> </a:t>
            </a:r>
            <a:r>
              <a:rPr lang="en-US" altLang="zh-CN" sz="2800" b="1" i="1" dirty="0" err="1">
                <a:solidFill>
                  <a:schemeClr val="accent2"/>
                </a:solidFill>
              </a:rPr>
              <a:t>aAbcde</a:t>
            </a:r>
            <a:r>
              <a:rPr lang="en-US" altLang="zh-CN" sz="2800" b="1" i="1" dirty="0">
                <a:solidFill>
                  <a:schemeClr val="accent2"/>
                </a:solidFill>
              </a:rPr>
              <a:t> </a:t>
            </a:r>
            <a:r>
              <a:rPr lang="en-US" altLang="zh-CN" sz="2800" b="1" dirty="0">
                <a:solidFill>
                  <a:schemeClr val="accent2"/>
                </a:solidFill>
                <a:sym typeface="Symbol" panose="05050102010706020507" pitchFamily="18" charset="2"/>
              </a:rPr>
              <a:t></a:t>
            </a:r>
            <a:r>
              <a:rPr lang="en-US" altLang="zh-CN" sz="2800" b="1" i="1" baseline="-30000" dirty="0">
                <a:solidFill>
                  <a:schemeClr val="accent2"/>
                </a:solidFill>
              </a:rPr>
              <a:t>rm</a:t>
            </a:r>
            <a:r>
              <a:rPr lang="en-US" altLang="zh-CN" sz="2800" b="1" i="1" dirty="0">
                <a:solidFill>
                  <a:schemeClr val="accent2"/>
                </a:solidFill>
              </a:rPr>
              <a:t> </a:t>
            </a:r>
            <a:r>
              <a:rPr lang="en-US" altLang="zh-CN" sz="2800" b="1" i="1" dirty="0" err="1">
                <a:solidFill>
                  <a:schemeClr val="accent2"/>
                </a:solidFill>
              </a:rPr>
              <a:t>abbcde</a:t>
            </a:r>
            <a:endParaRPr lang="en-US" altLang="zh-CN" sz="2800" b="1" i="1" dirty="0">
              <a:solidFill>
                <a:schemeClr val="accent2"/>
              </a:solidFill>
            </a:endParaRPr>
          </a:p>
        </p:txBody>
      </p:sp>
      <p:grpSp>
        <p:nvGrpSpPr>
          <p:cNvPr id="27652" name="Group 4">
            <a:extLst>
              <a:ext uri="{FF2B5EF4-FFF2-40B4-BE49-F238E27FC236}">
                <a16:creationId xmlns:a16="http://schemas.microsoft.com/office/drawing/2014/main" id="{A920FA5D-17D0-480D-9374-9F3A7649BE94}"/>
              </a:ext>
            </a:extLst>
          </p:cNvPr>
          <p:cNvGrpSpPr>
            <a:grpSpLocks/>
          </p:cNvGrpSpPr>
          <p:nvPr/>
        </p:nvGrpSpPr>
        <p:grpSpPr bwMode="auto">
          <a:xfrm>
            <a:off x="3276600" y="2209800"/>
            <a:ext cx="5543550" cy="3238500"/>
            <a:chOff x="2064" y="1525"/>
            <a:chExt cx="3492" cy="2040"/>
          </a:xfrm>
        </p:grpSpPr>
        <p:sp>
          <p:nvSpPr>
            <p:cNvPr id="27653" name="Rectangle 5">
              <a:extLst>
                <a:ext uri="{FF2B5EF4-FFF2-40B4-BE49-F238E27FC236}">
                  <a16:creationId xmlns:a16="http://schemas.microsoft.com/office/drawing/2014/main" id="{11FB9476-1BC9-4DDE-9D3C-99919D44999A}"/>
                </a:ext>
              </a:extLst>
            </p:cNvPr>
            <p:cNvSpPr>
              <a:spLocks noChangeArrowheads="1"/>
            </p:cNvSpPr>
            <p:nvPr/>
          </p:nvSpPr>
          <p:spPr bwMode="auto">
            <a:xfrm>
              <a:off x="3651" y="1525"/>
              <a:ext cx="254"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S</a:t>
              </a:r>
            </a:p>
          </p:txBody>
        </p:sp>
        <p:sp>
          <p:nvSpPr>
            <p:cNvPr id="27654" name="Rectangle 6">
              <a:extLst>
                <a:ext uri="{FF2B5EF4-FFF2-40B4-BE49-F238E27FC236}">
                  <a16:creationId xmlns:a16="http://schemas.microsoft.com/office/drawing/2014/main" id="{2DFA0306-D5D7-4980-8A86-98D5D601E54C}"/>
                </a:ext>
              </a:extLst>
            </p:cNvPr>
            <p:cNvSpPr>
              <a:spLocks noChangeArrowheads="1"/>
            </p:cNvSpPr>
            <p:nvPr/>
          </p:nvSpPr>
          <p:spPr bwMode="auto">
            <a:xfrm>
              <a:off x="5284" y="3249"/>
              <a:ext cx="272"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e</a:t>
              </a:r>
            </a:p>
          </p:txBody>
        </p:sp>
        <p:sp>
          <p:nvSpPr>
            <p:cNvPr id="27655" name="Rectangle 7">
              <a:extLst>
                <a:ext uri="{FF2B5EF4-FFF2-40B4-BE49-F238E27FC236}">
                  <a16:creationId xmlns:a16="http://schemas.microsoft.com/office/drawing/2014/main" id="{E7363C54-20AD-4126-ADBE-3BB50FE502E3}"/>
                </a:ext>
              </a:extLst>
            </p:cNvPr>
            <p:cNvSpPr>
              <a:spLocks noChangeArrowheads="1"/>
            </p:cNvSpPr>
            <p:nvPr/>
          </p:nvSpPr>
          <p:spPr bwMode="auto">
            <a:xfrm>
              <a:off x="2064" y="3203"/>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7656" name="Rectangle 8">
              <a:extLst>
                <a:ext uri="{FF2B5EF4-FFF2-40B4-BE49-F238E27FC236}">
                  <a16:creationId xmlns:a16="http://schemas.microsoft.com/office/drawing/2014/main" id="{34B2F552-1AAF-4AC4-BA5D-39CB5C098546}"/>
                </a:ext>
              </a:extLst>
            </p:cNvPr>
            <p:cNvSpPr>
              <a:spLocks noChangeArrowheads="1"/>
            </p:cNvSpPr>
            <p:nvPr/>
          </p:nvSpPr>
          <p:spPr bwMode="auto">
            <a:xfrm>
              <a:off x="2744" y="3249"/>
              <a:ext cx="272"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7657" name="Rectangle 9">
              <a:extLst>
                <a:ext uri="{FF2B5EF4-FFF2-40B4-BE49-F238E27FC236}">
                  <a16:creationId xmlns:a16="http://schemas.microsoft.com/office/drawing/2014/main" id="{7E77C36C-DB2A-4AC1-B3FC-341DD212151F}"/>
                </a:ext>
              </a:extLst>
            </p:cNvPr>
            <p:cNvSpPr>
              <a:spLocks noChangeArrowheads="1"/>
            </p:cNvSpPr>
            <p:nvPr/>
          </p:nvSpPr>
          <p:spPr bwMode="auto">
            <a:xfrm>
              <a:off x="2971" y="2704"/>
              <a:ext cx="315"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7658" name="Rectangle 10">
              <a:extLst>
                <a:ext uri="{FF2B5EF4-FFF2-40B4-BE49-F238E27FC236}">
                  <a16:creationId xmlns:a16="http://schemas.microsoft.com/office/drawing/2014/main" id="{68AEDD7A-F33F-4A0F-A680-126BE637C2DD}"/>
                </a:ext>
              </a:extLst>
            </p:cNvPr>
            <p:cNvSpPr>
              <a:spLocks noChangeArrowheads="1"/>
            </p:cNvSpPr>
            <p:nvPr/>
          </p:nvSpPr>
          <p:spPr bwMode="auto">
            <a:xfrm>
              <a:off x="337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7659" name="Rectangle 11">
              <a:extLst>
                <a:ext uri="{FF2B5EF4-FFF2-40B4-BE49-F238E27FC236}">
                  <a16:creationId xmlns:a16="http://schemas.microsoft.com/office/drawing/2014/main" id="{E785FB11-1DCE-4A69-87E1-F04800ADC01E}"/>
                </a:ext>
              </a:extLst>
            </p:cNvPr>
            <p:cNvSpPr>
              <a:spLocks noChangeArrowheads="1"/>
            </p:cNvSpPr>
            <p:nvPr/>
          </p:nvSpPr>
          <p:spPr bwMode="auto">
            <a:xfrm>
              <a:off x="4649" y="324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d</a:t>
              </a:r>
            </a:p>
          </p:txBody>
        </p:sp>
        <p:sp>
          <p:nvSpPr>
            <p:cNvPr id="27660" name="Rectangle 12">
              <a:extLst>
                <a:ext uri="{FF2B5EF4-FFF2-40B4-BE49-F238E27FC236}">
                  <a16:creationId xmlns:a16="http://schemas.microsoft.com/office/drawing/2014/main" id="{EA38ADF2-1A0A-43CA-8327-0A6386D69E53}"/>
                </a:ext>
              </a:extLst>
            </p:cNvPr>
            <p:cNvSpPr>
              <a:spLocks noChangeArrowheads="1"/>
            </p:cNvSpPr>
            <p:nvPr/>
          </p:nvSpPr>
          <p:spPr bwMode="auto">
            <a:xfrm>
              <a:off x="3424" y="2205"/>
              <a:ext cx="230"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A</a:t>
              </a:r>
            </a:p>
          </p:txBody>
        </p:sp>
        <p:sp>
          <p:nvSpPr>
            <p:cNvPr id="27661" name="Rectangle 13">
              <a:extLst>
                <a:ext uri="{FF2B5EF4-FFF2-40B4-BE49-F238E27FC236}">
                  <a16:creationId xmlns:a16="http://schemas.microsoft.com/office/drawing/2014/main" id="{559F779D-37BB-48E1-B97B-11BD09766D00}"/>
                </a:ext>
              </a:extLst>
            </p:cNvPr>
            <p:cNvSpPr>
              <a:spLocks noChangeArrowheads="1"/>
            </p:cNvSpPr>
            <p:nvPr/>
          </p:nvSpPr>
          <p:spPr bwMode="auto">
            <a:xfrm>
              <a:off x="4059" y="3249"/>
              <a:ext cx="31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c</a:t>
              </a:r>
            </a:p>
          </p:txBody>
        </p:sp>
        <p:sp>
          <p:nvSpPr>
            <p:cNvPr id="27662" name="Rectangle 14">
              <a:extLst>
                <a:ext uri="{FF2B5EF4-FFF2-40B4-BE49-F238E27FC236}">
                  <a16:creationId xmlns:a16="http://schemas.microsoft.com/office/drawing/2014/main" id="{9C886A25-83A8-46C9-90B2-EC0BEF5588D2}"/>
                </a:ext>
              </a:extLst>
            </p:cNvPr>
            <p:cNvSpPr>
              <a:spLocks noChangeArrowheads="1"/>
            </p:cNvSpPr>
            <p:nvPr/>
          </p:nvSpPr>
          <p:spPr bwMode="auto">
            <a:xfrm>
              <a:off x="3923" y="2205"/>
              <a:ext cx="265"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i="1">
                  <a:ea typeface="宋体" panose="02010600030101010101" pitchFamily="2" charset="-122"/>
                </a:rPr>
                <a:t>B</a:t>
              </a:r>
            </a:p>
          </p:txBody>
        </p:sp>
        <p:sp>
          <p:nvSpPr>
            <p:cNvPr id="27663" name="Line 15">
              <a:extLst>
                <a:ext uri="{FF2B5EF4-FFF2-40B4-BE49-F238E27FC236}">
                  <a16:creationId xmlns:a16="http://schemas.microsoft.com/office/drawing/2014/main" id="{D0D0DE91-F73A-4010-9DAD-AA7620286D38}"/>
                </a:ext>
              </a:extLst>
            </p:cNvPr>
            <p:cNvSpPr>
              <a:spLocks noChangeShapeType="1"/>
            </p:cNvSpPr>
            <p:nvPr/>
          </p:nvSpPr>
          <p:spPr bwMode="auto">
            <a:xfrm flipV="1">
              <a:off x="2200" y="1842"/>
              <a:ext cx="1451" cy="145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4" name="Line 16">
              <a:extLst>
                <a:ext uri="{FF2B5EF4-FFF2-40B4-BE49-F238E27FC236}">
                  <a16:creationId xmlns:a16="http://schemas.microsoft.com/office/drawing/2014/main" id="{961885A5-6642-43CE-9AC4-9AED64121896}"/>
                </a:ext>
              </a:extLst>
            </p:cNvPr>
            <p:cNvSpPr>
              <a:spLocks noChangeShapeType="1"/>
            </p:cNvSpPr>
            <p:nvPr/>
          </p:nvSpPr>
          <p:spPr bwMode="auto">
            <a:xfrm flipH="1" flipV="1">
              <a:off x="3833" y="1842"/>
              <a:ext cx="1451" cy="145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5" name="Line 17">
              <a:extLst>
                <a:ext uri="{FF2B5EF4-FFF2-40B4-BE49-F238E27FC236}">
                  <a16:creationId xmlns:a16="http://schemas.microsoft.com/office/drawing/2014/main" id="{E1EC2785-ACF3-4431-B1B6-ED2EA37AF2A2}"/>
                </a:ext>
              </a:extLst>
            </p:cNvPr>
            <p:cNvSpPr>
              <a:spLocks noChangeShapeType="1"/>
            </p:cNvSpPr>
            <p:nvPr/>
          </p:nvSpPr>
          <p:spPr bwMode="auto">
            <a:xfrm flipV="1">
              <a:off x="2835" y="2976"/>
              <a:ext cx="181" cy="318"/>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6" name="Line 18">
              <a:extLst>
                <a:ext uri="{FF2B5EF4-FFF2-40B4-BE49-F238E27FC236}">
                  <a16:creationId xmlns:a16="http://schemas.microsoft.com/office/drawing/2014/main" id="{682213FC-AE08-4F19-9F9F-390DFF7C8775}"/>
                </a:ext>
              </a:extLst>
            </p:cNvPr>
            <p:cNvSpPr>
              <a:spLocks noChangeShapeType="1"/>
            </p:cNvSpPr>
            <p:nvPr/>
          </p:nvSpPr>
          <p:spPr bwMode="auto">
            <a:xfrm flipV="1">
              <a:off x="3152" y="2478"/>
              <a:ext cx="227" cy="272"/>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7" name="Line 19">
              <a:extLst>
                <a:ext uri="{FF2B5EF4-FFF2-40B4-BE49-F238E27FC236}">
                  <a16:creationId xmlns:a16="http://schemas.microsoft.com/office/drawing/2014/main" id="{2AF92B52-85EB-4F13-A744-900336E1B878}"/>
                </a:ext>
              </a:extLst>
            </p:cNvPr>
            <p:cNvSpPr>
              <a:spLocks noChangeShapeType="1"/>
            </p:cNvSpPr>
            <p:nvPr/>
          </p:nvSpPr>
          <p:spPr bwMode="auto">
            <a:xfrm flipV="1">
              <a:off x="3470" y="2523"/>
              <a:ext cx="0"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8" name="Line 20">
              <a:extLst>
                <a:ext uri="{FF2B5EF4-FFF2-40B4-BE49-F238E27FC236}">
                  <a16:creationId xmlns:a16="http://schemas.microsoft.com/office/drawing/2014/main" id="{073C3179-9122-4BFB-8DC7-E220202CF8F7}"/>
                </a:ext>
              </a:extLst>
            </p:cNvPr>
            <p:cNvSpPr>
              <a:spLocks noChangeShapeType="1"/>
            </p:cNvSpPr>
            <p:nvPr/>
          </p:nvSpPr>
          <p:spPr bwMode="auto">
            <a:xfrm>
              <a:off x="3606" y="2523"/>
              <a:ext cx="453" cy="771"/>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69" name="Line 21">
              <a:extLst>
                <a:ext uri="{FF2B5EF4-FFF2-40B4-BE49-F238E27FC236}">
                  <a16:creationId xmlns:a16="http://schemas.microsoft.com/office/drawing/2014/main" id="{624B5F81-C8CC-47B2-B679-5BFB954DC80D}"/>
                </a:ext>
              </a:extLst>
            </p:cNvPr>
            <p:cNvSpPr>
              <a:spLocks noChangeShapeType="1"/>
            </p:cNvSpPr>
            <p:nvPr/>
          </p:nvSpPr>
          <p:spPr bwMode="auto">
            <a:xfrm>
              <a:off x="4105" y="2478"/>
              <a:ext cx="589" cy="816"/>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70" name="Line 22">
              <a:extLst>
                <a:ext uri="{FF2B5EF4-FFF2-40B4-BE49-F238E27FC236}">
                  <a16:creationId xmlns:a16="http://schemas.microsoft.com/office/drawing/2014/main" id="{4E506927-0346-4E03-82A7-B4D9E595219A}"/>
                </a:ext>
              </a:extLst>
            </p:cNvPr>
            <p:cNvSpPr>
              <a:spLocks noChangeShapeType="1"/>
            </p:cNvSpPr>
            <p:nvPr/>
          </p:nvSpPr>
          <p:spPr bwMode="auto">
            <a:xfrm flipV="1">
              <a:off x="3560" y="1888"/>
              <a:ext cx="136" cy="363"/>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7671" name="Line 23">
              <a:extLst>
                <a:ext uri="{FF2B5EF4-FFF2-40B4-BE49-F238E27FC236}">
                  <a16:creationId xmlns:a16="http://schemas.microsoft.com/office/drawing/2014/main" id="{5E61B48D-8EC1-43D4-804A-36203A206865}"/>
                </a:ext>
              </a:extLst>
            </p:cNvPr>
            <p:cNvSpPr>
              <a:spLocks noChangeShapeType="1"/>
            </p:cNvSpPr>
            <p:nvPr/>
          </p:nvSpPr>
          <p:spPr bwMode="auto">
            <a:xfrm>
              <a:off x="3787" y="1888"/>
              <a:ext cx="136" cy="363"/>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2" name="日期占位符 1">
            <a:extLst>
              <a:ext uri="{FF2B5EF4-FFF2-40B4-BE49-F238E27FC236}">
                <a16:creationId xmlns:a16="http://schemas.microsoft.com/office/drawing/2014/main" id="{0AF16BAA-8E6B-C6C0-8D8E-442F60B73AF9}"/>
              </a:ext>
            </a:extLst>
          </p:cNvPr>
          <p:cNvSpPr>
            <a:spLocks noGrp="1"/>
          </p:cNvSpPr>
          <p:nvPr>
            <p:ph type="dt" sz="half" idx="10"/>
          </p:nvPr>
        </p:nvSpPr>
        <p:spPr/>
        <p:txBody>
          <a:bodyPr/>
          <a:lstStyle/>
          <a:p>
            <a:fld id="{8E9CD1CD-E048-47D1-B715-CAE977DE9853}"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E05FE541-3A37-15A2-235A-09266D63D42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D00CB197-F298-0385-5DB8-5B43EC9B3888}"/>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CB579C4-082F-464F-BEF4-F4F494A1D8AF}"/>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63875" name="Group 3">
            <a:extLst>
              <a:ext uri="{FF2B5EF4-FFF2-40B4-BE49-F238E27FC236}">
                <a16:creationId xmlns:a16="http://schemas.microsoft.com/office/drawing/2014/main" id="{BCD950ED-AF23-430B-9326-555EF90ED123}"/>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09BDC142-6362-4D5D-9047-4C7ADB9317F0}"/>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BDABBCC3-CB5C-CFCE-2D7B-91D332CBA8D9}"/>
              </a:ext>
            </a:extLst>
          </p:cNvPr>
          <p:cNvSpPr>
            <a:spLocks noGrp="1"/>
          </p:cNvSpPr>
          <p:nvPr>
            <p:ph type="dt" sz="half" idx="10"/>
          </p:nvPr>
        </p:nvSpPr>
        <p:spPr/>
        <p:txBody>
          <a:bodyPr/>
          <a:lstStyle/>
          <a:p>
            <a:fld id="{A630CD1A-2617-49FC-AB59-1F979B9A9CA7}"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E156DDC1-EB52-D51F-D722-2337930BC47B}"/>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9AA2561C-A7C8-3FF7-B8BB-C75F366503EC}"/>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5251021-B1F5-4DEC-B372-920F4859E70D}"/>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64899" name="Group 3">
            <a:extLst>
              <a:ext uri="{FF2B5EF4-FFF2-40B4-BE49-F238E27FC236}">
                <a16:creationId xmlns:a16="http://schemas.microsoft.com/office/drawing/2014/main" id="{B0B8B72E-67E9-4B06-957A-2F371BD57250}"/>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6986A24F-1C4D-4B55-86E9-35C9A32E8E8B}"/>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72ED7D02-CF20-A210-A692-5FC9C508AE6C}"/>
              </a:ext>
            </a:extLst>
          </p:cNvPr>
          <p:cNvSpPr>
            <a:spLocks noGrp="1"/>
          </p:cNvSpPr>
          <p:nvPr>
            <p:ph type="dt" sz="half" idx="10"/>
          </p:nvPr>
        </p:nvSpPr>
        <p:spPr/>
        <p:txBody>
          <a:bodyPr/>
          <a:lstStyle/>
          <a:p>
            <a:fld id="{B907495E-2B49-4855-A7C2-A2F414ACB3F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34E145F2-C825-BF36-2E36-2C38F1CA9352}"/>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DBE68761-73FC-1E39-E741-D426E7AFC062}"/>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03B2911-D584-4C1E-A0F8-2C2041C94717}"/>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65923" name="Group 3">
            <a:extLst>
              <a:ext uri="{FF2B5EF4-FFF2-40B4-BE49-F238E27FC236}">
                <a16:creationId xmlns:a16="http://schemas.microsoft.com/office/drawing/2014/main" id="{F43A4480-3615-48FF-851B-EE07BF40E4D2}"/>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2DBEB334-17C7-4BB4-B905-2B902B6E03FA}"/>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4ED40C85-0A6E-BD37-5B33-69DC515BE109}"/>
              </a:ext>
            </a:extLst>
          </p:cNvPr>
          <p:cNvSpPr>
            <a:spLocks noGrp="1"/>
          </p:cNvSpPr>
          <p:nvPr>
            <p:ph type="dt" sz="half" idx="10"/>
          </p:nvPr>
        </p:nvSpPr>
        <p:spPr/>
        <p:txBody>
          <a:bodyPr/>
          <a:lstStyle/>
          <a:p>
            <a:fld id="{9AE00DE7-31E5-45DD-9067-2F87452444D0}"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B75E9C69-CFF0-1CD2-EBAD-63312D59C3C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EEDDF939-38A4-1391-8B4F-1F13FF52FC37}"/>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F6443F8-9B7E-4475-80CE-A7DD2486FB74}"/>
              </a:ext>
            </a:extLst>
          </p:cNvPr>
          <p:cNvSpPr>
            <a:spLocks noGrp="1" noChangeArrowheads="1"/>
          </p:cNvSpPr>
          <p:nvPr>
            <p:ph type="title"/>
          </p:nvPr>
        </p:nvSpPr>
        <p:spPr/>
        <p:txBody>
          <a:bodyPr/>
          <a:lstStyle/>
          <a:p>
            <a:pPr eaLnBrk="1" hangingPunct="1"/>
            <a:r>
              <a:rPr lang="en-US" altLang="zh-CN" dirty="0"/>
              <a:t>3.5.1 LR</a:t>
            </a:r>
            <a:r>
              <a:rPr lang="zh-CN" altLang="en-US" dirty="0"/>
              <a:t>分析算法</a:t>
            </a:r>
          </a:p>
        </p:txBody>
      </p:sp>
      <p:graphicFrame>
        <p:nvGraphicFramePr>
          <p:cNvPr id="455730" name="Group 50">
            <a:extLst>
              <a:ext uri="{FF2B5EF4-FFF2-40B4-BE49-F238E27FC236}">
                <a16:creationId xmlns:a16="http://schemas.microsoft.com/office/drawing/2014/main" id="{68AAAF88-79DF-44B5-BAD3-C0DC74143C66}"/>
              </a:ext>
            </a:extLst>
          </p:cNvPr>
          <p:cNvGraphicFramePr>
            <a:graphicFrameLocks noGrp="1"/>
          </p:cNvGraphicFramePr>
          <p:nvPr>
            <p:ph idx="1"/>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id 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1 + 6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9</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接受</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1"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文本框 3">
            <a:extLst>
              <a:ext uri="{FF2B5EF4-FFF2-40B4-BE49-F238E27FC236}">
                <a16:creationId xmlns:a16="http://schemas.microsoft.com/office/drawing/2014/main" id="{E8A60D05-F2B4-4D1B-AB66-42BC0156C181}"/>
              </a:ext>
            </a:extLst>
          </p:cNvPr>
          <p:cNvSpPr txBox="1"/>
          <p:nvPr/>
        </p:nvSpPr>
        <p:spPr>
          <a:xfrm>
            <a:off x="2128061" y="6039293"/>
            <a:ext cx="4887877" cy="46166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400" dirty="0"/>
              <a:t>利用前述分析表，进行</a:t>
            </a:r>
            <a:r>
              <a:rPr lang="en-US" altLang="zh-CN" sz="2400" dirty="0"/>
              <a:t>LR</a:t>
            </a:r>
            <a:r>
              <a:rPr lang="zh-CN" altLang="en-US" sz="2400" dirty="0"/>
              <a:t>分析算法</a:t>
            </a:r>
          </a:p>
        </p:txBody>
      </p:sp>
      <p:sp>
        <p:nvSpPr>
          <p:cNvPr id="2" name="日期占位符 1">
            <a:extLst>
              <a:ext uri="{FF2B5EF4-FFF2-40B4-BE49-F238E27FC236}">
                <a16:creationId xmlns:a16="http://schemas.microsoft.com/office/drawing/2014/main" id="{866AC416-F3FE-573C-9322-176A3655DAC5}"/>
              </a:ext>
            </a:extLst>
          </p:cNvPr>
          <p:cNvSpPr>
            <a:spLocks noGrp="1"/>
          </p:cNvSpPr>
          <p:nvPr>
            <p:ph type="dt" sz="half" idx="10"/>
          </p:nvPr>
        </p:nvSpPr>
        <p:spPr/>
        <p:txBody>
          <a:bodyPr/>
          <a:lstStyle/>
          <a:p>
            <a:fld id="{B21F78D1-2A67-4794-A7DB-2D5A25B9B1DF}"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866EFDA4-3D54-615C-BFE5-6814383FA6E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5" name="灯片编号占位符 4">
            <a:extLst>
              <a:ext uri="{FF2B5EF4-FFF2-40B4-BE49-F238E27FC236}">
                <a16:creationId xmlns:a16="http://schemas.microsoft.com/office/drawing/2014/main" id="{87849594-AF1F-35E1-8888-A72F2FB2528C}"/>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F68F94-CD89-4327-BEB2-D6528C06A334}"/>
              </a:ext>
            </a:extLst>
          </p:cNvPr>
          <p:cNvSpPr>
            <a:spLocks noGrp="1"/>
          </p:cNvSpPr>
          <p:nvPr>
            <p:ph type="title"/>
          </p:nvPr>
        </p:nvSpPr>
        <p:spPr/>
        <p:txBody>
          <a:bodyPr/>
          <a:lstStyle/>
          <a:p>
            <a:r>
              <a:rPr lang="en-US" altLang="zh-CN" dirty="0"/>
              <a:t>3.5.1 LR</a:t>
            </a:r>
            <a:r>
              <a:rPr lang="zh-CN" altLang="en-US" dirty="0"/>
              <a:t>分析算法</a:t>
            </a:r>
          </a:p>
        </p:txBody>
      </p:sp>
      <p:sp>
        <p:nvSpPr>
          <p:cNvPr id="3" name="内容占位符 2">
            <a:extLst>
              <a:ext uri="{FF2B5EF4-FFF2-40B4-BE49-F238E27FC236}">
                <a16:creationId xmlns:a16="http://schemas.microsoft.com/office/drawing/2014/main" id="{0ADBA684-5D43-4A8C-B524-4934642434C4}"/>
              </a:ext>
            </a:extLst>
          </p:cNvPr>
          <p:cNvSpPr>
            <a:spLocks noGrp="1"/>
          </p:cNvSpPr>
          <p:nvPr>
            <p:ph idx="1"/>
          </p:nvPr>
        </p:nvSpPr>
        <p:spPr/>
        <p:txBody>
          <a:bodyPr/>
          <a:lstStyle/>
          <a:p>
            <a:r>
              <a:rPr lang="zh-CN" altLang="en-US" dirty="0"/>
              <a:t>另一个例子：</a:t>
            </a:r>
            <a:r>
              <a:rPr lang="zh-CN" altLang="en-US" b="0" i="0" u="none" strike="noStrike" baseline="0" dirty="0">
                <a:latin typeface="Times New Roman" panose="02020603050405020304" pitchFamily="18" charset="0"/>
                <a:cs typeface="Times New Roman" panose="02020603050405020304" pitchFamily="18" charset="0"/>
              </a:rPr>
              <a:t>①</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BB</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②</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aB</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③</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rPr>
              <a:t>→b</a:t>
            </a:r>
            <a:endParaRPr kumimoji="0" lang="en-US" altLang="zh-CN" sz="3200" b="1" i="0" u="none" strike="noStrike" cap="none" normalizeH="0" baseline="0" dirty="0">
              <a:ln>
                <a:noFill/>
              </a:ln>
              <a:solidFill>
                <a:schemeClr val="tx1"/>
              </a:solidFill>
              <a:effectLst/>
              <a:latin typeface="Times New Roman" pitchFamily="18" charset="0"/>
              <a:ea typeface="黑体" pitchFamily="2" charset="-122"/>
            </a:endParaRPr>
          </a:p>
          <a:p>
            <a:r>
              <a:rPr lang="zh-CN" altLang="en-US" dirty="0">
                <a:latin typeface="Times New Roman" pitchFamily="18" charset="0"/>
                <a:ea typeface="黑体" pitchFamily="2" charset="-122"/>
              </a:rPr>
              <a:t>输入：</a:t>
            </a:r>
            <a:r>
              <a:rPr lang="en-US" altLang="zh-CN" b="1" i="1" dirty="0">
                <a:latin typeface="Times New Roman" pitchFamily="18" charset="0"/>
                <a:ea typeface="黑体" pitchFamily="2" charset="-122"/>
              </a:rPr>
              <a:t>b a b</a:t>
            </a:r>
            <a:endParaRPr lang="zh-CN" altLang="en-US" b="1" i="1" dirty="0">
              <a:latin typeface="+mn-ea"/>
            </a:endParaRPr>
          </a:p>
        </p:txBody>
      </p:sp>
      <p:pic>
        <p:nvPicPr>
          <p:cNvPr id="5" name="图片 4">
            <a:extLst>
              <a:ext uri="{FF2B5EF4-FFF2-40B4-BE49-F238E27FC236}">
                <a16:creationId xmlns:a16="http://schemas.microsoft.com/office/drawing/2014/main" id="{73D5410F-CEF7-400A-9867-6AD42FAF0691}"/>
              </a:ext>
            </a:extLst>
          </p:cNvPr>
          <p:cNvPicPr>
            <a:picLocks noChangeAspect="1"/>
          </p:cNvPicPr>
          <p:nvPr/>
        </p:nvPicPr>
        <p:blipFill>
          <a:blip r:embed="rId2"/>
          <a:stretch>
            <a:fillRect/>
          </a:stretch>
        </p:blipFill>
        <p:spPr>
          <a:xfrm>
            <a:off x="3438525" y="2003846"/>
            <a:ext cx="5076825" cy="4248150"/>
          </a:xfrm>
          <a:prstGeom prst="rect">
            <a:avLst/>
          </a:prstGeom>
        </p:spPr>
      </p:pic>
      <p:sp>
        <p:nvSpPr>
          <p:cNvPr id="4" name="日期占位符 3">
            <a:extLst>
              <a:ext uri="{FF2B5EF4-FFF2-40B4-BE49-F238E27FC236}">
                <a16:creationId xmlns:a16="http://schemas.microsoft.com/office/drawing/2014/main" id="{C59214AF-D102-8FA1-CD0D-5E96AED96AAC}"/>
              </a:ext>
            </a:extLst>
          </p:cNvPr>
          <p:cNvSpPr>
            <a:spLocks noGrp="1"/>
          </p:cNvSpPr>
          <p:nvPr>
            <p:ph type="dt" sz="half" idx="10"/>
          </p:nvPr>
        </p:nvSpPr>
        <p:spPr/>
        <p:txBody>
          <a:bodyPr/>
          <a:lstStyle/>
          <a:p>
            <a:fld id="{20EF1B55-8B08-46B9-BE86-94610E16C053}" type="datetime2">
              <a:rPr lang="zh-CN" altLang="en-US" smtClean="0"/>
              <a:t>2024年6月26日</a:t>
            </a:fld>
            <a:endParaRPr lang="zh-CN" altLang="en-US" dirty="0"/>
          </a:p>
        </p:txBody>
      </p:sp>
      <p:sp>
        <p:nvSpPr>
          <p:cNvPr id="6" name="页脚占位符 5">
            <a:extLst>
              <a:ext uri="{FF2B5EF4-FFF2-40B4-BE49-F238E27FC236}">
                <a16:creationId xmlns:a16="http://schemas.microsoft.com/office/drawing/2014/main" id="{87BAA4A2-0D64-AFE5-B8CD-99D9E0A94DA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7" name="灯片编号占位符 6">
            <a:extLst>
              <a:ext uri="{FF2B5EF4-FFF2-40B4-BE49-F238E27FC236}">
                <a16:creationId xmlns:a16="http://schemas.microsoft.com/office/drawing/2014/main" id="{585423D6-D852-060C-BC5F-24EAD15C59DA}"/>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pic>
        <p:nvPicPr>
          <p:cNvPr id="8" name="图片 7" descr="图标&#10;&#10;描述已自动生成">
            <a:extLst>
              <a:ext uri="{FF2B5EF4-FFF2-40B4-BE49-F238E27FC236}">
                <a16:creationId xmlns:a16="http://schemas.microsoft.com/office/drawing/2014/main" id="{F4517539-4A0D-FF44-07ED-FFCB2F8AC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317" y="265831"/>
            <a:ext cx="768469" cy="1082451"/>
          </a:xfrm>
          <a:prstGeom prst="rect">
            <a:avLst/>
          </a:prstGeom>
        </p:spPr>
      </p:pic>
    </p:spTree>
    <p:extLst>
      <p:ext uri="{BB962C8B-B14F-4D97-AF65-F5344CB8AC3E}">
        <p14:creationId xmlns:p14="http://schemas.microsoft.com/office/powerpoint/2010/main" val="21836417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C9DEA74-F07B-4576-947F-4472E9D8EB93}"/>
              </a:ext>
            </a:extLst>
          </p:cNvPr>
          <p:cNvSpPr>
            <a:spLocks noGrp="1"/>
          </p:cNvSpPr>
          <p:nvPr>
            <p:ph type="title"/>
          </p:nvPr>
        </p:nvSpPr>
        <p:spPr/>
        <p:txBody>
          <a:bodyPr/>
          <a:lstStyle/>
          <a:p>
            <a:r>
              <a:rPr lang="en-US" altLang="zh-CN" dirty="0"/>
              <a:t>3.5.1 LR</a:t>
            </a:r>
            <a:r>
              <a:rPr lang="zh-CN" altLang="en-US" dirty="0"/>
              <a:t>分析算法</a:t>
            </a:r>
          </a:p>
        </p:txBody>
      </p:sp>
      <p:sp>
        <p:nvSpPr>
          <p:cNvPr id="6" name="内容占位符 5">
            <a:extLst>
              <a:ext uri="{FF2B5EF4-FFF2-40B4-BE49-F238E27FC236}">
                <a16:creationId xmlns:a16="http://schemas.microsoft.com/office/drawing/2014/main" id="{0F6C9C9D-07F4-407F-B50F-0B6179A12D05}"/>
              </a:ext>
            </a:extLst>
          </p:cNvPr>
          <p:cNvSpPr>
            <a:spLocks noGrp="1"/>
          </p:cNvSpPr>
          <p:nvPr>
            <p:ph idx="1"/>
          </p:nvPr>
        </p:nvSpPr>
        <p:spPr/>
        <p:txBody>
          <a:bodyPr/>
          <a:lstStyle/>
          <a:p>
            <a:r>
              <a:rPr lang="zh-CN" altLang="en-US" b="0" i="0" u="none" strike="noStrike" baseline="0" dirty="0">
                <a:latin typeface="Times New Roman" panose="02020603050405020304" pitchFamily="18" charset="0"/>
                <a:cs typeface="Times New Roman" panose="02020603050405020304" pitchFamily="18" charset="0"/>
              </a:rPr>
              <a:t>①</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BB</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②</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aB</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③</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rPr>
              <a:t>→b</a:t>
            </a:r>
            <a:endParaRPr kumimoji="0" lang="en-US" altLang="zh-CN" sz="3200" b="1" i="0" u="none" strike="noStrike" cap="none" normalizeH="0" baseline="0" dirty="0">
              <a:ln>
                <a:noFill/>
              </a:ln>
              <a:solidFill>
                <a:schemeClr val="tx1"/>
              </a:solidFill>
              <a:effectLst/>
              <a:latin typeface="Times New Roman" pitchFamily="18" charset="0"/>
              <a:ea typeface="黑体" pitchFamily="2" charset="-122"/>
            </a:endParaRPr>
          </a:p>
          <a:p>
            <a:r>
              <a:rPr lang="zh-CN" altLang="en-US" dirty="0">
                <a:latin typeface="Times New Roman" pitchFamily="18" charset="0"/>
                <a:ea typeface="黑体" pitchFamily="2" charset="-122"/>
              </a:rPr>
              <a:t>输入：</a:t>
            </a:r>
            <a:r>
              <a:rPr lang="en-US" altLang="zh-CN" b="1" i="1" dirty="0">
                <a:latin typeface="Times New Roman" pitchFamily="18" charset="0"/>
                <a:ea typeface="黑体" pitchFamily="2" charset="-122"/>
              </a:rPr>
              <a:t>b a b</a:t>
            </a:r>
            <a:endParaRPr lang="zh-CN" altLang="en-US" b="1" i="1" dirty="0">
              <a:latin typeface="+mn-ea"/>
            </a:endParaRPr>
          </a:p>
          <a:p>
            <a:endParaRPr lang="zh-CN" altLang="en-US" dirty="0"/>
          </a:p>
        </p:txBody>
      </p:sp>
      <p:graphicFrame>
        <p:nvGraphicFramePr>
          <p:cNvPr id="4" name="Group 50">
            <a:extLst>
              <a:ext uri="{FF2B5EF4-FFF2-40B4-BE49-F238E27FC236}">
                <a16:creationId xmlns:a16="http://schemas.microsoft.com/office/drawing/2014/main" id="{2BE25D9B-E3CB-4D32-BFC2-06BDDA21B2A9}"/>
              </a:ext>
            </a:extLst>
          </p:cNvPr>
          <p:cNvGraphicFramePr>
            <a:graphicFrameLocks/>
          </p:cNvGraphicFramePr>
          <p:nvPr/>
        </p:nvGraphicFramePr>
        <p:xfrm>
          <a:off x="3274827" y="2056866"/>
          <a:ext cx="5580763" cy="4572000"/>
        </p:xfrm>
        <a:graphic>
          <a:graphicData uri="http://schemas.openxmlformats.org/drawingml/2006/table">
            <a:tbl>
              <a:tblPr/>
              <a:tblGrid>
                <a:gridCol w="2083981">
                  <a:extLst>
                    <a:ext uri="{9D8B030D-6E8A-4147-A177-3AD203B41FA5}">
                      <a16:colId xmlns:a16="http://schemas.microsoft.com/office/drawing/2014/main" val="20000"/>
                    </a:ext>
                  </a:extLst>
                </a:gridCol>
                <a:gridCol w="1158949">
                  <a:extLst>
                    <a:ext uri="{9D8B030D-6E8A-4147-A177-3AD203B41FA5}">
                      <a16:colId xmlns:a16="http://schemas.microsoft.com/office/drawing/2014/main" val="20001"/>
                    </a:ext>
                  </a:extLst>
                </a:gridCol>
                <a:gridCol w="2337833">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输</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入</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zh-CN" altLang="en-US" sz="2400" b="0" i="0" u="none" strike="noStrike" cap="none" normalizeH="0" baseline="0" dirty="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zh-CN" altLang="en-US" sz="2400" b="0" i="0" u="none" strike="noStrike" cap="none" normalizeH="0" baseline="0" dirty="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zh-CN" altLang="en-US" sz="2400" b="0" i="0" u="none" strike="noStrike" cap="none" normalizeH="0" baseline="0" dirty="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zh-CN" altLang="en-US" sz="2400" b="0" i="0" u="none" strike="noStrike" cap="none" normalizeH="0" baseline="0" dirty="0">
                        <a:ln>
                          <a:noFill/>
                        </a:ln>
                        <a:solidFill>
                          <a:schemeClr val="tx1"/>
                        </a:solidFill>
                        <a:effectLst/>
                        <a:latin typeface="宋体" pitchFamily="2" charset="-122"/>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pic>
        <p:nvPicPr>
          <p:cNvPr id="16" name="图片 15">
            <a:extLst>
              <a:ext uri="{FF2B5EF4-FFF2-40B4-BE49-F238E27FC236}">
                <a16:creationId xmlns:a16="http://schemas.microsoft.com/office/drawing/2014/main" id="{1A834D48-6791-4009-A607-1141B05BA18B}"/>
              </a:ext>
            </a:extLst>
          </p:cNvPr>
          <p:cNvPicPr>
            <a:picLocks noChangeAspect="1"/>
          </p:cNvPicPr>
          <p:nvPr/>
        </p:nvPicPr>
        <p:blipFill>
          <a:blip r:embed="rId2"/>
          <a:stretch>
            <a:fillRect/>
          </a:stretch>
        </p:blipFill>
        <p:spPr>
          <a:xfrm>
            <a:off x="6741043" y="0"/>
            <a:ext cx="2402958" cy="2010730"/>
          </a:xfrm>
          <a:prstGeom prst="rect">
            <a:avLst/>
          </a:prstGeom>
        </p:spPr>
      </p:pic>
      <p:sp>
        <p:nvSpPr>
          <p:cNvPr id="2" name="日期占位符 1">
            <a:extLst>
              <a:ext uri="{FF2B5EF4-FFF2-40B4-BE49-F238E27FC236}">
                <a16:creationId xmlns:a16="http://schemas.microsoft.com/office/drawing/2014/main" id="{C6689FC2-BBC8-ACD3-7E0F-AE9CEF27058C}"/>
              </a:ext>
            </a:extLst>
          </p:cNvPr>
          <p:cNvSpPr>
            <a:spLocks noGrp="1"/>
          </p:cNvSpPr>
          <p:nvPr>
            <p:ph type="dt" sz="half" idx="10"/>
          </p:nvPr>
        </p:nvSpPr>
        <p:spPr/>
        <p:txBody>
          <a:bodyPr/>
          <a:lstStyle/>
          <a:p>
            <a:fld id="{1999AE6B-9F1D-4F55-A890-10BB7E20677E}"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22740F2E-04DC-EEE1-E455-9B1DE538B10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7" name="灯片编号占位符 6">
            <a:extLst>
              <a:ext uri="{FF2B5EF4-FFF2-40B4-BE49-F238E27FC236}">
                <a16:creationId xmlns:a16="http://schemas.microsoft.com/office/drawing/2014/main" id="{8A3F253A-FFE7-55FA-E834-0FDB8FC5C2EE}"/>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extLst>
      <p:ext uri="{BB962C8B-B14F-4D97-AF65-F5344CB8AC3E}">
        <p14:creationId xmlns:p14="http://schemas.microsoft.com/office/powerpoint/2010/main" val="40235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C9DEA74-F07B-4576-947F-4472E9D8EB93}"/>
              </a:ext>
            </a:extLst>
          </p:cNvPr>
          <p:cNvSpPr>
            <a:spLocks noGrp="1"/>
          </p:cNvSpPr>
          <p:nvPr>
            <p:ph type="title"/>
          </p:nvPr>
        </p:nvSpPr>
        <p:spPr/>
        <p:txBody>
          <a:bodyPr/>
          <a:lstStyle/>
          <a:p>
            <a:r>
              <a:rPr lang="en-US" altLang="zh-CN" dirty="0"/>
              <a:t>3.5.1 LR</a:t>
            </a:r>
            <a:r>
              <a:rPr lang="zh-CN" altLang="en-US" dirty="0"/>
              <a:t>分析算法</a:t>
            </a:r>
          </a:p>
        </p:txBody>
      </p:sp>
      <p:sp>
        <p:nvSpPr>
          <p:cNvPr id="6" name="内容占位符 5">
            <a:extLst>
              <a:ext uri="{FF2B5EF4-FFF2-40B4-BE49-F238E27FC236}">
                <a16:creationId xmlns:a16="http://schemas.microsoft.com/office/drawing/2014/main" id="{0F6C9C9D-07F4-407F-B50F-0B6179A12D05}"/>
              </a:ext>
            </a:extLst>
          </p:cNvPr>
          <p:cNvSpPr>
            <a:spLocks noGrp="1"/>
          </p:cNvSpPr>
          <p:nvPr>
            <p:ph idx="1"/>
          </p:nvPr>
        </p:nvSpPr>
        <p:spPr/>
        <p:txBody>
          <a:bodyPr/>
          <a:lstStyle/>
          <a:p>
            <a:r>
              <a:rPr lang="zh-CN" altLang="en-US" b="0" i="0" u="none" strike="noStrike" baseline="0" dirty="0">
                <a:latin typeface="Times New Roman" panose="02020603050405020304" pitchFamily="18" charset="0"/>
                <a:cs typeface="Times New Roman" panose="02020603050405020304" pitchFamily="18" charset="0"/>
              </a:rPr>
              <a:t>①</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BB</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②</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aB</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③</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rPr>
              <a:t>→b</a:t>
            </a:r>
            <a:endParaRPr kumimoji="0" lang="en-US" altLang="zh-CN" sz="3200" b="1" i="0" u="none" strike="noStrike" cap="none" normalizeH="0" baseline="0" dirty="0">
              <a:ln>
                <a:noFill/>
              </a:ln>
              <a:solidFill>
                <a:schemeClr val="tx1"/>
              </a:solidFill>
              <a:effectLst/>
              <a:latin typeface="Times New Roman" pitchFamily="18" charset="0"/>
              <a:ea typeface="黑体" pitchFamily="2" charset="-122"/>
            </a:endParaRPr>
          </a:p>
          <a:p>
            <a:r>
              <a:rPr lang="zh-CN" altLang="en-US" dirty="0">
                <a:latin typeface="Times New Roman" pitchFamily="18" charset="0"/>
                <a:ea typeface="黑体" pitchFamily="2" charset="-122"/>
              </a:rPr>
              <a:t>输入：</a:t>
            </a:r>
            <a:r>
              <a:rPr lang="en-US" altLang="zh-CN" b="1" i="1" dirty="0">
                <a:latin typeface="Times New Roman" pitchFamily="18" charset="0"/>
                <a:ea typeface="黑体" pitchFamily="2" charset="-122"/>
              </a:rPr>
              <a:t>b a b</a:t>
            </a:r>
            <a:endParaRPr lang="zh-CN" altLang="en-US" b="1" i="1" dirty="0">
              <a:latin typeface="+mn-ea"/>
            </a:endParaRPr>
          </a:p>
          <a:p>
            <a:endParaRPr lang="zh-CN" altLang="en-US" dirty="0"/>
          </a:p>
        </p:txBody>
      </p:sp>
      <p:graphicFrame>
        <p:nvGraphicFramePr>
          <p:cNvPr id="4" name="Group 50">
            <a:extLst>
              <a:ext uri="{FF2B5EF4-FFF2-40B4-BE49-F238E27FC236}">
                <a16:creationId xmlns:a16="http://schemas.microsoft.com/office/drawing/2014/main" id="{2BE25D9B-E3CB-4D32-BFC2-06BDDA21B2A9}"/>
              </a:ext>
            </a:extLst>
          </p:cNvPr>
          <p:cNvGraphicFramePr>
            <a:graphicFrameLocks/>
          </p:cNvGraphicFramePr>
          <p:nvPr/>
        </p:nvGraphicFramePr>
        <p:xfrm>
          <a:off x="3274827" y="2056866"/>
          <a:ext cx="5580763" cy="4572000"/>
        </p:xfrm>
        <a:graphic>
          <a:graphicData uri="http://schemas.openxmlformats.org/drawingml/2006/table">
            <a:tbl>
              <a:tblPr/>
              <a:tblGrid>
                <a:gridCol w="2083981">
                  <a:extLst>
                    <a:ext uri="{9D8B030D-6E8A-4147-A177-3AD203B41FA5}">
                      <a16:colId xmlns:a16="http://schemas.microsoft.com/office/drawing/2014/main" val="20000"/>
                    </a:ext>
                  </a:extLst>
                </a:gridCol>
                <a:gridCol w="1158949">
                  <a:extLst>
                    <a:ext uri="{9D8B030D-6E8A-4147-A177-3AD203B41FA5}">
                      <a16:colId xmlns:a16="http://schemas.microsoft.com/office/drawing/2014/main" val="20001"/>
                    </a:ext>
                  </a:extLst>
                </a:gridCol>
                <a:gridCol w="2337833">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输</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入</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400" b="1" i="1" dirty="0">
                          <a:latin typeface="Times New Roman" pitchFamily="18" charset="0"/>
                          <a:ea typeface="黑体" pitchFamily="2" charset="-122"/>
                        </a:rPr>
                        <a:t>b a 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400" b="1" i="1" dirty="0">
                          <a:latin typeface="Times New Roman" pitchFamily="18" charset="0"/>
                          <a:ea typeface="黑体" pitchFamily="2" charset="-122"/>
                        </a:rPr>
                        <a:t>a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→b</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400" b="1" i="1" dirty="0">
                          <a:latin typeface="Times New Roman" pitchFamily="18" charset="0"/>
                          <a:ea typeface="黑体" pitchFamily="2" charset="-122"/>
                        </a:rPr>
                        <a:t>a 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2</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US" altLang="zh-CN" sz="2400" b="1" i="1" dirty="0">
                          <a:latin typeface="Times New Roman" pitchFamily="18" charset="0"/>
                          <a:ea typeface="黑体" pitchFamily="2" charset="-122"/>
                        </a:rPr>
                        <a:t>b</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移进</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2</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3</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→b</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2</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a</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3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B</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aB</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2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5</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按</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BB</a:t>
                      </a:r>
                      <a:r>
                        <a:rPr kumimoji="0" lang="zh-CN" altLang="en-US" sz="2400" b="0" i="0" u="none" strike="noStrike" cap="none" normalizeH="0" baseline="0" dirty="0">
                          <a:ln>
                            <a:noFill/>
                          </a:ln>
                          <a:solidFill>
                            <a:schemeClr val="tx1"/>
                          </a:solidFill>
                          <a:effectLst/>
                          <a:latin typeface="宋体" pitchFamily="2" charset="-122"/>
                          <a:ea typeface="黑体" pitchFamily="2" charset="-122"/>
                        </a:rPr>
                        <a:t>归约</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接受</a:t>
                      </a: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endParaRPr kumimoji="0" lang="en-US" altLang="zh-CN" sz="2400" b="1"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13" name="组合 12">
            <a:extLst>
              <a:ext uri="{FF2B5EF4-FFF2-40B4-BE49-F238E27FC236}">
                <a16:creationId xmlns:a16="http://schemas.microsoft.com/office/drawing/2014/main" id="{6EF2B319-CB2E-45FE-9A6C-884169B2F5F4}"/>
              </a:ext>
            </a:extLst>
          </p:cNvPr>
          <p:cNvGrpSpPr/>
          <p:nvPr/>
        </p:nvGrpSpPr>
        <p:grpSpPr>
          <a:xfrm>
            <a:off x="788138" y="2534551"/>
            <a:ext cx="1980029" cy="3868363"/>
            <a:chOff x="628650" y="2180609"/>
            <a:chExt cx="1980029" cy="3868363"/>
          </a:xfrm>
        </p:grpSpPr>
        <p:sp>
          <p:nvSpPr>
            <p:cNvPr id="7" name="文本框 6">
              <a:extLst>
                <a:ext uri="{FF2B5EF4-FFF2-40B4-BE49-F238E27FC236}">
                  <a16:creationId xmlns:a16="http://schemas.microsoft.com/office/drawing/2014/main" id="{A174407F-2E26-44B5-B106-9B436705BC36}"/>
                </a:ext>
              </a:extLst>
            </p:cNvPr>
            <p:cNvSpPr txBox="1"/>
            <p:nvPr/>
          </p:nvSpPr>
          <p:spPr>
            <a:xfrm>
              <a:off x="628650" y="5341086"/>
              <a:ext cx="1980029" cy="707886"/>
            </a:xfrm>
            <a:prstGeom prst="rect">
              <a:avLst/>
            </a:prstGeom>
            <a:noFill/>
          </p:spPr>
          <p:txBody>
            <a:bodyPr wrap="square" rtlCol="0">
              <a:spAutoFit/>
            </a:bodyPr>
            <a:lstStyle/>
            <a:p>
              <a:r>
                <a:rPr lang="en-US" altLang="zh-CN" sz="4000" b="1" i="1" dirty="0">
                  <a:latin typeface="Times New Roman" panose="02020603050405020304" pitchFamily="18" charset="0"/>
                  <a:cs typeface="Times New Roman" panose="02020603050405020304" pitchFamily="18" charset="0"/>
                </a:rPr>
                <a:t>b    a    b</a:t>
              </a:r>
              <a:endParaRPr lang="zh-CN" altLang="en-US" sz="4000" b="1" i="1" dirty="0">
                <a:latin typeface="Times New Roman" panose="02020603050405020304" pitchFamily="18" charset="0"/>
                <a:cs typeface="Times New Roman" panose="02020603050405020304" pitchFamily="18" charset="0"/>
              </a:endParaRPr>
            </a:p>
          </p:txBody>
        </p:sp>
        <p:cxnSp>
          <p:nvCxnSpPr>
            <p:cNvPr id="9" name="直接连接符 8">
              <a:extLst>
                <a:ext uri="{FF2B5EF4-FFF2-40B4-BE49-F238E27FC236}">
                  <a16:creationId xmlns:a16="http://schemas.microsoft.com/office/drawing/2014/main" id="{95AE57F5-9D5B-4120-9AE0-C82F6A3289B0}"/>
                </a:ext>
              </a:extLst>
            </p:cNvPr>
            <p:cNvCxnSpPr>
              <a:cxnSpLocks/>
            </p:cNvCxnSpPr>
            <p:nvPr/>
          </p:nvCxnSpPr>
          <p:spPr>
            <a:xfrm flipV="1">
              <a:off x="861238" y="4837814"/>
              <a:ext cx="0" cy="503273"/>
            </a:xfrm>
            <a:prstGeom prst="line">
              <a:avLst/>
            </a:prstGeom>
            <a:ln w="38100"/>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88CFE132-5ACC-446E-847B-664B599EDF47}"/>
                </a:ext>
              </a:extLst>
            </p:cNvPr>
            <p:cNvSpPr txBox="1"/>
            <p:nvPr/>
          </p:nvSpPr>
          <p:spPr>
            <a:xfrm>
              <a:off x="628650" y="4129929"/>
              <a:ext cx="565736" cy="707886"/>
            </a:xfrm>
            <a:prstGeom prst="rect">
              <a:avLst/>
            </a:prstGeom>
            <a:noFill/>
          </p:spPr>
          <p:txBody>
            <a:bodyPr wrap="square">
              <a:spAutoFit/>
            </a:bodyPr>
            <a:lstStyle/>
            <a:p>
              <a:r>
                <a:rPr lang="en-US" altLang="zh-CN" sz="4000" b="1" i="1" dirty="0">
                  <a:latin typeface="Times New Roman" panose="02020603050405020304" pitchFamily="18" charset="0"/>
                  <a:cs typeface="Times New Roman" panose="02020603050405020304" pitchFamily="18" charset="0"/>
                </a:rPr>
                <a:t>B</a:t>
              </a:r>
              <a:endParaRPr lang="zh-CN" altLang="en-US" sz="4000" b="1" i="1" dirty="0">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CD83D854-9FC1-4E64-837D-847F4B241409}"/>
                </a:ext>
              </a:extLst>
            </p:cNvPr>
            <p:cNvCxnSpPr>
              <a:cxnSpLocks/>
            </p:cNvCxnSpPr>
            <p:nvPr/>
          </p:nvCxnSpPr>
          <p:spPr>
            <a:xfrm flipV="1">
              <a:off x="1534634" y="4129929"/>
              <a:ext cx="0" cy="1289131"/>
            </a:xfrm>
            <a:prstGeom prst="line">
              <a:avLst/>
            </a:prstGeom>
            <a:ln w="38100"/>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AE14C4F2-D914-4424-ADDB-2105488B07ED}"/>
                </a:ext>
              </a:extLst>
            </p:cNvPr>
            <p:cNvSpPr txBox="1"/>
            <p:nvPr/>
          </p:nvSpPr>
          <p:spPr>
            <a:xfrm>
              <a:off x="1294118" y="3429000"/>
              <a:ext cx="565736" cy="707886"/>
            </a:xfrm>
            <a:prstGeom prst="rect">
              <a:avLst/>
            </a:prstGeom>
            <a:noFill/>
          </p:spPr>
          <p:txBody>
            <a:bodyPr wrap="square">
              <a:spAutoFit/>
            </a:bodyPr>
            <a:lstStyle/>
            <a:p>
              <a:r>
                <a:rPr lang="en-US" altLang="zh-CN" sz="4000" b="1" i="1" dirty="0">
                  <a:latin typeface="Times New Roman" panose="02020603050405020304" pitchFamily="18" charset="0"/>
                  <a:cs typeface="Times New Roman" panose="02020603050405020304" pitchFamily="18" charset="0"/>
                </a:rPr>
                <a:t>B</a:t>
              </a:r>
              <a:endParaRPr lang="zh-CN" altLang="en-US" sz="4000" b="1" i="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097CB93B-78E9-47AA-B9E7-26967F8C65DE}"/>
                </a:ext>
              </a:extLst>
            </p:cNvPr>
            <p:cNvSpPr txBox="1"/>
            <p:nvPr/>
          </p:nvSpPr>
          <p:spPr>
            <a:xfrm>
              <a:off x="2035695" y="4140193"/>
              <a:ext cx="565736" cy="707886"/>
            </a:xfrm>
            <a:prstGeom prst="rect">
              <a:avLst/>
            </a:prstGeom>
            <a:noFill/>
          </p:spPr>
          <p:txBody>
            <a:bodyPr wrap="square">
              <a:spAutoFit/>
            </a:bodyPr>
            <a:lstStyle/>
            <a:p>
              <a:r>
                <a:rPr lang="en-US" altLang="zh-CN" sz="4000" b="1" i="1" dirty="0">
                  <a:latin typeface="Times New Roman" panose="02020603050405020304" pitchFamily="18" charset="0"/>
                  <a:cs typeface="Times New Roman" panose="02020603050405020304" pitchFamily="18" charset="0"/>
                </a:rPr>
                <a:t>B</a:t>
              </a:r>
              <a:endParaRPr lang="zh-CN" altLang="en-US" sz="4000" b="1" i="1" dirty="0">
                <a:latin typeface="Times New Roman" panose="02020603050405020304" pitchFamily="18" charset="0"/>
                <a:cs typeface="Times New Roman" panose="02020603050405020304" pitchFamily="18" charset="0"/>
              </a:endParaRPr>
            </a:p>
          </p:txBody>
        </p:sp>
        <p:cxnSp>
          <p:nvCxnSpPr>
            <p:cNvPr id="19" name="直接连接符 18">
              <a:extLst>
                <a:ext uri="{FF2B5EF4-FFF2-40B4-BE49-F238E27FC236}">
                  <a16:creationId xmlns:a16="http://schemas.microsoft.com/office/drawing/2014/main" id="{038D64D6-2C3D-4A3D-BA03-A728D08C8E57}"/>
                </a:ext>
              </a:extLst>
            </p:cNvPr>
            <p:cNvCxnSpPr>
              <a:cxnSpLocks/>
            </p:cNvCxnSpPr>
            <p:nvPr/>
          </p:nvCxnSpPr>
          <p:spPr>
            <a:xfrm flipV="1">
              <a:off x="2318563" y="4837813"/>
              <a:ext cx="0" cy="503273"/>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4E7BA99E-A9FE-4AAC-A8E2-4B5FE0BD25CE}"/>
                </a:ext>
              </a:extLst>
            </p:cNvPr>
            <p:cNvCxnSpPr>
              <a:cxnSpLocks/>
            </p:cNvCxnSpPr>
            <p:nvPr/>
          </p:nvCxnSpPr>
          <p:spPr>
            <a:xfrm flipH="1" flipV="1">
              <a:off x="1882628" y="3915656"/>
              <a:ext cx="306133" cy="299008"/>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1A0574A1-FBF6-48B3-B183-ECE7D30C2BE5}"/>
                </a:ext>
              </a:extLst>
            </p:cNvPr>
            <p:cNvCxnSpPr>
              <a:cxnSpLocks/>
            </p:cNvCxnSpPr>
            <p:nvPr/>
          </p:nvCxnSpPr>
          <p:spPr>
            <a:xfrm flipV="1">
              <a:off x="911518" y="2849526"/>
              <a:ext cx="382600" cy="1280404"/>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7691FFE4-BF94-4B7B-B86C-532DFEE18797}"/>
                </a:ext>
              </a:extLst>
            </p:cNvPr>
            <p:cNvCxnSpPr>
              <a:cxnSpLocks/>
            </p:cNvCxnSpPr>
            <p:nvPr/>
          </p:nvCxnSpPr>
          <p:spPr>
            <a:xfrm flipV="1">
              <a:off x="1534634" y="2986455"/>
              <a:ext cx="0" cy="503273"/>
            </a:xfrm>
            <a:prstGeom prst="line">
              <a:avLst/>
            </a:prstGeom>
            <a:ln w="38100"/>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256B9E7B-28CC-4F5F-A91C-4260D30C4CA5}"/>
                </a:ext>
              </a:extLst>
            </p:cNvPr>
            <p:cNvSpPr txBox="1"/>
            <p:nvPr/>
          </p:nvSpPr>
          <p:spPr>
            <a:xfrm>
              <a:off x="1194386" y="2180609"/>
              <a:ext cx="565736" cy="707886"/>
            </a:xfrm>
            <a:prstGeom prst="rect">
              <a:avLst/>
            </a:prstGeom>
            <a:noFill/>
          </p:spPr>
          <p:txBody>
            <a:bodyPr wrap="square">
              <a:spAutoFit/>
            </a:bodyPr>
            <a:lstStyle/>
            <a:p>
              <a:r>
                <a:rPr lang="en-US" altLang="zh-CN" sz="4000" b="1" i="1" dirty="0">
                  <a:latin typeface="Times New Roman" panose="02020603050405020304" pitchFamily="18" charset="0"/>
                  <a:cs typeface="Times New Roman" panose="02020603050405020304" pitchFamily="18" charset="0"/>
                </a:rPr>
                <a:t>S</a:t>
              </a:r>
              <a:endParaRPr lang="zh-CN" altLang="en-US" sz="4000" b="1" i="1" dirty="0">
                <a:latin typeface="Times New Roman" panose="02020603050405020304" pitchFamily="18" charset="0"/>
                <a:cs typeface="Times New Roman" panose="02020603050405020304" pitchFamily="18" charset="0"/>
              </a:endParaRPr>
            </a:p>
          </p:txBody>
        </p:sp>
      </p:grpSp>
      <p:pic>
        <p:nvPicPr>
          <p:cNvPr id="23" name="图片 22">
            <a:extLst>
              <a:ext uri="{FF2B5EF4-FFF2-40B4-BE49-F238E27FC236}">
                <a16:creationId xmlns:a16="http://schemas.microsoft.com/office/drawing/2014/main" id="{223630B1-3A93-47B8-875F-3AD18D610B9A}"/>
              </a:ext>
            </a:extLst>
          </p:cNvPr>
          <p:cNvPicPr>
            <a:picLocks noChangeAspect="1"/>
          </p:cNvPicPr>
          <p:nvPr/>
        </p:nvPicPr>
        <p:blipFill>
          <a:blip r:embed="rId2"/>
          <a:stretch>
            <a:fillRect/>
          </a:stretch>
        </p:blipFill>
        <p:spPr>
          <a:xfrm>
            <a:off x="6741043" y="0"/>
            <a:ext cx="2402958" cy="2010730"/>
          </a:xfrm>
          <a:prstGeom prst="rect">
            <a:avLst/>
          </a:prstGeom>
        </p:spPr>
      </p:pic>
      <p:sp>
        <p:nvSpPr>
          <p:cNvPr id="2" name="日期占位符 1">
            <a:extLst>
              <a:ext uri="{FF2B5EF4-FFF2-40B4-BE49-F238E27FC236}">
                <a16:creationId xmlns:a16="http://schemas.microsoft.com/office/drawing/2014/main" id="{11BCA573-DA52-DE29-5FE5-3B543F4DAC97}"/>
              </a:ext>
            </a:extLst>
          </p:cNvPr>
          <p:cNvSpPr>
            <a:spLocks noGrp="1"/>
          </p:cNvSpPr>
          <p:nvPr>
            <p:ph type="dt" sz="half" idx="10"/>
          </p:nvPr>
        </p:nvSpPr>
        <p:spPr/>
        <p:txBody>
          <a:bodyPr/>
          <a:lstStyle/>
          <a:p>
            <a:fld id="{96354843-A767-4953-969D-0C718185C16B}"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72798A9D-8A1A-A7F7-668F-4A25222048C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8" name="灯片编号占位符 7">
            <a:extLst>
              <a:ext uri="{FF2B5EF4-FFF2-40B4-BE49-F238E27FC236}">
                <a16:creationId xmlns:a16="http://schemas.microsoft.com/office/drawing/2014/main" id="{E9AED673-640C-9DD2-2D10-B69D4D077C0B}"/>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extLst>
      <p:ext uri="{BB962C8B-B14F-4D97-AF65-F5344CB8AC3E}">
        <p14:creationId xmlns:p14="http://schemas.microsoft.com/office/powerpoint/2010/main" val="720096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BA0EA-D870-4627-AF68-068C9986E1C9}"/>
              </a:ext>
            </a:extLst>
          </p:cNvPr>
          <p:cNvSpPr>
            <a:spLocks noGrp="1"/>
          </p:cNvSpPr>
          <p:nvPr>
            <p:ph type="title"/>
          </p:nvPr>
        </p:nvSpPr>
        <p:spPr/>
        <p:txBody>
          <a:bodyPr/>
          <a:lstStyle/>
          <a:p>
            <a:r>
              <a:rPr lang="en-US" altLang="zh-CN" dirty="0"/>
              <a:t>3.5.1 LR</a:t>
            </a:r>
            <a:r>
              <a:rPr lang="zh-CN" altLang="en-US" dirty="0"/>
              <a:t>分析算法</a:t>
            </a:r>
          </a:p>
        </p:txBody>
      </p:sp>
      <p:sp>
        <p:nvSpPr>
          <p:cNvPr id="3" name="内容占位符 2">
            <a:extLst>
              <a:ext uri="{FF2B5EF4-FFF2-40B4-BE49-F238E27FC236}">
                <a16:creationId xmlns:a16="http://schemas.microsoft.com/office/drawing/2014/main" id="{24102803-120C-4C1E-B7D6-2B8E6F179D26}"/>
              </a:ext>
            </a:extLst>
          </p:cNvPr>
          <p:cNvSpPr>
            <a:spLocks noGrp="1"/>
          </p:cNvSpPr>
          <p:nvPr>
            <p:ph idx="1"/>
          </p:nvPr>
        </p:nvSpPr>
        <p:spPr/>
        <p:txBody>
          <a:bodyPr/>
          <a:lstStyle/>
          <a:p>
            <a:r>
              <a:rPr lang="zh-CN" altLang="en-US" dirty="0"/>
              <a:t>初始状态：</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t>一般情况下：</a:t>
            </a:r>
            <a:endParaRPr lang="en-US" altLang="zh-CN" dirty="0"/>
          </a:p>
          <a:p>
            <a:pPr marL="0" indent="0">
              <a:buNone/>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i+1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a:p>
            <a:pPr>
              <a:buFont typeface="Wingdings" panose="05000000000000000000" pitchFamily="2" charset="2"/>
              <a:buChar char="Ø"/>
            </a:pPr>
            <a:r>
              <a:rPr lang="en-US" altLang="zh-CN" dirty="0">
                <a:solidFill>
                  <a:schemeClr val="accent2"/>
                </a:solidFill>
              </a:rPr>
              <a:t>1</a:t>
            </a:r>
            <a:r>
              <a:rPr lang="zh-CN" altLang="en-US" dirty="0">
                <a:solidFill>
                  <a:schemeClr val="accent2"/>
                </a:solidFill>
              </a:rPr>
              <a:t>、如果</a:t>
            </a:r>
            <a:r>
              <a:rPr lang="en-US" altLang="zh-CN" dirty="0">
                <a:solidFill>
                  <a:schemeClr val="accent2"/>
                </a:solidFill>
                <a:latin typeface="Times New Roman" panose="02020603050405020304" pitchFamily="18" charset="0"/>
                <a:cs typeface="Times New Roman" panose="02020603050405020304" pitchFamily="18" charset="0"/>
              </a:rPr>
              <a:t>action[</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b="1" dirty="0" err="1">
                <a:solidFill>
                  <a:schemeClr val="accent2"/>
                </a:solidFill>
                <a:latin typeface="Times New Roman" panose="02020603050405020304" pitchFamily="18" charset="0"/>
                <a:cs typeface="Times New Roman" panose="02020603050405020304" pitchFamily="18" charset="0"/>
              </a:rPr>
              <a:t>sx</a:t>
            </a:r>
            <a:r>
              <a:rPr lang="zh-CN" altLang="en-US" dirty="0">
                <a:solidFill>
                  <a:schemeClr val="accent2"/>
                </a:solidFill>
              </a:rPr>
              <a:t>，执行移进动作，格局变为：</a:t>
            </a:r>
            <a:endParaRPr lang="en-US" altLang="zh-CN" dirty="0">
              <a:solidFill>
                <a:schemeClr val="accent2"/>
              </a:solidFill>
            </a:endParaRPr>
          </a:p>
          <a:p>
            <a:pPr marL="0" indent="0">
              <a:buNone/>
            </a:pPr>
            <a:r>
              <a:rPr lang="zh-CN" alt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b="1" dirty="0">
                <a:solidFill>
                  <a:schemeClr val="accent2"/>
                </a:solidFill>
                <a:latin typeface="Times New Roman" panose="02020603050405020304" pitchFamily="18" charset="0"/>
                <a:cs typeface="Times New Roman" panose="02020603050405020304" pitchFamily="18" charset="0"/>
              </a:rPr>
              <a:t>,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i+1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accent2"/>
                </a:solidFill>
                <a:latin typeface="Times New Roman" panose="02020603050405020304" pitchFamily="18" charset="0"/>
                <a:cs typeface="Times New Roman" panose="02020603050405020304" pitchFamily="18" charset="0"/>
              </a:rPr>
              <a:t>）</a:t>
            </a:r>
            <a:endParaRPr lang="en-US" altLang="zh-CN"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4" name="日期占位符 3">
            <a:extLst>
              <a:ext uri="{FF2B5EF4-FFF2-40B4-BE49-F238E27FC236}">
                <a16:creationId xmlns:a16="http://schemas.microsoft.com/office/drawing/2014/main" id="{F8D19519-B128-03E1-3F75-B721CA5EE948}"/>
              </a:ext>
            </a:extLst>
          </p:cNvPr>
          <p:cNvSpPr>
            <a:spLocks noGrp="1"/>
          </p:cNvSpPr>
          <p:nvPr>
            <p:ph type="dt" sz="half" idx="10"/>
          </p:nvPr>
        </p:nvSpPr>
        <p:spPr/>
        <p:txBody>
          <a:bodyPr/>
          <a:lstStyle/>
          <a:p>
            <a:fld id="{DC22491E-C2A3-4451-86E6-22CAE8741CF6}"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F5B629A3-79B2-24AD-DC18-CFBA3A3F6CE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6" name="灯片编号占位符 5">
            <a:extLst>
              <a:ext uri="{FF2B5EF4-FFF2-40B4-BE49-F238E27FC236}">
                <a16:creationId xmlns:a16="http://schemas.microsoft.com/office/drawing/2014/main" id="{41D01AA6-9018-B22D-ED49-4E1B3B4C9093}"/>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extLst>
      <p:ext uri="{BB962C8B-B14F-4D97-AF65-F5344CB8AC3E}">
        <p14:creationId xmlns:p14="http://schemas.microsoft.com/office/powerpoint/2010/main" val="117757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BA0EA-D870-4627-AF68-068C9986E1C9}"/>
              </a:ext>
            </a:extLst>
          </p:cNvPr>
          <p:cNvSpPr>
            <a:spLocks noGrp="1"/>
          </p:cNvSpPr>
          <p:nvPr>
            <p:ph type="title"/>
          </p:nvPr>
        </p:nvSpPr>
        <p:spPr/>
        <p:txBody>
          <a:bodyPr/>
          <a:lstStyle/>
          <a:p>
            <a:r>
              <a:rPr lang="en-US" altLang="zh-CN" dirty="0"/>
              <a:t>3.5.1 LR</a:t>
            </a:r>
            <a:r>
              <a:rPr lang="zh-CN" altLang="en-US" dirty="0"/>
              <a:t>分析算法</a:t>
            </a:r>
          </a:p>
        </p:txBody>
      </p:sp>
      <p:sp>
        <p:nvSpPr>
          <p:cNvPr id="3" name="内容占位符 2">
            <a:extLst>
              <a:ext uri="{FF2B5EF4-FFF2-40B4-BE49-F238E27FC236}">
                <a16:creationId xmlns:a16="http://schemas.microsoft.com/office/drawing/2014/main" id="{24102803-120C-4C1E-B7D6-2B8E6F179D26}"/>
              </a:ext>
            </a:extLst>
          </p:cNvPr>
          <p:cNvSpPr>
            <a:spLocks noGrp="1"/>
          </p:cNvSpPr>
          <p:nvPr>
            <p:ph idx="1"/>
          </p:nvPr>
        </p:nvSpPr>
        <p:spPr/>
        <p:txBody>
          <a:bodyPr/>
          <a:lstStyle/>
          <a:p>
            <a:r>
              <a:rPr lang="zh-CN" altLang="en-US" dirty="0"/>
              <a:t>初始状态：</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t>一般情况下：</a:t>
            </a:r>
            <a:endParaRPr lang="en-US" altLang="zh-CN" dirty="0"/>
          </a:p>
          <a:p>
            <a:pPr marL="0" indent="0">
              <a:buNone/>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i+1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a:p>
            <a:pPr>
              <a:buFont typeface="Wingdings" panose="05000000000000000000" pitchFamily="2" charset="2"/>
              <a:buChar char="Ø"/>
            </a:pPr>
            <a:r>
              <a:rPr lang="en-US" altLang="zh-CN" dirty="0">
                <a:solidFill>
                  <a:schemeClr val="accent2"/>
                </a:solidFill>
              </a:rPr>
              <a:t>2</a:t>
            </a:r>
            <a:r>
              <a:rPr lang="zh-CN" altLang="en-US" dirty="0">
                <a:solidFill>
                  <a:schemeClr val="accent2"/>
                </a:solidFill>
              </a:rPr>
              <a:t>、如果</a:t>
            </a:r>
            <a:r>
              <a:rPr lang="en-US" altLang="zh-CN" dirty="0">
                <a:solidFill>
                  <a:schemeClr val="accent2"/>
                </a:solidFill>
                <a:latin typeface="Times New Roman" panose="02020603050405020304" pitchFamily="18" charset="0"/>
                <a:cs typeface="Times New Roman" panose="02020603050405020304" pitchFamily="18" charset="0"/>
              </a:rPr>
              <a:t>action[</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b="1" dirty="0" err="1">
                <a:solidFill>
                  <a:schemeClr val="accent2"/>
                </a:solidFill>
                <a:latin typeface="Times New Roman" panose="02020603050405020304" pitchFamily="18" charset="0"/>
                <a:cs typeface="Times New Roman" panose="02020603050405020304" pitchFamily="18" charset="0"/>
              </a:rPr>
              <a:t>rx</a:t>
            </a:r>
            <a:r>
              <a:rPr lang="zh-CN" altLang="en-US" dirty="0">
                <a:solidFill>
                  <a:schemeClr val="accent2"/>
                </a:solidFill>
              </a:rPr>
              <a:t>，表示用第</a:t>
            </a:r>
            <a:r>
              <a:rPr lang="en-US" altLang="zh-CN" b="1" dirty="0">
                <a:solidFill>
                  <a:schemeClr val="accent2"/>
                </a:solidFill>
              </a:rPr>
              <a:t>x</a:t>
            </a:r>
            <a:r>
              <a:rPr lang="zh-CN" altLang="en-US" dirty="0">
                <a:solidFill>
                  <a:schemeClr val="accent2"/>
                </a:solidFill>
              </a:rPr>
              <a:t>个产生式</a:t>
            </a:r>
            <a:r>
              <a:rPr lang="en-US" altLang="zh-CN" b="1" i="1" dirty="0">
                <a:solidFill>
                  <a:schemeClr val="accent2"/>
                </a:solidFill>
              </a:rPr>
              <a:t>A</a:t>
            </a:r>
            <a:r>
              <a:rPr kumimoji="0" lang="en-US" altLang="zh-CN" sz="3200" b="1" i="0" u="none" strike="noStrike" cap="none" normalizeH="0" baseline="0" dirty="0">
                <a:ln>
                  <a:noFill/>
                </a:ln>
                <a:solidFill>
                  <a:schemeClr val="accent2"/>
                </a:solidFill>
                <a:effectLst/>
                <a:latin typeface="Times New Roman" pitchFamily="18" charset="0"/>
                <a:ea typeface="黑体" pitchFamily="2" charset="-122"/>
                <a:sym typeface="Symbol" pitchFamily="18" charset="2"/>
              </a:rPr>
              <a:t></a:t>
            </a:r>
            <a:r>
              <a:rPr kumimoji="0" lang="el-GR" altLang="zh-CN" sz="3200" b="1" i="1" u="none" strike="noStrike" cap="none" normalizeH="0" baseline="0" dirty="0">
                <a:ln>
                  <a:noFill/>
                </a:ln>
                <a:solidFill>
                  <a:schemeClr val="accent2"/>
                </a:solidFill>
                <a:effectLst/>
                <a:latin typeface="Times New Roman" pitchFamily="18" charset="0"/>
                <a:ea typeface="黑体" pitchFamily="2" charset="-122"/>
                <a:sym typeface="Symbol" pitchFamily="18" charset="2"/>
              </a:rPr>
              <a:t>β</a:t>
            </a:r>
            <a:r>
              <a:rPr lang="zh-CN" altLang="en-US" dirty="0">
                <a:solidFill>
                  <a:schemeClr val="accent2"/>
                </a:solidFill>
              </a:rPr>
              <a:t>进行归约，格局变为：</a:t>
            </a:r>
            <a:endParaRPr lang="en-US" altLang="zh-CN" dirty="0">
              <a:solidFill>
                <a:schemeClr val="accent2"/>
              </a:solidFill>
            </a:endParaRPr>
          </a:p>
          <a:p>
            <a:pPr marL="0" indent="0">
              <a:buNone/>
            </a:pPr>
            <a:r>
              <a:rPr lang="zh-CN" altLang="en-US" b="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m-len</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m-len</a:t>
            </a:r>
            <a:r>
              <a:rPr lang="en-US" altLang="zh-CN" b="1" i="1" dirty="0" err="1">
                <a:solidFill>
                  <a:schemeClr val="accent2"/>
                </a:solidFill>
                <a:latin typeface="Times New Roman" panose="02020603050405020304" pitchFamily="18" charset="0"/>
                <a:cs typeface="Times New Roman" panose="02020603050405020304" pitchFamily="18" charset="0"/>
              </a:rPr>
              <a:t>A</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b="1" dirty="0">
                <a:solidFill>
                  <a:schemeClr val="accent2"/>
                </a:solidFill>
                <a:latin typeface="Times New Roman" panose="02020603050405020304" pitchFamily="18" charset="0"/>
                <a:cs typeface="Times New Roman" panose="02020603050405020304" pitchFamily="18" charset="0"/>
              </a:rPr>
              <a:t>,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i+1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accent2"/>
                </a:solidFill>
                <a:latin typeface="Times New Roman" panose="02020603050405020304" pitchFamily="18" charset="0"/>
                <a:cs typeface="Times New Roman" panose="02020603050405020304" pitchFamily="18" charset="0"/>
              </a:rPr>
              <a:t>）</a:t>
            </a:r>
            <a:endParaRPr lang="en-US" altLang="zh-CN" b="1" dirty="0">
              <a:solidFill>
                <a:schemeClr val="accent2"/>
              </a:solidFill>
              <a:latin typeface="Times New Roman" panose="02020603050405020304" pitchFamily="18" charset="0"/>
              <a:cs typeface="Times New Roman" panose="02020603050405020304" pitchFamily="18" charset="0"/>
            </a:endParaRPr>
          </a:p>
          <a:p>
            <a:pPr marL="0" indent="0">
              <a:buNone/>
            </a:pPr>
            <a:r>
              <a:rPr lang="en-US" altLang="zh-CN" b="1" dirty="0" err="1">
                <a:solidFill>
                  <a:schemeClr val="accent2"/>
                </a:solidFill>
                <a:latin typeface="Times New Roman" panose="02020603050405020304" pitchFamily="18" charset="0"/>
                <a:cs typeface="Times New Roman" panose="02020603050405020304" pitchFamily="18" charset="0"/>
              </a:rPr>
              <a:t>len</a:t>
            </a:r>
            <a:r>
              <a:rPr lang="zh-CN" altLang="en-US" b="1" dirty="0">
                <a:solidFill>
                  <a:schemeClr val="accent2"/>
                </a:solidFill>
                <a:latin typeface="Times New Roman" panose="02020603050405020304" pitchFamily="18" charset="0"/>
                <a:cs typeface="Times New Roman" panose="02020603050405020304" pitchFamily="18" charset="0"/>
              </a:rPr>
              <a:t>是</a:t>
            </a:r>
            <a:r>
              <a:rPr kumimoji="0" lang="el-GR" altLang="zh-CN" sz="3200" b="1" i="1" u="none" strike="noStrike" cap="none" normalizeH="0" baseline="0" dirty="0">
                <a:ln>
                  <a:noFill/>
                </a:ln>
                <a:solidFill>
                  <a:schemeClr val="accent2"/>
                </a:solidFill>
                <a:effectLst/>
                <a:latin typeface="Times New Roman" pitchFamily="18" charset="0"/>
                <a:ea typeface="黑体" pitchFamily="2" charset="-122"/>
                <a:sym typeface="Symbol" pitchFamily="18" charset="2"/>
              </a:rPr>
              <a:t>β</a:t>
            </a:r>
            <a:r>
              <a:rPr lang="zh-CN" altLang="en-US" b="1" dirty="0">
                <a:solidFill>
                  <a:schemeClr val="accent2"/>
                </a:solidFill>
                <a:latin typeface="Times New Roman" pitchFamily="18" charset="0"/>
                <a:ea typeface="黑体" pitchFamily="2" charset="-122"/>
                <a:sym typeface="Symbol" pitchFamily="18" charset="2"/>
              </a:rPr>
              <a:t>的长度的</a:t>
            </a:r>
            <a:r>
              <a:rPr lang="en-US" altLang="zh-CN" b="1" dirty="0">
                <a:solidFill>
                  <a:schemeClr val="accent2"/>
                </a:solidFill>
                <a:latin typeface="Times New Roman" pitchFamily="18" charset="0"/>
                <a:ea typeface="黑体" pitchFamily="2" charset="-122"/>
                <a:sym typeface="Symbol" pitchFamily="18" charset="2"/>
              </a:rPr>
              <a:t>2</a:t>
            </a:r>
            <a:r>
              <a:rPr lang="zh-CN" altLang="en-US" b="1" dirty="0">
                <a:solidFill>
                  <a:schemeClr val="accent2"/>
                </a:solidFill>
                <a:latin typeface="Times New Roman" pitchFamily="18" charset="0"/>
                <a:ea typeface="黑体" pitchFamily="2" charset="-122"/>
                <a:sym typeface="Symbol" pitchFamily="18" charset="2"/>
              </a:rPr>
              <a:t>倍，</a:t>
            </a:r>
            <a:r>
              <a:rPr lang="en-US" altLang="zh-CN" b="1" dirty="0">
                <a:solidFill>
                  <a:schemeClr val="accent2"/>
                </a:solidFill>
                <a:latin typeface="Times New Roman" pitchFamily="18" charset="0"/>
                <a:ea typeface="黑体" pitchFamily="2" charset="-122"/>
                <a:sym typeface="Symbol" pitchFamily="18" charset="2"/>
              </a:rPr>
              <a:t>s=</a:t>
            </a:r>
            <a:r>
              <a:rPr lang="en-US" altLang="zh-CN" b="1" dirty="0" err="1">
                <a:solidFill>
                  <a:schemeClr val="accent2"/>
                </a:solidFill>
                <a:latin typeface="Times New Roman" pitchFamily="18" charset="0"/>
                <a:ea typeface="黑体" pitchFamily="2" charset="-122"/>
                <a:sym typeface="Symbol" pitchFamily="18" charset="2"/>
              </a:rPr>
              <a:t>goto</a:t>
            </a:r>
            <a:r>
              <a:rPr lang="en-US" altLang="zh-CN" b="1" dirty="0">
                <a:solidFill>
                  <a:schemeClr val="accent2"/>
                </a:solidFill>
                <a:latin typeface="Times New Roman" pitchFamily="18" charset="0"/>
                <a:ea typeface="黑体" pitchFamily="2" charset="-122"/>
                <a:sym typeface="Symbol" pitchFamily="18" charset="2"/>
              </a:rPr>
              <a:t>[</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m-len</a:t>
            </a:r>
            <a:r>
              <a:rPr lang="en-US" altLang="zh-CN" sz="3200" b="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b="1" i="1" dirty="0">
                <a:solidFill>
                  <a:schemeClr val="accent2"/>
                </a:solidFill>
                <a:latin typeface="Times New Roman" panose="02020603050405020304" pitchFamily="18" charset="0"/>
                <a:cs typeface="Times New Roman" panose="02020603050405020304" pitchFamily="18" charset="0"/>
              </a:rPr>
              <a:t> A</a:t>
            </a:r>
            <a:r>
              <a:rPr lang="en-US" altLang="zh-CN" b="1" dirty="0">
                <a:solidFill>
                  <a:schemeClr val="accent2"/>
                </a:solidFill>
                <a:latin typeface="Times New Roman" pitchFamily="18" charset="0"/>
                <a:ea typeface="黑体" pitchFamily="2" charset="-122"/>
                <a:sym typeface="Symbol" pitchFamily="18" charset="2"/>
              </a:rPr>
              <a:t>]</a:t>
            </a:r>
            <a:endParaRPr lang="en-US" altLang="zh-CN"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4" name="日期占位符 3">
            <a:extLst>
              <a:ext uri="{FF2B5EF4-FFF2-40B4-BE49-F238E27FC236}">
                <a16:creationId xmlns:a16="http://schemas.microsoft.com/office/drawing/2014/main" id="{41706A16-13B1-0E9A-AE9C-623E9FDDDF96}"/>
              </a:ext>
            </a:extLst>
          </p:cNvPr>
          <p:cNvSpPr>
            <a:spLocks noGrp="1"/>
          </p:cNvSpPr>
          <p:nvPr>
            <p:ph type="dt" sz="half" idx="10"/>
          </p:nvPr>
        </p:nvSpPr>
        <p:spPr/>
        <p:txBody>
          <a:bodyPr/>
          <a:lstStyle/>
          <a:p>
            <a:fld id="{0B0E43E1-8A1A-4CB8-809C-DF087C5DBB76}"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6C7E176E-2671-2FED-48D0-994EA47E957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6" name="灯片编号占位符 5">
            <a:extLst>
              <a:ext uri="{FF2B5EF4-FFF2-40B4-BE49-F238E27FC236}">
                <a16:creationId xmlns:a16="http://schemas.microsoft.com/office/drawing/2014/main" id="{69DA0AE0-04B2-167F-1CEF-66CFA4BD7CFE}"/>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extLst>
      <p:ext uri="{BB962C8B-B14F-4D97-AF65-F5344CB8AC3E}">
        <p14:creationId xmlns:p14="http://schemas.microsoft.com/office/powerpoint/2010/main" val="3098124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BA0EA-D870-4627-AF68-068C9986E1C9}"/>
              </a:ext>
            </a:extLst>
          </p:cNvPr>
          <p:cNvSpPr>
            <a:spLocks noGrp="1"/>
          </p:cNvSpPr>
          <p:nvPr>
            <p:ph type="title"/>
          </p:nvPr>
        </p:nvSpPr>
        <p:spPr/>
        <p:txBody>
          <a:bodyPr/>
          <a:lstStyle/>
          <a:p>
            <a:r>
              <a:rPr lang="en-US" altLang="zh-CN" dirty="0"/>
              <a:t>3.5.1 LR</a:t>
            </a:r>
            <a:r>
              <a:rPr lang="zh-CN" altLang="en-US" dirty="0"/>
              <a:t>分析算法</a:t>
            </a:r>
          </a:p>
        </p:txBody>
      </p:sp>
      <p:sp>
        <p:nvSpPr>
          <p:cNvPr id="3" name="内容占位符 2">
            <a:extLst>
              <a:ext uri="{FF2B5EF4-FFF2-40B4-BE49-F238E27FC236}">
                <a16:creationId xmlns:a16="http://schemas.microsoft.com/office/drawing/2014/main" id="{24102803-120C-4C1E-B7D6-2B8E6F179D26}"/>
              </a:ext>
            </a:extLst>
          </p:cNvPr>
          <p:cNvSpPr>
            <a:spLocks noGrp="1"/>
          </p:cNvSpPr>
          <p:nvPr>
            <p:ph idx="1"/>
          </p:nvPr>
        </p:nvSpPr>
        <p:spPr/>
        <p:txBody>
          <a:bodyPr/>
          <a:lstStyle/>
          <a:p>
            <a:r>
              <a:rPr lang="zh-CN" altLang="en-US" dirty="0"/>
              <a:t>初始状态：</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t>一般情况下：</a:t>
            </a:r>
            <a:endParaRPr lang="en-US" altLang="zh-CN" dirty="0"/>
          </a:p>
          <a:p>
            <a:pPr marL="0" indent="0">
              <a:buNone/>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i+1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a:p>
            <a:pPr>
              <a:buFont typeface="Wingdings" panose="05000000000000000000" pitchFamily="2" charset="2"/>
              <a:buChar char="Ø"/>
            </a:pPr>
            <a:r>
              <a:rPr lang="en-US" altLang="zh-CN" dirty="0">
                <a:solidFill>
                  <a:schemeClr val="accent2"/>
                </a:solidFill>
              </a:rPr>
              <a:t>3</a:t>
            </a:r>
            <a:r>
              <a:rPr lang="zh-CN" altLang="en-US" dirty="0">
                <a:solidFill>
                  <a:schemeClr val="accent2"/>
                </a:solidFill>
              </a:rPr>
              <a:t>、如果</a:t>
            </a:r>
            <a:r>
              <a:rPr lang="en-US" altLang="zh-CN" dirty="0">
                <a:solidFill>
                  <a:schemeClr val="accent2"/>
                </a:solidFill>
                <a:latin typeface="Times New Roman" panose="02020603050405020304" pitchFamily="18" charset="0"/>
                <a:cs typeface="Times New Roman" panose="02020603050405020304" pitchFamily="18" charset="0"/>
              </a:rPr>
              <a:t>action[</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b="1" dirty="0">
                <a:solidFill>
                  <a:schemeClr val="accent2"/>
                </a:solidFill>
                <a:latin typeface="Times New Roman" panose="02020603050405020304" pitchFamily="18" charset="0"/>
                <a:cs typeface="Times New Roman" panose="02020603050405020304" pitchFamily="18" charset="0"/>
              </a:rPr>
              <a:t>acc</a:t>
            </a:r>
            <a:r>
              <a:rPr lang="zh-CN" altLang="en-US" dirty="0">
                <a:solidFill>
                  <a:schemeClr val="accent2"/>
                </a:solidFill>
              </a:rPr>
              <a:t>，分析完成</a:t>
            </a:r>
            <a:endParaRPr lang="en-US" altLang="zh-CN"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4" name="日期占位符 3">
            <a:extLst>
              <a:ext uri="{FF2B5EF4-FFF2-40B4-BE49-F238E27FC236}">
                <a16:creationId xmlns:a16="http://schemas.microsoft.com/office/drawing/2014/main" id="{31113329-25A0-5A8C-D8FE-0EED7AA55AC8}"/>
              </a:ext>
            </a:extLst>
          </p:cNvPr>
          <p:cNvSpPr>
            <a:spLocks noGrp="1"/>
          </p:cNvSpPr>
          <p:nvPr>
            <p:ph type="dt" sz="half" idx="10"/>
          </p:nvPr>
        </p:nvSpPr>
        <p:spPr/>
        <p:txBody>
          <a:bodyPr/>
          <a:lstStyle/>
          <a:p>
            <a:fld id="{4801432B-3879-4F80-A3E5-77DE1361729D}"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D5F80573-8C74-D617-7547-C1BC578B7535}"/>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6" name="灯片编号占位符 5">
            <a:extLst>
              <a:ext uri="{FF2B5EF4-FFF2-40B4-BE49-F238E27FC236}">
                <a16:creationId xmlns:a16="http://schemas.microsoft.com/office/drawing/2014/main" id="{9219126A-7040-E5F8-6FE1-BFBAB0A7735A}"/>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extLst>
      <p:ext uri="{BB962C8B-B14F-4D97-AF65-F5344CB8AC3E}">
        <p14:creationId xmlns:p14="http://schemas.microsoft.com/office/powerpoint/2010/main" val="201381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C136099-6C1C-4B44-8F1F-89C91FEDCE32}"/>
              </a:ext>
            </a:extLst>
          </p:cNvPr>
          <p:cNvSpPr>
            <a:spLocks noGrp="1" noChangeArrowheads="1"/>
          </p:cNvSpPr>
          <p:nvPr>
            <p:ph type="title"/>
          </p:nvPr>
        </p:nvSpPr>
        <p:spPr/>
        <p:txBody>
          <a:bodyPr/>
          <a:lstStyle/>
          <a:p>
            <a:pPr eaLnBrk="1" hangingPunct="1"/>
            <a:r>
              <a:rPr lang="zh-CN" altLang="en-US" dirty="0"/>
              <a:t>上次课回顾</a:t>
            </a:r>
          </a:p>
        </p:txBody>
      </p:sp>
      <p:sp>
        <p:nvSpPr>
          <p:cNvPr id="8195" name="Rectangle 3">
            <a:extLst>
              <a:ext uri="{FF2B5EF4-FFF2-40B4-BE49-F238E27FC236}">
                <a16:creationId xmlns:a16="http://schemas.microsoft.com/office/drawing/2014/main" id="{D923000C-EEF4-4827-8A75-F2CC9294BA85}"/>
              </a:ext>
            </a:extLst>
          </p:cNvPr>
          <p:cNvSpPr>
            <a:spLocks noGrp="1" noChangeArrowheads="1"/>
          </p:cNvSpPr>
          <p:nvPr>
            <p:ph idx="1"/>
          </p:nvPr>
        </p:nvSpPr>
        <p:spPr/>
        <p:txBody>
          <a:bodyPr/>
          <a:lstStyle/>
          <a:p>
            <a:pPr marL="0" lvl="1" indent="0">
              <a:buClr>
                <a:schemeClr val="folHlink"/>
              </a:buClr>
              <a:buSzPct val="60000"/>
              <a:buNone/>
            </a:pPr>
            <a:r>
              <a:rPr lang="zh-CN" altLang="en-US" dirty="0"/>
              <a:t>句柄：</a:t>
            </a:r>
            <a:endParaRPr lang="en-US" altLang="zh-CN" sz="2800" dirty="0"/>
          </a:p>
          <a:p>
            <a:pPr eaLnBrk="1" hangingPunct="1">
              <a:spcBef>
                <a:spcPct val="0"/>
              </a:spcBef>
              <a:buFont typeface="Wingdings" panose="05000000000000000000" pitchFamily="2" charset="2"/>
              <a:buNone/>
            </a:pPr>
            <a:r>
              <a:rPr lang="en-US" altLang="zh-CN" sz="2800" b="1" i="1" dirty="0"/>
              <a:t>S </a:t>
            </a:r>
            <a:r>
              <a:rPr lang="en-US" altLang="zh-CN" sz="2800" b="1" dirty="0">
                <a:sym typeface="Symbol" panose="05050102010706020507" pitchFamily="18" charset="2"/>
              </a:rPr>
              <a:t></a:t>
            </a:r>
            <a:r>
              <a:rPr lang="en-US" altLang="zh-CN" sz="2800" b="1" dirty="0"/>
              <a:t> </a:t>
            </a:r>
            <a:r>
              <a:rPr lang="en-US" altLang="zh-CN" sz="2800" b="1" i="1" dirty="0" err="1"/>
              <a:t>aABe</a:t>
            </a:r>
            <a:r>
              <a:rPr lang="en-US" altLang="zh-CN" sz="2800" b="1" dirty="0"/>
              <a:t>  </a:t>
            </a:r>
          </a:p>
          <a:p>
            <a:pPr algn="just" eaLnBrk="1" hangingPunct="1">
              <a:spcBef>
                <a:spcPct val="0"/>
              </a:spcBef>
              <a:buFont typeface="Wingdings" panose="05000000000000000000" pitchFamily="2" charset="2"/>
              <a:buNone/>
            </a:pPr>
            <a:r>
              <a:rPr lang="en-US" altLang="zh-CN" sz="2800" b="1" i="1" dirty="0"/>
              <a:t>A </a:t>
            </a:r>
            <a:r>
              <a:rPr lang="en-US" altLang="zh-CN" sz="2800" b="1" dirty="0">
                <a:sym typeface="Symbol" panose="05050102010706020507" pitchFamily="18" charset="2"/>
              </a:rPr>
              <a:t></a:t>
            </a:r>
            <a:r>
              <a:rPr lang="en-US" altLang="zh-CN" sz="2800" b="1" dirty="0"/>
              <a:t> </a:t>
            </a:r>
            <a:r>
              <a:rPr lang="en-US" altLang="zh-CN" sz="2800" b="1" i="1" dirty="0" err="1"/>
              <a:t>Abc</a:t>
            </a:r>
            <a:r>
              <a:rPr lang="en-US" altLang="zh-CN" sz="2800" b="1" i="1" dirty="0"/>
              <a:t> | b</a:t>
            </a:r>
            <a:endParaRPr lang="en-US" altLang="zh-CN" sz="2800" b="1" dirty="0"/>
          </a:p>
          <a:p>
            <a:pPr algn="just" eaLnBrk="1" hangingPunct="1">
              <a:spcBef>
                <a:spcPct val="0"/>
              </a:spcBef>
              <a:buFont typeface="Wingdings" panose="05000000000000000000" pitchFamily="2" charset="2"/>
              <a:buNone/>
            </a:pPr>
            <a:r>
              <a:rPr lang="en-US" altLang="zh-CN" sz="2800" b="1" i="1" dirty="0"/>
              <a:t>B </a:t>
            </a:r>
            <a:r>
              <a:rPr lang="en-US" altLang="zh-CN" sz="2800" b="1" dirty="0">
                <a:sym typeface="Symbol" panose="05050102010706020507" pitchFamily="18" charset="2"/>
              </a:rPr>
              <a:t></a:t>
            </a:r>
            <a:r>
              <a:rPr lang="en-US" altLang="zh-CN" sz="2800" b="1" dirty="0"/>
              <a:t> </a:t>
            </a:r>
            <a:r>
              <a:rPr lang="en-US" altLang="zh-CN" sz="2800" b="1" i="1" dirty="0"/>
              <a:t>d</a:t>
            </a:r>
          </a:p>
          <a:p>
            <a:pPr algn="just" eaLnBrk="1" hangingPunct="1">
              <a:spcBef>
                <a:spcPct val="0"/>
              </a:spcBef>
              <a:buFont typeface="Wingdings" panose="05000000000000000000" pitchFamily="2" charset="2"/>
              <a:buNone/>
            </a:pPr>
            <a:endParaRPr lang="en-US" altLang="zh-CN" sz="2800" b="1" i="1" dirty="0"/>
          </a:p>
          <a:p>
            <a:pPr algn="just" eaLnBrk="1" hangingPunct="1">
              <a:spcBef>
                <a:spcPct val="0"/>
              </a:spcBef>
              <a:buFont typeface="Wingdings" panose="05000000000000000000" pitchFamily="2" charset="2"/>
              <a:buNone/>
            </a:pPr>
            <a:r>
              <a:rPr lang="en-US" altLang="zh-CN" sz="2800" b="1" i="1" dirty="0"/>
              <a:t> S </a:t>
            </a:r>
            <a:r>
              <a:rPr lang="en-US" altLang="zh-CN" sz="2800" b="1" dirty="0">
                <a:sym typeface="Symbol" panose="05050102010706020507" pitchFamily="18" charset="2"/>
              </a:rPr>
              <a:t></a:t>
            </a:r>
            <a:r>
              <a:rPr lang="en-US" altLang="zh-CN" sz="2800" b="1" i="1" baseline="-30000" dirty="0"/>
              <a:t>rm </a:t>
            </a:r>
            <a:r>
              <a:rPr lang="en-US" altLang="zh-CN" sz="2800" b="1" i="1" dirty="0" err="1">
                <a:solidFill>
                  <a:srgbClr val="008000"/>
                </a:solidFill>
              </a:rPr>
              <a:t>aABe</a:t>
            </a:r>
            <a:r>
              <a:rPr lang="en-US" altLang="zh-CN" sz="2800" b="1" i="1" dirty="0"/>
              <a:t> </a:t>
            </a:r>
            <a:r>
              <a:rPr lang="en-US" altLang="zh-CN" sz="2800" b="1" dirty="0">
                <a:sym typeface="Symbol" panose="05050102010706020507" pitchFamily="18" charset="2"/>
              </a:rPr>
              <a:t></a:t>
            </a:r>
            <a:r>
              <a:rPr lang="en-US" altLang="zh-CN" sz="2800" b="1" i="1" baseline="-30000" dirty="0"/>
              <a:t>rm</a:t>
            </a:r>
            <a:r>
              <a:rPr lang="en-US" altLang="zh-CN" sz="2800" b="1" i="1" dirty="0"/>
              <a:t> </a:t>
            </a:r>
            <a:r>
              <a:rPr lang="en-US" altLang="zh-CN" sz="2800" b="1" i="1" dirty="0" err="1"/>
              <a:t>aA</a:t>
            </a:r>
            <a:r>
              <a:rPr lang="en-US" altLang="zh-CN" sz="2800" b="1" i="1" dirty="0" err="1">
                <a:solidFill>
                  <a:srgbClr val="008000"/>
                </a:solidFill>
              </a:rPr>
              <a:t>d</a:t>
            </a:r>
            <a:r>
              <a:rPr lang="en-US" altLang="zh-CN" sz="2800" b="1" i="1" dirty="0" err="1"/>
              <a:t>e</a:t>
            </a:r>
            <a:r>
              <a:rPr lang="en-US" altLang="zh-CN" sz="2800" b="1" i="1" dirty="0"/>
              <a:t> </a:t>
            </a:r>
            <a:r>
              <a:rPr lang="en-US" altLang="zh-CN" sz="2800" b="1" dirty="0">
                <a:sym typeface="Symbol" panose="05050102010706020507" pitchFamily="18" charset="2"/>
              </a:rPr>
              <a:t></a:t>
            </a:r>
            <a:r>
              <a:rPr lang="en-US" altLang="zh-CN" sz="2800" b="1" i="1" baseline="-30000" dirty="0"/>
              <a:t>rm</a:t>
            </a:r>
            <a:r>
              <a:rPr lang="en-US" altLang="zh-CN" sz="2800" b="1" i="1" dirty="0"/>
              <a:t> </a:t>
            </a:r>
            <a:r>
              <a:rPr lang="en-US" altLang="zh-CN" sz="2800" b="1" i="1" dirty="0" err="1"/>
              <a:t>a</a:t>
            </a:r>
            <a:r>
              <a:rPr lang="en-US" altLang="zh-CN" sz="2800" b="1" i="1" dirty="0" err="1">
                <a:solidFill>
                  <a:srgbClr val="008000"/>
                </a:solidFill>
              </a:rPr>
              <a:t>Abc</a:t>
            </a:r>
            <a:r>
              <a:rPr lang="en-US" altLang="zh-CN" sz="2800" b="1" i="1" dirty="0" err="1"/>
              <a:t>de</a:t>
            </a:r>
            <a:r>
              <a:rPr lang="en-US" altLang="zh-CN" sz="2800" b="1" i="1" dirty="0"/>
              <a:t> </a:t>
            </a:r>
            <a:r>
              <a:rPr lang="en-US" altLang="zh-CN" sz="2800" b="1" dirty="0">
                <a:sym typeface="Symbol" panose="05050102010706020507" pitchFamily="18" charset="2"/>
              </a:rPr>
              <a:t></a:t>
            </a:r>
            <a:r>
              <a:rPr lang="en-US" altLang="zh-CN" sz="2800" b="1" i="1" baseline="-30000" dirty="0"/>
              <a:t>rm</a:t>
            </a:r>
            <a:r>
              <a:rPr lang="en-US" altLang="zh-CN" sz="2800" b="1" i="1" dirty="0"/>
              <a:t> </a:t>
            </a:r>
            <a:r>
              <a:rPr lang="en-US" altLang="zh-CN" sz="2800" b="1" i="1" dirty="0" err="1"/>
              <a:t>a</a:t>
            </a:r>
            <a:r>
              <a:rPr lang="en-US" altLang="zh-CN" sz="2800" b="1" i="1" dirty="0" err="1">
                <a:solidFill>
                  <a:srgbClr val="008000"/>
                </a:solidFill>
              </a:rPr>
              <a:t>b</a:t>
            </a:r>
            <a:r>
              <a:rPr lang="en-US" altLang="zh-CN" sz="2800" b="1" i="1" dirty="0" err="1"/>
              <a:t>bcde</a:t>
            </a:r>
            <a:endParaRPr lang="en-US" altLang="zh-CN" sz="2800" b="1" i="1" dirty="0"/>
          </a:p>
        </p:txBody>
      </p:sp>
      <p:sp>
        <p:nvSpPr>
          <p:cNvPr id="2" name="日期占位符 1">
            <a:extLst>
              <a:ext uri="{FF2B5EF4-FFF2-40B4-BE49-F238E27FC236}">
                <a16:creationId xmlns:a16="http://schemas.microsoft.com/office/drawing/2014/main" id="{876E22F8-5B14-09CD-5C35-B08BFD548926}"/>
              </a:ext>
            </a:extLst>
          </p:cNvPr>
          <p:cNvSpPr>
            <a:spLocks noGrp="1"/>
          </p:cNvSpPr>
          <p:nvPr>
            <p:ph type="dt" sz="half" idx="10"/>
          </p:nvPr>
        </p:nvSpPr>
        <p:spPr/>
        <p:txBody>
          <a:bodyPr/>
          <a:lstStyle/>
          <a:p>
            <a:fld id="{4A9A0025-D11B-456D-AD9A-8B35911D5066}"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9879E90B-9636-1E7D-66A4-76B5619D808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CD7A5D79-D13C-7D52-DB5F-6B13433ABF81}"/>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BA0EA-D870-4627-AF68-068C9986E1C9}"/>
              </a:ext>
            </a:extLst>
          </p:cNvPr>
          <p:cNvSpPr>
            <a:spLocks noGrp="1"/>
          </p:cNvSpPr>
          <p:nvPr>
            <p:ph type="title"/>
          </p:nvPr>
        </p:nvSpPr>
        <p:spPr/>
        <p:txBody>
          <a:bodyPr/>
          <a:lstStyle/>
          <a:p>
            <a:r>
              <a:rPr lang="en-US" altLang="zh-CN" dirty="0"/>
              <a:t>3.5.1 LR</a:t>
            </a:r>
            <a:r>
              <a:rPr lang="zh-CN" altLang="en-US" dirty="0"/>
              <a:t>分析算法</a:t>
            </a:r>
          </a:p>
        </p:txBody>
      </p:sp>
      <p:sp>
        <p:nvSpPr>
          <p:cNvPr id="3" name="内容占位符 2">
            <a:extLst>
              <a:ext uri="{FF2B5EF4-FFF2-40B4-BE49-F238E27FC236}">
                <a16:creationId xmlns:a16="http://schemas.microsoft.com/office/drawing/2014/main" id="{24102803-120C-4C1E-B7D6-2B8E6F179D26}"/>
              </a:ext>
            </a:extLst>
          </p:cNvPr>
          <p:cNvSpPr>
            <a:spLocks noGrp="1"/>
          </p:cNvSpPr>
          <p:nvPr>
            <p:ph idx="1"/>
          </p:nvPr>
        </p:nvSpPr>
        <p:spPr/>
        <p:txBody>
          <a:bodyPr/>
          <a:lstStyle/>
          <a:p>
            <a:r>
              <a:rPr lang="zh-CN" altLang="en-US" dirty="0"/>
              <a:t>初始状态：</a:t>
            </a: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r>
              <a:rPr lang="zh-CN" altLang="en-US" dirty="0"/>
              <a:t>一般情况下：</a:t>
            </a:r>
            <a:endParaRPr lang="en-US" altLang="zh-CN" dirty="0"/>
          </a:p>
          <a:p>
            <a:pPr marL="0" indent="0">
              <a:buNone/>
            </a:pPr>
            <a:r>
              <a:rPr lang="zh-CN" altLang="en-US"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32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b="1" i="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b="1" dirty="0">
                <a:latin typeface="Times New Roman" panose="02020603050405020304" pitchFamily="18" charset="0"/>
                <a:cs typeface="Times New Roman" panose="02020603050405020304" pitchFamily="18" charset="0"/>
              </a:rPr>
              <a:t>,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i+1 </a:t>
            </a:r>
            <a:r>
              <a:rPr lang="en-US" altLang="zh-CN" sz="32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a:t>
            </a:r>
            <a:r>
              <a:rPr lang="en-US" altLang="zh-CN" b="1" i="1"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p>
          <a:p>
            <a:pPr>
              <a:buFont typeface="Wingdings" panose="05000000000000000000" pitchFamily="2" charset="2"/>
              <a:buChar char="Ø"/>
            </a:pPr>
            <a:r>
              <a:rPr lang="en-US" altLang="zh-CN" dirty="0">
                <a:solidFill>
                  <a:schemeClr val="accent2"/>
                </a:solidFill>
              </a:rPr>
              <a:t>4</a:t>
            </a:r>
            <a:r>
              <a:rPr lang="zh-CN" altLang="en-US" dirty="0">
                <a:solidFill>
                  <a:schemeClr val="accent2"/>
                </a:solidFill>
              </a:rPr>
              <a:t>、如果</a:t>
            </a:r>
            <a:r>
              <a:rPr lang="en-US" altLang="zh-CN" dirty="0">
                <a:solidFill>
                  <a:schemeClr val="accent2"/>
                </a:solidFill>
                <a:latin typeface="Times New Roman" panose="02020603050405020304" pitchFamily="18" charset="0"/>
                <a:cs typeface="Times New Roman" panose="02020603050405020304" pitchFamily="18" charset="0"/>
              </a:rPr>
              <a:t>action[</a:t>
            </a:r>
            <a:r>
              <a:rPr lang="en-US" altLang="zh-CN" sz="3200" b="1" i="1"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b="1" baseline="-250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a:t>
            </a:r>
            <a:r>
              <a:rPr lang="en-US" altLang="zh-CN" sz="3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b="1" baseline="-25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chemeClr val="accent2"/>
                </a:solidFill>
                <a:latin typeface="Times New Roman" panose="02020603050405020304" pitchFamily="18" charset="0"/>
                <a:cs typeface="Times New Roman" panose="02020603050405020304" pitchFamily="18" charset="0"/>
              </a:rPr>
              <a:t>]=</a:t>
            </a:r>
            <a:r>
              <a:rPr lang="en-US" altLang="zh-CN" b="1" dirty="0">
                <a:solidFill>
                  <a:schemeClr val="accent2"/>
                </a:solidFill>
                <a:latin typeface="Times New Roman" panose="02020603050405020304" pitchFamily="18" charset="0"/>
                <a:cs typeface="Times New Roman" panose="02020603050405020304" pitchFamily="18" charset="0"/>
              </a:rPr>
              <a:t>err</a:t>
            </a:r>
            <a:r>
              <a:rPr lang="zh-CN" altLang="en-US" dirty="0">
                <a:solidFill>
                  <a:schemeClr val="accent2"/>
                </a:solidFill>
              </a:rPr>
              <a:t>，发现错误，调用错误恢复例程</a:t>
            </a:r>
            <a:endParaRPr lang="en-US" altLang="zh-CN" b="1" dirty="0">
              <a:solidFill>
                <a:schemeClr val="accent2"/>
              </a:solidFill>
              <a:latin typeface="Times New Roman" panose="02020603050405020304" pitchFamily="18" charset="0"/>
              <a:cs typeface="Times New Roman" panose="02020603050405020304" pitchFamily="18" charset="0"/>
            </a:endParaRPr>
          </a:p>
          <a:p>
            <a:pPr marL="0" indent="0">
              <a:buNone/>
            </a:pPr>
            <a:endParaRPr lang="zh-CN" altLang="en-US" dirty="0"/>
          </a:p>
        </p:txBody>
      </p:sp>
      <p:sp>
        <p:nvSpPr>
          <p:cNvPr id="4" name="日期占位符 3">
            <a:extLst>
              <a:ext uri="{FF2B5EF4-FFF2-40B4-BE49-F238E27FC236}">
                <a16:creationId xmlns:a16="http://schemas.microsoft.com/office/drawing/2014/main" id="{102C8725-5F77-5052-3162-E4EEAA4CFBD8}"/>
              </a:ext>
            </a:extLst>
          </p:cNvPr>
          <p:cNvSpPr>
            <a:spLocks noGrp="1"/>
          </p:cNvSpPr>
          <p:nvPr>
            <p:ph type="dt" sz="half" idx="10"/>
          </p:nvPr>
        </p:nvSpPr>
        <p:spPr/>
        <p:txBody>
          <a:bodyPr/>
          <a:lstStyle/>
          <a:p>
            <a:fld id="{515F38E6-267B-4523-AC3F-8C4C6295DD31}"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9098A53E-4969-AFBF-3F93-8C21AA3FD65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6" name="灯片编号占位符 5">
            <a:extLst>
              <a:ext uri="{FF2B5EF4-FFF2-40B4-BE49-F238E27FC236}">
                <a16:creationId xmlns:a16="http://schemas.microsoft.com/office/drawing/2014/main" id="{F419D9F2-9E64-D20A-5F8A-08A5BAF86ECE}"/>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extLst>
      <p:ext uri="{BB962C8B-B14F-4D97-AF65-F5344CB8AC3E}">
        <p14:creationId xmlns:p14="http://schemas.microsoft.com/office/powerpoint/2010/main" val="167107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1024-5E1F-403E-B07E-BA55E1047437}"/>
              </a:ext>
            </a:extLst>
          </p:cNvPr>
          <p:cNvSpPr>
            <a:spLocks noGrp="1"/>
          </p:cNvSpPr>
          <p:nvPr>
            <p:ph type="title"/>
          </p:nvPr>
        </p:nvSpPr>
        <p:spPr/>
        <p:txBody>
          <a:bodyPr/>
          <a:lstStyle/>
          <a:p>
            <a:r>
              <a:rPr lang="en-US" altLang="zh-CN" dirty="0"/>
              <a:t>3.5.1 LR</a:t>
            </a:r>
            <a:r>
              <a:rPr lang="zh-CN" altLang="en-US" dirty="0"/>
              <a:t>分析算法</a:t>
            </a:r>
          </a:p>
        </p:txBody>
      </p:sp>
      <p:sp>
        <p:nvSpPr>
          <p:cNvPr id="3" name="内容占位符 2">
            <a:extLst>
              <a:ext uri="{FF2B5EF4-FFF2-40B4-BE49-F238E27FC236}">
                <a16:creationId xmlns:a16="http://schemas.microsoft.com/office/drawing/2014/main" id="{05123CB4-EE81-46C6-986F-3C6279466213}"/>
              </a:ext>
            </a:extLst>
          </p:cNvPr>
          <p:cNvSpPr>
            <a:spLocks noGrp="1"/>
          </p:cNvSpPr>
          <p:nvPr>
            <p:ph idx="1"/>
          </p:nvPr>
        </p:nvSpPr>
        <p:spPr>
          <a:xfrm>
            <a:off x="628649" y="1257300"/>
            <a:ext cx="8270801" cy="4919663"/>
          </a:xfrm>
        </p:spPr>
        <p:txBody>
          <a:bodyPr>
            <a:normAutofit/>
          </a:bodyPr>
          <a:lstStyle/>
          <a:p>
            <a:r>
              <a:rPr lang="zh-CN" altLang="en-US" sz="2400" dirty="0"/>
              <a:t>算法</a:t>
            </a:r>
            <a:r>
              <a:rPr lang="en-US" altLang="zh-CN" sz="2400" dirty="0"/>
              <a:t>3.3 LR</a:t>
            </a:r>
            <a:r>
              <a:rPr lang="zh-CN" altLang="en-US" sz="2400" dirty="0"/>
              <a:t>分析算法</a:t>
            </a:r>
            <a:endParaRPr lang="en-US" altLang="zh-CN" sz="2400" dirty="0"/>
          </a:p>
          <a:p>
            <a:pPr lvl="1"/>
            <a:r>
              <a:rPr lang="zh-CN" altLang="en-US" sz="2000" dirty="0"/>
              <a:t>输入：串</a:t>
            </a:r>
            <a:r>
              <a:rPr lang="en-US" altLang="zh-CN" sz="2000" b="1" dirty="0"/>
              <a:t>w</a:t>
            </a:r>
            <a:r>
              <a:rPr lang="zh-CN" altLang="en-US" sz="2000" dirty="0"/>
              <a:t>和文法</a:t>
            </a:r>
            <a:r>
              <a:rPr lang="en-US" altLang="zh-CN" sz="2000" b="1" dirty="0"/>
              <a:t>G</a:t>
            </a:r>
            <a:r>
              <a:rPr lang="zh-CN" altLang="en-US" sz="2000" dirty="0"/>
              <a:t>的</a:t>
            </a:r>
            <a:r>
              <a:rPr lang="en-US" altLang="zh-CN" sz="2000" b="1" dirty="0"/>
              <a:t>LR</a:t>
            </a:r>
            <a:r>
              <a:rPr lang="zh-CN" altLang="en-US" sz="2000" dirty="0"/>
              <a:t>分析表</a:t>
            </a:r>
            <a:endParaRPr lang="en-US" altLang="zh-CN" sz="2000" dirty="0"/>
          </a:p>
          <a:p>
            <a:pPr lvl="1"/>
            <a:r>
              <a:rPr lang="zh-CN" altLang="en-US" sz="2000" dirty="0"/>
              <a:t>输出：若</a:t>
            </a:r>
            <a:r>
              <a:rPr lang="en-US" altLang="zh-CN" sz="2000" b="1" dirty="0" err="1"/>
              <a:t>w</a:t>
            </a:r>
            <a:r>
              <a:rPr lang="en-US" altLang="zh-CN" sz="2000" b="1" dirty="0" err="1">
                <a:solidFill>
                  <a:schemeClr val="tx1"/>
                </a:solidFill>
                <a:cs typeface="Times New Roman" panose="02020603050405020304" pitchFamily="18" charset="0"/>
              </a:rPr>
              <a:t>∈L</a:t>
            </a:r>
            <a:r>
              <a:rPr lang="en-US" altLang="zh-CN" sz="2000" b="1" dirty="0">
                <a:solidFill>
                  <a:schemeClr val="tx1"/>
                </a:solidFill>
                <a:cs typeface="Times New Roman" panose="02020603050405020304" pitchFamily="18" charset="0"/>
              </a:rPr>
              <a:t>(G)</a:t>
            </a:r>
            <a:r>
              <a:rPr lang="zh-CN" altLang="en-US" sz="2000" dirty="0">
                <a:solidFill>
                  <a:schemeClr val="tx1"/>
                </a:solidFill>
                <a:cs typeface="Times New Roman" panose="02020603050405020304" pitchFamily="18" charset="0"/>
              </a:rPr>
              <a:t>，则输出</a:t>
            </a:r>
            <a:r>
              <a:rPr lang="en-US" altLang="zh-CN" sz="2000" b="1" dirty="0">
                <a:solidFill>
                  <a:schemeClr val="tx1"/>
                </a:solidFill>
                <a:cs typeface="Times New Roman" panose="02020603050405020304" pitchFamily="18" charset="0"/>
              </a:rPr>
              <a:t>w</a:t>
            </a:r>
            <a:r>
              <a:rPr lang="zh-CN" altLang="en-US" sz="2000" dirty="0">
                <a:solidFill>
                  <a:schemeClr val="tx1"/>
                </a:solidFill>
                <a:cs typeface="Times New Roman" panose="02020603050405020304" pitchFamily="18" charset="0"/>
              </a:rPr>
              <a:t>自下而上分析的归约步骤，否则报错</a:t>
            </a:r>
            <a:endParaRPr lang="en-US" altLang="zh-CN" sz="2000" dirty="0">
              <a:solidFill>
                <a:schemeClr val="tx1"/>
              </a:solidFill>
              <a:cs typeface="Times New Roman" panose="02020603050405020304" pitchFamily="18" charset="0"/>
            </a:endParaRPr>
          </a:p>
          <a:p>
            <a:pPr lvl="1"/>
            <a:r>
              <a:rPr lang="zh-CN" altLang="en-US" sz="2000" dirty="0">
                <a:cs typeface="Times New Roman" panose="02020603050405020304" pitchFamily="18" charset="0"/>
              </a:rPr>
              <a:t>方法：初始状态</a:t>
            </a:r>
            <a:r>
              <a:rPr lang="en-US" altLang="zh-CN" sz="2000" b="1" dirty="0">
                <a:cs typeface="Times New Roman" panose="02020603050405020304" pitchFamily="18" charset="0"/>
              </a:rPr>
              <a:t>S0</a:t>
            </a:r>
            <a:r>
              <a:rPr lang="zh-CN" altLang="en-US" sz="2000" dirty="0">
                <a:cs typeface="Times New Roman" panose="02020603050405020304" pitchFamily="18" charset="0"/>
              </a:rPr>
              <a:t>在栈顶，</a:t>
            </a:r>
            <a:r>
              <a:rPr lang="en-US" altLang="zh-CN" sz="2000" b="1" dirty="0">
                <a:cs typeface="Times New Roman" panose="02020603050405020304" pitchFamily="18" charset="0"/>
              </a:rPr>
              <a:t>w$</a:t>
            </a:r>
            <a:r>
              <a:rPr lang="zh-CN" altLang="en-US" sz="2000" dirty="0">
                <a:cs typeface="Times New Roman" panose="02020603050405020304" pitchFamily="18" charset="0"/>
              </a:rPr>
              <a:t>在缓冲区，然后执行下列程序：</a:t>
            </a:r>
            <a:endParaRPr lang="zh-CN" altLang="en-US" sz="2000" dirty="0"/>
          </a:p>
        </p:txBody>
      </p:sp>
      <p:sp>
        <p:nvSpPr>
          <p:cNvPr id="4" name="文本框 3">
            <a:extLst>
              <a:ext uri="{FF2B5EF4-FFF2-40B4-BE49-F238E27FC236}">
                <a16:creationId xmlns:a16="http://schemas.microsoft.com/office/drawing/2014/main" id="{71005BB8-0782-4B39-BEDA-408C93E13C2E}"/>
              </a:ext>
            </a:extLst>
          </p:cNvPr>
          <p:cNvSpPr txBox="1"/>
          <p:nvPr/>
        </p:nvSpPr>
        <p:spPr>
          <a:xfrm>
            <a:off x="799190" y="2764572"/>
            <a:ext cx="7545620" cy="409342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sz="2000" b="0" i="0" u="none" strike="noStrike" baseline="0" dirty="0"/>
              <a:t>令指针</a:t>
            </a:r>
            <a:r>
              <a:rPr lang="en-US" altLang="zh-CN" sz="2000" b="1" i="1" u="none" strike="noStrike" baseline="0" dirty="0"/>
              <a:t>a</a:t>
            </a:r>
            <a:r>
              <a:rPr lang="zh-CN" altLang="en-US" sz="2000" u="none" strike="noStrike" baseline="0" dirty="0"/>
              <a:t>指向</a:t>
            </a:r>
            <a:r>
              <a:rPr lang="en-US" altLang="zh-CN" sz="2000" b="1" i="0" u="none" strike="noStrike" baseline="0" dirty="0"/>
              <a:t>w$</a:t>
            </a:r>
            <a:r>
              <a:rPr lang="zh-CN" altLang="en-US" sz="2000" b="0" i="0" u="none" strike="noStrike" baseline="0" dirty="0"/>
              <a:t>的第一个符号；</a:t>
            </a:r>
          </a:p>
          <a:p>
            <a:pPr algn="l"/>
            <a:r>
              <a:rPr lang="en-US" altLang="zh-CN" sz="2000" b="1" i="0" u="none" strike="noStrike" baseline="0" dirty="0"/>
              <a:t>while(1) { /* </a:t>
            </a:r>
            <a:r>
              <a:rPr lang="zh-CN" altLang="en-US" sz="2000" b="0" i="0" u="none" strike="noStrike" baseline="0" dirty="0"/>
              <a:t>永远重复</a:t>
            </a:r>
            <a:r>
              <a:rPr lang="zh-CN" altLang="en-US" sz="2000" b="1" i="0" u="none" strike="noStrike" baseline="0" dirty="0"/>
              <a:t>*</a:t>
            </a:r>
            <a:r>
              <a:rPr lang="en-US" altLang="zh-CN" sz="2000" b="1" i="0" u="none" strike="noStrike" baseline="0" dirty="0"/>
              <a:t>/</a:t>
            </a:r>
          </a:p>
          <a:p>
            <a:pPr algn="l"/>
            <a:r>
              <a:rPr lang="en-US" altLang="zh-CN" sz="2000" b="0" i="0" u="none" strike="noStrike" baseline="0" dirty="0"/>
              <a:t>	</a:t>
            </a:r>
            <a:r>
              <a:rPr lang="zh-CN" altLang="en-US" sz="2000" b="0" i="0" u="none" strike="noStrike" baseline="0" dirty="0"/>
              <a:t>令</a:t>
            </a:r>
            <a:r>
              <a:rPr lang="en-US" altLang="zh-CN" sz="2000" b="1" i="1" u="none" strike="noStrike" baseline="0" dirty="0"/>
              <a:t>s</a:t>
            </a:r>
            <a:r>
              <a:rPr lang="zh-CN" altLang="en-US" sz="2000" b="0" i="0" u="none" strike="noStrike" baseline="0" dirty="0"/>
              <a:t>是栈顶的状态；</a:t>
            </a:r>
          </a:p>
          <a:p>
            <a:pPr algn="l"/>
            <a:r>
              <a:rPr lang="en-US" altLang="zh-CN" sz="2000" b="1" i="0" u="none" strike="noStrike" baseline="0" dirty="0"/>
              <a:t>	if ( ACTION [</a:t>
            </a:r>
            <a:r>
              <a:rPr lang="en-US" altLang="zh-CN" sz="2000" b="1" i="1" u="none" strike="noStrike" baseline="0" dirty="0"/>
              <a:t>s</a:t>
            </a:r>
            <a:r>
              <a:rPr lang="zh-CN" altLang="en-US" sz="2000" b="0" i="0" u="none" strike="noStrike" baseline="0" dirty="0"/>
              <a:t>，</a:t>
            </a:r>
            <a:r>
              <a:rPr lang="en-US" altLang="zh-CN" sz="2000" b="1" i="1" u="none" strike="noStrike" baseline="0" dirty="0"/>
              <a:t>a</a:t>
            </a:r>
            <a:r>
              <a:rPr lang="en-US" altLang="zh-CN" sz="2000" b="1" i="0" u="none" strike="noStrike" baseline="0" dirty="0"/>
              <a:t>] = </a:t>
            </a:r>
            <a:r>
              <a:rPr lang="zh-CN" altLang="en-US" sz="2000" i="0" u="none" strike="noStrike" baseline="0" dirty="0"/>
              <a:t>移进</a:t>
            </a:r>
            <a:r>
              <a:rPr lang="en-US" altLang="zh-CN" sz="2000" b="1" i="0" u="none" strike="noStrike" baseline="0" dirty="0"/>
              <a:t>t ) {</a:t>
            </a:r>
          </a:p>
          <a:p>
            <a:pPr algn="l"/>
            <a:r>
              <a:rPr lang="en-US" altLang="zh-CN" sz="2000" b="0" i="0" u="none" strike="noStrike" baseline="0" dirty="0"/>
              <a:t>		</a:t>
            </a:r>
            <a:r>
              <a:rPr lang="zh-CN" altLang="en-US" sz="2000" b="0" i="0" u="none" strike="noStrike" baseline="0" dirty="0"/>
              <a:t>将</a:t>
            </a:r>
            <a:r>
              <a:rPr lang="en-US" altLang="zh-CN" sz="2000" b="0" i="0" u="none" strike="noStrike" baseline="0" dirty="0"/>
              <a:t>a</a:t>
            </a:r>
            <a:r>
              <a:rPr lang="zh-CN" altLang="en-US" sz="2000" b="0" i="0" u="none" strike="noStrike" baseline="0" dirty="0"/>
              <a:t>和</a:t>
            </a:r>
            <a:r>
              <a:rPr lang="en-US" altLang="zh-CN" sz="2000" b="1" i="0" u="none" strike="noStrike" baseline="0" dirty="0"/>
              <a:t>t</a:t>
            </a:r>
            <a:r>
              <a:rPr lang="zh-CN" altLang="en-US" sz="2000" i="0" u="none" strike="noStrike" baseline="0" dirty="0"/>
              <a:t>依次</a:t>
            </a:r>
            <a:r>
              <a:rPr lang="zh-CN" altLang="en-US" sz="2000" b="0" i="0" u="none" strike="noStrike" baseline="0" dirty="0"/>
              <a:t>压入栈中；</a:t>
            </a:r>
          </a:p>
          <a:p>
            <a:r>
              <a:rPr lang="en-US" altLang="zh-CN" sz="2000" b="0" i="0" u="none" strike="noStrike" baseline="0" dirty="0"/>
              <a:t>		</a:t>
            </a:r>
            <a:r>
              <a:rPr lang="zh-CN" altLang="en-US" sz="2000" dirty="0"/>
              <a:t>令指针</a:t>
            </a:r>
            <a:r>
              <a:rPr lang="en-US" altLang="zh-CN" sz="2000" b="1" i="1" dirty="0"/>
              <a:t>a</a:t>
            </a:r>
            <a:r>
              <a:rPr lang="zh-CN" altLang="en-US" sz="2000" dirty="0"/>
              <a:t>指向</a:t>
            </a:r>
            <a:r>
              <a:rPr lang="zh-CN" altLang="en-US" sz="2000" b="0" i="0" u="none" strike="noStrike" baseline="0" dirty="0"/>
              <a:t>下一个输入符号；</a:t>
            </a:r>
          </a:p>
          <a:p>
            <a:pPr algn="l"/>
            <a:r>
              <a:rPr lang="en-US" altLang="zh-CN" sz="2000" b="1" i="0" u="none" strike="noStrike" baseline="0" dirty="0"/>
              <a:t>	} else if (ACTION [</a:t>
            </a:r>
            <a:r>
              <a:rPr lang="en-US" altLang="zh-CN" sz="2000" b="1" i="1" u="none" strike="noStrike" baseline="0" dirty="0"/>
              <a:t>s</a:t>
            </a:r>
            <a:r>
              <a:rPr lang="zh-CN" altLang="en-US" sz="2000" b="0" i="0" u="none" strike="noStrike" baseline="0" dirty="0"/>
              <a:t>，</a:t>
            </a:r>
            <a:r>
              <a:rPr lang="en-US" altLang="zh-CN" sz="2000" b="1" i="1" u="none" strike="noStrike" baseline="0" dirty="0"/>
              <a:t>a</a:t>
            </a:r>
            <a:r>
              <a:rPr lang="en-US" altLang="zh-CN" sz="2000" b="1" i="0" u="none" strike="noStrike" baseline="0" dirty="0"/>
              <a:t>] =</a:t>
            </a:r>
            <a:r>
              <a:rPr lang="zh-CN" altLang="en-US" sz="2000" b="0" i="0" u="none" strike="noStrike" baseline="0" dirty="0"/>
              <a:t>归约</a:t>
            </a:r>
            <a:r>
              <a:rPr lang="en-US" altLang="zh-CN" sz="2000" b="1" i="1" u="none" strike="noStrike" baseline="0" dirty="0"/>
              <a:t>A → </a:t>
            </a:r>
            <a:r>
              <a:rPr lang="el-GR" altLang="zh-CN" sz="2000" b="1" i="1" u="none" strike="noStrike" baseline="0" dirty="0"/>
              <a:t>β </a:t>
            </a:r>
            <a:r>
              <a:rPr lang="el-GR" altLang="zh-CN" sz="2000" b="1" i="0" u="none" strike="noStrike" baseline="0" dirty="0"/>
              <a:t>) {</a:t>
            </a:r>
          </a:p>
          <a:p>
            <a:pPr algn="l"/>
            <a:r>
              <a:rPr lang="en-US" altLang="zh-CN" sz="2000" b="0" i="0" u="none" strike="noStrike" baseline="0" dirty="0"/>
              <a:t>		</a:t>
            </a:r>
            <a:r>
              <a:rPr lang="zh-CN" altLang="en-US" sz="2000" b="0" i="0" u="none" strike="noStrike" baseline="0" dirty="0"/>
              <a:t>从栈中弹出 </a:t>
            </a:r>
            <a:r>
              <a:rPr lang="en-US" altLang="zh-CN" sz="2000" b="1" i="0" u="none" strike="noStrike" baseline="0" dirty="0"/>
              <a:t>2</a:t>
            </a:r>
            <a:r>
              <a:rPr lang="zh-CN" altLang="en-US" sz="2000" b="1" i="0" u="none" strike="noStrike" baseline="0" dirty="0"/>
              <a:t>*│</a:t>
            </a:r>
            <a:r>
              <a:rPr lang="en-US" altLang="zh-CN" sz="2000" b="1" i="1" u="none" strike="noStrike" baseline="0" dirty="0"/>
              <a:t>β</a:t>
            </a:r>
            <a:r>
              <a:rPr lang="zh-CN" altLang="en-US" sz="2000" b="1" i="0" u="none" strike="noStrike" baseline="0" dirty="0"/>
              <a:t>│</a:t>
            </a:r>
            <a:r>
              <a:rPr lang="zh-CN" altLang="en-US" sz="2000" b="0" i="0" u="none" strike="noStrike" baseline="0" dirty="0"/>
              <a:t>个符号；</a:t>
            </a:r>
          </a:p>
          <a:p>
            <a:pPr algn="l"/>
            <a:r>
              <a:rPr lang="en-US" altLang="zh-CN" sz="2000" b="0" i="0" u="none" strike="noStrike" baseline="0" dirty="0"/>
              <a:t>		</a:t>
            </a:r>
            <a:r>
              <a:rPr lang="zh-CN" altLang="en-US" sz="2000" b="0" i="0" u="none" strike="noStrike" baseline="0" dirty="0"/>
              <a:t>将</a:t>
            </a:r>
            <a:r>
              <a:rPr lang="en-US" altLang="zh-CN" sz="2000" b="1" i="0" u="none" strike="noStrike" baseline="0" dirty="0"/>
              <a:t>A</a:t>
            </a:r>
            <a:r>
              <a:rPr lang="zh-CN" altLang="en-US" sz="2000" b="0" i="0" u="none" strike="noStrike" baseline="0" dirty="0"/>
              <a:t>和</a:t>
            </a:r>
            <a:r>
              <a:rPr lang="en-US" altLang="zh-CN" sz="2000" b="1" i="0" u="none" strike="noStrike" baseline="0" dirty="0"/>
              <a:t>GOTO [</a:t>
            </a:r>
            <a:r>
              <a:rPr lang="en-US" altLang="zh-CN" sz="2000" b="1" i="1" u="none" strike="noStrike" baseline="0" dirty="0"/>
              <a:t>t</a:t>
            </a:r>
            <a:r>
              <a:rPr lang="zh-CN" altLang="en-US" sz="2000" b="0" i="0" u="none" strike="noStrike" baseline="0" dirty="0"/>
              <a:t>，</a:t>
            </a:r>
            <a:r>
              <a:rPr lang="en-US" altLang="zh-CN" sz="2000" b="1" i="1" u="none" strike="noStrike" baseline="0" dirty="0"/>
              <a:t>A</a:t>
            </a:r>
            <a:r>
              <a:rPr lang="en-US" altLang="zh-CN" sz="2000" b="1" i="0" u="none" strike="noStrike" baseline="0" dirty="0"/>
              <a:t>]</a:t>
            </a:r>
            <a:r>
              <a:rPr lang="zh-CN" altLang="en-US" sz="2000" b="0" i="0" u="none" strike="noStrike" baseline="0" dirty="0"/>
              <a:t>压入栈中；</a:t>
            </a:r>
          </a:p>
          <a:p>
            <a:pPr algn="l"/>
            <a:r>
              <a:rPr lang="en-US" altLang="zh-CN" sz="2000" b="0" i="0" u="none" strike="noStrike" baseline="0" dirty="0"/>
              <a:t>		</a:t>
            </a:r>
            <a:r>
              <a:rPr lang="zh-CN" altLang="en-US" sz="2000" b="0" i="0" u="none" strike="noStrike" baseline="0" dirty="0"/>
              <a:t>输出产生式</a:t>
            </a:r>
            <a:r>
              <a:rPr lang="en-US" altLang="zh-CN" sz="2000" b="1" i="1" u="none" strike="noStrike" baseline="0" dirty="0"/>
              <a:t>A → β </a:t>
            </a:r>
            <a:r>
              <a:rPr lang="zh-CN" altLang="en-US" sz="2000" b="0" i="0" u="none" strike="noStrike" baseline="0" dirty="0"/>
              <a:t>；</a:t>
            </a:r>
          </a:p>
          <a:p>
            <a:pPr algn="l"/>
            <a:r>
              <a:rPr lang="en-US" altLang="zh-CN" sz="2000" b="1" i="0" u="none" strike="noStrike" baseline="0" dirty="0"/>
              <a:t>	} else if (ACTION [</a:t>
            </a:r>
            <a:r>
              <a:rPr lang="en-US" altLang="zh-CN" sz="2000" b="1" i="1" u="none" strike="noStrike" baseline="0" dirty="0"/>
              <a:t>s</a:t>
            </a:r>
            <a:r>
              <a:rPr lang="zh-CN" altLang="en-US" sz="2000" b="0" i="0" u="none" strike="noStrike" baseline="0" dirty="0"/>
              <a:t>，</a:t>
            </a:r>
            <a:r>
              <a:rPr lang="en-US" altLang="zh-CN" sz="2000" b="1" i="1" u="none" strike="noStrike" baseline="0" dirty="0"/>
              <a:t>a</a:t>
            </a:r>
            <a:r>
              <a:rPr lang="en-US" altLang="zh-CN" sz="2000" b="1" i="0" u="none" strike="noStrike" baseline="0" dirty="0"/>
              <a:t>] =</a:t>
            </a:r>
            <a:r>
              <a:rPr lang="zh-CN" altLang="en-US" sz="2000" b="0" i="0" u="none" strike="noStrike" baseline="0" dirty="0"/>
              <a:t>接受</a:t>
            </a:r>
            <a:r>
              <a:rPr lang="en-US" altLang="zh-CN" sz="2000" b="1" i="0" u="none" strike="noStrike" baseline="0" dirty="0"/>
              <a:t>) break</a:t>
            </a:r>
            <a:r>
              <a:rPr lang="zh-CN" altLang="en-US" sz="2000" b="0" i="0" u="none" strike="noStrike" baseline="0" dirty="0"/>
              <a:t>； </a:t>
            </a:r>
            <a:r>
              <a:rPr lang="en-US" altLang="zh-CN" sz="2000" b="1" i="0" u="none" strike="noStrike" baseline="0" dirty="0"/>
              <a:t>/* </a:t>
            </a:r>
            <a:r>
              <a:rPr lang="zh-CN" altLang="en-US" sz="2000" b="0" i="0" u="none" strike="noStrike" baseline="0" dirty="0"/>
              <a:t>语法分析完成</a:t>
            </a:r>
            <a:r>
              <a:rPr lang="zh-CN" altLang="en-US" sz="2000" b="1" i="0" u="none" strike="noStrike" baseline="0" dirty="0"/>
              <a:t>*</a:t>
            </a:r>
            <a:r>
              <a:rPr lang="en-US" altLang="zh-CN" sz="2000" b="1" i="0" u="none" strike="noStrike" baseline="0" dirty="0"/>
              <a:t>/</a:t>
            </a:r>
          </a:p>
          <a:p>
            <a:pPr algn="l"/>
            <a:r>
              <a:rPr lang="en-US" altLang="zh-CN" sz="2000" b="1" i="0" u="none" strike="noStrike" baseline="0" dirty="0"/>
              <a:t>	else</a:t>
            </a:r>
            <a:r>
              <a:rPr lang="zh-CN" altLang="en-US" sz="2000" b="0" i="0" u="none" strike="noStrike" baseline="0" dirty="0"/>
              <a:t>调用错误恢复例程；</a:t>
            </a:r>
            <a:endParaRPr lang="en-US" altLang="zh-CN" sz="2000" b="0" i="0" u="none" strike="noStrike" baseline="0" dirty="0"/>
          </a:p>
          <a:p>
            <a:pPr algn="l"/>
            <a:r>
              <a:rPr lang="en-US" altLang="zh-CN" sz="2000" b="1" i="0" u="none" strike="noStrike" baseline="0" dirty="0"/>
              <a:t>}</a:t>
            </a:r>
            <a:endParaRPr lang="zh-CN" altLang="en-US" sz="2000" dirty="0"/>
          </a:p>
        </p:txBody>
      </p:sp>
      <p:sp>
        <p:nvSpPr>
          <p:cNvPr id="5" name="文本框 4">
            <a:extLst>
              <a:ext uri="{FF2B5EF4-FFF2-40B4-BE49-F238E27FC236}">
                <a16:creationId xmlns:a16="http://schemas.microsoft.com/office/drawing/2014/main" id="{57F95E36-1C74-4ACF-A7C1-E0F3AEA933F8}"/>
              </a:ext>
            </a:extLst>
          </p:cNvPr>
          <p:cNvSpPr txBox="1"/>
          <p:nvPr/>
        </p:nvSpPr>
        <p:spPr>
          <a:xfrm>
            <a:off x="5208156" y="489769"/>
            <a:ext cx="3691294" cy="1384995"/>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zh-CN" altLang="en-US" sz="2800" b="0" i="0" u="none" strike="noStrike" baseline="0" dirty="0">
                <a:solidFill>
                  <a:schemeClr val="accent1"/>
                </a:solidFill>
              </a:rPr>
              <a:t>所有的</a:t>
            </a:r>
            <a:r>
              <a:rPr lang="en-US" altLang="zh-CN" sz="2800" b="0" i="0" u="none" strike="noStrike" baseline="0" dirty="0">
                <a:solidFill>
                  <a:schemeClr val="accent1"/>
                </a:solidFill>
              </a:rPr>
              <a:t>LR</a:t>
            </a:r>
            <a:r>
              <a:rPr lang="zh-CN" altLang="en-US" sz="2800" b="0" i="0" u="none" strike="noStrike" baseline="0" dirty="0">
                <a:solidFill>
                  <a:schemeClr val="accent1"/>
                </a:solidFill>
              </a:rPr>
              <a:t>分析器都遵从该算法，区别是分析表不一样！</a:t>
            </a:r>
            <a:endParaRPr lang="zh-CN" altLang="en-US" sz="2800" dirty="0">
              <a:solidFill>
                <a:schemeClr val="accent1"/>
              </a:solidFill>
            </a:endParaRPr>
          </a:p>
        </p:txBody>
      </p:sp>
      <p:sp>
        <p:nvSpPr>
          <p:cNvPr id="6" name="日期占位符 5">
            <a:extLst>
              <a:ext uri="{FF2B5EF4-FFF2-40B4-BE49-F238E27FC236}">
                <a16:creationId xmlns:a16="http://schemas.microsoft.com/office/drawing/2014/main" id="{226637E3-B4CC-D1BD-DD97-0CDBEED3D088}"/>
              </a:ext>
            </a:extLst>
          </p:cNvPr>
          <p:cNvSpPr>
            <a:spLocks noGrp="1"/>
          </p:cNvSpPr>
          <p:nvPr>
            <p:ph type="dt" sz="half" idx="10"/>
          </p:nvPr>
        </p:nvSpPr>
        <p:spPr/>
        <p:txBody>
          <a:bodyPr/>
          <a:lstStyle/>
          <a:p>
            <a:fld id="{0FFEF7AF-FEFC-44BF-8F90-69EA91E2C44E}" type="datetime2">
              <a:rPr lang="zh-CN" altLang="en-US" smtClean="0"/>
              <a:t>2024年6月26日</a:t>
            </a:fld>
            <a:endParaRPr lang="zh-CN" altLang="en-US" dirty="0"/>
          </a:p>
        </p:txBody>
      </p:sp>
      <p:sp>
        <p:nvSpPr>
          <p:cNvPr id="7" name="页脚占位符 6">
            <a:extLst>
              <a:ext uri="{FF2B5EF4-FFF2-40B4-BE49-F238E27FC236}">
                <a16:creationId xmlns:a16="http://schemas.microsoft.com/office/drawing/2014/main" id="{23E0C0AF-CEBD-670A-F01D-5EE122E5B61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8" name="灯片编号占位符 7">
            <a:extLst>
              <a:ext uri="{FF2B5EF4-FFF2-40B4-BE49-F238E27FC236}">
                <a16:creationId xmlns:a16="http://schemas.microsoft.com/office/drawing/2014/main" id="{E4E4C46D-206B-A680-15B3-2B19ED1C7141}"/>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extLst>
      <p:ext uri="{BB962C8B-B14F-4D97-AF65-F5344CB8AC3E}">
        <p14:creationId xmlns:p14="http://schemas.microsoft.com/office/powerpoint/2010/main" val="7945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4BD92-1074-4151-ABF7-1B69B36C6B3D}"/>
              </a:ext>
            </a:extLst>
          </p:cNvPr>
          <p:cNvSpPr>
            <a:spLocks noGrp="1"/>
          </p:cNvSpPr>
          <p:nvPr>
            <p:ph type="title"/>
          </p:nvPr>
        </p:nvSpPr>
        <p:spPr/>
        <p:txBody>
          <a:bodyPr/>
          <a:lstStyle/>
          <a:p>
            <a:r>
              <a:rPr lang="en-US" altLang="zh-CN" dirty="0"/>
              <a:t>3.5.1 LR</a:t>
            </a:r>
            <a:r>
              <a:rPr lang="zh-CN" altLang="en-US" dirty="0"/>
              <a:t>分析算法</a:t>
            </a:r>
          </a:p>
        </p:txBody>
      </p:sp>
      <p:sp>
        <p:nvSpPr>
          <p:cNvPr id="3" name="内容占位符 2">
            <a:extLst>
              <a:ext uri="{FF2B5EF4-FFF2-40B4-BE49-F238E27FC236}">
                <a16:creationId xmlns:a16="http://schemas.microsoft.com/office/drawing/2014/main" id="{5F018BA6-53F0-4C55-AF0B-CEED161ED7E4}"/>
              </a:ext>
            </a:extLst>
          </p:cNvPr>
          <p:cNvSpPr>
            <a:spLocks noGrp="1"/>
          </p:cNvSpPr>
          <p:nvPr>
            <p:ph idx="1"/>
          </p:nvPr>
        </p:nvSpPr>
        <p:spPr/>
        <p:txBody>
          <a:bodyPr/>
          <a:lstStyle/>
          <a:p>
            <a:r>
              <a:rPr lang="zh-CN" altLang="en-US" dirty="0"/>
              <a:t>后面的课会讲如何构造</a:t>
            </a:r>
            <a:r>
              <a:rPr lang="en-US" altLang="zh-CN" dirty="0"/>
              <a:t>LR</a:t>
            </a:r>
            <a:r>
              <a:rPr lang="zh-CN" altLang="en-US" dirty="0"/>
              <a:t>分析表</a:t>
            </a:r>
            <a:endParaRPr lang="en-US" altLang="zh-CN" dirty="0"/>
          </a:p>
          <a:p>
            <a:pPr lvl="1"/>
            <a:r>
              <a:rPr lang="zh-CN" altLang="en-US" dirty="0"/>
              <a:t>关键是如何正确地识别句柄</a:t>
            </a:r>
            <a:endParaRPr lang="en-US" altLang="zh-CN" dirty="0"/>
          </a:p>
          <a:p>
            <a:r>
              <a:rPr lang="zh-CN" altLang="en-US" dirty="0"/>
              <a:t>句柄是逐步形成的，用“状态”表示句柄识别的进展程序</a:t>
            </a:r>
            <a:endParaRPr lang="en-US" altLang="zh-CN" dirty="0"/>
          </a:p>
          <a:p>
            <a:r>
              <a:rPr lang="zh-CN" altLang="en-US" dirty="0"/>
              <a:t>如产生式</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S</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b</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sym typeface="Symbol" pitchFamily="18" charset="2"/>
              </a:rPr>
              <a:t>BB</a:t>
            </a:r>
            <a:r>
              <a:rPr kumimoji="0" lang="zh-CN" altLang="en-US" sz="3200" b="1" i="1"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lang="en-US" altLang="zh-CN" dirty="0"/>
              <a:t>SLR</a:t>
            </a:r>
            <a:r>
              <a:rPr lang="zh-CN" altLang="en-US" dirty="0"/>
              <a:t>分析表的状态：</a:t>
            </a:r>
            <a:endParaRPr lang="en-US" altLang="zh-CN" dirty="0"/>
          </a:p>
          <a:p>
            <a:pPr lvl="1"/>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b</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sym typeface="Symbol" pitchFamily="18" charset="2"/>
              </a:rPr>
              <a:t>BB</a:t>
            </a:r>
            <a:endParaRPr kumimoji="0" lang="en-US" altLang="zh-CN" sz="2800" b="1" i="1" u="none" strike="noStrike" cap="none" normalizeH="0" baseline="0" dirty="0">
              <a:ln>
                <a:noFill/>
              </a:ln>
              <a:solidFill>
                <a:schemeClr val="tx1"/>
              </a:solidFill>
              <a:effectLst/>
              <a:latin typeface="Times New Roman" pitchFamily="18" charset="0"/>
              <a:ea typeface="黑体" pitchFamily="2" charset="-122"/>
              <a:sym typeface="Symbol" pitchFamily="18" charset="2"/>
            </a:endParaRPr>
          </a:p>
          <a:p>
            <a:pPr lvl="1"/>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b ∙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sym typeface="Symbol" pitchFamily="18" charset="2"/>
              </a:rPr>
              <a:t>BB</a:t>
            </a:r>
          </a:p>
          <a:p>
            <a:pPr lvl="1"/>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b</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sym typeface="Symbol" pitchFamily="18" charset="2"/>
              </a:rPr>
              <a:t>B</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sym typeface="Symbol" pitchFamily="18" charset="2"/>
              </a:rPr>
              <a:t>B</a:t>
            </a:r>
          </a:p>
          <a:p>
            <a:pPr lvl="1"/>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S</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sym typeface="Symbol" pitchFamily="18" charset="2"/>
              </a:rPr>
              <a:t>b</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sym typeface="Symbol" pitchFamily="18" charset="2"/>
              </a:rPr>
              <a:t>BB</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 </a:t>
            </a:r>
            <a:endParaRPr kumimoji="0" lang="en-US" altLang="zh-CN" sz="2800" b="1" i="1" u="none" strike="noStrike" cap="none" normalizeH="0" baseline="0" dirty="0">
              <a:ln>
                <a:noFill/>
              </a:ln>
              <a:solidFill>
                <a:schemeClr val="tx1"/>
              </a:solidFill>
              <a:effectLst/>
              <a:latin typeface="Times New Roman" pitchFamily="18" charset="0"/>
              <a:ea typeface="黑体" pitchFamily="2" charset="-122"/>
              <a:sym typeface="Symbol" pitchFamily="18" charset="2"/>
            </a:endParaRPr>
          </a:p>
          <a:p>
            <a:pPr lvl="1"/>
            <a:endParaRPr kumimoji="0" lang="en-US" altLang="zh-CN" sz="2800" b="1" i="1" u="none" strike="noStrike" cap="none" normalizeH="0" baseline="0" dirty="0">
              <a:ln>
                <a:noFill/>
              </a:ln>
              <a:solidFill>
                <a:schemeClr val="tx1"/>
              </a:solidFill>
              <a:effectLst/>
              <a:latin typeface="Times New Roman" pitchFamily="18" charset="0"/>
              <a:ea typeface="黑体" pitchFamily="2" charset="-122"/>
              <a:sym typeface="Symbol" pitchFamily="18" charset="2"/>
            </a:endParaRPr>
          </a:p>
          <a:p>
            <a:pPr lvl="1"/>
            <a:endParaRPr lang="en-US" altLang="zh-CN" dirty="0"/>
          </a:p>
          <a:p>
            <a:pPr lvl="1"/>
            <a:endParaRPr lang="en-US" altLang="zh-CN" dirty="0"/>
          </a:p>
          <a:p>
            <a:pPr lvl="1"/>
            <a:endParaRPr lang="en-US" altLang="zh-CN" dirty="0"/>
          </a:p>
          <a:p>
            <a:endParaRPr lang="zh-CN" altLang="en-US" dirty="0"/>
          </a:p>
        </p:txBody>
      </p:sp>
      <p:sp>
        <p:nvSpPr>
          <p:cNvPr id="4" name="箭头: 左 3">
            <a:extLst>
              <a:ext uri="{FF2B5EF4-FFF2-40B4-BE49-F238E27FC236}">
                <a16:creationId xmlns:a16="http://schemas.microsoft.com/office/drawing/2014/main" id="{DBC31404-7AE1-46D0-AB4F-593FCD6D460C}"/>
              </a:ext>
            </a:extLst>
          </p:cNvPr>
          <p:cNvSpPr/>
          <p:nvPr/>
        </p:nvSpPr>
        <p:spPr>
          <a:xfrm>
            <a:off x="3469757" y="4072270"/>
            <a:ext cx="659219" cy="4784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9A0E3AE6-3B09-4974-84F4-357CE0EEA1FE}"/>
              </a:ext>
            </a:extLst>
          </p:cNvPr>
          <p:cNvSpPr txBox="1"/>
          <p:nvPr/>
        </p:nvSpPr>
        <p:spPr>
          <a:xfrm>
            <a:off x="4128976" y="4072270"/>
            <a:ext cx="1717137" cy="523220"/>
          </a:xfrm>
          <a:prstGeom prst="rect">
            <a:avLst/>
          </a:prstGeom>
          <a:noFill/>
        </p:spPr>
        <p:txBody>
          <a:bodyPr wrap="none" rtlCol="0">
            <a:spAutoFit/>
          </a:bodyPr>
          <a:lstStyle/>
          <a:p>
            <a:r>
              <a:rPr kumimoji="0" lang="en-US" altLang="zh-CN" sz="2800" i="0" u="none" strike="noStrike" cap="none" normalizeH="0" baseline="0" dirty="0">
                <a:ln>
                  <a:noFill/>
                </a:ln>
                <a:solidFill>
                  <a:schemeClr val="tx1"/>
                </a:solidFill>
                <a:effectLst/>
                <a:latin typeface="Times New Roman" pitchFamily="18" charset="0"/>
                <a:ea typeface="黑体" pitchFamily="2" charset="-122"/>
                <a:sym typeface="Symbol" pitchFamily="18" charset="2"/>
              </a:rPr>
              <a:t> </a:t>
            </a:r>
            <a:r>
              <a:rPr kumimoji="0" lang="zh-CN" altLang="en-US" sz="2800" i="0" u="none" strike="noStrike" cap="none" normalizeH="0" baseline="0" dirty="0">
                <a:ln>
                  <a:noFill/>
                </a:ln>
                <a:solidFill>
                  <a:schemeClr val="tx1"/>
                </a:solidFill>
                <a:effectLst/>
                <a:latin typeface="Times New Roman" pitchFamily="18" charset="0"/>
                <a:ea typeface="黑体" pitchFamily="2" charset="-122"/>
                <a:sym typeface="Symbol" pitchFamily="18" charset="2"/>
              </a:rPr>
              <a:t>移进状态</a:t>
            </a:r>
            <a:endParaRPr lang="zh-CN" altLang="en-US" sz="2800" dirty="0"/>
          </a:p>
        </p:txBody>
      </p:sp>
      <p:sp>
        <p:nvSpPr>
          <p:cNvPr id="6" name="箭头: 左 5">
            <a:extLst>
              <a:ext uri="{FF2B5EF4-FFF2-40B4-BE49-F238E27FC236}">
                <a16:creationId xmlns:a16="http://schemas.microsoft.com/office/drawing/2014/main" id="{BD916960-BCCE-4047-92EB-6FFFE418F5BA}"/>
              </a:ext>
            </a:extLst>
          </p:cNvPr>
          <p:cNvSpPr/>
          <p:nvPr/>
        </p:nvSpPr>
        <p:spPr>
          <a:xfrm>
            <a:off x="3469757" y="5600700"/>
            <a:ext cx="659219" cy="4784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3543E55-128A-4C83-8F7D-938B2E73AD40}"/>
              </a:ext>
            </a:extLst>
          </p:cNvPr>
          <p:cNvSpPr txBox="1"/>
          <p:nvPr/>
        </p:nvSpPr>
        <p:spPr>
          <a:xfrm>
            <a:off x="4225156" y="5600700"/>
            <a:ext cx="1620957" cy="523220"/>
          </a:xfrm>
          <a:prstGeom prst="rect">
            <a:avLst/>
          </a:prstGeom>
          <a:noFill/>
        </p:spPr>
        <p:txBody>
          <a:bodyPr wrap="none" rtlCol="0">
            <a:spAutoFit/>
          </a:bodyPr>
          <a:lstStyle/>
          <a:p>
            <a:r>
              <a:rPr kumimoji="0" lang="zh-CN" altLang="en-US" sz="2800" i="0" u="none" strike="noStrike" cap="none" normalizeH="0" baseline="0" dirty="0">
                <a:ln>
                  <a:noFill/>
                </a:ln>
                <a:solidFill>
                  <a:schemeClr val="tx1"/>
                </a:solidFill>
                <a:effectLst/>
                <a:latin typeface="Times New Roman" pitchFamily="18" charset="0"/>
                <a:ea typeface="黑体" pitchFamily="2" charset="-122"/>
                <a:sym typeface="Symbol" pitchFamily="18" charset="2"/>
              </a:rPr>
              <a:t>归约状态</a:t>
            </a:r>
            <a:endParaRPr lang="zh-CN" altLang="en-US" sz="2800" dirty="0"/>
          </a:p>
        </p:txBody>
      </p:sp>
      <p:sp>
        <p:nvSpPr>
          <p:cNvPr id="8" name="右大括号 7">
            <a:extLst>
              <a:ext uri="{FF2B5EF4-FFF2-40B4-BE49-F238E27FC236}">
                <a16:creationId xmlns:a16="http://schemas.microsoft.com/office/drawing/2014/main" id="{9507329A-AA64-4A46-B341-FF28575D8906}"/>
              </a:ext>
            </a:extLst>
          </p:cNvPr>
          <p:cNvSpPr/>
          <p:nvPr/>
        </p:nvSpPr>
        <p:spPr>
          <a:xfrm>
            <a:off x="3531780" y="4673009"/>
            <a:ext cx="535172" cy="805416"/>
          </a:xfrm>
          <a:prstGeom prst="rightBrace">
            <a:avLst>
              <a:gd name="adj1" fmla="val 21236"/>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9DCBD5B-7115-4C9E-B4D3-5B0EAB956715}"/>
              </a:ext>
            </a:extLst>
          </p:cNvPr>
          <p:cNvSpPr txBox="1"/>
          <p:nvPr/>
        </p:nvSpPr>
        <p:spPr>
          <a:xfrm>
            <a:off x="4128976" y="4814107"/>
            <a:ext cx="1710725" cy="523220"/>
          </a:xfrm>
          <a:prstGeom prst="rect">
            <a:avLst/>
          </a:prstGeom>
          <a:noFill/>
        </p:spPr>
        <p:txBody>
          <a:bodyPr wrap="none" rtlCol="0">
            <a:spAutoFit/>
          </a:bodyPr>
          <a:lstStyle/>
          <a:p>
            <a:r>
              <a:rPr kumimoji="0" lang="en-US" altLang="zh-CN" sz="2800" i="0" u="none" strike="noStrike" cap="none" normalizeH="0" baseline="0" dirty="0">
                <a:ln>
                  <a:noFill/>
                </a:ln>
                <a:solidFill>
                  <a:schemeClr val="tx1"/>
                </a:solidFill>
                <a:effectLst/>
                <a:latin typeface="Times New Roman" pitchFamily="18" charset="0"/>
                <a:ea typeface="黑体" pitchFamily="2" charset="-122"/>
                <a:sym typeface="Symbol" pitchFamily="18" charset="2"/>
              </a:rPr>
              <a:t> </a:t>
            </a:r>
            <a:r>
              <a:rPr kumimoji="0" lang="zh-CN" altLang="en-US" sz="2800" i="0" u="none" strike="noStrike" cap="none" normalizeH="0" baseline="0" dirty="0">
                <a:ln>
                  <a:noFill/>
                </a:ln>
                <a:solidFill>
                  <a:schemeClr val="tx1"/>
                </a:solidFill>
                <a:effectLst/>
                <a:latin typeface="Times New Roman" pitchFamily="18" charset="0"/>
                <a:ea typeface="黑体" pitchFamily="2" charset="-122"/>
                <a:sym typeface="Symbol" pitchFamily="18" charset="2"/>
              </a:rPr>
              <a:t>待约状态</a:t>
            </a:r>
            <a:endParaRPr lang="zh-CN" altLang="en-US" sz="2800" dirty="0"/>
          </a:p>
        </p:txBody>
      </p:sp>
      <p:sp>
        <p:nvSpPr>
          <p:cNvPr id="10" name="文本框 9">
            <a:extLst>
              <a:ext uri="{FF2B5EF4-FFF2-40B4-BE49-F238E27FC236}">
                <a16:creationId xmlns:a16="http://schemas.microsoft.com/office/drawing/2014/main" id="{07D999AD-1D50-4455-BD26-AC8FB81966C0}"/>
              </a:ext>
            </a:extLst>
          </p:cNvPr>
          <p:cNvSpPr txBox="1"/>
          <p:nvPr/>
        </p:nvSpPr>
        <p:spPr>
          <a:xfrm>
            <a:off x="5973969" y="4167776"/>
            <a:ext cx="2858410" cy="1815882"/>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zh-CN" sz="2800" b="0" i="0" u="none" strike="noStrike" baseline="0" dirty="0"/>
              <a:t>LR</a:t>
            </a:r>
            <a:r>
              <a:rPr lang="zh-CN" altLang="en-US" sz="2800" b="0" i="0" u="none" strike="noStrike" baseline="0" dirty="0"/>
              <a:t>分析器基于这样一些</a:t>
            </a:r>
            <a:r>
              <a:rPr lang="zh-CN" altLang="en-US" sz="2800" b="1" i="0" u="none" strike="noStrike" baseline="0" dirty="0">
                <a:solidFill>
                  <a:schemeClr val="accent2"/>
                </a:solidFill>
              </a:rPr>
              <a:t>状态</a:t>
            </a:r>
            <a:r>
              <a:rPr lang="zh-CN" altLang="en-US" sz="2800" b="0" i="0" u="none" strike="noStrike" baseline="0" dirty="0"/>
              <a:t>来构造</a:t>
            </a:r>
            <a:r>
              <a:rPr lang="zh-CN" altLang="en-US" sz="2800" b="1" i="0" u="none" strike="noStrike" baseline="0" dirty="0">
                <a:solidFill>
                  <a:schemeClr val="accent2"/>
                </a:solidFill>
              </a:rPr>
              <a:t>自动机</a:t>
            </a:r>
            <a:r>
              <a:rPr lang="zh-CN" altLang="en-US" sz="2800" b="0" i="0" u="none" strike="noStrike" baseline="0" dirty="0"/>
              <a:t>进行句柄的识别</a:t>
            </a:r>
            <a:endParaRPr lang="zh-CN" altLang="en-US" sz="2800" dirty="0"/>
          </a:p>
        </p:txBody>
      </p:sp>
      <p:sp>
        <p:nvSpPr>
          <p:cNvPr id="11" name="日期占位符 10">
            <a:extLst>
              <a:ext uri="{FF2B5EF4-FFF2-40B4-BE49-F238E27FC236}">
                <a16:creationId xmlns:a16="http://schemas.microsoft.com/office/drawing/2014/main" id="{2553A069-335D-3BF2-7BAE-9F4417164F7C}"/>
              </a:ext>
            </a:extLst>
          </p:cNvPr>
          <p:cNvSpPr>
            <a:spLocks noGrp="1"/>
          </p:cNvSpPr>
          <p:nvPr>
            <p:ph type="dt" sz="half" idx="10"/>
          </p:nvPr>
        </p:nvSpPr>
        <p:spPr/>
        <p:txBody>
          <a:bodyPr/>
          <a:lstStyle/>
          <a:p>
            <a:fld id="{55B61626-DBB7-4BBD-AF51-D1006559881E}" type="datetime2">
              <a:rPr lang="zh-CN" altLang="en-US" smtClean="0"/>
              <a:t>2024年6月26日</a:t>
            </a:fld>
            <a:endParaRPr lang="zh-CN" altLang="en-US" dirty="0"/>
          </a:p>
        </p:txBody>
      </p:sp>
      <p:sp>
        <p:nvSpPr>
          <p:cNvPr id="12" name="页脚占位符 11">
            <a:extLst>
              <a:ext uri="{FF2B5EF4-FFF2-40B4-BE49-F238E27FC236}">
                <a16:creationId xmlns:a16="http://schemas.microsoft.com/office/drawing/2014/main" id="{20AD9054-E2ED-ED97-2320-1D86C2ECDD5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13" name="灯片编号占位符 12">
            <a:extLst>
              <a:ext uri="{FF2B5EF4-FFF2-40B4-BE49-F238E27FC236}">
                <a16:creationId xmlns:a16="http://schemas.microsoft.com/office/drawing/2014/main" id="{A662A09A-1BFF-FB4F-C5C1-9C5BEE5B2688}"/>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extLst>
      <p:ext uri="{BB962C8B-B14F-4D97-AF65-F5344CB8AC3E}">
        <p14:creationId xmlns:p14="http://schemas.microsoft.com/office/powerpoint/2010/main" val="144150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p:cTn id="1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3">
                                            <p:txEl>
                                              <p:pRg st="5" end="5"/>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p:cTn id="2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4" dur="500"/>
                                        <p:tgtEl>
                                          <p:spTgt spid="3">
                                            <p:txEl>
                                              <p:pRg st="6" end="6"/>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p:cTn id="2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500" fill="hold"/>
                                        <p:tgtEl>
                                          <p:spTgt spid="4"/>
                                        </p:tgtEl>
                                        <p:attrNameLst>
                                          <p:attrName>ppt_w</p:attrName>
                                        </p:attrNameLst>
                                      </p:cBhvr>
                                      <p:tavLst>
                                        <p:tav tm="0">
                                          <p:val>
                                            <p:fltVal val="0"/>
                                          </p:val>
                                        </p:tav>
                                        <p:tav tm="100000">
                                          <p:val>
                                            <p:strVal val="#ppt_w"/>
                                          </p:val>
                                        </p:tav>
                                      </p:tavLst>
                                    </p:anim>
                                    <p:anim calcmode="lin" valueType="num">
                                      <p:cBhvr>
                                        <p:cTn id="35" dur="500" fill="hold"/>
                                        <p:tgtEl>
                                          <p:spTgt spid="4"/>
                                        </p:tgtEl>
                                        <p:attrNameLst>
                                          <p:attrName>ppt_h</p:attrName>
                                        </p:attrNameLst>
                                      </p:cBhvr>
                                      <p:tavLst>
                                        <p:tav tm="0">
                                          <p:val>
                                            <p:fltVal val="0"/>
                                          </p:val>
                                        </p:tav>
                                        <p:tav tm="100000">
                                          <p:val>
                                            <p:strVal val="#ppt_h"/>
                                          </p:val>
                                        </p:tav>
                                      </p:tavLst>
                                    </p:anim>
                                    <p:animEffect transition="in" filter="fade">
                                      <p:cBhvr>
                                        <p:cTn id="36" dur="500"/>
                                        <p:tgtEl>
                                          <p:spTgt spid="4"/>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6"/>
                                        </p:tgtEl>
                                        <p:attrNameLst>
                                          <p:attrName>style.visibility</p:attrName>
                                        </p:attrNameLst>
                                      </p:cBhvr>
                                      <p:to>
                                        <p:strVal val="visible"/>
                                      </p:to>
                                    </p:set>
                                    <p:anim calcmode="lin" valueType="num">
                                      <p:cBhvr>
                                        <p:cTn id="58" dur="500" fill="hold"/>
                                        <p:tgtEl>
                                          <p:spTgt spid="6"/>
                                        </p:tgtEl>
                                        <p:attrNameLst>
                                          <p:attrName>ppt_w</p:attrName>
                                        </p:attrNameLst>
                                      </p:cBhvr>
                                      <p:tavLst>
                                        <p:tav tm="0">
                                          <p:val>
                                            <p:fltVal val="0"/>
                                          </p:val>
                                        </p:tav>
                                        <p:tav tm="100000">
                                          <p:val>
                                            <p:strVal val="#ppt_w"/>
                                          </p:val>
                                        </p:tav>
                                      </p:tavLst>
                                    </p:anim>
                                    <p:anim calcmode="lin" valueType="num">
                                      <p:cBhvr>
                                        <p:cTn id="59" dur="500" fill="hold"/>
                                        <p:tgtEl>
                                          <p:spTgt spid="6"/>
                                        </p:tgtEl>
                                        <p:attrNameLst>
                                          <p:attrName>ppt_h</p:attrName>
                                        </p:attrNameLst>
                                      </p:cBhvr>
                                      <p:tavLst>
                                        <p:tav tm="0">
                                          <p:val>
                                            <p:fltVal val="0"/>
                                          </p:val>
                                        </p:tav>
                                        <p:tav tm="100000">
                                          <p:val>
                                            <p:strVal val="#ppt_h"/>
                                          </p:val>
                                        </p:tav>
                                      </p:tavLst>
                                    </p:anim>
                                    <p:animEffect transition="in" filter="fade">
                                      <p:cBhvr>
                                        <p:cTn id="60" dur="500"/>
                                        <p:tgtEl>
                                          <p:spTgt spid="6"/>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ppt_w</p:attrName>
                                        </p:attrNameLst>
                                      </p:cBhvr>
                                      <p:tavLst>
                                        <p:tav tm="0">
                                          <p:val>
                                            <p:fltVal val="0"/>
                                          </p:val>
                                        </p:tav>
                                        <p:tav tm="100000">
                                          <p:val>
                                            <p:strVal val="#ppt_w"/>
                                          </p:val>
                                        </p:tav>
                                      </p:tavLst>
                                    </p:anim>
                                    <p:anim calcmode="lin" valueType="num">
                                      <p:cBhvr>
                                        <p:cTn id="71" dur="500" fill="hold"/>
                                        <p:tgtEl>
                                          <p:spTgt spid="10"/>
                                        </p:tgtEl>
                                        <p:attrNameLst>
                                          <p:attrName>ppt_h</p:attrName>
                                        </p:attrNameLst>
                                      </p:cBhvr>
                                      <p:tavLst>
                                        <p:tav tm="0">
                                          <p:val>
                                            <p:fltVal val="0"/>
                                          </p:val>
                                        </p:tav>
                                        <p:tav tm="100000">
                                          <p:val>
                                            <p:strVal val="#ppt_h"/>
                                          </p:val>
                                        </p:tav>
                                      </p:tavLst>
                                    </p:anim>
                                    <p:animEffect transition="in" filter="fade">
                                      <p:cBhvr>
                                        <p:cTn id="7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4">
            <a:extLst>
              <a:ext uri="{FF2B5EF4-FFF2-40B4-BE49-F238E27FC236}">
                <a16:creationId xmlns:a16="http://schemas.microsoft.com/office/drawing/2014/main" id="{5897E66D-36B3-4133-B990-25766CC202EE}"/>
              </a:ext>
            </a:extLst>
          </p:cNvPr>
          <p:cNvSpPr>
            <a:spLocks noGrp="1"/>
          </p:cNvSpPr>
          <p:nvPr>
            <p:ph type="title"/>
          </p:nvPr>
        </p:nvSpPr>
        <p:spPr/>
        <p:txBody>
          <a:bodyPr>
            <a:normAutofit fontScale="90000"/>
          </a:bodyPr>
          <a:lstStyle/>
          <a:p>
            <a:pPr eaLnBrk="1" hangingPunct="1"/>
            <a:r>
              <a:rPr lang="en-US" altLang="zh-CN"/>
              <a:t>3.5.2 LR</a:t>
            </a:r>
            <a:r>
              <a:rPr lang="zh-CN" altLang="en-US"/>
              <a:t>文法和</a:t>
            </a:r>
            <a:r>
              <a:rPr lang="en-US" altLang="zh-CN"/>
              <a:t>LR</a:t>
            </a:r>
            <a:r>
              <a:rPr lang="zh-CN" altLang="en-US"/>
              <a:t>分析法的特点</a:t>
            </a:r>
          </a:p>
        </p:txBody>
      </p:sp>
      <p:sp>
        <p:nvSpPr>
          <p:cNvPr id="15363" name="内容占位符 5">
            <a:extLst>
              <a:ext uri="{FF2B5EF4-FFF2-40B4-BE49-F238E27FC236}">
                <a16:creationId xmlns:a16="http://schemas.microsoft.com/office/drawing/2014/main" id="{89ABB1C7-9156-44CA-B1C7-1A940E93459E}"/>
              </a:ext>
            </a:extLst>
          </p:cNvPr>
          <p:cNvSpPr>
            <a:spLocks noGrp="1"/>
          </p:cNvSpPr>
          <p:nvPr>
            <p:ph idx="1"/>
          </p:nvPr>
        </p:nvSpPr>
        <p:spPr/>
        <p:txBody>
          <a:bodyPr/>
          <a:lstStyle/>
          <a:p>
            <a:pPr eaLnBrk="1" hangingPunct="1"/>
            <a:r>
              <a:rPr lang="en-US" altLang="zh-CN" b="1" dirty="0"/>
              <a:t>LR</a:t>
            </a:r>
            <a:r>
              <a:rPr lang="zh-CN" altLang="en-US" dirty="0">
                <a:latin typeface="宋体" panose="02010600030101010101" pitchFamily="2" charset="-122"/>
              </a:rPr>
              <a:t>文法的定义：</a:t>
            </a:r>
          </a:p>
          <a:p>
            <a:pPr lvl="1" eaLnBrk="1" hangingPunct="1">
              <a:spcBef>
                <a:spcPct val="0"/>
              </a:spcBef>
            </a:pPr>
            <a:r>
              <a:rPr lang="en-US" altLang="zh-CN" b="1" dirty="0"/>
              <a:t>LR</a:t>
            </a:r>
            <a:r>
              <a:rPr lang="zh-CN" altLang="en-US" dirty="0">
                <a:latin typeface="宋体" panose="02010600030101010101" pitchFamily="2" charset="-122"/>
              </a:rPr>
              <a:t>文法：我们能为之构造出所有条目都唯一的</a:t>
            </a:r>
            <a:r>
              <a:rPr lang="en-US" altLang="zh-CN" b="1" dirty="0"/>
              <a:t>LR</a:t>
            </a:r>
            <a:r>
              <a:rPr lang="zh-CN" altLang="en-US" dirty="0">
                <a:latin typeface="宋体" panose="02010600030101010101" pitchFamily="2" charset="-122"/>
              </a:rPr>
              <a:t>分析表</a:t>
            </a:r>
          </a:p>
          <a:p>
            <a:pPr lvl="1" eaLnBrk="1" hangingPunct="1">
              <a:spcBef>
                <a:spcPct val="0"/>
              </a:spcBef>
            </a:pPr>
            <a:endParaRPr lang="en-US" altLang="zh-CN" dirty="0">
              <a:latin typeface="宋体" panose="02010600030101010101" pitchFamily="2" charset="-122"/>
            </a:endParaRPr>
          </a:p>
          <a:p>
            <a:pPr eaLnBrk="1" hangingPunct="1"/>
            <a:endParaRPr lang="zh-CN" altLang="en-US" dirty="0"/>
          </a:p>
        </p:txBody>
      </p:sp>
      <p:sp>
        <p:nvSpPr>
          <p:cNvPr id="2" name="日期占位符 1">
            <a:extLst>
              <a:ext uri="{FF2B5EF4-FFF2-40B4-BE49-F238E27FC236}">
                <a16:creationId xmlns:a16="http://schemas.microsoft.com/office/drawing/2014/main" id="{DBE6EAB4-0B81-A93E-FC9C-AC93F285C7A6}"/>
              </a:ext>
            </a:extLst>
          </p:cNvPr>
          <p:cNvSpPr>
            <a:spLocks noGrp="1"/>
          </p:cNvSpPr>
          <p:nvPr>
            <p:ph type="dt" sz="half" idx="10"/>
          </p:nvPr>
        </p:nvSpPr>
        <p:spPr/>
        <p:txBody>
          <a:bodyPr/>
          <a:lstStyle/>
          <a:p>
            <a:fld id="{FD0B77F5-FDEF-427C-829A-210E40D3327D}"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A08D056A-D5EE-F1A5-BDCA-58A28EC6941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0153D201-14CA-DAA6-67FC-8F4019CD109F}"/>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A0AD235-2F5F-409C-B0B2-90FCD08E0CB2}"/>
              </a:ext>
            </a:extLst>
          </p:cNvPr>
          <p:cNvSpPr>
            <a:spLocks noGrp="1" noChangeArrowheads="1"/>
          </p:cNvSpPr>
          <p:nvPr>
            <p:ph type="title"/>
          </p:nvPr>
        </p:nvSpPr>
        <p:spPr/>
        <p:txBody>
          <a:bodyPr>
            <a:normAutofit fontScale="90000"/>
          </a:bodyPr>
          <a:lstStyle/>
          <a:p>
            <a:pPr eaLnBrk="1" hangingPunct="1"/>
            <a:r>
              <a:rPr lang="en-US" altLang="zh-CN"/>
              <a:t>3.5.2 LR</a:t>
            </a:r>
            <a:r>
              <a:rPr lang="zh-CN" altLang="en-US"/>
              <a:t>文法和</a:t>
            </a:r>
            <a:r>
              <a:rPr lang="en-US" altLang="zh-CN"/>
              <a:t>LR</a:t>
            </a:r>
            <a:r>
              <a:rPr lang="zh-CN" altLang="en-US"/>
              <a:t>分析法的特点</a:t>
            </a:r>
          </a:p>
        </p:txBody>
      </p:sp>
      <p:sp>
        <p:nvSpPr>
          <p:cNvPr id="466947" name="Rectangle 3">
            <a:extLst>
              <a:ext uri="{FF2B5EF4-FFF2-40B4-BE49-F238E27FC236}">
                <a16:creationId xmlns:a16="http://schemas.microsoft.com/office/drawing/2014/main" id="{DCB1D01E-E10D-40C9-8F2F-43FC5E1E8EC1}"/>
              </a:ext>
            </a:extLst>
          </p:cNvPr>
          <p:cNvSpPr>
            <a:spLocks noGrp="1" noChangeArrowheads="1"/>
          </p:cNvSpPr>
          <p:nvPr>
            <p:ph idx="1"/>
          </p:nvPr>
        </p:nvSpPr>
        <p:spPr/>
        <p:txBody>
          <a:bodyPr/>
          <a:lstStyle/>
          <a:p>
            <a:pPr eaLnBrk="1" hangingPunct="1"/>
            <a:r>
              <a:rPr lang="zh-CN" altLang="en-US" dirty="0"/>
              <a:t>概念：</a:t>
            </a:r>
          </a:p>
          <a:p>
            <a:pPr lvl="1" eaLnBrk="1" hangingPunct="1"/>
            <a:r>
              <a:rPr lang="zh-CN" altLang="en-US" dirty="0"/>
              <a:t>活前缀：</a:t>
            </a:r>
            <a:r>
              <a:rPr lang="zh-CN" altLang="en-US" dirty="0">
                <a:latin typeface="宋体" panose="02010600030101010101" pitchFamily="2" charset="-122"/>
              </a:rPr>
              <a:t>右句型的前缀，该前缀不超过最右句柄的右端。</a:t>
            </a:r>
          </a:p>
          <a:p>
            <a:pPr lvl="1" eaLnBrk="1" hangingPunct="1">
              <a:buFont typeface="Wingdings" panose="05000000000000000000" pitchFamily="2" charset="2"/>
              <a:buNone/>
            </a:pPr>
            <a:r>
              <a:rPr lang="zh-CN" altLang="en-US" dirty="0">
                <a:latin typeface="宋体" panose="02010600030101010101" pitchFamily="2" charset="-122"/>
              </a:rPr>
              <a:t>  </a:t>
            </a:r>
            <a:r>
              <a:rPr lang="en-US" altLang="zh-CN" b="1" i="1" dirty="0"/>
              <a:t>A</a:t>
            </a:r>
            <a:r>
              <a:rPr lang="en-US" altLang="zh-CN" b="1" dirty="0">
                <a:sym typeface="Symbol" panose="05050102010706020507" pitchFamily="18" charset="2"/>
              </a:rPr>
              <a:t></a:t>
            </a:r>
            <a:r>
              <a:rPr lang="en-US" altLang="zh-CN" b="1" i="1" dirty="0"/>
              <a:t> </a:t>
            </a:r>
            <a:r>
              <a:rPr lang="en-US" altLang="zh-CN" b="1" i="1" dirty="0">
                <a:sym typeface="Symbol" panose="05050102010706020507" pitchFamily="18" charset="2"/>
              </a:rPr>
              <a:t></a:t>
            </a:r>
            <a:endParaRPr lang="en-US" altLang="zh-CN" dirty="0">
              <a:latin typeface="宋体" panose="02010600030101010101" pitchFamily="2" charset="-122"/>
            </a:endParaRPr>
          </a:p>
          <a:p>
            <a:pPr lvl="1" eaLnBrk="1" hangingPunct="1">
              <a:buFont typeface="Wingdings" panose="05000000000000000000" pitchFamily="2" charset="2"/>
              <a:buNone/>
            </a:pPr>
            <a:r>
              <a:rPr lang="en-US" altLang="zh-CN" dirty="0">
                <a:latin typeface="宋体" panose="02010600030101010101" pitchFamily="2" charset="-122"/>
              </a:rPr>
              <a:t>  </a:t>
            </a:r>
            <a:r>
              <a:rPr lang="en-US" altLang="zh-CN" b="1" i="1" dirty="0"/>
              <a:t>S</a:t>
            </a:r>
            <a:r>
              <a:rPr lang="en-US" altLang="zh-CN" b="1" dirty="0">
                <a:latin typeface="宋体" panose="02010600030101010101" pitchFamily="2" charset="-122"/>
              </a:rPr>
              <a:t> </a:t>
            </a:r>
            <a:r>
              <a:rPr lang="en-US" altLang="zh-CN" b="1" dirty="0">
                <a:sym typeface="Symbol" panose="05050102010706020507" pitchFamily="18" charset="2"/>
              </a:rPr>
              <a:t>*</a:t>
            </a:r>
            <a:r>
              <a:rPr lang="en-US" altLang="zh-CN" b="1" i="1" baseline="-30000" dirty="0"/>
              <a:t>rm  </a:t>
            </a:r>
            <a:r>
              <a:rPr lang="en-US" altLang="zh-CN" b="1" i="1" dirty="0">
                <a:sym typeface="Symbol" panose="05050102010706020507" pitchFamily="18" charset="2"/>
              </a:rPr>
              <a:t></a:t>
            </a:r>
            <a:r>
              <a:rPr lang="en-US" altLang="zh-CN" b="1" i="1" dirty="0"/>
              <a:t> A w</a:t>
            </a:r>
            <a:r>
              <a:rPr lang="en-US" altLang="zh-CN" b="1" i="1" baseline="-30000" dirty="0"/>
              <a:t> </a:t>
            </a:r>
            <a:r>
              <a:rPr lang="en-US" altLang="zh-CN" b="1" dirty="0">
                <a:sym typeface="Symbol" panose="05050102010706020507" pitchFamily="18" charset="2"/>
              </a:rPr>
              <a:t></a:t>
            </a:r>
            <a:r>
              <a:rPr lang="en-US" altLang="zh-CN" b="1" i="1" baseline="-30000" dirty="0"/>
              <a:t>rm </a:t>
            </a:r>
            <a:r>
              <a:rPr lang="en-US" altLang="zh-CN" b="1" i="1" dirty="0">
                <a:sym typeface="Symbol" panose="05050102010706020507" pitchFamily="18" charset="2"/>
              </a:rPr>
              <a:t></a:t>
            </a:r>
            <a:r>
              <a:rPr lang="en-US" altLang="zh-CN" b="1" i="1" dirty="0"/>
              <a:t> </a:t>
            </a:r>
            <a:r>
              <a:rPr lang="en-US" altLang="zh-CN" b="1" i="1" dirty="0">
                <a:sym typeface="Symbol" panose="05050102010706020507" pitchFamily="18" charset="2"/>
              </a:rPr>
              <a:t></a:t>
            </a:r>
            <a:r>
              <a:rPr lang="en-US" altLang="zh-CN" b="1" i="1" dirty="0"/>
              <a:t> w</a:t>
            </a:r>
            <a:endParaRPr lang="en-US" altLang="zh-CN" dirty="0">
              <a:latin typeface="宋体" panose="02010600030101010101" pitchFamily="2" charset="-122"/>
            </a:endParaRPr>
          </a:p>
          <a:p>
            <a:pPr lvl="1" eaLnBrk="1" hangingPunct="1"/>
            <a:endParaRPr lang="en-US" altLang="zh-CN" dirty="0"/>
          </a:p>
        </p:txBody>
      </p:sp>
      <p:sp>
        <p:nvSpPr>
          <p:cNvPr id="2" name="日期占位符 1">
            <a:extLst>
              <a:ext uri="{FF2B5EF4-FFF2-40B4-BE49-F238E27FC236}">
                <a16:creationId xmlns:a16="http://schemas.microsoft.com/office/drawing/2014/main" id="{8F7F7493-78D7-3768-494D-106AC36EB23B}"/>
              </a:ext>
            </a:extLst>
          </p:cNvPr>
          <p:cNvSpPr>
            <a:spLocks noGrp="1"/>
          </p:cNvSpPr>
          <p:nvPr>
            <p:ph type="dt" sz="half" idx="10"/>
          </p:nvPr>
        </p:nvSpPr>
        <p:spPr/>
        <p:txBody>
          <a:bodyPr/>
          <a:lstStyle/>
          <a:p>
            <a:fld id="{0BD5A5CF-B5F7-4954-BA41-78014621C8B3}"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BCC9FC1-26A0-29D4-3244-21958748D28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6DF82A2F-5028-FCCC-4492-4BFAB589AC42}"/>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69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6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67DB82E-FCAB-45C0-9CF4-D901FB0DC15C}"/>
              </a:ext>
            </a:extLst>
          </p:cNvPr>
          <p:cNvSpPr>
            <a:spLocks noGrp="1" noChangeArrowheads="1"/>
          </p:cNvSpPr>
          <p:nvPr>
            <p:ph type="title"/>
          </p:nvPr>
        </p:nvSpPr>
        <p:spPr/>
        <p:txBody>
          <a:bodyPr>
            <a:normAutofit fontScale="90000"/>
          </a:bodyPr>
          <a:lstStyle/>
          <a:p>
            <a:pPr eaLnBrk="1" hangingPunct="1"/>
            <a:r>
              <a:rPr lang="en-US" altLang="zh-CN"/>
              <a:t>3.5.2 LR</a:t>
            </a:r>
            <a:r>
              <a:rPr lang="zh-CN" altLang="en-US"/>
              <a:t>文法和</a:t>
            </a:r>
            <a:r>
              <a:rPr lang="en-US" altLang="zh-CN"/>
              <a:t>LR</a:t>
            </a:r>
            <a:r>
              <a:rPr lang="zh-CN" altLang="en-US"/>
              <a:t>分析法的特点</a:t>
            </a:r>
          </a:p>
        </p:txBody>
      </p:sp>
      <p:sp>
        <p:nvSpPr>
          <p:cNvPr id="17411" name="Rectangle 3">
            <a:extLst>
              <a:ext uri="{FF2B5EF4-FFF2-40B4-BE49-F238E27FC236}">
                <a16:creationId xmlns:a16="http://schemas.microsoft.com/office/drawing/2014/main" id="{30B2C863-1A4E-474A-B8AF-52EF3D7C58D1}"/>
              </a:ext>
            </a:extLst>
          </p:cNvPr>
          <p:cNvSpPr>
            <a:spLocks noGrp="1" noChangeArrowheads="1"/>
          </p:cNvSpPr>
          <p:nvPr>
            <p:ph idx="1"/>
          </p:nvPr>
        </p:nvSpPr>
        <p:spPr/>
        <p:txBody>
          <a:bodyPr/>
          <a:lstStyle/>
          <a:p>
            <a:pPr eaLnBrk="1" hangingPunct="1"/>
            <a:r>
              <a:rPr lang="zh-CN" altLang="en-US"/>
              <a:t>概念：</a:t>
            </a:r>
          </a:p>
          <a:p>
            <a:pPr lvl="1" eaLnBrk="1" hangingPunct="1"/>
            <a:r>
              <a:rPr lang="zh-CN" altLang="en-US"/>
              <a:t>活前缀：</a:t>
            </a:r>
            <a:r>
              <a:rPr lang="zh-CN" altLang="en-US">
                <a:latin typeface="宋体" panose="02010600030101010101" pitchFamily="2" charset="-122"/>
              </a:rPr>
              <a:t>右句型的前缀，该前缀不超过最右句柄的右端。</a:t>
            </a:r>
          </a:p>
          <a:p>
            <a:pPr lvl="1" eaLnBrk="1" hangingPunct="1">
              <a:buFont typeface="Wingdings" panose="05000000000000000000" pitchFamily="2" charset="2"/>
              <a:buNone/>
            </a:pPr>
            <a:r>
              <a:rPr lang="zh-CN" altLang="en-US" b="1" i="1"/>
              <a:t>    </a:t>
            </a:r>
            <a:r>
              <a:rPr lang="en-US" altLang="zh-CN" b="1" i="1"/>
              <a:t>A</a:t>
            </a:r>
            <a:r>
              <a:rPr lang="en-US" altLang="zh-CN" b="1">
                <a:sym typeface="Symbol" panose="05050102010706020507" pitchFamily="18" charset="2"/>
              </a:rPr>
              <a:t></a:t>
            </a:r>
            <a:r>
              <a:rPr lang="en-US" altLang="zh-CN" b="1" i="1"/>
              <a:t> </a:t>
            </a:r>
            <a:r>
              <a:rPr lang="en-US" altLang="zh-CN" b="1" i="1">
                <a:sym typeface="Symbol" panose="05050102010706020507" pitchFamily="18" charset="2"/>
              </a:rPr>
              <a:t></a:t>
            </a:r>
            <a:endParaRPr lang="en-US" altLang="zh-CN">
              <a:latin typeface="宋体" panose="02010600030101010101" pitchFamily="2" charset="-122"/>
            </a:endParaRPr>
          </a:p>
          <a:p>
            <a:pPr lvl="1" eaLnBrk="1" hangingPunct="1">
              <a:buFont typeface="Wingdings" panose="05000000000000000000" pitchFamily="2" charset="2"/>
              <a:buNone/>
            </a:pPr>
            <a:r>
              <a:rPr lang="en-US" altLang="zh-CN">
                <a:latin typeface="宋体" panose="02010600030101010101" pitchFamily="2" charset="-122"/>
              </a:rPr>
              <a:t>  </a:t>
            </a:r>
            <a:r>
              <a:rPr lang="en-US" altLang="zh-CN" b="1" i="1"/>
              <a:t>S</a:t>
            </a:r>
            <a:r>
              <a:rPr lang="en-US" altLang="zh-CN" b="1">
                <a:latin typeface="宋体" panose="02010600030101010101" pitchFamily="2" charset="-122"/>
              </a:rPr>
              <a:t> </a:t>
            </a:r>
            <a:r>
              <a:rPr lang="en-US" altLang="zh-CN" b="1">
                <a:sym typeface="Symbol" panose="05050102010706020507" pitchFamily="18" charset="2"/>
              </a:rPr>
              <a:t>*</a:t>
            </a:r>
            <a:r>
              <a:rPr lang="en-US" altLang="zh-CN" b="1" i="1" baseline="-30000"/>
              <a:t>rm  </a:t>
            </a:r>
            <a:r>
              <a:rPr lang="en-US" altLang="zh-CN" b="1" i="1">
                <a:sym typeface="Symbol" panose="05050102010706020507" pitchFamily="18" charset="2"/>
              </a:rPr>
              <a:t></a:t>
            </a:r>
            <a:r>
              <a:rPr lang="en-US" altLang="zh-CN" b="1" i="1"/>
              <a:t> A w</a:t>
            </a:r>
            <a:r>
              <a:rPr lang="en-US" altLang="zh-CN" b="1" i="1" baseline="-30000"/>
              <a:t> </a:t>
            </a:r>
            <a:r>
              <a:rPr lang="en-US" altLang="zh-CN" b="1">
                <a:sym typeface="Symbol" panose="05050102010706020507" pitchFamily="18" charset="2"/>
              </a:rPr>
              <a:t></a:t>
            </a:r>
            <a:r>
              <a:rPr lang="en-US" altLang="zh-CN" b="1" i="1" baseline="-30000"/>
              <a:t>rm </a:t>
            </a:r>
            <a:r>
              <a:rPr lang="en-US" altLang="zh-CN" b="1" i="1">
                <a:solidFill>
                  <a:srgbClr val="008000"/>
                </a:solidFill>
                <a:sym typeface="Symbol" panose="05050102010706020507" pitchFamily="18" charset="2"/>
              </a:rPr>
              <a:t></a:t>
            </a:r>
            <a:r>
              <a:rPr lang="en-US" altLang="zh-CN" b="1" i="1">
                <a:solidFill>
                  <a:srgbClr val="008000"/>
                </a:solidFill>
              </a:rPr>
              <a:t> </a:t>
            </a:r>
            <a:r>
              <a:rPr lang="en-US" altLang="zh-CN" b="1" i="1">
                <a:solidFill>
                  <a:srgbClr val="008000"/>
                </a:solidFill>
                <a:sym typeface="Symbol" panose="05050102010706020507" pitchFamily="18" charset="2"/>
              </a:rPr>
              <a:t></a:t>
            </a:r>
            <a:r>
              <a:rPr lang="en-US" altLang="zh-CN" b="1" i="1"/>
              <a:t> w</a:t>
            </a:r>
          </a:p>
          <a:p>
            <a:pPr lvl="1" eaLnBrk="1" hangingPunct="1">
              <a:buFont typeface="Wingdings" panose="05000000000000000000" pitchFamily="2" charset="2"/>
              <a:buNone/>
            </a:pPr>
            <a:r>
              <a:rPr lang="en-US" altLang="zh-CN" b="1" i="1">
                <a:sym typeface="Symbol" panose="05050102010706020507" pitchFamily="18" charset="2"/>
              </a:rPr>
              <a:t>    </a:t>
            </a:r>
            <a:r>
              <a:rPr lang="en-US" altLang="zh-CN" b="1" i="1"/>
              <a:t> </a:t>
            </a:r>
            <a:r>
              <a:rPr lang="en-US" altLang="zh-CN" b="1" i="1">
                <a:sym typeface="Symbol" panose="05050102010706020507" pitchFamily="18" charset="2"/>
              </a:rPr>
              <a:t></a:t>
            </a:r>
            <a:r>
              <a:rPr lang="zh-CN" altLang="en-US"/>
              <a:t>的任何前缀（包括</a:t>
            </a:r>
            <a:r>
              <a:rPr lang="zh-CN" altLang="en-US" b="1">
                <a:sym typeface="Symbol" panose="05050102010706020507" pitchFamily="18" charset="2"/>
              </a:rPr>
              <a:t></a:t>
            </a:r>
            <a:r>
              <a:rPr lang="zh-CN" altLang="en-US"/>
              <a:t>和</a:t>
            </a:r>
            <a:r>
              <a:rPr lang="zh-CN" altLang="en-US" b="1" i="1">
                <a:sym typeface="Symbol" panose="05050102010706020507" pitchFamily="18" charset="2"/>
              </a:rPr>
              <a:t></a:t>
            </a:r>
            <a:r>
              <a:rPr lang="zh-CN" altLang="en-US" b="1" i="1"/>
              <a:t> </a:t>
            </a:r>
            <a:r>
              <a:rPr lang="zh-CN" altLang="en-US" b="1" i="1">
                <a:sym typeface="Symbol" panose="05050102010706020507" pitchFamily="18" charset="2"/>
              </a:rPr>
              <a:t></a:t>
            </a:r>
            <a:r>
              <a:rPr lang="zh-CN" altLang="en-US"/>
              <a:t>本身）都是一个活前缀</a:t>
            </a:r>
            <a:endParaRPr lang="zh-CN" altLang="en-US">
              <a:latin typeface="宋体" panose="02010600030101010101" pitchFamily="2" charset="-122"/>
            </a:endParaRPr>
          </a:p>
          <a:p>
            <a:pPr lvl="1" eaLnBrk="1" hangingPunct="1"/>
            <a:endParaRPr lang="en-US" altLang="zh-CN"/>
          </a:p>
        </p:txBody>
      </p:sp>
      <p:sp>
        <p:nvSpPr>
          <p:cNvPr id="2" name="日期占位符 1">
            <a:extLst>
              <a:ext uri="{FF2B5EF4-FFF2-40B4-BE49-F238E27FC236}">
                <a16:creationId xmlns:a16="http://schemas.microsoft.com/office/drawing/2014/main" id="{86C43986-D283-EB4E-92DD-95F9A161D011}"/>
              </a:ext>
            </a:extLst>
          </p:cNvPr>
          <p:cNvSpPr>
            <a:spLocks noGrp="1"/>
          </p:cNvSpPr>
          <p:nvPr>
            <p:ph type="dt" sz="half" idx="10"/>
          </p:nvPr>
        </p:nvSpPr>
        <p:spPr/>
        <p:txBody>
          <a:bodyPr/>
          <a:lstStyle/>
          <a:p>
            <a:fld id="{0CAEE8BD-69DB-4C22-A1D3-397DEDDF4B35}"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12637122-B04B-AAB5-84FE-6FC5619B68D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8B3836D8-7F00-001C-2CA8-3B7D9E062030}"/>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03D3574-EF3C-4B8A-A9F1-FF4EA679BC3C}"/>
              </a:ext>
            </a:extLst>
          </p:cNvPr>
          <p:cNvSpPr>
            <a:spLocks noGrp="1" noChangeArrowheads="1"/>
          </p:cNvSpPr>
          <p:nvPr>
            <p:ph type="title"/>
          </p:nvPr>
        </p:nvSpPr>
        <p:spPr/>
        <p:txBody>
          <a:bodyPr>
            <a:normAutofit fontScale="90000"/>
          </a:bodyPr>
          <a:lstStyle/>
          <a:p>
            <a:pPr eaLnBrk="1" hangingPunct="1"/>
            <a:r>
              <a:rPr lang="en-US" altLang="zh-CN"/>
              <a:t>3.5.2 LR</a:t>
            </a:r>
            <a:r>
              <a:rPr lang="zh-CN" altLang="en-US"/>
              <a:t>文法和</a:t>
            </a:r>
            <a:r>
              <a:rPr lang="en-US" altLang="zh-CN"/>
              <a:t>LR</a:t>
            </a:r>
            <a:r>
              <a:rPr lang="zh-CN" altLang="en-US"/>
              <a:t>分析法的特点</a:t>
            </a:r>
          </a:p>
        </p:txBody>
      </p:sp>
      <p:sp>
        <p:nvSpPr>
          <p:cNvPr id="18435" name="Rectangle 3">
            <a:extLst>
              <a:ext uri="{FF2B5EF4-FFF2-40B4-BE49-F238E27FC236}">
                <a16:creationId xmlns:a16="http://schemas.microsoft.com/office/drawing/2014/main" id="{51324BCD-D5B7-410A-AC0E-A938322781BD}"/>
              </a:ext>
            </a:extLst>
          </p:cNvPr>
          <p:cNvSpPr>
            <a:spLocks noGrp="1" noChangeArrowheads="1"/>
          </p:cNvSpPr>
          <p:nvPr>
            <p:ph idx="1"/>
          </p:nvPr>
        </p:nvSpPr>
        <p:spPr/>
        <p:txBody>
          <a:bodyPr/>
          <a:lstStyle/>
          <a:p>
            <a:pPr eaLnBrk="1" hangingPunct="1"/>
            <a:r>
              <a:rPr lang="zh-CN" altLang="en-US" dirty="0"/>
              <a:t>概念：</a:t>
            </a:r>
          </a:p>
          <a:p>
            <a:pPr lvl="1" eaLnBrk="1" hangingPunct="1"/>
            <a:r>
              <a:rPr lang="zh-CN" altLang="en-US" dirty="0"/>
              <a:t>活前缀：</a:t>
            </a:r>
            <a:r>
              <a:rPr lang="zh-CN" altLang="en-US" dirty="0">
                <a:latin typeface="宋体" panose="02010600030101010101" pitchFamily="2" charset="-122"/>
              </a:rPr>
              <a:t>右句型的前缀，该前缀不超过最右句柄的右端。</a:t>
            </a:r>
          </a:p>
          <a:p>
            <a:pPr lvl="1" eaLnBrk="1" hangingPunct="1">
              <a:buFont typeface="Wingdings" panose="05000000000000000000" pitchFamily="2" charset="2"/>
              <a:buNone/>
            </a:pPr>
            <a:r>
              <a:rPr lang="zh-CN" altLang="en-US" b="1" dirty="0"/>
              <a:t>   </a:t>
            </a:r>
            <a:r>
              <a:rPr lang="en-US" altLang="zh-CN" b="1" dirty="0"/>
              <a:t>(</a:t>
            </a:r>
            <a:r>
              <a:rPr lang="en-US" altLang="zh-CN" b="1" i="1" dirty="0"/>
              <a:t>s</a:t>
            </a:r>
            <a:r>
              <a:rPr lang="en-US" altLang="zh-CN" b="1" baseline="-25000" dirty="0"/>
              <a:t>0</a:t>
            </a:r>
            <a:r>
              <a:rPr lang="en-US" altLang="zh-CN" b="1" i="1" dirty="0"/>
              <a:t>X</a:t>
            </a:r>
            <a:r>
              <a:rPr lang="en-US" altLang="zh-CN" b="1" baseline="-25000" dirty="0"/>
              <a:t>1</a:t>
            </a:r>
            <a:r>
              <a:rPr lang="en-US" altLang="zh-CN" b="1" i="1" dirty="0"/>
              <a:t>s</a:t>
            </a:r>
            <a:r>
              <a:rPr lang="en-US" altLang="zh-CN" b="1" baseline="-25000" dirty="0"/>
              <a:t>1</a:t>
            </a:r>
            <a:r>
              <a:rPr lang="en-US" altLang="zh-CN" b="1" i="1" dirty="0"/>
              <a:t>X</a:t>
            </a:r>
            <a:r>
              <a:rPr lang="en-US" altLang="zh-CN" b="1" baseline="-25000" dirty="0"/>
              <a:t>2</a:t>
            </a:r>
            <a:r>
              <a:rPr lang="en-US" altLang="zh-CN" b="1" i="1" dirty="0"/>
              <a:t>s</a:t>
            </a:r>
            <a:r>
              <a:rPr lang="en-US" altLang="zh-CN" b="1" baseline="-25000" dirty="0"/>
              <a:t>2</a:t>
            </a:r>
            <a:r>
              <a:rPr lang="en-US" altLang="zh-CN" b="1" dirty="0"/>
              <a:t>…</a:t>
            </a:r>
            <a:r>
              <a:rPr lang="en-US" altLang="zh-CN" b="1" i="1" dirty="0" err="1"/>
              <a:t>X</a:t>
            </a:r>
            <a:r>
              <a:rPr lang="en-US" altLang="zh-CN" b="1" baseline="-25000" dirty="0" err="1"/>
              <a:t>m</a:t>
            </a:r>
            <a:r>
              <a:rPr lang="en-US" altLang="zh-CN" b="1" i="1" dirty="0" err="1"/>
              <a:t>s</a:t>
            </a:r>
            <a:r>
              <a:rPr lang="en-US" altLang="zh-CN" b="1" baseline="-25000" dirty="0" err="1"/>
              <a:t>m</a:t>
            </a:r>
            <a:r>
              <a:rPr lang="en-US" altLang="zh-CN" b="1" dirty="0"/>
              <a:t>,    </a:t>
            </a:r>
            <a:r>
              <a:rPr lang="en-US" altLang="zh-CN" b="1" i="1" dirty="0"/>
              <a:t>a</a:t>
            </a:r>
            <a:r>
              <a:rPr lang="en-US" altLang="zh-CN" b="1" i="1" baseline="-25000" dirty="0"/>
              <a:t>i</a:t>
            </a:r>
            <a:r>
              <a:rPr lang="en-US" altLang="zh-CN" b="1" i="1" dirty="0"/>
              <a:t>a</a:t>
            </a:r>
            <a:r>
              <a:rPr lang="en-US" altLang="zh-CN" b="1" i="1" baseline="-25000" dirty="0"/>
              <a:t>i</a:t>
            </a:r>
            <a:r>
              <a:rPr lang="en-US" altLang="zh-CN" b="1" baseline="-25000" dirty="0"/>
              <a:t>+1</a:t>
            </a:r>
            <a:r>
              <a:rPr lang="en-US" altLang="zh-CN" b="1" dirty="0"/>
              <a:t>…</a:t>
            </a:r>
            <a:r>
              <a:rPr lang="en-US" altLang="zh-CN" b="1" i="1" dirty="0"/>
              <a:t>a</a:t>
            </a:r>
            <a:r>
              <a:rPr lang="en-US" altLang="zh-CN" b="1" i="1" baseline="-25000" dirty="0"/>
              <a:t>n</a:t>
            </a:r>
            <a:r>
              <a:rPr lang="en-US" altLang="zh-CN" b="1" dirty="0"/>
              <a:t>$)</a:t>
            </a:r>
          </a:p>
          <a:p>
            <a:pPr lvl="1" eaLnBrk="1" hangingPunct="1">
              <a:buFont typeface="Wingdings" panose="05000000000000000000" pitchFamily="2" charset="2"/>
              <a:buNone/>
            </a:pPr>
            <a:r>
              <a:rPr lang="en-US" altLang="zh-CN" b="1" dirty="0"/>
              <a:t>    </a:t>
            </a:r>
            <a:r>
              <a:rPr lang="en-US" altLang="zh-CN" b="1" i="1" dirty="0"/>
              <a:t>X</a:t>
            </a:r>
            <a:r>
              <a:rPr lang="en-US" altLang="zh-CN" b="1" baseline="-25000" dirty="0"/>
              <a:t>1 </a:t>
            </a:r>
            <a:r>
              <a:rPr lang="en-US" altLang="zh-CN" b="1" i="1" dirty="0"/>
              <a:t>X</a:t>
            </a:r>
            <a:r>
              <a:rPr lang="en-US" altLang="zh-CN" b="1" baseline="-25000" dirty="0"/>
              <a:t>2 </a:t>
            </a:r>
            <a:r>
              <a:rPr lang="en-US" altLang="zh-CN" b="1" dirty="0"/>
              <a:t>… </a:t>
            </a:r>
            <a:r>
              <a:rPr lang="en-US" altLang="zh-CN" b="1" i="1" dirty="0" err="1"/>
              <a:t>X</a:t>
            </a:r>
            <a:r>
              <a:rPr lang="en-US" altLang="zh-CN" b="1" baseline="-25000" dirty="0" err="1"/>
              <a:t>m</a:t>
            </a:r>
            <a:r>
              <a:rPr lang="en-US" altLang="zh-CN" b="1" dirty="0"/>
              <a:t> </a:t>
            </a:r>
            <a:r>
              <a:rPr lang="en-US" altLang="zh-CN" b="1" i="1" dirty="0"/>
              <a:t>a</a:t>
            </a:r>
            <a:r>
              <a:rPr lang="en-US" altLang="zh-CN" b="1" i="1" baseline="-25000" dirty="0"/>
              <a:t>i </a:t>
            </a:r>
            <a:r>
              <a:rPr lang="en-US" altLang="zh-CN" b="1" i="1" dirty="0"/>
              <a:t>a</a:t>
            </a:r>
            <a:r>
              <a:rPr lang="en-US" altLang="zh-CN" b="1" i="1" baseline="-25000" dirty="0"/>
              <a:t>i</a:t>
            </a:r>
            <a:r>
              <a:rPr lang="en-US" altLang="zh-CN" b="1" baseline="-25000" dirty="0"/>
              <a:t>+1 </a:t>
            </a:r>
            <a:r>
              <a:rPr lang="en-US" altLang="zh-CN" b="1" dirty="0"/>
              <a:t>… </a:t>
            </a:r>
            <a:r>
              <a:rPr lang="en-US" altLang="zh-CN" b="1" i="1" dirty="0"/>
              <a:t>a</a:t>
            </a:r>
            <a:r>
              <a:rPr lang="en-US" altLang="zh-CN" b="1" i="1" baseline="-25000" dirty="0"/>
              <a:t>n </a:t>
            </a:r>
            <a:endParaRPr lang="en-US" altLang="zh-CN" b="1" dirty="0"/>
          </a:p>
          <a:p>
            <a:pPr lvl="1" eaLnBrk="1" hangingPunct="1"/>
            <a:r>
              <a:rPr lang="en-US" altLang="zh-CN" b="1" dirty="0"/>
              <a:t>LR</a:t>
            </a:r>
            <a:r>
              <a:rPr lang="zh-CN" altLang="en-US" dirty="0">
                <a:latin typeface="宋体" panose="02010600030101010101" pitchFamily="2" charset="-122"/>
              </a:rPr>
              <a:t>分析法栈中的文法符号总是形成一个活前缀</a:t>
            </a:r>
            <a:endParaRPr lang="en-US" altLang="zh-CN" dirty="0">
              <a:latin typeface="宋体" panose="02010600030101010101" pitchFamily="2" charset="-122"/>
            </a:endParaRPr>
          </a:p>
        </p:txBody>
      </p:sp>
      <p:sp>
        <p:nvSpPr>
          <p:cNvPr id="2" name="日期占位符 1">
            <a:extLst>
              <a:ext uri="{FF2B5EF4-FFF2-40B4-BE49-F238E27FC236}">
                <a16:creationId xmlns:a16="http://schemas.microsoft.com/office/drawing/2014/main" id="{BAF0B618-57A9-8EFF-84B9-6311768A540F}"/>
              </a:ext>
            </a:extLst>
          </p:cNvPr>
          <p:cNvSpPr>
            <a:spLocks noGrp="1"/>
          </p:cNvSpPr>
          <p:nvPr>
            <p:ph type="dt" sz="half" idx="10"/>
          </p:nvPr>
        </p:nvSpPr>
        <p:spPr/>
        <p:txBody>
          <a:bodyPr/>
          <a:lstStyle/>
          <a:p>
            <a:fld id="{9CCB275A-0A9D-4FC8-A38E-BF44008724A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51FA440E-E84E-ABD5-AAF3-00225359A53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94568C4D-9973-F8FF-91CB-AEB8A03C24CF}"/>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D6CCB130-DD7F-4375-A3DF-5ACD0074D4FF}"/>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19459" name="Rectangle 3">
            <a:extLst>
              <a:ext uri="{FF2B5EF4-FFF2-40B4-BE49-F238E27FC236}">
                <a16:creationId xmlns:a16="http://schemas.microsoft.com/office/drawing/2014/main" id="{6ED81155-D9BD-4411-9039-44464EE1E465}"/>
              </a:ext>
            </a:extLst>
          </p:cNvPr>
          <p:cNvSpPr>
            <a:spLocks noGrp="1" noChangeArrowheads="1"/>
          </p:cNvSpPr>
          <p:nvPr>
            <p:ph idx="1"/>
          </p:nvPr>
        </p:nvSpPr>
        <p:spPr/>
        <p:txBody>
          <a:bodyPr>
            <a:normAutofit/>
          </a:bodyPr>
          <a:lstStyle/>
          <a:p>
            <a:pPr eaLnBrk="1" hangingPunct="1">
              <a:spcBef>
                <a:spcPct val="0"/>
              </a:spcBef>
            </a:pPr>
            <a:r>
              <a:rPr lang="en-US" altLang="zh-CN" sz="3600" b="1" dirty="0"/>
              <a:t>LR</a:t>
            </a:r>
            <a:r>
              <a:rPr lang="zh-CN" altLang="en-US" sz="3600" dirty="0">
                <a:latin typeface="宋体" panose="02010600030101010101" pitchFamily="2" charset="-122"/>
              </a:rPr>
              <a:t>分析方法的特点</a:t>
            </a:r>
          </a:p>
          <a:p>
            <a:pPr lvl="1" eaLnBrk="1" hangingPunct="1">
              <a:spcBef>
                <a:spcPct val="0"/>
              </a:spcBef>
            </a:pPr>
            <a:r>
              <a:rPr lang="zh-CN" altLang="en-US" sz="3200" dirty="0">
                <a:solidFill>
                  <a:schemeClr val="accent2"/>
                </a:solidFill>
                <a:latin typeface="宋体" panose="02010600030101010101" pitchFamily="2" charset="-122"/>
              </a:rPr>
              <a:t>栈中的文法符号总是形成一个活前缀</a:t>
            </a:r>
          </a:p>
          <a:p>
            <a:pPr lvl="2" eaLnBrk="1" hangingPunct="1">
              <a:spcBef>
                <a:spcPct val="0"/>
              </a:spcBef>
            </a:pPr>
            <a:r>
              <a:rPr lang="zh-CN" altLang="en-US" sz="3200" dirty="0">
                <a:latin typeface="宋体" panose="02010600030101010101" pitchFamily="2" charset="-122"/>
              </a:rPr>
              <a:t>栈中文法符号和剩余输入组成一个右句型。</a:t>
            </a:r>
          </a:p>
          <a:p>
            <a:pPr lvl="2" eaLnBrk="1" hangingPunct="1">
              <a:spcBef>
                <a:spcPct val="0"/>
              </a:spcBef>
            </a:pPr>
            <a:r>
              <a:rPr lang="zh-CN" altLang="en-US" sz="3200" dirty="0">
                <a:latin typeface="宋体" panose="02010600030101010101" pitchFamily="2" charset="-122"/>
              </a:rPr>
              <a:t>栈中文法符号是该右句型的前缀。</a:t>
            </a:r>
          </a:p>
          <a:p>
            <a:pPr lvl="2" eaLnBrk="1" hangingPunct="1">
              <a:spcBef>
                <a:spcPct val="0"/>
              </a:spcBef>
            </a:pPr>
            <a:r>
              <a:rPr lang="zh-CN" altLang="en-US" sz="3200" dirty="0">
                <a:latin typeface="宋体" panose="02010600030101010101" pitchFamily="2" charset="-122"/>
              </a:rPr>
              <a:t>由于栈顶一旦发现句柄就会被归约，所以栈中的文法符号肯定不会超过该句柄的右端。</a:t>
            </a:r>
          </a:p>
        </p:txBody>
      </p:sp>
      <p:sp>
        <p:nvSpPr>
          <p:cNvPr id="2" name="日期占位符 1">
            <a:extLst>
              <a:ext uri="{FF2B5EF4-FFF2-40B4-BE49-F238E27FC236}">
                <a16:creationId xmlns:a16="http://schemas.microsoft.com/office/drawing/2014/main" id="{C429A705-581F-624C-F2E8-C59098527423}"/>
              </a:ext>
            </a:extLst>
          </p:cNvPr>
          <p:cNvSpPr>
            <a:spLocks noGrp="1"/>
          </p:cNvSpPr>
          <p:nvPr>
            <p:ph type="dt" sz="half" idx="10"/>
          </p:nvPr>
        </p:nvSpPr>
        <p:spPr/>
        <p:txBody>
          <a:bodyPr/>
          <a:lstStyle/>
          <a:p>
            <a:fld id="{ADEDE654-9AAE-4ABD-9F1C-E5720378568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096AECAC-ACE1-A527-E546-C031BF4200D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C604180C-E183-07BA-99B3-149620DD6FC3}"/>
              </a:ext>
            </a:extLst>
          </p:cNvPr>
          <p:cNvSpPr>
            <a:spLocks noGrp="1"/>
          </p:cNvSpPr>
          <p:nvPr>
            <p:ph type="sldNum" sz="quarter" idx="12"/>
          </p:nvPr>
        </p:nvSpPr>
        <p:spPr/>
        <p:txBody>
          <a:bodyPr/>
          <a:lstStyle/>
          <a:p>
            <a:fld id="{094DEB03-EFC6-4C20-8FC8-295189A5386F}"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3692775-5061-445C-A8A0-B0592C259823}"/>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graphicFrame>
        <p:nvGraphicFramePr>
          <p:cNvPr id="561155" name="Group 3">
            <a:extLst>
              <a:ext uri="{FF2B5EF4-FFF2-40B4-BE49-F238E27FC236}">
                <a16:creationId xmlns:a16="http://schemas.microsoft.com/office/drawing/2014/main" id="{B22AA2E3-50E0-4D2C-A469-46DC97C557A2}"/>
              </a:ext>
            </a:extLst>
          </p:cNvPr>
          <p:cNvGraphicFramePr>
            <a:graphicFrameLocks noGrp="1"/>
          </p:cNvGraphicFramePr>
          <p:nvPr>
            <p:ph idx="1"/>
            <p:extLst>
              <p:ext uri="{D42A27DB-BD31-4B8C-83A1-F6EECF244321}">
                <p14:modId xmlns:p14="http://schemas.microsoft.com/office/powerpoint/2010/main" val="1538276587"/>
              </p:ext>
            </p:extLst>
          </p:nvPr>
        </p:nvGraphicFramePr>
        <p:xfrm>
          <a:off x="628650" y="1257300"/>
          <a:ext cx="7886700" cy="4572000"/>
        </p:xfrm>
        <a:graphic>
          <a:graphicData uri="http://schemas.openxmlformats.org/drawingml/2006/table">
            <a:tbl>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38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输</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入</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作</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a:t>
                      </a:r>
                      <a:r>
                        <a:rPr kumimoji="0" lang="en-US" altLang="zh-CN" sz="2400" b="1" i="0" u="none" strike="noStrike" cap="none" normalizeH="0" baseline="0">
                          <a:ln>
                            <a:noFill/>
                          </a:ln>
                          <a:solidFill>
                            <a:srgbClr val="008000"/>
                          </a:solidFill>
                          <a:effectLst/>
                          <a:latin typeface="Times New Roman" pitchFamily="18" charset="0"/>
                          <a:ea typeface="黑体" pitchFamily="2" charset="-122"/>
                        </a:rPr>
                        <a:t> id</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3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T</a:t>
                      </a:r>
                      <a:r>
                        <a:rPr kumimoji="0" lang="en-US" altLang="zh-CN" sz="2400" b="1" i="0" u="none" strike="noStrike" cap="none" normalizeH="0" baseline="0">
                          <a:ln>
                            <a:noFill/>
                          </a:ln>
                          <a:solidFill>
                            <a:srgbClr val="008000"/>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2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a:t>
                      </a:r>
                      <a:r>
                        <a:rPr kumimoji="0" lang="en-US" altLang="zh-CN" sz="2400" b="1" i="0" u="none" strike="noStrike" cap="none" normalizeH="0" baseline="-3000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rgbClr val="008000"/>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id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移进</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a:t>
                      </a:r>
                      <a:r>
                        <a:rPr kumimoji="0" lang="en-US" altLang="zh-CN" sz="2400" b="1" i="0" u="none" strike="noStrike" cap="none" normalizeH="0" baseline="0">
                          <a:ln>
                            <a:noFill/>
                          </a:ln>
                          <a:solidFill>
                            <a:srgbClr val="008000"/>
                          </a:solidFill>
                          <a:effectLst/>
                          <a:latin typeface="Times New Roman" pitchFamily="18" charset="0"/>
                          <a:ea typeface="黑体" pitchFamily="2" charset="-122"/>
                        </a:rPr>
                        <a:t> </a:t>
                      </a:r>
                      <a:r>
                        <a:rPr kumimoji="0" lang="en-US" altLang="zh-CN" sz="2400" b="1" i="0" u="none" strike="noStrike" cap="none" normalizeH="0" baseline="0">
                          <a:ln>
                            <a:noFill/>
                          </a:ln>
                          <a:solidFill>
                            <a:srgbClr val="008000"/>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a:t>
                      </a:r>
                      <a:r>
                        <a:rPr kumimoji="0" lang="en-US" altLang="zh-CN" sz="2400" b="1" i="0" u="none" strike="noStrike" cap="none" normalizeH="0" baseline="0">
                          <a:ln>
                            <a:noFill/>
                          </a:ln>
                          <a:solidFill>
                            <a:srgbClr val="008000"/>
                          </a:solidFill>
                          <a:effectLst/>
                          <a:latin typeface="Times New Roman" pitchFamily="18" charset="0"/>
                          <a:ea typeface="黑体" pitchFamily="2" charset="-122"/>
                        </a:rPr>
                        <a:t> id</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5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id</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2 </a:t>
                      </a:r>
                      <a:r>
                        <a:rPr kumimoji="0" lang="en-US" altLang="zh-CN" sz="2400" b="1" i="0" u="none" strike="noStrike" cap="none" normalizeH="0" baseline="0">
                          <a:ln>
                            <a:noFill/>
                          </a:ln>
                          <a:solidFill>
                            <a:srgbClr val="008000"/>
                          </a:solidFill>
                          <a:effectLst/>
                          <a:latin typeface="Times New Roman" pitchFamily="18" charset="0"/>
                          <a:ea typeface="黑体" pitchFamily="2" charset="-122"/>
                          <a:cs typeface="Times New Roman" pitchFamily="18" charset="0"/>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7 </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F</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id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按</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a:ln>
                            <a:noFill/>
                          </a:ln>
                          <a:solidFill>
                            <a:schemeClr val="tx1"/>
                          </a:solidFill>
                          <a:effectLst/>
                          <a:latin typeface="Times New Roman" pitchFamily="18" charset="0"/>
                          <a:ea typeface="黑体" pitchFamily="2" charset="-122"/>
                          <a:cs typeface="Times New Roman" pitchFamily="18" charset="0"/>
                          <a:sym typeface="Symbol" pitchFamily="18" charset="2"/>
                        </a:rPr>
                        <a:t></a:t>
                      </a:r>
                      <a:r>
                        <a:rPr kumimoji="0" lang="en-US" altLang="zh-CN" sz="2400" b="1" i="1" u="none" strike="noStrike" cap="none" normalizeH="0" baseline="0">
                          <a:ln>
                            <a:noFill/>
                          </a:ln>
                          <a:solidFill>
                            <a:schemeClr val="tx1"/>
                          </a:solidFill>
                          <a:effectLst/>
                          <a:latin typeface="Times New Roman" pitchFamily="18" charset="0"/>
                          <a:ea typeface="黑体" pitchFamily="2" charset="-122"/>
                        </a:rPr>
                        <a:t>F</a:t>
                      </a:r>
                      <a:r>
                        <a:rPr kumimoji="0" lang="zh-CN" altLang="en-US" sz="2400" b="0" i="0" u="none" strike="noStrike" cap="none" normalizeH="0" baseline="0">
                          <a:ln>
                            <a:noFill/>
                          </a:ln>
                          <a:solidFill>
                            <a:schemeClr val="tx1"/>
                          </a:solidFill>
                          <a:effectLst/>
                          <a:latin typeface="宋体" pitchFamily="2" charset="-122"/>
                          <a:ea typeface="黑体" pitchFamily="2" charset="-122"/>
                        </a:rPr>
                        <a:t>归约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0" i="0" u="none" strike="noStrike" cap="none" normalizeH="0" baseline="0">
                          <a:ln>
                            <a:noFill/>
                          </a:ln>
                          <a:solidFill>
                            <a:schemeClr val="tx1"/>
                          </a:solidFill>
                          <a:effectLst/>
                          <a:latin typeface="Times New Roman" pitchFamily="18" charset="0"/>
                          <a:ea typeface="黑体" pitchFamily="2" charset="-122"/>
                        </a:rPr>
                        <a:t>. .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38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0 </a:t>
                      </a:r>
                      <a:r>
                        <a:rPr kumimoji="0" lang="en-US" altLang="zh-CN" sz="2400" b="1" i="1" u="none" strike="noStrike" cap="none" normalizeH="0" baseline="0">
                          <a:ln>
                            <a:noFill/>
                          </a:ln>
                          <a:solidFill>
                            <a:srgbClr val="008000"/>
                          </a:solidFill>
                          <a:effectLst/>
                          <a:latin typeface="Times New Roman" pitchFamily="18" charset="0"/>
                          <a:ea typeface="黑体" pitchFamily="2" charset="-122"/>
                        </a:rPr>
                        <a:t>E</a:t>
                      </a:r>
                      <a:r>
                        <a:rPr kumimoji="0" lang="en-US" altLang="zh-CN" sz="2400" b="1" i="0" u="none" strike="noStrike" cap="none" normalizeH="0" baseline="0">
                          <a:ln>
                            <a:noFill/>
                          </a:ln>
                          <a:solidFill>
                            <a:schemeClr val="tx1"/>
                          </a:solidFill>
                          <a:effectLst/>
                          <a:latin typeface="Times New Roman" pitchFamily="18" charset="0"/>
                          <a:ea typeface="黑体" pitchFamily="2" charset="-122"/>
                        </a:rPr>
                        <a:t> 1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                        $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接受</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矩形 1">
            <a:extLst>
              <a:ext uri="{FF2B5EF4-FFF2-40B4-BE49-F238E27FC236}">
                <a16:creationId xmlns:a16="http://schemas.microsoft.com/office/drawing/2014/main" id="{C44B7B3F-CAC0-4F34-A2FD-312B07D0B8BF}"/>
              </a:ext>
            </a:extLst>
          </p:cNvPr>
          <p:cNvSpPr/>
          <p:nvPr/>
        </p:nvSpPr>
        <p:spPr>
          <a:xfrm>
            <a:off x="523651" y="1775637"/>
            <a:ext cx="8088721" cy="776177"/>
          </a:xfrm>
          <a:prstGeom prst="rect">
            <a:avLst/>
          </a:prstGeom>
          <a:noFill/>
          <a:ln w="28575">
            <a:solidFill>
              <a:schemeClr val="accent2"/>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CD7ADBF-1D6E-4083-A486-C77899DD17CF}"/>
              </a:ext>
            </a:extLst>
          </p:cNvPr>
          <p:cNvSpPr/>
          <p:nvPr/>
        </p:nvSpPr>
        <p:spPr>
          <a:xfrm>
            <a:off x="534284" y="2700670"/>
            <a:ext cx="8088721" cy="287079"/>
          </a:xfrm>
          <a:prstGeom prst="rect">
            <a:avLst/>
          </a:prstGeom>
          <a:noFill/>
          <a:ln w="28575">
            <a:solidFill>
              <a:schemeClr val="accent2"/>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18D5FF3-CAFA-4E18-80A9-A2F5F6B39093}"/>
              </a:ext>
            </a:extLst>
          </p:cNvPr>
          <p:cNvSpPr/>
          <p:nvPr/>
        </p:nvSpPr>
        <p:spPr>
          <a:xfrm>
            <a:off x="534284" y="3145185"/>
            <a:ext cx="8088721" cy="1268656"/>
          </a:xfrm>
          <a:prstGeom prst="rect">
            <a:avLst/>
          </a:prstGeom>
          <a:noFill/>
          <a:ln w="28575">
            <a:solidFill>
              <a:schemeClr val="accent2"/>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766904E8-C854-4F84-92BF-B7AA910BF4F5}"/>
              </a:ext>
            </a:extLst>
          </p:cNvPr>
          <p:cNvSpPr txBox="1"/>
          <p:nvPr/>
        </p:nvSpPr>
        <p:spPr>
          <a:xfrm>
            <a:off x="3374333" y="6009329"/>
            <a:ext cx="2387355" cy="646331"/>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600" dirty="0"/>
              <a:t>右句型</a:t>
            </a:r>
          </a:p>
        </p:txBody>
      </p:sp>
      <p:sp>
        <p:nvSpPr>
          <p:cNvPr id="10" name="矩形 9">
            <a:extLst>
              <a:ext uri="{FF2B5EF4-FFF2-40B4-BE49-F238E27FC236}">
                <a16:creationId xmlns:a16="http://schemas.microsoft.com/office/drawing/2014/main" id="{AF391A78-9BBD-4D58-AE52-147318BFDD2A}"/>
              </a:ext>
            </a:extLst>
          </p:cNvPr>
          <p:cNvSpPr/>
          <p:nvPr/>
        </p:nvSpPr>
        <p:spPr>
          <a:xfrm>
            <a:off x="538363" y="4571277"/>
            <a:ext cx="8088721" cy="309672"/>
          </a:xfrm>
          <a:prstGeom prst="rect">
            <a:avLst/>
          </a:prstGeom>
          <a:noFill/>
          <a:ln w="28575">
            <a:solidFill>
              <a:schemeClr val="accent2"/>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3" name="日期占位符 2">
            <a:extLst>
              <a:ext uri="{FF2B5EF4-FFF2-40B4-BE49-F238E27FC236}">
                <a16:creationId xmlns:a16="http://schemas.microsoft.com/office/drawing/2014/main" id="{6ACE205F-6098-5CAE-6F34-3DE229C8B713}"/>
              </a:ext>
            </a:extLst>
          </p:cNvPr>
          <p:cNvSpPr>
            <a:spLocks noGrp="1"/>
          </p:cNvSpPr>
          <p:nvPr>
            <p:ph type="dt" sz="half" idx="10"/>
          </p:nvPr>
        </p:nvSpPr>
        <p:spPr/>
        <p:txBody>
          <a:bodyPr/>
          <a:lstStyle/>
          <a:p>
            <a:fld id="{AE2D54F4-7C07-49A6-B363-C434C30FA77C}" type="datetime2">
              <a:rPr lang="zh-CN" altLang="en-US" smtClean="0"/>
              <a:t>2024年6月26日</a:t>
            </a:fld>
            <a:endParaRPr lang="zh-CN" altLang="en-US" dirty="0"/>
          </a:p>
        </p:txBody>
      </p:sp>
      <p:sp>
        <p:nvSpPr>
          <p:cNvPr id="4" name="页脚占位符 3">
            <a:extLst>
              <a:ext uri="{FF2B5EF4-FFF2-40B4-BE49-F238E27FC236}">
                <a16:creationId xmlns:a16="http://schemas.microsoft.com/office/drawing/2014/main" id="{5A1D71FA-3107-75BA-16E7-F0010C91944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5" name="灯片编号占位符 4">
            <a:extLst>
              <a:ext uri="{FF2B5EF4-FFF2-40B4-BE49-F238E27FC236}">
                <a16:creationId xmlns:a16="http://schemas.microsoft.com/office/drawing/2014/main" id="{21906B8B-853C-2DE5-A7CD-81E5B8FFAF3E}"/>
              </a:ext>
            </a:extLst>
          </p:cNvPr>
          <p:cNvSpPr>
            <a:spLocks noGrp="1"/>
          </p:cNvSpPr>
          <p:nvPr>
            <p:ph type="sldNum" sz="quarter" idx="12"/>
          </p:nvPr>
        </p:nvSpPr>
        <p:spPr/>
        <p:txBody>
          <a:bodyPr/>
          <a:lstStyle/>
          <a:p>
            <a:fld id="{094DEB03-EFC6-4C20-8FC8-295189A5386F}" type="slidenum">
              <a:rPr lang="zh-CN" altLang="en-US" smtClean="0"/>
              <a:pPr/>
              <a:t>58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67CBA29-C211-47E1-93F5-558D0142B8C5}"/>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21507" name="Rectangle 3">
            <a:extLst>
              <a:ext uri="{FF2B5EF4-FFF2-40B4-BE49-F238E27FC236}">
                <a16:creationId xmlns:a16="http://schemas.microsoft.com/office/drawing/2014/main" id="{0AF249EB-8E11-403C-8157-E0C827357544}"/>
              </a:ext>
            </a:extLst>
          </p:cNvPr>
          <p:cNvSpPr>
            <a:spLocks noGrp="1" noChangeArrowheads="1"/>
          </p:cNvSpPr>
          <p:nvPr>
            <p:ph idx="1"/>
          </p:nvPr>
        </p:nvSpPr>
        <p:spPr/>
        <p:txBody>
          <a:bodyPr>
            <a:normAutofit/>
          </a:bodyPr>
          <a:lstStyle/>
          <a:p>
            <a:pPr eaLnBrk="1" hangingPunct="1">
              <a:spcBef>
                <a:spcPct val="0"/>
              </a:spcBef>
            </a:pPr>
            <a:r>
              <a:rPr lang="en-US" altLang="zh-CN" b="1" dirty="0"/>
              <a:t>LR</a:t>
            </a:r>
            <a:r>
              <a:rPr lang="zh-CN" altLang="en-US" dirty="0">
                <a:latin typeface="宋体" panose="02010600030101010101" pitchFamily="2" charset="-122"/>
              </a:rPr>
              <a:t>分析方法的特点</a:t>
            </a:r>
            <a:endParaRPr lang="en-US" altLang="zh-CN" dirty="0">
              <a:latin typeface="宋体" panose="02010600030101010101" pitchFamily="2" charset="-122"/>
            </a:endParaRPr>
          </a:p>
          <a:p>
            <a:pPr lvl="1">
              <a:spcBef>
                <a:spcPct val="0"/>
              </a:spcBef>
            </a:pPr>
            <a:r>
              <a:rPr lang="zh-CN" altLang="en-US" dirty="0">
                <a:latin typeface="宋体" panose="02010600030101010101" pitchFamily="2" charset="-122"/>
              </a:rPr>
              <a:t>栈中的文法符号总是形成一个活前缀</a:t>
            </a:r>
          </a:p>
          <a:p>
            <a:pPr lvl="1" eaLnBrk="1" hangingPunct="1">
              <a:spcBef>
                <a:spcPct val="0"/>
              </a:spcBef>
            </a:pPr>
            <a:r>
              <a:rPr lang="zh-CN" altLang="en-US" dirty="0">
                <a:solidFill>
                  <a:schemeClr val="accent2"/>
                </a:solidFill>
                <a:latin typeface="宋体" panose="02010600030101010101" pitchFamily="2" charset="-122"/>
              </a:rPr>
              <a:t>栈顶的状态符号包含了确定句柄所需要的一切信息</a:t>
            </a:r>
          </a:p>
          <a:p>
            <a:pPr lvl="2" eaLnBrk="1" hangingPunct="1">
              <a:spcBef>
                <a:spcPct val="0"/>
              </a:spcBef>
            </a:pPr>
            <a:r>
              <a:rPr lang="zh-CN" altLang="en-US" sz="2800" dirty="0">
                <a:latin typeface="宋体" panose="02010600030101010101" pitchFamily="2" charset="-122"/>
              </a:rPr>
              <a:t>栈中的文法符号在实际实现时不是必要的。</a:t>
            </a:r>
          </a:p>
        </p:txBody>
      </p:sp>
      <p:sp>
        <p:nvSpPr>
          <p:cNvPr id="2" name="日期占位符 1">
            <a:extLst>
              <a:ext uri="{FF2B5EF4-FFF2-40B4-BE49-F238E27FC236}">
                <a16:creationId xmlns:a16="http://schemas.microsoft.com/office/drawing/2014/main" id="{F4A1379C-1733-9FFB-767C-B93E513E75C3}"/>
              </a:ext>
            </a:extLst>
          </p:cNvPr>
          <p:cNvSpPr>
            <a:spLocks noGrp="1"/>
          </p:cNvSpPr>
          <p:nvPr>
            <p:ph type="dt" sz="half" idx="10"/>
          </p:nvPr>
        </p:nvSpPr>
        <p:spPr/>
        <p:txBody>
          <a:bodyPr/>
          <a:lstStyle/>
          <a:p>
            <a:fld id="{A8579D8B-0637-4E6A-B15F-9B354850C1D8}"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D3ED1FCE-A94A-8673-70FE-35CCC6B4F80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D2AC2839-3889-78D3-558B-3EF1CB6BE375}"/>
              </a:ext>
            </a:extLst>
          </p:cNvPr>
          <p:cNvSpPr>
            <a:spLocks noGrp="1"/>
          </p:cNvSpPr>
          <p:nvPr>
            <p:ph type="sldNum" sz="quarter" idx="12"/>
          </p:nvPr>
        </p:nvSpPr>
        <p:spPr/>
        <p:txBody>
          <a:bodyPr/>
          <a:lstStyle/>
          <a:p>
            <a:fld id="{094DEB03-EFC6-4C20-8FC8-295189A5386F}" type="slidenum">
              <a:rPr lang="zh-CN" altLang="en-US" smtClean="0"/>
              <a:pPr/>
              <a:t>59</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86AAFBA-2B69-4BD5-8F95-2F8A41E01870}"/>
              </a:ext>
            </a:extLst>
          </p:cNvPr>
          <p:cNvSpPr>
            <a:spLocks noGrp="1" noChangeArrowheads="1"/>
          </p:cNvSpPr>
          <p:nvPr>
            <p:ph type="title"/>
          </p:nvPr>
        </p:nvSpPr>
        <p:spPr/>
        <p:txBody>
          <a:bodyPr/>
          <a:lstStyle/>
          <a:p>
            <a:pPr eaLnBrk="1" hangingPunct="1"/>
            <a:r>
              <a:rPr lang="zh-CN" altLang="en-US" dirty="0"/>
              <a:t>上次课回顾</a:t>
            </a:r>
          </a:p>
        </p:txBody>
      </p:sp>
      <p:sp>
        <p:nvSpPr>
          <p:cNvPr id="9219" name="Rectangle 3">
            <a:extLst>
              <a:ext uri="{FF2B5EF4-FFF2-40B4-BE49-F238E27FC236}">
                <a16:creationId xmlns:a16="http://schemas.microsoft.com/office/drawing/2014/main" id="{8B16CFB3-9495-4F35-8706-DD70AE6DD31B}"/>
              </a:ext>
            </a:extLst>
          </p:cNvPr>
          <p:cNvSpPr>
            <a:spLocks noGrp="1" noChangeArrowheads="1"/>
          </p:cNvSpPr>
          <p:nvPr>
            <p:ph idx="1"/>
          </p:nvPr>
        </p:nvSpPr>
        <p:spPr/>
        <p:txBody>
          <a:bodyPr>
            <a:normAutofit/>
          </a:bodyPr>
          <a:lstStyle/>
          <a:p>
            <a:pPr eaLnBrk="1" hangingPunct="1">
              <a:lnSpc>
                <a:spcPct val="90000"/>
              </a:lnSpc>
            </a:pPr>
            <a:r>
              <a:rPr lang="zh-CN" altLang="en-US" sz="3600" dirty="0"/>
              <a:t>如何用栈实现移进</a:t>
            </a:r>
            <a:r>
              <a:rPr lang="en-US" altLang="zh-CN" sz="3600" dirty="0"/>
              <a:t>-</a:t>
            </a:r>
            <a:r>
              <a:rPr lang="zh-CN" altLang="en-US" sz="3600" dirty="0"/>
              <a:t>归约分析？</a:t>
            </a:r>
          </a:p>
          <a:p>
            <a:pPr eaLnBrk="1" hangingPunct="1">
              <a:lnSpc>
                <a:spcPct val="90000"/>
              </a:lnSpc>
              <a:buFont typeface="Wingdings" panose="05000000000000000000" pitchFamily="2" charset="2"/>
              <a:buNone/>
            </a:pPr>
            <a:r>
              <a:rPr lang="zh-CN" altLang="en-US" sz="3600" dirty="0"/>
              <a:t>    </a:t>
            </a:r>
            <a:r>
              <a:rPr lang="zh-CN" altLang="en-US" dirty="0"/>
              <a:t>初始：</a:t>
            </a:r>
          </a:p>
          <a:p>
            <a:pPr lvl="1" eaLnBrk="1" hangingPunct="1">
              <a:lnSpc>
                <a:spcPct val="90000"/>
              </a:lnSpc>
              <a:buFont typeface="Wingdings" panose="05000000000000000000" pitchFamily="2" charset="2"/>
              <a:buNone/>
            </a:pPr>
            <a:r>
              <a:rPr lang="zh-CN" altLang="en-US" sz="3200" dirty="0">
                <a:solidFill>
                  <a:srgbClr val="008000"/>
                </a:solidFill>
                <a:latin typeface="宋体" panose="02010600030101010101" pitchFamily="2" charset="-122"/>
              </a:rPr>
              <a:t>栈            输入</a:t>
            </a:r>
          </a:p>
          <a:p>
            <a:pPr lvl="1" eaLnBrk="1" hangingPunct="1">
              <a:lnSpc>
                <a:spcPct val="90000"/>
              </a:lnSpc>
              <a:buFont typeface="Wingdings" panose="05000000000000000000" pitchFamily="2" charset="2"/>
              <a:buNone/>
            </a:pPr>
            <a:r>
              <a:rPr lang="en-US" altLang="zh-CN" sz="3200" b="1" dirty="0">
                <a:solidFill>
                  <a:srgbClr val="008000"/>
                </a:solidFill>
              </a:rPr>
              <a:t>$                          </a:t>
            </a:r>
            <a:r>
              <a:rPr lang="en-US" altLang="zh-CN" sz="3200" b="1" i="1" dirty="0">
                <a:solidFill>
                  <a:srgbClr val="008000"/>
                </a:solidFill>
              </a:rPr>
              <a:t>w</a:t>
            </a:r>
            <a:r>
              <a:rPr lang="en-US" altLang="zh-CN" sz="3200" b="1" dirty="0">
                <a:solidFill>
                  <a:srgbClr val="008000"/>
                </a:solidFill>
              </a:rPr>
              <a:t>$</a:t>
            </a:r>
          </a:p>
          <a:p>
            <a:pPr lvl="1" eaLnBrk="1" hangingPunct="1">
              <a:lnSpc>
                <a:spcPct val="90000"/>
              </a:lnSpc>
              <a:buFont typeface="Wingdings" panose="05000000000000000000" pitchFamily="2" charset="2"/>
              <a:buNone/>
            </a:pPr>
            <a:endParaRPr lang="en-US" altLang="zh-CN" sz="3200" b="1" dirty="0">
              <a:solidFill>
                <a:srgbClr val="008000"/>
              </a:solidFill>
            </a:endParaRPr>
          </a:p>
          <a:p>
            <a:pPr lvl="1" eaLnBrk="1" hangingPunct="1">
              <a:lnSpc>
                <a:spcPct val="90000"/>
              </a:lnSpc>
              <a:buFont typeface="Wingdings" panose="05000000000000000000" pitchFamily="2" charset="2"/>
              <a:buNone/>
            </a:pPr>
            <a:endParaRPr lang="en-US" altLang="zh-CN" sz="3200" dirty="0"/>
          </a:p>
          <a:p>
            <a:pPr lvl="1" eaLnBrk="1" hangingPunct="1">
              <a:lnSpc>
                <a:spcPct val="90000"/>
              </a:lnSpc>
              <a:buFont typeface="Wingdings" panose="05000000000000000000" pitchFamily="2" charset="2"/>
              <a:buNone/>
            </a:pPr>
            <a:r>
              <a:rPr lang="zh-CN" altLang="en-US" sz="3200" dirty="0"/>
              <a:t>分析成功：</a:t>
            </a:r>
          </a:p>
          <a:p>
            <a:pPr lvl="1" eaLnBrk="1" hangingPunct="1">
              <a:lnSpc>
                <a:spcPct val="90000"/>
              </a:lnSpc>
              <a:buFont typeface="Wingdings" panose="05000000000000000000" pitchFamily="2" charset="2"/>
              <a:buNone/>
            </a:pPr>
            <a:r>
              <a:rPr lang="zh-CN" altLang="en-US" sz="3200" dirty="0">
                <a:solidFill>
                  <a:srgbClr val="008000"/>
                </a:solidFill>
              </a:rPr>
              <a:t>栈                        输入</a:t>
            </a:r>
          </a:p>
          <a:p>
            <a:pPr lvl="1" eaLnBrk="1" hangingPunct="1">
              <a:lnSpc>
                <a:spcPct val="90000"/>
              </a:lnSpc>
              <a:buFont typeface="Wingdings" panose="05000000000000000000" pitchFamily="2" charset="2"/>
              <a:buNone/>
            </a:pPr>
            <a:r>
              <a:rPr lang="en-US" altLang="zh-CN" sz="3200" b="1" dirty="0">
                <a:solidFill>
                  <a:srgbClr val="008000"/>
                </a:solidFill>
              </a:rPr>
              <a:t>$</a:t>
            </a:r>
            <a:r>
              <a:rPr lang="en-US" altLang="zh-CN" sz="3200" b="1" i="1" dirty="0">
                <a:solidFill>
                  <a:srgbClr val="008000"/>
                </a:solidFill>
              </a:rPr>
              <a:t>S</a:t>
            </a:r>
            <a:r>
              <a:rPr lang="en-US" altLang="zh-CN" sz="3200" b="1" dirty="0">
                <a:solidFill>
                  <a:srgbClr val="008000"/>
                </a:solidFill>
              </a:rPr>
              <a:t>                           $</a:t>
            </a:r>
          </a:p>
          <a:p>
            <a:pPr lvl="1" eaLnBrk="1" hangingPunct="1">
              <a:lnSpc>
                <a:spcPct val="90000"/>
              </a:lnSpc>
              <a:buFont typeface="Wingdings" panose="05000000000000000000" pitchFamily="2" charset="2"/>
              <a:buNone/>
            </a:pPr>
            <a:endParaRPr lang="en-US" altLang="zh-CN" sz="3200" dirty="0">
              <a:solidFill>
                <a:srgbClr val="008000"/>
              </a:solidFill>
            </a:endParaRPr>
          </a:p>
          <a:p>
            <a:pPr eaLnBrk="1" hangingPunct="1">
              <a:lnSpc>
                <a:spcPct val="90000"/>
              </a:lnSpc>
            </a:pPr>
            <a:endParaRPr lang="en-US" altLang="zh-CN" sz="3600" dirty="0"/>
          </a:p>
        </p:txBody>
      </p:sp>
      <p:sp>
        <p:nvSpPr>
          <p:cNvPr id="9220" name="AutoShape 5">
            <a:extLst>
              <a:ext uri="{FF2B5EF4-FFF2-40B4-BE49-F238E27FC236}">
                <a16:creationId xmlns:a16="http://schemas.microsoft.com/office/drawing/2014/main" id="{30978AA8-4623-498E-9BDF-A88C272BBFE7}"/>
              </a:ext>
            </a:extLst>
          </p:cNvPr>
          <p:cNvSpPr>
            <a:spLocks noChangeArrowheads="1"/>
          </p:cNvSpPr>
          <p:nvPr/>
        </p:nvSpPr>
        <p:spPr bwMode="auto">
          <a:xfrm>
            <a:off x="2654595" y="3540642"/>
            <a:ext cx="609600" cy="754911"/>
          </a:xfrm>
          <a:prstGeom prst="downArrow">
            <a:avLst>
              <a:gd name="adj1" fmla="val 50000"/>
              <a:gd name="adj2" fmla="val 54651"/>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54000" tIns="28800" rIns="54000" bIns="28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endParaRPr lang="zh-CN" altLang="en-US" sz="2400">
              <a:ea typeface="宋体" panose="02010600030101010101" pitchFamily="2" charset="-122"/>
            </a:endParaRPr>
          </a:p>
        </p:txBody>
      </p:sp>
      <p:sp>
        <p:nvSpPr>
          <p:cNvPr id="2" name="日期占位符 1">
            <a:extLst>
              <a:ext uri="{FF2B5EF4-FFF2-40B4-BE49-F238E27FC236}">
                <a16:creationId xmlns:a16="http://schemas.microsoft.com/office/drawing/2014/main" id="{EA50C8AA-C78D-9618-D1BC-95DC7301648F}"/>
              </a:ext>
            </a:extLst>
          </p:cNvPr>
          <p:cNvSpPr>
            <a:spLocks noGrp="1"/>
          </p:cNvSpPr>
          <p:nvPr>
            <p:ph type="dt" sz="half" idx="10"/>
          </p:nvPr>
        </p:nvSpPr>
        <p:spPr/>
        <p:txBody>
          <a:bodyPr/>
          <a:lstStyle/>
          <a:p>
            <a:fld id="{F3D0C9C2-4A97-4349-89C2-0CE8D1FEEF7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5728A859-C708-A3A2-AEAF-7F58E74DDEA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FBF274BC-BAD2-1201-8F6C-1154F588F357}"/>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D5C39FA-E20B-4C31-94C1-69BD12C58B41}"/>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22531" name="Rectangle 3">
            <a:extLst>
              <a:ext uri="{FF2B5EF4-FFF2-40B4-BE49-F238E27FC236}">
                <a16:creationId xmlns:a16="http://schemas.microsoft.com/office/drawing/2014/main" id="{7D3A0E70-B8A5-457D-BBED-38460CEEC1D6}"/>
              </a:ext>
            </a:extLst>
          </p:cNvPr>
          <p:cNvSpPr>
            <a:spLocks noGrp="1" noChangeArrowheads="1"/>
          </p:cNvSpPr>
          <p:nvPr>
            <p:ph idx="1"/>
          </p:nvPr>
        </p:nvSpPr>
        <p:spPr/>
        <p:txBody>
          <a:bodyPr/>
          <a:lstStyle/>
          <a:p>
            <a:r>
              <a:rPr lang="en-US" altLang="zh-CN" sz="3200" dirty="0">
                <a:solidFill>
                  <a:srgbClr val="000000"/>
                </a:solidFill>
                <a:ea typeface="宋体" panose="02010600030101010101" pitchFamily="2" charset="-122"/>
              </a:rPr>
              <a:t>LR</a:t>
            </a:r>
            <a:r>
              <a:rPr lang="zh-CN" altLang="en-US" sz="3200" b="0" dirty="0">
                <a:solidFill>
                  <a:srgbClr val="000000"/>
                </a:solidFill>
              </a:rPr>
              <a:t>分析器的模型</a:t>
            </a:r>
          </a:p>
        </p:txBody>
      </p:sp>
      <p:grpSp>
        <p:nvGrpSpPr>
          <p:cNvPr id="30" name="Group 34">
            <a:extLst>
              <a:ext uri="{FF2B5EF4-FFF2-40B4-BE49-F238E27FC236}">
                <a16:creationId xmlns:a16="http://schemas.microsoft.com/office/drawing/2014/main" id="{18AC96F3-82C4-4C9B-95B4-8C605210C855}"/>
              </a:ext>
            </a:extLst>
          </p:cNvPr>
          <p:cNvGrpSpPr>
            <a:grpSpLocks/>
          </p:cNvGrpSpPr>
          <p:nvPr/>
        </p:nvGrpSpPr>
        <p:grpSpPr bwMode="auto">
          <a:xfrm>
            <a:off x="495300" y="2013319"/>
            <a:ext cx="8153400" cy="4368800"/>
            <a:chOff x="240" y="1362"/>
            <a:chExt cx="5136" cy="2752"/>
          </a:xfrm>
        </p:grpSpPr>
        <p:sp>
          <p:nvSpPr>
            <p:cNvPr id="31" name="Rectangle 5">
              <a:extLst>
                <a:ext uri="{FF2B5EF4-FFF2-40B4-BE49-F238E27FC236}">
                  <a16:creationId xmlns:a16="http://schemas.microsoft.com/office/drawing/2014/main" id="{5FF434B4-774C-471E-9F91-C8B9D69315EF}"/>
                </a:ext>
              </a:extLst>
            </p:cNvPr>
            <p:cNvSpPr>
              <a:spLocks noChangeArrowheads="1"/>
            </p:cNvSpPr>
            <p:nvPr/>
          </p:nvSpPr>
          <p:spPr bwMode="auto">
            <a:xfrm>
              <a:off x="1501" y="1365"/>
              <a:ext cx="6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输入</a:t>
              </a:r>
            </a:p>
          </p:txBody>
        </p:sp>
        <p:sp>
          <p:nvSpPr>
            <p:cNvPr id="32" name="Rectangle 6">
              <a:extLst>
                <a:ext uri="{FF2B5EF4-FFF2-40B4-BE49-F238E27FC236}">
                  <a16:creationId xmlns:a16="http://schemas.microsoft.com/office/drawing/2014/main" id="{1824ED28-BE25-4288-A8A4-58C3A38DFD4E}"/>
                </a:ext>
              </a:extLst>
            </p:cNvPr>
            <p:cNvSpPr>
              <a:spLocks noChangeArrowheads="1"/>
            </p:cNvSpPr>
            <p:nvPr/>
          </p:nvSpPr>
          <p:spPr bwMode="auto">
            <a:xfrm>
              <a:off x="2193" y="2144"/>
              <a:ext cx="1803"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dirty="0">
                  <a:solidFill>
                    <a:srgbClr val="000000"/>
                  </a:solidFill>
                  <a:ea typeface="宋体" panose="02010600030101010101" pitchFamily="2" charset="-122"/>
                </a:rPr>
                <a:t>LR</a:t>
              </a:r>
              <a:r>
                <a:rPr lang="zh-CN" altLang="en-US" sz="2800" b="0" dirty="0">
                  <a:solidFill>
                    <a:srgbClr val="000000"/>
                  </a:solidFill>
                </a:rPr>
                <a:t>分析程序</a:t>
              </a:r>
            </a:p>
          </p:txBody>
        </p:sp>
        <p:sp>
          <p:nvSpPr>
            <p:cNvPr id="33" name="Line 7">
              <a:extLst>
                <a:ext uri="{FF2B5EF4-FFF2-40B4-BE49-F238E27FC236}">
                  <a16:creationId xmlns:a16="http://schemas.microsoft.com/office/drawing/2014/main" id="{09AF775F-B50F-443F-B55E-7F1AF979400E}"/>
                </a:ext>
              </a:extLst>
            </p:cNvPr>
            <p:cNvSpPr>
              <a:spLocks noChangeShapeType="1"/>
            </p:cNvSpPr>
            <p:nvPr/>
          </p:nvSpPr>
          <p:spPr bwMode="auto">
            <a:xfrm flipV="1">
              <a:off x="3074" y="1692"/>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34" name="Line 8">
              <a:extLst>
                <a:ext uri="{FF2B5EF4-FFF2-40B4-BE49-F238E27FC236}">
                  <a16:creationId xmlns:a16="http://schemas.microsoft.com/office/drawing/2014/main" id="{79E436B7-C555-444F-8744-21D50C3DBE55}"/>
                </a:ext>
              </a:extLst>
            </p:cNvPr>
            <p:cNvSpPr>
              <a:spLocks noChangeShapeType="1"/>
            </p:cNvSpPr>
            <p:nvPr/>
          </p:nvSpPr>
          <p:spPr bwMode="auto">
            <a:xfrm>
              <a:off x="4023" y="2425"/>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35" name="Rectangle 9">
              <a:extLst>
                <a:ext uri="{FF2B5EF4-FFF2-40B4-BE49-F238E27FC236}">
                  <a16:creationId xmlns:a16="http://schemas.microsoft.com/office/drawing/2014/main" id="{49AB5B78-DD12-4DEC-9EEF-5F0F053AA4EE}"/>
                </a:ext>
              </a:extLst>
            </p:cNvPr>
            <p:cNvSpPr>
              <a:spLocks noChangeArrowheads="1"/>
            </p:cNvSpPr>
            <p:nvPr/>
          </p:nvSpPr>
          <p:spPr bwMode="auto">
            <a:xfrm>
              <a:off x="4726" y="2231"/>
              <a:ext cx="650"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输出</a:t>
              </a:r>
              <a:r>
                <a:rPr lang="zh-CN" altLang="en-US" sz="2800">
                  <a:solidFill>
                    <a:srgbClr val="000000"/>
                  </a:solidFill>
                  <a:ea typeface="宋体" panose="02010600030101010101" pitchFamily="2" charset="-122"/>
                </a:rPr>
                <a:t>  </a:t>
              </a:r>
            </a:p>
          </p:txBody>
        </p:sp>
        <p:sp>
          <p:nvSpPr>
            <p:cNvPr id="36" name="Line 10">
              <a:extLst>
                <a:ext uri="{FF2B5EF4-FFF2-40B4-BE49-F238E27FC236}">
                  <a16:creationId xmlns:a16="http://schemas.microsoft.com/office/drawing/2014/main" id="{C1470397-44C5-4C95-99E7-B4031DD7AD31}"/>
                </a:ext>
              </a:extLst>
            </p:cNvPr>
            <p:cNvSpPr>
              <a:spLocks noChangeShapeType="1"/>
            </p:cNvSpPr>
            <p:nvPr/>
          </p:nvSpPr>
          <p:spPr bwMode="auto">
            <a:xfrm flipH="1">
              <a:off x="1530" y="2425"/>
              <a:ext cx="62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a:p>
          </p:txBody>
        </p:sp>
        <p:sp>
          <p:nvSpPr>
            <p:cNvPr id="37" name="Rectangle 11">
              <a:extLst>
                <a:ext uri="{FF2B5EF4-FFF2-40B4-BE49-F238E27FC236}">
                  <a16:creationId xmlns:a16="http://schemas.microsoft.com/office/drawing/2014/main" id="{612A0EE9-3FEA-4840-A516-C60CD91800F5}"/>
                </a:ext>
              </a:extLst>
            </p:cNvPr>
            <p:cNvSpPr>
              <a:spLocks noChangeArrowheads="1"/>
            </p:cNvSpPr>
            <p:nvPr/>
          </p:nvSpPr>
          <p:spPr bwMode="auto">
            <a:xfrm>
              <a:off x="240" y="2271"/>
              <a:ext cx="6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solidFill>
                    <a:srgbClr val="000000"/>
                  </a:solidFill>
                </a:rPr>
                <a:t>栈</a:t>
              </a:r>
            </a:p>
          </p:txBody>
        </p:sp>
        <p:grpSp>
          <p:nvGrpSpPr>
            <p:cNvPr id="38" name="Group 13">
              <a:extLst>
                <a:ext uri="{FF2B5EF4-FFF2-40B4-BE49-F238E27FC236}">
                  <a16:creationId xmlns:a16="http://schemas.microsoft.com/office/drawing/2014/main" id="{247879AB-0FE7-4E9D-8C6B-592E245916F0}"/>
                </a:ext>
              </a:extLst>
            </p:cNvPr>
            <p:cNvGrpSpPr>
              <a:grpSpLocks/>
            </p:cNvGrpSpPr>
            <p:nvPr/>
          </p:nvGrpSpPr>
          <p:grpSpPr bwMode="auto">
            <a:xfrm>
              <a:off x="2334" y="3186"/>
              <a:ext cx="1572" cy="587"/>
              <a:chOff x="2334" y="3072"/>
              <a:chExt cx="1572" cy="587"/>
            </a:xfrm>
          </p:grpSpPr>
          <p:sp>
            <p:nvSpPr>
              <p:cNvPr id="55" name="Rectangle 14">
                <a:extLst>
                  <a:ext uri="{FF2B5EF4-FFF2-40B4-BE49-F238E27FC236}">
                    <a16:creationId xmlns:a16="http://schemas.microsoft.com/office/drawing/2014/main" id="{C6054764-5BCE-4EA0-B277-22E15960E889}"/>
                  </a:ext>
                </a:extLst>
              </p:cNvPr>
              <p:cNvSpPr>
                <a:spLocks noChangeArrowheads="1"/>
              </p:cNvSpPr>
              <p:nvPr/>
            </p:nvSpPr>
            <p:spPr bwMode="auto">
              <a:xfrm>
                <a:off x="2334"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i="1">
                    <a:solidFill>
                      <a:srgbClr val="000000"/>
                    </a:solidFill>
                    <a:ea typeface="宋体" panose="02010600030101010101" pitchFamily="2" charset="-122"/>
                  </a:rPr>
                  <a:t>action</a:t>
                </a:r>
              </a:p>
            </p:txBody>
          </p:sp>
          <p:sp>
            <p:nvSpPr>
              <p:cNvPr id="56" name="Rectangle 15">
                <a:extLst>
                  <a:ext uri="{FF2B5EF4-FFF2-40B4-BE49-F238E27FC236}">
                    <a16:creationId xmlns:a16="http://schemas.microsoft.com/office/drawing/2014/main" id="{7EE338C0-6FB7-4F18-BD3C-E8D4132D7613}"/>
                  </a:ext>
                </a:extLst>
              </p:cNvPr>
              <p:cNvSpPr>
                <a:spLocks noChangeArrowheads="1"/>
              </p:cNvSpPr>
              <p:nvPr/>
            </p:nvSpPr>
            <p:spPr bwMode="auto">
              <a:xfrm>
                <a:off x="3120" y="3072"/>
                <a:ext cx="786" cy="5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972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lnSpc>
                    <a:spcPct val="130000"/>
                  </a:lnSpc>
                  <a:spcBef>
                    <a:spcPct val="0"/>
                  </a:spcBef>
                  <a:buClrTx/>
                  <a:buSzTx/>
                  <a:buFontTx/>
                  <a:buNone/>
                </a:pPr>
                <a:r>
                  <a:rPr lang="en-US" altLang="zh-CN" sz="2800" i="1" dirty="0" err="1">
                    <a:solidFill>
                      <a:srgbClr val="000000"/>
                    </a:solidFill>
                    <a:ea typeface="宋体" panose="02010600030101010101" pitchFamily="2" charset="-122"/>
                  </a:rPr>
                  <a:t>goto</a:t>
                </a:r>
                <a:endParaRPr lang="en-US" altLang="zh-CN" sz="2800" i="1" dirty="0">
                  <a:solidFill>
                    <a:srgbClr val="000000"/>
                  </a:solidFill>
                  <a:ea typeface="宋体" panose="02010600030101010101" pitchFamily="2" charset="-122"/>
                </a:endParaRPr>
              </a:p>
            </p:txBody>
          </p:sp>
        </p:grpSp>
        <p:grpSp>
          <p:nvGrpSpPr>
            <p:cNvPr id="39" name="Group 33">
              <a:extLst>
                <a:ext uri="{FF2B5EF4-FFF2-40B4-BE49-F238E27FC236}">
                  <a16:creationId xmlns:a16="http://schemas.microsoft.com/office/drawing/2014/main" id="{F62A21CC-9CD2-4641-A79F-137501651C26}"/>
                </a:ext>
              </a:extLst>
            </p:cNvPr>
            <p:cNvGrpSpPr>
              <a:grpSpLocks/>
            </p:cNvGrpSpPr>
            <p:nvPr/>
          </p:nvGrpSpPr>
          <p:grpSpPr bwMode="auto">
            <a:xfrm>
              <a:off x="1048" y="2274"/>
              <a:ext cx="458" cy="1840"/>
              <a:chOff x="1048" y="2274"/>
              <a:chExt cx="458" cy="1840"/>
            </a:xfrm>
          </p:grpSpPr>
          <p:sp>
            <p:nvSpPr>
              <p:cNvPr id="49" name="Rectangle 17">
                <a:extLst>
                  <a:ext uri="{FF2B5EF4-FFF2-40B4-BE49-F238E27FC236}">
                    <a16:creationId xmlns:a16="http://schemas.microsoft.com/office/drawing/2014/main" id="{60C9C786-D2ED-4E61-82B2-0E2085DDB2D3}"/>
                  </a:ext>
                </a:extLst>
              </p:cNvPr>
              <p:cNvSpPr>
                <a:spLocks noChangeArrowheads="1"/>
              </p:cNvSpPr>
              <p:nvPr/>
            </p:nvSpPr>
            <p:spPr bwMode="auto">
              <a:xfrm>
                <a:off x="1059" y="2274"/>
                <a:ext cx="446"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36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i="1">
                    <a:solidFill>
                      <a:srgbClr val="000000"/>
                    </a:solidFill>
                    <a:ea typeface="宋体" panose="02010600030101010101" pitchFamily="2" charset="-122"/>
                  </a:rPr>
                  <a:t>s</a:t>
                </a:r>
                <a:r>
                  <a:rPr lang="en-US" altLang="zh-CN" sz="2800" b="0" i="1" baseline="-25000">
                    <a:solidFill>
                      <a:srgbClr val="000000"/>
                    </a:solidFill>
                    <a:ea typeface="宋体" panose="02010600030101010101" pitchFamily="2" charset="-122"/>
                  </a:rPr>
                  <a:t>m</a:t>
                </a:r>
              </a:p>
            </p:txBody>
          </p:sp>
          <p:sp>
            <p:nvSpPr>
              <p:cNvPr id="50" name="Rectangle 18">
                <a:extLst>
                  <a:ext uri="{FF2B5EF4-FFF2-40B4-BE49-F238E27FC236}">
                    <a16:creationId xmlns:a16="http://schemas.microsoft.com/office/drawing/2014/main" id="{CDAF4D1B-6E04-41E3-8433-FC377AA23FF8}"/>
                  </a:ext>
                </a:extLst>
              </p:cNvPr>
              <p:cNvSpPr>
                <a:spLocks noChangeArrowheads="1"/>
              </p:cNvSpPr>
              <p:nvPr/>
            </p:nvSpPr>
            <p:spPr bwMode="auto">
              <a:xfrm>
                <a:off x="1061" y="2575"/>
                <a:ext cx="445"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dirty="0" err="1">
                    <a:solidFill>
                      <a:srgbClr val="000000"/>
                    </a:solidFill>
                    <a:ea typeface="宋体" panose="02010600030101010101" pitchFamily="2" charset="-122"/>
                  </a:rPr>
                  <a:t>X</a:t>
                </a:r>
                <a:r>
                  <a:rPr lang="en-US" altLang="zh-CN" sz="2800" i="1" baseline="-25000" dirty="0" err="1">
                    <a:solidFill>
                      <a:srgbClr val="000000"/>
                    </a:solidFill>
                    <a:ea typeface="宋体" panose="02010600030101010101" pitchFamily="2" charset="-122"/>
                  </a:rPr>
                  <a:t>m</a:t>
                </a:r>
                <a:endParaRPr lang="en-US" altLang="zh-CN" sz="2800" i="1" baseline="-25000" dirty="0">
                  <a:solidFill>
                    <a:srgbClr val="000000"/>
                  </a:solidFill>
                  <a:ea typeface="宋体" panose="02010600030101010101" pitchFamily="2" charset="-122"/>
                </a:endParaRPr>
              </a:p>
            </p:txBody>
          </p:sp>
          <p:sp>
            <p:nvSpPr>
              <p:cNvPr id="51" name="Rectangle 19">
                <a:extLst>
                  <a:ext uri="{FF2B5EF4-FFF2-40B4-BE49-F238E27FC236}">
                    <a16:creationId xmlns:a16="http://schemas.microsoft.com/office/drawing/2014/main" id="{93B468F2-3E9C-4D08-A6FF-2693049DE3A4}"/>
                  </a:ext>
                </a:extLst>
              </p:cNvPr>
              <p:cNvSpPr>
                <a:spLocks noChangeArrowheads="1"/>
              </p:cNvSpPr>
              <p:nvPr/>
            </p:nvSpPr>
            <p:spPr bwMode="auto">
              <a:xfrm>
                <a:off x="1061" y="2882"/>
                <a:ext cx="444" cy="30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0" rIns="18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i="1">
                    <a:solidFill>
                      <a:srgbClr val="000000"/>
                    </a:solidFill>
                    <a:ea typeface="宋体" panose="02010600030101010101" pitchFamily="2" charset="-122"/>
                  </a:rPr>
                  <a:t>s</a:t>
                </a:r>
                <a:r>
                  <a:rPr lang="en-US" altLang="zh-CN" sz="2400" i="1" baseline="-25000">
                    <a:solidFill>
                      <a:srgbClr val="000000"/>
                    </a:solidFill>
                    <a:ea typeface="宋体" panose="02010600030101010101" pitchFamily="2" charset="-122"/>
                  </a:rPr>
                  <a:t>m</a:t>
                </a:r>
                <a:r>
                  <a:rPr lang="en-US" altLang="zh-CN" sz="2400" baseline="-25000">
                    <a:solidFill>
                      <a:srgbClr val="000000"/>
                    </a:solidFill>
                    <a:ea typeface="宋体" panose="02010600030101010101" pitchFamily="2" charset="-122"/>
                  </a:rPr>
                  <a:t>-1</a:t>
                </a:r>
              </a:p>
            </p:txBody>
          </p:sp>
          <p:sp>
            <p:nvSpPr>
              <p:cNvPr id="52" name="Rectangle 20">
                <a:extLst>
                  <a:ext uri="{FF2B5EF4-FFF2-40B4-BE49-F238E27FC236}">
                    <a16:creationId xmlns:a16="http://schemas.microsoft.com/office/drawing/2014/main" id="{D7D59292-0A6F-4AA3-A502-C9738B70B92C}"/>
                  </a:ext>
                </a:extLst>
              </p:cNvPr>
              <p:cNvSpPr>
                <a:spLocks noChangeArrowheads="1"/>
              </p:cNvSpPr>
              <p:nvPr/>
            </p:nvSpPr>
            <p:spPr bwMode="auto">
              <a:xfrm>
                <a:off x="1056" y="3185"/>
                <a:ext cx="446"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0" rIns="18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X</a:t>
                </a:r>
                <a:r>
                  <a:rPr lang="en-US" altLang="zh-CN" sz="2800" i="1" baseline="-25000">
                    <a:solidFill>
                      <a:srgbClr val="000000"/>
                    </a:solidFill>
                    <a:ea typeface="宋体" panose="02010600030101010101" pitchFamily="2" charset="-122"/>
                  </a:rPr>
                  <a:t>m</a:t>
                </a:r>
                <a:r>
                  <a:rPr lang="en-US" altLang="zh-CN" sz="2800" baseline="-25000">
                    <a:solidFill>
                      <a:srgbClr val="000000"/>
                    </a:solidFill>
                    <a:ea typeface="宋体" panose="02010600030101010101" pitchFamily="2" charset="-122"/>
                  </a:rPr>
                  <a:t>-1</a:t>
                </a:r>
                <a:endParaRPr lang="en-US" altLang="zh-CN" sz="2800">
                  <a:solidFill>
                    <a:srgbClr val="000000"/>
                  </a:solidFill>
                  <a:ea typeface="宋体" panose="02010600030101010101" pitchFamily="2" charset="-122"/>
                </a:endParaRPr>
              </a:p>
            </p:txBody>
          </p:sp>
          <p:sp>
            <p:nvSpPr>
              <p:cNvPr id="53" name="Rectangle 21">
                <a:extLst>
                  <a:ext uri="{FF2B5EF4-FFF2-40B4-BE49-F238E27FC236}">
                    <a16:creationId xmlns:a16="http://schemas.microsoft.com/office/drawing/2014/main" id="{4D877675-C78E-4210-AF9B-FD65BFD60F09}"/>
                  </a:ext>
                </a:extLst>
              </p:cNvPr>
              <p:cNvSpPr>
                <a:spLocks noChangeArrowheads="1"/>
              </p:cNvSpPr>
              <p:nvPr/>
            </p:nvSpPr>
            <p:spPr bwMode="auto">
              <a:xfrm>
                <a:off x="1053" y="3497"/>
                <a:ext cx="444"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54" name="Rectangle 22">
                <a:extLst>
                  <a:ext uri="{FF2B5EF4-FFF2-40B4-BE49-F238E27FC236}">
                    <a16:creationId xmlns:a16="http://schemas.microsoft.com/office/drawing/2014/main" id="{15AED933-20C5-4067-B6EC-704A18528995}"/>
                  </a:ext>
                </a:extLst>
              </p:cNvPr>
              <p:cNvSpPr>
                <a:spLocks noChangeArrowheads="1"/>
              </p:cNvSpPr>
              <p:nvPr/>
            </p:nvSpPr>
            <p:spPr bwMode="auto">
              <a:xfrm>
                <a:off x="1048" y="3807"/>
                <a:ext cx="458" cy="3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0" rIns="72000" bIns="36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dirty="0">
                    <a:solidFill>
                      <a:srgbClr val="000000"/>
                    </a:solidFill>
                    <a:ea typeface="宋体" panose="02010600030101010101" pitchFamily="2" charset="-122"/>
                  </a:rPr>
                  <a:t>s</a:t>
                </a:r>
                <a:r>
                  <a:rPr lang="en-US" altLang="zh-CN" sz="2800" baseline="-25000" dirty="0">
                    <a:solidFill>
                      <a:srgbClr val="000000"/>
                    </a:solidFill>
                    <a:ea typeface="宋体" panose="02010600030101010101" pitchFamily="2" charset="-122"/>
                  </a:rPr>
                  <a:t>0</a:t>
                </a:r>
              </a:p>
            </p:txBody>
          </p:sp>
        </p:grpSp>
        <p:grpSp>
          <p:nvGrpSpPr>
            <p:cNvPr id="40" name="Group 32">
              <a:extLst>
                <a:ext uri="{FF2B5EF4-FFF2-40B4-BE49-F238E27FC236}">
                  <a16:creationId xmlns:a16="http://schemas.microsoft.com/office/drawing/2014/main" id="{C23ED748-2108-4978-AD6F-DD632B348D7D}"/>
                </a:ext>
              </a:extLst>
            </p:cNvPr>
            <p:cNvGrpSpPr>
              <a:grpSpLocks/>
            </p:cNvGrpSpPr>
            <p:nvPr/>
          </p:nvGrpSpPr>
          <p:grpSpPr bwMode="auto">
            <a:xfrm>
              <a:off x="2376" y="1362"/>
              <a:ext cx="1560" cy="349"/>
              <a:chOff x="2376" y="1362"/>
              <a:chExt cx="1560" cy="349"/>
            </a:xfrm>
          </p:grpSpPr>
          <p:sp>
            <p:nvSpPr>
              <p:cNvPr id="43" name="Rectangle 24">
                <a:extLst>
                  <a:ext uri="{FF2B5EF4-FFF2-40B4-BE49-F238E27FC236}">
                    <a16:creationId xmlns:a16="http://schemas.microsoft.com/office/drawing/2014/main" id="{66C83095-F611-4908-80F4-205EB403644E}"/>
                  </a:ext>
                </a:extLst>
              </p:cNvPr>
              <p:cNvSpPr>
                <a:spLocks noChangeArrowheads="1"/>
              </p:cNvSpPr>
              <p:nvPr/>
            </p:nvSpPr>
            <p:spPr bwMode="auto">
              <a:xfrm>
                <a:off x="2640" y="1363"/>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44" name="Rectangle 25">
                <a:extLst>
                  <a:ext uri="{FF2B5EF4-FFF2-40B4-BE49-F238E27FC236}">
                    <a16:creationId xmlns:a16="http://schemas.microsoft.com/office/drawing/2014/main" id="{98D79D0E-3A24-4253-9E53-B18F8B5FE47C}"/>
                  </a:ext>
                </a:extLst>
              </p:cNvPr>
              <p:cNvSpPr>
                <a:spLocks noChangeArrowheads="1"/>
              </p:cNvSpPr>
              <p:nvPr/>
            </p:nvSpPr>
            <p:spPr bwMode="auto">
              <a:xfrm>
                <a:off x="2376" y="1365"/>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dirty="0">
                    <a:solidFill>
                      <a:srgbClr val="000000"/>
                    </a:solidFill>
                    <a:ea typeface="宋体" panose="02010600030101010101" pitchFamily="2" charset="-122"/>
                  </a:rPr>
                  <a:t>a</a:t>
                </a:r>
                <a:r>
                  <a:rPr lang="en-US" altLang="zh-CN" sz="2800" baseline="-25000" dirty="0">
                    <a:solidFill>
                      <a:srgbClr val="000000"/>
                    </a:solidFill>
                    <a:ea typeface="宋体" panose="02010600030101010101" pitchFamily="2" charset="-122"/>
                  </a:rPr>
                  <a:t>1</a:t>
                </a:r>
                <a:endParaRPr lang="en-US" altLang="zh-CN" sz="1000" b="0" baseline="-25000" dirty="0">
                  <a:solidFill>
                    <a:srgbClr val="000000"/>
                  </a:solidFill>
                  <a:ea typeface="宋体" panose="02010600030101010101" pitchFamily="2" charset="-122"/>
                </a:endParaRPr>
              </a:p>
            </p:txBody>
          </p:sp>
          <p:sp>
            <p:nvSpPr>
              <p:cNvPr id="45" name="Rectangle 26">
                <a:extLst>
                  <a:ext uri="{FF2B5EF4-FFF2-40B4-BE49-F238E27FC236}">
                    <a16:creationId xmlns:a16="http://schemas.microsoft.com/office/drawing/2014/main" id="{7BC8C919-A576-4F06-871B-D6FA5E44A326}"/>
                  </a:ext>
                </a:extLst>
              </p:cNvPr>
              <p:cNvSpPr>
                <a:spLocks noChangeArrowheads="1"/>
              </p:cNvSpPr>
              <p:nvPr/>
            </p:nvSpPr>
            <p:spPr bwMode="auto">
              <a:xfrm>
                <a:off x="2902" y="1364"/>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a</a:t>
                </a:r>
                <a:r>
                  <a:rPr lang="en-US" altLang="zh-CN" sz="2800" i="1" baseline="-25000">
                    <a:solidFill>
                      <a:srgbClr val="000000"/>
                    </a:solidFill>
                    <a:ea typeface="宋体" panose="02010600030101010101" pitchFamily="2" charset="-122"/>
                  </a:rPr>
                  <a:t>i</a:t>
                </a:r>
                <a:endParaRPr lang="en-US" altLang="zh-CN" sz="2800" i="1">
                  <a:solidFill>
                    <a:srgbClr val="000000"/>
                  </a:solidFill>
                  <a:ea typeface="宋体" panose="02010600030101010101" pitchFamily="2" charset="-122"/>
                </a:endParaRPr>
              </a:p>
            </p:txBody>
          </p:sp>
          <p:sp>
            <p:nvSpPr>
              <p:cNvPr id="46" name="Rectangle 27">
                <a:extLst>
                  <a:ext uri="{FF2B5EF4-FFF2-40B4-BE49-F238E27FC236}">
                    <a16:creationId xmlns:a16="http://schemas.microsoft.com/office/drawing/2014/main" id="{96BF5032-815C-4338-8644-F936E02CB507}"/>
                  </a:ext>
                </a:extLst>
              </p:cNvPr>
              <p:cNvSpPr>
                <a:spLocks noChangeArrowheads="1"/>
              </p:cNvSpPr>
              <p:nvPr/>
            </p:nvSpPr>
            <p:spPr bwMode="auto">
              <a:xfrm>
                <a:off x="3161" y="1364"/>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0">
                    <a:solidFill>
                      <a:srgbClr val="000000"/>
                    </a:solidFill>
                    <a:ea typeface="宋体" panose="02010600030101010101" pitchFamily="2" charset="-122"/>
                  </a:rPr>
                  <a:t>…</a:t>
                </a:r>
              </a:p>
            </p:txBody>
          </p:sp>
          <p:sp>
            <p:nvSpPr>
              <p:cNvPr id="47" name="Rectangle 28">
                <a:extLst>
                  <a:ext uri="{FF2B5EF4-FFF2-40B4-BE49-F238E27FC236}">
                    <a16:creationId xmlns:a16="http://schemas.microsoft.com/office/drawing/2014/main" id="{35D72445-E7D6-4BB5-9551-FCF3AC264B8F}"/>
                  </a:ext>
                </a:extLst>
              </p:cNvPr>
              <p:cNvSpPr>
                <a:spLocks noChangeArrowheads="1"/>
              </p:cNvSpPr>
              <p:nvPr/>
            </p:nvSpPr>
            <p:spPr bwMode="auto">
              <a:xfrm>
                <a:off x="3417" y="1364"/>
                <a:ext cx="261"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i="1">
                    <a:solidFill>
                      <a:srgbClr val="000000"/>
                    </a:solidFill>
                    <a:ea typeface="宋体" panose="02010600030101010101" pitchFamily="2" charset="-122"/>
                  </a:rPr>
                  <a:t>a</a:t>
                </a:r>
                <a:r>
                  <a:rPr lang="en-US" altLang="zh-CN" sz="2800" i="1" baseline="-25000">
                    <a:solidFill>
                      <a:srgbClr val="000000"/>
                    </a:solidFill>
                    <a:ea typeface="宋体" panose="02010600030101010101" pitchFamily="2" charset="-122"/>
                  </a:rPr>
                  <a:t>n</a:t>
                </a:r>
                <a:endParaRPr lang="en-US" altLang="zh-CN" sz="2800">
                  <a:solidFill>
                    <a:srgbClr val="000000"/>
                  </a:solidFill>
                  <a:ea typeface="宋体" panose="02010600030101010101" pitchFamily="2" charset="-122"/>
                </a:endParaRPr>
              </a:p>
            </p:txBody>
          </p:sp>
          <p:sp>
            <p:nvSpPr>
              <p:cNvPr id="48" name="Rectangle 29">
                <a:extLst>
                  <a:ext uri="{FF2B5EF4-FFF2-40B4-BE49-F238E27FC236}">
                    <a16:creationId xmlns:a16="http://schemas.microsoft.com/office/drawing/2014/main" id="{EC5246A1-3808-4A7B-8AF8-6E9D1CDBA65D}"/>
                  </a:ext>
                </a:extLst>
              </p:cNvPr>
              <p:cNvSpPr>
                <a:spLocks noChangeArrowheads="1"/>
              </p:cNvSpPr>
              <p:nvPr/>
            </p:nvSpPr>
            <p:spPr bwMode="auto">
              <a:xfrm>
                <a:off x="3676" y="1362"/>
                <a:ext cx="260" cy="34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36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a:solidFill>
                      <a:srgbClr val="000000"/>
                    </a:solidFill>
                    <a:ea typeface="宋体" panose="02010600030101010101" pitchFamily="2" charset="-122"/>
                  </a:rPr>
                  <a:t>$</a:t>
                </a:r>
              </a:p>
            </p:txBody>
          </p:sp>
        </p:grpSp>
        <p:sp>
          <p:nvSpPr>
            <p:cNvPr id="41" name="Freeform 30">
              <a:extLst>
                <a:ext uri="{FF2B5EF4-FFF2-40B4-BE49-F238E27FC236}">
                  <a16:creationId xmlns:a16="http://schemas.microsoft.com/office/drawing/2014/main" id="{56D9C070-B110-45EF-AC45-38347CC10129}"/>
                </a:ext>
              </a:extLst>
            </p:cNvPr>
            <p:cNvSpPr>
              <a:spLocks/>
            </p:cNvSpPr>
            <p:nvPr/>
          </p:nvSpPr>
          <p:spPr bwMode="auto">
            <a:xfrm>
              <a:off x="2614" y="2724"/>
              <a:ext cx="466" cy="453"/>
            </a:xfrm>
            <a:custGeom>
              <a:avLst/>
              <a:gdLst>
                <a:gd name="T0" fmla="*/ 204 w 516"/>
                <a:gd name="T1" fmla="*/ 0 h 510"/>
                <a:gd name="T2" fmla="*/ 204 w 516"/>
                <a:gd name="T3" fmla="*/ 47 h 510"/>
                <a:gd name="T4" fmla="*/ 192 w 516"/>
                <a:gd name="T5" fmla="*/ 78 h 510"/>
                <a:gd name="T6" fmla="*/ 163 w 516"/>
                <a:gd name="T7" fmla="*/ 93 h 510"/>
                <a:gd name="T8" fmla="*/ 31 w 516"/>
                <a:gd name="T9" fmla="*/ 99 h 510"/>
                <a:gd name="T10" fmla="*/ 0 w 516"/>
                <a:gd name="T11" fmla="*/ 175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p>
          </p:txBody>
        </p:sp>
        <p:sp>
          <p:nvSpPr>
            <p:cNvPr id="42" name="Freeform 31">
              <a:extLst>
                <a:ext uri="{FF2B5EF4-FFF2-40B4-BE49-F238E27FC236}">
                  <a16:creationId xmlns:a16="http://schemas.microsoft.com/office/drawing/2014/main" id="{B95587C0-DFCB-4F2C-8CC7-E334AFD253A4}"/>
                </a:ext>
              </a:extLst>
            </p:cNvPr>
            <p:cNvSpPr>
              <a:spLocks/>
            </p:cNvSpPr>
            <p:nvPr/>
          </p:nvSpPr>
          <p:spPr bwMode="auto">
            <a:xfrm flipH="1">
              <a:off x="3087" y="2726"/>
              <a:ext cx="466" cy="453"/>
            </a:xfrm>
            <a:custGeom>
              <a:avLst/>
              <a:gdLst>
                <a:gd name="T0" fmla="*/ 204 w 516"/>
                <a:gd name="T1" fmla="*/ 0 h 510"/>
                <a:gd name="T2" fmla="*/ 204 w 516"/>
                <a:gd name="T3" fmla="*/ 47 h 510"/>
                <a:gd name="T4" fmla="*/ 192 w 516"/>
                <a:gd name="T5" fmla="*/ 78 h 510"/>
                <a:gd name="T6" fmla="*/ 163 w 516"/>
                <a:gd name="T7" fmla="*/ 93 h 510"/>
                <a:gd name="T8" fmla="*/ 31 w 516"/>
                <a:gd name="T9" fmla="*/ 99 h 510"/>
                <a:gd name="T10" fmla="*/ 0 w 516"/>
                <a:gd name="T11" fmla="*/ 175 h 510"/>
                <a:gd name="T12" fmla="*/ 0 60000 65536"/>
                <a:gd name="T13" fmla="*/ 0 60000 65536"/>
                <a:gd name="T14" fmla="*/ 0 60000 65536"/>
                <a:gd name="T15" fmla="*/ 0 60000 65536"/>
                <a:gd name="T16" fmla="*/ 0 60000 65536"/>
                <a:gd name="T17" fmla="*/ 0 60000 65536"/>
                <a:gd name="T18" fmla="*/ 0 w 516"/>
                <a:gd name="T19" fmla="*/ 0 h 510"/>
                <a:gd name="T20" fmla="*/ 516 w 516"/>
                <a:gd name="T21" fmla="*/ 510 h 510"/>
              </a:gdLst>
              <a:ahLst/>
              <a:cxnLst>
                <a:cxn ang="T12">
                  <a:pos x="T0" y="T1"/>
                </a:cxn>
                <a:cxn ang="T13">
                  <a:pos x="T2" y="T3"/>
                </a:cxn>
                <a:cxn ang="T14">
                  <a:pos x="T4" y="T5"/>
                </a:cxn>
                <a:cxn ang="T15">
                  <a:pos x="T6" y="T7"/>
                </a:cxn>
                <a:cxn ang="T16">
                  <a:pos x="T8" y="T9"/>
                </a:cxn>
                <a:cxn ang="T17">
                  <a:pos x="T10" y="T11"/>
                </a:cxn>
              </a:cxnLst>
              <a:rect l="T18" t="T19" r="T20" b="T21"/>
              <a:pathLst>
                <a:path w="516" h="510">
                  <a:moveTo>
                    <a:pt x="510" y="0"/>
                  </a:moveTo>
                  <a:cubicBezTo>
                    <a:pt x="510" y="23"/>
                    <a:pt x="516" y="98"/>
                    <a:pt x="511" y="136"/>
                  </a:cubicBezTo>
                  <a:cubicBezTo>
                    <a:pt x="506" y="174"/>
                    <a:pt x="498" y="204"/>
                    <a:pt x="481" y="226"/>
                  </a:cubicBezTo>
                  <a:cubicBezTo>
                    <a:pt x="464" y="248"/>
                    <a:pt x="473" y="261"/>
                    <a:pt x="406" y="271"/>
                  </a:cubicBezTo>
                  <a:cubicBezTo>
                    <a:pt x="339" y="281"/>
                    <a:pt x="144" y="246"/>
                    <a:pt x="76" y="286"/>
                  </a:cubicBezTo>
                  <a:cubicBezTo>
                    <a:pt x="8" y="326"/>
                    <a:pt x="16" y="463"/>
                    <a:pt x="0" y="510"/>
                  </a:cubicBezTo>
                </a:path>
              </a:pathLst>
            </a:custGeom>
            <a:noFill/>
            <a:ln w="9525">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p>
          </p:txBody>
        </p:sp>
      </p:grpSp>
      <p:sp>
        <p:nvSpPr>
          <p:cNvPr id="2" name="日期占位符 1">
            <a:extLst>
              <a:ext uri="{FF2B5EF4-FFF2-40B4-BE49-F238E27FC236}">
                <a16:creationId xmlns:a16="http://schemas.microsoft.com/office/drawing/2014/main" id="{43599753-A6EF-1AD7-F4EC-BDEF8E017317}"/>
              </a:ext>
            </a:extLst>
          </p:cNvPr>
          <p:cNvSpPr>
            <a:spLocks noGrp="1"/>
          </p:cNvSpPr>
          <p:nvPr>
            <p:ph type="dt" sz="half" idx="10"/>
          </p:nvPr>
        </p:nvSpPr>
        <p:spPr/>
        <p:txBody>
          <a:bodyPr/>
          <a:lstStyle/>
          <a:p>
            <a:fld id="{5BBD937D-059E-49D9-B820-985E839D99A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7709E069-E86B-9E82-E3B3-B9D24F6DF41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8F0DE303-6006-CF21-AB34-0A15A668E7CB}"/>
              </a:ext>
            </a:extLst>
          </p:cNvPr>
          <p:cNvSpPr>
            <a:spLocks noGrp="1"/>
          </p:cNvSpPr>
          <p:nvPr>
            <p:ph type="sldNum" sz="quarter" idx="12"/>
          </p:nvPr>
        </p:nvSpPr>
        <p:spPr/>
        <p:txBody>
          <a:bodyPr/>
          <a:lstStyle/>
          <a:p>
            <a:fld id="{094DEB03-EFC6-4C20-8FC8-295189A5386F}" type="slidenum">
              <a:rPr lang="zh-CN" altLang="en-US" smtClean="0"/>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C1024-5E1F-403E-B07E-BA55E1047437}"/>
              </a:ext>
            </a:extLst>
          </p:cNvPr>
          <p:cNvSpPr>
            <a:spLocks noGrp="1"/>
          </p:cNvSpPr>
          <p:nvPr>
            <p:ph type="title"/>
          </p:nvPr>
        </p:nvSpPr>
        <p:spPr/>
        <p:txBody>
          <a:bodyPr>
            <a:normAutofit fontScale="90000"/>
          </a:bodyPr>
          <a:lstStyle/>
          <a:p>
            <a:r>
              <a:rPr lang="en-US" altLang="zh-CN" dirty="0"/>
              <a:t>3.5.2 LR</a:t>
            </a:r>
            <a:r>
              <a:rPr lang="zh-CN" altLang="en-US" dirty="0"/>
              <a:t>文法和</a:t>
            </a:r>
            <a:r>
              <a:rPr lang="en-US" altLang="zh-CN" dirty="0"/>
              <a:t>LR</a:t>
            </a:r>
            <a:r>
              <a:rPr lang="zh-CN" altLang="en-US" dirty="0"/>
              <a:t>分析法的特点</a:t>
            </a:r>
          </a:p>
        </p:txBody>
      </p:sp>
      <p:sp>
        <p:nvSpPr>
          <p:cNvPr id="3" name="内容占位符 2">
            <a:extLst>
              <a:ext uri="{FF2B5EF4-FFF2-40B4-BE49-F238E27FC236}">
                <a16:creationId xmlns:a16="http://schemas.microsoft.com/office/drawing/2014/main" id="{05123CB4-EE81-46C6-986F-3C6279466213}"/>
              </a:ext>
            </a:extLst>
          </p:cNvPr>
          <p:cNvSpPr>
            <a:spLocks noGrp="1"/>
          </p:cNvSpPr>
          <p:nvPr>
            <p:ph idx="1"/>
          </p:nvPr>
        </p:nvSpPr>
        <p:spPr>
          <a:xfrm>
            <a:off x="628649" y="1257300"/>
            <a:ext cx="8270801" cy="4919663"/>
          </a:xfrm>
        </p:spPr>
        <p:txBody>
          <a:bodyPr>
            <a:normAutofit/>
          </a:bodyPr>
          <a:lstStyle/>
          <a:p>
            <a:r>
              <a:rPr lang="zh-CN" altLang="en-US" sz="2400" dirty="0"/>
              <a:t>算法</a:t>
            </a:r>
            <a:r>
              <a:rPr lang="en-US" altLang="zh-CN" sz="2400" dirty="0"/>
              <a:t>3.3 LR</a:t>
            </a:r>
            <a:r>
              <a:rPr lang="zh-CN" altLang="en-US" sz="2400" dirty="0"/>
              <a:t>分析算法</a:t>
            </a:r>
            <a:endParaRPr lang="en-US" altLang="zh-CN" sz="2400" dirty="0"/>
          </a:p>
          <a:p>
            <a:pPr lvl="1"/>
            <a:r>
              <a:rPr lang="zh-CN" altLang="en-US" sz="2000" dirty="0"/>
              <a:t>输入：串</a:t>
            </a:r>
            <a:r>
              <a:rPr lang="en-US" altLang="zh-CN" sz="2000" b="1" dirty="0"/>
              <a:t>w</a:t>
            </a:r>
            <a:r>
              <a:rPr lang="zh-CN" altLang="en-US" sz="2000" dirty="0"/>
              <a:t>和文法</a:t>
            </a:r>
            <a:r>
              <a:rPr lang="en-US" altLang="zh-CN" sz="2000" b="1" dirty="0"/>
              <a:t>G</a:t>
            </a:r>
            <a:r>
              <a:rPr lang="zh-CN" altLang="en-US" sz="2000" dirty="0"/>
              <a:t>的</a:t>
            </a:r>
            <a:r>
              <a:rPr lang="en-US" altLang="zh-CN" sz="2000" b="1" dirty="0"/>
              <a:t>LR</a:t>
            </a:r>
            <a:r>
              <a:rPr lang="zh-CN" altLang="en-US" sz="2000" dirty="0"/>
              <a:t>分析表</a:t>
            </a:r>
            <a:endParaRPr lang="en-US" altLang="zh-CN" sz="2000" dirty="0"/>
          </a:p>
          <a:p>
            <a:pPr lvl="1"/>
            <a:r>
              <a:rPr lang="zh-CN" altLang="en-US" sz="2000" dirty="0"/>
              <a:t>输出：若</a:t>
            </a:r>
            <a:r>
              <a:rPr lang="en-US" altLang="zh-CN" sz="2000" b="1" dirty="0" err="1"/>
              <a:t>w</a:t>
            </a:r>
            <a:r>
              <a:rPr lang="en-US" altLang="zh-CN" sz="2000" b="1" dirty="0" err="1">
                <a:solidFill>
                  <a:schemeClr val="tx1"/>
                </a:solidFill>
                <a:cs typeface="Times New Roman" panose="02020603050405020304" pitchFamily="18" charset="0"/>
              </a:rPr>
              <a:t>∈L</a:t>
            </a:r>
            <a:r>
              <a:rPr lang="en-US" altLang="zh-CN" sz="2000" b="1" dirty="0">
                <a:solidFill>
                  <a:schemeClr val="tx1"/>
                </a:solidFill>
                <a:cs typeface="Times New Roman" panose="02020603050405020304" pitchFamily="18" charset="0"/>
              </a:rPr>
              <a:t>(G)</a:t>
            </a:r>
            <a:r>
              <a:rPr lang="zh-CN" altLang="en-US" sz="2000" dirty="0">
                <a:solidFill>
                  <a:schemeClr val="tx1"/>
                </a:solidFill>
                <a:cs typeface="Times New Roman" panose="02020603050405020304" pitchFamily="18" charset="0"/>
              </a:rPr>
              <a:t>，则输出</a:t>
            </a:r>
            <a:r>
              <a:rPr lang="en-US" altLang="zh-CN" sz="2000" b="1" dirty="0">
                <a:solidFill>
                  <a:schemeClr val="tx1"/>
                </a:solidFill>
                <a:cs typeface="Times New Roman" panose="02020603050405020304" pitchFamily="18" charset="0"/>
              </a:rPr>
              <a:t>w</a:t>
            </a:r>
            <a:r>
              <a:rPr lang="zh-CN" altLang="en-US" sz="2000" dirty="0">
                <a:solidFill>
                  <a:schemeClr val="tx1"/>
                </a:solidFill>
                <a:cs typeface="Times New Roman" panose="02020603050405020304" pitchFamily="18" charset="0"/>
              </a:rPr>
              <a:t>自下而上分析的归约步骤，否则报错</a:t>
            </a:r>
            <a:endParaRPr lang="en-US" altLang="zh-CN" sz="2000" dirty="0">
              <a:solidFill>
                <a:schemeClr val="tx1"/>
              </a:solidFill>
              <a:cs typeface="Times New Roman" panose="02020603050405020304" pitchFamily="18" charset="0"/>
            </a:endParaRPr>
          </a:p>
          <a:p>
            <a:pPr lvl="1"/>
            <a:r>
              <a:rPr lang="zh-CN" altLang="en-US" sz="2000" dirty="0">
                <a:cs typeface="Times New Roman" panose="02020603050405020304" pitchFamily="18" charset="0"/>
              </a:rPr>
              <a:t>方法：初始状态</a:t>
            </a:r>
            <a:r>
              <a:rPr lang="en-US" altLang="zh-CN" sz="2000" b="1" dirty="0">
                <a:cs typeface="Times New Roman" panose="02020603050405020304" pitchFamily="18" charset="0"/>
              </a:rPr>
              <a:t>S0</a:t>
            </a:r>
            <a:r>
              <a:rPr lang="zh-CN" altLang="en-US" sz="2000" dirty="0">
                <a:cs typeface="Times New Roman" panose="02020603050405020304" pitchFamily="18" charset="0"/>
              </a:rPr>
              <a:t>在栈顶，</a:t>
            </a:r>
            <a:r>
              <a:rPr lang="en-US" altLang="zh-CN" sz="2000" b="1" dirty="0">
                <a:cs typeface="Times New Roman" panose="02020603050405020304" pitchFamily="18" charset="0"/>
              </a:rPr>
              <a:t>w$</a:t>
            </a:r>
            <a:r>
              <a:rPr lang="zh-CN" altLang="en-US" sz="2000" dirty="0">
                <a:cs typeface="Times New Roman" panose="02020603050405020304" pitchFamily="18" charset="0"/>
              </a:rPr>
              <a:t>在缓冲区，然后执行下列程序：</a:t>
            </a:r>
            <a:endParaRPr lang="zh-CN" altLang="en-US" sz="2000" dirty="0"/>
          </a:p>
        </p:txBody>
      </p:sp>
      <p:sp>
        <p:nvSpPr>
          <p:cNvPr id="4" name="文本框 3">
            <a:extLst>
              <a:ext uri="{FF2B5EF4-FFF2-40B4-BE49-F238E27FC236}">
                <a16:creationId xmlns:a16="http://schemas.microsoft.com/office/drawing/2014/main" id="{71005BB8-0782-4B39-BEDA-408C93E13C2E}"/>
              </a:ext>
            </a:extLst>
          </p:cNvPr>
          <p:cNvSpPr txBox="1"/>
          <p:nvPr/>
        </p:nvSpPr>
        <p:spPr>
          <a:xfrm>
            <a:off x="799190" y="2764572"/>
            <a:ext cx="7545620" cy="4093428"/>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zh-CN" altLang="en-US" sz="2000" b="0" i="0" u="none" strike="noStrike" baseline="0" dirty="0"/>
              <a:t>令指针</a:t>
            </a:r>
            <a:r>
              <a:rPr lang="en-US" altLang="zh-CN" sz="2000" b="1" i="1" u="none" strike="noStrike" baseline="0" dirty="0"/>
              <a:t>a</a:t>
            </a:r>
            <a:r>
              <a:rPr lang="zh-CN" altLang="en-US" sz="2000" u="none" strike="noStrike" baseline="0" dirty="0"/>
              <a:t>指向</a:t>
            </a:r>
            <a:r>
              <a:rPr lang="en-US" altLang="zh-CN" sz="2000" b="1" i="0" u="none" strike="noStrike" baseline="0" dirty="0"/>
              <a:t>w$</a:t>
            </a:r>
            <a:r>
              <a:rPr lang="zh-CN" altLang="en-US" sz="2000" b="0" i="0" u="none" strike="noStrike" baseline="0" dirty="0"/>
              <a:t>的第一个符号；</a:t>
            </a:r>
          </a:p>
          <a:p>
            <a:pPr algn="l"/>
            <a:r>
              <a:rPr lang="en-US" altLang="zh-CN" sz="2000" b="1" i="0" u="none" strike="noStrike" baseline="0" dirty="0"/>
              <a:t>while(1) { /* </a:t>
            </a:r>
            <a:r>
              <a:rPr lang="zh-CN" altLang="en-US" sz="2000" b="0" i="0" u="none" strike="noStrike" baseline="0" dirty="0"/>
              <a:t>永远重复</a:t>
            </a:r>
            <a:r>
              <a:rPr lang="zh-CN" altLang="en-US" sz="2000" b="1" i="0" u="none" strike="noStrike" baseline="0" dirty="0"/>
              <a:t>*</a:t>
            </a:r>
            <a:r>
              <a:rPr lang="en-US" altLang="zh-CN" sz="2000" b="1" i="0" u="none" strike="noStrike" baseline="0" dirty="0"/>
              <a:t>/</a:t>
            </a:r>
          </a:p>
          <a:p>
            <a:pPr algn="l"/>
            <a:r>
              <a:rPr lang="en-US" altLang="zh-CN" sz="2000" b="0" i="0" u="none" strike="noStrike" baseline="0" dirty="0"/>
              <a:t>	</a:t>
            </a:r>
            <a:r>
              <a:rPr lang="zh-CN" altLang="en-US" sz="2000" b="0" i="0" u="none" strike="noStrike" baseline="0" dirty="0"/>
              <a:t>令</a:t>
            </a:r>
            <a:r>
              <a:rPr lang="en-US" altLang="zh-CN" sz="2000" b="1" i="1" u="none" strike="noStrike" baseline="0" dirty="0"/>
              <a:t>s</a:t>
            </a:r>
            <a:r>
              <a:rPr lang="zh-CN" altLang="en-US" sz="2000" b="0" i="0" u="none" strike="noStrike" baseline="0" dirty="0"/>
              <a:t>是栈顶的状态；</a:t>
            </a:r>
          </a:p>
          <a:p>
            <a:pPr algn="l"/>
            <a:r>
              <a:rPr lang="en-US" altLang="zh-CN" sz="2000" b="1" i="0" u="none" strike="noStrike" baseline="0" dirty="0"/>
              <a:t>	if ( ACTION [</a:t>
            </a:r>
            <a:r>
              <a:rPr lang="en-US" altLang="zh-CN" sz="2000" b="1" i="1" u="none" strike="noStrike" baseline="0" dirty="0"/>
              <a:t>s</a:t>
            </a:r>
            <a:r>
              <a:rPr lang="zh-CN" altLang="en-US" sz="2000" b="0" i="0" u="none" strike="noStrike" baseline="0" dirty="0"/>
              <a:t>，</a:t>
            </a:r>
            <a:r>
              <a:rPr lang="en-US" altLang="zh-CN" sz="2000" b="1" i="1" u="none" strike="noStrike" baseline="0" dirty="0"/>
              <a:t>a</a:t>
            </a:r>
            <a:r>
              <a:rPr lang="en-US" altLang="zh-CN" sz="2000" b="1" i="0" u="none" strike="noStrike" baseline="0" dirty="0"/>
              <a:t>] = </a:t>
            </a:r>
            <a:r>
              <a:rPr lang="zh-CN" altLang="en-US" sz="2000" i="0" u="none" strike="noStrike" baseline="0" dirty="0"/>
              <a:t>移进</a:t>
            </a:r>
            <a:r>
              <a:rPr lang="en-US" altLang="zh-CN" sz="2000" b="1" i="0" u="none" strike="noStrike" baseline="0" dirty="0"/>
              <a:t>t ) {</a:t>
            </a:r>
          </a:p>
          <a:p>
            <a:pPr algn="l"/>
            <a:r>
              <a:rPr lang="en-US" altLang="zh-CN" sz="2000" b="0" i="0" u="none" strike="noStrike" baseline="0" dirty="0"/>
              <a:t>		</a:t>
            </a:r>
            <a:r>
              <a:rPr lang="zh-CN" altLang="en-US" sz="2000" b="0" i="0" u="none" strike="noStrike" baseline="0" dirty="0"/>
              <a:t>将</a:t>
            </a:r>
            <a:r>
              <a:rPr lang="en-US" altLang="zh-CN" sz="2000" b="0" i="0" u="none" strike="noStrike" baseline="0" dirty="0"/>
              <a:t>a</a:t>
            </a:r>
            <a:r>
              <a:rPr lang="zh-CN" altLang="en-US" sz="2000" b="0" i="0" u="none" strike="noStrike" baseline="0" dirty="0"/>
              <a:t>和</a:t>
            </a:r>
            <a:r>
              <a:rPr lang="en-US" altLang="zh-CN" sz="2000" b="1" i="0" u="none" strike="noStrike" baseline="0" dirty="0"/>
              <a:t>t</a:t>
            </a:r>
            <a:r>
              <a:rPr lang="zh-CN" altLang="en-US" sz="2000" i="0" u="none" strike="noStrike" baseline="0" dirty="0"/>
              <a:t>依次</a:t>
            </a:r>
            <a:r>
              <a:rPr lang="zh-CN" altLang="en-US" sz="2000" b="0" i="0" u="none" strike="noStrike" baseline="0" dirty="0"/>
              <a:t>压入栈中；</a:t>
            </a:r>
          </a:p>
          <a:p>
            <a:r>
              <a:rPr lang="en-US" altLang="zh-CN" sz="2000" b="0" i="0" u="none" strike="noStrike" baseline="0" dirty="0"/>
              <a:t>		</a:t>
            </a:r>
            <a:r>
              <a:rPr lang="zh-CN" altLang="en-US" sz="2000" dirty="0"/>
              <a:t>令指针</a:t>
            </a:r>
            <a:r>
              <a:rPr lang="en-US" altLang="zh-CN" sz="2000" b="1" i="1" dirty="0"/>
              <a:t>a</a:t>
            </a:r>
            <a:r>
              <a:rPr lang="zh-CN" altLang="en-US" sz="2000" dirty="0"/>
              <a:t>指向</a:t>
            </a:r>
            <a:r>
              <a:rPr lang="zh-CN" altLang="en-US" sz="2000" b="0" i="0" u="none" strike="noStrike" baseline="0" dirty="0"/>
              <a:t>下一个输入符号；</a:t>
            </a:r>
          </a:p>
          <a:p>
            <a:pPr algn="l"/>
            <a:r>
              <a:rPr lang="en-US" altLang="zh-CN" sz="2000" b="1" i="0" u="none" strike="noStrike" baseline="0" dirty="0"/>
              <a:t>	} else if (ACTION [</a:t>
            </a:r>
            <a:r>
              <a:rPr lang="en-US" altLang="zh-CN" sz="2000" b="1" i="1" u="none" strike="noStrike" baseline="0" dirty="0"/>
              <a:t>s</a:t>
            </a:r>
            <a:r>
              <a:rPr lang="zh-CN" altLang="en-US" sz="2000" b="0" i="0" u="none" strike="noStrike" baseline="0" dirty="0"/>
              <a:t>，</a:t>
            </a:r>
            <a:r>
              <a:rPr lang="en-US" altLang="zh-CN" sz="2000" b="1" i="1" u="none" strike="noStrike" baseline="0" dirty="0"/>
              <a:t>a</a:t>
            </a:r>
            <a:r>
              <a:rPr lang="en-US" altLang="zh-CN" sz="2000" b="1" i="0" u="none" strike="noStrike" baseline="0" dirty="0"/>
              <a:t>] =</a:t>
            </a:r>
            <a:r>
              <a:rPr lang="zh-CN" altLang="en-US" sz="2000" b="0" i="0" u="none" strike="noStrike" baseline="0" dirty="0"/>
              <a:t>归约</a:t>
            </a:r>
            <a:r>
              <a:rPr lang="en-US" altLang="zh-CN" sz="2000" b="1" i="1" u="none" strike="noStrike" baseline="0" dirty="0"/>
              <a:t>A → </a:t>
            </a:r>
            <a:r>
              <a:rPr lang="el-GR" altLang="zh-CN" sz="2000" b="1" i="1" u="none" strike="noStrike" baseline="0" dirty="0"/>
              <a:t>β </a:t>
            </a:r>
            <a:r>
              <a:rPr lang="el-GR" altLang="zh-CN" sz="2000" b="1" i="0" u="none" strike="noStrike" baseline="0" dirty="0"/>
              <a:t>) {</a:t>
            </a:r>
          </a:p>
          <a:p>
            <a:pPr algn="l"/>
            <a:r>
              <a:rPr lang="en-US" altLang="zh-CN" sz="2000" b="0" i="0" u="none" strike="noStrike" baseline="0" dirty="0"/>
              <a:t>		</a:t>
            </a:r>
            <a:r>
              <a:rPr lang="zh-CN" altLang="en-US" sz="2000" b="0" i="0" u="none" strike="noStrike" baseline="0" dirty="0"/>
              <a:t>从栈中弹出 </a:t>
            </a:r>
            <a:r>
              <a:rPr lang="en-US" altLang="zh-CN" sz="2000" b="1" i="0" u="none" strike="noStrike" baseline="0" dirty="0"/>
              <a:t>2</a:t>
            </a:r>
            <a:r>
              <a:rPr lang="zh-CN" altLang="en-US" sz="2000" b="1" i="0" u="none" strike="noStrike" baseline="0" dirty="0"/>
              <a:t>*│</a:t>
            </a:r>
            <a:r>
              <a:rPr lang="en-US" altLang="zh-CN" sz="2000" b="1" i="1" u="none" strike="noStrike" baseline="0" dirty="0"/>
              <a:t>β</a:t>
            </a:r>
            <a:r>
              <a:rPr lang="zh-CN" altLang="en-US" sz="2000" b="1" i="0" u="none" strike="noStrike" baseline="0" dirty="0"/>
              <a:t>│</a:t>
            </a:r>
            <a:r>
              <a:rPr lang="zh-CN" altLang="en-US" sz="2000" b="0" i="0" u="none" strike="noStrike" baseline="0" dirty="0"/>
              <a:t>个符号；</a:t>
            </a:r>
          </a:p>
          <a:p>
            <a:pPr algn="l"/>
            <a:r>
              <a:rPr lang="en-US" altLang="zh-CN" sz="2000" b="0" i="0" u="none" strike="noStrike" baseline="0" dirty="0"/>
              <a:t>		</a:t>
            </a:r>
            <a:r>
              <a:rPr lang="zh-CN" altLang="en-US" sz="2000" b="0" i="0" u="none" strike="noStrike" baseline="0" dirty="0"/>
              <a:t>将</a:t>
            </a:r>
            <a:r>
              <a:rPr lang="en-US" altLang="zh-CN" sz="2000" b="1" i="0" u="none" strike="noStrike" baseline="0" dirty="0"/>
              <a:t>A</a:t>
            </a:r>
            <a:r>
              <a:rPr lang="zh-CN" altLang="en-US" sz="2000" b="0" i="0" u="none" strike="noStrike" baseline="0" dirty="0"/>
              <a:t>和</a:t>
            </a:r>
            <a:r>
              <a:rPr lang="en-US" altLang="zh-CN" sz="2000" b="1" i="0" u="none" strike="noStrike" baseline="0" dirty="0"/>
              <a:t>GOTO [</a:t>
            </a:r>
            <a:r>
              <a:rPr lang="en-US" altLang="zh-CN" sz="2000" b="1" i="1" u="none" strike="noStrike" baseline="0" dirty="0"/>
              <a:t>t</a:t>
            </a:r>
            <a:r>
              <a:rPr lang="zh-CN" altLang="en-US" sz="2000" b="0" i="0" u="none" strike="noStrike" baseline="0" dirty="0"/>
              <a:t>，</a:t>
            </a:r>
            <a:r>
              <a:rPr lang="en-US" altLang="zh-CN" sz="2000" b="1" i="1" u="none" strike="noStrike" baseline="0" dirty="0"/>
              <a:t>A</a:t>
            </a:r>
            <a:r>
              <a:rPr lang="en-US" altLang="zh-CN" sz="2000" b="1" i="0" u="none" strike="noStrike" baseline="0" dirty="0"/>
              <a:t>]</a:t>
            </a:r>
            <a:r>
              <a:rPr lang="zh-CN" altLang="en-US" sz="2000" b="0" i="0" u="none" strike="noStrike" baseline="0" dirty="0"/>
              <a:t>压入栈中；</a:t>
            </a:r>
          </a:p>
          <a:p>
            <a:pPr algn="l"/>
            <a:r>
              <a:rPr lang="en-US" altLang="zh-CN" sz="2000" b="0" i="0" u="none" strike="noStrike" baseline="0" dirty="0"/>
              <a:t>		</a:t>
            </a:r>
            <a:r>
              <a:rPr lang="zh-CN" altLang="en-US" sz="2000" b="0" i="0" u="none" strike="noStrike" baseline="0" dirty="0"/>
              <a:t>输出产生式</a:t>
            </a:r>
            <a:r>
              <a:rPr lang="en-US" altLang="zh-CN" sz="2000" b="1" i="1" u="none" strike="noStrike" baseline="0" dirty="0"/>
              <a:t>A → β </a:t>
            </a:r>
            <a:r>
              <a:rPr lang="zh-CN" altLang="en-US" sz="2000" b="0" i="0" u="none" strike="noStrike" baseline="0" dirty="0"/>
              <a:t>；</a:t>
            </a:r>
          </a:p>
          <a:p>
            <a:pPr algn="l"/>
            <a:r>
              <a:rPr lang="en-US" altLang="zh-CN" sz="2000" b="1" i="0" u="none" strike="noStrike" baseline="0" dirty="0"/>
              <a:t>	} else if (ACTION [</a:t>
            </a:r>
            <a:r>
              <a:rPr lang="en-US" altLang="zh-CN" sz="2000" b="1" i="1" u="none" strike="noStrike" baseline="0" dirty="0"/>
              <a:t>s</a:t>
            </a:r>
            <a:r>
              <a:rPr lang="zh-CN" altLang="en-US" sz="2000" b="0" i="0" u="none" strike="noStrike" baseline="0" dirty="0"/>
              <a:t>，</a:t>
            </a:r>
            <a:r>
              <a:rPr lang="en-US" altLang="zh-CN" sz="2000" b="1" i="1" u="none" strike="noStrike" baseline="0" dirty="0"/>
              <a:t>a</a:t>
            </a:r>
            <a:r>
              <a:rPr lang="en-US" altLang="zh-CN" sz="2000" b="1" i="0" u="none" strike="noStrike" baseline="0" dirty="0"/>
              <a:t>] =</a:t>
            </a:r>
            <a:r>
              <a:rPr lang="zh-CN" altLang="en-US" sz="2000" b="0" i="0" u="none" strike="noStrike" baseline="0" dirty="0"/>
              <a:t>接受</a:t>
            </a:r>
            <a:r>
              <a:rPr lang="en-US" altLang="zh-CN" sz="2000" b="1" i="0" u="none" strike="noStrike" baseline="0" dirty="0"/>
              <a:t>) break</a:t>
            </a:r>
            <a:r>
              <a:rPr lang="zh-CN" altLang="en-US" sz="2000" b="0" i="0" u="none" strike="noStrike" baseline="0" dirty="0"/>
              <a:t>； </a:t>
            </a:r>
            <a:r>
              <a:rPr lang="en-US" altLang="zh-CN" sz="2000" b="1" i="0" u="none" strike="noStrike" baseline="0" dirty="0"/>
              <a:t>/* </a:t>
            </a:r>
            <a:r>
              <a:rPr lang="zh-CN" altLang="en-US" sz="2000" b="0" i="0" u="none" strike="noStrike" baseline="0" dirty="0"/>
              <a:t>语法分析完成</a:t>
            </a:r>
            <a:r>
              <a:rPr lang="zh-CN" altLang="en-US" sz="2000" b="1" i="0" u="none" strike="noStrike" baseline="0" dirty="0"/>
              <a:t>*</a:t>
            </a:r>
            <a:r>
              <a:rPr lang="en-US" altLang="zh-CN" sz="2000" b="1" i="0" u="none" strike="noStrike" baseline="0" dirty="0"/>
              <a:t>/</a:t>
            </a:r>
          </a:p>
          <a:p>
            <a:pPr algn="l"/>
            <a:r>
              <a:rPr lang="en-US" altLang="zh-CN" sz="2000" b="1" i="0" u="none" strike="noStrike" baseline="0" dirty="0"/>
              <a:t>	else</a:t>
            </a:r>
            <a:r>
              <a:rPr lang="zh-CN" altLang="en-US" sz="2000" b="0" i="0" u="none" strike="noStrike" baseline="0" dirty="0"/>
              <a:t>调用错误恢复例程；</a:t>
            </a:r>
            <a:endParaRPr lang="en-US" altLang="zh-CN" sz="2000" b="0" i="0" u="none" strike="noStrike" baseline="0" dirty="0"/>
          </a:p>
          <a:p>
            <a:pPr algn="l"/>
            <a:r>
              <a:rPr lang="en-US" altLang="zh-CN" sz="2000" b="1" i="0" u="none" strike="noStrike" baseline="0" dirty="0"/>
              <a:t>}</a:t>
            </a:r>
            <a:endParaRPr lang="zh-CN" altLang="en-US" sz="2000" dirty="0"/>
          </a:p>
        </p:txBody>
      </p:sp>
      <p:sp>
        <p:nvSpPr>
          <p:cNvPr id="5" name="日期占位符 4">
            <a:extLst>
              <a:ext uri="{FF2B5EF4-FFF2-40B4-BE49-F238E27FC236}">
                <a16:creationId xmlns:a16="http://schemas.microsoft.com/office/drawing/2014/main" id="{850A59D6-6F8B-229D-8AE1-739BC6278618}"/>
              </a:ext>
            </a:extLst>
          </p:cNvPr>
          <p:cNvSpPr>
            <a:spLocks noGrp="1"/>
          </p:cNvSpPr>
          <p:nvPr>
            <p:ph type="dt" sz="half" idx="10"/>
          </p:nvPr>
        </p:nvSpPr>
        <p:spPr/>
        <p:txBody>
          <a:bodyPr/>
          <a:lstStyle/>
          <a:p>
            <a:fld id="{0921CC20-9B5E-4866-8244-0EE16AFF6F5B}" type="datetime2">
              <a:rPr lang="zh-CN" altLang="en-US" smtClean="0"/>
              <a:t>2024年6月26日</a:t>
            </a:fld>
            <a:endParaRPr lang="zh-CN" altLang="en-US" dirty="0"/>
          </a:p>
        </p:txBody>
      </p:sp>
      <p:sp>
        <p:nvSpPr>
          <p:cNvPr id="6" name="页脚占位符 5">
            <a:extLst>
              <a:ext uri="{FF2B5EF4-FFF2-40B4-BE49-F238E27FC236}">
                <a16:creationId xmlns:a16="http://schemas.microsoft.com/office/drawing/2014/main" id="{7186B04F-87AA-2A43-11E0-494234A887D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7" name="灯片编号占位符 6">
            <a:extLst>
              <a:ext uri="{FF2B5EF4-FFF2-40B4-BE49-F238E27FC236}">
                <a16:creationId xmlns:a16="http://schemas.microsoft.com/office/drawing/2014/main" id="{092DF37D-58FF-C1DC-CC31-35B07E663F28}"/>
              </a:ext>
            </a:extLst>
          </p:cNvPr>
          <p:cNvSpPr>
            <a:spLocks noGrp="1"/>
          </p:cNvSpPr>
          <p:nvPr>
            <p:ph type="sldNum" sz="quarter" idx="12"/>
          </p:nvPr>
        </p:nvSpPr>
        <p:spPr/>
        <p:txBody>
          <a:bodyPr/>
          <a:lstStyle/>
          <a:p>
            <a:fld id="{094DEB03-EFC6-4C20-8FC8-295189A5386F}" type="slidenum">
              <a:rPr lang="zh-CN" altLang="en-US" smtClean="0"/>
              <a:pPr/>
              <a:t>61</a:t>
            </a:fld>
            <a:endParaRPr lang="zh-CN" altLang="en-US"/>
          </a:p>
        </p:txBody>
      </p:sp>
    </p:spTree>
    <p:extLst>
      <p:ext uri="{BB962C8B-B14F-4D97-AF65-F5344CB8AC3E}">
        <p14:creationId xmlns:p14="http://schemas.microsoft.com/office/powerpoint/2010/main" val="320866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AF4E1AD-0842-480B-99CB-8DB42D84CF83}"/>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24579" name="Rectangle 3">
            <a:extLst>
              <a:ext uri="{FF2B5EF4-FFF2-40B4-BE49-F238E27FC236}">
                <a16:creationId xmlns:a16="http://schemas.microsoft.com/office/drawing/2014/main" id="{FA027989-4208-4111-9A1A-A8AE863FA838}"/>
              </a:ext>
            </a:extLst>
          </p:cNvPr>
          <p:cNvSpPr>
            <a:spLocks noGrp="1" noChangeArrowheads="1"/>
          </p:cNvSpPr>
          <p:nvPr>
            <p:ph idx="1"/>
          </p:nvPr>
        </p:nvSpPr>
        <p:spPr/>
        <p:txBody>
          <a:bodyPr>
            <a:normAutofit/>
          </a:bodyPr>
          <a:lstStyle/>
          <a:p>
            <a:pPr eaLnBrk="1" hangingPunct="1">
              <a:spcBef>
                <a:spcPct val="0"/>
              </a:spcBef>
            </a:pPr>
            <a:r>
              <a:rPr lang="en-US" altLang="zh-CN" b="1" dirty="0"/>
              <a:t>LR</a:t>
            </a:r>
            <a:r>
              <a:rPr lang="zh-CN" altLang="en-US" dirty="0">
                <a:latin typeface="宋体" panose="02010600030101010101" pitchFamily="2" charset="-122"/>
              </a:rPr>
              <a:t>分析方法的特点</a:t>
            </a:r>
          </a:p>
          <a:p>
            <a:pPr lvl="1" eaLnBrk="1" hangingPunct="1">
              <a:spcBef>
                <a:spcPct val="0"/>
              </a:spcBef>
            </a:pPr>
            <a:r>
              <a:rPr lang="zh-CN" altLang="en-US" dirty="0">
                <a:latin typeface="宋体" panose="02010600030101010101" pitchFamily="2" charset="-122"/>
              </a:rPr>
              <a:t>栈中的文法符号总是形成一个活前缀</a:t>
            </a:r>
          </a:p>
          <a:p>
            <a:pPr lvl="1" eaLnBrk="1" hangingPunct="1">
              <a:spcBef>
                <a:spcPct val="0"/>
              </a:spcBef>
            </a:pPr>
            <a:r>
              <a:rPr lang="zh-CN" altLang="en-US" dirty="0">
                <a:latin typeface="宋体" panose="02010600030101010101" pitchFamily="2" charset="-122"/>
              </a:rPr>
              <a:t>栈顶的状态符号包含了确定句柄所需要的一切信息</a:t>
            </a:r>
          </a:p>
          <a:p>
            <a:pPr lvl="1" eaLnBrk="1" hangingPunct="1">
              <a:spcBef>
                <a:spcPct val="0"/>
              </a:spcBef>
            </a:pPr>
            <a:r>
              <a:rPr lang="zh-CN" altLang="en-US" dirty="0">
                <a:solidFill>
                  <a:schemeClr val="accent2"/>
                </a:solidFill>
                <a:latin typeface="宋体" panose="02010600030101010101" pitchFamily="2" charset="-122"/>
              </a:rPr>
              <a:t>分析表的转移函数本质上是识别活前缀的</a:t>
            </a:r>
            <a:r>
              <a:rPr lang="en-US" altLang="zh-CN" b="1" dirty="0">
                <a:solidFill>
                  <a:schemeClr val="accent2"/>
                </a:solidFill>
              </a:rPr>
              <a:t>DFA</a:t>
            </a:r>
            <a:r>
              <a:rPr lang="zh-CN" altLang="en-US" dirty="0">
                <a:solidFill>
                  <a:schemeClr val="accent2"/>
                </a:solidFill>
              </a:rPr>
              <a:t>的转换函数</a:t>
            </a:r>
          </a:p>
          <a:p>
            <a:pPr lvl="1" eaLnBrk="1" hangingPunct="1">
              <a:spcBef>
                <a:spcPct val="0"/>
              </a:spcBef>
            </a:pPr>
            <a:endParaRPr lang="zh-CN" altLang="en-US" dirty="0"/>
          </a:p>
          <a:p>
            <a:pPr lvl="1" eaLnBrk="1" hangingPunct="1">
              <a:spcBef>
                <a:spcPct val="0"/>
              </a:spcBef>
            </a:pPr>
            <a:endParaRPr lang="zh-CN" altLang="en-US" dirty="0"/>
          </a:p>
          <a:p>
            <a:pPr lvl="1" eaLnBrk="1" hangingPunct="1">
              <a:spcBef>
                <a:spcPct val="0"/>
              </a:spcBef>
            </a:pPr>
            <a:endParaRPr lang="zh-CN" altLang="en-US" dirty="0"/>
          </a:p>
          <a:p>
            <a:pPr lvl="1" eaLnBrk="1" hangingPunct="1">
              <a:spcBef>
                <a:spcPct val="0"/>
              </a:spcBef>
            </a:pPr>
            <a:endParaRPr lang="zh-CN" altLang="en-US" dirty="0"/>
          </a:p>
          <a:p>
            <a:pPr lvl="1" eaLnBrk="1" hangingPunct="1">
              <a:spcBef>
                <a:spcPct val="0"/>
              </a:spcBef>
            </a:pPr>
            <a:endParaRPr lang="zh-CN" altLang="en-US" dirty="0"/>
          </a:p>
          <a:p>
            <a:pPr lvl="1" eaLnBrk="1" hangingPunct="1">
              <a:spcBef>
                <a:spcPct val="0"/>
              </a:spcBef>
            </a:pPr>
            <a:endParaRPr lang="zh-CN" altLang="en-US" dirty="0"/>
          </a:p>
          <a:p>
            <a:pPr lvl="1" eaLnBrk="1" hangingPunct="1">
              <a:spcBef>
                <a:spcPct val="0"/>
              </a:spcBef>
            </a:pPr>
            <a:endParaRPr lang="en-US" altLang="zh-CN" dirty="0"/>
          </a:p>
        </p:txBody>
      </p:sp>
      <p:sp>
        <p:nvSpPr>
          <p:cNvPr id="2" name="日期占位符 1">
            <a:extLst>
              <a:ext uri="{FF2B5EF4-FFF2-40B4-BE49-F238E27FC236}">
                <a16:creationId xmlns:a16="http://schemas.microsoft.com/office/drawing/2014/main" id="{D70D0548-C3A4-8278-0924-7F5CFA86EF7B}"/>
              </a:ext>
            </a:extLst>
          </p:cNvPr>
          <p:cNvSpPr>
            <a:spLocks noGrp="1"/>
          </p:cNvSpPr>
          <p:nvPr>
            <p:ph type="dt" sz="half" idx="10"/>
          </p:nvPr>
        </p:nvSpPr>
        <p:spPr/>
        <p:txBody>
          <a:bodyPr/>
          <a:lstStyle/>
          <a:p>
            <a:fld id="{AB030651-62D0-4D6F-864F-369BEF8F5B2E}"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5D75C6E-952D-9E4A-5A37-B2F5335A82B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A37E57D4-08B1-617A-7E02-DBDCCA9561F5}"/>
              </a:ext>
            </a:extLst>
          </p:cNvPr>
          <p:cNvSpPr>
            <a:spLocks noGrp="1"/>
          </p:cNvSpPr>
          <p:nvPr>
            <p:ph type="sldNum" sz="quarter" idx="12"/>
          </p:nvPr>
        </p:nvSpPr>
        <p:spPr/>
        <p:txBody>
          <a:bodyPr/>
          <a:lstStyle/>
          <a:p>
            <a:fld id="{094DEB03-EFC6-4C20-8FC8-295189A5386F}" type="slidenum">
              <a:rPr lang="zh-CN" altLang="en-US" smtClean="0"/>
              <a:pPr/>
              <a:t>62</a:t>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32AB20-27DE-4EEC-9087-F9A044AFAE08}"/>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4" name="内容占位符 3">
            <a:extLst>
              <a:ext uri="{FF2B5EF4-FFF2-40B4-BE49-F238E27FC236}">
                <a16:creationId xmlns:a16="http://schemas.microsoft.com/office/drawing/2014/main" id="{6F3234C4-C2BD-4623-ACDA-50B81155E024}"/>
              </a:ext>
            </a:extLst>
          </p:cNvPr>
          <p:cNvSpPr>
            <a:spLocks noGrp="1"/>
          </p:cNvSpPr>
          <p:nvPr>
            <p:ph idx="1"/>
          </p:nvPr>
        </p:nvSpPr>
        <p:spPr/>
        <p:txBody>
          <a:bodyPr/>
          <a:lstStyle/>
          <a:p>
            <a:pPr algn="just" eaLnBrk="1" hangingPunct="1">
              <a:spcBef>
                <a:spcPct val="0"/>
              </a:spcBef>
              <a:buClr>
                <a:srgbClr val="3333CC"/>
              </a:buClr>
              <a:buFont typeface="Wingdings" panose="05000000000000000000" pitchFamily="2" charset="2"/>
              <a:buNone/>
            </a:pPr>
            <a:r>
              <a:rPr lang="zh-CN" altLang="en-US" sz="2400" dirty="0">
                <a:solidFill>
                  <a:srgbClr val="000000"/>
                </a:solidFill>
                <a:latin typeface="宋体" panose="02010600030101010101" pitchFamily="2" charset="-122"/>
              </a:rPr>
              <a:t>例  </a:t>
            </a:r>
            <a:r>
              <a:rPr lang="en-US" altLang="zh-CN" sz="2400" b="1" dirty="0">
                <a:solidFill>
                  <a:srgbClr val="000000"/>
                </a:solidFill>
              </a:rPr>
              <a:t>(1)</a:t>
            </a:r>
            <a:r>
              <a:rPr lang="en-US" altLang="zh-CN" sz="2400" b="1" dirty="0">
                <a:solidFill>
                  <a:srgbClr val="000000"/>
                </a:solidFill>
                <a:latin typeface="宋体" panose="02010600030101010101" pitchFamily="2" charset="-122"/>
              </a:rPr>
              <a:t> </a:t>
            </a:r>
            <a:r>
              <a:rPr lang="en-US" altLang="zh-CN" sz="2400" b="1" i="1" dirty="0">
                <a:solidFill>
                  <a:srgbClr val="000000"/>
                </a:solidFill>
              </a:rPr>
              <a:t>E </a:t>
            </a:r>
            <a:r>
              <a:rPr lang="en-US" altLang="zh-CN" sz="2400" b="1" dirty="0">
                <a:solidFill>
                  <a:srgbClr val="000000"/>
                </a:solidFill>
                <a:sym typeface="Symbol" panose="05050102010706020507" pitchFamily="18" charset="2"/>
              </a:rPr>
              <a:t></a:t>
            </a:r>
            <a:r>
              <a:rPr lang="en-US" altLang="zh-CN" sz="2400" b="1" dirty="0">
                <a:solidFill>
                  <a:srgbClr val="000000"/>
                </a:solidFill>
              </a:rPr>
              <a:t> </a:t>
            </a:r>
            <a:r>
              <a:rPr lang="en-US" altLang="zh-CN" sz="2400" b="1" i="1" dirty="0">
                <a:solidFill>
                  <a:srgbClr val="000000"/>
                </a:solidFill>
              </a:rPr>
              <a:t>E + T  |  </a:t>
            </a:r>
            <a:r>
              <a:rPr lang="en-US" altLang="zh-CN" sz="2400" b="1" dirty="0">
                <a:solidFill>
                  <a:srgbClr val="000000"/>
                </a:solidFill>
              </a:rPr>
              <a:t>(2)</a:t>
            </a:r>
            <a:r>
              <a:rPr lang="en-US" altLang="zh-CN" sz="2400" b="1" i="1" dirty="0">
                <a:solidFill>
                  <a:srgbClr val="000000"/>
                </a:solidFill>
              </a:rPr>
              <a:t> E </a:t>
            </a:r>
            <a:r>
              <a:rPr lang="en-US" altLang="zh-CN" sz="2400" b="1" dirty="0">
                <a:solidFill>
                  <a:srgbClr val="000000"/>
                </a:solidFill>
                <a:sym typeface="Symbol" panose="05050102010706020507" pitchFamily="18" charset="2"/>
              </a:rPr>
              <a:t></a:t>
            </a:r>
            <a:r>
              <a:rPr lang="en-US" altLang="zh-CN" sz="2400" b="1" dirty="0">
                <a:solidFill>
                  <a:srgbClr val="000000"/>
                </a:solidFill>
              </a:rPr>
              <a:t> </a:t>
            </a:r>
            <a:r>
              <a:rPr lang="en-US" altLang="zh-CN" sz="2400" b="1" i="1" dirty="0">
                <a:solidFill>
                  <a:srgbClr val="000000"/>
                </a:solidFill>
              </a:rPr>
              <a:t>T </a:t>
            </a:r>
            <a:endParaRPr lang="en-US" altLang="zh-CN" sz="2400" b="1" dirty="0">
              <a:solidFill>
                <a:srgbClr val="000000"/>
              </a:solidFill>
            </a:endParaRPr>
          </a:p>
          <a:p>
            <a:pPr algn="just" eaLnBrk="1" hangingPunct="1">
              <a:spcBef>
                <a:spcPct val="0"/>
              </a:spcBef>
              <a:buClr>
                <a:srgbClr val="3333CC"/>
              </a:buClr>
              <a:buFont typeface="Wingdings" panose="05000000000000000000" pitchFamily="2" charset="2"/>
              <a:buNone/>
            </a:pPr>
            <a:r>
              <a:rPr lang="en-US" altLang="zh-CN" sz="2400" b="1" i="1" dirty="0">
                <a:solidFill>
                  <a:srgbClr val="000000"/>
                </a:solidFill>
              </a:rPr>
              <a:t>	      </a:t>
            </a:r>
            <a:r>
              <a:rPr lang="en-US" altLang="zh-CN" sz="2400" b="1" dirty="0">
                <a:solidFill>
                  <a:srgbClr val="000000"/>
                </a:solidFill>
              </a:rPr>
              <a:t>(3) </a:t>
            </a:r>
            <a:r>
              <a:rPr lang="en-US" altLang="zh-CN" sz="2400" b="1" i="1" dirty="0">
                <a:solidFill>
                  <a:srgbClr val="000000"/>
                </a:solidFill>
              </a:rPr>
              <a:t>T </a:t>
            </a:r>
            <a:r>
              <a:rPr lang="en-US" altLang="zh-CN" sz="2400" b="1" dirty="0">
                <a:solidFill>
                  <a:srgbClr val="000000"/>
                </a:solidFill>
                <a:sym typeface="Symbol" panose="05050102010706020507" pitchFamily="18" charset="2"/>
              </a:rPr>
              <a:t></a:t>
            </a:r>
            <a:r>
              <a:rPr lang="en-US" altLang="zh-CN" sz="2400" b="1" dirty="0">
                <a:solidFill>
                  <a:srgbClr val="000000"/>
                </a:solidFill>
              </a:rPr>
              <a:t> </a:t>
            </a:r>
            <a:r>
              <a:rPr lang="en-US" altLang="zh-CN" sz="2400" b="1" i="1" dirty="0">
                <a:solidFill>
                  <a:srgbClr val="000000"/>
                </a:solidFill>
              </a:rPr>
              <a:t>T </a:t>
            </a:r>
            <a:r>
              <a:rPr lang="en-US" altLang="zh-CN" sz="2400" b="1" dirty="0">
                <a:solidFill>
                  <a:srgbClr val="000000"/>
                </a:solidFill>
                <a:cs typeface="Times New Roman" panose="02020603050405020304" pitchFamily="18" charset="0"/>
                <a:sym typeface="Symbol" panose="05050102010706020507" pitchFamily="18" charset="2"/>
              </a:rPr>
              <a:t></a:t>
            </a:r>
            <a:r>
              <a:rPr lang="en-US" altLang="zh-CN" sz="2400" b="1" i="1" dirty="0">
                <a:solidFill>
                  <a:srgbClr val="000000"/>
                </a:solidFill>
              </a:rPr>
              <a:t> F   |</a:t>
            </a:r>
            <a:r>
              <a:rPr lang="en-US" altLang="zh-CN" sz="2400" b="1" dirty="0">
                <a:solidFill>
                  <a:srgbClr val="000000"/>
                </a:solidFill>
              </a:rPr>
              <a:t>  (4) </a:t>
            </a:r>
            <a:r>
              <a:rPr lang="en-US" altLang="zh-CN" sz="2400" b="1" i="1" dirty="0">
                <a:solidFill>
                  <a:srgbClr val="000000"/>
                </a:solidFill>
              </a:rPr>
              <a:t>T </a:t>
            </a:r>
            <a:r>
              <a:rPr lang="en-US" altLang="zh-CN" sz="2400" b="1" dirty="0">
                <a:solidFill>
                  <a:srgbClr val="000000"/>
                </a:solidFill>
                <a:sym typeface="Symbol" panose="05050102010706020507" pitchFamily="18" charset="2"/>
              </a:rPr>
              <a:t></a:t>
            </a:r>
            <a:r>
              <a:rPr lang="en-US" altLang="zh-CN" sz="2400" b="1" dirty="0">
                <a:solidFill>
                  <a:srgbClr val="000000"/>
                </a:solidFill>
              </a:rPr>
              <a:t> </a:t>
            </a:r>
            <a:r>
              <a:rPr lang="en-US" altLang="zh-CN" sz="2400" b="1" i="1" dirty="0">
                <a:solidFill>
                  <a:srgbClr val="000000"/>
                </a:solidFill>
              </a:rPr>
              <a:t>F</a:t>
            </a:r>
            <a:endParaRPr lang="en-US" altLang="zh-CN" sz="2400" b="1" dirty="0">
              <a:solidFill>
                <a:srgbClr val="000000"/>
              </a:solidFill>
            </a:endParaRPr>
          </a:p>
          <a:p>
            <a:pPr algn="just" eaLnBrk="1" hangingPunct="1">
              <a:spcBef>
                <a:spcPct val="0"/>
              </a:spcBef>
              <a:buClr>
                <a:srgbClr val="3333CC"/>
              </a:buClr>
              <a:buFont typeface="Wingdings" panose="05000000000000000000" pitchFamily="2" charset="2"/>
              <a:buNone/>
            </a:pPr>
            <a:r>
              <a:rPr lang="en-US" altLang="zh-CN" sz="2400" b="1" i="1" dirty="0">
                <a:solidFill>
                  <a:srgbClr val="000000"/>
                </a:solidFill>
              </a:rPr>
              <a:t>	      </a:t>
            </a:r>
            <a:r>
              <a:rPr lang="en-US" altLang="zh-CN" sz="2400" b="1" dirty="0">
                <a:solidFill>
                  <a:srgbClr val="000000"/>
                </a:solidFill>
              </a:rPr>
              <a:t>(5) </a:t>
            </a:r>
            <a:r>
              <a:rPr lang="en-US" altLang="zh-CN" sz="2400" b="1" i="1" dirty="0">
                <a:solidFill>
                  <a:srgbClr val="000000"/>
                </a:solidFill>
              </a:rPr>
              <a:t>F </a:t>
            </a:r>
            <a:r>
              <a:rPr lang="en-US" altLang="zh-CN" sz="2400" b="1" dirty="0">
                <a:solidFill>
                  <a:srgbClr val="000000"/>
                </a:solidFill>
                <a:sym typeface="Symbol" panose="05050102010706020507" pitchFamily="18" charset="2"/>
              </a:rPr>
              <a:t></a:t>
            </a:r>
            <a:r>
              <a:rPr lang="en-US" altLang="zh-CN" sz="2400" b="1" dirty="0">
                <a:solidFill>
                  <a:srgbClr val="000000"/>
                </a:solidFill>
              </a:rPr>
              <a:t> (</a:t>
            </a:r>
            <a:r>
              <a:rPr lang="en-US" altLang="zh-CN" sz="2400" b="1" i="1" dirty="0">
                <a:solidFill>
                  <a:srgbClr val="000000"/>
                </a:solidFill>
              </a:rPr>
              <a:t>E </a:t>
            </a:r>
            <a:r>
              <a:rPr lang="en-US" altLang="zh-CN" sz="2400" b="1" dirty="0">
                <a:solidFill>
                  <a:srgbClr val="000000"/>
                </a:solidFill>
              </a:rPr>
              <a:t>)      |  (6) </a:t>
            </a:r>
            <a:r>
              <a:rPr lang="en-US" altLang="zh-CN" sz="2400" b="1" i="1" dirty="0">
                <a:solidFill>
                  <a:srgbClr val="000000"/>
                </a:solidFill>
              </a:rPr>
              <a:t>F </a:t>
            </a:r>
            <a:r>
              <a:rPr lang="en-US" altLang="zh-CN" sz="2400" b="1" dirty="0">
                <a:solidFill>
                  <a:srgbClr val="000000"/>
                </a:solidFill>
                <a:sym typeface="Symbol" panose="05050102010706020507" pitchFamily="18" charset="2"/>
              </a:rPr>
              <a:t></a:t>
            </a:r>
            <a:r>
              <a:rPr lang="en-US" altLang="zh-CN" sz="2400" b="1" dirty="0">
                <a:solidFill>
                  <a:srgbClr val="000000"/>
                </a:solidFill>
              </a:rPr>
              <a:t> id</a:t>
            </a:r>
          </a:p>
          <a:p>
            <a:pPr eaLnBrk="1" hangingPunct="1">
              <a:buClr>
                <a:srgbClr val="3333CC"/>
              </a:buClr>
            </a:pPr>
            <a:endParaRPr lang="en-US" altLang="zh-CN" sz="3200" b="0" dirty="0">
              <a:solidFill>
                <a:srgbClr val="000000"/>
              </a:solidFill>
            </a:endParaRPr>
          </a:p>
          <a:p>
            <a:endParaRPr lang="zh-CN" altLang="en-US" dirty="0"/>
          </a:p>
        </p:txBody>
      </p:sp>
      <p:graphicFrame>
        <p:nvGraphicFramePr>
          <p:cNvPr id="9" name="Group 38">
            <a:extLst>
              <a:ext uri="{FF2B5EF4-FFF2-40B4-BE49-F238E27FC236}">
                <a16:creationId xmlns:a16="http://schemas.microsoft.com/office/drawing/2014/main" id="{D596FE9A-879D-4E81-8A3D-044078782AD1}"/>
              </a:ext>
            </a:extLst>
          </p:cNvPr>
          <p:cNvGraphicFramePr>
            <a:graphicFrameLocks/>
          </p:cNvGraphicFramePr>
          <p:nvPr>
            <p:extLst>
              <p:ext uri="{D42A27DB-BD31-4B8C-83A1-F6EECF244321}">
                <p14:modId xmlns:p14="http://schemas.microsoft.com/office/powerpoint/2010/main" val="1832001848"/>
              </p:ext>
            </p:extLst>
          </p:nvPr>
        </p:nvGraphicFramePr>
        <p:xfrm>
          <a:off x="284955" y="2620097"/>
          <a:ext cx="8574089" cy="3381375"/>
        </p:xfrm>
        <a:graphic>
          <a:graphicData uri="http://schemas.openxmlformats.org/drawingml/2006/table">
            <a:tbl>
              <a:tblPr/>
              <a:tblGrid>
                <a:gridCol w="1131888">
                  <a:extLst>
                    <a:ext uri="{9D8B030D-6E8A-4147-A177-3AD203B41FA5}">
                      <a16:colId xmlns:a16="http://schemas.microsoft.com/office/drawing/2014/main" val="20000"/>
                    </a:ext>
                  </a:extLst>
                </a:gridCol>
                <a:gridCol w="862806">
                  <a:extLst>
                    <a:ext uri="{9D8B030D-6E8A-4147-A177-3AD203B41FA5}">
                      <a16:colId xmlns:a16="http://schemas.microsoft.com/office/drawing/2014/main" val="20001"/>
                    </a:ext>
                  </a:extLst>
                </a:gridCol>
                <a:gridCol w="862806">
                  <a:extLst>
                    <a:ext uri="{9D8B030D-6E8A-4147-A177-3AD203B41FA5}">
                      <a16:colId xmlns:a16="http://schemas.microsoft.com/office/drawing/2014/main" val="2883147583"/>
                    </a:ext>
                  </a:extLst>
                </a:gridCol>
                <a:gridCol w="862807">
                  <a:extLst>
                    <a:ext uri="{9D8B030D-6E8A-4147-A177-3AD203B41FA5}">
                      <a16:colId xmlns:a16="http://schemas.microsoft.com/office/drawing/2014/main" val="3734474024"/>
                    </a:ext>
                  </a:extLst>
                </a:gridCol>
                <a:gridCol w="862807">
                  <a:extLst>
                    <a:ext uri="{9D8B030D-6E8A-4147-A177-3AD203B41FA5}">
                      <a16:colId xmlns:a16="http://schemas.microsoft.com/office/drawing/2014/main" val="2005314319"/>
                    </a:ext>
                  </a:extLst>
                </a:gridCol>
                <a:gridCol w="862806">
                  <a:extLst>
                    <a:ext uri="{9D8B030D-6E8A-4147-A177-3AD203B41FA5}">
                      <a16:colId xmlns:a16="http://schemas.microsoft.com/office/drawing/2014/main" val="2159239195"/>
                    </a:ext>
                  </a:extLst>
                </a:gridCol>
                <a:gridCol w="862806">
                  <a:extLst>
                    <a:ext uri="{9D8B030D-6E8A-4147-A177-3AD203B41FA5}">
                      <a16:colId xmlns:a16="http://schemas.microsoft.com/office/drawing/2014/main" val="2895539769"/>
                    </a:ext>
                  </a:extLst>
                </a:gridCol>
                <a:gridCol w="755121">
                  <a:extLst>
                    <a:ext uri="{9D8B030D-6E8A-4147-A177-3AD203B41FA5}">
                      <a16:colId xmlns:a16="http://schemas.microsoft.com/office/drawing/2014/main" val="20002"/>
                    </a:ext>
                  </a:extLst>
                </a:gridCol>
                <a:gridCol w="755121">
                  <a:extLst>
                    <a:ext uri="{9D8B030D-6E8A-4147-A177-3AD203B41FA5}">
                      <a16:colId xmlns:a16="http://schemas.microsoft.com/office/drawing/2014/main" val="2683150198"/>
                    </a:ext>
                  </a:extLst>
                </a:gridCol>
                <a:gridCol w="755121">
                  <a:extLst>
                    <a:ext uri="{9D8B030D-6E8A-4147-A177-3AD203B41FA5}">
                      <a16:colId xmlns:a16="http://schemas.microsoft.com/office/drawing/2014/main" val="2212806795"/>
                    </a:ext>
                  </a:extLst>
                </a:gridCol>
              </a:tblGrid>
              <a:tr h="498475">
                <a:tc rowSpan="2">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状态</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6">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动</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作</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3">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转</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altLang="en-US" sz="2400" b="0" i="0" u="none" strike="noStrike" cap="none" normalizeH="0" baseline="0" dirty="0">
                          <a:ln>
                            <a:noFill/>
                          </a:ln>
                          <a:solidFill>
                            <a:schemeClr val="tx1"/>
                          </a:solidFill>
                          <a:effectLst/>
                          <a:latin typeface="宋体" panose="02010600030101010101" pitchFamily="2" charset="-122"/>
                          <a:ea typeface="黑体" panose="02010609060101010101" pitchFamily="49" charset="-122"/>
                        </a:rPr>
                        <a:t>移</a:t>
                      </a:r>
                      <a:r>
                        <a:rPr kumimoji="0" lang="zh-CN" altLang="en-US"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98475">
                <a:tc vMerge="1">
                  <a:txBody>
                    <a:bodyPr/>
                    <a:lstStyle/>
                    <a:p>
                      <a:endParaRPr lang="zh-CN" altLang="en-US"/>
                    </a:p>
                  </a:txBody>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id</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sym typeface="Symbol" panose="05050102010706020507" pitchFamily="18" charset="2"/>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r>
                        <a:rPr kumimoji="0" lang="en-US" altLang="zh-CN" sz="2400" b="0"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E</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T </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F</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40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4</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 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2 </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3</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92125">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6</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acc</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207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7</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2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defRPr/>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4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s</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5</a:t>
                      </a:r>
                      <a:endPar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mn-ea"/>
                        </a:rPr>
                        <a:t>s</a:t>
                      </a: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4</a:t>
                      </a:r>
                      <a:endParaRPr kumimoji="0" lang="en-US" altLang="zh-CN" sz="2400" b="1" i="1"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rPr>
                        <a:t>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mn-ea"/>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1" i="0" u="none" strike="noStrike" cap="none" normalizeH="0" baseline="0" dirty="0">
                          <a:ln>
                            <a:noFill/>
                          </a:ln>
                          <a:solidFill>
                            <a:srgbClr val="FF0000"/>
                          </a:solidFill>
                          <a:effectLst/>
                          <a:latin typeface="Times New Roman" panose="02020603050405020304" pitchFamily="18" charset="0"/>
                          <a:ea typeface="+mn-ea"/>
                        </a:rPr>
                        <a:t>3</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日期占位符 1">
            <a:extLst>
              <a:ext uri="{FF2B5EF4-FFF2-40B4-BE49-F238E27FC236}">
                <a16:creationId xmlns:a16="http://schemas.microsoft.com/office/drawing/2014/main" id="{9337636B-C0AA-3305-B1F6-1D31E58DD7F5}"/>
              </a:ext>
            </a:extLst>
          </p:cNvPr>
          <p:cNvSpPr>
            <a:spLocks noGrp="1"/>
          </p:cNvSpPr>
          <p:nvPr>
            <p:ph type="dt" sz="half" idx="10"/>
          </p:nvPr>
        </p:nvSpPr>
        <p:spPr/>
        <p:txBody>
          <a:bodyPr/>
          <a:lstStyle/>
          <a:p>
            <a:fld id="{27D2DABD-2F9D-4238-89AB-0A8619EE19F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513FEFA-C32F-E8B5-5530-E98C62EB066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5" name="灯片编号占位符 4">
            <a:extLst>
              <a:ext uri="{FF2B5EF4-FFF2-40B4-BE49-F238E27FC236}">
                <a16:creationId xmlns:a16="http://schemas.microsoft.com/office/drawing/2014/main" id="{DB1CC3A3-DA4D-36E7-991F-86737A5159B4}"/>
              </a:ext>
            </a:extLst>
          </p:cNvPr>
          <p:cNvSpPr>
            <a:spLocks noGrp="1"/>
          </p:cNvSpPr>
          <p:nvPr>
            <p:ph type="sldNum" sz="quarter" idx="12"/>
          </p:nvPr>
        </p:nvSpPr>
        <p:spPr/>
        <p:txBody>
          <a:bodyPr/>
          <a:lstStyle/>
          <a:p>
            <a:fld id="{094DEB03-EFC6-4C20-8FC8-295189A5386F}" type="slidenum">
              <a:rPr lang="zh-CN" altLang="en-US" smtClean="0"/>
              <a:pPr/>
              <a:t>63</a:t>
            </a:fld>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E838114-6843-43B5-8F5A-01F403A1360E}"/>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26627" name="Rectangle 3">
            <a:extLst>
              <a:ext uri="{FF2B5EF4-FFF2-40B4-BE49-F238E27FC236}">
                <a16:creationId xmlns:a16="http://schemas.microsoft.com/office/drawing/2014/main" id="{917B2FEA-8DE1-49ED-A2E7-E1637C6E3D89}"/>
              </a:ext>
            </a:extLst>
          </p:cNvPr>
          <p:cNvSpPr>
            <a:spLocks noGrp="1" noChangeArrowheads="1"/>
          </p:cNvSpPr>
          <p:nvPr>
            <p:ph idx="1"/>
          </p:nvPr>
        </p:nvSpPr>
        <p:spPr/>
        <p:txBody>
          <a:bodyPr>
            <a:normAutofit/>
          </a:bodyPr>
          <a:lstStyle/>
          <a:p>
            <a:pPr eaLnBrk="1" hangingPunct="1">
              <a:spcBef>
                <a:spcPct val="0"/>
              </a:spcBef>
            </a:pPr>
            <a:r>
              <a:rPr lang="en-US" altLang="zh-CN" b="1" dirty="0"/>
              <a:t>LR</a:t>
            </a:r>
            <a:r>
              <a:rPr lang="zh-CN" altLang="en-US" dirty="0">
                <a:latin typeface="宋体" panose="02010600030101010101" pitchFamily="2" charset="-122"/>
              </a:rPr>
              <a:t>分析方法的特点</a:t>
            </a:r>
          </a:p>
          <a:p>
            <a:pPr lvl="1" eaLnBrk="1" hangingPunct="1">
              <a:spcBef>
                <a:spcPct val="0"/>
              </a:spcBef>
            </a:pPr>
            <a:r>
              <a:rPr lang="zh-CN" altLang="en-US" dirty="0">
                <a:latin typeface="宋体" panose="02010600030101010101" pitchFamily="2" charset="-122"/>
              </a:rPr>
              <a:t>栈中的文法符号总是形成一个活前缀</a:t>
            </a:r>
          </a:p>
          <a:p>
            <a:pPr lvl="1" eaLnBrk="1" hangingPunct="1">
              <a:spcBef>
                <a:spcPct val="0"/>
              </a:spcBef>
            </a:pPr>
            <a:r>
              <a:rPr lang="zh-CN" altLang="en-US" dirty="0">
                <a:latin typeface="宋体" panose="02010600030101010101" pitchFamily="2" charset="-122"/>
              </a:rPr>
              <a:t>栈顶的状态符号包含了确定句柄所需要的一切信息</a:t>
            </a:r>
          </a:p>
          <a:p>
            <a:pPr lvl="1" eaLnBrk="1" hangingPunct="1">
              <a:spcBef>
                <a:spcPct val="0"/>
              </a:spcBef>
            </a:pPr>
            <a:r>
              <a:rPr lang="zh-CN" altLang="en-US" dirty="0">
                <a:latin typeface="宋体" panose="02010600030101010101" pitchFamily="2" charset="-122"/>
              </a:rPr>
              <a:t>分析表的转移函数本质上是识别活前缀的</a:t>
            </a:r>
            <a:r>
              <a:rPr lang="en-US" altLang="zh-CN" b="1" dirty="0"/>
              <a:t>DFA</a:t>
            </a:r>
            <a:r>
              <a:rPr lang="zh-CN" altLang="en-US" dirty="0"/>
              <a:t>的转换函数</a:t>
            </a:r>
            <a:endParaRPr lang="zh-CN" altLang="en-US" dirty="0">
              <a:latin typeface="宋体" panose="02010600030101010101" pitchFamily="2" charset="-122"/>
            </a:endParaRPr>
          </a:p>
          <a:p>
            <a:pPr lvl="1" eaLnBrk="1" hangingPunct="1">
              <a:spcBef>
                <a:spcPct val="0"/>
              </a:spcBef>
            </a:pPr>
            <a:r>
              <a:rPr lang="zh-CN" altLang="en-US" dirty="0">
                <a:solidFill>
                  <a:schemeClr val="accent2"/>
                </a:solidFill>
                <a:latin typeface="宋体" panose="02010600030101010101" pitchFamily="2" charset="-122"/>
              </a:rPr>
              <a:t>是已知的最一般的无回溯的移进</a:t>
            </a:r>
            <a:r>
              <a:rPr lang="zh-CN" altLang="en-US" dirty="0">
                <a:solidFill>
                  <a:schemeClr val="accent2"/>
                </a:solidFill>
                <a:sym typeface="Symbol" panose="05050102010706020507" pitchFamily="18" charset="2"/>
              </a:rPr>
              <a:t></a:t>
            </a:r>
            <a:r>
              <a:rPr lang="zh-CN" altLang="en-US" dirty="0">
                <a:solidFill>
                  <a:schemeClr val="accent2"/>
                </a:solidFill>
                <a:latin typeface="宋体" panose="02010600030101010101" pitchFamily="2" charset="-122"/>
              </a:rPr>
              <a:t>归约方法</a:t>
            </a:r>
          </a:p>
        </p:txBody>
      </p:sp>
      <p:sp>
        <p:nvSpPr>
          <p:cNvPr id="2" name="日期占位符 1">
            <a:extLst>
              <a:ext uri="{FF2B5EF4-FFF2-40B4-BE49-F238E27FC236}">
                <a16:creationId xmlns:a16="http://schemas.microsoft.com/office/drawing/2014/main" id="{62AD1035-34BD-6AFF-3EBD-07A27C5AF990}"/>
              </a:ext>
            </a:extLst>
          </p:cNvPr>
          <p:cNvSpPr>
            <a:spLocks noGrp="1"/>
          </p:cNvSpPr>
          <p:nvPr>
            <p:ph type="dt" sz="half" idx="10"/>
          </p:nvPr>
        </p:nvSpPr>
        <p:spPr/>
        <p:txBody>
          <a:bodyPr/>
          <a:lstStyle/>
          <a:p>
            <a:fld id="{306F39D9-6CF5-446B-83AB-2A80D37C929B}"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40EE6741-DFBE-C56E-5830-0F5F7124B11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31BCC8C1-8075-36F8-428B-A03C1CDE9F28}"/>
              </a:ext>
            </a:extLst>
          </p:cNvPr>
          <p:cNvSpPr>
            <a:spLocks noGrp="1"/>
          </p:cNvSpPr>
          <p:nvPr>
            <p:ph type="sldNum" sz="quarter" idx="12"/>
          </p:nvPr>
        </p:nvSpPr>
        <p:spPr/>
        <p:txBody>
          <a:bodyPr/>
          <a:lstStyle/>
          <a:p>
            <a:fld id="{094DEB03-EFC6-4C20-8FC8-295189A5386F}" type="slidenum">
              <a:rPr lang="zh-CN" altLang="en-US" smtClean="0"/>
              <a:pPr/>
              <a:t>64</a:t>
            </a:fld>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09ED805-FAD3-4940-A5B3-C6DE927A13A9}"/>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27651" name="Rectangle 3">
            <a:extLst>
              <a:ext uri="{FF2B5EF4-FFF2-40B4-BE49-F238E27FC236}">
                <a16:creationId xmlns:a16="http://schemas.microsoft.com/office/drawing/2014/main" id="{3E96CD25-C55C-436A-8524-1038C65B9DAD}"/>
              </a:ext>
            </a:extLst>
          </p:cNvPr>
          <p:cNvSpPr>
            <a:spLocks noGrp="1" noChangeArrowheads="1"/>
          </p:cNvSpPr>
          <p:nvPr>
            <p:ph idx="1"/>
          </p:nvPr>
        </p:nvSpPr>
        <p:spPr/>
        <p:txBody>
          <a:bodyPr>
            <a:normAutofit/>
          </a:bodyPr>
          <a:lstStyle/>
          <a:p>
            <a:pPr eaLnBrk="1" hangingPunct="1">
              <a:spcBef>
                <a:spcPct val="0"/>
              </a:spcBef>
            </a:pPr>
            <a:r>
              <a:rPr lang="en-US" altLang="zh-CN" b="1" dirty="0"/>
              <a:t>LR</a:t>
            </a:r>
            <a:r>
              <a:rPr lang="zh-CN" altLang="en-US" dirty="0">
                <a:latin typeface="宋体" panose="02010600030101010101" pitchFamily="2" charset="-122"/>
              </a:rPr>
              <a:t>分析方法的特点</a:t>
            </a:r>
          </a:p>
          <a:p>
            <a:pPr lvl="1" eaLnBrk="1" hangingPunct="1">
              <a:spcBef>
                <a:spcPct val="0"/>
              </a:spcBef>
            </a:pPr>
            <a:r>
              <a:rPr lang="zh-CN" altLang="en-US" dirty="0">
                <a:latin typeface="宋体" panose="02010600030101010101" pitchFamily="2" charset="-122"/>
              </a:rPr>
              <a:t>栈中的文法符号总是形成一个活前缀</a:t>
            </a:r>
          </a:p>
          <a:p>
            <a:pPr lvl="1" eaLnBrk="1" hangingPunct="1">
              <a:spcBef>
                <a:spcPct val="0"/>
              </a:spcBef>
            </a:pPr>
            <a:r>
              <a:rPr lang="zh-CN" altLang="en-US" dirty="0">
                <a:latin typeface="宋体" panose="02010600030101010101" pitchFamily="2" charset="-122"/>
              </a:rPr>
              <a:t>栈顶的状态符号包含了确定句柄所需要的一切信息</a:t>
            </a:r>
          </a:p>
          <a:p>
            <a:pPr lvl="1" eaLnBrk="1" hangingPunct="1">
              <a:spcBef>
                <a:spcPct val="0"/>
              </a:spcBef>
            </a:pPr>
            <a:r>
              <a:rPr lang="zh-CN" altLang="en-US" dirty="0">
                <a:latin typeface="宋体" panose="02010600030101010101" pitchFamily="2" charset="-122"/>
              </a:rPr>
              <a:t>分析表的转移函数本质上是识别活前缀的</a:t>
            </a:r>
            <a:r>
              <a:rPr lang="en-US" altLang="zh-CN" b="1" dirty="0"/>
              <a:t>DFA</a:t>
            </a:r>
            <a:r>
              <a:rPr lang="zh-CN" altLang="en-US" dirty="0"/>
              <a:t>的转换函数</a:t>
            </a:r>
            <a:endParaRPr lang="zh-CN" altLang="en-US" dirty="0">
              <a:latin typeface="宋体" panose="02010600030101010101" pitchFamily="2" charset="-122"/>
            </a:endParaRPr>
          </a:p>
          <a:p>
            <a:pPr lvl="1" eaLnBrk="1" hangingPunct="1">
              <a:spcBef>
                <a:spcPct val="0"/>
              </a:spcBef>
            </a:pPr>
            <a:r>
              <a:rPr lang="zh-CN" altLang="en-US" dirty="0">
                <a:latin typeface="宋体" panose="02010600030101010101" pitchFamily="2" charset="-122"/>
              </a:rPr>
              <a:t>是已知的最一般的无回溯的移进</a:t>
            </a:r>
            <a:r>
              <a:rPr lang="zh-CN" altLang="en-US" dirty="0">
                <a:sym typeface="Symbol" panose="05050102010706020507" pitchFamily="18" charset="2"/>
              </a:rPr>
              <a:t></a:t>
            </a:r>
            <a:r>
              <a:rPr lang="zh-CN" altLang="en-US" dirty="0">
                <a:latin typeface="宋体" panose="02010600030101010101" pitchFamily="2" charset="-122"/>
              </a:rPr>
              <a:t>归约方法</a:t>
            </a:r>
          </a:p>
          <a:p>
            <a:pPr lvl="1" eaLnBrk="1" hangingPunct="1">
              <a:spcBef>
                <a:spcPct val="0"/>
              </a:spcBef>
            </a:pPr>
            <a:r>
              <a:rPr lang="zh-CN" altLang="en-US" dirty="0">
                <a:solidFill>
                  <a:schemeClr val="accent2"/>
                </a:solidFill>
                <a:latin typeface="宋体" panose="02010600030101010101" pitchFamily="2" charset="-122"/>
              </a:rPr>
              <a:t>能分析的文法类是预测分析法能分析的文法类的真超集</a:t>
            </a:r>
          </a:p>
        </p:txBody>
      </p:sp>
      <p:sp>
        <p:nvSpPr>
          <p:cNvPr id="2" name="日期占位符 1">
            <a:extLst>
              <a:ext uri="{FF2B5EF4-FFF2-40B4-BE49-F238E27FC236}">
                <a16:creationId xmlns:a16="http://schemas.microsoft.com/office/drawing/2014/main" id="{F98BC713-DDB2-B723-F134-73E5B1CA8029}"/>
              </a:ext>
            </a:extLst>
          </p:cNvPr>
          <p:cNvSpPr>
            <a:spLocks noGrp="1"/>
          </p:cNvSpPr>
          <p:nvPr>
            <p:ph type="dt" sz="half" idx="10"/>
          </p:nvPr>
        </p:nvSpPr>
        <p:spPr/>
        <p:txBody>
          <a:bodyPr/>
          <a:lstStyle/>
          <a:p>
            <a:fld id="{6FE186A1-A782-42E9-8A54-EA7ECD7D9AD3}"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AF64EFC7-2491-4094-31D2-E5E0CCD7792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A5ED83B6-7CD8-E454-EFC2-866A5E493F06}"/>
              </a:ext>
            </a:extLst>
          </p:cNvPr>
          <p:cNvSpPr>
            <a:spLocks noGrp="1"/>
          </p:cNvSpPr>
          <p:nvPr>
            <p:ph type="sldNum" sz="quarter" idx="12"/>
          </p:nvPr>
        </p:nvSpPr>
        <p:spPr/>
        <p:txBody>
          <a:bodyPr/>
          <a:lstStyle/>
          <a:p>
            <a:fld id="{094DEB03-EFC6-4C20-8FC8-295189A5386F}"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C255702-8784-46F9-BC0C-32A6D87BEAA9}"/>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28675" name="Rectangle 3">
            <a:extLst>
              <a:ext uri="{FF2B5EF4-FFF2-40B4-BE49-F238E27FC236}">
                <a16:creationId xmlns:a16="http://schemas.microsoft.com/office/drawing/2014/main" id="{FE6289D9-2F61-4154-AA0D-FE591539ABF5}"/>
              </a:ext>
            </a:extLst>
          </p:cNvPr>
          <p:cNvSpPr>
            <a:spLocks noGrp="1" noChangeArrowheads="1"/>
          </p:cNvSpPr>
          <p:nvPr>
            <p:ph idx="1"/>
          </p:nvPr>
        </p:nvSpPr>
        <p:spPr>
          <a:xfrm>
            <a:off x="628650" y="1257300"/>
            <a:ext cx="7886700" cy="5600700"/>
          </a:xfrm>
        </p:spPr>
        <p:txBody>
          <a:bodyPr>
            <a:normAutofit/>
          </a:bodyPr>
          <a:lstStyle/>
          <a:p>
            <a:pPr eaLnBrk="1" hangingPunct="1">
              <a:spcBef>
                <a:spcPct val="0"/>
              </a:spcBef>
            </a:pPr>
            <a:r>
              <a:rPr lang="en-US" altLang="zh-CN" b="1" dirty="0"/>
              <a:t>LR</a:t>
            </a:r>
            <a:r>
              <a:rPr lang="zh-CN" altLang="en-US" dirty="0">
                <a:latin typeface="宋体" panose="02010600030101010101" pitchFamily="2" charset="-122"/>
              </a:rPr>
              <a:t>分析方法的特点</a:t>
            </a:r>
          </a:p>
          <a:p>
            <a:pPr lvl="1" eaLnBrk="1" hangingPunct="1">
              <a:spcBef>
                <a:spcPct val="0"/>
              </a:spcBef>
            </a:pPr>
            <a:r>
              <a:rPr lang="zh-CN" altLang="en-US" dirty="0">
                <a:latin typeface="宋体" panose="02010600030101010101" pitchFamily="2" charset="-122"/>
              </a:rPr>
              <a:t>栈中的文法符号总是形成一个活前缀</a:t>
            </a:r>
          </a:p>
          <a:p>
            <a:pPr lvl="1" eaLnBrk="1" hangingPunct="1">
              <a:spcBef>
                <a:spcPct val="0"/>
              </a:spcBef>
            </a:pPr>
            <a:r>
              <a:rPr lang="zh-CN" altLang="en-US" dirty="0">
                <a:latin typeface="宋体" panose="02010600030101010101" pitchFamily="2" charset="-122"/>
              </a:rPr>
              <a:t>栈顶的状态符号包含了确定句柄所需要的一切信息</a:t>
            </a:r>
          </a:p>
          <a:p>
            <a:pPr lvl="1" eaLnBrk="1" hangingPunct="1">
              <a:spcBef>
                <a:spcPct val="0"/>
              </a:spcBef>
            </a:pPr>
            <a:r>
              <a:rPr lang="zh-CN" altLang="en-US" dirty="0">
                <a:latin typeface="宋体" panose="02010600030101010101" pitchFamily="2" charset="-122"/>
              </a:rPr>
              <a:t>分析表的转移函数本质上是识别活前缀的</a:t>
            </a:r>
            <a:r>
              <a:rPr lang="en-US" altLang="zh-CN" b="1" dirty="0"/>
              <a:t>DFA</a:t>
            </a:r>
            <a:r>
              <a:rPr lang="zh-CN" altLang="en-US" dirty="0"/>
              <a:t>的转换函数</a:t>
            </a:r>
            <a:endParaRPr lang="zh-CN" altLang="en-US" dirty="0">
              <a:latin typeface="宋体" panose="02010600030101010101" pitchFamily="2" charset="-122"/>
            </a:endParaRPr>
          </a:p>
          <a:p>
            <a:pPr lvl="1" eaLnBrk="1" hangingPunct="1">
              <a:spcBef>
                <a:spcPct val="0"/>
              </a:spcBef>
            </a:pPr>
            <a:r>
              <a:rPr lang="zh-CN" altLang="en-US" dirty="0">
                <a:latin typeface="宋体" panose="02010600030101010101" pitchFamily="2" charset="-122"/>
              </a:rPr>
              <a:t>是已知的最一般的无回溯的移进</a:t>
            </a:r>
            <a:r>
              <a:rPr lang="zh-CN" altLang="en-US" dirty="0">
                <a:sym typeface="Symbol" panose="05050102010706020507" pitchFamily="18" charset="2"/>
              </a:rPr>
              <a:t></a:t>
            </a:r>
            <a:r>
              <a:rPr lang="zh-CN" altLang="en-US" dirty="0">
                <a:latin typeface="宋体" panose="02010600030101010101" pitchFamily="2" charset="-122"/>
              </a:rPr>
              <a:t>归约方法</a:t>
            </a:r>
          </a:p>
          <a:p>
            <a:pPr lvl="1" eaLnBrk="1" hangingPunct="1">
              <a:spcBef>
                <a:spcPct val="0"/>
              </a:spcBef>
            </a:pPr>
            <a:r>
              <a:rPr lang="zh-CN" altLang="en-US" dirty="0">
                <a:latin typeface="宋体" panose="02010600030101010101" pitchFamily="2" charset="-122"/>
              </a:rPr>
              <a:t>能分析的文法类是预测分析法能分析的文法类的真超集</a:t>
            </a:r>
          </a:p>
          <a:p>
            <a:pPr lvl="1" eaLnBrk="1" hangingPunct="1">
              <a:spcBef>
                <a:spcPct val="0"/>
              </a:spcBef>
            </a:pPr>
            <a:r>
              <a:rPr lang="zh-CN" altLang="en-US" dirty="0">
                <a:solidFill>
                  <a:schemeClr val="accent2"/>
                </a:solidFill>
                <a:latin typeface="宋体" panose="02010600030101010101" pitchFamily="2" charset="-122"/>
              </a:rPr>
              <a:t>能及时发现语法错误</a:t>
            </a:r>
          </a:p>
          <a:p>
            <a:pPr lvl="1" eaLnBrk="1" hangingPunct="1">
              <a:spcBef>
                <a:spcPct val="0"/>
              </a:spcBef>
            </a:pPr>
            <a:endParaRPr lang="en-US" altLang="zh-CN" sz="2400" dirty="0">
              <a:solidFill>
                <a:schemeClr val="tx2"/>
              </a:solidFill>
              <a:latin typeface="宋体" panose="02010600030101010101" pitchFamily="2" charset="-122"/>
            </a:endParaRPr>
          </a:p>
        </p:txBody>
      </p:sp>
      <p:sp>
        <p:nvSpPr>
          <p:cNvPr id="2" name="日期占位符 1">
            <a:extLst>
              <a:ext uri="{FF2B5EF4-FFF2-40B4-BE49-F238E27FC236}">
                <a16:creationId xmlns:a16="http://schemas.microsoft.com/office/drawing/2014/main" id="{02DDA6FC-53AA-A4C4-B932-758C3521687D}"/>
              </a:ext>
            </a:extLst>
          </p:cNvPr>
          <p:cNvSpPr>
            <a:spLocks noGrp="1"/>
          </p:cNvSpPr>
          <p:nvPr>
            <p:ph type="dt" sz="half" idx="10"/>
          </p:nvPr>
        </p:nvSpPr>
        <p:spPr/>
        <p:txBody>
          <a:bodyPr/>
          <a:lstStyle/>
          <a:p>
            <a:fld id="{3EA699D2-53E5-4420-A296-10F6B05EABA4}"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5D282DBD-32DA-9A9A-12D5-820B000F3DD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5CF15A48-F05D-0AD2-2A1B-193FD1429802}"/>
              </a:ext>
            </a:extLst>
          </p:cNvPr>
          <p:cNvSpPr>
            <a:spLocks noGrp="1"/>
          </p:cNvSpPr>
          <p:nvPr>
            <p:ph type="sldNum" sz="quarter" idx="12"/>
          </p:nvPr>
        </p:nvSpPr>
        <p:spPr/>
        <p:txBody>
          <a:bodyPr/>
          <a:lstStyle/>
          <a:p>
            <a:fld id="{094DEB03-EFC6-4C20-8FC8-295189A5386F}" type="slidenum">
              <a:rPr lang="zh-CN" altLang="en-US" smtClean="0"/>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AECC67D-927E-4C54-BC34-721F2E34AA96}"/>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29699" name="Rectangle 3">
            <a:extLst>
              <a:ext uri="{FF2B5EF4-FFF2-40B4-BE49-F238E27FC236}">
                <a16:creationId xmlns:a16="http://schemas.microsoft.com/office/drawing/2014/main" id="{1F5A81EF-DA8D-47B0-8F70-ADD162611CFA}"/>
              </a:ext>
            </a:extLst>
          </p:cNvPr>
          <p:cNvSpPr>
            <a:spLocks noGrp="1" noChangeArrowheads="1"/>
          </p:cNvSpPr>
          <p:nvPr>
            <p:ph idx="1"/>
          </p:nvPr>
        </p:nvSpPr>
        <p:spPr>
          <a:xfrm>
            <a:off x="628650" y="1257300"/>
            <a:ext cx="7886700" cy="5371566"/>
          </a:xfrm>
        </p:spPr>
        <p:txBody>
          <a:bodyPr>
            <a:normAutofit/>
          </a:bodyPr>
          <a:lstStyle/>
          <a:p>
            <a:pPr eaLnBrk="1" hangingPunct="1">
              <a:spcBef>
                <a:spcPct val="0"/>
              </a:spcBef>
            </a:pPr>
            <a:r>
              <a:rPr lang="en-US" altLang="zh-CN" b="1" dirty="0"/>
              <a:t>LR</a:t>
            </a:r>
            <a:r>
              <a:rPr lang="zh-CN" altLang="en-US" dirty="0">
                <a:latin typeface="宋体" panose="02010600030101010101" pitchFamily="2" charset="-122"/>
              </a:rPr>
              <a:t>分析方法的特点</a:t>
            </a:r>
          </a:p>
          <a:p>
            <a:pPr lvl="1" eaLnBrk="1" hangingPunct="1">
              <a:spcBef>
                <a:spcPct val="0"/>
              </a:spcBef>
            </a:pPr>
            <a:r>
              <a:rPr lang="zh-CN" altLang="en-US" dirty="0">
                <a:latin typeface="宋体" panose="02010600030101010101" pitchFamily="2" charset="-122"/>
              </a:rPr>
              <a:t>栈中的文法符号总是形成一个活前缀</a:t>
            </a:r>
          </a:p>
          <a:p>
            <a:pPr lvl="1" eaLnBrk="1" hangingPunct="1">
              <a:spcBef>
                <a:spcPct val="0"/>
              </a:spcBef>
            </a:pPr>
            <a:r>
              <a:rPr lang="zh-CN" altLang="en-US" dirty="0">
                <a:latin typeface="宋体" panose="02010600030101010101" pitchFamily="2" charset="-122"/>
              </a:rPr>
              <a:t>栈顶的状态符号包含了确定句柄所需要的一切信息</a:t>
            </a:r>
          </a:p>
          <a:p>
            <a:pPr lvl="1" eaLnBrk="1" hangingPunct="1">
              <a:spcBef>
                <a:spcPct val="0"/>
              </a:spcBef>
            </a:pPr>
            <a:r>
              <a:rPr lang="zh-CN" altLang="en-US" dirty="0">
                <a:latin typeface="宋体" panose="02010600030101010101" pitchFamily="2" charset="-122"/>
              </a:rPr>
              <a:t>分析表的转移函数本质上是识别活前缀的</a:t>
            </a:r>
            <a:r>
              <a:rPr lang="en-US" altLang="zh-CN" b="1" dirty="0"/>
              <a:t>DFA</a:t>
            </a:r>
            <a:r>
              <a:rPr lang="zh-CN" altLang="en-US" dirty="0"/>
              <a:t>的转换函数</a:t>
            </a:r>
            <a:endParaRPr lang="zh-CN" altLang="en-US" dirty="0">
              <a:latin typeface="宋体" panose="02010600030101010101" pitchFamily="2" charset="-122"/>
            </a:endParaRPr>
          </a:p>
          <a:p>
            <a:pPr lvl="1" eaLnBrk="1" hangingPunct="1">
              <a:spcBef>
                <a:spcPct val="0"/>
              </a:spcBef>
            </a:pPr>
            <a:r>
              <a:rPr lang="zh-CN" altLang="en-US" dirty="0">
                <a:latin typeface="宋体" panose="02010600030101010101" pitchFamily="2" charset="-122"/>
              </a:rPr>
              <a:t>是已知的最一般的无回溯的移进</a:t>
            </a:r>
            <a:r>
              <a:rPr lang="zh-CN" altLang="en-US" dirty="0">
                <a:sym typeface="Symbol" panose="05050102010706020507" pitchFamily="18" charset="2"/>
              </a:rPr>
              <a:t></a:t>
            </a:r>
            <a:r>
              <a:rPr lang="zh-CN" altLang="en-US" dirty="0">
                <a:latin typeface="宋体" panose="02010600030101010101" pitchFamily="2" charset="-122"/>
              </a:rPr>
              <a:t>归约方法</a:t>
            </a:r>
          </a:p>
          <a:p>
            <a:pPr lvl="1" eaLnBrk="1" hangingPunct="1">
              <a:spcBef>
                <a:spcPct val="0"/>
              </a:spcBef>
            </a:pPr>
            <a:r>
              <a:rPr lang="zh-CN" altLang="en-US" dirty="0">
                <a:latin typeface="宋体" panose="02010600030101010101" pitchFamily="2" charset="-122"/>
              </a:rPr>
              <a:t>能分析的文法类是预测分析法能分析的文法类的真超集</a:t>
            </a:r>
          </a:p>
          <a:p>
            <a:pPr lvl="1" eaLnBrk="1" hangingPunct="1">
              <a:spcBef>
                <a:spcPct val="0"/>
              </a:spcBef>
            </a:pPr>
            <a:r>
              <a:rPr lang="zh-CN" altLang="en-US" dirty="0">
                <a:latin typeface="宋体" panose="02010600030101010101" pitchFamily="2" charset="-122"/>
              </a:rPr>
              <a:t>能及时发现语法错误</a:t>
            </a:r>
          </a:p>
          <a:p>
            <a:pPr lvl="1" eaLnBrk="1" hangingPunct="1">
              <a:spcBef>
                <a:spcPct val="0"/>
              </a:spcBef>
            </a:pPr>
            <a:r>
              <a:rPr lang="zh-CN" altLang="en-US" dirty="0">
                <a:solidFill>
                  <a:schemeClr val="accent2"/>
                </a:solidFill>
                <a:latin typeface="宋体" panose="02010600030101010101" pitchFamily="2" charset="-122"/>
              </a:rPr>
              <a:t>手工构造分析表的工作量太大</a:t>
            </a:r>
          </a:p>
        </p:txBody>
      </p:sp>
      <p:sp>
        <p:nvSpPr>
          <p:cNvPr id="2" name="日期占位符 1">
            <a:extLst>
              <a:ext uri="{FF2B5EF4-FFF2-40B4-BE49-F238E27FC236}">
                <a16:creationId xmlns:a16="http://schemas.microsoft.com/office/drawing/2014/main" id="{E1DF3309-8B53-9464-326B-90EE8EF6D255}"/>
              </a:ext>
            </a:extLst>
          </p:cNvPr>
          <p:cNvSpPr>
            <a:spLocks noGrp="1"/>
          </p:cNvSpPr>
          <p:nvPr>
            <p:ph type="dt" sz="half" idx="10"/>
          </p:nvPr>
        </p:nvSpPr>
        <p:spPr/>
        <p:txBody>
          <a:bodyPr/>
          <a:lstStyle/>
          <a:p>
            <a:fld id="{7C639278-5D9F-437E-8511-997CB0E9EB8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09978664-DE75-6CFE-47FA-3FDA02EA3F8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B432C8F7-A9ED-5CEF-6471-EF96135FD8C0}"/>
              </a:ext>
            </a:extLst>
          </p:cNvPr>
          <p:cNvSpPr>
            <a:spLocks noGrp="1"/>
          </p:cNvSpPr>
          <p:nvPr>
            <p:ph type="sldNum" sz="quarter" idx="12"/>
          </p:nvPr>
        </p:nvSpPr>
        <p:spPr/>
        <p:txBody>
          <a:bodyPr/>
          <a:lstStyle/>
          <a:p>
            <a:fld id="{094DEB03-EFC6-4C20-8FC8-295189A5386F}" type="slidenum">
              <a:rPr lang="zh-CN" altLang="en-US" smtClean="0"/>
              <a:pPr/>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1F4FE8E-A02F-4906-835E-3974C65FC278}"/>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0723" name="Rectangle 3">
            <a:extLst>
              <a:ext uri="{FF2B5EF4-FFF2-40B4-BE49-F238E27FC236}">
                <a16:creationId xmlns:a16="http://schemas.microsoft.com/office/drawing/2014/main" id="{432ABE74-8A90-4217-A190-E04F515F0624}"/>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4">
            <a:extLst>
              <a:ext uri="{FF2B5EF4-FFF2-40B4-BE49-F238E27FC236}">
                <a16:creationId xmlns:a16="http://schemas.microsoft.com/office/drawing/2014/main" id="{7C9D366C-C8CC-4560-B654-1B0BBF4C1BAA}"/>
              </a:ext>
            </a:extLst>
          </p:cNvPr>
          <p:cNvGraphicFramePr>
            <a:graphicFrameLocks/>
          </p:cNvGraphicFramePr>
          <p:nvPr>
            <p:extLst>
              <p:ext uri="{D42A27DB-BD31-4B8C-83A1-F6EECF244321}">
                <p14:modId xmlns:p14="http://schemas.microsoft.com/office/powerpoint/2010/main" val="2396347760"/>
              </p:ext>
            </p:extLst>
          </p:nvPr>
        </p:nvGraphicFramePr>
        <p:xfrm>
          <a:off x="475456" y="2217000"/>
          <a:ext cx="8193088" cy="3570303"/>
        </p:xfrm>
        <a:graphic>
          <a:graphicData uri="http://schemas.openxmlformats.org/drawingml/2006/table">
            <a:tbl>
              <a:tblPr/>
              <a:tblGrid>
                <a:gridCol w="2743200">
                  <a:extLst>
                    <a:ext uri="{9D8B030D-6E8A-4147-A177-3AD203B41FA5}">
                      <a16:colId xmlns:a16="http://schemas.microsoft.com/office/drawing/2014/main" val="20000"/>
                    </a:ext>
                  </a:extLst>
                </a:gridCol>
                <a:gridCol w="2940050">
                  <a:extLst>
                    <a:ext uri="{9D8B030D-6E8A-4147-A177-3AD203B41FA5}">
                      <a16:colId xmlns:a16="http://schemas.microsoft.com/office/drawing/2014/main" val="20001"/>
                    </a:ext>
                  </a:extLst>
                </a:gridCol>
                <a:gridCol w="2509838">
                  <a:extLst>
                    <a:ext uri="{9D8B030D-6E8A-4147-A177-3AD203B41FA5}">
                      <a16:colId xmlns:a16="http://schemas.microsoft.com/office/drawing/2014/main" val="20002"/>
                    </a:ext>
                  </a:extLst>
                </a:gridCol>
              </a:tblGrid>
              <a:tr h="58398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62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建立分析树的方式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自</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下</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而</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上</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自</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上</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而</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下</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062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7738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a:extLst>
              <a:ext uri="{FF2B5EF4-FFF2-40B4-BE49-F238E27FC236}">
                <a16:creationId xmlns:a16="http://schemas.microsoft.com/office/drawing/2014/main" id="{100A37E5-C485-7CD8-614A-E5F0343700C2}"/>
              </a:ext>
            </a:extLst>
          </p:cNvPr>
          <p:cNvSpPr>
            <a:spLocks noGrp="1"/>
          </p:cNvSpPr>
          <p:nvPr>
            <p:ph type="dt" sz="half" idx="10"/>
          </p:nvPr>
        </p:nvSpPr>
        <p:spPr/>
        <p:txBody>
          <a:bodyPr/>
          <a:lstStyle/>
          <a:p>
            <a:fld id="{DEBD8B92-8582-4A90-8433-3D97C04A2EC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87560FA0-1835-C0E3-6D88-B5CFE7E7BCED}"/>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425ED6A9-CC3F-BA45-1D96-3F3E14E2B43D}"/>
              </a:ext>
            </a:extLst>
          </p:cNvPr>
          <p:cNvSpPr>
            <a:spLocks noGrp="1"/>
          </p:cNvSpPr>
          <p:nvPr>
            <p:ph type="sldNum" sz="quarter" idx="12"/>
          </p:nvPr>
        </p:nvSpPr>
        <p:spPr/>
        <p:txBody>
          <a:bodyPr/>
          <a:lstStyle/>
          <a:p>
            <a:fld id="{094DEB03-EFC6-4C20-8FC8-295189A5386F}"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776D9E4-2011-4318-9B3D-0CDDEE9C888C}"/>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1747" name="Rectangle 3">
            <a:extLst>
              <a:ext uri="{FF2B5EF4-FFF2-40B4-BE49-F238E27FC236}">
                <a16:creationId xmlns:a16="http://schemas.microsoft.com/office/drawing/2014/main" id="{DF72136D-9304-4D52-ADD0-FDE1F7444D13}"/>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4">
            <a:extLst>
              <a:ext uri="{FF2B5EF4-FFF2-40B4-BE49-F238E27FC236}">
                <a16:creationId xmlns:a16="http://schemas.microsoft.com/office/drawing/2014/main" id="{B9A5C23E-33F4-4B85-845F-7E065CA90F7C}"/>
              </a:ext>
            </a:extLst>
          </p:cNvPr>
          <p:cNvGraphicFramePr>
            <a:graphicFrameLocks/>
          </p:cNvGraphicFramePr>
          <p:nvPr>
            <p:extLst>
              <p:ext uri="{D42A27DB-BD31-4B8C-83A1-F6EECF244321}">
                <p14:modId xmlns:p14="http://schemas.microsoft.com/office/powerpoint/2010/main" val="2208845978"/>
              </p:ext>
            </p:extLst>
          </p:nvPr>
        </p:nvGraphicFramePr>
        <p:xfrm>
          <a:off x="475456" y="2217003"/>
          <a:ext cx="8193088" cy="3570303"/>
        </p:xfrm>
        <a:graphic>
          <a:graphicData uri="http://schemas.openxmlformats.org/drawingml/2006/table">
            <a:tbl>
              <a:tblPr/>
              <a:tblGrid>
                <a:gridCol w="2743200">
                  <a:extLst>
                    <a:ext uri="{9D8B030D-6E8A-4147-A177-3AD203B41FA5}">
                      <a16:colId xmlns:a16="http://schemas.microsoft.com/office/drawing/2014/main" val="20000"/>
                    </a:ext>
                  </a:extLst>
                </a:gridCol>
                <a:gridCol w="2940050">
                  <a:extLst>
                    <a:ext uri="{9D8B030D-6E8A-4147-A177-3AD203B41FA5}">
                      <a16:colId xmlns:a16="http://schemas.microsoft.com/office/drawing/2014/main" val="20001"/>
                    </a:ext>
                  </a:extLst>
                </a:gridCol>
                <a:gridCol w="2509838">
                  <a:extLst>
                    <a:ext uri="{9D8B030D-6E8A-4147-A177-3AD203B41FA5}">
                      <a16:colId xmlns:a16="http://schemas.microsoft.com/office/drawing/2014/main" val="20002"/>
                    </a:ext>
                  </a:extLst>
                </a:gridCol>
              </a:tblGrid>
              <a:tr h="58398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62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建立分析树的方式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自</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下</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而</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上</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自</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上</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而</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下</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0620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归约还是推导</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规</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范</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归</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最</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导</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77388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04" marB="45704"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04" marB="45704"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04" marB="45704"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a:extLst>
              <a:ext uri="{FF2B5EF4-FFF2-40B4-BE49-F238E27FC236}">
                <a16:creationId xmlns:a16="http://schemas.microsoft.com/office/drawing/2014/main" id="{0D23334F-6125-352F-01E3-D98F9570D073}"/>
              </a:ext>
            </a:extLst>
          </p:cNvPr>
          <p:cNvSpPr>
            <a:spLocks noGrp="1"/>
          </p:cNvSpPr>
          <p:nvPr>
            <p:ph type="dt" sz="half" idx="10"/>
          </p:nvPr>
        </p:nvSpPr>
        <p:spPr/>
        <p:txBody>
          <a:bodyPr/>
          <a:lstStyle/>
          <a:p>
            <a:fld id="{ACF0BD3E-CC41-4E51-898B-5665282213DB}"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C2C8C8E5-A870-ED74-7814-1D2450E7B8B1}"/>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F270D7BC-5893-1058-B306-A24BEC52FEFF}"/>
              </a:ext>
            </a:extLst>
          </p:cNvPr>
          <p:cNvSpPr>
            <a:spLocks noGrp="1"/>
          </p:cNvSpPr>
          <p:nvPr>
            <p:ph type="sldNum" sz="quarter" idx="12"/>
          </p:nvPr>
        </p:nvSpPr>
        <p:spPr/>
        <p:txBody>
          <a:bodyPr/>
          <a:lstStyle/>
          <a:p>
            <a:fld id="{094DEB03-EFC6-4C20-8FC8-295189A5386F}" type="slidenum">
              <a:rPr lang="zh-CN" altLang="en-US" smtClean="0"/>
              <a:pPr/>
              <a:t>69</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5AB538A-4DDB-496B-BE66-1CB6DE8D1BBA}"/>
              </a:ext>
            </a:extLst>
          </p:cNvPr>
          <p:cNvSpPr>
            <a:spLocks noGrp="1" noChangeArrowheads="1"/>
          </p:cNvSpPr>
          <p:nvPr>
            <p:ph type="title"/>
          </p:nvPr>
        </p:nvSpPr>
        <p:spPr/>
        <p:txBody>
          <a:bodyPr/>
          <a:lstStyle/>
          <a:p>
            <a:pPr eaLnBrk="1" hangingPunct="1"/>
            <a:r>
              <a:rPr lang="zh-CN" altLang="en-US" dirty="0"/>
              <a:t>上次课回顾</a:t>
            </a:r>
          </a:p>
        </p:txBody>
      </p:sp>
      <p:sp>
        <p:nvSpPr>
          <p:cNvPr id="10243" name="Rectangle 3">
            <a:extLst>
              <a:ext uri="{FF2B5EF4-FFF2-40B4-BE49-F238E27FC236}">
                <a16:creationId xmlns:a16="http://schemas.microsoft.com/office/drawing/2014/main" id="{F9FB14B3-6410-4367-85B0-8078E5388A2B}"/>
              </a:ext>
            </a:extLst>
          </p:cNvPr>
          <p:cNvSpPr>
            <a:spLocks noGrp="1" noChangeArrowheads="1"/>
          </p:cNvSpPr>
          <p:nvPr>
            <p:ph idx="1"/>
          </p:nvPr>
        </p:nvSpPr>
        <p:spPr/>
        <p:txBody>
          <a:bodyPr/>
          <a:lstStyle/>
          <a:p>
            <a:pPr eaLnBrk="1" hangingPunct="1"/>
            <a:r>
              <a:rPr lang="zh-CN" altLang="en-US" dirty="0"/>
              <a:t>移进</a:t>
            </a:r>
            <a:r>
              <a:rPr lang="en-US" altLang="zh-CN" dirty="0"/>
              <a:t>-</a:t>
            </a:r>
            <a:r>
              <a:rPr lang="zh-CN" altLang="en-US" dirty="0"/>
              <a:t>归约分析的冲突</a:t>
            </a:r>
          </a:p>
          <a:p>
            <a:pPr lvl="1" eaLnBrk="1" hangingPunct="1"/>
            <a:r>
              <a:rPr lang="zh-CN" altLang="en-US" dirty="0"/>
              <a:t>移进</a:t>
            </a:r>
            <a:r>
              <a:rPr lang="en-US" altLang="zh-CN" dirty="0"/>
              <a:t>-</a:t>
            </a:r>
            <a:r>
              <a:rPr lang="zh-CN" altLang="en-US" dirty="0"/>
              <a:t>归约冲突：下一个输入符号是移进还是归约？</a:t>
            </a:r>
          </a:p>
          <a:p>
            <a:pPr lvl="1" eaLnBrk="1" hangingPunct="1"/>
            <a:r>
              <a:rPr lang="zh-CN" altLang="en-US" dirty="0"/>
              <a:t>归约</a:t>
            </a:r>
            <a:r>
              <a:rPr lang="en-US" altLang="zh-CN" dirty="0"/>
              <a:t>-</a:t>
            </a:r>
            <a:r>
              <a:rPr lang="zh-CN" altLang="en-US" dirty="0"/>
              <a:t>归约冲突：有多个产生式，归约成哪一个？</a:t>
            </a:r>
          </a:p>
        </p:txBody>
      </p:sp>
      <p:sp>
        <p:nvSpPr>
          <p:cNvPr id="2" name="日期占位符 1">
            <a:extLst>
              <a:ext uri="{FF2B5EF4-FFF2-40B4-BE49-F238E27FC236}">
                <a16:creationId xmlns:a16="http://schemas.microsoft.com/office/drawing/2014/main" id="{81BF8C6F-EA33-FACD-6390-8C129D87BA13}"/>
              </a:ext>
            </a:extLst>
          </p:cNvPr>
          <p:cNvSpPr>
            <a:spLocks noGrp="1"/>
          </p:cNvSpPr>
          <p:nvPr>
            <p:ph type="dt" sz="half" idx="10"/>
          </p:nvPr>
        </p:nvSpPr>
        <p:spPr/>
        <p:txBody>
          <a:bodyPr/>
          <a:lstStyle/>
          <a:p>
            <a:fld id="{690CB840-7FDA-42EB-92B5-19CB5FD4C425}"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05B5B8A7-D235-2235-903C-F0B554DB27E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F2B140B3-9FD0-B52C-8DE2-38428DDA029A}"/>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9D84176-04C1-441D-9AAA-FE9E98D23975}"/>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2771" name="Rectangle 3">
            <a:extLst>
              <a:ext uri="{FF2B5EF4-FFF2-40B4-BE49-F238E27FC236}">
                <a16:creationId xmlns:a16="http://schemas.microsoft.com/office/drawing/2014/main" id="{902EBA37-14C6-4941-A302-715413A3B132}"/>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4">
            <a:extLst>
              <a:ext uri="{FF2B5EF4-FFF2-40B4-BE49-F238E27FC236}">
                <a16:creationId xmlns:a16="http://schemas.microsoft.com/office/drawing/2014/main" id="{1510B805-86DD-40D6-9ED0-C28D3C007A0E}"/>
              </a:ext>
            </a:extLst>
          </p:cNvPr>
          <p:cNvGraphicFramePr>
            <a:graphicFrameLocks/>
          </p:cNvGraphicFramePr>
          <p:nvPr>
            <p:extLst>
              <p:ext uri="{D42A27DB-BD31-4B8C-83A1-F6EECF244321}">
                <p14:modId xmlns:p14="http://schemas.microsoft.com/office/powerpoint/2010/main" val="2828843177"/>
              </p:ext>
            </p:extLst>
          </p:nvPr>
        </p:nvGraphicFramePr>
        <p:xfrm>
          <a:off x="475456" y="2216998"/>
          <a:ext cx="8193088" cy="3717925"/>
        </p:xfrm>
        <a:graphic>
          <a:graphicData uri="http://schemas.openxmlformats.org/drawingml/2006/table">
            <a:tbl>
              <a:tblPr/>
              <a:tblGrid>
                <a:gridCol w="2743200">
                  <a:extLst>
                    <a:ext uri="{9D8B030D-6E8A-4147-A177-3AD203B41FA5}">
                      <a16:colId xmlns:a16="http://schemas.microsoft.com/office/drawing/2014/main" val="20000"/>
                    </a:ext>
                  </a:extLst>
                </a:gridCol>
                <a:gridCol w="2940050">
                  <a:extLst>
                    <a:ext uri="{9D8B030D-6E8A-4147-A177-3AD203B41FA5}">
                      <a16:colId xmlns:a16="http://schemas.microsoft.com/office/drawing/2014/main" val="20001"/>
                    </a:ext>
                  </a:extLst>
                </a:gridCol>
                <a:gridCol w="2509838">
                  <a:extLst>
                    <a:ext uri="{9D8B030D-6E8A-4147-A177-3AD203B41FA5}">
                      <a16:colId xmlns:a16="http://schemas.microsoft.com/office/drawing/2014/main" val="20002"/>
                    </a:ext>
                  </a:extLst>
                </a:gridCol>
              </a:tblGrid>
              <a:tr h="584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28" marB="4572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dirty="0">
                          <a:ln>
                            <a:noFill/>
                          </a:ln>
                          <a:solidFill>
                            <a:schemeClr val="tx1"/>
                          </a:solidFill>
                          <a:effectLst/>
                          <a:latin typeface="宋体" pitchFamily="2" charset="-122"/>
                          <a:ea typeface="黑体" pitchFamily="2" charset="-122"/>
                        </a:rPr>
                        <a:t>方</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法</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dirty="0">
                          <a:ln>
                            <a:noFill/>
                          </a:ln>
                          <a:solidFill>
                            <a:schemeClr val="tx1"/>
                          </a:solidFill>
                          <a:effectLst/>
                          <a:latin typeface="宋体" pitchFamily="2" charset="-122"/>
                          <a:ea typeface="黑体" pitchFamily="2" charset="-122"/>
                        </a:rPr>
                        <a:t>方</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法</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65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建立分析树的方式</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8" marB="4572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自</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下</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而</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上</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自</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上</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而</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下</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0652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归约还是推导</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8" marB="4572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规</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范</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归</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最</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左</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推</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导</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9205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决定使用产生式的时机</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28" marB="4572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看见产生式整个右部推出的东西后才算是看准了用哪个产生式进行归约</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看见产生式右部推出的第一个终结符后便确定用哪个产生式进行推导</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28" marB="4572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a:extLst>
              <a:ext uri="{FF2B5EF4-FFF2-40B4-BE49-F238E27FC236}">
                <a16:creationId xmlns:a16="http://schemas.microsoft.com/office/drawing/2014/main" id="{0E96DEC4-77F9-BE5E-1BEE-6D7C7AF97173}"/>
              </a:ext>
            </a:extLst>
          </p:cNvPr>
          <p:cNvSpPr>
            <a:spLocks noGrp="1"/>
          </p:cNvSpPr>
          <p:nvPr>
            <p:ph type="dt" sz="half" idx="10"/>
          </p:nvPr>
        </p:nvSpPr>
        <p:spPr/>
        <p:txBody>
          <a:bodyPr/>
          <a:lstStyle/>
          <a:p>
            <a:fld id="{28D958FE-DE2F-4945-9CAB-92574AD2818C}"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5C9E858-F6FC-7B0B-EA86-A2C27F17989F}"/>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CBF27614-BD6B-E09A-9D50-069DB7CD42EB}"/>
              </a:ext>
            </a:extLst>
          </p:cNvPr>
          <p:cNvSpPr>
            <a:spLocks noGrp="1"/>
          </p:cNvSpPr>
          <p:nvPr>
            <p:ph type="sldNum" sz="quarter" idx="12"/>
          </p:nvPr>
        </p:nvSpPr>
        <p:spPr/>
        <p:txBody>
          <a:bodyPr/>
          <a:lstStyle/>
          <a:p>
            <a:fld id="{094DEB03-EFC6-4C20-8FC8-295189A5386F}" type="slidenum">
              <a:rPr lang="zh-CN" altLang="en-US" smtClean="0"/>
              <a:pPr/>
              <a:t>70</a:t>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BD4946A-A586-4506-8150-01E44DD7BF9C}"/>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3795" name="Rectangle 3">
            <a:extLst>
              <a:ext uri="{FF2B5EF4-FFF2-40B4-BE49-F238E27FC236}">
                <a16:creationId xmlns:a16="http://schemas.microsoft.com/office/drawing/2014/main" id="{8C8A0CAE-8830-443E-B3B8-F80163AB0F20}"/>
              </a:ext>
            </a:extLst>
          </p:cNvPr>
          <p:cNvSpPr>
            <a:spLocks noGrp="1" noChangeArrowheads="1"/>
          </p:cNvSpPr>
          <p:nvPr>
            <p:ph idx="1"/>
          </p:nvPr>
        </p:nvSpPr>
        <p:spPr/>
        <p:txBody>
          <a:bodyPr/>
          <a:lstStyle/>
          <a:p>
            <a:pPr eaLnBrk="1" hangingPunct="1">
              <a:spcBef>
                <a:spcPct val="0"/>
              </a:spcBef>
            </a:pPr>
            <a:r>
              <a:rPr lang="en-US" altLang="zh-CN" sz="2800" b="1" dirty="0"/>
              <a:t>LR</a:t>
            </a:r>
            <a:r>
              <a:rPr lang="zh-CN" altLang="en-US" sz="2800" dirty="0">
                <a:latin typeface="宋体" panose="02010600030101010101" pitchFamily="2" charset="-122"/>
              </a:rPr>
              <a:t>分析方法和</a:t>
            </a:r>
            <a:r>
              <a:rPr lang="en-US" altLang="zh-CN" sz="2800" b="1" dirty="0"/>
              <a:t>LL</a:t>
            </a:r>
            <a:r>
              <a:rPr lang="zh-CN" altLang="en-US" sz="2800" dirty="0">
                <a:latin typeface="宋体" panose="02010600030101010101" pitchFamily="2" charset="-122"/>
              </a:rPr>
              <a:t>分析方法的比较</a:t>
            </a:r>
          </a:p>
          <a:p>
            <a:pPr eaLnBrk="1" hangingPunct="1">
              <a:spcBef>
                <a:spcPct val="0"/>
              </a:spcBef>
              <a:buFont typeface="Wingdings" panose="05000000000000000000" pitchFamily="2" charset="2"/>
              <a:buNone/>
            </a:pPr>
            <a:endParaRPr lang="zh-CN" altLang="en-US" sz="2800" dirty="0">
              <a:latin typeface="宋体" panose="02010600030101010101" pitchFamily="2" charset="-122"/>
            </a:endParaRPr>
          </a:p>
          <a:p>
            <a:pPr eaLnBrk="1" hangingPunct="1">
              <a:spcBef>
                <a:spcPct val="0"/>
              </a:spcBef>
              <a:buFont typeface="Wingdings" panose="05000000000000000000" pitchFamily="2" charset="2"/>
              <a:buNone/>
            </a:pPr>
            <a:r>
              <a:rPr lang="zh-CN" altLang="en-US" sz="2800" dirty="0">
                <a:latin typeface="宋体" panose="02010600030101010101" pitchFamily="2" charset="-122"/>
              </a:rPr>
              <a:t>在下面的推导中，最后一步用的是</a:t>
            </a:r>
            <a:r>
              <a:rPr lang="en-US" altLang="zh-CN" sz="2800" b="1" i="1" dirty="0"/>
              <a:t>A</a:t>
            </a:r>
            <a:r>
              <a:rPr lang="en-US" altLang="zh-CN" sz="2800" b="1" dirty="0">
                <a:sym typeface="Symbol" panose="05050102010706020507" pitchFamily="18" charset="2"/>
              </a:rPr>
              <a:t></a:t>
            </a:r>
            <a:r>
              <a:rPr lang="en-US" altLang="zh-CN" sz="2800" b="1" dirty="0"/>
              <a:t> </a:t>
            </a:r>
            <a:r>
              <a:rPr lang="en-US" altLang="zh-CN" sz="2800" b="1" i="1" dirty="0"/>
              <a:t>l</a:t>
            </a:r>
            <a:r>
              <a:rPr lang="en-US" altLang="zh-CN" sz="2800" b="1" i="1" dirty="0">
                <a:sym typeface="Symbol" panose="05050102010706020507" pitchFamily="18" charset="2"/>
              </a:rPr>
              <a:t></a:t>
            </a:r>
            <a:endParaRPr lang="en-US" altLang="zh-CN" sz="2800" b="1" i="1" dirty="0"/>
          </a:p>
          <a:p>
            <a:pPr eaLnBrk="1" hangingPunct="1">
              <a:spcBef>
                <a:spcPct val="0"/>
              </a:spcBef>
              <a:buFont typeface="Wingdings" panose="05000000000000000000" pitchFamily="2" charset="2"/>
              <a:buNone/>
            </a:pPr>
            <a:r>
              <a:rPr lang="en-US" altLang="zh-CN" sz="2800" b="1" i="1" dirty="0"/>
              <a:t>	</a:t>
            </a:r>
          </a:p>
          <a:p>
            <a:pPr eaLnBrk="1" hangingPunct="1">
              <a:spcBef>
                <a:spcPct val="0"/>
              </a:spcBef>
              <a:buFont typeface="Wingdings" panose="05000000000000000000" pitchFamily="2" charset="2"/>
              <a:buNone/>
            </a:pPr>
            <a:endParaRPr lang="en-US" altLang="zh-CN" sz="2800" b="1" i="1" dirty="0"/>
          </a:p>
          <a:p>
            <a:pPr eaLnBrk="1" hangingPunct="1">
              <a:spcBef>
                <a:spcPct val="0"/>
              </a:spcBef>
              <a:buFont typeface="Wingdings" panose="05000000000000000000" pitchFamily="2" charset="2"/>
              <a:buNone/>
            </a:pPr>
            <a:r>
              <a:rPr lang="en-US" altLang="zh-CN" sz="2800" b="1" i="1" dirty="0"/>
              <a:t>	</a:t>
            </a:r>
          </a:p>
          <a:p>
            <a:pPr eaLnBrk="1" hangingPunct="1">
              <a:spcBef>
                <a:spcPct val="0"/>
              </a:spcBef>
              <a:buFont typeface="Wingdings" panose="05000000000000000000" pitchFamily="2" charset="2"/>
              <a:buNone/>
            </a:pPr>
            <a:r>
              <a:rPr lang="en-US" altLang="zh-CN" sz="2800" b="1" i="1" dirty="0"/>
              <a:t>	S </a:t>
            </a:r>
            <a:r>
              <a:rPr lang="en-US" altLang="zh-CN" sz="2800" b="1" dirty="0">
                <a:sym typeface="Symbol" panose="05050102010706020507" pitchFamily="18" charset="2"/>
              </a:rPr>
              <a:t></a:t>
            </a:r>
            <a:r>
              <a:rPr lang="en-US" altLang="zh-CN" sz="2800" b="1" i="1" baseline="-25000" dirty="0"/>
              <a:t>rm</a:t>
            </a:r>
            <a:r>
              <a:rPr lang="en-US" altLang="zh-CN" sz="2800" b="1" i="1" dirty="0"/>
              <a:t> … </a:t>
            </a:r>
            <a:r>
              <a:rPr lang="en-US" altLang="zh-CN" sz="2800" b="1" dirty="0">
                <a:sym typeface="Symbol" panose="05050102010706020507" pitchFamily="18" charset="2"/>
              </a:rPr>
              <a:t></a:t>
            </a:r>
            <a:r>
              <a:rPr lang="en-US" altLang="zh-CN" sz="2800" b="1" i="1" dirty="0"/>
              <a:t> </a:t>
            </a:r>
            <a:r>
              <a:rPr lang="en-US" altLang="zh-CN" sz="2800" b="1" i="1" baseline="-25000" dirty="0"/>
              <a:t>rm</a:t>
            </a:r>
            <a:r>
              <a:rPr lang="en-US" altLang="zh-CN" sz="2800" b="1" i="1" dirty="0"/>
              <a:t> </a:t>
            </a:r>
            <a:r>
              <a:rPr lang="en-US" altLang="zh-CN" sz="2800" b="1" i="1" dirty="0">
                <a:sym typeface="Symbol" panose="05050102010706020507" pitchFamily="18" charset="2"/>
              </a:rPr>
              <a:t></a:t>
            </a:r>
            <a:r>
              <a:rPr lang="en-US" altLang="zh-CN" sz="2800" b="1" i="1" dirty="0"/>
              <a:t> </a:t>
            </a:r>
            <a:r>
              <a:rPr lang="en-US" altLang="zh-CN" sz="2800" b="1" i="1" dirty="0">
                <a:solidFill>
                  <a:srgbClr val="008000"/>
                </a:solidFill>
              </a:rPr>
              <a:t>A</a:t>
            </a:r>
            <a:r>
              <a:rPr lang="en-US" altLang="zh-CN" sz="2800" b="1" i="1" dirty="0"/>
              <a:t> b w </a:t>
            </a:r>
            <a:r>
              <a:rPr lang="en-US" altLang="zh-CN" sz="2800" b="1" dirty="0">
                <a:sym typeface="Symbol" panose="05050102010706020507" pitchFamily="18" charset="2"/>
              </a:rPr>
              <a:t></a:t>
            </a:r>
            <a:r>
              <a:rPr lang="en-US" altLang="zh-CN" sz="2800" b="1" i="1" dirty="0"/>
              <a:t> </a:t>
            </a:r>
            <a:r>
              <a:rPr lang="en-US" altLang="zh-CN" sz="2800" b="1" i="1" baseline="-25000" dirty="0"/>
              <a:t>rm</a:t>
            </a:r>
            <a:r>
              <a:rPr lang="en-US" altLang="zh-CN" sz="2800" b="1" i="1" dirty="0"/>
              <a:t> </a:t>
            </a:r>
            <a:r>
              <a:rPr lang="en-US" altLang="zh-CN" sz="2800" b="1" i="1" dirty="0">
                <a:sym typeface="Symbol" panose="05050102010706020507" pitchFamily="18" charset="2"/>
              </a:rPr>
              <a:t></a:t>
            </a:r>
            <a:r>
              <a:rPr lang="en-US" altLang="zh-CN" sz="2800" b="1" i="1" dirty="0"/>
              <a:t> </a:t>
            </a:r>
            <a:r>
              <a:rPr lang="en-US" altLang="zh-CN" sz="2800" b="1" i="1" dirty="0">
                <a:solidFill>
                  <a:srgbClr val="008000"/>
                </a:solidFill>
              </a:rPr>
              <a:t>l </a:t>
            </a:r>
            <a:r>
              <a:rPr lang="en-US" altLang="zh-CN" sz="2800" b="1" i="1" dirty="0">
                <a:solidFill>
                  <a:srgbClr val="008000"/>
                </a:solidFill>
                <a:sym typeface="Symbol" panose="05050102010706020507" pitchFamily="18" charset="2"/>
              </a:rPr>
              <a:t></a:t>
            </a:r>
            <a:r>
              <a:rPr lang="en-US" altLang="zh-CN" sz="2800" b="1" i="1" dirty="0"/>
              <a:t> b w</a:t>
            </a:r>
            <a:r>
              <a:rPr lang="en-US" altLang="zh-CN" sz="2800" b="1" i="1" baseline="-30000" dirty="0"/>
              <a:t> </a:t>
            </a:r>
          </a:p>
          <a:p>
            <a:pPr eaLnBrk="1" hangingPunct="1"/>
            <a:endParaRPr lang="en-US" altLang="zh-CN" sz="2800" dirty="0"/>
          </a:p>
        </p:txBody>
      </p:sp>
      <p:sp>
        <p:nvSpPr>
          <p:cNvPr id="568324" name="Line 4">
            <a:extLst>
              <a:ext uri="{FF2B5EF4-FFF2-40B4-BE49-F238E27FC236}">
                <a16:creationId xmlns:a16="http://schemas.microsoft.com/office/drawing/2014/main" id="{8A57E20C-55C9-4399-89A0-430FFA577BCD}"/>
              </a:ext>
            </a:extLst>
          </p:cNvPr>
          <p:cNvSpPr>
            <a:spLocks noChangeShapeType="1"/>
          </p:cNvSpPr>
          <p:nvPr/>
        </p:nvSpPr>
        <p:spPr bwMode="auto">
          <a:xfrm>
            <a:off x="5942365" y="3394820"/>
            <a:ext cx="0" cy="457200"/>
          </a:xfrm>
          <a:prstGeom prst="line">
            <a:avLst/>
          </a:prstGeom>
          <a:noFill/>
          <a:ln w="25400">
            <a:solidFill>
              <a:schemeClr val="tx2"/>
            </a:solidFill>
            <a:round/>
            <a:headEnd type="none" w="sm" len="sm"/>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68326" name="Line 6">
            <a:extLst>
              <a:ext uri="{FF2B5EF4-FFF2-40B4-BE49-F238E27FC236}">
                <a16:creationId xmlns:a16="http://schemas.microsoft.com/office/drawing/2014/main" id="{AE1604E8-222D-4622-99A9-FB8E3892C00E}"/>
              </a:ext>
            </a:extLst>
          </p:cNvPr>
          <p:cNvSpPr>
            <a:spLocks noChangeShapeType="1"/>
          </p:cNvSpPr>
          <p:nvPr/>
        </p:nvSpPr>
        <p:spPr bwMode="auto">
          <a:xfrm>
            <a:off x="5410737" y="4285973"/>
            <a:ext cx="0" cy="533400"/>
          </a:xfrm>
          <a:prstGeom prst="line">
            <a:avLst/>
          </a:prstGeom>
          <a:noFill/>
          <a:ln w="25400">
            <a:solidFill>
              <a:schemeClr val="tx2"/>
            </a:solidFill>
            <a:round/>
            <a:headEnd type="stealth" w="lg" len="med"/>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A2EDBDF9-E03C-4806-94DA-F6235CB253B2}"/>
              </a:ext>
            </a:extLst>
          </p:cNvPr>
          <p:cNvSpPr txBox="1"/>
          <p:nvPr/>
        </p:nvSpPr>
        <p:spPr>
          <a:xfrm>
            <a:off x="4904508" y="4841309"/>
            <a:ext cx="236219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33399"/>
                </a:solidFill>
                <a:effectLst/>
                <a:uLnTx/>
                <a:uFillTx/>
                <a:latin typeface="Times New Roman"/>
                <a:ea typeface="宋体" panose="02010600030101010101" pitchFamily="2" charset="-122"/>
                <a:cs typeface="+mn-cs"/>
              </a:rPr>
              <a:t>LL(1)</a:t>
            </a:r>
            <a:r>
              <a:rPr kumimoji="0" lang="zh-CN" altLang="en-US" sz="2400" b="0" i="0" u="none" strike="noStrike" kern="1200" cap="none" spc="0" normalizeH="0" baseline="0" noProof="0" dirty="0">
                <a:ln>
                  <a:noFill/>
                </a:ln>
                <a:solidFill>
                  <a:srgbClr val="333399"/>
                </a:solidFill>
                <a:effectLst/>
                <a:uLnTx/>
                <a:uFillTx/>
                <a:latin typeface="Times New Roman"/>
                <a:ea typeface="黑体"/>
                <a:cs typeface="+mn-cs"/>
              </a:rPr>
              <a:t>在看见</a:t>
            </a:r>
            <a:r>
              <a:rPr kumimoji="0" lang="en-US" altLang="zh-CN" sz="2400" b="1" i="1" u="none" strike="noStrike" kern="1200" cap="none" spc="0" normalizeH="0" baseline="0" noProof="0" dirty="0">
                <a:ln>
                  <a:noFill/>
                </a:ln>
                <a:solidFill>
                  <a:srgbClr val="008000"/>
                </a:solidFill>
                <a:effectLst/>
                <a:uLnTx/>
                <a:uFillTx/>
                <a:latin typeface="Times New Roman"/>
                <a:ea typeface="黑体"/>
                <a:cs typeface="+mn-cs"/>
              </a:rPr>
              <a:t>l</a:t>
            </a:r>
            <a:r>
              <a:rPr kumimoji="0" lang="zh-CN" altLang="en-US" sz="2400" b="0" i="0" u="none" strike="noStrike" kern="1200" cap="none" spc="0" normalizeH="0" baseline="0" noProof="0" dirty="0">
                <a:ln>
                  <a:noFill/>
                </a:ln>
                <a:solidFill>
                  <a:srgbClr val="333399"/>
                </a:solidFill>
                <a:effectLst/>
                <a:uLnTx/>
                <a:uFillTx/>
                <a:latin typeface="Times New Roman"/>
                <a:ea typeface="黑体"/>
                <a:cs typeface="+mn-cs"/>
              </a:rPr>
              <a:t>时决定用此产生式</a:t>
            </a:r>
          </a:p>
        </p:txBody>
      </p:sp>
      <p:sp>
        <p:nvSpPr>
          <p:cNvPr id="9" name="文本框 8">
            <a:extLst>
              <a:ext uri="{FF2B5EF4-FFF2-40B4-BE49-F238E27FC236}">
                <a16:creationId xmlns:a16="http://schemas.microsoft.com/office/drawing/2014/main" id="{7FA19158-D548-42EB-AFF9-03A811D2FB05}"/>
              </a:ext>
            </a:extLst>
          </p:cNvPr>
          <p:cNvSpPr txBox="1"/>
          <p:nvPr/>
        </p:nvSpPr>
        <p:spPr>
          <a:xfrm>
            <a:off x="5942365" y="2667227"/>
            <a:ext cx="2362195"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333399"/>
                </a:solidFill>
                <a:effectLst/>
                <a:uLnTx/>
                <a:uFillTx/>
                <a:latin typeface="Times New Roman"/>
                <a:ea typeface="宋体" panose="02010600030101010101" pitchFamily="2" charset="-122"/>
                <a:cs typeface="+mn-cs"/>
              </a:rPr>
              <a:t>LR(1)</a:t>
            </a:r>
            <a:r>
              <a:rPr kumimoji="0" lang="zh-CN" altLang="en-US" sz="2400" b="0" i="0" u="none" strike="noStrike" kern="1200" cap="none" spc="0" normalizeH="0" baseline="0" noProof="0" dirty="0">
                <a:ln>
                  <a:noFill/>
                </a:ln>
                <a:solidFill>
                  <a:srgbClr val="333399"/>
                </a:solidFill>
                <a:effectLst/>
                <a:uLnTx/>
                <a:uFillTx/>
                <a:latin typeface="Times New Roman"/>
                <a:ea typeface="黑体"/>
                <a:cs typeface="+mn-cs"/>
              </a:rPr>
              <a:t>在看见</a:t>
            </a:r>
            <a:r>
              <a:rPr lang="en-US" altLang="zh-CN" sz="2400" b="1" i="1" dirty="0"/>
              <a:t>b</a:t>
            </a:r>
            <a:r>
              <a:rPr kumimoji="0" lang="zh-CN" altLang="en-US" sz="2400" b="0" i="0" u="none" strike="noStrike" kern="1200" cap="none" spc="0" normalizeH="0" baseline="0" noProof="0" dirty="0">
                <a:ln>
                  <a:noFill/>
                </a:ln>
                <a:solidFill>
                  <a:srgbClr val="333399"/>
                </a:solidFill>
                <a:effectLst/>
                <a:uLnTx/>
                <a:uFillTx/>
                <a:latin typeface="Times New Roman"/>
                <a:ea typeface="黑体"/>
                <a:cs typeface="+mn-cs"/>
              </a:rPr>
              <a:t>时决定用此产生式</a:t>
            </a:r>
          </a:p>
        </p:txBody>
      </p:sp>
      <p:sp>
        <p:nvSpPr>
          <p:cNvPr id="3" name="日期占位符 2">
            <a:extLst>
              <a:ext uri="{FF2B5EF4-FFF2-40B4-BE49-F238E27FC236}">
                <a16:creationId xmlns:a16="http://schemas.microsoft.com/office/drawing/2014/main" id="{DC599678-EAC8-04C5-9ADC-9316551D0CB1}"/>
              </a:ext>
            </a:extLst>
          </p:cNvPr>
          <p:cNvSpPr>
            <a:spLocks noGrp="1"/>
          </p:cNvSpPr>
          <p:nvPr>
            <p:ph type="dt" sz="half" idx="10"/>
          </p:nvPr>
        </p:nvSpPr>
        <p:spPr/>
        <p:txBody>
          <a:bodyPr/>
          <a:lstStyle/>
          <a:p>
            <a:fld id="{03753668-7F2E-44E3-8860-B0BCF2C90D3D}" type="datetime2">
              <a:rPr lang="zh-CN" altLang="en-US" smtClean="0"/>
              <a:t>2024年6月26日</a:t>
            </a:fld>
            <a:endParaRPr lang="zh-CN" altLang="en-US" dirty="0"/>
          </a:p>
        </p:txBody>
      </p:sp>
      <p:sp>
        <p:nvSpPr>
          <p:cNvPr id="4" name="页脚占位符 3">
            <a:extLst>
              <a:ext uri="{FF2B5EF4-FFF2-40B4-BE49-F238E27FC236}">
                <a16:creationId xmlns:a16="http://schemas.microsoft.com/office/drawing/2014/main" id="{D01986A1-96CE-C5D0-5208-ED9CBDACA5F7}"/>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5" name="灯片编号占位符 4">
            <a:extLst>
              <a:ext uri="{FF2B5EF4-FFF2-40B4-BE49-F238E27FC236}">
                <a16:creationId xmlns:a16="http://schemas.microsoft.com/office/drawing/2014/main" id="{4744D016-1127-905F-F293-98CA41D9390F}"/>
              </a:ext>
            </a:extLst>
          </p:cNvPr>
          <p:cNvSpPr>
            <a:spLocks noGrp="1"/>
          </p:cNvSpPr>
          <p:nvPr>
            <p:ph type="sldNum" sz="quarter" idx="12"/>
          </p:nvPr>
        </p:nvSpPr>
        <p:spPr/>
        <p:txBody>
          <a:bodyPr/>
          <a:lstStyle/>
          <a:p>
            <a:fld id="{094DEB03-EFC6-4C20-8FC8-295189A5386F}" type="slidenum">
              <a:rPr lang="zh-CN" altLang="en-US" smtClean="0"/>
              <a:pPr/>
              <a:t>71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83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1A03EBA-8118-4A7B-8A71-3C52F44F8061}"/>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4819" name="Rectangle 3">
            <a:extLst>
              <a:ext uri="{FF2B5EF4-FFF2-40B4-BE49-F238E27FC236}">
                <a16:creationId xmlns:a16="http://schemas.microsoft.com/office/drawing/2014/main" id="{FB7A4500-BEAF-465E-8726-F5A65B02DF83}"/>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4">
            <a:extLst>
              <a:ext uri="{FF2B5EF4-FFF2-40B4-BE49-F238E27FC236}">
                <a16:creationId xmlns:a16="http://schemas.microsoft.com/office/drawing/2014/main" id="{D63CF205-E7C9-459C-8EC2-38D0ACA1C8CA}"/>
              </a:ext>
            </a:extLst>
          </p:cNvPr>
          <p:cNvGraphicFramePr>
            <a:graphicFrameLocks/>
          </p:cNvGraphicFramePr>
          <p:nvPr>
            <p:extLst>
              <p:ext uri="{D42A27DB-BD31-4B8C-83A1-F6EECF244321}">
                <p14:modId xmlns:p14="http://schemas.microsoft.com/office/powerpoint/2010/main" val="3602732393"/>
              </p:ext>
            </p:extLst>
          </p:nvPr>
        </p:nvGraphicFramePr>
        <p:xfrm>
          <a:off x="475456" y="2163837"/>
          <a:ext cx="8193088" cy="3786199"/>
        </p:xfrm>
        <a:graphic>
          <a:graphicData uri="http://schemas.openxmlformats.org/drawingml/2006/table">
            <a:tbl>
              <a:tblPr/>
              <a:tblGrid>
                <a:gridCol w="2743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59088">
                  <a:extLst>
                    <a:ext uri="{9D8B030D-6E8A-4147-A177-3AD203B41FA5}">
                      <a16:colId xmlns:a16="http://schemas.microsoft.com/office/drawing/2014/main" val="20002"/>
                    </a:ext>
                  </a:extLst>
                </a:gridCol>
              </a:tblGrid>
              <a:tr h="584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229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对文法的显式限制 </a:t>
                      </a: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对文法没有限制</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无左递归、无公共左因子</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225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538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a:extLst>
              <a:ext uri="{FF2B5EF4-FFF2-40B4-BE49-F238E27FC236}">
                <a16:creationId xmlns:a16="http://schemas.microsoft.com/office/drawing/2014/main" id="{8006D32A-FAD8-11C3-9D09-C6A6247C3CC5}"/>
              </a:ext>
            </a:extLst>
          </p:cNvPr>
          <p:cNvSpPr>
            <a:spLocks noGrp="1"/>
          </p:cNvSpPr>
          <p:nvPr>
            <p:ph type="dt" sz="half" idx="10"/>
          </p:nvPr>
        </p:nvSpPr>
        <p:spPr/>
        <p:txBody>
          <a:bodyPr/>
          <a:lstStyle/>
          <a:p>
            <a:fld id="{71AD290F-65CF-4CA5-94E2-BF77A048F194}"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1D33DD61-E17C-A862-AB30-78D58C0CE7C0}"/>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1580392D-C325-93AB-E57B-125DFF6F99F3}"/>
              </a:ext>
            </a:extLst>
          </p:cNvPr>
          <p:cNvSpPr>
            <a:spLocks noGrp="1"/>
          </p:cNvSpPr>
          <p:nvPr>
            <p:ph type="sldNum" sz="quarter" idx="12"/>
          </p:nvPr>
        </p:nvSpPr>
        <p:spPr/>
        <p:txBody>
          <a:bodyPr/>
          <a:lstStyle/>
          <a:p>
            <a:fld id="{094DEB03-EFC6-4C20-8FC8-295189A5386F}" type="slidenum">
              <a:rPr lang="zh-CN" altLang="en-US" smtClean="0"/>
              <a:pPr/>
              <a:t>72</a:t>
            </a:fld>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04ED90-C796-4696-A98B-5EFF88C692D7}"/>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5843" name="Rectangle 3">
            <a:extLst>
              <a:ext uri="{FF2B5EF4-FFF2-40B4-BE49-F238E27FC236}">
                <a16:creationId xmlns:a16="http://schemas.microsoft.com/office/drawing/2014/main" id="{49A9D75F-4316-4B23-8695-F731CAD417CF}"/>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4">
            <a:extLst>
              <a:ext uri="{FF2B5EF4-FFF2-40B4-BE49-F238E27FC236}">
                <a16:creationId xmlns:a16="http://schemas.microsoft.com/office/drawing/2014/main" id="{3F8A91A9-94EF-440E-9BD1-61184985A057}"/>
              </a:ext>
            </a:extLst>
          </p:cNvPr>
          <p:cNvGraphicFramePr>
            <a:graphicFrameLocks/>
          </p:cNvGraphicFramePr>
          <p:nvPr>
            <p:extLst>
              <p:ext uri="{D42A27DB-BD31-4B8C-83A1-F6EECF244321}">
                <p14:modId xmlns:p14="http://schemas.microsoft.com/office/powerpoint/2010/main" val="642132067"/>
              </p:ext>
            </p:extLst>
          </p:nvPr>
        </p:nvGraphicFramePr>
        <p:xfrm>
          <a:off x="475456" y="2163836"/>
          <a:ext cx="8193088" cy="3786192"/>
        </p:xfrm>
        <a:graphic>
          <a:graphicData uri="http://schemas.openxmlformats.org/drawingml/2006/table">
            <a:tbl>
              <a:tblPr/>
              <a:tblGrid>
                <a:gridCol w="2743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59088">
                  <a:extLst>
                    <a:ext uri="{9D8B030D-6E8A-4147-A177-3AD203B41FA5}">
                      <a16:colId xmlns:a16="http://schemas.microsoft.com/office/drawing/2014/main" val="20002"/>
                    </a:ext>
                  </a:extLst>
                </a:gridCol>
              </a:tblGrid>
              <a:tr h="584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2293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对文法的显式限制 </a:t>
                      </a: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对文法没有限制</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无左递归、无公共左因子</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2252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分析表比较</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状态</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文法符号</a:t>
                      </a:r>
                      <a:endParaRPr kumimoji="0" lang="zh-CN" altLang="en-US" sz="2400" b="0" i="0" u="none" strike="noStrike" cap="none" normalizeH="0" baseline="0" dirty="0">
                        <a:ln>
                          <a:noFill/>
                        </a:ln>
                        <a:solidFill>
                          <a:schemeClr val="tx1"/>
                        </a:solidFill>
                        <a:effectLst/>
                        <a:latin typeface="宋体" pitchFamily="2" charset="-122"/>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分析表大</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非终结符</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终结符</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分析表小</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5389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1" marB="4571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11" marB="45711"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a:extLst>
              <a:ext uri="{FF2B5EF4-FFF2-40B4-BE49-F238E27FC236}">
                <a16:creationId xmlns:a16="http://schemas.microsoft.com/office/drawing/2014/main" id="{CDA3F805-8D05-9F08-F17C-9CADCF8F25C0}"/>
              </a:ext>
            </a:extLst>
          </p:cNvPr>
          <p:cNvSpPr>
            <a:spLocks noGrp="1"/>
          </p:cNvSpPr>
          <p:nvPr>
            <p:ph type="dt" sz="half" idx="10"/>
          </p:nvPr>
        </p:nvSpPr>
        <p:spPr/>
        <p:txBody>
          <a:bodyPr/>
          <a:lstStyle/>
          <a:p>
            <a:fld id="{69252FDE-5023-43F8-BC4D-2E508117FF17}"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0BAE285B-5D48-916E-A403-27619CDB8F7E}"/>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A70C990E-1D4B-AB59-0866-72F6D888A477}"/>
              </a:ext>
            </a:extLst>
          </p:cNvPr>
          <p:cNvSpPr>
            <a:spLocks noGrp="1"/>
          </p:cNvSpPr>
          <p:nvPr>
            <p:ph type="sldNum" sz="quarter" idx="12"/>
          </p:nvPr>
        </p:nvSpPr>
        <p:spPr/>
        <p:txBody>
          <a:bodyPr/>
          <a:lstStyle/>
          <a:p>
            <a:fld id="{094DEB03-EFC6-4C20-8FC8-295189A5386F}" type="slidenum">
              <a:rPr lang="zh-CN" altLang="en-US" smtClean="0"/>
              <a:pPr/>
              <a:t>73</a:t>
            </a:fld>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0E85ECD-A326-4FB6-A634-3422F2D448A4}"/>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6867" name="Rectangle 3">
            <a:extLst>
              <a:ext uri="{FF2B5EF4-FFF2-40B4-BE49-F238E27FC236}">
                <a16:creationId xmlns:a16="http://schemas.microsoft.com/office/drawing/2014/main" id="{F43F0B79-FF74-41C2-8360-04E8D3F559CC}"/>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4">
            <a:extLst>
              <a:ext uri="{FF2B5EF4-FFF2-40B4-BE49-F238E27FC236}">
                <a16:creationId xmlns:a16="http://schemas.microsoft.com/office/drawing/2014/main" id="{4C758D74-B209-4F1F-9FAA-4FCDE51A9DC5}"/>
              </a:ext>
            </a:extLst>
          </p:cNvPr>
          <p:cNvGraphicFramePr>
            <a:graphicFrameLocks/>
          </p:cNvGraphicFramePr>
          <p:nvPr>
            <p:extLst>
              <p:ext uri="{D42A27DB-BD31-4B8C-83A1-F6EECF244321}">
                <p14:modId xmlns:p14="http://schemas.microsoft.com/office/powerpoint/2010/main" val="2967298881"/>
              </p:ext>
            </p:extLst>
          </p:nvPr>
        </p:nvGraphicFramePr>
        <p:xfrm>
          <a:off x="422910" y="2163839"/>
          <a:ext cx="8245634" cy="3821125"/>
        </p:xfrm>
        <a:graphic>
          <a:graphicData uri="http://schemas.openxmlformats.org/drawingml/2006/table">
            <a:tbl>
              <a:tblPr/>
              <a:tblGrid>
                <a:gridCol w="2795746">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59088">
                  <a:extLst>
                    <a:ext uri="{9D8B030D-6E8A-4147-A177-3AD203B41FA5}">
                      <a16:colId xmlns:a16="http://schemas.microsoft.com/office/drawing/2014/main" val="20002"/>
                    </a:ext>
                  </a:extLst>
                </a:gridCol>
              </a:tblGrid>
              <a:tr h="5841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8" marB="4571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2295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对文法的显式限制 </a:t>
                      </a:r>
                    </a:p>
                  </a:txBody>
                  <a:tcPr marT="45718" marB="4571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对文法没有限制</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无左递归、无公共左因子</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22528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分析表比较</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8" marB="4571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状态</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文法符号</a:t>
                      </a:r>
                      <a:endParaRPr kumimoji="0" lang="zh-CN" altLang="en-US" sz="2400" b="0" i="0" u="none" strike="noStrike" cap="none" normalizeH="0" baseline="0" dirty="0">
                        <a:ln>
                          <a:noFill/>
                        </a:ln>
                        <a:solidFill>
                          <a:schemeClr val="tx1"/>
                        </a:solidFill>
                        <a:effectLst/>
                        <a:latin typeface="宋体" pitchFamily="2" charset="-122"/>
                        <a:ea typeface="黑体" pitchFamily="2" charset="-122"/>
                      </a:endParaRP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分析表大</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非终结符</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终结符</a:t>
                      </a:r>
                    </a:p>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分析表小</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8870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分析栈比较</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8" marB="45718"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状态栈</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a:t>
                      </a:r>
                      <a:r>
                        <a:rPr kumimoji="0" lang="zh-CN" altLang="en-US" sz="2400" b="0" i="0" u="none" strike="noStrike" cap="none" normalizeH="0" baseline="0">
                          <a:ln>
                            <a:noFill/>
                          </a:ln>
                          <a:solidFill>
                            <a:schemeClr val="tx1"/>
                          </a:solidFill>
                          <a:effectLst/>
                          <a:latin typeface="宋体" pitchFamily="2" charset="-122"/>
                          <a:ea typeface="黑体" pitchFamily="2" charset="-122"/>
                        </a:rPr>
                        <a:t>通常状态比文法符号包含更多信息</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文法符号栈</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18" marB="45718"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日期占位符 1">
            <a:extLst>
              <a:ext uri="{FF2B5EF4-FFF2-40B4-BE49-F238E27FC236}">
                <a16:creationId xmlns:a16="http://schemas.microsoft.com/office/drawing/2014/main" id="{6EA516DE-989D-6B71-2E7A-296CF238EB6E}"/>
              </a:ext>
            </a:extLst>
          </p:cNvPr>
          <p:cNvSpPr>
            <a:spLocks noGrp="1"/>
          </p:cNvSpPr>
          <p:nvPr>
            <p:ph type="dt" sz="half" idx="10"/>
          </p:nvPr>
        </p:nvSpPr>
        <p:spPr/>
        <p:txBody>
          <a:bodyPr/>
          <a:lstStyle/>
          <a:p>
            <a:fld id="{1E114720-3421-4FB1-AD06-FC90627BFA8A}"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7B99B301-DDFE-33AE-F1D8-DA00120A067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1EA11C46-DECF-E152-D088-DBD319D805C8}"/>
              </a:ext>
            </a:extLst>
          </p:cNvPr>
          <p:cNvSpPr>
            <a:spLocks noGrp="1"/>
          </p:cNvSpPr>
          <p:nvPr>
            <p:ph type="sldNum" sz="quarter" idx="12"/>
          </p:nvPr>
        </p:nvSpPr>
        <p:spPr/>
        <p:txBody>
          <a:bodyPr/>
          <a:lstStyle/>
          <a:p>
            <a:fld id="{094DEB03-EFC6-4C20-8FC8-295189A5386F}" type="slidenum">
              <a:rPr lang="zh-CN" altLang="en-US" smtClean="0"/>
              <a:pPr/>
              <a:t>74</a:t>
            </a:fld>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A169EBC-C896-4C1D-82DA-F36D1641DD34}"/>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7891" name="Rectangle 3">
            <a:extLst>
              <a:ext uri="{FF2B5EF4-FFF2-40B4-BE49-F238E27FC236}">
                <a16:creationId xmlns:a16="http://schemas.microsoft.com/office/drawing/2014/main" id="{2F22211B-5FC3-4358-A51A-897DC8895DD2}"/>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24">
            <a:extLst>
              <a:ext uri="{FF2B5EF4-FFF2-40B4-BE49-F238E27FC236}">
                <a16:creationId xmlns:a16="http://schemas.microsoft.com/office/drawing/2014/main" id="{C53B7731-44F7-4924-8364-07AFAB4F5C80}"/>
              </a:ext>
            </a:extLst>
          </p:cNvPr>
          <p:cNvGraphicFramePr>
            <a:graphicFrameLocks/>
          </p:cNvGraphicFramePr>
          <p:nvPr>
            <p:extLst>
              <p:ext uri="{D42A27DB-BD31-4B8C-83A1-F6EECF244321}">
                <p14:modId xmlns:p14="http://schemas.microsoft.com/office/powerpoint/2010/main" val="1458563573"/>
              </p:ext>
            </p:extLst>
          </p:nvPr>
        </p:nvGraphicFramePr>
        <p:xfrm>
          <a:off x="475456" y="2312692"/>
          <a:ext cx="8193088" cy="3341693"/>
        </p:xfrm>
        <a:graphic>
          <a:graphicData uri="http://schemas.openxmlformats.org/drawingml/2006/table">
            <a:tbl>
              <a:tblPr/>
              <a:tblGrid>
                <a:gridCol w="2743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59088">
                  <a:extLst>
                    <a:ext uri="{9D8B030D-6E8A-4147-A177-3AD203B41FA5}">
                      <a16:colId xmlns:a16="http://schemas.microsoft.com/office/drawing/2014/main" val="20002"/>
                    </a:ext>
                  </a:extLst>
                </a:gridCol>
              </a:tblGrid>
              <a:tr h="5841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imes New Roman" pitchFamily="18" charset="0"/>
                        <a:ea typeface="黑体" pitchFamily="2" charset="-122"/>
                      </a:endParaRPr>
                    </a:p>
                  </a:txBody>
                  <a:tcPr marT="45713" marB="4571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dirty="0">
                          <a:ln>
                            <a:noFill/>
                          </a:ln>
                          <a:solidFill>
                            <a:schemeClr val="tx1"/>
                          </a:solidFill>
                          <a:effectLst/>
                          <a:latin typeface="宋体" pitchFamily="2" charset="-122"/>
                          <a:ea typeface="黑体" pitchFamily="2" charset="-122"/>
                        </a:rPr>
                        <a:t>方</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dirty="0">
                          <a:ln>
                            <a:noFill/>
                          </a:ln>
                          <a:solidFill>
                            <a:schemeClr val="tx1"/>
                          </a:solidFill>
                          <a:effectLst/>
                          <a:latin typeface="宋体" pitchFamily="2" charset="-122"/>
                          <a:ea typeface="黑体" pitchFamily="2" charset="-122"/>
                        </a:rPr>
                        <a:t>法</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T="45713" marB="4571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T="45713" marB="4571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5446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确定句柄 </a:t>
                      </a:r>
                    </a:p>
                  </a:txBody>
                  <a:tcPr marT="45713" marB="4571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根据栈顶状态和下一个符号便可以确定句柄和归约所用产生式 </a:t>
                      </a:r>
                    </a:p>
                  </a:txBody>
                  <a:tcPr marT="45713" marB="4571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无句柄概念 </a:t>
                      </a:r>
                    </a:p>
                  </a:txBody>
                  <a:tcPr marT="45713" marB="4571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203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000" b="0" i="0" u="none" strike="noStrike" cap="none" normalizeH="0" baseline="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000" b="0" i="0" u="none" strike="noStrike" cap="none" normalizeH="0" baseline="0">
                        <a:ln>
                          <a:noFill/>
                        </a:ln>
                        <a:solidFill>
                          <a:schemeClr val="tx1"/>
                        </a:solidFill>
                        <a:effectLst/>
                        <a:latin typeface="Times New Roman" pitchFamily="18" charset="0"/>
                        <a:ea typeface="黑体" pitchFamily="2" charset="-122"/>
                      </a:endParaRPr>
                    </a:p>
                  </a:txBody>
                  <a:tcPr marT="45713" marB="45713"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13" marB="4571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T="45713" marB="4571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日期占位符 1">
            <a:extLst>
              <a:ext uri="{FF2B5EF4-FFF2-40B4-BE49-F238E27FC236}">
                <a16:creationId xmlns:a16="http://schemas.microsoft.com/office/drawing/2014/main" id="{9B394980-FED8-026F-10A5-3266B5AEA3DC}"/>
              </a:ext>
            </a:extLst>
          </p:cNvPr>
          <p:cNvSpPr>
            <a:spLocks noGrp="1"/>
          </p:cNvSpPr>
          <p:nvPr>
            <p:ph type="dt" sz="half" idx="10"/>
          </p:nvPr>
        </p:nvSpPr>
        <p:spPr/>
        <p:txBody>
          <a:bodyPr/>
          <a:lstStyle/>
          <a:p>
            <a:fld id="{EFC3A15A-3387-4517-9D47-79C7413180FA}"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3B9AB7EC-1B38-296E-0F11-89BDF5CC8514}"/>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7686E6FD-D8A2-A2E0-945E-9685D555FC04}"/>
              </a:ext>
            </a:extLst>
          </p:cNvPr>
          <p:cNvSpPr>
            <a:spLocks noGrp="1"/>
          </p:cNvSpPr>
          <p:nvPr>
            <p:ph type="sldNum" sz="quarter" idx="12"/>
          </p:nvPr>
        </p:nvSpPr>
        <p:spPr/>
        <p:txBody>
          <a:bodyPr/>
          <a:lstStyle/>
          <a:p>
            <a:fld id="{094DEB03-EFC6-4C20-8FC8-295189A5386F}" type="slidenum">
              <a:rPr lang="zh-CN" altLang="en-US" smtClean="0"/>
              <a:pPr/>
              <a:t>75</a:t>
            </a:fld>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372EAB0-6474-4F4E-88BC-F54DCA596BF7}"/>
              </a:ext>
            </a:extLst>
          </p:cNvPr>
          <p:cNvSpPr>
            <a:spLocks noGrp="1" noChangeArrowheads="1"/>
          </p:cNvSpPr>
          <p:nvPr>
            <p:ph type="title"/>
          </p:nvPr>
        </p:nvSpPr>
        <p:spPr/>
        <p:txBody>
          <a:bodyPr>
            <a:normAutofit fontScale="90000"/>
          </a:bodyPr>
          <a:lstStyle/>
          <a:p>
            <a:pPr eaLnBrk="1" hangingPunct="1"/>
            <a:r>
              <a:rPr lang="en-US" altLang="zh-CN" dirty="0"/>
              <a:t>3.5.2 LR</a:t>
            </a:r>
            <a:r>
              <a:rPr lang="zh-CN" altLang="en-US" dirty="0"/>
              <a:t>文法和</a:t>
            </a:r>
            <a:r>
              <a:rPr lang="en-US" altLang="zh-CN" dirty="0"/>
              <a:t>LR</a:t>
            </a:r>
            <a:r>
              <a:rPr lang="zh-CN" altLang="en-US" dirty="0"/>
              <a:t>分析法的特点</a:t>
            </a:r>
          </a:p>
        </p:txBody>
      </p:sp>
      <p:sp>
        <p:nvSpPr>
          <p:cNvPr id="38915" name="Rectangle 3">
            <a:extLst>
              <a:ext uri="{FF2B5EF4-FFF2-40B4-BE49-F238E27FC236}">
                <a16:creationId xmlns:a16="http://schemas.microsoft.com/office/drawing/2014/main" id="{3A12E3FB-2DCA-4ED0-B8D5-DE5D08ED94F2}"/>
              </a:ext>
            </a:extLst>
          </p:cNvPr>
          <p:cNvSpPr>
            <a:spLocks noGrp="1" noChangeArrowheads="1"/>
          </p:cNvSpPr>
          <p:nvPr>
            <p:ph idx="1"/>
          </p:nvPr>
        </p:nvSpPr>
        <p:spPr/>
        <p:txBody>
          <a:bodyPr/>
          <a:lstStyle/>
          <a:p>
            <a:pPr eaLnBrk="1" hangingPunct="1"/>
            <a:r>
              <a:rPr lang="en-US" altLang="zh-CN" sz="2800" b="1"/>
              <a:t>LR</a:t>
            </a:r>
            <a:r>
              <a:rPr lang="zh-CN" altLang="en-US" sz="2800">
                <a:latin typeface="宋体" panose="02010600030101010101" pitchFamily="2" charset="-122"/>
              </a:rPr>
              <a:t>分析方法和</a:t>
            </a:r>
            <a:r>
              <a:rPr lang="en-US" altLang="zh-CN" sz="2800" b="1"/>
              <a:t>LL</a:t>
            </a:r>
            <a:r>
              <a:rPr lang="zh-CN" altLang="en-US" sz="2800">
                <a:latin typeface="宋体" panose="02010600030101010101" pitchFamily="2" charset="-122"/>
              </a:rPr>
              <a:t>分析方法的比较</a:t>
            </a:r>
          </a:p>
        </p:txBody>
      </p:sp>
      <p:graphicFrame>
        <p:nvGraphicFramePr>
          <p:cNvPr id="7" name="Group 4">
            <a:extLst>
              <a:ext uri="{FF2B5EF4-FFF2-40B4-BE49-F238E27FC236}">
                <a16:creationId xmlns:a16="http://schemas.microsoft.com/office/drawing/2014/main" id="{F62E49BB-4F72-4379-93C7-1E4F48E306B0}"/>
              </a:ext>
            </a:extLst>
          </p:cNvPr>
          <p:cNvGraphicFramePr>
            <a:graphicFrameLocks/>
          </p:cNvGraphicFramePr>
          <p:nvPr>
            <p:extLst>
              <p:ext uri="{D42A27DB-BD31-4B8C-83A1-F6EECF244321}">
                <p14:modId xmlns:p14="http://schemas.microsoft.com/office/powerpoint/2010/main" val="4057884553"/>
              </p:ext>
            </p:extLst>
          </p:nvPr>
        </p:nvGraphicFramePr>
        <p:xfrm>
          <a:off x="475456" y="2315832"/>
          <a:ext cx="8193088" cy="3327400"/>
        </p:xfrm>
        <a:graphic>
          <a:graphicData uri="http://schemas.openxmlformats.org/drawingml/2006/table">
            <a:tbl>
              <a:tblPr/>
              <a:tblGrid>
                <a:gridCol w="27432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859088">
                  <a:extLst>
                    <a:ext uri="{9D8B030D-6E8A-4147-A177-3AD203B41FA5}">
                      <a16:colId xmlns:a16="http://schemas.microsoft.com/office/drawing/2014/main" val="20002"/>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LR(1)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LL(1)</a:t>
                      </a:r>
                      <a:r>
                        <a:rPr kumimoji="0" lang="zh-CN" altLang="en-US" sz="2400" b="0" i="0" u="none" strike="noStrike" cap="none" normalizeH="0" baseline="0">
                          <a:ln>
                            <a:noFill/>
                          </a:ln>
                          <a:solidFill>
                            <a:schemeClr val="tx1"/>
                          </a:solidFill>
                          <a:effectLst/>
                          <a:latin typeface="宋体" pitchFamily="2" charset="-122"/>
                          <a:ea typeface="黑体" pitchFamily="2" charset="-122"/>
                        </a:rPr>
                        <a:t>方</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法</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06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确定句柄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根据栈顶状态和下一个符号便可以确定句柄和归约所用产生式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无句柄概念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064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语法错误</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决不会将出错点后的符号移入分析栈</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和</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LR</a:t>
                      </a:r>
                      <a:r>
                        <a:rPr kumimoji="0" lang="zh-CN" altLang="en-US" sz="2400" b="0" i="0" u="none" strike="noStrike" cap="none" normalizeH="0" baseline="0" dirty="0">
                          <a:ln>
                            <a:noFill/>
                          </a:ln>
                          <a:solidFill>
                            <a:schemeClr val="tx1"/>
                          </a:solidFill>
                          <a:effectLst/>
                          <a:latin typeface="宋体" pitchFamily="2" charset="-122"/>
                          <a:ea typeface="黑体" pitchFamily="2" charset="-122"/>
                        </a:rPr>
                        <a:t>一样，决不会读过出错点而不报错</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 name="日期占位符 1">
            <a:extLst>
              <a:ext uri="{FF2B5EF4-FFF2-40B4-BE49-F238E27FC236}">
                <a16:creationId xmlns:a16="http://schemas.microsoft.com/office/drawing/2014/main" id="{1D775BDA-A58E-F063-9250-54412DB4348F}"/>
              </a:ext>
            </a:extLst>
          </p:cNvPr>
          <p:cNvSpPr>
            <a:spLocks noGrp="1"/>
          </p:cNvSpPr>
          <p:nvPr>
            <p:ph type="dt" sz="half" idx="10"/>
          </p:nvPr>
        </p:nvSpPr>
        <p:spPr/>
        <p:txBody>
          <a:bodyPr/>
          <a:lstStyle/>
          <a:p>
            <a:fld id="{0DCE0938-3DC3-4D1E-86CF-8BA2EA30971A}"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16AC852-60F2-E6F5-3CD6-8DEC66E02F03}"/>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4E1E0916-7F56-82FB-6EB7-FF3B198223AF}"/>
              </a:ext>
            </a:extLst>
          </p:cNvPr>
          <p:cNvSpPr>
            <a:spLocks noGrp="1"/>
          </p:cNvSpPr>
          <p:nvPr>
            <p:ph type="sldNum" sz="quarter" idx="12"/>
          </p:nvPr>
        </p:nvSpPr>
        <p:spPr/>
        <p:txBody>
          <a:bodyPr/>
          <a:lstStyle/>
          <a:p>
            <a:fld id="{094DEB03-EFC6-4C20-8FC8-295189A5386F}" type="slidenum">
              <a:rPr lang="zh-CN" altLang="en-US" smtClean="0"/>
              <a:pPr/>
              <a:t>76</a:t>
            </a:fld>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7368985-4757-4351-A508-7D025AC6FF63}"/>
              </a:ext>
            </a:extLst>
          </p:cNvPr>
          <p:cNvSpPr>
            <a:spLocks noGrp="1" noChangeArrowheads="1"/>
          </p:cNvSpPr>
          <p:nvPr>
            <p:ph type="title"/>
          </p:nvPr>
        </p:nvSpPr>
        <p:spPr/>
        <p:txBody>
          <a:bodyPr/>
          <a:lstStyle/>
          <a:p>
            <a:pPr eaLnBrk="1" hangingPunct="1"/>
            <a:r>
              <a:rPr lang="zh-CN" altLang="en-US"/>
              <a:t>本节小结</a:t>
            </a:r>
          </a:p>
        </p:txBody>
      </p:sp>
      <p:sp>
        <p:nvSpPr>
          <p:cNvPr id="88067" name="Rectangle 3">
            <a:extLst>
              <a:ext uri="{FF2B5EF4-FFF2-40B4-BE49-F238E27FC236}">
                <a16:creationId xmlns:a16="http://schemas.microsoft.com/office/drawing/2014/main" id="{2FAF74E4-E70D-4F6C-A140-19CE9CF99376}"/>
              </a:ext>
            </a:extLst>
          </p:cNvPr>
          <p:cNvSpPr>
            <a:spLocks noGrp="1" noChangeArrowheads="1"/>
          </p:cNvSpPr>
          <p:nvPr>
            <p:ph idx="1"/>
          </p:nvPr>
        </p:nvSpPr>
        <p:spPr/>
        <p:txBody>
          <a:bodyPr>
            <a:normAutofit/>
          </a:bodyPr>
          <a:lstStyle/>
          <a:p>
            <a:r>
              <a:rPr lang="en-US" altLang="zh-CN" sz="4000" dirty="0">
                <a:effectLst/>
              </a:rPr>
              <a:t>3.5 LR</a:t>
            </a:r>
            <a:r>
              <a:rPr lang="zh-CN" altLang="en-US" sz="4000" dirty="0">
                <a:effectLst/>
              </a:rPr>
              <a:t>分析器</a:t>
            </a:r>
            <a:endParaRPr lang="en-US" altLang="zh-CN" sz="4000" dirty="0">
              <a:effectLst/>
            </a:endParaRPr>
          </a:p>
          <a:p>
            <a:pPr lvl="1"/>
            <a:r>
              <a:rPr lang="en-US" altLang="zh-CN" sz="3600" dirty="0"/>
              <a:t>3.5.1 LR</a:t>
            </a:r>
            <a:r>
              <a:rPr lang="zh-CN" altLang="en-US" sz="3600" dirty="0"/>
              <a:t>分析算法</a:t>
            </a:r>
            <a:endParaRPr lang="zh-CN" altLang="en-US" sz="3600" dirty="0">
              <a:effectLst/>
            </a:endParaRPr>
          </a:p>
          <a:p>
            <a:pPr lvl="1"/>
            <a:r>
              <a:rPr lang="en-US" altLang="zh-CN" sz="3600" dirty="0">
                <a:effectLst/>
              </a:rPr>
              <a:t>3.5.2 LR</a:t>
            </a:r>
            <a:r>
              <a:rPr lang="zh-CN" altLang="en-US" sz="3600" dirty="0">
                <a:effectLst/>
              </a:rPr>
              <a:t>文法和分析法特点（与</a:t>
            </a:r>
            <a:r>
              <a:rPr lang="en-US" altLang="zh-CN" sz="3600" dirty="0">
                <a:effectLst/>
              </a:rPr>
              <a:t>LL</a:t>
            </a:r>
            <a:r>
              <a:rPr lang="zh-CN" altLang="en-US" sz="3600" dirty="0">
                <a:effectLst/>
              </a:rPr>
              <a:t>对比）</a:t>
            </a:r>
          </a:p>
        </p:txBody>
      </p:sp>
      <p:sp>
        <p:nvSpPr>
          <p:cNvPr id="2" name="日期占位符 1">
            <a:extLst>
              <a:ext uri="{FF2B5EF4-FFF2-40B4-BE49-F238E27FC236}">
                <a16:creationId xmlns:a16="http://schemas.microsoft.com/office/drawing/2014/main" id="{F3E00E95-973C-C590-2C14-58482DCF373B}"/>
              </a:ext>
            </a:extLst>
          </p:cNvPr>
          <p:cNvSpPr>
            <a:spLocks noGrp="1"/>
          </p:cNvSpPr>
          <p:nvPr>
            <p:ph type="dt" sz="half" idx="10"/>
          </p:nvPr>
        </p:nvSpPr>
        <p:spPr/>
        <p:txBody>
          <a:bodyPr/>
          <a:lstStyle/>
          <a:p>
            <a:fld id="{CB0742F3-065A-43C3-B552-478CD8323D61}"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6DDB3C68-638B-ED87-2CE0-77055D72AFFA}"/>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0DFA4B35-D4CA-5CAB-4A06-0BBD36107AAB}"/>
              </a:ext>
            </a:extLst>
          </p:cNvPr>
          <p:cNvSpPr>
            <a:spLocks noGrp="1"/>
          </p:cNvSpPr>
          <p:nvPr>
            <p:ph type="sldNum" sz="quarter" idx="12"/>
          </p:nvPr>
        </p:nvSpPr>
        <p:spPr/>
        <p:txBody>
          <a:bodyPr/>
          <a:lstStyle/>
          <a:p>
            <a:fld id="{094DEB03-EFC6-4C20-8FC8-295189A5386F}" type="slidenum">
              <a:rPr lang="zh-CN" altLang="en-US" smtClean="0"/>
              <a:pPr/>
              <a:t>77</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0D7B2-30E4-4BE2-A47C-D13AE2DBF9F9}"/>
              </a:ext>
            </a:extLst>
          </p:cNvPr>
          <p:cNvSpPr>
            <a:spLocks noGrp="1"/>
          </p:cNvSpPr>
          <p:nvPr>
            <p:ph type="title"/>
          </p:nvPr>
        </p:nvSpPr>
        <p:spPr/>
        <p:txBody>
          <a:bodyPr/>
          <a:lstStyle/>
          <a:p>
            <a:r>
              <a:rPr lang="zh-CN" altLang="en-US" dirty="0"/>
              <a:t>作业</a:t>
            </a:r>
            <a:r>
              <a:rPr lang="en-US" altLang="zh-CN" dirty="0"/>
              <a:t>3</a:t>
            </a:r>
            <a:endParaRPr lang="zh-CN" altLang="en-US" dirty="0"/>
          </a:p>
        </p:txBody>
      </p:sp>
      <p:sp>
        <p:nvSpPr>
          <p:cNvPr id="3" name="内容占位符 2">
            <a:extLst>
              <a:ext uri="{FF2B5EF4-FFF2-40B4-BE49-F238E27FC236}">
                <a16:creationId xmlns:a16="http://schemas.microsoft.com/office/drawing/2014/main" id="{CABE8DD1-865A-47B0-BF2F-3A9E08C4323A}"/>
              </a:ext>
            </a:extLst>
          </p:cNvPr>
          <p:cNvSpPr>
            <a:spLocks noGrp="1"/>
          </p:cNvSpPr>
          <p:nvPr>
            <p:ph idx="1"/>
          </p:nvPr>
        </p:nvSpPr>
        <p:spPr>
          <a:xfrm>
            <a:off x="628650" y="1257300"/>
            <a:ext cx="7886700" cy="5371564"/>
          </a:xfrm>
        </p:spPr>
        <p:txBody>
          <a:bodyPr>
            <a:normAutofit/>
          </a:bodyPr>
          <a:lstStyle/>
          <a:p>
            <a:pPr eaLnBrk="1" hangingPunct="1"/>
            <a:r>
              <a:rPr kumimoji="1" lang="zh-CN" altLang="en-US" sz="3200" dirty="0"/>
              <a:t>已知文法的产生式如下：</a:t>
            </a:r>
          </a:p>
          <a:p>
            <a:pPr eaLnBrk="1" hangingPunct="1">
              <a:buFont typeface="Wingdings" panose="05000000000000000000" pitchFamily="2" charset="2"/>
              <a:buNone/>
            </a:pPr>
            <a:r>
              <a:rPr kumimoji="1" lang="zh-CN" altLang="en-US" sz="3200" dirty="0"/>
              <a:t> 		</a:t>
            </a:r>
            <a:r>
              <a:rPr kumimoji="1" lang="en-US" altLang="zh-CN" sz="3200" b="1" dirty="0"/>
              <a:t>X</a:t>
            </a:r>
            <a:r>
              <a:rPr kumimoji="1" lang="en-US" altLang="zh-CN" sz="3200" b="1" dirty="0">
                <a:sym typeface="Symbol" panose="05050102010706020507" pitchFamily="18" charset="2"/>
              </a:rPr>
              <a:t></a:t>
            </a:r>
            <a:r>
              <a:rPr kumimoji="1" lang="en-US" altLang="zh-CN" sz="3200" b="1" dirty="0"/>
              <a:t>Y</a:t>
            </a:r>
            <a:r>
              <a:rPr kumimoji="1" lang="en-US" altLang="zh-CN" sz="3200" b="1" baseline="-25000" dirty="0"/>
              <a:t>1</a:t>
            </a:r>
            <a:r>
              <a:rPr kumimoji="1" lang="en-US" altLang="zh-CN" sz="3200" b="1" dirty="0"/>
              <a:t> Y</a:t>
            </a:r>
            <a:r>
              <a:rPr kumimoji="1" lang="en-US" altLang="zh-CN" sz="3200" b="1" baseline="-25000" dirty="0"/>
              <a:t>2</a:t>
            </a:r>
            <a:r>
              <a:rPr kumimoji="1" lang="en-US" altLang="zh-CN" sz="3200" b="1" dirty="0"/>
              <a:t> Y</a:t>
            </a:r>
            <a:r>
              <a:rPr kumimoji="1" lang="en-US" altLang="zh-CN" sz="3200" b="1" baseline="-25000" dirty="0"/>
              <a:t>3</a:t>
            </a:r>
            <a:r>
              <a:rPr kumimoji="1" lang="en-US" altLang="zh-CN" sz="3200" b="1" dirty="0"/>
              <a:t> Y</a:t>
            </a:r>
            <a:r>
              <a:rPr kumimoji="1" lang="en-US" altLang="zh-CN" sz="3200" b="1" baseline="-25000" dirty="0"/>
              <a:t>4</a:t>
            </a:r>
            <a:r>
              <a:rPr kumimoji="1" lang="en-US" altLang="zh-CN" sz="3200" b="1" dirty="0"/>
              <a:t> Y</a:t>
            </a:r>
            <a:r>
              <a:rPr kumimoji="1" lang="en-US" altLang="zh-CN" sz="3200" b="1" baseline="-25000" dirty="0"/>
              <a:t>5</a:t>
            </a:r>
            <a:r>
              <a:rPr kumimoji="1" lang="en-US" altLang="zh-CN" sz="3200" b="1" dirty="0"/>
              <a:t>		Y</a:t>
            </a:r>
            <a:r>
              <a:rPr kumimoji="1" lang="en-US" altLang="zh-CN" sz="3200" b="1" baseline="-25000" dirty="0"/>
              <a:t>1</a:t>
            </a:r>
            <a:r>
              <a:rPr kumimoji="1" lang="en-US" altLang="zh-CN" sz="3200" b="1" dirty="0"/>
              <a:t> </a:t>
            </a:r>
            <a:r>
              <a:rPr kumimoji="1" lang="en-US" altLang="zh-CN" sz="3200" b="1" dirty="0">
                <a:sym typeface="Symbol" panose="05050102010706020507" pitchFamily="18" charset="2"/>
              </a:rPr>
              <a:t></a:t>
            </a:r>
            <a:r>
              <a:rPr kumimoji="1" lang="en-US" altLang="zh-CN" sz="3200" b="1" dirty="0"/>
              <a:t> a | </a:t>
            </a:r>
            <a:r>
              <a:rPr kumimoji="1" lang="en-US" altLang="zh-CN" sz="3200" b="1" dirty="0">
                <a:sym typeface="Symbol" panose="05050102010706020507" pitchFamily="18" charset="2"/>
              </a:rPr>
              <a:t></a:t>
            </a:r>
          </a:p>
          <a:p>
            <a:pPr eaLnBrk="1" hangingPunct="1">
              <a:buFont typeface="Wingdings" panose="05000000000000000000" pitchFamily="2" charset="2"/>
              <a:buNone/>
            </a:pPr>
            <a:r>
              <a:rPr kumimoji="1" lang="en-US" altLang="zh-CN" sz="3200" b="1" dirty="0"/>
              <a:t>		Y</a:t>
            </a:r>
            <a:r>
              <a:rPr kumimoji="1" lang="en-US" altLang="zh-CN" sz="3200" b="1" baseline="-25000" dirty="0"/>
              <a:t>2</a:t>
            </a:r>
            <a:r>
              <a:rPr kumimoji="1" lang="en-US" altLang="zh-CN" sz="3200" b="1" dirty="0"/>
              <a:t> </a:t>
            </a:r>
            <a:r>
              <a:rPr kumimoji="1" lang="en-US" altLang="zh-CN" sz="3200" b="1" dirty="0">
                <a:sym typeface="Symbol" panose="05050102010706020507" pitchFamily="18" charset="2"/>
              </a:rPr>
              <a:t></a:t>
            </a:r>
            <a:r>
              <a:rPr kumimoji="1" lang="en-US" altLang="zh-CN" sz="3200" b="1" dirty="0"/>
              <a:t> b | </a:t>
            </a:r>
            <a:r>
              <a:rPr kumimoji="1" lang="en-US" altLang="zh-CN" sz="3200" b="1" dirty="0">
                <a:sym typeface="Symbol" panose="05050102010706020507" pitchFamily="18" charset="2"/>
              </a:rPr>
              <a:t></a:t>
            </a:r>
            <a:r>
              <a:rPr kumimoji="1" lang="en-US" altLang="zh-CN" sz="3200" b="1" dirty="0"/>
              <a:t>				Y</a:t>
            </a:r>
            <a:r>
              <a:rPr kumimoji="1" lang="en-US" altLang="zh-CN" sz="3200" b="1" baseline="-25000" dirty="0"/>
              <a:t>3</a:t>
            </a:r>
            <a:r>
              <a:rPr kumimoji="1" lang="en-US" altLang="zh-CN" sz="3200" b="1" dirty="0"/>
              <a:t> </a:t>
            </a:r>
            <a:r>
              <a:rPr kumimoji="1" lang="en-US" altLang="zh-CN" sz="3200" b="1" dirty="0">
                <a:sym typeface="Symbol" panose="05050102010706020507" pitchFamily="18" charset="2"/>
              </a:rPr>
              <a:t></a:t>
            </a:r>
            <a:r>
              <a:rPr kumimoji="1" lang="en-US" altLang="zh-CN" sz="3200" b="1" dirty="0"/>
              <a:t> c | </a:t>
            </a:r>
            <a:r>
              <a:rPr kumimoji="1" lang="en-US" altLang="zh-CN" sz="3200" b="1" dirty="0">
                <a:sym typeface="Symbol" panose="05050102010706020507" pitchFamily="18" charset="2"/>
              </a:rPr>
              <a:t></a:t>
            </a:r>
            <a:endParaRPr kumimoji="1" lang="en-US" altLang="zh-CN" sz="3200" b="1" dirty="0"/>
          </a:p>
          <a:p>
            <a:pPr eaLnBrk="1" hangingPunct="1">
              <a:buFont typeface="Wingdings" panose="05000000000000000000" pitchFamily="2" charset="2"/>
              <a:buNone/>
            </a:pPr>
            <a:r>
              <a:rPr kumimoji="1" lang="en-US" altLang="zh-CN" sz="3200" b="1" dirty="0"/>
              <a:t>		Y</a:t>
            </a:r>
            <a:r>
              <a:rPr kumimoji="1" lang="en-US" altLang="zh-CN" sz="3200" b="1" baseline="-25000" dirty="0"/>
              <a:t>4</a:t>
            </a:r>
            <a:r>
              <a:rPr kumimoji="1" lang="en-US" altLang="zh-CN" sz="3200" b="1" dirty="0"/>
              <a:t> </a:t>
            </a:r>
            <a:r>
              <a:rPr kumimoji="1" lang="en-US" altLang="zh-CN" sz="3200" b="1" dirty="0">
                <a:sym typeface="Symbol" panose="05050102010706020507" pitchFamily="18" charset="2"/>
              </a:rPr>
              <a:t></a:t>
            </a:r>
            <a:r>
              <a:rPr kumimoji="1" lang="en-US" altLang="zh-CN" sz="3200" b="1" dirty="0"/>
              <a:t> d | </a:t>
            </a:r>
            <a:r>
              <a:rPr kumimoji="1" lang="en-US" altLang="zh-CN" sz="3200" b="1" dirty="0">
                <a:sym typeface="Symbol" panose="05050102010706020507" pitchFamily="18" charset="2"/>
              </a:rPr>
              <a:t></a:t>
            </a:r>
            <a:r>
              <a:rPr kumimoji="1" lang="en-US" altLang="zh-CN" sz="3200" b="1" dirty="0"/>
              <a:t>				Y</a:t>
            </a:r>
            <a:r>
              <a:rPr kumimoji="1" lang="en-US" altLang="zh-CN" sz="3200" b="1" baseline="-25000" dirty="0"/>
              <a:t>5</a:t>
            </a:r>
            <a:r>
              <a:rPr kumimoji="1" lang="en-US" altLang="zh-CN" sz="3200" b="1" dirty="0"/>
              <a:t> </a:t>
            </a:r>
            <a:r>
              <a:rPr kumimoji="1" lang="en-US" altLang="zh-CN" sz="3200" b="1" dirty="0">
                <a:sym typeface="Symbol" panose="05050102010706020507" pitchFamily="18" charset="2"/>
              </a:rPr>
              <a:t></a:t>
            </a:r>
            <a:r>
              <a:rPr kumimoji="1" lang="en-US" altLang="zh-CN" sz="3200" b="1" dirty="0"/>
              <a:t> e | </a:t>
            </a:r>
            <a:r>
              <a:rPr kumimoji="1" lang="en-US" altLang="zh-CN" sz="3200" b="1" dirty="0">
                <a:sym typeface="Symbol" panose="05050102010706020507" pitchFamily="18" charset="2"/>
              </a:rPr>
              <a:t></a:t>
            </a:r>
          </a:p>
          <a:p>
            <a:pPr eaLnBrk="1" hangingPunct="1">
              <a:buFont typeface="Wingdings" panose="05000000000000000000" pitchFamily="2" charset="2"/>
              <a:buNone/>
            </a:pPr>
            <a:r>
              <a:rPr kumimoji="1" lang="zh-CN" altLang="en-US" sz="3200" dirty="0"/>
              <a:t>求</a:t>
            </a:r>
            <a:r>
              <a:rPr kumimoji="1" lang="en-US" altLang="zh-CN" sz="3200" b="1" dirty="0"/>
              <a:t>FIRST(X)</a:t>
            </a:r>
          </a:p>
          <a:p>
            <a:r>
              <a:rPr lang="zh-CN" altLang="en-US" dirty="0">
                <a:latin typeface="Times New Roman" panose="02020603050405020304" pitchFamily="18" charset="0"/>
                <a:sym typeface="Symbol" panose="05050102010706020507" pitchFamily="18" charset="2"/>
              </a:rPr>
              <a:t>教材（第三版）</a:t>
            </a:r>
            <a:endParaRPr lang="en-US" altLang="zh-CN" dirty="0">
              <a:latin typeface="Times New Roman" panose="02020603050405020304" pitchFamily="18" charset="0"/>
              <a:sym typeface="Symbol" panose="05050102010706020507" pitchFamily="18" charset="2"/>
            </a:endParaRPr>
          </a:p>
          <a:p>
            <a:pPr lvl="1"/>
            <a:r>
              <a:rPr lang="en-US" altLang="zh-CN" dirty="0">
                <a:latin typeface="Times New Roman" panose="02020603050405020304" pitchFamily="18" charset="0"/>
                <a:sym typeface="Symbol" panose="05050102010706020507" pitchFamily="18" charset="2"/>
              </a:rPr>
              <a:t>P104/3.10,</a:t>
            </a:r>
            <a:r>
              <a:rPr lang="zh-CN" altLang="en-US"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3.12</a:t>
            </a:r>
          </a:p>
          <a:p>
            <a:pPr lvl="1"/>
            <a:r>
              <a:rPr lang="en-US" altLang="zh-CN" sz="2800" dirty="0">
                <a:latin typeface="Times New Roman" panose="02020603050405020304" pitchFamily="18" charset="0"/>
                <a:sym typeface="Symbol" panose="05050102010706020507" pitchFamily="18" charset="2"/>
              </a:rPr>
              <a:t>P104/3.16(</a:t>
            </a:r>
            <a:r>
              <a:rPr lang="zh-CN" altLang="en-US" sz="2800" dirty="0">
                <a:latin typeface="Times New Roman" panose="02020603050405020304" pitchFamily="18" charset="0"/>
                <a:sym typeface="Symbol" panose="05050102010706020507" pitchFamily="18" charset="2"/>
              </a:rPr>
              <a:t>句柄用横线画出即可</a:t>
            </a:r>
            <a:r>
              <a:rPr lang="en-US" altLang="zh-CN" sz="2800" dirty="0">
                <a:latin typeface="Times New Roman" panose="02020603050405020304" pitchFamily="18" charset="0"/>
                <a:sym typeface="Symbol" panose="05050102010706020507" pitchFamily="18" charset="2"/>
              </a:rPr>
              <a:t>)</a:t>
            </a:r>
            <a:endParaRPr lang="en-US" altLang="zh-CN" sz="2800" dirty="0"/>
          </a:p>
          <a:p>
            <a:pPr lvl="1"/>
            <a:r>
              <a:rPr lang="en-US" altLang="zh-CN" sz="2800" dirty="0"/>
              <a:t>P104/3.19(a)</a:t>
            </a:r>
            <a:endParaRPr lang="en-US" altLang="zh-CN" dirty="0">
              <a:latin typeface="Times New Roman" panose="02020603050405020304" pitchFamily="18" charset="0"/>
              <a:sym typeface="Symbol" panose="05050102010706020507" pitchFamily="18" charset="2"/>
            </a:endParaRPr>
          </a:p>
        </p:txBody>
      </p:sp>
      <p:sp>
        <p:nvSpPr>
          <p:cNvPr id="4" name="日期占位符 3">
            <a:extLst>
              <a:ext uri="{FF2B5EF4-FFF2-40B4-BE49-F238E27FC236}">
                <a16:creationId xmlns:a16="http://schemas.microsoft.com/office/drawing/2014/main" id="{ADA36AF4-FF0C-EEB5-3875-79A8EE2D225C}"/>
              </a:ext>
            </a:extLst>
          </p:cNvPr>
          <p:cNvSpPr>
            <a:spLocks noGrp="1"/>
          </p:cNvSpPr>
          <p:nvPr>
            <p:ph type="dt" sz="half" idx="10"/>
          </p:nvPr>
        </p:nvSpPr>
        <p:spPr/>
        <p:txBody>
          <a:bodyPr/>
          <a:lstStyle/>
          <a:p>
            <a:fld id="{B5FDA837-72A4-4E6C-BBE1-53BAD4B4193B}" type="datetime2">
              <a:rPr lang="zh-CN" altLang="en-US" smtClean="0"/>
              <a:t>2024年6月26日</a:t>
            </a:fld>
            <a:endParaRPr lang="zh-CN" altLang="en-US" dirty="0"/>
          </a:p>
        </p:txBody>
      </p:sp>
      <p:sp>
        <p:nvSpPr>
          <p:cNvPr id="5" name="页脚占位符 4">
            <a:extLst>
              <a:ext uri="{FF2B5EF4-FFF2-40B4-BE49-F238E27FC236}">
                <a16:creationId xmlns:a16="http://schemas.microsoft.com/office/drawing/2014/main" id="{06D1B57E-4977-B56C-16B0-D85071494B16}"/>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6" name="灯片编号占位符 5">
            <a:extLst>
              <a:ext uri="{FF2B5EF4-FFF2-40B4-BE49-F238E27FC236}">
                <a16:creationId xmlns:a16="http://schemas.microsoft.com/office/drawing/2014/main" id="{407E93B7-827D-45BB-EA56-38D47FC22307}"/>
              </a:ext>
            </a:extLst>
          </p:cNvPr>
          <p:cNvSpPr>
            <a:spLocks noGrp="1"/>
          </p:cNvSpPr>
          <p:nvPr>
            <p:ph type="sldNum" sz="quarter" idx="12"/>
          </p:nvPr>
        </p:nvSpPr>
        <p:spPr/>
        <p:txBody>
          <a:bodyPr/>
          <a:lstStyle/>
          <a:p>
            <a:fld id="{094DEB03-EFC6-4C20-8FC8-295189A5386F}" type="slidenum">
              <a:rPr lang="zh-CN" altLang="en-US" smtClean="0"/>
              <a:pPr/>
              <a:t>78</a:t>
            </a:fld>
            <a:endParaRPr lang="zh-CN" altLang="en-US"/>
          </a:p>
        </p:txBody>
      </p:sp>
    </p:spTree>
    <p:extLst>
      <p:ext uri="{BB962C8B-B14F-4D97-AF65-F5344CB8AC3E}">
        <p14:creationId xmlns:p14="http://schemas.microsoft.com/office/powerpoint/2010/main" val="108638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A359ACA-8153-4C97-AC2E-517D6086B7D2}"/>
              </a:ext>
            </a:extLst>
          </p:cNvPr>
          <p:cNvSpPr>
            <a:spLocks noGrp="1" noChangeArrowheads="1"/>
          </p:cNvSpPr>
          <p:nvPr>
            <p:ph type="title"/>
          </p:nvPr>
        </p:nvSpPr>
        <p:spPr/>
        <p:txBody>
          <a:bodyPr/>
          <a:lstStyle/>
          <a:p>
            <a:pPr eaLnBrk="1" hangingPunct="1"/>
            <a:r>
              <a:rPr lang="zh-CN" altLang="en-US"/>
              <a:t>本次课内容</a:t>
            </a:r>
          </a:p>
        </p:txBody>
      </p:sp>
      <p:sp>
        <p:nvSpPr>
          <p:cNvPr id="14339" name="Rectangle 3">
            <a:extLst>
              <a:ext uri="{FF2B5EF4-FFF2-40B4-BE49-F238E27FC236}">
                <a16:creationId xmlns:a16="http://schemas.microsoft.com/office/drawing/2014/main" id="{5227AAED-43DE-4EAF-9814-23C5C6681961}"/>
              </a:ext>
            </a:extLst>
          </p:cNvPr>
          <p:cNvSpPr>
            <a:spLocks noGrp="1" noChangeArrowheads="1"/>
          </p:cNvSpPr>
          <p:nvPr>
            <p:ph idx="1"/>
          </p:nvPr>
        </p:nvSpPr>
        <p:spPr/>
        <p:txBody>
          <a:bodyPr>
            <a:normAutofit/>
          </a:bodyPr>
          <a:lstStyle/>
          <a:p>
            <a:r>
              <a:rPr lang="en-US" altLang="zh-CN" sz="4000" dirty="0">
                <a:effectLst/>
              </a:rPr>
              <a:t>3.5 LR</a:t>
            </a:r>
            <a:r>
              <a:rPr lang="zh-CN" altLang="en-US" sz="4000" dirty="0">
                <a:effectLst/>
              </a:rPr>
              <a:t>分析器</a:t>
            </a:r>
            <a:endParaRPr lang="en-US" altLang="zh-CN" sz="4000" dirty="0">
              <a:effectLst/>
            </a:endParaRPr>
          </a:p>
          <a:p>
            <a:pPr lvl="1"/>
            <a:r>
              <a:rPr lang="en-US" altLang="zh-CN" sz="3600" dirty="0"/>
              <a:t>3.5.1 LR</a:t>
            </a:r>
            <a:r>
              <a:rPr lang="zh-CN" altLang="en-US" sz="3600" dirty="0"/>
              <a:t>分析算法</a:t>
            </a:r>
          </a:p>
          <a:p>
            <a:pPr lvl="1"/>
            <a:r>
              <a:rPr lang="en-US" altLang="zh-CN" sz="3600" dirty="0">
                <a:effectLst/>
              </a:rPr>
              <a:t>3.5.2 LR</a:t>
            </a:r>
            <a:r>
              <a:rPr lang="zh-CN" altLang="en-US" sz="3600" dirty="0">
                <a:effectLst/>
              </a:rPr>
              <a:t>文法和分析法特点（与</a:t>
            </a:r>
            <a:r>
              <a:rPr lang="en-US" altLang="zh-CN" sz="3600" dirty="0">
                <a:effectLst/>
              </a:rPr>
              <a:t>LL</a:t>
            </a:r>
            <a:r>
              <a:rPr lang="zh-CN" altLang="en-US" sz="3600" dirty="0">
                <a:effectLst/>
              </a:rPr>
              <a:t>对比）</a:t>
            </a:r>
          </a:p>
        </p:txBody>
      </p:sp>
      <p:sp>
        <p:nvSpPr>
          <p:cNvPr id="2" name="日期占位符 1">
            <a:extLst>
              <a:ext uri="{FF2B5EF4-FFF2-40B4-BE49-F238E27FC236}">
                <a16:creationId xmlns:a16="http://schemas.microsoft.com/office/drawing/2014/main" id="{BC83AB35-C1E4-5926-B0FE-B1A7E3845577}"/>
              </a:ext>
            </a:extLst>
          </p:cNvPr>
          <p:cNvSpPr>
            <a:spLocks noGrp="1"/>
          </p:cNvSpPr>
          <p:nvPr>
            <p:ph type="dt" sz="half" idx="10"/>
          </p:nvPr>
        </p:nvSpPr>
        <p:spPr/>
        <p:txBody>
          <a:bodyPr/>
          <a:lstStyle/>
          <a:p>
            <a:fld id="{5442B094-453E-412C-B75D-77DF51493884}" type="datetime2">
              <a:rPr lang="zh-CN" altLang="en-US" smtClean="0"/>
              <a:t>2024年6月26日</a:t>
            </a:fld>
            <a:endParaRPr lang="zh-CN" altLang="en-US" dirty="0"/>
          </a:p>
        </p:txBody>
      </p:sp>
      <p:sp>
        <p:nvSpPr>
          <p:cNvPr id="3" name="页脚占位符 2">
            <a:extLst>
              <a:ext uri="{FF2B5EF4-FFF2-40B4-BE49-F238E27FC236}">
                <a16:creationId xmlns:a16="http://schemas.microsoft.com/office/drawing/2014/main" id="{2718F264-F3EF-BC28-B747-AE6FBC24ACF9}"/>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(6)</a:t>
            </a:r>
            <a:endParaRPr lang="zh-CN" altLang="en-US" dirty="0"/>
          </a:p>
        </p:txBody>
      </p:sp>
      <p:sp>
        <p:nvSpPr>
          <p:cNvPr id="4" name="灯片编号占位符 3">
            <a:extLst>
              <a:ext uri="{FF2B5EF4-FFF2-40B4-BE49-F238E27FC236}">
                <a16:creationId xmlns:a16="http://schemas.microsoft.com/office/drawing/2014/main" id="{A1FCB716-CD81-2D52-4A80-C2D145C03648}"/>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49798660-01DD-4A10-8555-1630BF8CC962}"/>
              </a:ext>
            </a:extLst>
          </p:cNvPr>
          <p:cNvGrpSpPr/>
          <p:nvPr/>
        </p:nvGrpSpPr>
        <p:grpSpPr>
          <a:xfrm>
            <a:off x="5524995" y="4065012"/>
            <a:ext cx="3491414" cy="2607275"/>
            <a:chOff x="5524995" y="4065012"/>
            <a:chExt cx="3491414" cy="2607275"/>
          </a:xfrm>
        </p:grpSpPr>
        <p:grpSp>
          <p:nvGrpSpPr>
            <p:cNvPr id="4" name="组合 3">
              <a:extLst>
                <a:ext uri="{FF2B5EF4-FFF2-40B4-BE49-F238E27FC236}">
                  <a16:creationId xmlns:a16="http://schemas.microsoft.com/office/drawing/2014/main" id="{E6C4CCAE-81A4-457C-98C1-D953E42807EA}"/>
                </a:ext>
              </a:extLst>
            </p:cNvPr>
            <p:cNvGrpSpPr/>
            <p:nvPr/>
          </p:nvGrpSpPr>
          <p:grpSpPr>
            <a:xfrm>
              <a:off x="5524995" y="4065012"/>
              <a:ext cx="3491414" cy="2175765"/>
              <a:chOff x="3668533" y="3902196"/>
              <a:chExt cx="4628797" cy="2884555"/>
            </a:xfrm>
          </p:grpSpPr>
          <p:sp>
            <p:nvSpPr>
              <p:cNvPr id="5" name="椭圆 4">
                <a:extLst>
                  <a:ext uri="{FF2B5EF4-FFF2-40B4-BE49-F238E27FC236}">
                    <a16:creationId xmlns:a16="http://schemas.microsoft.com/office/drawing/2014/main" id="{6DDED5D3-86B6-4B3C-9BCE-5445A6DCDB66}"/>
                  </a:ext>
                </a:extLst>
              </p:cNvPr>
              <p:cNvSpPr/>
              <p:nvPr/>
            </p:nvSpPr>
            <p:spPr>
              <a:xfrm>
                <a:off x="3668533" y="3902196"/>
                <a:ext cx="4628797" cy="2884555"/>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6" name="文本框 5">
                <a:extLst>
                  <a:ext uri="{FF2B5EF4-FFF2-40B4-BE49-F238E27FC236}">
                    <a16:creationId xmlns:a16="http://schemas.microsoft.com/office/drawing/2014/main" id="{DD30BEBB-8CE4-40A2-A3DF-19954332AF0C}"/>
                  </a:ext>
                </a:extLst>
              </p:cNvPr>
              <p:cNvSpPr txBox="1"/>
              <p:nvPr/>
            </p:nvSpPr>
            <p:spPr>
              <a:xfrm>
                <a:off x="4712931" y="3954524"/>
                <a:ext cx="2540001" cy="530452"/>
              </a:xfrm>
              <a:prstGeom prst="rect">
                <a:avLst/>
              </a:prstGeom>
              <a:noFill/>
            </p:spPr>
            <p:txBody>
              <a:bodyPr wrap="square">
                <a:spAutoFit/>
              </a:bodyPr>
              <a:lstStyle/>
              <a:p>
                <a:pPr algn="ctr"/>
                <a:r>
                  <a:rPr lang="en-US" altLang="zh-CN" sz="2000" b="1" i="0" u="none" strike="noStrike" baseline="0" dirty="0">
                    <a:solidFill>
                      <a:schemeClr val="bg1"/>
                    </a:solidFill>
                  </a:rPr>
                  <a:t>LR(1)</a:t>
                </a:r>
                <a:endParaRPr lang="zh-CN" altLang="en-US" sz="2000" dirty="0">
                  <a:solidFill>
                    <a:schemeClr val="bg1"/>
                  </a:solidFill>
                </a:endParaRPr>
              </a:p>
            </p:txBody>
          </p:sp>
          <p:sp>
            <p:nvSpPr>
              <p:cNvPr id="7" name="椭圆 6">
                <a:extLst>
                  <a:ext uri="{FF2B5EF4-FFF2-40B4-BE49-F238E27FC236}">
                    <a16:creationId xmlns:a16="http://schemas.microsoft.com/office/drawing/2014/main" id="{BB56B4E5-054C-40A5-9B69-1D8AC705BA4E}"/>
                  </a:ext>
                </a:extLst>
              </p:cNvPr>
              <p:cNvSpPr/>
              <p:nvPr/>
            </p:nvSpPr>
            <p:spPr>
              <a:xfrm>
                <a:off x="4082868" y="4489190"/>
                <a:ext cx="3800126" cy="225789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8" name="文本框 7">
                <a:extLst>
                  <a:ext uri="{FF2B5EF4-FFF2-40B4-BE49-F238E27FC236}">
                    <a16:creationId xmlns:a16="http://schemas.microsoft.com/office/drawing/2014/main" id="{E7F5CDB8-8352-45A1-B0B2-BC2F4D8FE918}"/>
                  </a:ext>
                </a:extLst>
              </p:cNvPr>
              <p:cNvSpPr txBox="1"/>
              <p:nvPr/>
            </p:nvSpPr>
            <p:spPr>
              <a:xfrm>
                <a:off x="4712931" y="4596372"/>
                <a:ext cx="2540001" cy="530452"/>
              </a:xfrm>
              <a:prstGeom prst="rect">
                <a:avLst/>
              </a:prstGeom>
              <a:noFill/>
            </p:spPr>
            <p:txBody>
              <a:bodyPr wrap="square">
                <a:spAutoFit/>
              </a:bodyPr>
              <a:lstStyle/>
              <a:p>
                <a:pPr algn="ctr"/>
                <a:r>
                  <a:rPr lang="en-US" altLang="zh-CN" sz="2000" b="1" i="0" u="none" strike="noStrike" baseline="0" dirty="0">
                    <a:solidFill>
                      <a:schemeClr val="bg1"/>
                    </a:solidFill>
                  </a:rPr>
                  <a:t>LALR(1)</a:t>
                </a:r>
                <a:endParaRPr lang="zh-CN" altLang="en-US" sz="2000" dirty="0">
                  <a:solidFill>
                    <a:schemeClr val="bg1"/>
                  </a:solidFill>
                </a:endParaRPr>
              </a:p>
            </p:txBody>
          </p:sp>
          <p:sp>
            <p:nvSpPr>
              <p:cNvPr id="9" name="椭圆 8">
                <a:extLst>
                  <a:ext uri="{FF2B5EF4-FFF2-40B4-BE49-F238E27FC236}">
                    <a16:creationId xmlns:a16="http://schemas.microsoft.com/office/drawing/2014/main" id="{CBB503EB-5603-42FB-839A-860A1A1A728F}"/>
                  </a:ext>
                </a:extLst>
              </p:cNvPr>
              <p:cNvSpPr/>
              <p:nvPr/>
            </p:nvSpPr>
            <p:spPr>
              <a:xfrm>
                <a:off x="4572000" y="5135791"/>
                <a:ext cx="2831217" cy="162372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0" name="文本框 9">
                <a:extLst>
                  <a:ext uri="{FF2B5EF4-FFF2-40B4-BE49-F238E27FC236}">
                    <a16:creationId xmlns:a16="http://schemas.microsoft.com/office/drawing/2014/main" id="{BF718EC5-8F7E-461B-9448-EEF401AF8F6B}"/>
                  </a:ext>
                </a:extLst>
              </p:cNvPr>
              <p:cNvSpPr txBox="1"/>
              <p:nvPr/>
            </p:nvSpPr>
            <p:spPr>
              <a:xfrm>
                <a:off x="4712930" y="5242974"/>
                <a:ext cx="2540001" cy="530452"/>
              </a:xfrm>
              <a:prstGeom prst="rect">
                <a:avLst/>
              </a:prstGeom>
              <a:noFill/>
            </p:spPr>
            <p:txBody>
              <a:bodyPr wrap="square">
                <a:spAutoFit/>
              </a:bodyPr>
              <a:lstStyle/>
              <a:p>
                <a:pPr algn="ctr"/>
                <a:r>
                  <a:rPr lang="en-US" altLang="zh-CN" sz="2000" b="1" i="0" u="none" strike="noStrike" baseline="0" dirty="0">
                    <a:solidFill>
                      <a:schemeClr val="bg1"/>
                    </a:solidFill>
                  </a:rPr>
                  <a:t>SLR(1)</a:t>
                </a:r>
                <a:endParaRPr lang="zh-CN" altLang="en-US" sz="2000" dirty="0">
                  <a:solidFill>
                    <a:schemeClr val="bg1"/>
                  </a:solidFill>
                </a:endParaRPr>
              </a:p>
            </p:txBody>
          </p:sp>
          <p:sp>
            <p:nvSpPr>
              <p:cNvPr id="11" name="椭圆 10">
                <a:extLst>
                  <a:ext uri="{FF2B5EF4-FFF2-40B4-BE49-F238E27FC236}">
                    <a16:creationId xmlns:a16="http://schemas.microsoft.com/office/drawing/2014/main" id="{0B3B8180-6066-4D78-AFAB-7B69AD806A1F}"/>
                  </a:ext>
                </a:extLst>
              </p:cNvPr>
              <p:cNvSpPr/>
              <p:nvPr/>
            </p:nvSpPr>
            <p:spPr>
              <a:xfrm>
                <a:off x="4921956" y="5782392"/>
                <a:ext cx="2144887" cy="970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endParaRPr>
              </a:p>
            </p:txBody>
          </p:sp>
          <p:sp>
            <p:nvSpPr>
              <p:cNvPr id="12" name="文本框 11">
                <a:extLst>
                  <a:ext uri="{FF2B5EF4-FFF2-40B4-BE49-F238E27FC236}">
                    <a16:creationId xmlns:a16="http://schemas.microsoft.com/office/drawing/2014/main" id="{43C5FC49-9B98-49FA-9D1E-348D935E2DB1}"/>
                  </a:ext>
                </a:extLst>
              </p:cNvPr>
              <p:cNvSpPr txBox="1"/>
              <p:nvPr/>
            </p:nvSpPr>
            <p:spPr>
              <a:xfrm>
                <a:off x="4727217" y="5982085"/>
                <a:ext cx="2540001" cy="530452"/>
              </a:xfrm>
              <a:prstGeom prst="rect">
                <a:avLst/>
              </a:prstGeom>
              <a:noFill/>
            </p:spPr>
            <p:txBody>
              <a:bodyPr wrap="square">
                <a:spAutoFit/>
              </a:bodyPr>
              <a:lstStyle/>
              <a:p>
                <a:pPr algn="ctr"/>
                <a:r>
                  <a:rPr lang="en-US" altLang="zh-CN" sz="2000" b="1" i="0" u="none" strike="noStrike" baseline="0" dirty="0"/>
                  <a:t>LR(0)</a:t>
                </a:r>
                <a:endParaRPr lang="zh-CN" altLang="en-US" sz="2000" dirty="0"/>
              </a:p>
            </p:txBody>
          </p:sp>
        </p:grpSp>
        <p:sp>
          <p:nvSpPr>
            <p:cNvPr id="2" name="文本框 1">
              <a:extLst>
                <a:ext uri="{FF2B5EF4-FFF2-40B4-BE49-F238E27FC236}">
                  <a16:creationId xmlns:a16="http://schemas.microsoft.com/office/drawing/2014/main" id="{86BC81C1-E28E-4AF1-980C-CC50FCEC22C4}"/>
                </a:ext>
              </a:extLst>
            </p:cNvPr>
            <p:cNvSpPr txBox="1"/>
            <p:nvPr/>
          </p:nvSpPr>
          <p:spPr>
            <a:xfrm>
              <a:off x="6000797" y="6302955"/>
              <a:ext cx="2557110" cy="369332"/>
            </a:xfrm>
            <a:prstGeom prst="rect">
              <a:avLst/>
            </a:prstGeom>
            <a:noFill/>
          </p:spPr>
          <p:txBody>
            <a:bodyPr wrap="none" rtlCol="0">
              <a:spAutoFit/>
            </a:bodyPr>
            <a:lstStyle/>
            <a:p>
              <a:r>
                <a:rPr lang="en-US" altLang="zh-CN" dirty="0"/>
                <a:t>LR</a:t>
              </a:r>
              <a:r>
                <a:rPr lang="zh-CN" altLang="en-US" dirty="0"/>
                <a:t>分析技术的包含关系</a:t>
              </a:r>
            </a:p>
          </p:txBody>
        </p:sp>
      </p:grpSp>
      <p:sp>
        <p:nvSpPr>
          <p:cNvPr id="54274" name="Rectangle 2">
            <a:extLst>
              <a:ext uri="{FF2B5EF4-FFF2-40B4-BE49-F238E27FC236}">
                <a16:creationId xmlns:a16="http://schemas.microsoft.com/office/drawing/2014/main" id="{2CDBBBBB-93B8-49BE-9506-022A1FB06BF6}"/>
              </a:ext>
            </a:extLst>
          </p:cNvPr>
          <p:cNvSpPr>
            <a:spLocks noGrp="1" noChangeArrowheads="1"/>
          </p:cNvSpPr>
          <p:nvPr>
            <p:ph type="title"/>
          </p:nvPr>
        </p:nvSpPr>
        <p:spPr/>
        <p:txBody>
          <a:bodyPr/>
          <a:lstStyle/>
          <a:p>
            <a:pPr eaLnBrk="1" hangingPunct="1"/>
            <a:r>
              <a:rPr lang="en-US" altLang="zh-CN"/>
              <a:t>3.5 LR</a:t>
            </a:r>
            <a:r>
              <a:rPr lang="zh-CN" altLang="en-US"/>
              <a:t>分析器</a:t>
            </a:r>
          </a:p>
        </p:txBody>
      </p:sp>
      <p:sp>
        <p:nvSpPr>
          <p:cNvPr id="54275" name="Rectangle 3">
            <a:extLst>
              <a:ext uri="{FF2B5EF4-FFF2-40B4-BE49-F238E27FC236}">
                <a16:creationId xmlns:a16="http://schemas.microsoft.com/office/drawing/2014/main" id="{981C5829-230D-43F8-9470-95952552BC5D}"/>
              </a:ext>
            </a:extLst>
          </p:cNvPr>
          <p:cNvSpPr>
            <a:spLocks noGrp="1" noChangeArrowheads="1"/>
          </p:cNvSpPr>
          <p:nvPr>
            <p:ph idx="1"/>
          </p:nvPr>
        </p:nvSpPr>
        <p:spPr>
          <a:xfrm>
            <a:off x="628650" y="1257300"/>
            <a:ext cx="7886700" cy="5451844"/>
          </a:xfrm>
        </p:spPr>
        <p:txBody>
          <a:bodyPr>
            <a:normAutofit lnSpcReduction="10000"/>
          </a:bodyPr>
          <a:lstStyle/>
          <a:p>
            <a:pPr eaLnBrk="1" hangingPunct="1">
              <a:spcBef>
                <a:spcPct val="0"/>
              </a:spcBef>
              <a:buFont typeface="Wingdings" panose="05000000000000000000" pitchFamily="2" charset="2"/>
              <a:buNone/>
            </a:pPr>
            <a:r>
              <a:rPr lang="zh-CN" altLang="en-US" sz="2800" dirty="0">
                <a:latin typeface="宋体" panose="02010600030101010101" pitchFamily="2" charset="-122"/>
              </a:rPr>
              <a:t>本节介绍</a:t>
            </a:r>
            <a:r>
              <a:rPr lang="en-US" altLang="zh-CN" sz="2800" b="1" dirty="0"/>
              <a:t>LR(</a:t>
            </a:r>
            <a:r>
              <a:rPr lang="en-US" altLang="zh-CN" sz="2800" b="1" i="1" dirty="0"/>
              <a:t>k</a:t>
            </a:r>
            <a:r>
              <a:rPr lang="en-US" altLang="zh-CN" sz="2800" b="1" dirty="0"/>
              <a:t>)</a:t>
            </a:r>
            <a:r>
              <a:rPr lang="zh-CN" altLang="en-US" sz="2800" dirty="0">
                <a:latin typeface="宋体" panose="02010600030101010101" pitchFamily="2" charset="-122"/>
              </a:rPr>
              <a:t>分析技术，这是一种高效的自下而上分析</a:t>
            </a:r>
          </a:p>
          <a:p>
            <a:pPr eaLnBrk="1" hangingPunct="1">
              <a:spcBef>
                <a:spcPct val="0"/>
              </a:spcBef>
              <a:buFont typeface="Wingdings" panose="05000000000000000000" pitchFamily="2" charset="2"/>
              <a:buNone/>
            </a:pPr>
            <a:r>
              <a:rPr lang="en-US" altLang="zh-CN" sz="2800" b="1" dirty="0"/>
              <a:t>L</a:t>
            </a:r>
            <a:r>
              <a:rPr lang="zh-CN" altLang="en-US" sz="2800" dirty="0">
                <a:latin typeface="宋体" panose="02010600030101010101" pitchFamily="2" charset="-122"/>
              </a:rPr>
              <a:t>：从左到右扫描；</a:t>
            </a:r>
            <a:r>
              <a:rPr lang="en-US" altLang="zh-CN" sz="2800" b="1" dirty="0"/>
              <a:t>R</a:t>
            </a:r>
            <a:r>
              <a:rPr lang="zh-CN" altLang="en-US" sz="2800" dirty="0">
                <a:latin typeface="宋体" panose="02010600030101010101" pitchFamily="2" charset="-122"/>
              </a:rPr>
              <a:t>：构造最右推导的逆；</a:t>
            </a:r>
            <a:r>
              <a:rPr lang="en-US" altLang="zh-CN" sz="2800" b="1" i="1" dirty="0"/>
              <a:t>k</a:t>
            </a:r>
            <a:r>
              <a:rPr lang="zh-CN" altLang="en-US" sz="2800" dirty="0">
                <a:latin typeface="宋体" panose="02010600030101010101" pitchFamily="2" charset="-122"/>
              </a:rPr>
              <a:t>决定分析动作时向前搜索的符号个数，省略表示</a:t>
            </a:r>
            <a:r>
              <a:rPr lang="en-US" altLang="zh-CN" sz="2800" b="1" i="1" dirty="0"/>
              <a:t>k</a:t>
            </a:r>
            <a:r>
              <a:rPr lang="en-US" altLang="zh-CN" sz="2800" b="1" dirty="0"/>
              <a:t>=1</a:t>
            </a:r>
            <a:r>
              <a:rPr lang="zh-CN" altLang="en-US" sz="2800" dirty="0"/>
              <a:t>。程序设计语言的文法一般属于</a:t>
            </a:r>
            <a:r>
              <a:rPr lang="en-US" altLang="zh-CN" sz="2800" b="1" dirty="0"/>
              <a:t>LR(1)</a:t>
            </a:r>
            <a:r>
              <a:rPr lang="zh-CN" altLang="en-US" sz="2800" dirty="0"/>
              <a:t>类。</a:t>
            </a:r>
          </a:p>
          <a:p>
            <a:pPr eaLnBrk="1" hangingPunct="1">
              <a:spcBef>
                <a:spcPct val="0"/>
              </a:spcBef>
              <a:buFont typeface="Wingdings" panose="05000000000000000000" pitchFamily="2" charset="2"/>
              <a:buNone/>
            </a:pPr>
            <a:endParaRPr lang="zh-CN" altLang="en-US" sz="2800" dirty="0">
              <a:latin typeface="宋体" panose="02010600030101010101" pitchFamily="2" charset="-122"/>
            </a:endParaRPr>
          </a:p>
          <a:p>
            <a:pPr eaLnBrk="1" hangingPunct="1">
              <a:spcBef>
                <a:spcPct val="0"/>
              </a:spcBef>
            </a:pPr>
            <a:r>
              <a:rPr lang="zh-CN" altLang="en-US" sz="2800" dirty="0">
                <a:latin typeface="宋体" panose="02010600030101010101" pitchFamily="2" charset="-122"/>
              </a:rPr>
              <a:t>特点</a:t>
            </a:r>
          </a:p>
          <a:p>
            <a:pPr lvl="1" eaLnBrk="1" hangingPunct="1">
              <a:spcBef>
                <a:spcPct val="0"/>
              </a:spcBef>
            </a:pPr>
            <a:r>
              <a:rPr lang="zh-CN" altLang="en-US" sz="2400" dirty="0">
                <a:latin typeface="宋体" panose="02010600030101010101" pitchFamily="2" charset="-122"/>
              </a:rPr>
              <a:t>适用于一大类上下文无关文法</a:t>
            </a:r>
          </a:p>
          <a:p>
            <a:pPr lvl="1" eaLnBrk="1" hangingPunct="1">
              <a:spcBef>
                <a:spcPct val="0"/>
              </a:spcBef>
            </a:pPr>
            <a:r>
              <a:rPr lang="zh-CN" altLang="en-US" sz="2400" dirty="0">
                <a:latin typeface="宋体" panose="02010600030101010101" pitchFamily="2" charset="-122"/>
              </a:rPr>
              <a:t>效率高</a:t>
            </a:r>
          </a:p>
          <a:p>
            <a:pPr lvl="1" eaLnBrk="1" hangingPunct="1">
              <a:spcBef>
                <a:spcPct val="0"/>
              </a:spcBef>
            </a:pPr>
            <a:endParaRPr lang="zh-CN" altLang="en-US" sz="2400" dirty="0">
              <a:latin typeface="宋体" panose="02010600030101010101" pitchFamily="2" charset="-122"/>
            </a:endParaRPr>
          </a:p>
          <a:p>
            <a:pPr eaLnBrk="1" hangingPunct="1">
              <a:spcBef>
                <a:spcPct val="0"/>
              </a:spcBef>
            </a:pPr>
            <a:r>
              <a:rPr lang="zh-CN" altLang="en-US" sz="2800" dirty="0">
                <a:latin typeface="宋体" panose="02010600030101010101" pitchFamily="2" charset="-122"/>
              </a:rPr>
              <a:t>主要介绍构造</a:t>
            </a:r>
            <a:r>
              <a:rPr lang="en-US" altLang="zh-CN" sz="2800" b="1" dirty="0"/>
              <a:t>LR</a:t>
            </a:r>
            <a:r>
              <a:rPr lang="zh-CN" altLang="en-US" sz="2800" dirty="0">
                <a:latin typeface="宋体" panose="02010600030101010101" pitchFamily="2" charset="-122"/>
              </a:rPr>
              <a:t>分析表的三种技术</a:t>
            </a:r>
          </a:p>
          <a:p>
            <a:pPr lvl="1" eaLnBrk="1" hangingPunct="1">
              <a:spcBef>
                <a:spcPct val="0"/>
              </a:spcBef>
            </a:pPr>
            <a:r>
              <a:rPr lang="zh-CN" altLang="en-US" sz="2400" dirty="0">
                <a:latin typeface="宋体" panose="02010600030101010101" pitchFamily="2" charset="-122"/>
              </a:rPr>
              <a:t>简单的</a:t>
            </a:r>
            <a:r>
              <a:rPr lang="en-US" altLang="zh-CN" sz="2400" b="1" dirty="0"/>
              <a:t>LR</a:t>
            </a:r>
            <a:r>
              <a:rPr lang="zh-CN" altLang="en-US" sz="2400" dirty="0">
                <a:latin typeface="宋体" panose="02010600030101010101" pitchFamily="2" charset="-122"/>
              </a:rPr>
              <a:t>方法（简称</a:t>
            </a:r>
            <a:r>
              <a:rPr lang="en-US" altLang="zh-CN" sz="2400" b="1" dirty="0"/>
              <a:t>SLR</a:t>
            </a:r>
            <a:r>
              <a:rPr lang="zh-CN" altLang="en-US" sz="2400" dirty="0">
                <a:latin typeface="宋体" panose="02010600030101010101" pitchFamily="2" charset="-122"/>
              </a:rPr>
              <a:t>）</a:t>
            </a:r>
          </a:p>
          <a:p>
            <a:pPr lvl="1" eaLnBrk="1" hangingPunct="1">
              <a:spcBef>
                <a:spcPct val="0"/>
              </a:spcBef>
            </a:pPr>
            <a:r>
              <a:rPr lang="zh-CN" altLang="en-US" sz="2400" dirty="0">
                <a:latin typeface="宋体" panose="02010600030101010101" pitchFamily="2" charset="-122"/>
              </a:rPr>
              <a:t>规范的</a:t>
            </a:r>
            <a:r>
              <a:rPr lang="en-US" altLang="zh-CN" sz="2400" b="1" dirty="0"/>
              <a:t>LR</a:t>
            </a:r>
            <a:r>
              <a:rPr lang="zh-CN" altLang="en-US" sz="2400" dirty="0">
                <a:latin typeface="宋体" panose="02010600030101010101" pitchFamily="2" charset="-122"/>
              </a:rPr>
              <a:t>方法</a:t>
            </a:r>
          </a:p>
          <a:p>
            <a:pPr lvl="1" eaLnBrk="1" hangingPunct="1">
              <a:spcBef>
                <a:spcPct val="0"/>
              </a:spcBef>
            </a:pPr>
            <a:r>
              <a:rPr lang="zh-CN" altLang="en-US" sz="2400" dirty="0">
                <a:latin typeface="宋体" panose="02010600030101010101" pitchFamily="2" charset="-122"/>
              </a:rPr>
              <a:t>向前看的</a:t>
            </a:r>
            <a:r>
              <a:rPr lang="en-US" altLang="zh-CN" sz="2400" b="1" dirty="0"/>
              <a:t>LR</a:t>
            </a:r>
            <a:r>
              <a:rPr lang="zh-CN" altLang="en-US" sz="2400" dirty="0">
                <a:latin typeface="宋体" panose="02010600030101010101" pitchFamily="2" charset="-122"/>
              </a:rPr>
              <a:t>方法（简称</a:t>
            </a:r>
            <a:r>
              <a:rPr lang="en-US" altLang="zh-CN" sz="2400" b="1" dirty="0"/>
              <a:t>LALR</a:t>
            </a:r>
            <a:r>
              <a:rPr lang="zh-CN" altLang="en-US" sz="2400" dirty="0">
                <a:latin typeface="宋体" panose="02010600030101010101" pitchFamily="2" charset="-122"/>
              </a:rPr>
              <a:t>）</a:t>
            </a:r>
          </a:p>
        </p:txBody>
      </p:sp>
      <p:sp>
        <p:nvSpPr>
          <p:cNvPr id="13" name="日期占位符 12">
            <a:extLst>
              <a:ext uri="{FF2B5EF4-FFF2-40B4-BE49-F238E27FC236}">
                <a16:creationId xmlns:a16="http://schemas.microsoft.com/office/drawing/2014/main" id="{5BBD67B7-379F-24FD-100F-82E409A3EA10}"/>
              </a:ext>
            </a:extLst>
          </p:cNvPr>
          <p:cNvSpPr>
            <a:spLocks noGrp="1"/>
          </p:cNvSpPr>
          <p:nvPr>
            <p:ph type="dt" sz="half" idx="10"/>
          </p:nvPr>
        </p:nvSpPr>
        <p:spPr/>
        <p:txBody>
          <a:bodyPr/>
          <a:lstStyle/>
          <a:p>
            <a:fld id="{15253109-03F9-45FD-88DE-8300CC0FEA79}" type="datetime2">
              <a:rPr lang="zh-CN" altLang="en-US" smtClean="0"/>
              <a:t>2024年6月26日</a:t>
            </a:fld>
            <a:endParaRPr lang="zh-CN" altLang="en-US" dirty="0"/>
          </a:p>
        </p:txBody>
      </p:sp>
      <p:sp>
        <p:nvSpPr>
          <p:cNvPr id="14" name="页脚占位符 13">
            <a:extLst>
              <a:ext uri="{FF2B5EF4-FFF2-40B4-BE49-F238E27FC236}">
                <a16:creationId xmlns:a16="http://schemas.microsoft.com/office/drawing/2014/main" id="{3C23F28B-BFD8-B900-3B68-7BC6C6B69B88}"/>
              </a:ext>
            </a:extLst>
          </p:cNvPr>
          <p:cNvSpPr>
            <a:spLocks noGrp="1"/>
          </p:cNvSpPr>
          <p:nvPr>
            <p:ph type="ftr" sz="quarter" idx="11"/>
          </p:nvPr>
        </p:nvSpPr>
        <p:spPr/>
        <p:txBody>
          <a:bodyPr/>
          <a:lstStyle/>
          <a:p>
            <a:r>
              <a:rPr lang="zh-CN" altLang="en-US"/>
              <a:t>编译原理</a:t>
            </a:r>
            <a:r>
              <a:rPr lang="en-US" altLang="zh-CN"/>
              <a:t>-</a:t>
            </a:r>
            <a:r>
              <a:rPr lang="zh-CN" altLang="en-US"/>
              <a:t>王欣捷</a:t>
            </a:r>
            <a:r>
              <a:rPr lang="en-US" altLang="zh-CN"/>
              <a:t>-</a:t>
            </a:r>
            <a:r>
              <a:rPr lang="zh-CN" altLang="en-US"/>
              <a:t>第三章 语法分析</a:t>
            </a:r>
            <a:r>
              <a:rPr lang="en-US" altLang="zh-CN"/>
              <a:t>(5)</a:t>
            </a:r>
            <a:endParaRPr lang="zh-CN" altLang="en-US" dirty="0"/>
          </a:p>
        </p:txBody>
      </p:sp>
      <p:sp>
        <p:nvSpPr>
          <p:cNvPr id="15" name="灯片编号占位符 14">
            <a:extLst>
              <a:ext uri="{FF2B5EF4-FFF2-40B4-BE49-F238E27FC236}">
                <a16:creationId xmlns:a16="http://schemas.microsoft.com/office/drawing/2014/main" id="{7BACCE5D-DF6B-9D44-86F2-E46EA06E2C93}"/>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3852</TotalTime>
  <Words>6894</Words>
  <Application>Microsoft Office PowerPoint</Application>
  <PresentationFormat>全屏显示(4:3)</PresentationFormat>
  <Paragraphs>1415</Paragraphs>
  <Slides>78</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78</vt:i4>
      </vt:variant>
    </vt:vector>
  </HeadingPairs>
  <TitlesOfParts>
    <vt:vector size="88" baseType="lpstr">
      <vt:lpstr>Helvetica Neue</vt:lpstr>
      <vt:lpstr>等线</vt:lpstr>
      <vt:lpstr>仿宋</vt:lpstr>
      <vt:lpstr>宋体</vt:lpstr>
      <vt:lpstr>Arial</vt:lpstr>
      <vt:lpstr>Arial</vt:lpstr>
      <vt:lpstr>Symbol</vt:lpstr>
      <vt:lpstr>Times New Roman</vt:lpstr>
      <vt:lpstr>Wingdings</vt:lpstr>
      <vt:lpstr>主题1</vt:lpstr>
      <vt:lpstr>第三章 语法分析(6)</vt:lpstr>
      <vt:lpstr>上次课回顾</vt:lpstr>
      <vt:lpstr>上次课回顾</vt:lpstr>
      <vt:lpstr>上次课回顾</vt:lpstr>
      <vt:lpstr>上次课回顾</vt:lpstr>
      <vt:lpstr>上次课回顾</vt:lpstr>
      <vt:lpstr>上次课回顾</vt:lpstr>
      <vt:lpstr>本次课内容</vt:lpstr>
      <vt:lpstr>3.5 LR分析器</vt:lpstr>
      <vt:lpstr>3.5 LR分析器</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3.5.1 LR分析算法</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3.5.2 LR文法和LR分析法的特点</vt:lpstr>
      <vt:lpstr>本节小结</vt:lpstr>
      <vt:lpstr>作业3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欣捷</dc:creator>
  <cp:lastModifiedBy>XI MEI</cp:lastModifiedBy>
  <cp:revision>153</cp:revision>
  <dcterms:created xsi:type="dcterms:W3CDTF">2021-02-17T04:10:24Z</dcterms:created>
  <dcterms:modified xsi:type="dcterms:W3CDTF">2024-06-26T08:15:35Z</dcterms:modified>
</cp:coreProperties>
</file>